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tags/tag382.xml" ContentType="application/vnd.openxmlformats-officedocument.presentationml.tags+xml"/>
  <Override PartName="/ppt/notesSlides/notesSlide2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4"/>
    <p:sldMasterId id="2147483686" r:id="rId5"/>
  </p:sldMasterIdLst>
  <p:notesMasterIdLst>
    <p:notesMasterId r:id="rId42"/>
  </p:notesMasterIdLst>
  <p:handoutMasterIdLst>
    <p:handoutMasterId r:id="rId43"/>
  </p:handoutMasterIdLst>
  <p:sldIdLst>
    <p:sldId id="258" r:id="rId6"/>
    <p:sldId id="2147477039" r:id="rId7"/>
    <p:sldId id="2147477031" r:id="rId8"/>
    <p:sldId id="2147477033" r:id="rId9"/>
    <p:sldId id="2147477019" r:id="rId10"/>
    <p:sldId id="285" r:id="rId11"/>
    <p:sldId id="286" r:id="rId12"/>
    <p:sldId id="2147477040" r:id="rId13"/>
    <p:sldId id="2147477029" r:id="rId14"/>
    <p:sldId id="2147477032" r:id="rId15"/>
    <p:sldId id="299" r:id="rId16"/>
    <p:sldId id="288" r:id="rId17"/>
    <p:sldId id="2147477049" r:id="rId18"/>
    <p:sldId id="2147477020" r:id="rId19"/>
    <p:sldId id="2147477057" r:id="rId20"/>
    <p:sldId id="2147477071" r:id="rId21"/>
    <p:sldId id="2147477046" r:id="rId22"/>
    <p:sldId id="2147477050" r:id="rId23"/>
    <p:sldId id="2147477052" r:id="rId24"/>
    <p:sldId id="2147477054" r:id="rId25"/>
    <p:sldId id="2147477055" r:id="rId26"/>
    <p:sldId id="2147477056" r:id="rId27"/>
    <p:sldId id="2147477073" r:id="rId28"/>
    <p:sldId id="2147477077" r:id="rId29"/>
    <p:sldId id="2147477023" r:id="rId30"/>
    <p:sldId id="2147477062" r:id="rId31"/>
    <p:sldId id="2147477066" r:id="rId32"/>
    <p:sldId id="2147477061" r:id="rId33"/>
    <p:sldId id="2147477060" r:id="rId34"/>
    <p:sldId id="2147477024" r:id="rId35"/>
    <p:sldId id="390" r:id="rId36"/>
    <p:sldId id="2147477075" r:id="rId37"/>
    <p:sldId id="2147477035" r:id="rId38"/>
    <p:sldId id="2147477064" r:id="rId39"/>
    <p:sldId id="2147375812" r:id="rId40"/>
    <p:sldId id="2147477078" r:id="rId41"/>
  </p:sldIdLst>
  <p:sldSz cx="11063288" cy="6224588"/>
  <p:notesSz cx="7559675" cy="10691813"/>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rdabschnitt" id="{885EE8DA-D9F1-4C50-BC56-7715E4116696}">
          <p14:sldIdLst>
            <p14:sldId id="258"/>
            <p14:sldId id="2147477039"/>
            <p14:sldId id="2147477031"/>
          </p14:sldIdLst>
        </p14:section>
        <p14:section name="Zusammenfassungsabschnitt" id="{FDB38F92-9F42-42D1-BAE6-8E3CB39F441B}">
          <p14:sldIdLst>
            <p14:sldId id="2147477033"/>
          </p14:sldIdLst>
        </p14:section>
        <p14:section name="Motivation" id="{BF3BE9F3-98CD-4806-B64A-95B2FBDE7E1E}">
          <p14:sldIdLst>
            <p14:sldId id="2147477019"/>
            <p14:sldId id="285"/>
            <p14:sldId id="286"/>
            <p14:sldId id="2147477040"/>
            <p14:sldId id="2147477029"/>
          </p14:sldIdLst>
        </p14:section>
        <p14:section name="Vision and Approach" id="{A61DD1E5-45F0-4581-ADEF-D4D9709239C4}">
          <p14:sldIdLst>
            <p14:sldId id="2147477032"/>
            <p14:sldId id="299"/>
            <p14:sldId id="288"/>
            <p14:sldId id="2147477049"/>
          </p14:sldIdLst>
        </p14:section>
        <p14:section name="Architecture" id="{4D70900E-AB76-4772-BACA-12DCAFC5F027}">
          <p14:sldIdLst>
            <p14:sldId id="2147477020"/>
            <p14:sldId id="2147477057"/>
            <p14:sldId id="2147477071"/>
            <p14:sldId id="2147477046"/>
            <p14:sldId id="2147477050"/>
            <p14:sldId id="2147477052"/>
            <p14:sldId id="2147477054"/>
            <p14:sldId id="2147477055"/>
            <p14:sldId id="2147477056"/>
            <p14:sldId id="2147477073"/>
            <p14:sldId id="2147477077"/>
          </p14:sldIdLst>
        </p14:section>
        <p14:section name="Technology" id="{04D594AE-0B56-4C44-950E-68ABCBCF2E1E}">
          <p14:sldIdLst>
            <p14:sldId id="2147477023"/>
            <p14:sldId id="2147477062"/>
            <p14:sldId id="2147477066"/>
            <p14:sldId id="2147477061"/>
            <p14:sldId id="2147477060"/>
          </p14:sldIdLst>
        </p14:section>
        <p14:section name="Testbed" id="{C1452029-4259-4D39-AB03-A2CE498650C7}">
          <p14:sldIdLst>
            <p14:sldId id="2147477024"/>
            <p14:sldId id="390"/>
            <p14:sldId id="2147477075"/>
            <p14:sldId id="2147477035"/>
            <p14:sldId id="2147477064"/>
            <p14:sldId id="2147375812"/>
            <p14:sldId id="2147477078"/>
          </p14:sldIdLst>
        </p14:section>
      </p14:sectionLst>
    </p:ext>
    <p:ext uri="{EFAFB233-063F-42B5-8137-9DF3F51BA10A}">
      <p15:sldGuideLst xmlns:p15="http://schemas.microsoft.com/office/powerpoint/2012/main">
        <p15:guide id="1" orient="horz" pos="1280" userDrawn="1">
          <p15:clr>
            <a:srgbClr val="A4A3A4"/>
          </p15:clr>
        </p15:guide>
        <p15:guide id="2" pos="468"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37C2047-2C66-0F23-7959-7F2F0A0982E6}" name="Baradie Shaden" initials="BS" userId="S::baradieshaden_johndeere.com#ext#@antunibremen.onmicrosoft.com::38e4bbdd-3ea1-4135-b3b6-e91bf18a8c68" providerId="AD"/>
  <p188:author id="{2EBAB47D-F04F-4406-6D19-F89BD17C1C31}" name="Alexander Herbst" initials="AH" userId="S::herbst@otaris.org::e9713c7a-0a8c-4b92-92d1-6540c06c2c4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83859"/>
    <a:srgbClr val="FF7C80"/>
    <a:srgbClr val="FF5050"/>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B74FC19-2178-44EB-AF3D-B4D70E63D589}" v="1809" dt="2025-03-31T06:34:14.173"/>
  </p1510:revLst>
</p1510:revInfo>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1280"/>
        <p:guide pos="468"/>
      </p:guideLst>
    </p:cSldViewPr>
  </p:slide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notesMaster" Target="notesMasters/notesMaster1.xml"/><Relationship Id="rId47" Type="http://schemas.openxmlformats.org/officeDocument/2006/relationships/tableStyles" Target="tableStyles.xml"/><Relationship Id="rId50" Type="http://schemas.microsoft.com/office/2018/10/relationships/authors" Target="author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microsoft.com/office/2015/10/relationships/revisionInfo" Target="revisionInfo.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handoutMaster" Target="handoutMasters/handoutMaster1.xml"/><Relationship Id="rId48" Type="http://schemas.microsoft.com/office/2016/11/relationships/changesInfo" Target="changesInfos/changesInfo1.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theme" Target="theme/theme1.xml"/><Relationship Id="rId20" Type="http://schemas.openxmlformats.org/officeDocument/2006/relationships/slide" Target="slides/slide15.xml"/><Relationship Id="rId41"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 Target="slides/slid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reitbach, Markus" userId="S::m.breitbach_telekom.de#ext#@antunibremen.onmicrosoft.com::10c158ad-965e-4490-8b4a-81e4e8a03889" providerId="AD" clId="Web-{D76B3C3D-6927-4852-1B49-140FC07D9668}"/>
    <pc:docChg chg="modSld">
      <pc:chgData name="Breitbach, Markus" userId="S::m.breitbach_telekom.de#ext#@antunibremen.onmicrosoft.com::10c158ad-965e-4490-8b4a-81e4e8a03889" providerId="AD" clId="Web-{D76B3C3D-6927-4852-1B49-140FC07D9668}" dt="2025-03-28T09:08:35.708" v="26"/>
      <pc:docMkLst>
        <pc:docMk/>
      </pc:docMkLst>
      <pc:sldChg chg="modSp">
        <pc:chgData name="Breitbach, Markus" userId="S::m.breitbach_telekom.de#ext#@antunibremen.onmicrosoft.com::10c158ad-965e-4490-8b4a-81e4e8a03889" providerId="AD" clId="Web-{D76B3C3D-6927-4852-1B49-140FC07D9668}" dt="2025-03-27T10:50:37.702" v="2" actId="20577"/>
        <pc:sldMkLst>
          <pc:docMk/>
          <pc:sldMk cId="1673204685" sldId="285"/>
        </pc:sldMkLst>
        <pc:spChg chg="mod">
          <ac:chgData name="Breitbach, Markus" userId="S::m.breitbach_telekom.de#ext#@antunibremen.onmicrosoft.com::10c158ad-965e-4490-8b4a-81e4e8a03889" providerId="AD" clId="Web-{D76B3C3D-6927-4852-1B49-140FC07D9668}" dt="2025-03-27T10:50:37.702" v="2" actId="20577"/>
          <ac:spMkLst>
            <pc:docMk/>
            <pc:sldMk cId="1673204685" sldId="285"/>
            <ac:spMk id="7" creationId="{102D0D86-8DC9-4BF0-88E4-A6B37A846845}"/>
          </ac:spMkLst>
        </pc:spChg>
      </pc:sldChg>
      <pc:sldChg chg="addSp delSp modSp">
        <pc:chgData name="Breitbach, Markus" userId="S::m.breitbach_telekom.de#ext#@antunibremen.onmicrosoft.com::10c158ad-965e-4490-8b4a-81e4e8a03889" providerId="AD" clId="Web-{D76B3C3D-6927-4852-1B49-140FC07D9668}" dt="2025-03-28T09:05:40.279" v="8"/>
        <pc:sldMkLst>
          <pc:docMk/>
          <pc:sldMk cId="473860687" sldId="286"/>
        </pc:sldMkLst>
      </pc:sldChg>
      <pc:sldChg chg="addSp">
        <pc:chgData name="Breitbach, Markus" userId="S::m.breitbach_telekom.de#ext#@antunibremen.onmicrosoft.com::10c158ad-965e-4490-8b4a-81e4e8a03889" providerId="AD" clId="Web-{D76B3C3D-6927-4852-1B49-140FC07D9668}" dt="2025-03-28T09:08:32.145" v="25"/>
        <pc:sldMkLst>
          <pc:docMk/>
          <pc:sldMk cId="3162997244" sldId="2147375812"/>
        </pc:sldMkLst>
      </pc:sldChg>
      <pc:sldChg chg="addSp">
        <pc:chgData name="Breitbach, Markus" userId="S::m.breitbach_telekom.de#ext#@antunibremen.onmicrosoft.com::10c158ad-965e-4490-8b4a-81e4e8a03889" providerId="AD" clId="Web-{D76B3C3D-6927-4852-1B49-140FC07D9668}" dt="2025-03-28T09:08:24.910" v="23"/>
        <pc:sldMkLst>
          <pc:docMk/>
          <pc:sldMk cId="3161152169" sldId="2147477035"/>
        </pc:sldMkLst>
      </pc:sldChg>
      <pc:sldChg chg="modSp">
        <pc:chgData name="Breitbach, Markus" userId="S::m.breitbach_telekom.de#ext#@antunibremen.onmicrosoft.com::10c158ad-965e-4490-8b4a-81e4e8a03889" providerId="AD" clId="Web-{D76B3C3D-6927-4852-1B49-140FC07D9668}" dt="2025-03-27T12:59:27.206" v="3" actId="1076"/>
        <pc:sldMkLst>
          <pc:docMk/>
          <pc:sldMk cId="1092017827" sldId="2147477046"/>
        </pc:sldMkLst>
      </pc:sldChg>
      <pc:sldChg chg="addSp modSp">
        <pc:chgData name="Breitbach, Markus" userId="S::m.breitbach_telekom.de#ext#@antunibremen.onmicrosoft.com::10c158ad-965e-4490-8b4a-81e4e8a03889" providerId="AD" clId="Web-{D76B3C3D-6927-4852-1B49-140FC07D9668}" dt="2025-03-28T09:06:09.187" v="10" actId="1076"/>
        <pc:sldMkLst>
          <pc:docMk/>
          <pc:sldMk cId="484452169" sldId="2147477049"/>
        </pc:sldMkLst>
      </pc:sldChg>
      <pc:sldChg chg="addSp delSp modSp">
        <pc:chgData name="Breitbach, Markus" userId="S::m.breitbach_telekom.de#ext#@antunibremen.onmicrosoft.com::10c158ad-965e-4490-8b4a-81e4e8a03889" providerId="AD" clId="Web-{D76B3C3D-6927-4852-1B49-140FC07D9668}" dt="2025-03-28T09:06:32.203" v="15" actId="1076"/>
        <pc:sldMkLst>
          <pc:docMk/>
          <pc:sldMk cId="2869957903" sldId="2147477050"/>
        </pc:sldMkLst>
      </pc:sldChg>
      <pc:sldChg chg="addSp">
        <pc:chgData name="Breitbach, Markus" userId="S::m.breitbach_telekom.de#ext#@antunibremen.onmicrosoft.com::10c158ad-965e-4490-8b4a-81e4e8a03889" providerId="AD" clId="Web-{D76B3C3D-6927-4852-1B49-140FC07D9668}" dt="2025-03-28T09:06:33.609" v="16"/>
        <pc:sldMkLst>
          <pc:docMk/>
          <pc:sldMk cId="1516448176" sldId="2147477052"/>
        </pc:sldMkLst>
      </pc:sldChg>
      <pc:sldChg chg="addSp">
        <pc:chgData name="Breitbach, Markus" userId="S::m.breitbach_telekom.de#ext#@antunibremen.onmicrosoft.com::10c158ad-965e-4490-8b4a-81e4e8a03889" providerId="AD" clId="Web-{D76B3C3D-6927-4852-1B49-140FC07D9668}" dt="2025-03-28T09:06:34.688" v="17"/>
        <pc:sldMkLst>
          <pc:docMk/>
          <pc:sldMk cId="3749321561" sldId="2147477054"/>
        </pc:sldMkLst>
      </pc:sldChg>
      <pc:sldChg chg="addSp">
        <pc:chgData name="Breitbach, Markus" userId="S::m.breitbach_telekom.de#ext#@antunibremen.onmicrosoft.com::10c158ad-965e-4490-8b4a-81e4e8a03889" providerId="AD" clId="Web-{D76B3C3D-6927-4852-1B49-140FC07D9668}" dt="2025-03-28T09:06:36.578" v="18"/>
        <pc:sldMkLst>
          <pc:docMk/>
          <pc:sldMk cId="3013585730" sldId="2147477055"/>
        </pc:sldMkLst>
      </pc:sldChg>
      <pc:sldChg chg="addSp">
        <pc:chgData name="Breitbach, Markus" userId="S::m.breitbach_telekom.de#ext#@antunibremen.onmicrosoft.com::10c158ad-965e-4490-8b4a-81e4e8a03889" providerId="AD" clId="Web-{D76B3C3D-6927-4852-1B49-140FC07D9668}" dt="2025-03-28T09:06:41.532" v="19"/>
        <pc:sldMkLst>
          <pc:docMk/>
          <pc:sldMk cId="1590415788" sldId="2147477056"/>
        </pc:sldMkLst>
      </pc:sldChg>
      <pc:sldChg chg="addSp">
        <pc:chgData name="Breitbach, Markus" userId="S::m.breitbach_telekom.de#ext#@antunibremen.onmicrosoft.com::10c158ad-965e-4490-8b4a-81e4e8a03889" providerId="AD" clId="Web-{D76B3C3D-6927-4852-1B49-140FC07D9668}" dt="2025-03-28T09:08:28.973" v="24"/>
        <pc:sldMkLst>
          <pc:docMk/>
          <pc:sldMk cId="4268970151" sldId="2147477064"/>
        </pc:sldMkLst>
      </pc:sldChg>
      <pc:sldChg chg="addSp">
        <pc:chgData name="Breitbach, Markus" userId="S::m.breitbach_telekom.de#ext#@antunibremen.onmicrosoft.com::10c158ad-965e-4490-8b4a-81e4e8a03889" providerId="AD" clId="Web-{D76B3C3D-6927-4852-1B49-140FC07D9668}" dt="2025-03-28T09:06:45.610" v="20"/>
        <pc:sldMkLst>
          <pc:docMk/>
          <pc:sldMk cId="1308736631" sldId="2147477073"/>
        </pc:sldMkLst>
      </pc:sldChg>
      <pc:sldChg chg="addSp">
        <pc:chgData name="Breitbach, Markus" userId="S::m.breitbach_telekom.de#ext#@antunibremen.onmicrosoft.com::10c158ad-965e-4490-8b4a-81e4e8a03889" providerId="AD" clId="Web-{D76B3C3D-6927-4852-1B49-140FC07D9668}" dt="2025-03-28T09:06:50.610" v="21"/>
        <pc:sldMkLst>
          <pc:docMk/>
          <pc:sldMk cId="1164737160" sldId="2147477074"/>
        </pc:sldMkLst>
      </pc:sldChg>
      <pc:sldChg chg="addSp">
        <pc:chgData name="Breitbach, Markus" userId="S::m.breitbach_telekom.de#ext#@antunibremen.onmicrosoft.com::10c158ad-965e-4490-8b4a-81e4e8a03889" providerId="AD" clId="Web-{D76B3C3D-6927-4852-1B49-140FC07D9668}" dt="2025-03-28T09:08:20.817" v="22"/>
        <pc:sldMkLst>
          <pc:docMk/>
          <pc:sldMk cId="2599621944" sldId="2147477075"/>
        </pc:sldMkLst>
      </pc:sldChg>
      <pc:sldChg chg="addSp">
        <pc:chgData name="Breitbach, Markus" userId="S::m.breitbach_telekom.de#ext#@antunibremen.onmicrosoft.com::10c158ad-965e-4490-8b4a-81e4e8a03889" providerId="AD" clId="Web-{D76B3C3D-6927-4852-1B49-140FC07D9668}" dt="2025-03-28T09:08:35.708" v="26"/>
        <pc:sldMkLst>
          <pc:docMk/>
          <pc:sldMk cId="1288718153" sldId="2147477076"/>
        </pc:sldMkLst>
      </pc:sldChg>
    </pc:docChg>
  </pc:docChgLst>
  <pc:docChgLst>
    <pc:chgData name="Dennis Buchberger" userId="S::buchberger@ant.uni-bremen.de::cfe5e5e7-b999-4ed2-8d25-bbd6e3df32e4" providerId="AD" clId="Web-{196DA487-B6BC-C5E2-10C9-4B26A5F45542}"/>
    <pc:docChg chg="addSld modSld sldOrd modSection">
      <pc:chgData name="Dennis Buchberger" userId="S::buchberger@ant.uni-bremen.de::cfe5e5e7-b999-4ed2-8d25-bbd6e3df32e4" providerId="AD" clId="Web-{196DA487-B6BC-C5E2-10C9-4B26A5F45542}" dt="2025-02-25T17:00:35.793" v="306" actId="20577"/>
      <pc:docMkLst>
        <pc:docMk/>
      </pc:docMkLst>
      <pc:sldChg chg="modSp">
        <pc:chgData name="Dennis Buchberger" userId="S::buchberger@ant.uni-bremen.de::cfe5e5e7-b999-4ed2-8d25-bbd6e3df32e4" providerId="AD" clId="Web-{196DA487-B6BC-C5E2-10C9-4B26A5F45542}" dt="2025-02-25T16:59:46.666" v="255" actId="20577"/>
        <pc:sldMkLst>
          <pc:docMk/>
          <pc:sldMk cId="3801953932" sldId="2147476937"/>
        </pc:sldMkLst>
      </pc:sldChg>
      <pc:sldChg chg="modSp">
        <pc:chgData name="Dennis Buchberger" userId="S::buchberger@ant.uni-bremen.de::cfe5e5e7-b999-4ed2-8d25-bbd6e3df32e4" providerId="AD" clId="Web-{196DA487-B6BC-C5E2-10C9-4B26A5F45542}" dt="2025-02-25T16:54:34.700" v="59" actId="20577"/>
        <pc:sldMkLst>
          <pc:docMk/>
          <pc:sldMk cId="2401955631" sldId="2147476941"/>
        </pc:sldMkLst>
      </pc:sldChg>
      <pc:sldChg chg="modSp">
        <pc:chgData name="Dennis Buchberger" userId="S::buchberger@ant.uni-bremen.de::cfe5e5e7-b999-4ed2-8d25-bbd6e3df32e4" providerId="AD" clId="Web-{196DA487-B6BC-C5E2-10C9-4B26A5F45542}" dt="2025-02-25T16:59:48.400" v="256" actId="20577"/>
        <pc:sldMkLst>
          <pc:docMk/>
          <pc:sldMk cId="1077208484" sldId="2147476942"/>
        </pc:sldMkLst>
      </pc:sldChg>
      <pc:sldChg chg="modSp new">
        <pc:chgData name="Dennis Buchberger" userId="S::buchberger@ant.uni-bremen.de::cfe5e5e7-b999-4ed2-8d25-bbd6e3df32e4" providerId="AD" clId="Web-{196DA487-B6BC-C5E2-10C9-4B26A5F45542}" dt="2025-02-25T16:54:30.435" v="57" actId="20577"/>
        <pc:sldMkLst>
          <pc:docMk/>
          <pc:sldMk cId="1918850631" sldId="2147476944"/>
        </pc:sldMkLst>
      </pc:sldChg>
      <pc:sldChg chg="modSp new ord">
        <pc:chgData name="Dennis Buchberger" userId="S::buchberger@ant.uni-bremen.de::cfe5e5e7-b999-4ed2-8d25-bbd6e3df32e4" providerId="AD" clId="Web-{196DA487-B6BC-C5E2-10C9-4B26A5F45542}" dt="2025-02-25T16:59:50.135" v="257" actId="20577"/>
        <pc:sldMkLst>
          <pc:docMk/>
          <pc:sldMk cId="1527545129" sldId="2147476945"/>
        </pc:sldMkLst>
      </pc:sldChg>
      <pc:sldChg chg="modSp new mod modClrScheme chgLayout">
        <pc:chgData name="Dennis Buchberger" userId="S::buchberger@ant.uni-bremen.de::cfe5e5e7-b999-4ed2-8d25-bbd6e3df32e4" providerId="AD" clId="Web-{196DA487-B6BC-C5E2-10C9-4B26A5F45542}" dt="2025-02-25T16:59:44.306" v="254" actId="20577"/>
        <pc:sldMkLst>
          <pc:docMk/>
          <pc:sldMk cId="781642020" sldId="2147476946"/>
        </pc:sldMkLst>
      </pc:sldChg>
      <pc:sldChg chg="modSp new">
        <pc:chgData name="Dennis Buchberger" userId="S::buchberger@ant.uni-bremen.de::cfe5e5e7-b999-4ed2-8d25-bbd6e3df32e4" providerId="AD" clId="Web-{196DA487-B6BC-C5E2-10C9-4B26A5F45542}" dt="2025-02-25T17:00:01.479" v="261" actId="20577"/>
        <pc:sldMkLst>
          <pc:docMk/>
          <pc:sldMk cId="1015288669" sldId="2147476947"/>
        </pc:sldMkLst>
      </pc:sldChg>
      <pc:sldChg chg="modSp new">
        <pc:chgData name="Dennis Buchberger" userId="S::buchberger@ant.uni-bremen.de::cfe5e5e7-b999-4ed2-8d25-bbd6e3df32e4" providerId="AD" clId="Web-{196DA487-B6BC-C5E2-10C9-4B26A5F45542}" dt="2025-02-25T17:00:35.793" v="306" actId="20577"/>
        <pc:sldMkLst>
          <pc:docMk/>
          <pc:sldMk cId="1443366484" sldId="2147476948"/>
        </pc:sldMkLst>
      </pc:sldChg>
    </pc:docChg>
  </pc:docChgLst>
  <pc:docChgLst>
    <pc:chgData name="shama.noreen@rptu.de" userId="S::shama.noreen_rptu.de#ext#@antunibremen.onmicrosoft.com::723f12dc-439d-467c-b689-ae2f5074cd4f" providerId="AD" clId="Web-{E3697BA0-EE1B-43B1-526C-08188F3DCD44}"/>
    <pc:docChg chg="modSld">
      <pc:chgData name="shama.noreen@rptu.de" userId="S::shama.noreen_rptu.de#ext#@antunibremen.onmicrosoft.com::723f12dc-439d-467c-b689-ae2f5074cd4f" providerId="AD" clId="Web-{E3697BA0-EE1B-43B1-526C-08188F3DCD44}" dt="2024-10-17T11:55:28.594" v="22" actId="20577"/>
      <pc:docMkLst>
        <pc:docMk/>
      </pc:docMkLst>
      <pc:sldChg chg="modSp">
        <pc:chgData name="shama.noreen@rptu.de" userId="S::shama.noreen_rptu.de#ext#@antunibremen.onmicrosoft.com::723f12dc-439d-467c-b689-ae2f5074cd4f" providerId="AD" clId="Web-{E3697BA0-EE1B-43B1-526C-08188F3DCD44}" dt="2024-10-17T11:55:28.594" v="22" actId="20577"/>
        <pc:sldMkLst>
          <pc:docMk/>
          <pc:sldMk cId="1757150157" sldId="2147476874"/>
        </pc:sldMkLst>
      </pc:sldChg>
    </pc:docChg>
  </pc:docChgLst>
  <pc:docChgLst>
    <pc:chgData name="Dirk Wübben" userId="a27602df-5b54-480c-866c-64260ceb4949" providerId="ADAL" clId="{E0C3E87D-7708-4EFF-8A3B-0A2F38D3AC67}"/>
    <pc:docChg chg="undo custSel addSld delSld modSld sldOrd addSection delSection modSection">
      <pc:chgData name="Dirk Wübben" userId="a27602df-5b54-480c-866c-64260ceb4949" providerId="ADAL" clId="{E0C3E87D-7708-4EFF-8A3B-0A2F38D3AC67}" dt="2024-03-07T20:05:52.616" v="467" actId="6549"/>
      <pc:docMkLst>
        <pc:docMk/>
      </pc:docMkLst>
      <pc:sldChg chg="modSp mod">
        <pc:chgData name="Dirk Wübben" userId="a27602df-5b54-480c-866c-64260ceb4949" providerId="ADAL" clId="{E0C3E87D-7708-4EFF-8A3B-0A2F38D3AC67}" dt="2024-02-26T11:57:44.789" v="16" actId="20577"/>
        <pc:sldMkLst>
          <pc:docMk/>
          <pc:sldMk cId="0" sldId="258"/>
        </pc:sldMkLst>
      </pc:sldChg>
      <pc:sldChg chg="del">
        <pc:chgData name="Dirk Wübben" userId="a27602df-5b54-480c-866c-64260ceb4949" providerId="ADAL" clId="{E0C3E87D-7708-4EFF-8A3B-0A2F38D3AC67}" dt="2024-02-26T11:58:15.894" v="54" actId="47"/>
        <pc:sldMkLst>
          <pc:docMk/>
          <pc:sldMk cId="1591560020" sldId="372"/>
        </pc:sldMkLst>
      </pc:sldChg>
      <pc:sldChg chg="del">
        <pc:chgData name="Dirk Wübben" userId="a27602df-5b54-480c-866c-64260ceb4949" providerId="ADAL" clId="{E0C3E87D-7708-4EFF-8A3B-0A2F38D3AC67}" dt="2024-02-26T11:58:15.894" v="54" actId="47"/>
        <pc:sldMkLst>
          <pc:docMk/>
          <pc:sldMk cId="4077502389" sldId="374"/>
        </pc:sldMkLst>
      </pc:sldChg>
      <pc:sldChg chg="del">
        <pc:chgData name="Dirk Wübben" userId="a27602df-5b54-480c-866c-64260ceb4949" providerId="ADAL" clId="{E0C3E87D-7708-4EFF-8A3B-0A2F38D3AC67}" dt="2024-02-26T11:58:15.894" v="54" actId="47"/>
        <pc:sldMkLst>
          <pc:docMk/>
          <pc:sldMk cId="149259647" sldId="375"/>
        </pc:sldMkLst>
      </pc:sldChg>
      <pc:sldChg chg="del">
        <pc:chgData name="Dirk Wübben" userId="a27602df-5b54-480c-866c-64260ceb4949" providerId="ADAL" clId="{E0C3E87D-7708-4EFF-8A3B-0A2F38D3AC67}" dt="2024-02-26T11:58:15.894" v="54" actId="47"/>
        <pc:sldMkLst>
          <pc:docMk/>
          <pc:sldMk cId="1247261493" sldId="381"/>
        </pc:sldMkLst>
      </pc:sldChg>
      <pc:sldChg chg="del">
        <pc:chgData name="Dirk Wübben" userId="a27602df-5b54-480c-866c-64260ceb4949" providerId="ADAL" clId="{E0C3E87D-7708-4EFF-8A3B-0A2F38D3AC67}" dt="2024-02-26T11:58:15.894" v="54" actId="47"/>
        <pc:sldMkLst>
          <pc:docMk/>
          <pc:sldMk cId="2788898102" sldId="382"/>
        </pc:sldMkLst>
      </pc:sldChg>
      <pc:sldChg chg="del">
        <pc:chgData name="Dirk Wübben" userId="a27602df-5b54-480c-866c-64260ceb4949" providerId="ADAL" clId="{E0C3E87D-7708-4EFF-8A3B-0A2F38D3AC67}" dt="2024-02-26T11:58:15.894" v="54" actId="47"/>
        <pc:sldMkLst>
          <pc:docMk/>
          <pc:sldMk cId="3255594395" sldId="396"/>
        </pc:sldMkLst>
      </pc:sldChg>
      <pc:sldChg chg="del">
        <pc:chgData name="Dirk Wübben" userId="a27602df-5b54-480c-866c-64260ceb4949" providerId="ADAL" clId="{E0C3E87D-7708-4EFF-8A3B-0A2F38D3AC67}" dt="2024-02-26T11:58:27.772" v="56" actId="47"/>
        <pc:sldMkLst>
          <pc:docMk/>
          <pc:sldMk cId="2825320251" sldId="2147472498"/>
        </pc:sldMkLst>
      </pc:sldChg>
      <pc:sldChg chg="del">
        <pc:chgData name="Dirk Wübben" userId="a27602df-5b54-480c-866c-64260ceb4949" providerId="ADAL" clId="{E0C3E87D-7708-4EFF-8A3B-0A2F38D3AC67}" dt="2024-02-26T11:58:07.244" v="52" actId="47"/>
        <pc:sldMkLst>
          <pc:docMk/>
          <pc:sldMk cId="104511861" sldId="2147472510"/>
        </pc:sldMkLst>
      </pc:sldChg>
      <pc:sldChg chg="addSp delSp modSp add del mod">
        <pc:chgData name="Dirk Wübben" userId="a27602df-5b54-480c-866c-64260ceb4949" providerId="ADAL" clId="{E0C3E87D-7708-4EFF-8A3B-0A2F38D3AC67}" dt="2024-03-07T20:03:46.271" v="452" actId="20577"/>
        <pc:sldMkLst>
          <pc:docMk/>
          <pc:sldMk cId="600687088" sldId="2147472516"/>
        </pc:sldMkLst>
      </pc:sldChg>
      <pc:sldChg chg="del">
        <pc:chgData name="Dirk Wübben" userId="a27602df-5b54-480c-866c-64260ceb4949" providerId="ADAL" clId="{E0C3E87D-7708-4EFF-8A3B-0A2F38D3AC67}" dt="2024-02-26T11:58:07.244" v="52" actId="47"/>
        <pc:sldMkLst>
          <pc:docMk/>
          <pc:sldMk cId="727142129" sldId="2147472519"/>
        </pc:sldMkLst>
      </pc:sldChg>
      <pc:sldChg chg="del">
        <pc:chgData name="Dirk Wübben" userId="a27602df-5b54-480c-866c-64260ceb4949" providerId="ADAL" clId="{E0C3E87D-7708-4EFF-8A3B-0A2F38D3AC67}" dt="2024-02-26T11:58:07.244" v="52" actId="47"/>
        <pc:sldMkLst>
          <pc:docMk/>
          <pc:sldMk cId="1655634797" sldId="2147472520"/>
        </pc:sldMkLst>
      </pc:sldChg>
      <pc:sldChg chg="del">
        <pc:chgData name="Dirk Wübben" userId="a27602df-5b54-480c-866c-64260ceb4949" providerId="ADAL" clId="{E0C3E87D-7708-4EFF-8A3B-0A2F38D3AC67}" dt="2024-02-26T11:58:07.244" v="52" actId="47"/>
        <pc:sldMkLst>
          <pc:docMk/>
          <pc:sldMk cId="1786956514" sldId="2147472521"/>
        </pc:sldMkLst>
      </pc:sldChg>
      <pc:sldChg chg="del">
        <pc:chgData name="Dirk Wübben" userId="a27602df-5b54-480c-866c-64260ceb4949" providerId="ADAL" clId="{E0C3E87D-7708-4EFF-8A3B-0A2F38D3AC67}" dt="2024-02-26T11:58:27.772" v="56" actId="47"/>
        <pc:sldMkLst>
          <pc:docMk/>
          <pc:sldMk cId="3653328023" sldId="2147472529"/>
        </pc:sldMkLst>
      </pc:sldChg>
      <pc:sldChg chg="del">
        <pc:chgData name="Dirk Wübben" userId="a27602df-5b54-480c-866c-64260ceb4949" providerId="ADAL" clId="{E0C3E87D-7708-4EFF-8A3B-0A2F38D3AC67}" dt="2024-02-26T11:58:27.772" v="56" actId="47"/>
        <pc:sldMkLst>
          <pc:docMk/>
          <pc:sldMk cId="466912897" sldId="2147472533"/>
        </pc:sldMkLst>
      </pc:sldChg>
      <pc:sldChg chg="del">
        <pc:chgData name="Dirk Wübben" userId="a27602df-5b54-480c-866c-64260ceb4949" providerId="ADAL" clId="{E0C3E87D-7708-4EFF-8A3B-0A2F38D3AC67}" dt="2024-02-26T11:58:27.772" v="56" actId="47"/>
        <pc:sldMkLst>
          <pc:docMk/>
          <pc:sldMk cId="2300040949" sldId="2147472534"/>
        </pc:sldMkLst>
      </pc:sldChg>
      <pc:sldChg chg="modSp add mod ord">
        <pc:chgData name="Dirk Wübben" userId="a27602df-5b54-480c-866c-64260ceb4949" providerId="ADAL" clId="{E0C3E87D-7708-4EFF-8A3B-0A2F38D3AC67}" dt="2024-03-07T19:59:51.992" v="304"/>
        <pc:sldMkLst>
          <pc:docMk/>
          <pc:sldMk cId="237492012" sldId="2147472535"/>
        </pc:sldMkLst>
      </pc:sldChg>
      <pc:sldChg chg="new ord">
        <pc:chgData name="Dirk Wübben" userId="a27602df-5b54-480c-866c-64260ceb4949" providerId="ADAL" clId="{E0C3E87D-7708-4EFF-8A3B-0A2F38D3AC67}" dt="2024-02-26T11:58:04.709" v="51"/>
        <pc:sldMkLst>
          <pc:docMk/>
          <pc:sldMk cId="1802835650" sldId="2147472535"/>
        </pc:sldMkLst>
      </pc:sldChg>
      <pc:sldChg chg="add">
        <pc:chgData name="Dirk Wübben" userId="a27602df-5b54-480c-866c-64260ceb4949" providerId="ADAL" clId="{E0C3E87D-7708-4EFF-8A3B-0A2F38D3AC67}" dt="2024-02-26T11:58:11.036" v="53"/>
        <pc:sldMkLst>
          <pc:docMk/>
          <pc:sldMk cId="291196983" sldId="2147472536"/>
        </pc:sldMkLst>
      </pc:sldChg>
      <pc:sldChg chg="modSp add del mod chgLayout">
        <pc:chgData name="Dirk Wübben" userId="a27602df-5b54-480c-866c-64260ceb4949" providerId="ADAL" clId="{E0C3E87D-7708-4EFF-8A3B-0A2F38D3AC67}" dt="2024-03-07T19:38:39.756" v="200" actId="47"/>
        <pc:sldMkLst>
          <pc:docMk/>
          <pc:sldMk cId="3066698234" sldId="2147472537"/>
        </pc:sldMkLst>
      </pc:sldChg>
      <pc:sldChg chg="new ord">
        <pc:chgData name="Dirk Wübben" userId="a27602df-5b54-480c-866c-64260ceb4949" providerId="ADAL" clId="{E0C3E87D-7708-4EFF-8A3B-0A2F38D3AC67}" dt="2024-02-26T12:24:18.177" v="144"/>
        <pc:sldMkLst>
          <pc:docMk/>
          <pc:sldMk cId="2096296621" sldId="2147472538"/>
        </pc:sldMkLst>
      </pc:sldChg>
      <pc:sldChg chg="add ord">
        <pc:chgData name="Dirk Wübben" userId="a27602df-5b54-480c-866c-64260ceb4949" providerId="ADAL" clId="{E0C3E87D-7708-4EFF-8A3B-0A2F38D3AC67}" dt="2024-02-26T12:12:26.241" v="139"/>
        <pc:sldMkLst>
          <pc:docMk/>
          <pc:sldMk cId="3719215840" sldId="2147472539"/>
        </pc:sldMkLst>
      </pc:sldChg>
      <pc:sldChg chg="modSp add mod ord">
        <pc:chgData name="Dirk Wübben" userId="a27602df-5b54-480c-866c-64260ceb4949" providerId="ADAL" clId="{E0C3E87D-7708-4EFF-8A3B-0A2F38D3AC67}" dt="2024-02-26T12:12:26.241" v="139"/>
        <pc:sldMkLst>
          <pc:docMk/>
          <pc:sldMk cId="4272447073" sldId="2147472540"/>
        </pc:sldMkLst>
      </pc:sldChg>
      <pc:sldChg chg="modSp add mod">
        <pc:chgData name="Dirk Wübben" userId="a27602df-5b54-480c-866c-64260ceb4949" providerId="ADAL" clId="{E0C3E87D-7708-4EFF-8A3B-0A2F38D3AC67}" dt="2024-02-26T12:09:26.926" v="114" actId="20577"/>
        <pc:sldMkLst>
          <pc:docMk/>
          <pc:sldMk cId="1562068212" sldId="2147472541"/>
        </pc:sldMkLst>
      </pc:sldChg>
      <pc:sldChg chg="add">
        <pc:chgData name="Dirk Wübben" userId="a27602df-5b54-480c-866c-64260ceb4949" providerId="ADAL" clId="{E0C3E87D-7708-4EFF-8A3B-0A2F38D3AC67}" dt="2024-02-26T12:02:08.433" v="97"/>
        <pc:sldMkLst>
          <pc:docMk/>
          <pc:sldMk cId="4186752563" sldId="2147472542"/>
        </pc:sldMkLst>
      </pc:sldChg>
      <pc:sldChg chg="modSp add mod ord">
        <pc:chgData name="Dirk Wübben" userId="a27602df-5b54-480c-866c-64260ceb4949" providerId="ADAL" clId="{E0C3E87D-7708-4EFF-8A3B-0A2F38D3AC67}" dt="2024-02-26T12:24:08.674" v="142"/>
        <pc:sldMkLst>
          <pc:docMk/>
          <pc:sldMk cId="2335996785" sldId="2147472543"/>
        </pc:sldMkLst>
      </pc:sldChg>
      <pc:sldChg chg="modSp add mod">
        <pc:chgData name="Dirk Wübben" userId="a27602df-5b54-480c-866c-64260ceb4949" providerId="ADAL" clId="{E0C3E87D-7708-4EFF-8A3B-0A2F38D3AC67}" dt="2024-02-26T12:09:39.266" v="126" actId="20577"/>
        <pc:sldMkLst>
          <pc:docMk/>
          <pc:sldMk cId="1773697133" sldId="2147472545"/>
        </pc:sldMkLst>
      </pc:sldChg>
      <pc:sldChg chg="modSp add mod">
        <pc:chgData name="Dirk Wübben" userId="a27602df-5b54-480c-866c-64260ceb4949" providerId="ADAL" clId="{E0C3E87D-7708-4EFF-8A3B-0A2F38D3AC67}" dt="2024-02-26T12:24:42.514" v="151" actId="20577"/>
        <pc:sldMkLst>
          <pc:docMk/>
          <pc:sldMk cId="1536693095" sldId="2147472546"/>
        </pc:sldMkLst>
      </pc:sldChg>
      <pc:sldChg chg="modSp add mod ord">
        <pc:chgData name="Dirk Wübben" userId="a27602df-5b54-480c-866c-64260ceb4949" providerId="ADAL" clId="{E0C3E87D-7708-4EFF-8A3B-0A2F38D3AC67}" dt="2024-02-26T12:24:18.177" v="144"/>
        <pc:sldMkLst>
          <pc:docMk/>
          <pc:sldMk cId="106407812" sldId="2147472547"/>
        </pc:sldMkLst>
      </pc:sldChg>
      <pc:sldChg chg="modSp add mod ord">
        <pc:chgData name="Dirk Wübben" userId="a27602df-5b54-480c-866c-64260ceb4949" providerId="ADAL" clId="{E0C3E87D-7708-4EFF-8A3B-0A2F38D3AC67}" dt="2024-02-26T12:24:18.177" v="144"/>
        <pc:sldMkLst>
          <pc:docMk/>
          <pc:sldMk cId="811786820" sldId="2147472548"/>
        </pc:sldMkLst>
      </pc:sldChg>
      <pc:sldChg chg="add ord">
        <pc:chgData name="Dirk Wübben" userId="a27602df-5b54-480c-866c-64260ceb4949" providerId="ADAL" clId="{E0C3E87D-7708-4EFF-8A3B-0A2F38D3AC67}" dt="2024-02-26T12:24:18.177" v="144"/>
        <pc:sldMkLst>
          <pc:docMk/>
          <pc:sldMk cId="319463743" sldId="2147472549"/>
        </pc:sldMkLst>
      </pc:sldChg>
      <pc:sldChg chg="modSp add del mod">
        <pc:chgData name="Dirk Wübben" userId="a27602df-5b54-480c-866c-64260ceb4949" providerId="ADAL" clId="{E0C3E87D-7708-4EFF-8A3B-0A2F38D3AC67}" dt="2024-02-26T12:24:50.888" v="162" actId="20577"/>
        <pc:sldMkLst>
          <pc:docMk/>
          <pc:sldMk cId="4177113034" sldId="2147472550"/>
        </pc:sldMkLst>
      </pc:sldChg>
      <pc:sldChg chg="modSp del mod">
        <pc:chgData name="Dirk Wübben" userId="a27602df-5b54-480c-866c-64260ceb4949" providerId="ADAL" clId="{E0C3E87D-7708-4EFF-8A3B-0A2F38D3AC67}" dt="2024-03-07T19:39:57.395" v="212" actId="47"/>
        <pc:sldMkLst>
          <pc:docMk/>
          <pc:sldMk cId="1330888253" sldId="2147472556"/>
        </pc:sldMkLst>
      </pc:sldChg>
      <pc:sldChg chg="addSp modSp new mod">
        <pc:chgData name="Dirk Wübben" userId="a27602df-5b54-480c-866c-64260ceb4949" providerId="ADAL" clId="{E0C3E87D-7708-4EFF-8A3B-0A2F38D3AC67}" dt="2024-03-07T19:42:16.306" v="251" actId="20577"/>
        <pc:sldMkLst>
          <pc:docMk/>
          <pc:sldMk cId="2885984354" sldId="2147472558"/>
        </pc:sldMkLst>
      </pc:sldChg>
      <pc:sldChg chg="addSp modSp new mod">
        <pc:chgData name="Dirk Wübben" userId="a27602df-5b54-480c-866c-64260ceb4949" providerId="ADAL" clId="{E0C3E87D-7708-4EFF-8A3B-0A2F38D3AC67}" dt="2024-03-07T19:43:47.018" v="300" actId="14100"/>
        <pc:sldMkLst>
          <pc:docMk/>
          <pc:sldMk cId="1962824018" sldId="2147472559"/>
        </pc:sldMkLst>
      </pc:sldChg>
      <pc:sldChg chg="addSp modSp new mod">
        <pc:chgData name="Dirk Wübben" userId="a27602df-5b54-480c-866c-64260ceb4949" providerId="ADAL" clId="{E0C3E87D-7708-4EFF-8A3B-0A2F38D3AC67}" dt="2024-03-07T19:43:40.703" v="298" actId="14100"/>
        <pc:sldMkLst>
          <pc:docMk/>
          <pc:sldMk cId="2703493096" sldId="2147472560"/>
        </pc:sldMkLst>
      </pc:sldChg>
      <pc:sldChg chg="delSp add mod">
        <pc:chgData name="Dirk Wübben" userId="a27602df-5b54-480c-866c-64260ceb4949" providerId="ADAL" clId="{E0C3E87D-7708-4EFF-8A3B-0A2F38D3AC67}" dt="2024-03-07T20:00:15.059" v="306" actId="478"/>
        <pc:sldMkLst>
          <pc:docMk/>
          <pc:sldMk cId="4240751118" sldId="2147472561"/>
        </pc:sldMkLst>
      </pc:sldChg>
    </pc:docChg>
  </pc:docChgLst>
  <pc:docChgLst>
    <pc:chgData name="Dirk Wübben" userId="a27602df-5b54-480c-866c-64260ceb4949" providerId="ADAL" clId="{6384D003-2B9C-4703-BBC3-6469E285D43F}"/>
    <pc:docChg chg="undo redo custSel addSld delSld modSld sldOrd delMainMaster modMainMaster addSection delSection modSection modNotesMaster">
      <pc:chgData name="Dirk Wübben" userId="a27602df-5b54-480c-866c-64260ceb4949" providerId="ADAL" clId="{6384D003-2B9C-4703-BBC3-6469E285D43F}" dt="2025-03-30T10:45:41.523" v="4974" actId="729"/>
      <pc:docMkLst>
        <pc:docMk/>
      </pc:docMkLst>
      <pc:sldChg chg="addSp delSp modSp mod modTransition modNotes">
        <pc:chgData name="Dirk Wübben" userId="a27602df-5b54-480c-866c-64260ceb4949" providerId="ADAL" clId="{6384D003-2B9C-4703-BBC3-6469E285D43F}" dt="2025-03-28T07:48:09.876" v="2993"/>
        <pc:sldMkLst>
          <pc:docMk/>
          <pc:sldMk cId="0" sldId="258"/>
        </pc:sldMkLst>
        <pc:spChg chg="mod">
          <ac:chgData name="Dirk Wübben" userId="a27602df-5b54-480c-866c-64260ceb4949" providerId="ADAL" clId="{6384D003-2B9C-4703-BBC3-6469E285D43F}" dt="2025-03-24T17:34:12.173" v="2178" actId="6549"/>
          <ac:spMkLst>
            <pc:docMk/>
            <pc:sldMk cId="0" sldId="258"/>
            <ac:spMk id="3" creationId="{28753A55-01EC-441E-8C31-7C63FCFC1479}"/>
          </ac:spMkLst>
        </pc:spChg>
        <pc:spChg chg="mod">
          <ac:chgData name="Dirk Wübben" userId="a27602df-5b54-480c-866c-64260ceb4949" providerId="ADAL" clId="{6384D003-2B9C-4703-BBC3-6469E285D43F}" dt="2025-03-20T10:11:09.732" v="1579"/>
          <ac:spMkLst>
            <pc:docMk/>
            <pc:sldMk cId="0" sldId="258"/>
            <ac:spMk id="4" creationId="{599E9B08-3637-474D-A8F8-DF7D172E164E}"/>
          </ac:spMkLst>
        </pc:spChg>
        <pc:spChg chg="mod">
          <ac:chgData name="Dirk Wübben" userId="a27602df-5b54-480c-866c-64260ceb4949" providerId="ADAL" clId="{6384D003-2B9C-4703-BBC3-6469E285D43F}" dt="2025-03-24T17:35:29.920" v="2233" actId="6549"/>
          <ac:spMkLst>
            <pc:docMk/>
            <pc:sldMk cId="0" sldId="258"/>
            <ac:spMk id="8" creationId="{B920F805-83F7-4D3B-B498-15EC0814BC4C}"/>
          </ac:spMkLst>
        </pc:spChg>
        <pc:picChg chg="mod">
          <ac:chgData name="Dirk Wübben" userId="a27602df-5b54-480c-866c-64260ceb4949" providerId="ADAL" clId="{6384D003-2B9C-4703-BBC3-6469E285D43F}" dt="2025-03-20T10:11:09.732" v="1579"/>
          <ac:picMkLst>
            <pc:docMk/>
            <pc:sldMk cId="0" sldId="258"/>
            <ac:picMk id="2" creationId="{97AD54E2-6C12-4188-8485-DEEFBD1276E1}"/>
          </ac:picMkLst>
        </pc:picChg>
        <pc:picChg chg="mod">
          <ac:chgData name="Dirk Wübben" userId="a27602df-5b54-480c-866c-64260ceb4949" providerId="ADAL" clId="{6384D003-2B9C-4703-BBC3-6469E285D43F}" dt="2025-03-20T10:11:09.732" v="1579"/>
          <ac:picMkLst>
            <pc:docMk/>
            <pc:sldMk cId="0" sldId="258"/>
            <ac:picMk id="5" creationId="{71144960-0F16-44B4-929F-1B87756E61AA}"/>
          </ac:picMkLst>
        </pc:picChg>
        <pc:picChg chg="mod">
          <ac:chgData name="Dirk Wübben" userId="a27602df-5b54-480c-866c-64260ceb4949" providerId="ADAL" clId="{6384D003-2B9C-4703-BBC3-6469E285D43F}" dt="2025-03-20T10:11:09.732" v="1579"/>
          <ac:picMkLst>
            <pc:docMk/>
            <pc:sldMk cId="0" sldId="258"/>
            <ac:picMk id="6" creationId="{BF3C1A77-D7B2-4C02-A36C-8E444F74EFD0}"/>
          </ac:picMkLst>
        </pc:picChg>
        <pc:picChg chg="add mod">
          <ac:chgData name="Dirk Wübben" userId="a27602df-5b54-480c-866c-64260ceb4949" providerId="ADAL" clId="{6384D003-2B9C-4703-BBC3-6469E285D43F}" dt="2025-03-24T17:36:03.305" v="2237" actId="14100"/>
          <ac:picMkLst>
            <pc:docMk/>
            <pc:sldMk cId="0" sldId="258"/>
            <ac:picMk id="1026" creationId="{97FAAEB7-D6BF-4BF1-BD47-037BAA482810}"/>
          </ac:picMkLst>
        </pc:picChg>
      </pc:sldChg>
      <pc:sldChg chg="modSp add mod ord modTransition modClrScheme chgLayout modNotesTx">
        <pc:chgData name="Dirk Wübben" userId="a27602df-5b54-480c-866c-64260ceb4949" providerId="ADAL" clId="{6384D003-2B9C-4703-BBC3-6469E285D43F}" dt="2025-03-28T07:48:09.876" v="2993"/>
        <pc:sldMkLst>
          <pc:docMk/>
          <pc:sldMk cId="1673204685" sldId="285"/>
        </pc:sldMkLst>
        <pc:spChg chg="mod ord">
          <ac:chgData name="Dirk Wübben" userId="a27602df-5b54-480c-866c-64260ceb4949" providerId="ADAL" clId="{6384D003-2B9C-4703-BBC3-6469E285D43F}" dt="2025-03-20T10:11:09.732" v="1579"/>
          <ac:spMkLst>
            <pc:docMk/>
            <pc:sldMk cId="1673204685" sldId="285"/>
            <ac:spMk id="5" creationId="{14A49D94-6F22-4FB3-AF78-C20985F7A7C6}"/>
          </ac:spMkLst>
        </pc:spChg>
        <pc:spChg chg="mod ord">
          <ac:chgData name="Dirk Wübben" userId="a27602df-5b54-480c-866c-64260ceb4949" providerId="ADAL" clId="{6384D003-2B9C-4703-BBC3-6469E285D43F}" dt="2025-03-20T10:11:09.732" v="1579"/>
          <ac:spMkLst>
            <pc:docMk/>
            <pc:sldMk cId="1673204685" sldId="285"/>
            <ac:spMk id="7" creationId="{102D0D86-8DC9-4BF0-88E4-A6B37A846845}"/>
          </ac:spMkLst>
        </pc:spChg>
        <pc:spChg chg="mod ord">
          <ac:chgData name="Dirk Wübben" userId="a27602df-5b54-480c-866c-64260ceb4949" providerId="ADAL" clId="{6384D003-2B9C-4703-BBC3-6469E285D43F}" dt="2025-03-20T10:11:09.732" v="1579"/>
          <ac:spMkLst>
            <pc:docMk/>
            <pc:sldMk cId="1673204685" sldId="285"/>
            <ac:spMk id="8" creationId="{3090E32B-B750-4164-BB98-9235484AE550}"/>
          </ac:spMkLst>
        </pc:spChg>
        <pc:spChg chg="mod ord">
          <ac:chgData name="Dirk Wübben" userId="a27602df-5b54-480c-866c-64260ceb4949" providerId="ADAL" clId="{6384D003-2B9C-4703-BBC3-6469E285D43F}" dt="2025-03-20T10:11:09.732" v="1579"/>
          <ac:spMkLst>
            <pc:docMk/>
            <pc:sldMk cId="1673204685" sldId="285"/>
            <ac:spMk id="9" creationId="{F670715D-EAAF-485D-88B9-9BE48B9432F3}"/>
          </ac:spMkLst>
        </pc:spChg>
        <pc:spChg chg="mod ord">
          <ac:chgData name="Dirk Wübben" userId="a27602df-5b54-480c-866c-64260ceb4949" providerId="ADAL" clId="{6384D003-2B9C-4703-BBC3-6469E285D43F}" dt="2025-03-20T10:11:09.732" v="1579"/>
          <ac:spMkLst>
            <pc:docMk/>
            <pc:sldMk cId="1673204685" sldId="285"/>
            <ac:spMk id="11" creationId="{A16B7E54-4F2C-4F52-8EA9-8DBEAAC461B3}"/>
          </ac:spMkLst>
        </pc:spChg>
      </pc:sldChg>
      <pc:sldChg chg="modSp add mod ord modTransition modClrScheme chgLayout modNotesTx">
        <pc:chgData name="Dirk Wübben" userId="a27602df-5b54-480c-866c-64260ceb4949" providerId="ADAL" clId="{6384D003-2B9C-4703-BBC3-6469E285D43F}" dt="2025-03-28T07:48:09.876" v="2993"/>
        <pc:sldMkLst>
          <pc:docMk/>
          <pc:sldMk cId="473860687" sldId="286"/>
        </pc:sldMkLst>
        <pc:spChg chg="mod ord">
          <ac:chgData name="Dirk Wübben" userId="a27602df-5b54-480c-866c-64260ceb4949" providerId="ADAL" clId="{6384D003-2B9C-4703-BBC3-6469E285D43F}" dt="2025-03-20T10:11:09.732" v="1579"/>
          <ac:spMkLst>
            <pc:docMk/>
            <pc:sldMk cId="473860687" sldId="286"/>
            <ac:spMk id="2" creationId="{73087B5E-B27E-43DE-85DC-16C37B3EC9C6}"/>
          </ac:spMkLst>
        </pc:spChg>
        <pc:spChg chg="mod ord">
          <ac:chgData name="Dirk Wübben" userId="a27602df-5b54-480c-866c-64260ceb4949" providerId="ADAL" clId="{6384D003-2B9C-4703-BBC3-6469E285D43F}" dt="2025-03-20T10:11:09.732" v="1579"/>
          <ac:spMkLst>
            <pc:docMk/>
            <pc:sldMk cId="473860687" sldId="286"/>
            <ac:spMk id="3" creationId="{A842A701-7764-46EC-A9F3-A8AD4C4C1402}"/>
          </ac:spMkLst>
        </pc:spChg>
        <pc:spChg chg="mod ord">
          <ac:chgData name="Dirk Wübben" userId="a27602df-5b54-480c-866c-64260ceb4949" providerId="ADAL" clId="{6384D003-2B9C-4703-BBC3-6469E285D43F}" dt="2025-03-20T10:11:09.732" v="1579"/>
          <ac:spMkLst>
            <pc:docMk/>
            <pc:sldMk cId="473860687" sldId="286"/>
            <ac:spMk id="5" creationId="{5B96CC07-CE4E-4055-AD2B-CB44CCACE608}"/>
          </ac:spMkLst>
        </pc:spChg>
        <pc:spChg chg="mod ord">
          <ac:chgData name="Dirk Wübben" userId="a27602df-5b54-480c-866c-64260ceb4949" providerId="ADAL" clId="{6384D003-2B9C-4703-BBC3-6469E285D43F}" dt="2025-03-20T10:11:09.732" v="1579"/>
          <ac:spMkLst>
            <pc:docMk/>
            <pc:sldMk cId="473860687" sldId="286"/>
            <ac:spMk id="7" creationId="{532344E9-8CF6-4E05-AE87-137ACD63E2BE}"/>
          </ac:spMkLst>
        </pc:spChg>
        <pc:spChg chg="mod ord">
          <ac:chgData name="Dirk Wübben" userId="a27602df-5b54-480c-866c-64260ceb4949" providerId="ADAL" clId="{6384D003-2B9C-4703-BBC3-6469E285D43F}" dt="2025-03-20T10:11:09.732" v="1579"/>
          <ac:spMkLst>
            <pc:docMk/>
            <pc:sldMk cId="473860687" sldId="286"/>
            <ac:spMk id="9" creationId="{2DE65785-D00C-4AC4-A9F5-105F42CCF6DA}"/>
          </ac:spMkLst>
        </pc:spChg>
        <pc:picChg chg="mod ord modCrop">
          <ac:chgData name="Dirk Wübben" userId="a27602df-5b54-480c-866c-64260ceb4949" providerId="ADAL" clId="{6384D003-2B9C-4703-BBC3-6469E285D43F}" dt="2025-03-20T10:11:09.732" v="1579"/>
          <ac:picMkLst>
            <pc:docMk/>
            <pc:sldMk cId="473860687" sldId="286"/>
            <ac:picMk id="12" creationId="{1229F434-020E-43E4-84DF-BBBFED89C6B6}"/>
          </ac:picMkLst>
        </pc:picChg>
      </pc:sldChg>
      <pc:sldChg chg="modSp add mod modTransition modClrScheme chgLayout">
        <pc:chgData name="Dirk Wübben" userId="a27602df-5b54-480c-866c-64260ceb4949" providerId="ADAL" clId="{6384D003-2B9C-4703-BBC3-6469E285D43F}" dt="2025-03-28T07:48:09.876" v="2993"/>
        <pc:sldMkLst>
          <pc:docMk/>
          <pc:sldMk cId="1641422220" sldId="288"/>
        </pc:sldMkLst>
        <pc:spChg chg="mod ord">
          <ac:chgData name="Dirk Wübben" userId="a27602df-5b54-480c-866c-64260ceb4949" providerId="ADAL" clId="{6384D003-2B9C-4703-BBC3-6469E285D43F}" dt="2025-03-20T10:11:09.732" v="1579"/>
          <ac:spMkLst>
            <pc:docMk/>
            <pc:sldMk cId="1641422220" sldId="288"/>
            <ac:spMk id="2" creationId="{B3F37D34-2907-4CEF-B5C0-76F80398E4A7}"/>
          </ac:spMkLst>
        </pc:spChg>
        <pc:spChg chg="mod ord">
          <ac:chgData name="Dirk Wübben" userId="a27602df-5b54-480c-866c-64260ceb4949" providerId="ADAL" clId="{6384D003-2B9C-4703-BBC3-6469E285D43F}" dt="2025-03-20T10:11:09.732" v="1579"/>
          <ac:spMkLst>
            <pc:docMk/>
            <pc:sldMk cId="1641422220" sldId="288"/>
            <ac:spMk id="3" creationId="{24A987B4-8126-4C6A-9ECA-CBE476367B4B}"/>
          </ac:spMkLst>
        </pc:spChg>
        <pc:spChg chg="mod ord">
          <ac:chgData name="Dirk Wübben" userId="a27602df-5b54-480c-866c-64260ceb4949" providerId="ADAL" clId="{6384D003-2B9C-4703-BBC3-6469E285D43F}" dt="2025-03-26T07:03:52.325" v="2593" actId="20577"/>
          <ac:spMkLst>
            <pc:docMk/>
            <pc:sldMk cId="1641422220" sldId="288"/>
            <ac:spMk id="5" creationId="{6A2776D3-E035-4D67-8166-CB3F8F2F7BE1}"/>
          </ac:spMkLst>
        </pc:spChg>
        <pc:spChg chg="mod ord">
          <ac:chgData name="Dirk Wübben" userId="a27602df-5b54-480c-866c-64260ceb4949" providerId="ADAL" clId="{6384D003-2B9C-4703-BBC3-6469E285D43F}" dt="2025-03-20T10:11:09.732" v="1579"/>
          <ac:spMkLst>
            <pc:docMk/>
            <pc:sldMk cId="1641422220" sldId="288"/>
            <ac:spMk id="7" creationId="{22FE73DD-8DEC-4C0D-80AE-75316F5E2052}"/>
          </ac:spMkLst>
        </pc:spChg>
        <pc:spChg chg="mod ord">
          <ac:chgData name="Dirk Wübben" userId="a27602df-5b54-480c-866c-64260ceb4949" providerId="ADAL" clId="{6384D003-2B9C-4703-BBC3-6469E285D43F}" dt="2025-03-20T10:11:09.732" v="1579"/>
          <ac:spMkLst>
            <pc:docMk/>
            <pc:sldMk cId="1641422220" sldId="288"/>
            <ac:spMk id="9" creationId="{555721A3-B5F3-48DA-A706-93023FAEB371}"/>
          </ac:spMkLst>
        </pc:spChg>
        <pc:picChg chg="mod ord modCrop">
          <ac:chgData name="Dirk Wübben" userId="a27602df-5b54-480c-866c-64260ceb4949" providerId="ADAL" clId="{6384D003-2B9C-4703-BBC3-6469E285D43F}" dt="2025-03-20T10:11:09.732" v="1579"/>
          <ac:picMkLst>
            <pc:docMk/>
            <pc:sldMk cId="1641422220" sldId="288"/>
            <ac:picMk id="14" creationId="{55DD648F-5D75-4E38-BBAD-182206B8BC4E}"/>
          </ac:picMkLst>
        </pc:picChg>
      </pc:sldChg>
      <pc:sldChg chg="addSp delSp modSp add mod modTransition modClrScheme chgLayout">
        <pc:chgData name="Dirk Wübben" userId="a27602df-5b54-480c-866c-64260ceb4949" providerId="ADAL" clId="{6384D003-2B9C-4703-BBC3-6469E285D43F}" dt="2025-03-20T11:52:11.619" v="1972"/>
        <pc:sldMkLst>
          <pc:docMk/>
          <pc:sldMk cId="3618174397" sldId="290"/>
        </pc:sldMkLst>
      </pc:sldChg>
      <pc:sldChg chg="addSp delSp modSp add mod modTransition modClrScheme delAnim modAnim chgLayout">
        <pc:chgData name="Dirk Wübben" userId="a27602df-5b54-480c-866c-64260ceb4949" providerId="ADAL" clId="{6384D003-2B9C-4703-BBC3-6469E285D43F}" dt="2025-03-28T07:48:09.876" v="2993"/>
        <pc:sldMkLst>
          <pc:docMk/>
          <pc:sldMk cId="18779260" sldId="299"/>
        </pc:sldMkLst>
        <pc:spChg chg="mod ord">
          <ac:chgData name="Dirk Wübben" userId="a27602df-5b54-480c-866c-64260ceb4949" providerId="ADAL" clId="{6384D003-2B9C-4703-BBC3-6469E285D43F}" dt="2025-03-20T10:11:09.732" v="1579"/>
          <ac:spMkLst>
            <pc:docMk/>
            <pc:sldMk cId="18779260" sldId="299"/>
            <ac:spMk id="2" creationId="{6E4649E7-105C-44EF-961D-645A0A0F5E0D}"/>
          </ac:spMkLst>
        </pc:spChg>
        <pc:spChg chg="mod">
          <ac:chgData name="Dirk Wübben" userId="a27602df-5b54-480c-866c-64260ceb4949" providerId="ADAL" clId="{6384D003-2B9C-4703-BBC3-6469E285D43F}" dt="2025-03-20T11:42:46.268" v="1863" actId="1036"/>
          <ac:spMkLst>
            <pc:docMk/>
            <pc:sldMk cId="18779260" sldId="299"/>
            <ac:spMk id="3" creationId="{A59E8CE5-4311-4897-B3DC-CC2E7EDC2D6A}"/>
          </ac:spMkLst>
        </pc:spChg>
        <pc:spChg chg="mod">
          <ac:chgData name="Dirk Wübben" userId="a27602df-5b54-480c-866c-64260ceb4949" providerId="ADAL" clId="{6384D003-2B9C-4703-BBC3-6469E285D43F}" dt="2025-03-20T10:11:09.732" v="1579"/>
          <ac:spMkLst>
            <pc:docMk/>
            <pc:sldMk cId="18779260" sldId="299"/>
            <ac:spMk id="8" creationId="{E460BBEA-33E9-47B0-A2C9-66D3CADA7775}"/>
          </ac:spMkLst>
        </pc:spChg>
        <pc:spChg chg="mod">
          <ac:chgData name="Dirk Wübben" userId="a27602df-5b54-480c-866c-64260ceb4949" providerId="ADAL" clId="{6384D003-2B9C-4703-BBC3-6469E285D43F}" dt="2025-03-20T10:11:09.732" v="1579"/>
          <ac:spMkLst>
            <pc:docMk/>
            <pc:sldMk cId="18779260" sldId="299"/>
            <ac:spMk id="9" creationId="{92C3DC65-DA58-48F0-860B-A8D5992038FA}"/>
          </ac:spMkLst>
        </pc:spChg>
        <pc:spChg chg="mod">
          <ac:chgData name="Dirk Wübben" userId="a27602df-5b54-480c-866c-64260ceb4949" providerId="ADAL" clId="{6384D003-2B9C-4703-BBC3-6469E285D43F}" dt="2025-03-20T10:11:09.732" v="1579"/>
          <ac:spMkLst>
            <pc:docMk/>
            <pc:sldMk cId="18779260" sldId="299"/>
            <ac:spMk id="10" creationId="{A78042EB-8996-443E-9647-6A3E17B4A72A}"/>
          </ac:spMkLst>
        </pc:spChg>
        <pc:spChg chg="mod">
          <ac:chgData name="Dirk Wübben" userId="a27602df-5b54-480c-866c-64260ceb4949" providerId="ADAL" clId="{6384D003-2B9C-4703-BBC3-6469E285D43F}" dt="2025-03-20T10:11:09.732" v="1579"/>
          <ac:spMkLst>
            <pc:docMk/>
            <pc:sldMk cId="18779260" sldId="299"/>
            <ac:spMk id="11" creationId="{3FBE2FC4-BD21-490C-A301-3CDDE92C888B}"/>
          </ac:spMkLst>
        </pc:spChg>
        <pc:spChg chg="mod">
          <ac:chgData name="Dirk Wübben" userId="a27602df-5b54-480c-866c-64260ceb4949" providerId="ADAL" clId="{6384D003-2B9C-4703-BBC3-6469E285D43F}" dt="2025-03-20T10:11:09.732" v="1579"/>
          <ac:spMkLst>
            <pc:docMk/>
            <pc:sldMk cId="18779260" sldId="299"/>
            <ac:spMk id="12" creationId="{6CC3DF1C-CAE2-4D63-815E-5FBC3F6FD90C}"/>
          </ac:spMkLst>
        </pc:spChg>
        <pc:spChg chg="mod">
          <ac:chgData name="Dirk Wübben" userId="a27602df-5b54-480c-866c-64260ceb4949" providerId="ADAL" clId="{6384D003-2B9C-4703-BBC3-6469E285D43F}" dt="2025-03-20T10:11:09.732" v="1579"/>
          <ac:spMkLst>
            <pc:docMk/>
            <pc:sldMk cId="18779260" sldId="299"/>
            <ac:spMk id="14" creationId="{1934DDB6-8FF0-4048-9030-E190FE34E4D1}"/>
          </ac:spMkLst>
        </pc:spChg>
        <pc:spChg chg="mod">
          <ac:chgData name="Dirk Wübben" userId="a27602df-5b54-480c-866c-64260ceb4949" providerId="ADAL" clId="{6384D003-2B9C-4703-BBC3-6469E285D43F}" dt="2025-03-20T10:11:09.732" v="1579"/>
          <ac:spMkLst>
            <pc:docMk/>
            <pc:sldMk cId="18779260" sldId="299"/>
            <ac:spMk id="17" creationId="{80A238A6-5045-457E-92DD-134723D2CDAD}"/>
          </ac:spMkLst>
        </pc:spChg>
        <pc:spChg chg="mod">
          <ac:chgData name="Dirk Wübben" userId="a27602df-5b54-480c-866c-64260ceb4949" providerId="ADAL" clId="{6384D003-2B9C-4703-BBC3-6469E285D43F}" dt="2025-03-20T10:11:09.732" v="1579"/>
          <ac:spMkLst>
            <pc:docMk/>
            <pc:sldMk cId="18779260" sldId="299"/>
            <ac:spMk id="18" creationId="{FBE665C8-B7B2-40FF-9A03-9D4AED93FBC8}"/>
          </ac:spMkLst>
        </pc:spChg>
        <pc:spChg chg="mod">
          <ac:chgData name="Dirk Wübben" userId="a27602df-5b54-480c-866c-64260ceb4949" providerId="ADAL" clId="{6384D003-2B9C-4703-BBC3-6469E285D43F}" dt="2025-03-20T10:11:09.732" v="1579"/>
          <ac:spMkLst>
            <pc:docMk/>
            <pc:sldMk cId="18779260" sldId="299"/>
            <ac:spMk id="19" creationId="{5610A2C9-4EC9-4C8D-8A74-97AD6657DB3F}"/>
          </ac:spMkLst>
        </pc:spChg>
        <pc:spChg chg="mod">
          <ac:chgData name="Dirk Wübben" userId="a27602df-5b54-480c-866c-64260ceb4949" providerId="ADAL" clId="{6384D003-2B9C-4703-BBC3-6469E285D43F}" dt="2025-03-20T11:42:46.268" v="1863" actId="1036"/>
          <ac:spMkLst>
            <pc:docMk/>
            <pc:sldMk cId="18779260" sldId="299"/>
            <ac:spMk id="20" creationId="{F8C1D0D8-87A0-4E2B-9499-DB7D07575A68}"/>
          </ac:spMkLst>
        </pc:spChg>
        <pc:spChg chg="mod">
          <ac:chgData name="Dirk Wübben" userId="a27602df-5b54-480c-866c-64260ceb4949" providerId="ADAL" clId="{6384D003-2B9C-4703-BBC3-6469E285D43F}" dt="2025-03-20T11:42:46.268" v="1863" actId="1036"/>
          <ac:spMkLst>
            <pc:docMk/>
            <pc:sldMk cId="18779260" sldId="299"/>
            <ac:spMk id="21" creationId="{00FE761A-AF39-42DC-8A26-C2ED007B4B18}"/>
          </ac:spMkLst>
        </pc:spChg>
        <pc:spChg chg="mod">
          <ac:chgData name="Dirk Wübben" userId="a27602df-5b54-480c-866c-64260ceb4949" providerId="ADAL" clId="{6384D003-2B9C-4703-BBC3-6469E285D43F}" dt="2025-03-20T11:42:46.268" v="1863" actId="1036"/>
          <ac:spMkLst>
            <pc:docMk/>
            <pc:sldMk cId="18779260" sldId="299"/>
            <ac:spMk id="22" creationId="{7658D3AE-77D1-448B-B522-61E2E4F8D20C}"/>
          </ac:spMkLst>
        </pc:spChg>
        <pc:spChg chg="mod">
          <ac:chgData name="Dirk Wübben" userId="a27602df-5b54-480c-866c-64260ceb4949" providerId="ADAL" clId="{6384D003-2B9C-4703-BBC3-6469E285D43F}" dt="2025-03-20T11:42:46.268" v="1863" actId="1036"/>
          <ac:spMkLst>
            <pc:docMk/>
            <pc:sldMk cId="18779260" sldId="299"/>
            <ac:spMk id="23" creationId="{55EC4C28-F11C-4885-A994-9905A6EAF3AD}"/>
          </ac:spMkLst>
        </pc:spChg>
        <pc:spChg chg="mod">
          <ac:chgData name="Dirk Wübben" userId="a27602df-5b54-480c-866c-64260ceb4949" providerId="ADAL" clId="{6384D003-2B9C-4703-BBC3-6469E285D43F}" dt="2025-03-20T10:11:09.732" v="1579"/>
          <ac:spMkLst>
            <pc:docMk/>
            <pc:sldMk cId="18779260" sldId="299"/>
            <ac:spMk id="24" creationId="{095719DD-96B6-47B9-AA6A-98AD53F1FDF1}"/>
          </ac:spMkLst>
        </pc:spChg>
        <pc:spChg chg="mod">
          <ac:chgData name="Dirk Wübben" userId="a27602df-5b54-480c-866c-64260ceb4949" providerId="ADAL" clId="{6384D003-2B9C-4703-BBC3-6469E285D43F}" dt="2025-03-20T10:11:09.732" v="1579"/>
          <ac:spMkLst>
            <pc:docMk/>
            <pc:sldMk cId="18779260" sldId="299"/>
            <ac:spMk id="25" creationId="{6E4FEF01-E6D3-4F92-A0CE-283E5A5DE65C}"/>
          </ac:spMkLst>
        </pc:spChg>
        <pc:spChg chg="mod">
          <ac:chgData name="Dirk Wübben" userId="a27602df-5b54-480c-866c-64260ceb4949" providerId="ADAL" clId="{6384D003-2B9C-4703-BBC3-6469E285D43F}" dt="2025-03-20T10:11:09.732" v="1579"/>
          <ac:spMkLst>
            <pc:docMk/>
            <pc:sldMk cId="18779260" sldId="299"/>
            <ac:spMk id="26" creationId="{CB3C6827-999B-4285-99B2-DA7A8131C2DE}"/>
          </ac:spMkLst>
        </pc:spChg>
        <pc:spChg chg="mod">
          <ac:chgData name="Dirk Wübben" userId="a27602df-5b54-480c-866c-64260ceb4949" providerId="ADAL" clId="{6384D003-2B9C-4703-BBC3-6469E285D43F}" dt="2025-03-20T10:11:09.732" v="1579"/>
          <ac:spMkLst>
            <pc:docMk/>
            <pc:sldMk cId="18779260" sldId="299"/>
            <ac:spMk id="27" creationId="{B04E5073-261D-45FA-83E8-2EFA8FFC407D}"/>
          </ac:spMkLst>
        </pc:spChg>
        <pc:spChg chg="mod">
          <ac:chgData name="Dirk Wübben" userId="a27602df-5b54-480c-866c-64260ceb4949" providerId="ADAL" clId="{6384D003-2B9C-4703-BBC3-6469E285D43F}" dt="2025-03-20T10:11:09.732" v="1579"/>
          <ac:spMkLst>
            <pc:docMk/>
            <pc:sldMk cId="18779260" sldId="299"/>
            <ac:spMk id="28" creationId="{19BE64CB-1AE2-43C1-8DEC-E796E0A773FB}"/>
          </ac:spMkLst>
        </pc:spChg>
        <pc:spChg chg="mod">
          <ac:chgData name="Dirk Wübben" userId="a27602df-5b54-480c-866c-64260ceb4949" providerId="ADAL" clId="{6384D003-2B9C-4703-BBC3-6469E285D43F}" dt="2025-03-20T10:11:09.732" v="1579"/>
          <ac:spMkLst>
            <pc:docMk/>
            <pc:sldMk cId="18779260" sldId="299"/>
            <ac:spMk id="29" creationId="{8EE9A356-99CF-4349-8EB0-9F7668948CFF}"/>
          </ac:spMkLst>
        </pc:spChg>
        <pc:spChg chg="mod">
          <ac:chgData name="Dirk Wübben" userId="a27602df-5b54-480c-866c-64260ceb4949" providerId="ADAL" clId="{6384D003-2B9C-4703-BBC3-6469E285D43F}" dt="2025-03-20T10:11:09.732" v="1579"/>
          <ac:spMkLst>
            <pc:docMk/>
            <pc:sldMk cId="18779260" sldId="299"/>
            <ac:spMk id="30" creationId="{A27CBDC5-C4D0-400E-864A-6A54AF929359}"/>
          </ac:spMkLst>
        </pc:spChg>
        <pc:spChg chg="mod">
          <ac:chgData name="Dirk Wübben" userId="a27602df-5b54-480c-866c-64260ceb4949" providerId="ADAL" clId="{6384D003-2B9C-4703-BBC3-6469E285D43F}" dt="2025-03-20T10:11:09.732" v="1579"/>
          <ac:spMkLst>
            <pc:docMk/>
            <pc:sldMk cId="18779260" sldId="299"/>
            <ac:spMk id="31" creationId="{A1C9382F-B818-499A-A9F8-37874BA19BCF}"/>
          </ac:spMkLst>
        </pc:spChg>
        <pc:spChg chg="mod">
          <ac:chgData name="Dirk Wübben" userId="a27602df-5b54-480c-866c-64260ceb4949" providerId="ADAL" clId="{6384D003-2B9C-4703-BBC3-6469E285D43F}" dt="2025-03-20T10:11:09.732" v="1579"/>
          <ac:spMkLst>
            <pc:docMk/>
            <pc:sldMk cId="18779260" sldId="299"/>
            <ac:spMk id="32" creationId="{30CCF265-0C5C-400E-B87D-AFA9B07C5B84}"/>
          </ac:spMkLst>
        </pc:spChg>
        <pc:spChg chg="mod">
          <ac:chgData name="Dirk Wübben" userId="a27602df-5b54-480c-866c-64260ceb4949" providerId="ADAL" clId="{6384D003-2B9C-4703-BBC3-6469E285D43F}" dt="2025-03-20T10:11:09.732" v="1579"/>
          <ac:spMkLst>
            <pc:docMk/>
            <pc:sldMk cId="18779260" sldId="299"/>
            <ac:spMk id="33" creationId="{2E0B9524-75EF-4187-9032-ACC28CF69815}"/>
          </ac:spMkLst>
        </pc:spChg>
        <pc:spChg chg="mod">
          <ac:chgData name="Dirk Wübben" userId="a27602df-5b54-480c-866c-64260ceb4949" providerId="ADAL" clId="{6384D003-2B9C-4703-BBC3-6469E285D43F}" dt="2025-03-20T10:11:09.732" v="1579"/>
          <ac:spMkLst>
            <pc:docMk/>
            <pc:sldMk cId="18779260" sldId="299"/>
            <ac:spMk id="34" creationId="{CED23CDC-C006-45DE-8CD6-E0629D7E3029}"/>
          </ac:spMkLst>
        </pc:spChg>
        <pc:spChg chg="mod">
          <ac:chgData name="Dirk Wübben" userId="a27602df-5b54-480c-866c-64260ceb4949" providerId="ADAL" clId="{6384D003-2B9C-4703-BBC3-6469E285D43F}" dt="2025-03-20T10:11:09.732" v="1579"/>
          <ac:spMkLst>
            <pc:docMk/>
            <pc:sldMk cId="18779260" sldId="299"/>
            <ac:spMk id="35" creationId="{AF232BDF-FA8D-4D25-AA2E-6AF02359C9E9}"/>
          </ac:spMkLst>
        </pc:spChg>
        <pc:spChg chg="mod">
          <ac:chgData name="Dirk Wübben" userId="a27602df-5b54-480c-866c-64260ceb4949" providerId="ADAL" clId="{6384D003-2B9C-4703-BBC3-6469E285D43F}" dt="2025-03-20T10:11:09.732" v="1579"/>
          <ac:spMkLst>
            <pc:docMk/>
            <pc:sldMk cId="18779260" sldId="299"/>
            <ac:spMk id="36" creationId="{EABDD92F-CDC5-4E16-B351-8B5675BB2AD2}"/>
          </ac:spMkLst>
        </pc:spChg>
        <pc:spChg chg="mod">
          <ac:chgData name="Dirk Wübben" userId="a27602df-5b54-480c-866c-64260ceb4949" providerId="ADAL" clId="{6384D003-2B9C-4703-BBC3-6469E285D43F}" dt="2025-03-20T10:11:09.732" v="1579"/>
          <ac:spMkLst>
            <pc:docMk/>
            <pc:sldMk cId="18779260" sldId="299"/>
            <ac:spMk id="37" creationId="{E8DAB83D-5F5C-46E4-997B-B9281FAC27CC}"/>
          </ac:spMkLst>
        </pc:spChg>
        <pc:spChg chg="mod">
          <ac:chgData name="Dirk Wübben" userId="a27602df-5b54-480c-866c-64260ceb4949" providerId="ADAL" clId="{6384D003-2B9C-4703-BBC3-6469E285D43F}" dt="2025-03-20T10:11:09.732" v="1579"/>
          <ac:spMkLst>
            <pc:docMk/>
            <pc:sldMk cId="18779260" sldId="299"/>
            <ac:spMk id="38" creationId="{9055CF05-EFC4-486D-9A4B-D898A904556B}"/>
          </ac:spMkLst>
        </pc:spChg>
        <pc:spChg chg="mod">
          <ac:chgData name="Dirk Wübben" userId="a27602df-5b54-480c-866c-64260ceb4949" providerId="ADAL" clId="{6384D003-2B9C-4703-BBC3-6469E285D43F}" dt="2025-03-20T10:11:09.732" v="1579"/>
          <ac:spMkLst>
            <pc:docMk/>
            <pc:sldMk cId="18779260" sldId="299"/>
            <ac:spMk id="39" creationId="{EF83A216-1EEB-4314-86C2-58263DB59C97}"/>
          </ac:spMkLst>
        </pc:spChg>
        <pc:spChg chg="mod">
          <ac:chgData name="Dirk Wübben" userId="a27602df-5b54-480c-866c-64260ceb4949" providerId="ADAL" clId="{6384D003-2B9C-4703-BBC3-6469E285D43F}" dt="2025-03-20T10:11:09.732" v="1579"/>
          <ac:spMkLst>
            <pc:docMk/>
            <pc:sldMk cId="18779260" sldId="299"/>
            <ac:spMk id="40" creationId="{CF51DE5B-A15A-454F-AC0D-F77926C779A7}"/>
          </ac:spMkLst>
        </pc:spChg>
        <pc:spChg chg="mod">
          <ac:chgData name="Dirk Wübben" userId="a27602df-5b54-480c-866c-64260ceb4949" providerId="ADAL" clId="{6384D003-2B9C-4703-BBC3-6469E285D43F}" dt="2025-03-20T10:11:09.732" v="1579"/>
          <ac:spMkLst>
            <pc:docMk/>
            <pc:sldMk cId="18779260" sldId="299"/>
            <ac:spMk id="41" creationId="{5F6D9BD4-1A16-434D-BB30-A4B150264127}"/>
          </ac:spMkLst>
        </pc:spChg>
        <pc:spChg chg="mod">
          <ac:chgData name="Dirk Wübben" userId="a27602df-5b54-480c-866c-64260ceb4949" providerId="ADAL" clId="{6384D003-2B9C-4703-BBC3-6469E285D43F}" dt="2025-03-20T10:11:09.732" v="1579"/>
          <ac:spMkLst>
            <pc:docMk/>
            <pc:sldMk cId="18779260" sldId="299"/>
            <ac:spMk id="42" creationId="{B8901E22-DFE3-4FC1-AFFE-AC5963FE6384}"/>
          </ac:spMkLst>
        </pc:spChg>
        <pc:spChg chg="mod">
          <ac:chgData name="Dirk Wübben" userId="a27602df-5b54-480c-866c-64260ceb4949" providerId="ADAL" clId="{6384D003-2B9C-4703-BBC3-6469E285D43F}" dt="2025-03-20T10:11:09.732" v="1579"/>
          <ac:spMkLst>
            <pc:docMk/>
            <pc:sldMk cId="18779260" sldId="299"/>
            <ac:spMk id="43" creationId="{4DBC968D-188C-4713-A26F-17FB84DCA355}"/>
          </ac:spMkLst>
        </pc:spChg>
        <pc:spChg chg="mod">
          <ac:chgData name="Dirk Wübben" userId="a27602df-5b54-480c-866c-64260ceb4949" providerId="ADAL" clId="{6384D003-2B9C-4703-BBC3-6469E285D43F}" dt="2025-03-20T10:11:09.732" v="1579"/>
          <ac:spMkLst>
            <pc:docMk/>
            <pc:sldMk cId="18779260" sldId="299"/>
            <ac:spMk id="45" creationId="{9E110494-9C03-46CF-9347-EC861AB5145C}"/>
          </ac:spMkLst>
        </pc:spChg>
        <pc:spChg chg="mod">
          <ac:chgData name="Dirk Wübben" userId="a27602df-5b54-480c-866c-64260ceb4949" providerId="ADAL" clId="{6384D003-2B9C-4703-BBC3-6469E285D43F}" dt="2025-03-20T10:11:09.732" v="1579"/>
          <ac:spMkLst>
            <pc:docMk/>
            <pc:sldMk cId="18779260" sldId="299"/>
            <ac:spMk id="46" creationId="{DCC13F6E-CA25-4B42-9AC5-0509B8D69CC6}"/>
          </ac:spMkLst>
        </pc:spChg>
        <pc:spChg chg="mod">
          <ac:chgData name="Dirk Wübben" userId="a27602df-5b54-480c-866c-64260ceb4949" providerId="ADAL" clId="{6384D003-2B9C-4703-BBC3-6469E285D43F}" dt="2025-03-20T10:11:09.732" v="1579"/>
          <ac:spMkLst>
            <pc:docMk/>
            <pc:sldMk cId="18779260" sldId="299"/>
            <ac:spMk id="47" creationId="{DC31422F-C8F4-4251-BECF-97A23006BE78}"/>
          </ac:spMkLst>
        </pc:spChg>
        <pc:spChg chg="mod">
          <ac:chgData name="Dirk Wübben" userId="a27602df-5b54-480c-866c-64260ceb4949" providerId="ADAL" clId="{6384D003-2B9C-4703-BBC3-6469E285D43F}" dt="2025-03-20T10:11:09.732" v="1579"/>
          <ac:spMkLst>
            <pc:docMk/>
            <pc:sldMk cId="18779260" sldId="299"/>
            <ac:spMk id="48" creationId="{DBDBAD01-CD03-42B0-A133-E9EC832538BC}"/>
          </ac:spMkLst>
        </pc:spChg>
        <pc:spChg chg="mod">
          <ac:chgData name="Dirk Wübben" userId="a27602df-5b54-480c-866c-64260ceb4949" providerId="ADAL" clId="{6384D003-2B9C-4703-BBC3-6469E285D43F}" dt="2025-03-20T10:11:09.732" v="1579"/>
          <ac:spMkLst>
            <pc:docMk/>
            <pc:sldMk cId="18779260" sldId="299"/>
            <ac:spMk id="49" creationId="{A3FC261E-A395-47D3-9B3F-45E937D2462C}"/>
          </ac:spMkLst>
        </pc:spChg>
        <pc:spChg chg="mod">
          <ac:chgData name="Dirk Wübben" userId="a27602df-5b54-480c-866c-64260ceb4949" providerId="ADAL" clId="{6384D003-2B9C-4703-BBC3-6469E285D43F}" dt="2025-03-20T10:11:09.732" v="1579"/>
          <ac:spMkLst>
            <pc:docMk/>
            <pc:sldMk cId="18779260" sldId="299"/>
            <ac:spMk id="51" creationId="{60875CF1-4C45-48AA-91B2-17DEF1D8B7D2}"/>
          </ac:spMkLst>
        </pc:spChg>
        <pc:spChg chg="mod">
          <ac:chgData name="Dirk Wübben" userId="a27602df-5b54-480c-866c-64260ceb4949" providerId="ADAL" clId="{6384D003-2B9C-4703-BBC3-6469E285D43F}" dt="2025-03-20T10:11:09.732" v="1579"/>
          <ac:spMkLst>
            <pc:docMk/>
            <pc:sldMk cId="18779260" sldId="299"/>
            <ac:spMk id="52" creationId="{CE16D4D7-48B7-45FC-BC1B-20456738977A}"/>
          </ac:spMkLst>
        </pc:spChg>
        <pc:spChg chg="mod">
          <ac:chgData name="Dirk Wübben" userId="a27602df-5b54-480c-866c-64260ceb4949" providerId="ADAL" clId="{6384D003-2B9C-4703-BBC3-6469E285D43F}" dt="2025-03-20T10:11:09.732" v="1579"/>
          <ac:spMkLst>
            <pc:docMk/>
            <pc:sldMk cId="18779260" sldId="299"/>
            <ac:spMk id="53" creationId="{48B1A475-F6F2-45F5-B8A4-2A8310E5BDBA}"/>
          </ac:spMkLst>
        </pc:spChg>
        <pc:spChg chg="mod">
          <ac:chgData name="Dirk Wübben" userId="a27602df-5b54-480c-866c-64260ceb4949" providerId="ADAL" clId="{6384D003-2B9C-4703-BBC3-6469E285D43F}" dt="2025-03-20T10:11:09.732" v="1579"/>
          <ac:spMkLst>
            <pc:docMk/>
            <pc:sldMk cId="18779260" sldId="299"/>
            <ac:spMk id="54" creationId="{CF66136B-825B-4A7B-9A4F-23418BD72C57}"/>
          </ac:spMkLst>
        </pc:spChg>
        <pc:spChg chg="mod">
          <ac:chgData name="Dirk Wübben" userId="a27602df-5b54-480c-866c-64260ceb4949" providerId="ADAL" clId="{6384D003-2B9C-4703-BBC3-6469E285D43F}" dt="2025-03-20T10:11:09.732" v="1579"/>
          <ac:spMkLst>
            <pc:docMk/>
            <pc:sldMk cId="18779260" sldId="299"/>
            <ac:spMk id="55" creationId="{47F4F274-3638-4DD6-90F1-6CF44227F8AC}"/>
          </ac:spMkLst>
        </pc:spChg>
        <pc:spChg chg="mod">
          <ac:chgData name="Dirk Wübben" userId="a27602df-5b54-480c-866c-64260ceb4949" providerId="ADAL" clId="{6384D003-2B9C-4703-BBC3-6469E285D43F}" dt="2025-03-20T10:11:09.732" v="1579"/>
          <ac:spMkLst>
            <pc:docMk/>
            <pc:sldMk cId="18779260" sldId="299"/>
            <ac:spMk id="57" creationId="{0267AF97-890F-4BF8-A444-66C8DF8A3133}"/>
          </ac:spMkLst>
        </pc:spChg>
        <pc:spChg chg="mod">
          <ac:chgData name="Dirk Wübben" userId="a27602df-5b54-480c-866c-64260ceb4949" providerId="ADAL" clId="{6384D003-2B9C-4703-BBC3-6469E285D43F}" dt="2025-03-20T10:11:09.732" v="1579"/>
          <ac:spMkLst>
            <pc:docMk/>
            <pc:sldMk cId="18779260" sldId="299"/>
            <ac:spMk id="58" creationId="{BFFA3CE8-9627-433F-9206-6793B397BDDA}"/>
          </ac:spMkLst>
        </pc:spChg>
        <pc:spChg chg="mod">
          <ac:chgData name="Dirk Wübben" userId="a27602df-5b54-480c-866c-64260ceb4949" providerId="ADAL" clId="{6384D003-2B9C-4703-BBC3-6469E285D43F}" dt="2025-03-20T10:11:09.732" v="1579"/>
          <ac:spMkLst>
            <pc:docMk/>
            <pc:sldMk cId="18779260" sldId="299"/>
            <ac:spMk id="59" creationId="{BE92E461-0B47-4ACF-9410-53080704B419}"/>
          </ac:spMkLst>
        </pc:spChg>
        <pc:spChg chg="mod">
          <ac:chgData name="Dirk Wübben" userId="a27602df-5b54-480c-866c-64260ceb4949" providerId="ADAL" clId="{6384D003-2B9C-4703-BBC3-6469E285D43F}" dt="2025-03-20T10:11:09.732" v="1579"/>
          <ac:spMkLst>
            <pc:docMk/>
            <pc:sldMk cId="18779260" sldId="299"/>
            <ac:spMk id="60" creationId="{7DBE370E-02E4-4DB1-ACD1-1325CFC51202}"/>
          </ac:spMkLst>
        </pc:spChg>
        <pc:spChg chg="mod">
          <ac:chgData name="Dirk Wübben" userId="a27602df-5b54-480c-866c-64260ceb4949" providerId="ADAL" clId="{6384D003-2B9C-4703-BBC3-6469E285D43F}" dt="2025-03-20T10:11:09.732" v="1579"/>
          <ac:spMkLst>
            <pc:docMk/>
            <pc:sldMk cId="18779260" sldId="299"/>
            <ac:spMk id="62" creationId="{9F6EB47A-DA85-4044-883E-8D4D0FEFCBC5}"/>
          </ac:spMkLst>
        </pc:spChg>
        <pc:spChg chg="mod">
          <ac:chgData name="Dirk Wübben" userId="a27602df-5b54-480c-866c-64260ceb4949" providerId="ADAL" clId="{6384D003-2B9C-4703-BBC3-6469E285D43F}" dt="2025-03-20T10:11:09.732" v="1579"/>
          <ac:spMkLst>
            <pc:docMk/>
            <pc:sldMk cId="18779260" sldId="299"/>
            <ac:spMk id="63" creationId="{2B7E2171-F526-4115-967A-FD6081E0ECCE}"/>
          </ac:spMkLst>
        </pc:spChg>
        <pc:spChg chg="mod">
          <ac:chgData name="Dirk Wübben" userId="a27602df-5b54-480c-866c-64260ceb4949" providerId="ADAL" clId="{6384D003-2B9C-4703-BBC3-6469E285D43F}" dt="2025-03-20T10:11:09.732" v="1579"/>
          <ac:spMkLst>
            <pc:docMk/>
            <pc:sldMk cId="18779260" sldId="299"/>
            <ac:spMk id="66" creationId="{F29E987D-B58E-4D11-858C-96B1DBBE8CFA}"/>
          </ac:spMkLst>
        </pc:spChg>
        <pc:spChg chg="mod">
          <ac:chgData name="Dirk Wübben" userId="a27602df-5b54-480c-866c-64260ceb4949" providerId="ADAL" clId="{6384D003-2B9C-4703-BBC3-6469E285D43F}" dt="2025-03-20T10:11:09.732" v="1579"/>
          <ac:spMkLst>
            <pc:docMk/>
            <pc:sldMk cId="18779260" sldId="299"/>
            <ac:spMk id="67" creationId="{A63FB62C-464F-42CE-8363-72E27CE0523E}"/>
          </ac:spMkLst>
        </pc:spChg>
        <pc:spChg chg="mod">
          <ac:chgData name="Dirk Wübben" userId="a27602df-5b54-480c-866c-64260ceb4949" providerId="ADAL" clId="{6384D003-2B9C-4703-BBC3-6469E285D43F}" dt="2025-03-20T10:11:09.732" v="1579"/>
          <ac:spMkLst>
            <pc:docMk/>
            <pc:sldMk cId="18779260" sldId="299"/>
            <ac:spMk id="69" creationId="{CEA28D6E-1D57-4DC4-B971-D36A0328EB97}"/>
          </ac:spMkLst>
        </pc:spChg>
        <pc:spChg chg="mod">
          <ac:chgData name="Dirk Wübben" userId="a27602df-5b54-480c-866c-64260ceb4949" providerId="ADAL" clId="{6384D003-2B9C-4703-BBC3-6469E285D43F}" dt="2025-03-20T10:11:09.732" v="1579"/>
          <ac:spMkLst>
            <pc:docMk/>
            <pc:sldMk cId="18779260" sldId="299"/>
            <ac:spMk id="70" creationId="{0763EE66-440F-45E2-8A4D-4D9FDB71A2C8}"/>
          </ac:spMkLst>
        </pc:spChg>
        <pc:spChg chg="mod">
          <ac:chgData name="Dirk Wübben" userId="a27602df-5b54-480c-866c-64260ceb4949" providerId="ADAL" clId="{6384D003-2B9C-4703-BBC3-6469E285D43F}" dt="2025-03-20T10:11:09.732" v="1579"/>
          <ac:spMkLst>
            <pc:docMk/>
            <pc:sldMk cId="18779260" sldId="299"/>
            <ac:spMk id="72" creationId="{A9804BE9-F3DD-43AB-937C-5071A9A4DFA8}"/>
          </ac:spMkLst>
        </pc:spChg>
        <pc:spChg chg="mod">
          <ac:chgData name="Dirk Wübben" userId="a27602df-5b54-480c-866c-64260ceb4949" providerId="ADAL" clId="{6384D003-2B9C-4703-BBC3-6469E285D43F}" dt="2025-03-20T10:11:09.732" v="1579"/>
          <ac:spMkLst>
            <pc:docMk/>
            <pc:sldMk cId="18779260" sldId="299"/>
            <ac:spMk id="73" creationId="{4609B647-7745-47E7-91B1-BDDBD36DD40E}"/>
          </ac:spMkLst>
        </pc:spChg>
        <pc:spChg chg="mod">
          <ac:chgData name="Dirk Wübben" userId="a27602df-5b54-480c-866c-64260ceb4949" providerId="ADAL" clId="{6384D003-2B9C-4703-BBC3-6469E285D43F}" dt="2025-03-20T11:42:37.653" v="1832" actId="1035"/>
          <ac:spMkLst>
            <pc:docMk/>
            <pc:sldMk cId="18779260" sldId="299"/>
            <ac:spMk id="77" creationId="{48FB0AF6-4FE0-4A61-888B-7175CBE252D8}"/>
          </ac:spMkLst>
        </pc:spChg>
        <pc:spChg chg="mod">
          <ac:chgData name="Dirk Wübben" userId="a27602df-5b54-480c-866c-64260ceb4949" providerId="ADAL" clId="{6384D003-2B9C-4703-BBC3-6469E285D43F}" dt="2025-03-20T10:11:09.732" v="1579"/>
          <ac:spMkLst>
            <pc:docMk/>
            <pc:sldMk cId="18779260" sldId="299"/>
            <ac:spMk id="78" creationId="{CE63C88A-2050-45AE-BBC6-5C4DD50B7A04}"/>
          </ac:spMkLst>
        </pc:spChg>
        <pc:spChg chg="mod">
          <ac:chgData name="Dirk Wübben" userId="a27602df-5b54-480c-866c-64260ceb4949" providerId="ADAL" clId="{6384D003-2B9C-4703-BBC3-6469E285D43F}" dt="2025-03-20T10:11:09.732" v="1579"/>
          <ac:spMkLst>
            <pc:docMk/>
            <pc:sldMk cId="18779260" sldId="299"/>
            <ac:spMk id="79" creationId="{BF645249-6DCF-469C-916D-B506A9D7E8D8}"/>
          </ac:spMkLst>
        </pc:spChg>
        <pc:spChg chg="mod">
          <ac:chgData name="Dirk Wübben" userId="a27602df-5b54-480c-866c-64260ceb4949" providerId="ADAL" clId="{6384D003-2B9C-4703-BBC3-6469E285D43F}" dt="2025-03-20T10:11:09.732" v="1579"/>
          <ac:spMkLst>
            <pc:docMk/>
            <pc:sldMk cId="18779260" sldId="299"/>
            <ac:spMk id="80" creationId="{7BA998AE-15A1-47C2-967C-133C0B3645BF}"/>
          </ac:spMkLst>
        </pc:spChg>
        <pc:spChg chg="mod">
          <ac:chgData name="Dirk Wübben" userId="a27602df-5b54-480c-866c-64260ceb4949" providerId="ADAL" clId="{6384D003-2B9C-4703-BBC3-6469E285D43F}" dt="2025-03-20T10:11:09.732" v="1579"/>
          <ac:spMkLst>
            <pc:docMk/>
            <pc:sldMk cId="18779260" sldId="299"/>
            <ac:spMk id="81" creationId="{4B8CEE8A-7636-4E87-A024-FAE885DDA7FE}"/>
          </ac:spMkLst>
        </pc:spChg>
        <pc:spChg chg="mod">
          <ac:chgData name="Dirk Wübben" userId="a27602df-5b54-480c-866c-64260ceb4949" providerId="ADAL" clId="{6384D003-2B9C-4703-BBC3-6469E285D43F}" dt="2025-03-20T10:11:09.732" v="1579"/>
          <ac:spMkLst>
            <pc:docMk/>
            <pc:sldMk cId="18779260" sldId="299"/>
            <ac:spMk id="82" creationId="{E056FBE4-42E3-42F2-BA03-D98415D1E818}"/>
          </ac:spMkLst>
        </pc:spChg>
        <pc:spChg chg="mod">
          <ac:chgData name="Dirk Wübben" userId="a27602df-5b54-480c-866c-64260ceb4949" providerId="ADAL" clId="{6384D003-2B9C-4703-BBC3-6469E285D43F}" dt="2025-03-20T10:11:09.732" v="1579"/>
          <ac:spMkLst>
            <pc:docMk/>
            <pc:sldMk cId="18779260" sldId="299"/>
            <ac:spMk id="83" creationId="{C1B07711-556B-46C5-9AA1-374823529980}"/>
          </ac:spMkLst>
        </pc:spChg>
        <pc:spChg chg="mod">
          <ac:chgData name="Dirk Wübben" userId="a27602df-5b54-480c-866c-64260ceb4949" providerId="ADAL" clId="{6384D003-2B9C-4703-BBC3-6469E285D43F}" dt="2025-03-20T10:11:09.732" v="1579"/>
          <ac:spMkLst>
            <pc:docMk/>
            <pc:sldMk cId="18779260" sldId="299"/>
            <ac:spMk id="84" creationId="{9FB6A949-9BB3-401B-84EC-C2B075E4234F}"/>
          </ac:spMkLst>
        </pc:spChg>
        <pc:spChg chg="mod">
          <ac:chgData name="Dirk Wübben" userId="a27602df-5b54-480c-866c-64260ceb4949" providerId="ADAL" clId="{6384D003-2B9C-4703-BBC3-6469E285D43F}" dt="2025-03-20T10:11:09.732" v="1579"/>
          <ac:spMkLst>
            <pc:docMk/>
            <pc:sldMk cId="18779260" sldId="299"/>
            <ac:spMk id="85" creationId="{A6198013-AD1B-48E6-8A3E-06AAF43A9783}"/>
          </ac:spMkLst>
        </pc:spChg>
        <pc:spChg chg="mod">
          <ac:chgData name="Dirk Wübben" userId="a27602df-5b54-480c-866c-64260ceb4949" providerId="ADAL" clId="{6384D003-2B9C-4703-BBC3-6469E285D43F}" dt="2025-03-20T10:11:09.732" v="1579"/>
          <ac:spMkLst>
            <pc:docMk/>
            <pc:sldMk cId="18779260" sldId="299"/>
            <ac:spMk id="86" creationId="{FA854044-5863-411F-86E1-8257234953FC}"/>
          </ac:spMkLst>
        </pc:spChg>
        <pc:spChg chg="mod">
          <ac:chgData name="Dirk Wübben" userId="a27602df-5b54-480c-866c-64260ceb4949" providerId="ADAL" clId="{6384D003-2B9C-4703-BBC3-6469E285D43F}" dt="2025-03-20T10:11:09.732" v="1579"/>
          <ac:spMkLst>
            <pc:docMk/>
            <pc:sldMk cId="18779260" sldId="299"/>
            <ac:spMk id="87" creationId="{61B9EF45-D0E9-4A9C-A6C3-24D85BD3BC97}"/>
          </ac:spMkLst>
        </pc:spChg>
        <pc:spChg chg="mod">
          <ac:chgData name="Dirk Wübben" userId="a27602df-5b54-480c-866c-64260ceb4949" providerId="ADAL" clId="{6384D003-2B9C-4703-BBC3-6469E285D43F}" dt="2025-03-20T10:11:09.732" v="1579"/>
          <ac:spMkLst>
            <pc:docMk/>
            <pc:sldMk cId="18779260" sldId="299"/>
            <ac:spMk id="88" creationId="{41A56FC8-01D5-4BE8-8DCE-A5874B52DDCC}"/>
          </ac:spMkLst>
        </pc:spChg>
        <pc:spChg chg="mod">
          <ac:chgData name="Dirk Wübben" userId="a27602df-5b54-480c-866c-64260ceb4949" providerId="ADAL" clId="{6384D003-2B9C-4703-BBC3-6469E285D43F}" dt="2025-03-20T10:11:09.732" v="1579"/>
          <ac:spMkLst>
            <pc:docMk/>
            <pc:sldMk cId="18779260" sldId="299"/>
            <ac:spMk id="89" creationId="{FE8AF5D6-E34A-4BF5-AAF2-D731AA01408F}"/>
          </ac:spMkLst>
        </pc:spChg>
        <pc:spChg chg="mod">
          <ac:chgData name="Dirk Wübben" userId="a27602df-5b54-480c-866c-64260ceb4949" providerId="ADAL" clId="{6384D003-2B9C-4703-BBC3-6469E285D43F}" dt="2025-03-20T10:11:09.732" v="1579"/>
          <ac:spMkLst>
            <pc:docMk/>
            <pc:sldMk cId="18779260" sldId="299"/>
            <ac:spMk id="90" creationId="{77FB8DDC-015D-48F2-BF29-C23D047241D4}"/>
          </ac:spMkLst>
        </pc:spChg>
        <pc:spChg chg="mod">
          <ac:chgData name="Dirk Wübben" userId="a27602df-5b54-480c-866c-64260ceb4949" providerId="ADAL" clId="{6384D003-2B9C-4703-BBC3-6469E285D43F}" dt="2025-03-20T10:11:09.732" v="1579"/>
          <ac:spMkLst>
            <pc:docMk/>
            <pc:sldMk cId="18779260" sldId="299"/>
            <ac:spMk id="91" creationId="{4E9B8E9E-58E6-4FA6-B3BD-99945A45BBF2}"/>
          </ac:spMkLst>
        </pc:spChg>
        <pc:spChg chg="mod">
          <ac:chgData name="Dirk Wübben" userId="a27602df-5b54-480c-866c-64260ceb4949" providerId="ADAL" clId="{6384D003-2B9C-4703-BBC3-6469E285D43F}" dt="2025-03-20T10:11:09.732" v="1579"/>
          <ac:spMkLst>
            <pc:docMk/>
            <pc:sldMk cId="18779260" sldId="299"/>
            <ac:spMk id="92" creationId="{C314C5A5-A399-4868-8DDD-E15E1D3048E7}"/>
          </ac:spMkLst>
        </pc:spChg>
        <pc:spChg chg="mod">
          <ac:chgData name="Dirk Wübben" userId="a27602df-5b54-480c-866c-64260ceb4949" providerId="ADAL" clId="{6384D003-2B9C-4703-BBC3-6469E285D43F}" dt="2025-03-20T10:11:09.732" v="1579"/>
          <ac:spMkLst>
            <pc:docMk/>
            <pc:sldMk cId="18779260" sldId="299"/>
            <ac:spMk id="93" creationId="{AB3E8D63-DBF7-4D04-896D-670ED3D7402E}"/>
          </ac:spMkLst>
        </pc:spChg>
        <pc:spChg chg="mod">
          <ac:chgData name="Dirk Wübben" userId="a27602df-5b54-480c-866c-64260ceb4949" providerId="ADAL" clId="{6384D003-2B9C-4703-BBC3-6469E285D43F}" dt="2025-03-20T10:11:09.732" v="1579"/>
          <ac:spMkLst>
            <pc:docMk/>
            <pc:sldMk cId="18779260" sldId="299"/>
            <ac:spMk id="94" creationId="{68CED922-4AF3-43A1-B915-B0725A5FD8FF}"/>
          </ac:spMkLst>
        </pc:spChg>
        <pc:spChg chg="mod">
          <ac:chgData name="Dirk Wübben" userId="a27602df-5b54-480c-866c-64260ceb4949" providerId="ADAL" clId="{6384D003-2B9C-4703-BBC3-6469E285D43F}" dt="2025-03-20T10:11:09.732" v="1579"/>
          <ac:spMkLst>
            <pc:docMk/>
            <pc:sldMk cId="18779260" sldId="299"/>
            <ac:spMk id="95" creationId="{7DA31FA6-FB42-4C46-840F-06053A52C0A6}"/>
          </ac:spMkLst>
        </pc:spChg>
        <pc:spChg chg="mod">
          <ac:chgData name="Dirk Wübben" userId="a27602df-5b54-480c-866c-64260ceb4949" providerId="ADAL" clId="{6384D003-2B9C-4703-BBC3-6469E285D43F}" dt="2025-03-20T10:11:09.732" v="1579"/>
          <ac:spMkLst>
            <pc:docMk/>
            <pc:sldMk cId="18779260" sldId="299"/>
            <ac:spMk id="96" creationId="{311A6F52-51B2-432D-9877-DC91226EC6C7}"/>
          </ac:spMkLst>
        </pc:spChg>
        <pc:spChg chg="mod">
          <ac:chgData name="Dirk Wübben" userId="a27602df-5b54-480c-866c-64260ceb4949" providerId="ADAL" clId="{6384D003-2B9C-4703-BBC3-6469E285D43F}" dt="2025-03-20T10:11:09.732" v="1579"/>
          <ac:spMkLst>
            <pc:docMk/>
            <pc:sldMk cId="18779260" sldId="299"/>
            <ac:spMk id="97" creationId="{BAD7A518-FA86-461B-BC87-5AB278CF5FA7}"/>
          </ac:spMkLst>
        </pc:spChg>
        <pc:spChg chg="mod">
          <ac:chgData name="Dirk Wübben" userId="a27602df-5b54-480c-866c-64260ceb4949" providerId="ADAL" clId="{6384D003-2B9C-4703-BBC3-6469E285D43F}" dt="2025-03-20T10:11:09.732" v="1579"/>
          <ac:spMkLst>
            <pc:docMk/>
            <pc:sldMk cId="18779260" sldId="299"/>
            <ac:spMk id="98" creationId="{8B740CD3-0628-4FC2-A8E6-7B35B74683FA}"/>
          </ac:spMkLst>
        </pc:spChg>
        <pc:spChg chg="mod">
          <ac:chgData name="Dirk Wübben" userId="a27602df-5b54-480c-866c-64260ceb4949" providerId="ADAL" clId="{6384D003-2B9C-4703-BBC3-6469E285D43F}" dt="2025-03-20T10:11:09.732" v="1579"/>
          <ac:spMkLst>
            <pc:docMk/>
            <pc:sldMk cId="18779260" sldId="299"/>
            <ac:spMk id="99" creationId="{AF3B8B72-766A-4035-92E0-872DE61C686D}"/>
          </ac:spMkLst>
        </pc:spChg>
        <pc:spChg chg="mod">
          <ac:chgData name="Dirk Wübben" userId="a27602df-5b54-480c-866c-64260ceb4949" providerId="ADAL" clId="{6384D003-2B9C-4703-BBC3-6469E285D43F}" dt="2025-03-20T10:11:09.732" v="1579"/>
          <ac:spMkLst>
            <pc:docMk/>
            <pc:sldMk cId="18779260" sldId="299"/>
            <ac:spMk id="100" creationId="{93CCB773-6367-4E80-BA71-F5B644B85DCF}"/>
          </ac:spMkLst>
        </pc:spChg>
        <pc:spChg chg="mod">
          <ac:chgData name="Dirk Wübben" userId="a27602df-5b54-480c-866c-64260ceb4949" providerId="ADAL" clId="{6384D003-2B9C-4703-BBC3-6469E285D43F}" dt="2025-03-20T10:11:09.732" v="1579"/>
          <ac:spMkLst>
            <pc:docMk/>
            <pc:sldMk cId="18779260" sldId="299"/>
            <ac:spMk id="101" creationId="{353022CE-3A3B-4463-AD66-0A2128F2B60B}"/>
          </ac:spMkLst>
        </pc:spChg>
        <pc:spChg chg="mod">
          <ac:chgData name="Dirk Wübben" userId="a27602df-5b54-480c-866c-64260ceb4949" providerId="ADAL" clId="{6384D003-2B9C-4703-BBC3-6469E285D43F}" dt="2025-03-20T10:11:09.732" v="1579"/>
          <ac:spMkLst>
            <pc:docMk/>
            <pc:sldMk cId="18779260" sldId="299"/>
            <ac:spMk id="102" creationId="{350626A5-885A-4D34-B9E6-EEA306840A45}"/>
          </ac:spMkLst>
        </pc:spChg>
        <pc:spChg chg="mod">
          <ac:chgData name="Dirk Wübben" userId="a27602df-5b54-480c-866c-64260ceb4949" providerId="ADAL" clId="{6384D003-2B9C-4703-BBC3-6469E285D43F}" dt="2025-03-20T10:11:09.732" v="1579"/>
          <ac:spMkLst>
            <pc:docMk/>
            <pc:sldMk cId="18779260" sldId="299"/>
            <ac:spMk id="103" creationId="{7E447FD8-30F6-420A-ACDF-297D9C61F110}"/>
          </ac:spMkLst>
        </pc:spChg>
        <pc:spChg chg="mod">
          <ac:chgData name="Dirk Wübben" userId="a27602df-5b54-480c-866c-64260ceb4949" providerId="ADAL" clId="{6384D003-2B9C-4703-BBC3-6469E285D43F}" dt="2025-03-20T10:11:09.732" v="1579"/>
          <ac:spMkLst>
            <pc:docMk/>
            <pc:sldMk cId="18779260" sldId="299"/>
            <ac:spMk id="104" creationId="{EFD929C8-E3DD-4E25-9D14-B510BAAEC216}"/>
          </ac:spMkLst>
        </pc:spChg>
        <pc:spChg chg="mod">
          <ac:chgData name="Dirk Wübben" userId="a27602df-5b54-480c-866c-64260ceb4949" providerId="ADAL" clId="{6384D003-2B9C-4703-BBC3-6469E285D43F}" dt="2025-03-20T10:11:09.732" v="1579"/>
          <ac:spMkLst>
            <pc:docMk/>
            <pc:sldMk cId="18779260" sldId="299"/>
            <ac:spMk id="105" creationId="{70A5C8E6-D6E0-4149-BED3-FA2385CF04CF}"/>
          </ac:spMkLst>
        </pc:spChg>
        <pc:spChg chg="mod">
          <ac:chgData name="Dirk Wübben" userId="a27602df-5b54-480c-866c-64260ceb4949" providerId="ADAL" clId="{6384D003-2B9C-4703-BBC3-6469E285D43F}" dt="2025-03-20T10:11:09.732" v="1579"/>
          <ac:spMkLst>
            <pc:docMk/>
            <pc:sldMk cId="18779260" sldId="299"/>
            <ac:spMk id="106" creationId="{33038A43-0D9B-4512-B437-3529221CDEB8}"/>
          </ac:spMkLst>
        </pc:spChg>
        <pc:spChg chg="mod">
          <ac:chgData name="Dirk Wübben" userId="a27602df-5b54-480c-866c-64260ceb4949" providerId="ADAL" clId="{6384D003-2B9C-4703-BBC3-6469E285D43F}" dt="2025-03-20T10:11:09.732" v="1579"/>
          <ac:spMkLst>
            <pc:docMk/>
            <pc:sldMk cId="18779260" sldId="299"/>
            <ac:spMk id="107" creationId="{C9FF6BCD-FC56-4576-BC55-3A64562CA2C0}"/>
          </ac:spMkLst>
        </pc:spChg>
        <pc:spChg chg="mod">
          <ac:chgData name="Dirk Wübben" userId="a27602df-5b54-480c-866c-64260ceb4949" providerId="ADAL" clId="{6384D003-2B9C-4703-BBC3-6469E285D43F}" dt="2025-03-20T10:11:09.732" v="1579"/>
          <ac:spMkLst>
            <pc:docMk/>
            <pc:sldMk cId="18779260" sldId="299"/>
            <ac:spMk id="108" creationId="{913C49ED-DE75-4BFA-A9BF-6B91CC9A2860}"/>
          </ac:spMkLst>
        </pc:spChg>
        <pc:spChg chg="mod">
          <ac:chgData name="Dirk Wübben" userId="a27602df-5b54-480c-866c-64260ceb4949" providerId="ADAL" clId="{6384D003-2B9C-4703-BBC3-6469E285D43F}" dt="2025-03-20T10:11:09.732" v="1579"/>
          <ac:spMkLst>
            <pc:docMk/>
            <pc:sldMk cId="18779260" sldId="299"/>
            <ac:spMk id="109" creationId="{056C07C1-0C92-4A0F-A1EE-6020FFB83589}"/>
          </ac:spMkLst>
        </pc:spChg>
        <pc:spChg chg="mod">
          <ac:chgData name="Dirk Wübben" userId="a27602df-5b54-480c-866c-64260ceb4949" providerId="ADAL" clId="{6384D003-2B9C-4703-BBC3-6469E285D43F}" dt="2025-03-20T10:11:09.732" v="1579"/>
          <ac:spMkLst>
            <pc:docMk/>
            <pc:sldMk cId="18779260" sldId="299"/>
            <ac:spMk id="110" creationId="{1C5C346A-E8BB-40CD-B54F-EDDB2A67CAE6}"/>
          </ac:spMkLst>
        </pc:spChg>
        <pc:spChg chg="mod">
          <ac:chgData name="Dirk Wübben" userId="a27602df-5b54-480c-866c-64260ceb4949" providerId="ADAL" clId="{6384D003-2B9C-4703-BBC3-6469E285D43F}" dt="2025-03-20T10:11:09.732" v="1579"/>
          <ac:spMkLst>
            <pc:docMk/>
            <pc:sldMk cId="18779260" sldId="299"/>
            <ac:spMk id="111" creationId="{2D026327-1A11-4E18-8FC0-7C9A40064D3C}"/>
          </ac:spMkLst>
        </pc:spChg>
        <pc:spChg chg="mod">
          <ac:chgData name="Dirk Wübben" userId="a27602df-5b54-480c-866c-64260ceb4949" providerId="ADAL" clId="{6384D003-2B9C-4703-BBC3-6469E285D43F}" dt="2025-03-20T10:11:09.732" v="1579"/>
          <ac:spMkLst>
            <pc:docMk/>
            <pc:sldMk cId="18779260" sldId="299"/>
            <ac:spMk id="112" creationId="{56E952FC-FC8C-429D-83DE-D5D213335362}"/>
          </ac:spMkLst>
        </pc:spChg>
        <pc:spChg chg="mod">
          <ac:chgData name="Dirk Wübben" userId="a27602df-5b54-480c-866c-64260ceb4949" providerId="ADAL" clId="{6384D003-2B9C-4703-BBC3-6469E285D43F}" dt="2025-03-20T10:11:09.732" v="1579"/>
          <ac:spMkLst>
            <pc:docMk/>
            <pc:sldMk cId="18779260" sldId="299"/>
            <ac:spMk id="113" creationId="{72B35A8A-F6AB-40EB-80BE-1672D1D60518}"/>
          </ac:spMkLst>
        </pc:spChg>
        <pc:spChg chg="mod">
          <ac:chgData name="Dirk Wübben" userId="a27602df-5b54-480c-866c-64260ceb4949" providerId="ADAL" clId="{6384D003-2B9C-4703-BBC3-6469E285D43F}" dt="2025-03-20T10:11:09.732" v="1579"/>
          <ac:spMkLst>
            <pc:docMk/>
            <pc:sldMk cId="18779260" sldId="299"/>
            <ac:spMk id="114" creationId="{A35599E8-6FAD-46C1-A8B9-FC38F8ED2612}"/>
          </ac:spMkLst>
        </pc:spChg>
        <pc:spChg chg="mod">
          <ac:chgData name="Dirk Wübben" userId="a27602df-5b54-480c-866c-64260ceb4949" providerId="ADAL" clId="{6384D003-2B9C-4703-BBC3-6469E285D43F}" dt="2025-03-20T10:11:09.732" v="1579"/>
          <ac:spMkLst>
            <pc:docMk/>
            <pc:sldMk cId="18779260" sldId="299"/>
            <ac:spMk id="115" creationId="{71735288-6D1C-4F2D-8B0A-EED69538A587}"/>
          </ac:spMkLst>
        </pc:spChg>
        <pc:spChg chg="mod">
          <ac:chgData name="Dirk Wübben" userId="a27602df-5b54-480c-866c-64260ceb4949" providerId="ADAL" clId="{6384D003-2B9C-4703-BBC3-6469E285D43F}" dt="2025-03-20T10:11:09.732" v="1579"/>
          <ac:spMkLst>
            <pc:docMk/>
            <pc:sldMk cId="18779260" sldId="299"/>
            <ac:spMk id="116" creationId="{E2118698-FA16-46D5-BE9E-9F822D0BF567}"/>
          </ac:spMkLst>
        </pc:spChg>
        <pc:spChg chg="mod">
          <ac:chgData name="Dirk Wübben" userId="a27602df-5b54-480c-866c-64260ceb4949" providerId="ADAL" clId="{6384D003-2B9C-4703-BBC3-6469E285D43F}" dt="2025-03-20T10:11:09.732" v="1579"/>
          <ac:spMkLst>
            <pc:docMk/>
            <pc:sldMk cId="18779260" sldId="299"/>
            <ac:spMk id="118" creationId="{1DC5F754-AF34-46A0-A27D-2BBC29C310B0}"/>
          </ac:spMkLst>
        </pc:spChg>
        <pc:spChg chg="mod">
          <ac:chgData name="Dirk Wübben" userId="a27602df-5b54-480c-866c-64260ceb4949" providerId="ADAL" clId="{6384D003-2B9C-4703-BBC3-6469E285D43F}" dt="2025-03-20T10:11:09.732" v="1579"/>
          <ac:spMkLst>
            <pc:docMk/>
            <pc:sldMk cId="18779260" sldId="299"/>
            <ac:spMk id="119" creationId="{3D8CCFA6-07B0-431F-867E-C0E2EE651601}"/>
          </ac:spMkLst>
        </pc:spChg>
        <pc:spChg chg="mod">
          <ac:chgData name="Dirk Wübben" userId="a27602df-5b54-480c-866c-64260ceb4949" providerId="ADAL" clId="{6384D003-2B9C-4703-BBC3-6469E285D43F}" dt="2025-03-20T10:11:09.732" v="1579"/>
          <ac:spMkLst>
            <pc:docMk/>
            <pc:sldMk cId="18779260" sldId="299"/>
            <ac:spMk id="120" creationId="{2C2AD740-D2AE-45E8-AA87-DA690BED95E7}"/>
          </ac:spMkLst>
        </pc:spChg>
        <pc:spChg chg="mod">
          <ac:chgData name="Dirk Wübben" userId="a27602df-5b54-480c-866c-64260ceb4949" providerId="ADAL" clId="{6384D003-2B9C-4703-BBC3-6469E285D43F}" dt="2025-03-20T10:11:09.732" v="1579"/>
          <ac:spMkLst>
            <pc:docMk/>
            <pc:sldMk cId="18779260" sldId="299"/>
            <ac:spMk id="121" creationId="{F89F5BD9-08DF-4ECD-90AF-9F2D93283640}"/>
          </ac:spMkLst>
        </pc:spChg>
        <pc:spChg chg="mod">
          <ac:chgData name="Dirk Wübben" userId="a27602df-5b54-480c-866c-64260ceb4949" providerId="ADAL" clId="{6384D003-2B9C-4703-BBC3-6469E285D43F}" dt="2025-03-20T10:11:09.732" v="1579"/>
          <ac:spMkLst>
            <pc:docMk/>
            <pc:sldMk cId="18779260" sldId="299"/>
            <ac:spMk id="122" creationId="{95F68E1F-2DDF-42DC-9850-6BF92F404D3C}"/>
          </ac:spMkLst>
        </pc:spChg>
        <pc:spChg chg="mod">
          <ac:chgData name="Dirk Wübben" userId="a27602df-5b54-480c-866c-64260ceb4949" providerId="ADAL" clId="{6384D003-2B9C-4703-BBC3-6469E285D43F}" dt="2025-03-20T10:11:09.732" v="1579"/>
          <ac:spMkLst>
            <pc:docMk/>
            <pc:sldMk cId="18779260" sldId="299"/>
            <ac:spMk id="123" creationId="{D17052A1-9291-4C0C-954F-1AFED5EA9EFF}"/>
          </ac:spMkLst>
        </pc:spChg>
        <pc:spChg chg="mod">
          <ac:chgData name="Dirk Wübben" userId="a27602df-5b54-480c-866c-64260ceb4949" providerId="ADAL" clId="{6384D003-2B9C-4703-BBC3-6469E285D43F}" dt="2025-03-20T10:11:09.732" v="1579"/>
          <ac:spMkLst>
            <pc:docMk/>
            <pc:sldMk cId="18779260" sldId="299"/>
            <ac:spMk id="124" creationId="{3107F592-F7F3-4E22-891A-3C98C989078C}"/>
          </ac:spMkLst>
        </pc:spChg>
        <pc:spChg chg="mod">
          <ac:chgData name="Dirk Wübben" userId="a27602df-5b54-480c-866c-64260ceb4949" providerId="ADAL" clId="{6384D003-2B9C-4703-BBC3-6469E285D43F}" dt="2025-03-20T10:11:09.732" v="1579"/>
          <ac:spMkLst>
            <pc:docMk/>
            <pc:sldMk cId="18779260" sldId="299"/>
            <ac:spMk id="126" creationId="{BBF0762E-BE94-4BA6-B2F4-527D11D728F8}"/>
          </ac:spMkLst>
        </pc:spChg>
        <pc:spChg chg="mod">
          <ac:chgData name="Dirk Wübben" userId="a27602df-5b54-480c-866c-64260ceb4949" providerId="ADAL" clId="{6384D003-2B9C-4703-BBC3-6469E285D43F}" dt="2025-03-20T10:11:09.732" v="1579"/>
          <ac:spMkLst>
            <pc:docMk/>
            <pc:sldMk cId="18779260" sldId="299"/>
            <ac:spMk id="127" creationId="{BA8664C4-9AC1-4FFB-88B7-D9B9E9A7706C}"/>
          </ac:spMkLst>
        </pc:spChg>
        <pc:spChg chg="mod">
          <ac:chgData name="Dirk Wübben" userId="a27602df-5b54-480c-866c-64260ceb4949" providerId="ADAL" clId="{6384D003-2B9C-4703-BBC3-6469E285D43F}" dt="2025-03-20T10:11:09.732" v="1579"/>
          <ac:spMkLst>
            <pc:docMk/>
            <pc:sldMk cId="18779260" sldId="299"/>
            <ac:spMk id="128" creationId="{BE9A1178-907C-4DBD-9FDC-74A90D50734A}"/>
          </ac:spMkLst>
        </pc:spChg>
        <pc:spChg chg="mod">
          <ac:chgData name="Dirk Wübben" userId="a27602df-5b54-480c-866c-64260ceb4949" providerId="ADAL" clId="{6384D003-2B9C-4703-BBC3-6469E285D43F}" dt="2025-03-20T10:11:09.732" v="1579"/>
          <ac:spMkLst>
            <pc:docMk/>
            <pc:sldMk cId="18779260" sldId="299"/>
            <ac:spMk id="129" creationId="{F2D45E71-E9B6-4000-B4A8-54E993AD9E91}"/>
          </ac:spMkLst>
        </pc:spChg>
        <pc:spChg chg="mod">
          <ac:chgData name="Dirk Wübben" userId="a27602df-5b54-480c-866c-64260ceb4949" providerId="ADAL" clId="{6384D003-2B9C-4703-BBC3-6469E285D43F}" dt="2025-03-20T10:11:09.732" v="1579"/>
          <ac:spMkLst>
            <pc:docMk/>
            <pc:sldMk cId="18779260" sldId="299"/>
            <ac:spMk id="130" creationId="{9B835D51-6A15-4E14-954E-1C1243BA00AD}"/>
          </ac:spMkLst>
        </pc:spChg>
        <pc:spChg chg="mod">
          <ac:chgData name="Dirk Wübben" userId="a27602df-5b54-480c-866c-64260ceb4949" providerId="ADAL" clId="{6384D003-2B9C-4703-BBC3-6469E285D43F}" dt="2025-03-20T10:11:09.732" v="1579"/>
          <ac:spMkLst>
            <pc:docMk/>
            <pc:sldMk cId="18779260" sldId="299"/>
            <ac:spMk id="131" creationId="{E5C09C19-2C74-423A-9210-0DBC922679C3}"/>
          </ac:spMkLst>
        </pc:spChg>
        <pc:spChg chg="mod">
          <ac:chgData name="Dirk Wübben" userId="a27602df-5b54-480c-866c-64260ceb4949" providerId="ADAL" clId="{6384D003-2B9C-4703-BBC3-6469E285D43F}" dt="2025-03-20T10:11:09.732" v="1579"/>
          <ac:spMkLst>
            <pc:docMk/>
            <pc:sldMk cId="18779260" sldId="299"/>
            <ac:spMk id="132" creationId="{8FEF94BF-5BCF-4E3C-A250-11A87E9E5096}"/>
          </ac:spMkLst>
        </pc:spChg>
        <pc:spChg chg="mod">
          <ac:chgData name="Dirk Wübben" userId="a27602df-5b54-480c-866c-64260ceb4949" providerId="ADAL" clId="{6384D003-2B9C-4703-BBC3-6469E285D43F}" dt="2025-03-20T10:11:09.732" v="1579"/>
          <ac:spMkLst>
            <pc:docMk/>
            <pc:sldMk cId="18779260" sldId="299"/>
            <ac:spMk id="134" creationId="{68C1681D-064D-4446-89E6-473DD24BEEF5}"/>
          </ac:spMkLst>
        </pc:spChg>
        <pc:spChg chg="mod">
          <ac:chgData name="Dirk Wübben" userId="a27602df-5b54-480c-866c-64260ceb4949" providerId="ADAL" clId="{6384D003-2B9C-4703-BBC3-6469E285D43F}" dt="2025-03-20T10:11:09.732" v="1579"/>
          <ac:spMkLst>
            <pc:docMk/>
            <pc:sldMk cId="18779260" sldId="299"/>
            <ac:spMk id="135" creationId="{1D6C30A1-7089-43F8-812F-0B92593CFA1F}"/>
          </ac:spMkLst>
        </pc:spChg>
        <pc:spChg chg="mod">
          <ac:chgData name="Dirk Wübben" userId="a27602df-5b54-480c-866c-64260ceb4949" providerId="ADAL" clId="{6384D003-2B9C-4703-BBC3-6469E285D43F}" dt="2025-03-20T10:11:09.732" v="1579"/>
          <ac:spMkLst>
            <pc:docMk/>
            <pc:sldMk cId="18779260" sldId="299"/>
            <ac:spMk id="136" creationId="{20777C3A-634C-456A-9A72-27CE10F684C2}"/>
          </ac:spMkLst>
        </pc:spChg>
        <pc:spChg chg="mod">
          <ac:chgData name="Dirk Wübben" userId="a27602df-5b54-480c-866c-64260ceb4949" providerId="ADAL" clId="{6384D003-2B9C-4703-BBC3-6469E285D43F}" dt="2025-03-20T10:11:09.732" v="1579"/>
          <ac:spMkLst>
            <pc:docMk/>
            <pc:sldMk cId="18779260" sldId="299"/>
            <ac:spMk id="137" creationId="{4C99A42F-86EF-40C9-922A-9A857272CB60}"/>
          </ac:spMkLst>
        </pc:spChg>
        <pc:spChg chg="mod">
          <ac:chgData name="Dirk Wübben" userId="a27602df-5b54-480c-866c-64260ceb4949" providerId="ADAL" clId="{6384D003-2B9C-4703-BBC3-6469E285D43F}" dt="2025-03-20T10:11:09.732" v="1579"/>
          <ac:spMkLst>
            <pc:docMk/>
            <pc:sldMk cId="18779260" sldId="299"/>
            <ac:spMk id="138" creationId="{98C91C89-4370-43D5-A863-2577CE0B06A8}"/>
          </ac:spMkLst>
        </pc:spChg>
        <pc:spChg chg="mod">
          <ac:chgData name="Dirk Wübben" userId="a27602df-5b54-480c-866c-64260ceb4949" providerId="ADAL" clId="{6384D003-2B9C-4703-BBC3-6469E285D43F}" dt="2025-03-20T10:11:09.732" v="1579"/>
          <ac:spMkLst>
            <pc:docMk/>
            <pc:sldMk cId="18779260" sldId="299"/>
            <ac:spMk id="139" creationId="{36BD8EE8-5262-477E-AA8D-FB18EF3131CD}"/>
          </ac:spMkLst>
        </pc:spChg>
        <pc:spChg chg="mod">
          <ac:chgData name="Dirk Wübben" userId="a27602df-5b54-480c-866c-64260ceb4949" providerId="ADAL" clId="{6384D003-2B9C-4703-BBC3-6469E285D43F}" dt="2025-03-20T10:11:09.732" v="1579"/>
          <ac:spMkLst>
            <pc:docMk/>
            <pc:sldMk cId="18779260" sldId="299"/>
            <ac:spMk id="140" creationId="{115EF6AC-B078-4563-927E-306C074ACC25}"/>
          </ac:spMkLst>
        </pc:spChg>
        <pc:spChg chg="mod">
          <ac:chgData name="Dirk Wübben" userId="a27602df-5b54-480c-866c-64260ceb4949" providerId="ADAL" clId="{6384D003-2B9C-4703-BBC3-6469E285D43F}" dt="2025-03-20T10:11:09.732" v="1579"/>
          <ac:spMkLst>
            <pc:docMk/>
            <pc:sldMk cId="18779260" sldId="299"/>
            <ac:spMk id="141" creationId="{D09B9A51-B122-401B-90CF-EBF96AF80C3C}"/>
          </ac:spMkLst>
        </pc:spChg>
        <pc:spChg chg="mod">
          <ac:chgData name="Dirk Wübben" userId="a27602df-5b54-480c-866c-64260ceb4949" providerId="ADAL" clId="{6384D003-2B9C-4703-BBC3-6469E285D43F}" dt="2025-03-20T10:11:09.732" v="1579"/>
          <ac:spMkLst>
            <pc:docMk/>
            <pc:sldMk cId="18779260" sldId="299"/>
            <ac:spMk id="142" creationId="{58E9FB6B-AF91-4086-984F-24FA635D940F}"/>
          </ac:spMkLst>
        </pc:spChg>
        <pc:spChg chg="mod">
          <ac:chgData name="Dirk Wübben" userId="a27602df-5b54-480c-866c-64260ceb4949" providerId="ADAL" clId="{6384D003-2B9C-4703-BBC3-6469E285D43F}" dt="2025-03-20T10:11:09.732" v="1579"/>
          <ac:spMkLst>
            <pc:docMk/>
            <pc:sldMk cId="18779260" sldId="299"/>
            <ac:spMk id="145" creationId="{2142E2F1-ADAA-4CAA-8B15-A9264F56B010}"/>
          </ac:spMkLst>
        </pc:spChg>
        <pc:spChg chg="mod">
          <ac:chgData name="Dirk Wübben" userId="a27602df-5b54-480c-866c-64260ceb4949" providerId="ADAL" clId="{6384D003-2B9C-4703-BBC3-6469E285D43F}" dt="2025-03-20T10:11:09.732" v="1579"/>
          <ac:spMkLst>
            <pc:docMk/>
            <pc:sldMk cId="18779260" sldId="299"/>
            <ac:spMk id="146" creationId="{60575510-1BDD-4E9C-A186-5B1E13FBFEB1}"/>
          </ac:spMkLst>
        </pc:spChg>
        <pc:spChg chg="mod">
          <ac:chgData name="Dirk Wübben" userId="a27602df-5b54-480c-866c-64260ceb4949" providerId="ADAL" clId="{6384D003-2B9C-4703-BBC3-6469E285D43F}" dt="2025-03-20T10:11:09.732" v="1579"/>
          <ac:spMkLst>
            <pc:docMk/>
            <pc:sldMk cId="18779260" sldId="299"/>
            <ac:spMk id="147" creationId="{A18C0768-B8D3-43D7-9F11-F0A68EB96C20}"/>
          </ac:spMkLst>
        </pc:spChg>
        <pc:spChg chg="mod">
          <ac:chgData name="Dirk Wübben" userId="a27602df-5b54-480c-866c-64260ceb4949" providerId="ADAL" clId="{6384D003-2B9C-4703-BBC3-6469E285D43F}" dt="2025-03-20T10:11:09.732" v="1579"/>
          <ac:spMkLst>
            <pc:docMk/>
            <pc:sldMk cId="18779260" sldId="299"/>
            <ac:spMk id="148" creationId="{A7CED433-BCF0-4427-B350-CA8ADF04948A}"/>
          </ac:spMkLst>
        </pc:spChg>
        <pc:spChg chg="mod">
          <ac:chgData name="Dirk Wübben" userId="a27602df-5b54-480c-866c-64260ceb4949" providerId="ADAL" clId="{6384D003-2B9C-4703-BBC3-6469E285D43F}" dt="2025-03-20T10:11:09.732" v="1579"/>
          <ac:spMkLst>
            <pc:docMk/>
            <pc:sldMk cId="18779260" sldId="299"/>
            <ac:spMk id="149" creationId="{760E695F-77A9-484E-9F34-EB3446A3F0D0}"/>
          </ac:spMkLst>
        </pc:spChg>
        <pc:spChg chg="mod">
          <ac:chgData name="Dirk Wübben" userId="a27602df-5b54-480c-866c-64260ceb4949" providerId="ADAL" clId="{6384D003-2B9C-4703-BBC3-6469E285D43F}" dt="2025-03-20T10:11:09.732" v="1579"/>
          <ac:spMkLst>
            <pc:docMk/>
            <pc:sldMk cId="18779260" sldId="299"/>
            <ac:spMk id="150" creationId="{3B0C72A8-84CB-445F-97B4-7ADBF8B4821D}"/>
          </ac:spMkLst>
        </pc:spChg>
        <pc:spChg chg="mod">
          <ac:chgData name="Dirk Wübben" userId="a27602df-5b54-480c-866c-64260ceb4949" providerId="ADAL" clId="{6384D003-2B9C-4703-BBC3-6469E285D43F}" dt="2025-03-20T10:11:09.732" v="1579"/>
          <ac:spMkLst>
            <pc:docMk/>
            <pc:sldMk cId="18779260" sldId="299"/>
            <ac:spMk id="151" creationId="{004E2615-5BC3-4606-A06B-2216AEF70561}"/>
          </ac:spMkLst>
        </pc:spChg>
        <pc:spChg chg="mod">
          <ac:chgData name="Dirk Wübben" userId="a27602df-5b54-480c-866c-64260ceb4949" providerId="ADAL" clId="{6384D003-2B9C-4703-BBC3-6469E285D43F}" dt="2025-03-20T10:11:09.732" v="1579"/>
          <ac:spMkLst>
            <pc:docMk/>
            <pc:sldMk cId="18779260" sldId="299"/>
            <ac:spMk id="152" creationId="{AA18746E-958A-4AC0-9DE1-7631D0918CA8}"/>
          </ac:spMkLst>
        </pc:spChg>
        <pc:spChg chg="mod">
          <ac:chgData name="Dirk Wübben" userId="a27602df-5b54-480c-866c-64260ceb4949" providerId="ADAL" clId="{6384D003-2B9C-4703-BBC3-6469E285D43F}" dt="2025-03-20T10:11:09.732" v="1579"/>
          <ac:spMkLst>
            <pc:docMk/>
            <pc:sldMk cId="18779260" sldId="299"/>
            <ac:spMk id="153" creationId="{5C750CDE-A970-4EDE-A129-214171C6C79B}"/>
          </ac:spMkLst>
        </pc:spChg>
        <pc:spChg chg="mod">
          <ac:chgData name="Dirk Wübben" userId="a27602df-5b54-480c-866c-64260ceb4949" providerId="ADAL" clId="{6384D003-2B9C-4703-BBC3-6469E285D43F}" dt="2025-03-20T10:11:09.732" v="1579"/>
          <ac:spMkLst>
            <pc:docMk/>
            <pc:sldMk cId="18779260" sldId="299"/>
            <ac:spMk id="154" creationId="{5D0381E1-113F-4A15-A34B-D6A5C8EB60EA}"/>
          </ac:spMkLst>
        </pc:spChg>
        <pc:spChg chg="mod">
          <ac:chgData name="Dirk Wübben" userId="a27602df-5b54-480c-866c-64260ceb4949" providerId="ADAL" clId="{6384D003-2B9C-4703-BBC3-6469E285D43F}" dt="2025-03-20T10:11:09.732" v="1579"/>
          <ac:spMkLst>
            <pc:docMk/>
            <pc:sldMk cId="18779260" sldId="299"/>
            <ac:spMk id="155" creationId="{5EAAB14A-DBAB-471F-A198-EFD80E296C3C}"/>
          </ac:spMkLst>
        </pc:spChg>
        <pc:spChg chg="mod">
          <ac:chgData name="Dirk Wübben" userId="a27602df-5b54-480c-866c-64260ceb4949" providerId="ADAL" clId="{6384D003-2B9C-4703-BBC3-6469E285D43F}" dt="2025-03-20T10:11:09.732" v="1579"/>
          <ac:spMkLst>
            <pc:docMk/>
            <pc:sldMk cId="18779260" sldId="299"/>
            <ac:spMk id="156" creationId="{50461AC4-DB86-49A0-B36F-B3D29DAD63B8}"/>
          </ac:spMkLst>
        </pc:spChg>
        <pc:spChg chg="mod">
          <ac:chgData name="Dirk Wübben" userId="a27602df-5b54-480c-866c-64260ceb4949" providerId="ADAL" clId="{6384D003-2B9C-4703-BBC3-6469E285D43F}" dt="2025-03-20T11:42:37.653" v="1832" actId="1035"/>
          <ac:spMkLst>
            <pc:docMk/>
            <pc:sldMk cId="18779260" sldId="299"/>
            <ac:spMk id="157" creationId="{2AB41571-3F1A-4944-8451-3662048A31D0}"/>
          </ac:spMkLst>
        </pc:spChg>
        <pc:spChg chg="mod">
          <ac:chgData name="Dirk Wübben" userId="a27602df-5b54-480c-866c-64260ceb4949" providerId="ADAL" clId="{6384D003-2B9C-4703-BBC3-6469E285D43F}" dt="2025-03-20T10:11:09.732" v="1579"/>
          <ac:spMkLst>
            <pc:docMk/>
            <pc:sldMk cId="18779260" sldId="299"/>
            <ac:spMk id="158" creationId="{DAE98CE3-7355-46C0-B775-E0E710690F7B}"/>
          </ac:spMkLst>
        </pc:spChg>
        <pc:spChg chg="mod">
          <ac:chgData name="Dirk Wübben" userId="a27602df-5b54-480c-866c-64260ceb4949" providerId="ADAL" clId="{6384D003-2B9C-4703-BBC3-6469E285D43F}" dt="2025-03-20T10:11:09.732" v="1579"/>
          <ac:spMkLst>
            <pc:docMk/>
            <pc:sldMk cId="18779260" sldId="299"/>
            <ac:spMk id="159" creationId="{F26630E8-C19B-44C7-9E98-5BDF2AF9F69F}"/>
          </ac:spMkLst>
        </pc:spChg>
        <pc:spChg chg="mod">
          <ac:chgData name="Dirk Wübben" userId="a27602df-5b54-480c-866c-64260ceb4949" providerId="ADAL" clId="{6384D003-2B9C-4703-BBC3-6469E285D43F}" dt="2025-03-20T10:11:09.732" v="1579"/>
          <ac:spMkLst>
            <pc:docMk/>
            <pc:sldMk cId="18779260" sldId="299"/>
            <ac:spMk id="160" creationId="{72344F6A-EE32-47D5-B938-96CD478DE02C}"/>
          </ac:spMkLst>
        </pc:spChg>
        <pc:spChg chg="mod">
          <ac:chgData name="Dirk Wübben" userId="a27602df-5b54-480c-866c-64260ceb4949" providerId="ADAL" clId="{6384D003-2B9C-4703-BBC3-6469E285D43F}" dt="2025-03-20T10:11:09.732" v="1579"/>
          <ac:spMkLst>
            <pc:docMk/>
            <pc:sldMk cId="18779260" sldId="299"/>
            <ac:spMk id="161" creationId="{28597F71-CAA1-4E65-918D-D908F4FBE535}"/>
          </ac:spMkLst>
        </pc:spChg>
        <pc:spChg chg="mod">
          <ac:chgData name="Dirk Wübben" userId="a27602df-5b54-480c-866c-64260ceb4949" providerId="ADAL" clId="{6384D003-2B9C-4703-BBC3-6469E285D43F}" dt="2025-03-20T10:11:09.732" v="1579"/>
          <ac:spMkLst>
            <pc:docMk/>
            <pc:sldMk cId="18779260" sldId="299"/>
            <ac:spMk id="162" creationId="{5BB62ECD-B5AB-4CA5-8BEF-5CDCF8AAEF31}"/>
          </ac:spMkLst>
        </pc:spChg>
        <pc:spChg chg="mod">
          <ac:chgData name="Dirk Wübben" userId="a27602df-5b54-480c-866c-64260ceb4949" providerId="ADAL" clId="{6384D003-2B9C-4703-BBC3-6469E285D43F}" dt="2025-03-20T10:11:09.732" v="1579"/>
          <ac:spMkLst>
            <pc:docMk/>
            <pc:sldMk cId="18779260" sldId="299"/>
            <ac:spMk id="163" creationId="{DB7652D1-A38E-4995-AFED-9743A2074762}"/>
          </ac:spMkLst>
        </pc:spChg>
        <pc:spChg chg="mod">
          <ac:chgData name="Dirk Wübben" userId="a27602df-5b54-480c-866c-64260ceb4949" providerId="ADAL" clId="{6384D003-2B9C-4703-BBC3-6469E285D43F}" dt="2025-03-20T10:11:09.732" v="1579"/>
          <ac:spMkLst>
            <pc:docMk/>
            <pc:sldMk cId="18779260" sldId="299"/>
            <ac:spMk id="164" creationId="{943B2B1B-087F-4F8F-BA3A-251CCA429887}"/>
          </ac:spMkLst>
        </pc:spChg>
        <pc:spChg chg="mod">
          <ac:chgData name="Dirk Wübben" userId="a27602df-5b54-480c-866c-64260ceb4949" providerId="ADAL" clId="{6384D003-2B9C-4703-BBC3-6469E285D43F}" dt="2025-03-20T10:11:09.732" v="1579"/>
          <ac:spMkLst>
            <pc:docMk/>
            <pc:sldMk cId="18779260" sldId="299"/>
            <ac:spMk id="165" creationId="{266569B4-1391-4302-A96E-03856EF201A7}"/>
          </ac:spMkLst>
        </pc:spChg>
        <pc:spChg chg="mod">
          <ac:chgData name="Dirk Wübben" userId="a27602df-5b54-480c-866c-64260ceb4949" providerId="ADAL" clId="{6384D003-2B9C-4703-BBC3-6469E285D43F}" dt="2025-03-20T10:11:09.732" v="1579"/>
          <ac:spMkLst>
            <pc:docMk/>
            <pc:sldMk cId="18779260" sldId="299"/>
            <ac:spMk id="166" creationId="{6A71980F-B81F-4576-9B0E-1370A8F857CA}"/>
          </ac:spMkLst>
        </pc:spChg>
        <pc:spChg chg="mod">
          <ac:chgData name="Dirk Wübben" userId="a27602df-5b54-480c-866c-64260ceb4949" providerId="ADAL" clId="{6384D003-2B9C-4703-BBC3-6469E285D43F}" dt="2025-03-20T10:11:09.732" v="1579"/>
          <ac:spMkLst>
            <pc:docMk/>
            <pc:sldMk cId="18779260" sldId="299"/>
            <ac:spMk id="168" creationId="{91C7B5DF-B61D-468F-9107-1252A63954C5}"/>
          </ac:spMkLst>
        </pc:spChg>
        <pc:spChg chg="mod">
          <ac:chgData name="Dirk Wübben" userId="a27602df-5b54-480c-866c-64260ceb4949" providerId="ADAL" clId="{6384D003-2B9C-4703-BBC3-6469E285D43F}" dt="2025-03-20T10:11:09.732" v="1579"/>
          <ac:spMkLst>
            <pc:docMk/>
            <pc:sldMk cId="18779260" sldId="299"/>
            <ac:spMk id="169" creationId="{9BA885C5-8E8D-40FA-AEAC-FEE8A2E8FA85}"/>
          </ac:spMkLst>
        </pc:spChg>
        <pc:spChg chg="mod">
          <ac:chgData name="Dirk Wübben" userId="a27602df-5b54-480c-866c-64260ceb4949" providerId="ADAL" clId="{6384D003-2B9C-4703-BBC3-6469E285D43F}" dt="2025-03-20T10:11:09.732" v="1579"/>
          <ac:spMkLst>
            <pc:docMk/>
            <pc:sldMk cId="18779260" sldId="299"/>
            <ac:spMk id="170" creationId="{730E7AEC-3123-4390-8E04-85D150719CB3}"/>
          </ac:spMkLst>
        </pc:spChg>
        <pc:spChg chg="mod">
          <ac:chgData name="Dirk Wübben" userId="a27602df-5b54-480c-866c-64260ceb4949" providerId="ADAL" clId="{6384D003-2B9C-4703-BBC3-6469E285D43F}" dt="2025-03-20T10:11:09.732" v="1579"/>
          <ac:spMkLst>
            <pc:docMk/>
            <pc:sldMk cId="18779260" sldId="299"/>
            <ac:spMk id="171" creationId="{47FD4529-D91B-41E1-AC23-91CFD07294DE}"/>
          </ac:spMkLst>
        </pc:spChg>
        <pc:spChg chg="mod">
          <ac:chgData name="Dirk Wübben" userId="a27602df-5b54-480c-866c-64260ceb4949" providerId="ADAL" clId="{6384D003-2B9C-4703-BBC3-6469E285D43F}" dt="2025-03-20T10:11:09.732" v="1579"/>
          <ac:spMkLst>
            <pc:docMk/>
            <pc:sldMk cId="18779260" sldId="299"/>
            <ac:spMk id="172" creationId="{A8161F35-1371-4FDD-80F4-A39743CB793C}"/>
          </ac:spMkLst>
        </pc:spChg>
        <pc:spChg chg="mod">
          <ac:chgData name="Dirk Wübben" userId="a27602df-5b54-480c-866c-64260ceb4949" providerId="ADAL" clId="{6384D003-2B9C-4703-BBC3-6469E285D43F}" dt="2025-03-20T10:11:09.732" v="1579"/>
          <ac:spMkLst>
            <pc:docMk/>
            <pc:sldMk cId="18779260" sldId="299"/>
            <ac:spMk id="173" creationId="{042D9494-CCFA-4B94-B2CC-4F94550CF75E}"/>
          </ac:spMkLst>
        </pc:spChg>
        <pc:spChg chg="mod">
          <ac:chgData name="Dirk Wübben" userId="a27602df-5b54-480c-866c-64260ceb4949" providerId="ADAL" clId="{6384D003-2B9C-4703-BBC3-6469E285D43F}" dt="2025-03-20T10:11:09.732" v="1579"/>
          <ac:spMkLst>
            <pc:docMk/>
            <pc:sldMk cId="18779260" sldId="299"/>
            <ac:spMk id="174" creationId="{2D8E2F8C-B15D-4DD5-A6B1-636C382C8BB1}"/>
          </ac:spMkLst>
        </pc:spChg>
        <pc:spChg chg="add mod">
          <ac:chgData name="Dirk Wübben" userId="a27602df-5b54-480c-866c-64260ceb4949" providerId="ADAL" clId="{6384D003-2B9C-4703-BBC3-6469E285D43F}" dt="2025-03-20T10:11:09.732" v="1579"/>
          <ac:spMkLst>
            <pc:docMk/>
            <pc:sldMk cId="18779260" sldId="299"/>
            <ac:spMk id="177" creationId="{D2DA4255-B8FC-4813-BE5D-BC73A3AB8A4E}"/>
          </ac:spMkLst>
        </pc:spChg>
        <pc:spChg chg="mod">
          <ac:chgData name="Dirk Wübben" userId="a27602df-5b54-480c-866c-64260ceb4949" providerId="ADAL" clId="{6384D003-2B9C-4703-BBC3-6469E285D43F}" dt="2025-03-20T10:11:09.732" v="1579"/>
          <ac:spMkLst>
            <pc:docMk/>
            <pc:sldMk cId="18779260" sldId="299"/>
            <ac:spMk id="179" creationId="{EFB250E9-8718-4C73-BCDA-1A1B41A1FB02}"/>
          </ac:spMkLst>
        </pc:spChg>
        <pc:grpChg chg="mod">
          <ac:chgData name="Dirk Wübben" userId="a27602df-5b54-480c-866c-64260ceb4949" providerId="ADAL" clId="{6384D003-2B9C-4703-BBC3-6469E285D43F}" dt="2025-03-20T10:11:09.732" v="1579"/>
          <ac:grpSpMkLst>
            <pc:docMk/>
            <pc:sldMk cId="18779260" sldId="299"/>
            <ac:grpSpMk id="15" creationId="{FDD22C5A-1457-42E1-9419-33F79A8A2BC9}"/>
          </ac:grpSpMkLst>
        </pc:grpChg>
        <pc:grpChg chg="mod">
          <ac:chgData name="Dirk Wübben" userId="a27602df-5b54-480c-866c-64260ceb4949" providerId="ADAL" clId="{6384D003-2B9C-4703-BBC3-6469E285D43F}" dt="2025-03-20T10:11:09.732" v="1579"/>
          <ac:grpSpMkLst>
            <pc:docMk/>
            <pc:sldMk cId="18779260" sldId="299"/>
            <ac:grpSpMk id="44" creationId="{49F664DD-6EFF-45FF-BC20-EEE3A31B4612}"/>
          </ac:grpSpMkLst>
        </pc:grpChg>
        <pc:grpChg chg="mod">
          <ac:chgData name="Dirk Wübben" userId="a27602df-5b54-480c-866c-64260ceb4949" providerId="ADAL" clId="{6384D003-2B9C-4703-BBC3-6469E285D43F}" dt="2025-03-20T10:11:09.732" v="1579"/>
          <ac:grpSpMkLst>
            <pc:docMk/>
            <pc:sldMk cId="18779260" sldId="299"/>
            <ac:grpSpMk id="50" creationId="{C6F9BAEF-A730-4897-B173-206B0E698959}"/>
          </ac:grpSpMkLst>
        </pc:grpChg>
        <pc:grpChg chg="mod">
          <ac:chgData name="Dirk Wübben" userId="a27602df-5b54-480c-866c-64260ceb4949" providerId="ADAL" clId="{6384D003-2B9C-4703-BBC3-6469E285D43F}" dt="2025-03-20T10:11:09.732" v="1579"/>
          <ac:grpSpMkLst>
            <pc:docMk/>
            <pc:sldMk cId="18779260" sldId="299"/>
            <ac:grpSpMk id="56" creationId="{322052C9-D77F-46B8-B873-CC5A8664F29E}"/>
          </ac:grpSpMkLst>
        </pc:grpChg>
        <pc:grpChg chg="mod">
          <ac:chgData name="Dirk Wübben" userId="a27602df-5b54-480c-866c-64260ceb4949" providerId="ADAL" clId="{6384D003-2B9C-4703-BBC3-6469E285D43F}" dt="2025-03-20T10:11:09.732" v="1579"/>
          <ac:grpSpMkLst>
            <pc:docMk/>
            <pc:sldMk cId="18779260" sldId="299"/>
            <ac:grpSpMk id="61" creationId="{8558332E-981E-47F4-89FF-9A36AA210083}"/>
          </ac:grpSpMkLst>
        </pc:grpChg>
        <pc:grpChg chg="mod">
          <ac:chgData name="Dirk Wübben" userId="a27602df-5b54-480c-866c-64260ceb4949" providerId="ADAL" clId="{6384D003-2B9C-4703-BBC3-6469E285D43F}" dt="2025-03-20T10:11:09.732" v="1579"/>
          <ac:grpSpMkLst>
            <pc:docMk/>
            <pc:sldMk cId="18779260" sldId="299"/>
            <ac:grpSpMk id="64" creationId="{D6298CA3-950B-442E-8256-D69BF14452F5}"/>
          </ac:grpSpMkLst>
        </pc:grpChg>
        <pc:grpChg chg="mod">
          <ac:chgData name="Dirk Wübben" userId="a27602df-5b54-480c-866c-64260ceb4949" providerId="ADAL" clId="{6384D003-2B9C-4703-BBC3-6469E285D43F}" dt="2025-03-20T10:11:09.732" v="1579"/>
          <ac:grpSpMkLst>
            <pc:docMk/>
            <pc:sldMk cId="18779260" sldId="299"/>
            <ac:grpSpMk id="65" creationId="{D3A9BE4E-BA81-4C2A-BC93-56588E8285C2}"/>
          </ac:grpSpMkLst>
        </pc:grpChg>
        <pc:grpChg chg="mod">
          <ac:chgData name="Dirk Wübben" userId="a27602df-5b54-480c-866c-64260ceb4949" providerId="ADAL" clId="{6384D003-2B9C-4703-BBC3-6469E285D43F}" dt="2025-03-20T10:11:09.732" v="1579"/>
          <ac:grpSpMkLst>
            <pc:docMk/>
            <pc:sldMk cId="18779260" sldId="299"/>
            <ac:grpSpMk id="68" creationId="{AADCDD2D-1031-49B9-977A-5601830C11A5}"/>
          </ac:grpSpMkLst>
        </pc:grpChg>
        <pc:grpChg chg="mod">
          <ac:chgData name="Dirk Wübben" userId="a27602df-5b54-480c-866c-64260ceb4949" providerId="ADAL" clId="{6384D003-2B9C-4703-BBC3-6469E285D43F}" dt="2025-03-20T10:11:09.732" v="1579"/>
          <ac:grpSpMkLst>
            <pc:docMk/>
            <pc:sldMk cId="18779260" sldId="299"/>
            <ac:grpSpMk id="71" creationId="{FE025347-7CF9-4288-BD73-A93543CFF811}"/>
          </ac:grpSpMkLst>
        </pc:grpChg>
        <pc:grpChg chg="mod">
          <ac:chgData name="Dirk Wübben" userId="a27602df-5b54-480c-866c-64260ceb4949" providerId="ADAL" clId="{6384D003-2B9C-4703-BBC3-6469E285D43F}" dt="2025-03-20T10:11:09.732" v="1579"/>
          <ac:grpSpMkLst>
            <pc:docMk/>
            <pc:sldMk cId="18779260" sldId="299"/>
            <ac:grpSpMk id="117" creationId="{F119AA45-5DA2-4575-B9B3-19921EAD1BD3}"/>
          </ac:grpSpMkLst>
        </pc:grpChg>
        <pc:grpChg chg="mod">
          <ac:chgData name="Dirk Wübben" userId="a27602df-5b54-480c-866c-64260ceb4949" providerId="ADAL" clId="{6384D003-2B9C-4703-BBC3-6469E285D43F}" dt="2025-03-20T10:11:09.732" v="1579"/>
          <ac:grpSpMkLst>
            <pc:docMk/>
            <pc:sldMk cId="18779260" sldId="299"/>
            <ac:grpSpMk id="125" creationId="{76484DB5-CD9D-4ECA-B28C-8A8519EFEB22}"/>
          </ac:grpSpMkLst>
        </pc:grpChg>
        <pc:grpChg chg="mod">
          <ac:chgData name="Dirk Wübben" userId="a27602df-5b54-480c-866c-64260ceb4949" providerId="ADAL" clId="{6384D003-2B9C-4703-BBC3-6469E285D43F}" dt="2025-03-20T10:11:09.732" v="1579"/>
          <ac:grpSpMkLst>
            <pc:docMk/>
            <pc:sldMk cId="18779260" sldId="299"/>
            <ac:grpSpMk id="133" creationId="{41200680-50CB-4242-B4E9-69FF630D9F80}"/>
          </ac:grpSpMkLst>
        </pc:grpChg>
        <pc:grpChg chg="mod">
          <ac:chgData name="Dirk Wübben" userId="a27602df-5b54-480c-866c-64260ceb4949" providerId="ADAL" clId="{6384D003-2B9C-4703-BBC3-6469E285D43F}" dt="2025-03-20T10:11:09.732" v="1579"/>
          <ac:grpSpMkLst>
            <pc:docMk/>
            <pc:sldMk cId="18779260" sldId="299"/>
            <ac:grpSpMk id="143" creationId="{F568E026-0478-412B-9A8C-CE784D53D855}"/>
          </ac:grpSpMkLst>
        </pc:grpChg>
        <pc:grpChg chg="mod">
          <ac:chgData name="Dirk Wübben" userId="a27602df-5b54-480c-866c-64260ceb4949" providerId="ADAL" clId="{6384D003-2B9C-4703-BBC3-6469E285D43F}" dt="2025-03-20T10:11:09.732" v="1579"/>
          <ac:grpSpMkLst>
            <pc:docMk/>
            <pc:sldMk cId="18779260" sldId="299"/>
            <ac:grpSpMk id="144" creationId="{B30DB7C5-BC7F-4733-AFC4-287E32BF309A}"/>
          </ac:grpSpMkLst>
        </pc:grpChg>
        <pc:grpChg chg="mod">
          <ac:chgData name="Dirk Wübben" userId="a27602df-5b54-480c-866c-64260ceb4949" providerId="ADAL" clId="{6384D003-2B9C-4703-BBC3-6469E285D43F}" dt="2025-03-20T10:11:09.732" v="1579"/>
          <ac:grpSpMkLst>
            <pc:docMk/>
            <pc:sldMk cId="18779260" sldId="299"/>
            <ac:grpSpMk id="167" creationId="{7187D6E7-EF1F-465D-B8C6-F7E7B3F63D76}"/>
          </ac:grpSpMkLst>
        </pc:grpChg>
        <pc:picChg chg="mod">
          <ac:chgData name="Dirk Wübben" userId="a27602df-5b54-480c-866c-64260ceb4949" providerId="ADAL" clId="{6384D003-2B9C-4703-BBC3-6469E285D43F}" dt="2025-03-20T10:11:09.732" v="1579"/>
          <ac:picMkLst>
            <pc:docMk/>
            <pc:sldMk cId="18779260" sldId="299"/>
            <ac:picMk id="175" creationId="{989C481F-3EF5-4D36-A53A-10B47FECA216}"/>
          </ac:picMkLst>
        </pc:picChg>
        <pc:picChg chg="mod">
          <ac:chgData name="Dirk Wübben" userId="a27602df-5b54-480c-866c-64260ceb4949" providerId="ADAL" clId="{6384D003-2B9C-4703-BBC3-6469E285D43F}" dt="2025-03-20T10:11:09.732" v="1579"/>
          <ac:picMkLst>
            <pc:docMk/>
            <pc:sldMk cId="18779260" sldId="299"/>
            <ac:picMk id="176" creationId="{3C6761EC-5F34-4CB7-9E7A-3F0A2CD6091D}"/>
          </ac:picMkLst>
        </pc:picChg>
      </pc:sldChg>
      <pc:sldChg chg="modSp add del mod ord modTransition chgLayout">
        <pc:chgData name="Dirk Wübben" userId="a27602df-5b54-480c-866c-64260ceb4949" providerId="ADAL" clId="{6384D003-2B9C-4703-BBC3-6469E285D43F}" dt="2025-03-28T08:57:03.174" v="4311" actId="47"/>
        <pc:sldMkLst>
          <pc:docMk/>
          <pc:sldMk cId="2744747132" sldId="311"/>
        </pc:sldMkLst>
      </pc:sldChg>
      <pc:sldChg chg="addSp delSp modSp add mod modTransition modClrScheme chgLayout">
        <pc:chgData name="Dirk Wübben" userId="a27602df-5b54-480c-866c-64260ceb4949" providerId="ADAL" clId="{6384D003-2B9C-4703-BBC3-6469E285D43F}" dt="2025-03-28T07:48:09.876" v="2993"/>
        <pc:sldMkLst>
          <pc:docMk/>
          <pc:sldMk cId="4023978940" sldId="390"/>
        </pc:sldMkLst>
        <pc:spChg chg="add mod">
          <ac:chgData name="Dirk Wübben" userId="a27602df-5b54-480c-866c-64260ceb4949" providerId="ADAL" clId="{6384D003-2B9C-4703-BBC3-6469E285D43F}" dt="2025-03-24T17:44:22.306" v="2286" actId="6549"/>
          <ac:spMkLst>
            <pc:docMk/>
            <pc:sldMk cId="4023978940" sldId="390"/>
            <ac:spMk id="12" creationId="{81A4D76B-5D49-4488-9A17-536617689615}"/>
          </ac:spMkLst>
        </pc:spChg>
        <pc:spChg chg="add mod">
          <ac:chgData name="Dirk Wübben" userId="a27602df-5b54-480c-866c-64260ceb4949" providerId="ADAL" clId="{6384D003-2B9C-4703-BBC3-6469E285D43F}" dt="2025-03-20T10:11:09.732" v="1579"/>
          <ac:spMkLst>
            <pc:docMk/>
            <pc:sldMk cId="4023978940" sldId="390"/>
            <ac:spMk id="13" creationId="{7EF8DC10-D925-4902-9A39-85D83319E9F9}"/>
          </ac:spMkLst>
        </pc:spChg>
        <pc:spChg chg="add mod">
          <ac:chgData name="Dirk Wübben" userId="a27602df-5b54-480c-866c-64260ceb4949" providerId="ADAL" clId="{6384D003-2B9C-4703-BBC3-6469E285D43F}" dt="2025-03-20T10:11:09.732" v="1579"/>
          <ac:spMkLst>
            <pc:docMk/>
            <pc:sldMk cId="4023978940" sldId="390"/>
            <ac:spMk id="14" creationId="{7104968A-DC0A-4B32-AAAF-DFB25375AA36}"/>
          </ac:spMkLst>
        </pc:spChg>
        <pc:spChg chg="mod topLvl">
          <ac:chgData name="Dirk Wübben" userId="a27602df-5b54-480c-866c-64260ceb4949" providerId="ADAL" clId="{6384D003-2B9C-4703-BBC3-6469E285D43F}" dt="2025-03-20T10:11:09.732" v="1579"/>
          <ac:spMkLst>
            <pc:docMk/>
            <pc:sldMk cId="4023978940" sldId="390"/>
            <ac:spMk id="48" creationId="{EF156EDE-8C8F-4094-8F2C-404D2B948886}"/>
          </ac:spMkLst>
        </pc:spChg>
        <pc:spChg chg="mod topLvl">
          <ac:chgData name="Dirk Wübben" userId="a27602df-5b54-480c-866c-64260ceb4949" providerId="ADAL" clId="{6384D003-2B9C-4703-BBC3-6469E285D43F}" dt="2025-03-20T10:11:09.732" v="1579"/>
          <ac:spMkLst>
            <pc:docMk/>
            <pc:sldMk cId="4023978940" sldId="390"/>
            <ac:spMk id="96" creationId="{5829F2BE-F87E-4E82-8768-A76037D0AF84}"/>
          </ac:spMkLst>
        </pc:spChg>
        <pc:spChg chg="mod topLvl">
          <ac:chgData name="Dirk Wübben" userId="a27602df-5b54-480c-866c-64260ceb4949" providerId="ADAL" clId="{6384D003-2B9C-4703-BBC3-6469E285D43F}" dt="2025-03-26T07:22:37.550" v="2693" actId="20577"/>
          <ac:spMkLst>
            <pc:docMk/>
            <pc:sldMk cId="4023978940" sldId="390"/>
            <ac:spMk id="97" creationId="{1D518802-8292-4801-B1FF-CEDD616C13EB}"/>
          </ac:spMkLst>
        </pc:spChg>
        <pc:spChg chg="mod topLvl">
          <ac:chgData name="Dirk Wübben" userId="a27602df-5b54-480c-866c-64260ceb4949" providerId="ADAL" clId="{6384D003-2B9C-4703-BBC3-6469E285D43F}" dt="2025-03-26T07:22:31.452" v="2691" actId="20577"/>
          <ac:spMkLst>
            <pc:docMk/>
            <pc:sldMk cId="4023978940" sldId="390"/>
            <ac:spMk id="98" creationId="{E4ADD9C6-DB88-4035-9062-0AE6C6ADF80E}"/>
          </ac:spMkLst>
        </pc:spChg>
        <pc:spChg chg="mod topLvl">
          <ac:chgData name="Dirk Wübben" userId="a27602df-5b54-480c-866c-64260ceb4949" providerId="ADAL" clId="{6384D003-2B9C-4703-BBC3-6469E285D43F}" dt="2025-03-20T10:11:09.732" v="1579"/>
          <ac:spMkLst>
            <pc:docMk/>
            <pc:sldMk cId="4023978940" sldId="390"/>
            <ac:spMk id="100" creationId="{E80C310C-1110-433A-92C4-A70C08B75AC4}"/>
          </ac:spMkLst>
        </pc:spChg>
        <pc:spChg chg="mod topLvl">
          <ac:chgData name="Dirk Wübben" userId="a27602df-5b54-480c-866c-64260ceb4949" providerId="ADAL" clId="{6384D003-2B9C-4703-BBC3-6469E285D43F}" dt="2025-03-20T10:11:09.732" v="1579"/>
          <ac:spMkLst>
            <pc:docMk/>
            <pc:sldMk cId="4023978940" sldId="390"/>
            <ac:spMk id="101" creationId="{92A738FC-13DB-490A-81E7-99CB30BF3C78}"/>
          </ac:spMkLst>
        </pc:spChg>
        <pc:spChg chg="mod">
          <ac:chgData name="Dirk Wübben" userId="a27602df-5b54-480c-866c-64260ceb4949" providerId="ADAL" clId="{6384D003-2B9C-4703-BBC3-6469E285D43F}" dt="2025-03-20T10:11:09.732" v="1579"/>
          <ac:spMkLst>
            <pc:docMk/>
            <pc:sldMk cId="4023978940" sldId="390"/>
            <ac:spMk id="104" creationId="{481E0D79-7989-4888-9E05-6238CB733465}"/>
          </ac:spMkLst>
        </pc:spChg>
        <pc:spChg chg="mod">
          <ac:chgData name="Dirk Wübben" userId="a27602df-5b54-480c-866c-64260ceb4949" providerId="ADAL" clId="{6384D003-2B9C-4703-BBC3-6469E285D43F}" dt="2025-03-20T10:11:09.732" v="1579"/>
          <ac:spMkLst>
            <pc:docMk/>
            <pc:sldMk cId="4023978940" sldId="390"/>
            <ac:spMk id="105" creationId="{BD8E1C22-B23D-440B-A007-F6F137796D5E}"/>
          </ac:spMkLst>
        </pc:spChg>
        <pc:spChg chg="mod">
          <ac:chgData name="Dirk Wübben" userId="a27602df-5b54-480c-866c-64260ceb4949" providerId="ADAL" clId="{6384D003-2B9C-4703-BBC3-6469E285D43F}" dt="2025-03-20T10:11:09.732" v="1579"/>
          <ac:spMkLst>
            <pc:docMk/>
            <pc:sldMk cId="4023978940" sldId="390"/>
            <ac:spMk id="107" creationId="{2D382DB5-191B-4FD1-883F-CFF541B3E6E1}"/>
          </ac:spMkLst>
        </pc:spChg>
        <pc:spChg chg="mod">
          <ac:chgData name="Dirk Wübben" userId="a27602df-5b54-480c-866c-64260ceb4949" providerId="ADAL" clId="{6384D003-2B9C-4703-BBC3-6469E285D43F}" dt="2025-03-20T10:11:09.732" v="1579"/>
          <ac:spMkLst>
            <pc:docMk/>
            <pc:sldMk cId="4023978940" sldId="390"/>
            <ac:spMk id="108" creationId="{B0F319AE-2FB2-426C-9A36-66D58F724660}"/>
          </ac:spMkLst>
        </pc:spChg>
        <pc:spChg chg="mod">
          <ac:chgData name="Dirk Wübben" userId="a27602df-5b54-480c-866c-64260ceb4949" providerId="ADAL" clId="{6384D003-2B9C-4703-BBC3-6469E285D43F}" dt="2025-03-20T10:11:09.732" v="1579"/>
          <ac:spMkLst>
            <pc:docMk/>
            <pc:sldMk cId="4023978940" sldId="390"/>
            <ac:spMk id="109" creationId="{407F0284-4E48-4F57-906A-BC657764C450}"/>
          </ac:spMkLst>
        </pc:spChg>
        <pc:spChg chg="mod">
          <ac:chgData name="Dirk Wübben" userId="a27602df-5b54-480c-866c-64260ceb4949" providerId="ADAL" clId="{6384D003-2B9C-4703-BBC3-6469E285D43F}" dt="2025-03-20T10:11:09.732" v="1579"/>
          <ac:spMkLst>
            <pc:docMk/>
            <pc:sldMk cId="4023978940" sldId="390"/>
            <ac:spMk id="110" creationId="{ECFBD340-CAD1-4947-8E06-C552A4B38ABB}"/>
          </ac:spMkLst>
        </pc:spChg>
        <pc:spChg chg="mod">
          <ac:chgData name="Dirk Wübben" userId="a27602df-5b54-480c-866c-64260ceb4949" providerId="ADAL" clId="{6384D003-2B9C-4703-BBC3-6469E285D43F}" dt="2025-03-20T10:11:09.732" v="1579"/>
          <ac:spMkLst>
            <pc:docMk/>
            <pc:sldMk cId="4023978940" sldId="390"/>
            <ac:spMk id="111" creationId="{710E82D4-7344-4E54-9B23-23F998DAA092}"/>
          </ac:spMkLst>
        </pc:spChg>
        <pc:spChg chg="mod">
          <ac:chgData name="Dirk Wübben" userId="a27602df-5b54-480c-866c-64260ceb4949" providerId="ADAL" clId="{6384D003-2B9C-4703-BBC3-6469E285D43F}" dt="2025-03-20T10:11:09.732" v="1579"/>
          <ac:spMkLst>
            <pc:docMk/>
            <pc:sldMk cId="4023978940" sldId="390"/>
            <ac:spMk id="112" creationId="{F86FA827-B7C0-494C-BA72-0DDF1A5568B1}"/>
          </ac:spMkLst>
        </pc:spChg>
        <pc:spChg chg="mod">
          <ac:chgData name="Dirk Wübben" userId="a27602df-5b54-480c-866c-64260ceb4949" providerId="ADAL" clId="{6384D003-2B9C-4703-BBC3-6469E285D43F}" dt="2025-03-20T10:11:09.732" v="1579"/>
          <ac:spMkLst>
            <pc:docMk/>
            <pc:sldMk cId="4023978940" sldId="390"/>
            <ac:spMk id="113" creationId="{844D140F-78ED-45AF-9266-224E17A1298C}"/>
          </ac:spMkLst>
        </pc:spChg>
        <pc:spChg chg="mod">
          <ac:chgData name="Dirk Wübben" userId="a27602df-5b54-480c-866c-64260ceb4949" providerId="ADAL" clId="{6384D003-2B9C-4703-BBC3-6469E285D43F}" dt="2025-03-20T10:11:09.732" v="1579"/>
          <ac:spMkLst>
            <pc:docMk/>
            <pc:sldMk cId="4023978940" sldId="390"/>
            <ac:spMk id="114" creationId="{80297C24-989E-4260-B14A-2D15505C7F8D}"/>
          </ac:spMkLst>
        </pc:spChg>
        <pc:spChg chg="mod">
          <ac:chgData name="Dirk Wübben" userId="a27602df-5b54-480c-866c-64260ceb4949" providerId="ADAL" clId="{6384D003-2B9C-4703-BBC3-6469E285D43F}" dt="2025-03-20T10:11:09.732" v="1579"/>
          <ac:spMkLst>
            <pc:docMk/>
            <pc:sldMk cId="4023978940" sldId="390"/>
            <ac:spMk id="115" creationId="{AC00B55A-223B-4111-BF1F-66894B1DB9B8}"/>
          </ac:spMkLst>
        </pc:spChg>
        <pc:spChg chg="mod">
          <ac:chgData name="Dirk Wübben" userId="a27602df-5b54-480c-866c-64260ceb4949" providerId="ADAL" clId="{6384D003-2B9C-4703-BBC3-6469E285D43F}" dt="2025-03-20T10:11:09.732" v="1579"/>
          <ac:spMkLst>
            <pc:docMk/>
            <pc:sldMk cId="4023978940" sldId="390"/>
            <ac:spMk id="116" creationId="{D4F7DCA7-EBB5-44F1-8133-AF327E1880DC}"/>
          </ac:spMkLst>
        </pc:spChg>
        <pc:spChg chg="mod">
          <ac:chgData name="Dirk Wübben" userId="a27602df-5b54-480c-866c-64260ceb4949" providerId="ADAL" clId="{6384D003-2B9C-4703-BBC3-6469E285D43F}" dt="2025-03-20T10:11:09.732" v="1579"/>
          <ac:spMkLst>
            <pc:docMk/>
            <pc:sldMk cId="4023978940" sldId="390"/>
            <ac:spMk id="119" creationId="{2087BA3E-98EB-4CE3-BD4B-B44800CC6623}"/>
          </ac:spMkLst>
        </pc:spChg>
        <pc:spChg chg="mod">
          <ac:chgData name="Dirk Wübben" userId="a27602df-5b54-480c-866c-64260ceb4949" providerId="ADAL" clId="{6384D003-2B9C-4703-BBC3-6469E285D43F}" dt="2025-03-20T10:11:09.732" v="1579"/>
          <ac:spMkLst>
            <pc:docMk/>
            <pc:sldMk cId="4023978940" sldId="390"/>
            <ac:spMk id="120" creationId="{8695F563-340F-4DBE-80EB-0C9D19AB51AC}"/>
          </ac:spMkLst>
        </pc:spChg>
        <pc:spChg chg="mod">
          <ac:chgData name="Dirk Wübben" userId="a27602df-5b54-480c-866c-64260ceb4949" providerId="ADAL" clId="{6384D003-2B9C-4703-BBC3-6469E285D43F}" dt="2025-03-20T10:11:09.732" v="1579"/>
          <ac:spMkLst>
            <pc:docMk/>
            <pc:sldMk cId="4023978940" sldId="390"/>
            <ac:spMk id="121" creationId="{8ED72BF5-05F1-4C5A-B456-2EC23020D52D}"/>
          </ac:spMkLst>
        </pc:spChg>
        <pc:spChg chg="mod">
          <ac:chgData name="Dirk Wübben" userId="a27602df-5b54-480c-866c-64260ceb4949" providerId="ADAL" clId="{6384D003-2B9C-4703-BBC3-6469E285D43F}" dt="2025-03-20T10:11:09.732" v="1579"/>
          <ac:spMkLst>
            <pc:docMk/>
            <pc:sldMk cId="4023978940" sldId="390"/>
            <ac:spMk id="122" creationId="{F30F4CCC-3835-448C-B65A-988AB619B676}"/>
          </ac:spMkLst>
        </pc:spChg>
        <pc:spChg chg="add mod">
          <ac:chgData name="Dirk Wübben" userId="a27602df-5b54-480c-866c-64260ceb4949" providerId="ADAL" clId="{6384D003-2B9C-4703-BBC3-6469E285D43F}" dt="2025-03-20T10:11:09.732" v="1579"/>
          <ac:spMkLst>
            <pc:docMk/>
            <pc:sldMk cId="4023978940" sldId="390"/>
            <ac:spMk id="123" creationId="{4F1F5C1B-7D34-49B2-B7C5-2FEC4DC48252}"/>
          </ac:spMkLst>
        </pc:spChg>
        <pc:spChg chg="add mod">
          <ac:chgData name="Dirk Wübben" userId="a27602df-5b54-480c-866c-64260ceb4949" providerId="ADAL" clId="{6384D003-2B9C-4703-BBC3-6469E285D43F}" dt="2025-03-26T07:03:37.819" v="2587" actId="20577"/>
          <ac:spMkLst>
            <pc:docMk/>
            <pc:sldMk cId="4023978940" sldId="390"/>
            <ac:spMk id="124" creationId="{B83E3A8F-B2AF-430A-9C0A-A57B0FC99389}"/>
          </ac:spMkLst>
        </pc:spChg>
        <pc:spChg chg="add mod">
          <ac:chgData name="Dirk Wübben" userId="a27602df-5b54-480c-866c-64260ceb4949" providerId="ADAL" clId="{6384D003-2B9C-4703-BBC3-6469E285D43F}" dt="2025-03-26T07:02:58.167" v="2586" actId="207"/>
          <ac:spMkLst>
            <pc:docMk/>
            <pc:sldMk cId="4023978940" sldId="390"/>
            <ac:spMk id="127" creationId="{0D4D30B0-91F1-477C-B9FE-A7A26E76B1E5}"/>
          </ac:spMkLst>
        </pc:spChg>
        <pc:spChg chg="add mod">
          <ac:chgData name="Dirk Wübben" userId="a27602df-5b54-480c-866c-64260ceb4949" providerId="ADAL" clId="{6384D003-2B9C-4703-BBC3-6469E285D43F}" dt="2025-03-26T07:02:58.167" v="2586" actId="207"/>
          <ac:spMkLst>
            <pc:docMk/>
            <pc:sldMk cId="4023978940" sldId="390"/>
            <ac:spMk id="128" creationId="{13191AE0-5D1C-4E10-B09A-EC10A4260DC3}"/>
          </ac:spMkLst>
        </pc:spChg>
        <pc:spChg chg="add mod">
          <ac:chgData name="Dirk Wübben" userId="a27602df-5b54-480c-866c-64260ceb4949" providerId="ADAL" clId="{6384D003-2B9C-4703-BBC3-6469E285D43F}" dt="2025-03-26T07:02:58.167" v="2586" actId="207"/>
          <ac:spMkLst>
            <pc:docMk/>
            <pc:sldMk cId="4023978940" sldId="390"/>
            <ac:spMk id="129" creationId="{F617311F-24B6-4AF6-9F2F-0D71D0D1FEAA}"/>
          </ac:spMkLst>
        </pc:spChg>
        <pc:spChg chg="add mod">
          <ac:chgData name="Dirk Wübben" userId="a27602df-5b54-480c-866c-64260ceb4949" providerId="ADAL" clId="{6384D003-2B9C-4703-BBC3-6469E285D43F}" dt="2025-03-26T07:02:58.167" v="2586" actId="207"/>
          <ac:spMkLst>
            <pc:docMk/>
            <pc:sldMk cId="4023978940" sldId="390"/>
            <ac:spMk id="130" creationId="{283F29FD-DFD0-4859-968C-0D821304A356}"/>
          </ac:spMkLst>
        </pc:spChg>
        <pc:spChg chg="add mod">
          <ac:chgData name="Dirk Wübben" userId="a27602df-5b54-480c-866c-64260ceb4949" providerId="ADAL" clId="{6384D003-2B9C-4703-BBC3-6469E285D43F}" dt="2025-03-26T07:02:58.167" v="2586" actId="207"/>
          <ac:spMkLst>
            <pc:docMk/>
            <pc:sldMk cId="4023978940" sldId="390"/>
            <ac:spMk id="131" creationId="{841F6E44-759A-438E-B6BD-CAE0C234A435}"/>
          </ac:spMkLst>
        </pc:spChg>
        <pc:spChg chg="add mod">
          <ac:chgData name="Dirk Wübben" userId="a27602df-5b54-480c-866c-64260ceb4949" providerId="ADAL" clId="{6384D003-2B9C-4703-BBC3-6469E285D43F}" dt="2025-03-26T07:02:58.167" v="2586" actId="207"/>
          <ac:spMkLst>
            <pc:docMk/>
            <pc:sldMk cId="4023978940" sldId="390"/>
            <ac:spMk id="132" creationId="{5A144F9C-C009-46CB-BF49-D805EA150185}"/>
          </ac:spMkLst>
        </pc:spChg>
        <pc:grpChg chg="mod topLvl">
          <ac:chgData name="Dirk Wübben" userId="a27602df-5b54-480c-866c-64260ceb4949" providerId="ADAL" clId="{6384D003-2B9C-4703-BBC3-6469E285D43F}" dt="2025-03-20T10:11:09.732" v="1579"/>
          <ac:grpSpMkLst>
            <pc:docMk/>
            <pc:sldMk cId="4023978940" sldId="390"/>
            <ac:grpSpMk id="62" creationId="{DE4AE8F2-819B-4D97-8F02-121110ECC19F}"/>
          </ac:grpSpMkLst>
        </pc:grpChg>
        <pc:grpChg chg="mod topLvl">
          <ac:chgData name="Dirk Wübben" userId="a27602df-5b54-480c-866c-64260ceb4949" providerId="ADAL" clId="{6384D003-2B9C-4703-BBC3-6469E285D43F}" dt="2025-03-20T10:11:09.732" v="1579"/>
          <ac:grpSpMkLst>
            <pc:docMk/>
            <pc:sldMk cId="4023978940" sldId="390"/>
            <ac:grpSpMk id="63" creationId="{ABA8F433-8281-4901-B6CF-7AF3E0602FF4}"/>
          </ac:grpSpMkLst>
        </pc:grpChg>
        <pc:grpChg chg="mod topLvl">
          <ac:chgData name="Dirk Wübben" userId="a27602df-5b54-480c-866c-64260ceb4949" providerId="ADAL" clId="{6384D003-2B9C-4703-BBC3-6469E285D43F}" dt="2025-03-20T10:11:09.732" v="1579"/>
          <ac:grpSpMkLst>
            <pc:docMk/>
            <pc:sldMk cId="4023978940" sldId="390"/>
            <ac:grpSpMk id="64" creationId="{C085EF20-D4A2-4AD5-B02D-7D3E31D5C992}"/>
          </ac:grpSpMkLst>
        </pc:grpChg>
        <pc:grpChg chg="mod">
          <ac:chgData name="Dirk Wübben" userId="a27602df-5b54-480c-866c-64260ceb4949" providerId="ADAL" clId="{6384D003-2B9C-4703-BBC3-6469E285D43F}" dt="2025-03-20T10:11:09.732" v="1579"/>
          <ac:grpSpMkLst>
            <pc:docMk/>
            <pc:sldMk cId="4023978940" sldId="390"/>
            <ac:grpSpMk id="106" creationId="{D7A64AE0-F3A9-4E5A-8F32-422867294AF4}"/>
          </ac:grpSpMkLst>
        </pc:grpChg>
        <pc:grpChg chg="mod">
          <ac:chgData name="Dirk Wübben" userId="a27602df-5b54-480c-866c-64260ceb4949" providerId="ADAL" clId="{6384D003-2B9C-4703-BBC3-6469E285D43F}" dt="2025-03-20T10:11:09.732" v="1579"/>
          <ac:grpSpMkLst>
            <pc:docMk/>
            <pc:sldMk cId="4023978940" sldId="390"/>
            <ac:grpSpMk id="118" creationId="{6E36CC2B-25C8-4E01-B151-248EBC6DF0DC}"/>
          </ac:grpSpMkLst>
        </pc:grpChg>
        <pc:picChg chg="mod topLvl">
          <ac:chgData name="Dirk Wübben" userId="a27602df-5b54-480c-866c-64260ceb4949" providerId="ADAL" clId="{6384D003-2B9C-4703-BBC3-6469E285D43F}" dt="2025-03-20T10:11:09.732" v="1579"/>
          <ac:picMkLst>
            <pc:docMk/>
            <pc:sldMk cId="4023978940" sldId="390"/>
            <ac:picMk id="49" creationId="{A04759B6-B241-4430-891D-A79D6E8F4974}"/>
          </ac:picMkLst>
        </pc:picChg>
        <pc:picChg chg="add mod">
          <ac:chgData name="Dirk Wübben" userId="a27602df-5b54-480c-866c-64260ceb4949" providerId="ADAL" clId="{6384D003-2B9C-4703-BBC3-6469E285D43F}" dt="2025-03-24T17:42:57.024" v="2254" actId="14100"/>
          <ac:picMkLst>
            <pc:docMk/>
            <pc:sldMk cId="4023978940" sldId="390"/>
            <ac:picMk id="50" creationId="{9DF35788-55C7-4AEE-9962-6172F71D2917}"/>
          </ac:picMkLst>
        </pc:picChg>
        <pc:picChg chg="mod topLvl">
          <ac:chgData name="Dirk Wübben" userId="a27602df-5b54-480c-866c-64260ceb4949" providerId="ADAL" clId="{6384D003-2B9C-4703-BBC3-6469E285D43F}" dt="2025-03-20T10:11:09.732" v="1579"/>
          <ac:picMkLst>
            <pc:docMk/>
            <pc:sldMk cId="4023978940" sldId="390"/>
            <ac:picMk id="61" creationId="{3DA8645B-B61A-4B7B-8FF2-F313EBAD5D08}"/>
          </ac:picMkLst>
        </pc:picChg>
        <pc:picChg chg="mod topLvl">
          <ac:chgData name="Dirk Wübben" userId="a27602df-5b54-480c-866c-64260ceb4949" providerId="ADAL" clId="{6384D003-2B9C-4703-BBC3-6469E285D43F}" dt="2025-03-20T10:11:09.732" v="1579"/>
          <ac:picMkLst>
            <pc:docMk/>
            <pc:sldMk cId="4023978940" sldId="390"/>
            <ac:picMk id="94" creationId="{5D5A496B-9496-44CE-A21B-389F46162E86}"/>
          </ac:picMkLst>
        </pc:picChg>
        <pc:picChg chg="mod topLvl">
          <ac:chgData name="Dirk Wübben" userId="a27602df-5b54-480c-866c-64260ceb4949" providerId="ADAL" clId="{6384D003-2B9C-4703-BBC3-6469E285D43F}" dt="2025-03-20T10:11:09.732" v="1579"/>
          <ac:picMkLst>
            <pc:docMk/>
            <pc:sldMk cId="4023978940" sldId="390"/>
            <ac:picMk id="102" creationId="{624FC1FE-5C08-4F6E-B04D-C0C11314E7EF}"/>
          </ac:picMkLst>
        </pc:picChg>
        <pc:picChg chg="mod topLvl">
          <ac:chgData name="Dirk Wübben" userId="a27602df-5b54-480c-866c-64260ceb4949" providerId="ADAL" clId="{6384D003-2B9C-4703-BBC3-6469E285D43F}" dt="2025-03-20T10:11:09.732" v="1579"/>
          <ac:picMkLst>
            <pc:docMk/>
            <pc:sldMk cId="4023978940" sldId="390"/>
            <ac:picMk id="103" creationId="{B9A6215A-B854-4458-9F92-56D32D5EA59B}"/>
          </ac:picMkLst>
        </pc:picChg>
        <pc:picChg chg="mod">
          <ac:chgData name="Dirk Wübben" userId="a27602df-5b54-480c-866c-64260ceb4949" providerId="ADAL" clId="{6384D003-2B9C-4703-BBC3-6469E285D43F}" dt="2025-03-20T10:11:09.732" v="1579"/>
          <ac:picMkLst>
            <pc:docMk/>
            <pc:sldMk cId="4023978940" sldId="390"/>
            <ac:picMk id="117" creationId="{B88816C3-CE0D-4BF7-9676-CC93A815981E}"/>
          </ac:picMkLst>
        </pc:picChg>
        <pc:cxnChg chg="mod topLvl">
          <ac:chgData name="Dirk Wübben" userId="a27602df-5b54-480c-866c-64260ceb4949" providerId="ADAL" clId="{6384D003-2B9C-4703-BBC3-6469E285D43F}" dt="2025-03-20T10:11:09.732" v="1579"/>
          <ac:cxnSpMkLst>
            <pc:docMk/>
            <pc:sldMk cId="4023978940" sldId="390"/>
            <ac:cxnSpMk id="65" creationId="{E03D7AFC-3B76-4B19-8A6A-F77574B0B627}"/>
          </ac:cxnSpMkLst>
        </pc:cxnChg>
        <pc:cxnChg chg="mod topLvl">
          <ac:chgData name="Dirk Wübben" userId="a27602df-5b54-480c-866c-64260ceb4949" providerId="ADAL" clId="{6384D003-2B9C-4703-BBC3-6469E285D43F}" dt="2025-03-20T10:11:09.732" v="1579"/>
          <ac:cxnSpMkLst>
            <pc:docMk/>
            <pc:sldMk cId="4023978940" sldId="390"/>
            <ac:cxnSpMk id="66" creationId="{272455E0-5385-42CF-8195-B4712AEF9D74}"/>
          </ac:cxnSpMkLst>
        </pc:cxnChg>
        <pc:cxnChg chg="mod topLvl">
          <ac:chgData name="Dirk Wübben" userId="a27602df-5b54-480c-866c-64260ceb4949" providerId="ADAL" clId="{6384D003-2B9C-4703-BBC3-6469E285D43F}" dt="2025-03-20T10:11:09.732" v="1579"/>
          <ac:cxnSpMkLst>
            <pc:docMk/>
            <pc:sldMk cId="4023978940" sldId="390"/>
            <ac:cxnSpMk id="67" creationId="{27882E01-E184-4CF7-B2C2-D96C68CF41B8}"/>
          </ac:cxnSpMkLst>
        </pc:cxnChg>
        <pc:cxnChg chg="mod topLvl">
          <ac:chgData name="Dirk Wübben" userId="a27602df-5b54-480c-866c-64260ceb4949" providerId="ADAL" clId="{6384D003-2B9C-4703-BBC3-6469E285D43F}" dt="2025-03-20T10:11:09.732" v="1579"/>
          <ac:cxnSpMkLst>
            <pc:docMk/>
            <pc:sldMk cId="4023978940" sldId="390"/>
            <ac:cxnSpMk id="68" creationId="{1D4E4D45-D01E-43B4-BCBD-1E3CAE1D2186}"/>
          </ac:cxnSpMkLst>
        </pc:cxnChg>
      </pc:sldChg>
      <pc:sldChg chg="del">
        <pc:chgData name="Dirk Wübben" userId="a27602df-5b54-480c-866c-64260ceb4949" providerId="ADAL" clId="{6384D003-2B9C-4703-BBC3-6469E285D43F}" dt="2025-03-05T10:35:12.232" v="1" actId="47"/>
        <pc:sldMkLst>
          <pc:docMk/>
          <pc:sldMk cId="2277072009" sldId="409"/>
        </pc:sldMkLst>
      </pc:sldChg>
      <pc:sldChg chg="del">
        <pc:chgData name="Dirk Wübben" userId="a27602df-5b54-480c-866c-64260ceb4949" providerId="ADAL" clId="{6384D003-2B9C-4703-BBC3-6469E285D43F}" dt="2025-03-05T10:35:12.232" v="1" actId="47"/>
        <pc:sldMkLst>
          <pc:docMk/>
          <pc:sldMk cId="1903714414" sldId="416"/>
        </pc:sldMkLst>
      </pc:sldChg>
      <pc:sldChg chg="add del">
        <pc:chgData name="Dirk Wübben" userId="a27602df-5b54-480c-866c-64260ceb4949" providerId="ADAL" clId="{6384D003-2B9C-4703-BBC3-6469E285D43F}" dt="2025-03-20T09:01:33.498" v="1075"/>
        <pc:sldMkLst>
          <pc:docMk/>
          <pc:sldMk cId="3428888925" sldId="3881"/>
        </pc:sldMkLst>
      </pc:sldChg>
      <pc:sldChg chg="modSp mod modTransition">
        <pc:chgData name="Dirk Wübben" userId="a27602df-5b54-480c-866c-64260ceb4949" providerId="ADAL" clId="{6384D003-2B9C-4703-BBC3-6469E285D43F}" dt="2025-03-28T17:30:15.373" v="4762" actId="1035"/>
        <pc:sldMkLst>
          <pc:docMk/>
          <pc:sldMk cId="3162997244" sldId="2147375812"/>
        </pc:sldMkLst>
        <pc:spChg chg="mod">
          <ac:chgData name="Dirk Wübben" userId="a27602df-5b54-480c-866c-64260ceb4949" providerId="ADAL" clId="{6384D003-2B9C-4703-BBC3-6469E285D43F}" dt="2025-03-28T17:30:15.373" v="4762" actId="1035"/>
          <ac:spMkLst>
            <pc:docMk/>
            <pc:sldMk cId="3162997244" sldId="2147375812"/>
            <ac:spMk id="4" creationId="{41FCF3AD-47E7-ADB4-9B7E-6DBDFD145B95}"/>
          </ac:spMkLst>
        </pc:spChg>
        <pc:spChg chg="mod">
          <ac:chgData name="Dirk Wübben" userId="a27602df-5b54-480c-866c-64260ceb4949" providerId="ADAL" clId="{6384D003-2B9C-4703-BBC3-6469E285D43F}" dt="2025-03-28T17:30:15.373" v="4762" actId="1035"/>
          <ac:spMkLst>
            <pc:docMk/>
            <pc:sldMk cId="3162997244" sldId="2147375812"/>
            <ac:spMk id="9" creationId="{01384094-B263-E254-01B7-194CC6B0213E}"/>
          </ac:spMkLst>
        </pc:spChg>
        <pc:spChg chg="mod">
          <ac:chgData name="Dirk Wübben" userId="a27602df-5b54-480c-866c-64260ceb4949" providerId="ADAL" clId="{6384D003-2B9C-4703-BBC3-6469E285D43F}" dt="2025-03-28T17:30:15.373" v="4762" actId="1035"/>
          <ac:spMkLst>
            <pc:docMk/>
            <pc:sldMk cId="3162997244" sldId="2147375812"/>
            <ac:spMk id="10" creationId="{311628EE-46CD-7AFF-3EF2-17FF132A65DD}"/>
          </ac:spMkLst>
        </pc:spChg>
        <pc:spChg chg="mod">
          <ac:chgData name="Dirk Wübben" userId="a27602df-5b54-480c-866c-64260ceb4949" providerId="ADAL" clId="{6384D003-2B9C-4703-BBC3-6469E285D43F}" dt="2025-03-28T17:30:15.373" v="4762" actId="1035"/>
          <ac:spMkLst>
            <pc:docMk/>
            <pc:sldMk cId="3162997244" sldId="2147375812"/>
            <ac:spMk id="12" creationId="{DAAE7A1D-2CD6-F031-C19F-AF3F8E843732}"/>
          </ac:spMkLst>
        </pc:spChg>
        <pc:spChg chg="mod">
          <ac:chgData name="Dirk Wübben" userId="a27602df-5b54-480c-866c-64260ceb4949" providerId="ADAL" clId="{6384D003-2B9C-4703-BBC3-6469E285D43F}" dt="2025-03-28T17:30:15.373" v="4762" actId="1035"/>
          <ac:spMkLst>
            <pc:docMk/>
            <pc:sldMk cId="3162997244" sldId="2147375812"/>
            <ac:spMk id="13" creationId="{5993EE92-F2C2-453D-BE85-3BE80B558F72}"/>
          </ac:spMkLst>
        </pc:spChg>
        <pc:spChg chg="mod">
          <ac:chgData name="Dirk Wübben" userId="a27602df-5b54-480c-866c-64260ceb4949" providerId="ADAL" clId="{6384D003-2B9C-4703-BBC3-6469E285D43F}" dt="2025-03-28T17:30:15.373" v="4762" actId="1035"/>
          <ac:spMkLst>
            <pc:docMk/>
            <pc:sldMk cId="3162997244" sldId="2147375812"/>
            <ac:spMk id="14" creationId="{8C114293-1E02-4936-BC2A-AEB9C8337901}"/>
          </ac:spMkLst>
        </pc:spChg>
        <pc:spChg chg="mod">
          <ac:chgData name="Dirk Wübben" userId="a27602df-5b54-480c-866c-64260ceb4949" providerId="ADAL" clId="{6384D003-2B9C-4703-BBC3-6469E285D43F}" dt="2025-03-28T17:30:15.373" v="4762" actId="1035"/>
          <ac:spMkLst>
            <pc:docMk/>
            <pc:sldMk cId="3162997244" sldId="2147375812"/>
            <ac:spMk id="15" creationId="{B6ACC6E4-7D13-46A7-B9C2-9EAF3ECE7334}"/>
          </ac:spMkLst>
        </pc:spChg>
        <pc:spChg chg="mod">
          <ac:chgData name="Dirk Wübben" userId="a27602df-5b54-480c-866c-64260ceb4949" providerId="ADAL" clId="{6384D003-2B9C-4703-BBC3-6469E285D43F}" dt="2025-03-28T17:30:15.373" v="4762" actId="1035"/>
          <ac:spMkLst>
            <pc:docMk/>
            <pc:sldMk cId="3162997244" sldId="2147375812"/>
            <ac:spMk id="16" creationId="{0C9E7D30-948D-4585-9434-860EC0B1706C}"/>
          </ac:spMkLst>
        </pc:spChg>
        <pc:spChg chg="mod">
          <ac:chgData name="Dirk Wübben" userId="a27602df-5b54-480c-866c-64260ceb4949" providerId="ADAL" clId="{6384D003-2B9C-4703-BBC3-6469E285D43F}" dt="2025-03-28T17:30:15.373" v="4762" actId="1035"/>
          <ac:spMkLst>
            <pc:docMk/>
            <pc:sldMk cId="3162997244" sldId="2147375812"/>
            <ac:spMk id="17" creationId="{131F402D-43CF-4732-A776-745C347CF7B7}"/>
          </ac:spMkLst>
        </pc:spChg>
        <pc:spChg chg="mod">
          <ac:chgData name="Dirk Wübben" userId="a27602df-5b54-480c-866c-64260ceb4949" providerId="ADAL" clId="{6384D003-2B9C-4703-BBC3-6469E285D43F}" dt="2025-03-28T17:30:15.373" v="4762" actId="1035"/>
          <ac:spMkLst>
            <pc:docMk/>
            <pc:sldMk cId="3162997244" sldId="2147375812"/>
            <ac:spMk id="18" creationId="{2CCB23B1-80FF-493C-9770-70499CE2D13C}"/>
          </ac:spMkLst>
        </pc:spChg>
        <pc:spChg chg="mod">
          <ac:chgData name="Dirk Wübben" userId="a27602df-5b54-480c-866c-64260ceb4949" providerId="ADAL" clId="{6384D003-2B9C-4703-BBC3-6469E285D43F}" dt="2025-03-28T17:30:15.373" v="4762" actId="1035"/>
          <ac:spMkLst>
            <pc:docMk/>
            <pc:sldMk cId="3162997244" sldId="2147375812"/>
            <ac:spMk id="19" creationId="{C1C5D55D-45E1-4AD8-9CE8-48B68F00BB62}"/>
          </ac:spMkLst>
        </pc:spChg>
        <pc:spChg chg="mod">
          <ac:chgData name="Dirk Wübben" userId="a27602df-5b54-480c-866c-64260ceb4949" providerId="ADAL" clId="{6384D003-2B9C-4703-BBC3-6469E285D43F}" dt="2025-03-28T17:30:15.373" v="4762" actId="1035"/>
          <ac:spMkLst>
            <pc:docMk/>
            <pc:sldMk cId="3162997244" sldId="2147375812"/>
            <ac:spMk id="20" creationId="{AE4A48C3-4543-452E-A606-344C1132A75B}"/>
          </ac:spMkLst>
        </pc:spChg>
        <pc:spChg chg="mod">
          <ac:chgData name="Dirk Wübben" userId="a27602df-5b54-480c-866c-64260ceb4949" providerId="ADAL" clId="{6384D003-2B9C-4703-BBC3-6469E285D43F}" dt="2025-03-28T17:30:15.373" v="4762" actId="1035"/>
          <ac:spMkLst>
            <pc:docMk/>
            <pc:sldMk cId="3162997244" sldId="2147375812"/>
            <ac:spMk id="21" creationId="{08F2AE45-8728-4F32-8E8D-5F1C3BDE9458}"/>
          </ac:spMkLst>
        </pc:spChg>
        <pc:spChg chg="mod">
          <ac:chgData name="Dirk Wübben" userId="a27602df-5b54-480c-866c-64260ceb4949" providerId="ADAL" clId="{6384D003-2B9C-4703-BBC3-6469E285D43F}" dt="2025-03-28T17:30:15.373" v="4762" actId="1035"/>
          <ac:spMkLst>
            <pc:docMk/>
            <pc:sldMk cId="3162997244" sldId="2147375812"/>
            <ac:spMk id="22" creationId="{1A4F6687-7B3D-4598-95F2-9F9E3E27E843}"/>
          </ac:spMkLst>
        </pc:spChg>
        <pc:spChg chg="mod">
          <ac:chgData name="Dirk Wübben" userId="a27602df-5b54-480c-866c-64260ceb4949" providerId="ADAL" clId="{6384D003-2B9C-4703-BBC3-6469E285D43F}" dt="2025-03-28T17:30:15.373" v="4762" actId="1035"/>
          <ac:spMkLst>
            <pc:docMk/>
            <pc:sldMk cId="3162997244" sldId="2147375812"/>
            <ac:spMk id="23" creationId="{2510A3FD-BC98-481C-8D87-887921C231AF}"/>
          </ac:spMkLst>
        </pc:spChg>
        <pc:spChg chg="mod">
          <ac:chgData name="Dirk Wübben" userId="a27602df-5b54-480c-866c-64260ceb4949" providerId="ADAL" clId="{6384D003-2B9C-4703-BBC3-6469E285D43F}" dt="2025-03-28T17:30:15.373" v="4762" actId="1035"/>
          <ac:spMkLst>
            <pc:docMk/>
            <pc:sldMk cId="3162997244" sldId="2147375812"/>
            <ac:spMk id="24" creationId="{51EEA3C3-020E-4FF2-88C6-3A60EF3B5681}"/>
          </ac:spMkLst>
        </pc:spChg>
        <pc:spChg chg="mod">
          <ac:chgData name="Dirk Wübben" userId="a27602df-5b54-480c-866c-64260ceb4949" providerId="ADAL" clId="{6384D003-2B9C-4703-BBC3-6469E285D43F}" dt="2025-03-28T17:30:15.373" v="4762" actId="1035"/>
          <ac:spMkLst>
            <pc:docMk/>
            <pc:sldMk cId="3162997244" sldId="2147375812"/>
            <ac:spMk id="25" creationId="{AEC4421C-774E-4152-9ABF-3F7AA6010E25}"/>
          </ac:spMkLst>
        </pc:spChg>
        <pc:spChg chg="mod">
          <ac:chgData name="Dirk Wübben" userId="a27602df-5b54-480c-866c-64260ceb4949" providerId="ADAL" clId="{6384D003-2B9C-4703-BBC3-6469E285D43F}" dt="2025-03-28T17:30:15.373" v="4762" actId="1035"/>
          <ac:spMkLst>
            <pc:docMk/>
            <pc:sldMk cId="3162997244" sldId="2147375812"/>
            <ac:spMk id="28" creationId="{154AF600-B822-2B84-A5D5-84837CBC025B}"/>
          </ac:spMkLst>
        </pc:spChg>
        <pc:spChg chg="mod">
          <ac:chgData name="Dirk Wübben" userId="a27602df-5b54-480c-866c-64260ceb4949" providerId="ADAL" clId="{6384D003-2B9C-4703-BBC3-6469E285D43F}" dt="2025-03-28T17:30:15.373" v="4762" actId="1035"/>
          <ac:spMkLst>
            <pc:docMk/>
            <pc:sldMk cId="3162997244" sldId="2147375812"/>
            <ac:spMk id="30" creationId="{706C7336-85C4-23DE-A59C-DE1F65337A2C}"/>
          </ac:spMkLst>
        </pc:spChg>
        <pc:spChg chg="mod">
          <ac:chgData name="Dirk Wübben" userId="a27602df-5b54-480c-866c-64260ceb4949" providerId="ADAL" clId="{6384D003-2B9C-4703-BBC3-6469E285D43F}" dt="2025-03-28T17:30:15.373" v="4762" actId="1035"/>
          <ac:spMkLst>
            <pc:docMk/>
            <pc:sldMk cId="3162997244" sldId="2147375812"/>
            <ac:spMk id="31" creationId="{EBAAD09A-8390-2561-0D87-905CEE6FEF3F}"/>
          </ac:spMkLst>
        </pc:spChg>
        <pc:spChg chg="mod">
          <ac:chgData name="Dirk Wübben" userId="a27602df-5b54-480c-866c-64260ceb4949" providerId="ADAL" clId="{6384D003-2B9C-4703-BBC3-6469E285D43F}" dt="2025-03-28T17:30:15.373" v="4762" actId="1035"/>
          <ac:spMkLst>
            <pc:docMk/>
            <pc:sldMk cId="3162997244" sldId="2147375812"/>
            <ac:spMk id="32" creationId="{CF1343AD-F36C-7203-931B-88E90FD1EB65}"/>
          </ac:spMkLst>
        </pc:spChg>
        <pc:spChg chg="mod">
          <ac:chgData name="Dirk Wübben" userId="a27602df-5b54-480c-866c-64260ceb4949" providerId="ADAL" clId="{6384D003-2B9C-4703-BBC3-6469E285D43F}" dt="2025-03-28T17:30:15.373" v="4762" actId="1035"/>
          <ac:spMkLst>
            <pc:docMk/>
            <pc:sldMk cId="3162997244" sldId="2147375812"/>
            <ac:spMk id="33" creationId="{50126628-72C9-7CE8-F281-D7C8D301F183}"/>
          </ac:spMkLst>
        </pc:spChg>
        <pc:spChg chg="mod">
          <ac:chgData name="Dirk Wübben" userId="a27602df-5b54-480c-866c-64260ceb4949" providerId="ADAL" clId="{6384D003-2B9C-4703-BBC3-6469E285D43F}" dt="2025-03-28T17:30:15.373" v="4762" actId="1035"/>
          <ac:spMkLst>
            <pc:docMk/>
            <pc:sldMk cId="3162997244" sldId="2147375812"/>
            <ac:spMk id="34" creationId="{AD4C1675-E39D-4D10-A66F-C1AE80B9C6D3}"/>
          </ac:spMkLst>
        </pc:spChg>
        <pc:spChg chg="mod">
          <ac:chgData name="Dirk Wübben" userId="a27602df-5b54-480c-866c-64260ceb4949" providerId="ADAL" clId="{6384D003-2B9C-4703-BBC3-6469E285D43F}" dt="2025-03-28T17:30:15.373" v="4762" actId="1035"/>
          <ac:spMkLst>
            <pc:docMk/>
            <pc:sldMk cId="3162997244" sldId="2147375812"/>
            <ac:spMk id="35" creationId="{5BF6BFC9-34A9-41DF-9670-8056B77E931A}"/>
          </ac:spMkLst>
        </pc:spChg>
        <pc:spChg chg="mod">
          <ac:chgData name="Dirk Wübben" userId="a27602df-5b54-480c-866c-64260ceb4949" providerId="ADAL" clId="{6384D003-2B9C-4703-BBC3-6469E285D43F}" dt="2025-03-28T17:30:15.373" v="4762" actId="1035"/>
          <ac:spMkLst>
            <pc:docMk/>
            <pc:sldMk cId="3162997244" sldId="2147375812"/>
            <ac:spMk id="36" creationId="{8D4E8DBA-0EB8-43B8-8AF2-88F158F633EA}"/>
          </ac:spMkLst>
        </pc:spChg>
        <pc:spChg chg="mod">
          <ac:chgData name="Dirk Wübben" userId="a27602df-5b54-480c-866c-64260ceb4949" providerId="ADAL" clId="{6384D003-2B9C-4703-BBC3-6469E285D43F}" dt="2025-03-28T17:30:15.373" v="4762" actId="1035"/>
          <ac:spMkLst>
            <pc:docMk/>
            <pc:sldMk cId="3162997244" sldId="2147375812"/>
            <ac:spMk id="37" creationId="{D7D1DEDE-82F7-46CF-A5B5-E2BFFEA8F921}"/>
          </ac:spMkLst>
        </pc:spChg>
        <pc:spChg chg="mod">
          <ac:chgData name="Dirk Wübben" userId="a27602df-5b54-480c-866c-64260ceb4949" providerId="ADAL" clId="{6384D003-2B9C-4703-BBC3-6469E285D43F}" dt="2025-03-28T17:30:15.373" v="4762" actId="1035"/>
          <ac:spMkLst>
            <pc:docMk/>
            <pc:sldMk cId="3162997244" sldId="2147375812"/>
            <ac:spMk id="38" creationId="{C80E5638-0059-4BD8-B22A-A1FC674DB863}"/>
          </ac:spMkLst>
        </pc:spChg>
        <pc:spChg chg="mod">
          <ac:chgData name="Dirk Wübben" userId="a27602df-5b54-480c-866c-64260ceb4949" providerId="ADAL" clId="{6384D003-2B9C-4703-BBC3-6469E285D43F}" dt="2025-03-28T17:30:15.373" v="4762" actId="1035"/>
          <ac:spMkLst>
            <pc:docMk/>
            <pc:sldMk cId="3162997244" sldId="2147375812"/>
            <ac:spMk id="39" creationId="{79A2C66D-C2B2-64A0-207D-D89B15012DC5}"/>
          </ac:spMkLst>
        </pc:spChg>
        <pc:spChg chg="mod">
          <ac:chgData name="Dirk Wübben" userId="a27602df-5b54-480c-866c-64260ceb4949" providerId="ADAL" clId="{6384D003-2B9C-4703-BBC3-6469E285D43F}" dt="2025-03-28T17:30:15.373" v="4762" actId="1035"/>
          <ac:spMkLst>
            <pc:docMk/>
            <pc:sldMk cId="3162997244" sldId="2147375812"/>
            <ac:spMk id="40" creationId="{7BDB88F5-4027-BBDF-227A-0A8476F82CFD}"/>
          </ac:spMkLst>
        </pc:spChg>
        <pc:spChg chg="mod">
          <ac:chgData name="Dirk Wübben" userId="a27602df-5b54-480c-866c-64260ceb4949" providerId="ADAL" clId="{6384D003-2B9C-4703-BBC3-6469E285D43F}" dt="2025-03-28T17:30:15.373" v="4762" actId="1035"/>
          <ac:spMkLst>
            <pc:docMk/>
            <pc:sldMk cId="3162997244" sldId="2147375812"/>
            <ac:spMk id="41" creationId="{F07F27BD-FDB5-402D-9FF3-CC2F3AE1D190}"/>
          </ac:spMkLst>
        </pc:spChg>
        <pc:spChg chg="mod">
          <ac:chgData name="Dirk Wübben" userId="a27602df-5b54-480c-866c-64260ceb4949" providerId="ADAL" clId="{6384D003-2B9C-4703-BBC3-6469E285D43F}" dt="2025-03-28T17:30:15.373" v="4762" actId="1035"/>
          <ac:spMkLst>
            <pc:docMk/>
            <pc:sldMk cId="3162997244" sldId="2147375812"/>
            <ac:spMk id="42" creationId="{24D040E5-D0EC-6F02-6956-A672A98D7C8D}"/>
          </ac:spMkLst>
        </pc:spChg>
        <pc:spChg chg="mod">
          <ac:chgData name="Dirk Wübben" userId="a27602df-5b54-480c-866c-64260ceb4949" providerId="ADAL" clId="{6384D003-2B9C-4703-BBC3-6469E285D43F}" dt="2025-03-28T17:30:15.373" v="4762" actId="1035"/>
          <ac:spMkLst>
            <pc:docMk/>
            <pc:sldMk cId="3162997244" sldId="2147375812"/>
            <ac:spMk id="43" creationId="{AE3665CF-6759-47CC-8F73-DA481893EF23}"/>
          </ac:spMkLst>
        </pc:spChg>
        <pc:spChg chg="mod">
          <ac:chgData name="Dirk Wübben" userId="a27602df-5b54-480c-866c-64260ceb4949" providerId="ADAL" clId="{6384D003-2B9C-4703-BBC3-6469E285D43F}" dt="2025-03-28T17:30:15.373" v="4762" actId="1035"/>
          <ac:spMkLst>
            <pc:docMk/>
            <pc:sldMk cId="3162997244" sldId="2147375812"/>
            <ac:spMk id="44" creationId="{582499EB-2086-456F-94C0-763780F40A3C}"/>
          </ac:spMkLst>
        </pc:spChg>
        <pc:spChg chg="mod">
          <ac:chgData name="Dirk Wübben" userId="a27602df-5b54-480c-866c-64260ceb4949" providerId="ADAL" clId="{6384D003-2B9C-4703-BBC3-6469E285D43F}" dt="2025-03-28T17:30:15.373" v="4762" actId="1035"/>
          <ac:spMkLst>
            <pc:docMk/>
            <pc:sldMk cId="3162997244" sldId="2147375812"/>
            <ac:spMk id="45" creationId="{F4518943-0C56-46DA-B418-21B08546F92C}"/>
          </ac:spMkLst>
        </pc:spChg>
        <pc:spChg chg="mod">
          <ac:chgData name="Dirk Wübben" userId="a27602df-5b54-480c-866c-64260ceb4949" providerId="ADAL" clId="{6384D003-2B9C-4703-BBC3-6469E285D43F}" dt="2025-03-28T17:30:15.373" v="4762" actId="1035"/>
          <ac:spMkLst>
            <pc:docMk/>
            <pc:sldMk cId="3162997244" sldId="2147375812"/>
            <ac:spMk id="48" creationId="{063222F6-A74B-B755-B186-8242D20958B8}"/>
          </ac:spMkLst>
        </pc:spChg>
        <pc:spChg chg="mod">
          <ac:chgData name="Dirk Wübben" userId="a27602df-5b54-480c-866c-64260ceb4949" providerId="ADAL" clId="{6384D003-2B9C-4703-BBC3-6469E285D43F}" dt="2025-03-28T17:30:15.373" v="4762" actId="1035"/>
          <ac:spMkLst>
            <pc:docMk/>
            <pc:sldMk cId="3162997244" sldId="2147375812"/>
            <ac:spMk id="50" creationId="{44DBD6F9-FF15-E86D-D670-FE060FE18496}"/>
          </ac:spMkLst>
        </pc:spChg>
        <pc:spChg chg="mod">
          <ac:chgData name="Dirk Wübben" userId="a27602df-5b54-480c-866c-64260ceb4949" providerId="ADAL" clId="{6384D003-2B9C-4703-BBC3-6469E285D43F}" dt="2025-03-28T17:30:15.373" v="4762" actId="1035"/>
          <ac:spMkLst>
            <pc:docMk/>
            <pc:sldMk cId="3162997244" sldId="2147375812"/>
            <ac:spMk id="51" creationId="{799CA65C-E27C-01AA-639D-3D89CB989C7E}"/>
          </ac:spMkLst>
        </pc:spChg>
        <pc:spChg chg="mod">
          <ac:chgData name="Dirk Wübben" userId="a27602df-5b54-480c-866c-64260ceb4949" providerId="ADAL" clId="{6384D003-2B9C-4703-BBC3-6469E285D43F}" dt="2025-03-28T17:30:15.373" v="4762" actId="1035"/>
          <ac:spMkLst>
            <pc:docMk/>
            <pc:sldMk cId="3162997244" sldId="2147375812"/>
            <ac:spMk id="53" creationId="{32C507EC-92F4-853D-991C-CF6DC129DD75}"/>
          </ac:spMkLst>
        </pc:spChg>
        <pc:spChg chg="mod">
          <ac:chgData name="Dirk Wübben" userId="a27602df-5b54-480c-866c-64260ceb4949" providerId="ADAL" clId="{6384D003-2B9C-4703-BBC3-6469E285D43F}" dt="2025-03-28T17:30:15.373" v="4762" actId="1035"/>
          <ac:spMkLst>
            <pc:docMk/>
            <pc:sldMk cId="3162997244" sldId="2147375812"/>
            <ac:spMk id="54" creationId="{29ED6CEA-60C1-4F9E-7E8A-04FE6B1D81AF}"/>
          </ac:spMkLst>
        </pc:spChg>
        <pc:spChg chg="mod">
          <ac:chgData name="Dirk Wübben" userId="a27602df-5b54-480c-866c-64260ceb4949" providerId="ADAL" clId="{6384D003-2B9C-4703-BBC3-6469E285D43F}" dt="2025-03-28T17:30:15.373" v="4762" actId="1035"/>
          <ac:spMkLst>
            <pc:docMk/>
            <pc:sldMk cId="3162997244" sldId="2147375812"/>
            <ac:spMk id="55" creationId="{B94E010A-6258-43EE-A921-8994046196DD}"/>
          </ac:spMkLst>
        </pc:spChg>
        <pc:spChg chg="mod">
          <ac:chgData name="Dirk Wübben" userId="a27602df-5b54-480c-866c-64260ceb4949" providerId="ADAL" clId="{6384D003-2B9C-4703-BBC3-6469E285D43F}" dt="2025-03-28T17:30:15.373" v="4762" actId="1035"/>
          <ac:spMkLst>
            <pc:docMk/>
            <pc:sldMk cId="3162997244" sldId="2147375812"/>
            <ac:spMk id="57" creationId="{6A71C120-9BF7-4578-B162-4180C7C40620}"/>
          </ac:spMkLst>
        </pc:spChg>
        <pc:spChg chg="mod">
          <ac:chgData name="Dirk Wübben" userId="a27602df-5b54-480c-866c-64260ceb4949" providerId="ADAL" clId="{6384D003-2B9C-4703-BBC3-6469E285D43F}" dt="2025-03-28T17:30:15.373" v="4762" actId="1035"/>
          <ac:spMkLst>
            <pc:docMk/>
            <pc:sldMk cId="3162997244" sldId="2147375812"/>
            <ac:spMk id="58" creationId="{888B7949-AE26-4802-AF6D-7BB729620AE8}"/>
          </ac:spMkLst>
        </pc:spChg>
        <pc:spChg chg="mod">
          <ac:chgData name="Dirk Wübben" userId="a27602df-5b54-480c-866c-64260ceb4949" providerId="ADAL" clId="{6384D003-2B9C-4703-BBC3-6469E285D43F}" dt="2025-03-28T17:30:15.373" v="4762" actId="1035"/>
          <ac:spMkLst>
            <pc:docMk/>
            <pc:sldMk cId="3162997244" sldId="2147375812"/>
            <ac:spMk id="59" creationId="{CA62AE82-48B4-0D4A-8BAA-87A2251368AB}"/>
          </ac:spMkLst>
        </pc:spChg>
        <pc:spChg chg="mod">
          <ac:chgData name="Dirk Wübben" userId="a27602df-5b54-480c-866c-64260ceb4949" providerId="ADAL" clId="{6384D003-2B9C-4703-BBC3-6469E285D43F}" dt="2025-03-28T17:30:15.373" v="4762" actId="1035"/>
          <ac:spMkLst>
            <pc:docMk/>
            <pc:sldMk cId="3162997244" sldId="2147375812"/>
            <ac:spMk id="61" creationId="{1422ED0B-4A4F-DD88-8D9E-BD926D4FB030}"/>
          </ac:spMkLst>
        </pc:spChg>
        <pc:spChg chg="mod">
          <ac:chgData name="Dirk Wübben" userId="a27602df-5b54-480c-866c-64260ceb4949" providerId="ADAL" clId="{6384D003-2B9C-4703-BBC3-6469E285D43F}" dt="2025-03-28T17:30:15.373" v="4762" actId="1035"/>
          <ac:spMkLst>
            <pc:docMk/>
            <pc:sldMk cId="3162997244" sldId="2147375812"/>
            <ac:spMk id="65" creationId="{A36E8286-E3CB-4BE8-B945-ECC304152618}"/>
          </ac:spMkLst>
        </pc:spChg>
        <pc:spChg chg="mod">
          <ac:chgData name="Dirk Wübben" userId="a27602df-5b54-480c-866c-64260ceb4949" providerId="ADAL" clId="{6384D003-2B9C-4703-BBC3-6469E285D43F}" dt="2025-03-28T17:30:15.373" v="4762" actId="1035"/>
          <ac:spMkLst>
            <pc:docMk/>
            <pc:sldMk cId="3162997244" sldId="2147375812"/>
            <ac:spMk id="72" creationId="{7B23B9ED-077E-438C-955B-F7000776ABAD}"/>
          </ac:spMkLst>
        </pc:spChg>
        <pc:spChg chg="mod">
          <ac:chgData name="Dirk Wübben" userId="a27602df-5b54-480c-866c-64260ceb4949" providerId="ADAL" clId="{6384D003-2B9C-4703-BBC3-6469E285D43F}" dt="2025-03-28T17:30:15.373" v="4762" actId="1035"/>
          <ac:spMkLst>
            <pc:docMk/>
            <pc:sldMk cId="3162997244" sldId="2147375812"/>
            <ac:spMk id="74" creationId="{638D5E0A-CE8A-4DB7-B00B-3E388C5F73B6}"/>
          </ac:spMkLst>
        </pc:spChg>
        <pc:grpChg chg="mod">
          <ac:chgData name="Dirk Wübben" userId="a27602df-5b54-480c-866c-64260ceb4949" providerId="ADAL" clId="{6384D003-2B9C-4703-BBC3-6469E285D43F}" dt="2025-03-28T17:30:15.373" v="4762" actId="1035"/>
          <ac:grpSpMkLst>
            <pc:docMk/>
            <pc:sldMk cId="3162997244" sldId="2147375812"/>
            <ac:grpSpMk id="11" creationId="{87EDDDCD-271C-4855-AD03-9DFA7A64EB38}"/>
          </ac:grpSpMkLst>
        </pc:grpChg>
        <pc:grpChg chg="mod">
          <ac:chgData name="Dirk Wübben" userId="a27602df-5b54-480c-866c-64260ceb4949" providerId="ADAL" clId="{6384D003-2B9C-4703-BBC3-6469E285D43F}" dt="2025-03-28T17:30:15.373" v="4762" actId="1035"/>
          <ac:grpSpMkLst>
            <pc:docMk/>
            <pc:sldMk cId="3162997244" sldId="2147375812"/>
            <ac:grpSpMk id="29" creationId="{D9BB65EF-3C4C-6B66-4D52-AA58CA643AFD}"/>
          </ac:grpSpMkLst>
        </pc:grpChg>
        <pc:grpChg chg="mod">
          <ac:chgData name="Dirk Wübben" userId="a27602df-5b54-480c-866c-64260ceb4949" providerId="ADAL" clId="{6384D003-2B9C-4703-BBC3-6469E285D43F}" dt="2025-03-28T17:30:15.373" v="4762" actId="1035"/>
          <ac:grpSpMkLst>
            <pc:docMk/>
            <pc:sldMk cId="3162997244" sldId="2147375812"/>
            <ac:grpSpMk id="46" creationId="{220C73B8-C510-4214-A7D0-112D5E707E08}"/>
          </ac:grpSpMkLst>
        </pc:grpChg>
        <pc:grpChg chg="mod">
          <ac:chgData name="Dirk Wübben" userId="a27602df-5b54-480c-866c-64260ceb4949" providerId="ADAL" clId="{6384D003-2B9C-4703-BBC3-6469E285D43F}" dt="2025-03-28T17:30:15.373" v="4762" actId="1035"/>
          <ac:grpSpMkLst>
            <pc:docMk/>
            <pc:sldMk cId="3162997244" sldId="2147375812"/>
            <ac:grpSpMk id="47" creationId="{99E16967-EB42-44BC-88D0-ED9B2EF52B58}"/>
          </ac:grpSpMkLst>
        </pc:grpChg>
        <pc:picChg chg="mod">
          <ac:chgData name="Dirk Wübben" userId="a27602df-5b54-480c-866c-64260ceb4949" providerId="ADAL" clId="{6384D003-2B9C-4703-BBC3-6469E285D43F}" dt="2025-03-28T17:30:15.373" v="4762" actId="1035"/>
          <ac:picMkLst>
            <pc:docMk/>
            <pc:sldMk cId="3162997244" sldId="2147375812"/>
            <ac:picMk id="8" creationId="{07185AB3-7966-491E-B22C-6D89C507B6DB}"/>
          </ac:picMkLst>
        </pc:picChg>
        <pc:picChg chg="mod">
          <ac:chgData name="Dirk Wübben" userId="a27602df-5b54-480c-866c-64260ceb4949" providerId="ADAL" clId="{6384D003-2B9C-4703-BBC3-6469E285D43F}" dt="2025-03-28T17:30:15.373" v="4762" actId="1035"/>
          <ac:picMkLst>
            <pc:docMk/>
            <pc:sldMk cId="3162997244" sldId="2147375812"/>
            <ac:picMk id="27" creationId="{AEF3BBB2-C441-37E1-D2E3-6D495086F5E0}"/>
          </ac:picMkLst>
        </pc:picChg>
        <pc:picChg chg="mod">
          <ac:chgData name="Dirk Wübben" userId="a27602df-5b54-480c-866c-64260ceb4949" providerId="ADAL" clId="{6384D003-2B9C-4703-BBC3-6469E285D43F}" dt="2025-03-28T17:30:15.373" v="4762" actId="1035"/>
          <ac:picMkLst>
            <pc:docMk/>
            <pc:sldMk cId="3162997244" sldId="2147375812"/>
            <ac:picMk id="60" creationId="{2E3F43C5-C5AD-4879-9C21-677061E36F2F}"/>
          </ac:picMkLst>
        </pc:picChg>
        <pc:picChg chg="mod">
          <ac:chgData name="Dirk Wübben" userId="a27602df-5b54-480c-866c-64260ceb4949" providerId="ADAL" clId="{6384D003-2B9C-4703-BBC3-6469E285D43F}" dt="2025-03-28T17:30:15.373" v="4762" actId="1035"/>
          <ac:picMkLst>
            <pc:docMk/>
            <pc:sldMk cId="3162997244" sldId="2147375812"/>
            <ac:picMk id="62" creationId="{90915A41-3945-4E94-BAF4-7D2A634A905C}"/>
          </ac:picMkLst>
        </pc:picChg>
        <pc:cxnChg chg="mod">
          <ac:chgData name="Dirk Wübben" userId="a27602df-5b54-480c-866c-64260ceb4949" providerId="ADAL" clId="{6384D003-2B9C-4703-BBC3-6469E285D43F}" dt="2025-03-28T17:30:15.373" v="4762" actId="1035"/>
          <ac:cxnSpMkLst>
            <pc:docMk/>
            <pc:sldMk cId="3162997244" sldId="2147375812"/>
            <ac:cxnSpMk id="49" creationId="{AF34AC04-0A76-4FC4-8EFD-D5A25971E59D}"/>
          </ac:cxnSpMkLst>
        </pc:cxnChg>
        <pc:cxnChg chg="mod">
          <ac:chgData name="Dirk Wübben" userId="a27602df-5b54-480c-866c-64260ceb4949" providerId="ADAL" clId="{6384D003-2B9C-4703-BBC3-6469E285D43F}" dt="2025-03-28T17:30:15.373" v="4762" actId="1035"/>
          <ac:cxnSpMkLst>
            <pc:docMk/>
            <pc:sldMk cId="3162997244" sldId="2147375812"/>
            <ac:cxnSpMk id="52" creationId="{08786443-5011-4000-9390-F44B87868CDC}"/>
          </ac:cxnSpMkLst>
        </pc:cxnChg>
        <pc:cxnChg chg="mod">
          <ac:chgData name="Dirk Wübben" userId="a27602df-5b54-480c-866c-64260ceb4949" providerId="ADAL" clId="{6384D003-2B9C-4703-BBC3-6469E285D43F}" dt="2025-03-28T17:30:15.373" v="4762" actId="1035"/>
          <ac:cxnSpMkLst>
            <pc:docMk/>
            <pc:sldMk cId="3162997244" sldId="2147375812"/>
            <ac:cxnSpMk id="63" creationId="{79178AD3-6446-20EF-AEE2-674A04E82A7F}"/>
          </ac:cxnSpMkLst>
        </pc:cxnChg>
        <pc:cxnChg chg="mod">
          <ac:chgData name="Dirk Wübben" userId="a27602df-5b54-480c-866c-64260ceb4949" providerId="ADAL" clId="{6384D003-2B9C-4703-BBC3-6469E285D43F}" dt="2025-03-28T17:30:15.373" v="4762" actId="1035"/>
          <ac:cxnSpMkLst>
            <pc:docMk/>
            <pc:sldMk cId="3162997244" sldId="2147375812"/>
            <ac:cxnSpMk id="66" creationId="{3311B80B-EB31-4AFD-B7C6-CAEFDDDD6E91}"/>
          </ac:cxnSpMkLst>
        </pc:cxnChg>
        <pc:cxnChg chg="mod">
          <ac:chgData name="Dirk Wübben" userId="a27602df-5b54-480c-866c-64260ceb4949" providerId="ADAL" clId="{6384D003-2B9C-4703-BBC3-6469E285D43F}" dt="2025-03-28T17:30:15.373" v="4762" actId="1035"/>
          <ac:cxnSpMkLst>
            <pc:docMk/>
            <pc:sldMk cId="3162997244" sldId="2147375812"/>
            <ac:cxnSpMk id="68" creationId="{FA9447CA-ED95-4A8D-944C-B0BAB467B87D}"/>
          </ac:cxnSpMkLst>
        </pc:cxnChg>
      </pc:sldChg>
      <pc:sldChg chg="del">
        <pc:chgData name="Dirk Wübben" userId="a27602df-5b54-480c-866c-64260ceb4949" providerId="ADAL" clId="{6384D003-2B9C-4703-BBC3-6469E285D43F}" dt="2025-03-05T10:35:12.232" v="1" actId="47"/>
        <pc:sldMkLst>
          <pc:docMk/>
          <pc:sldMk cId="1090833609" sldId="2147472500"/>
        </pc:sldMkLst>
      </pc:sldChg>
      <pc:sldChg chg="del">
        <pc:chgData name="Dirk Wübben" userId="a27602df-5b54-480c-866c-64260ceb4949" providerId="ADAL" clId="{6384D003-2B9C-4703-BBC3-6469E285D43F}" dt="2025-03-05T10:35:12.232" v="1" actId="47"/>
        <pc:sldMkLst>
          <pc:docMk/>
          <pc:sldMk cId="2621753809" sldId="2147472509"/>
        </pc:sldMkLst>
      </pc:sldChg>
      <pc:sldChg chg="del">
        <pc:chgData name="Dirk Wübben" userId="a27602df-5b54-480c-866c-64260ceb4949" providerId="ADAL" clId="{6384D003-2B9C-4703-BBC3-6469E285D43F}" dt="2025-03-05T10:35:12.232" v="1" actId="47"/>
        <pc:sldMkLst>
          <pc:docMk/>
          <pc:sldMk cId="2780177838" sldId="2147472511"/>
        </pc:sldMkLst>
      </pc:sldChg>
      <pc:sldChg chg="del">
        <pc:chgData name="Dirk Wübben" userId="a27602df-5b54-480c-866c-64260ceb4949" providerId="ADAL" clId="{6384D003-2B9C-4703-BBC3-6469E285D43F}" dt="2025-03-05T10:35:12.232" v="1" actId="47"/>
        <pc:sldMkLst>
          <pc:docMk/>
          <pc:sldMk cId="3495942424" sldId="2147472513"/>
        </pc:sldMkLst>
      </pc:sldChg>
      <pc:sldChg chg="del">
        <pc:chgData name="Dirk Wübben" userId="a27602df-5b54-480c-866c-64260ceb4949" providerId="ADAL" clId="{6384D003-2B9C-4703-BBC3-6469E285D43F}" dt="2025-03-05T10:35:12.232" v="1" actId="47"/>
        <pc:sldMkLst>
          <pc:docMk/>
          <pc:sldMk cId="237492012" sldId="2147472535"/>
        </pc:sldMkLst>
      </pc:sldChg>
      <pc:sldChg chg="del">
        <pc:chgData name="Dirk Wübben" userId="a27602df-5b54-480c-866c-64260ceb4949" providerId="ADAL" clId="{6384D003-2B9C-4703-BBC3-6469E285D43F}" dt="2025-03-05T10:35:17.901" v="2" actId="47"/>
        <pc:sldMkLst>
          <pc:docMk/>
          <pc:sldMk cId="4177113034" sldId="2147472550"/>
        </pc:sldMkLst>
      </pc:sldChg>
      <pc:sldChg chg="del">
        <pc:chgData name="Dirk Wübben" userId="a27602df-5b54-480c-866c-64260ceb4949" providerId="ADAL" clId="{6384D003-2B9C-4703-BBC3-6469E285D43F}" dt="2025-03-05T10:35:17.901" v="2" actId="47"/>
        <pc:sldMkLst>
          <pc:docMk/>
          <pc:sldMk cId="4196284054" sldId="2147472557"/>
        </pc:sldMkLst>
      </pc:sldChg>
      <pc:sldChg chg="del">
        <pc:chgData name="Dirk Wübben" userId="a27602df-5b54-480c-866c-64260ceb4949" providerId="ADAL" clId="{6384D003-2B9C-4703-BBC3-6469E285D43F}" dt="2025-03-05T10:35:17.901" v="2" actId="47"/>
        <pc:sldMkLst>
          <pc:docMk/>
          <pc:sldMk cId="1463133876" sldId="2147472564"/>
        </pc:sldMkLst>
      </pc:sldChg>
      <pc:sldChg chg="del">
        <pc:chgData name="Dirk Wübben" userId="a27602df-5b54-480c-866c-64260ceb4949" providerId="ADAL" clId="{6384D003-2B9C-4703-BBC3-6469E285D43F}" dt="2025-03-05T10:35:17.901" v="2" actId="47"/>
        <pc:sldMkLst>
          <pc:docMk/>
          <pc:sldMk cId="100331075" sldId="2147472569"/>
        </pc:sldMkLst>
      </pc:sldChg>
      <pc:sldChg chg="del">
        <pc:chgData name="Dirk Wübben" userId="a27602df-5b54-480c-866c-64260ceb4949" providerId="ADAL" clId="{6384D003-2B9C-4703-BBC3-6469E285D43F}" dt="2025-03-05T10:35:17.901" v="2" actId="47"/>
        <pc:sldMkLst>
          <pc:docMk/>
          <pc:sldMk cId="3757828033" sldId="2147472570"/>
        </pc:sldMkLst>
      </pc:sldChg>
      <pc:sldChg chg="del">
        <pc:chgData name="Dirk Wübben" userId="a27602df-5b54-480c-866c-64260ceb4949" providerId="ADAL" clId="{6384D003-2B9C-4703-BBC3-6469E285D43F}" dt="2025-03-05T10:35:17.901" v="2" actId="47"/>
        <pc:sldMkLst>
          <pc:docMk/>
          <pc:sldMk cId="3618206413" sldId="2147472571"/>
        </pc:sldMkLst>
      </pc:sldChg>
      <pc:sldChg chg="del">
        <pc:chgData name="Dirk Wübben" userId="a27602df-5b54-480c-866c-64260ceb4949" providerId="ADAL" clId="{6384D003-2B9C-4703-BBC3-6469E285D43F}" dt="2025-03-05T10:35:17.901" v="2" actId="47"/>
        <pc:sldMkLst>
          <pc:docMk/>
          <pc:sldMk cId="3877753360" sldId="2147472573"/>
        </pc:sldMkLst>
      </pc:sldChg>
      <pc:sldChg chg="del">
        <pc:chgData name="Dirk Wübben" userId="a27602df-5b54-480c-866c-64260ceb4949" providerId="ADAL" clId="{6384D003-2B9C-4703-BBC3-6469E285D43F}" dt="2025-03-05T10:35:17.901" v="2" actId="47"/>
        <pc:sldMkLst>
          <pc:docMk/>
          <pc:sldMk cId="200456584" sldId="2147472574"/>
        </pc:sldMkLst>
      </pc:sldChg>
      <pc:sldChg chg="del">
        <pc:chgData name="Dirk Wübben" userId="a27602df-5b54-480c-866c-64260ceb4949" providerId="ADAL" clId="{6384D003-2B9C-4703-BBC3-6469E285D43F}" dt="2025-03-05T10:35:17.901" v="2" actId="47"/>
        <pc:sldMkLst>
          <pc:docMk/>
          <pc:sldMk cId="557879103" sldId="2147472576"/>
        </pc:sldMkLst>
      </pc:sldChg>
      <pc:sldChg chg="del">
        <pc:chgData name="Dirk Wübben" userId="a27602df-5b54-480c-866c-64260ceb4949" providerId="ADAL" clId="{6384D003-2B9C-4703-BBC3-6469E285D43F}" dt="2025-03-05T10:35:17.901" v="2" actId="47"/>
        <pc:sldMkLst>
          <pc:docMk/>
          <pc:sldMk cId="2543217205" sldId="2147472577"/>
        </pc:sldMkLst>
      </pc:sldChg>
      <pc:sldChg chg="del">
        <pc:chgData name="Dirk Wübben" userId="a27602df-5b54-480c-866c-64260ceb4949" providerId="ADAL" clId="{6384D003-2B9C-4703-BBC3-6469E285D43F}" dt="2025-03-05T10:35:17.901" v="2" actId="47"/>
        <pc:sldMkLst>
          <pc:docMk/>
          <pc:sldMk cId="1773030842" sldId="2147472582"/>
        </pc:sldMkLst>
      </pc:sldChg>
      <pc:sldChg chg="del">
        <pc:chgData name="Dirk Wübben" userId="a27602df-5b54-480c-866c-64260ceb4949" providerId="ADAL" clId="{6384D003-2B9C-4703-BBC3-6469E285D43F}" dt="2025-03-05T10:35:17.901" v="2" actId="47"/>
        <pc:sldMkLst>
          <pc:docMk/>
          <pc:sldMk cId="1714979313" sldId="2147472584"/>
        </pc:sldMkLst>
      </pc:sldChg>
      <pc:sldChg chg="del">
        <pc:chgData name="Dirk Wübben" userId="a27602df-5b54-480c-866c-64260ceb4949" providerId="ADAL" clId="{6384D003-2B9C-4703-BBC3-6469E285D43F}" dt="2025-03-05T10:35:17.901" v="2" actId="47"/>
        <pc:sldMkLst>
          <pc:docMk/>
          <pc:sldMk cId="3484443876" sldId="2147472585"/>
        </pc:sldMkLst>
      </pc:sldChg>
      <pc:sldChg chg="del">
        <pc:chgData name="Dirk Wübben" userId="a27602df-5b54-480c-866c-64260ceb4949" providerId="ADAL" clId="{6384D003-2B9C-4703-BBC3-6469E285D43F}" dt="2025-03-05T10:35:29.509" v="4" actId="47"/>
        <pc:sldMkLst>
          <pc:docMk/>
          <pc:sldMk cId="3648413544" sldId="2147476861"/>
        </pc:sldMkLst>
      </pc:sldChg>
      <pc:sldChg chg="del">
        <pc:chgData name="Dirk Wübben" userId="a27602df-5b54-480c-866c-64260ceb4949" providerId="ADAL" clId="{6384D003-2B9C-4703-BBC3-6469E285D43F}" dt="2025-03-05T10:35:12.232" v="1" actId="47"/>
        <pc:sldMkLst>
          <pc:docMk/>
          <pc:sldMk cId="2797061931" sldId="2147476881"/>
        </pc:sldMkLst>
      </pc:sldChg>
      <pc:sldChg chg="delSp modSp add del mod chgLayout">
        <pc:chgData name="Dirk Wübben" userId="a27602df-5b54-480c-866c-64260ceb4949" providerId="ADAL" clId="{6384D003-2B9C-4703-BBC3-6469E285D43F}" dt="2025-03-20T10:20:52.705" v="1763" actId="47"/>
        <pc:sldMkLst>
          <pc:docMk/>
          <pc:sldMk cId="4061239879" sldId="2147476885"/>
        </pc:sldMkLst>
      </pc:sldChg>
      <pc:sldChg chg="delSp modSp add del mod modClrScheme chgLayout">
        <pc:chgData name="Dirk Wübben" userId="a27602df-5b54-480c-866c-64260ceb4949" providerId="ADAL" clId="{6384D003-2B9C-4703-BBC3-6469E285D43F}" dt="2025-03-20T10:20:52.705" v="1763" actId="47"/>
        <pc:sldMkLst>
          <pc:docMk/>
          <pc:sldMk cId="2157805275" sldId="2147476886"/>
        </pc:sldMkLst>
      </pc:sldChg>
      <pc:sldChg chg="addSp delSp modSp add del mod ord modTransition modClrScheme chgLayout">
        <pc:chgData name="Dirk Wübben" userId="a27602df-5b54-480c-866c-64260ceb4949" providerId="ADAL" clId="{6384D003-2B9C-4703-BBC3-6469E285D43F}" dt="2025-03-28T08:57:03.174" v="4311" actId="47"/>
        <pc:sldMkLst>
          <pc:docMk/>
          <pc:sldMk cId="2385019165" sldId="2147476887"/>
        </pc:sldMkLst>
      </pc:sldChg>
      <pc:sldChg chg="delSp modSp add del mod chgLayout">
        <pc:chgData name="Dirk Wübben" userId="a27602df-5b54-480c-866c-64260ceb4949" providerId="ADAL" clId="{6384D003-2B9C-4703-BBC3-6469E285D43F}" dt="2025-03-20T10:21:38.872" v="1766" actId="47"/>
        <pc:sldMkLst>
          <pc:docMk/>
          <pc:sldMk cId="2229190627" sldId="2147476889"/>
        </pc:sldMkLst>
      </pc:sldChg>
      <pc:sldChg chg="add del ord modTransition">
        <pc:chgData name="Dirk Wübben" userId="a27602df-5b54-480c-866c-64260ceb4949" providerId="ADAL" clId="{6384D003-2B9C-4703-BBC3-6469E285D43F}" dt="2025-03-28T08:57:03.174" v="4311" actId="47"/>
        <pc:sldMkLst>
          <pc:docMk/>
          <pc:sldMk cId="1715062087" sldId="2147476890"/>
        </pc:sldMkLst>
      </pc:sldChg>
      <pc:sldChg chg="delSp modSp add del mod ord modTransition chgLayout">
        <pc:chgData name="Dirk Wübben" userId="a27602df-5b54-480c-866c-64260ceb4949" providerId="ADAL" clId="{6384D003-2B9C-4703-BBC3-6469E285D43F}" dt="2025-03-28T08:57:03.174" v="4311" actId="47"/>
        <pc:sldMkLst>
          <pc:docMk/>
          <pc:sldMk cId="1120021002" sldId="2147476899"/>
        </pc:sldMkLst>
      </pc:sldChg>
      <pc:sldChg chg="del">
        <pc:chgData name="Dirk Wübben" userId="a27602df-5b54-480c-866c-64260ceb4949" providerId="ADAL" clId="{6384D003-2B9C-4703-BBC3-6469E285D43F}" dt="2025-03-05T10:35:17.901" v="2" actId="47"/>
        <pc:sldMkLst>
          <pc:docMk/>
          <pc:sldMk cId="912650279" sldId="2147476917"/>
        </pc:sldMkLst>
      </pc:sldChg>
      <pc:sldChg chg="delSp modSp add del mod ord modTransition modClrScheme chgLayout">
        <pc:chgData name="Dirk Wübben" userId="a27602df-5b54-480c-866c-64260ceb4949" providerId="ADAL" clId="{6384D003-2B9C-4703-BBC3-6469E285D43F}" dt="2025-03-28T08:57:03.174" v="4311" actId="47"/>
        <pc:sldMkLst>
          <pc:docMk/>
          <pc:sldMk cId="484234549" sldId="2147476923"/>
        </pc:sldMkLst>
      </pc:sldChg>
      <pc:sldChg chg="modSp add del mod ord modTransition chgLayout">
        <pc:chgData name="Dirk Wübben" userId="a27602df-5b54-480c-866c-64260ceb4949" providerId="ADAL" clId="{6384D003-2B9C-4703-BBC3-6469E285D43F}" dt="2025-03-28T08:57:03.174" v="4311" actId="47"/>
        <pc:sldMkLst>
          <pc:docMk/>
          <pc:sldMk cId="3252231295" sldId="2147476925"/>
        </pc:sldMkLst>
      </pc:sldChg>
      <pc:sldChg chg="del">
        <pc:chgData name="Dirk Wübben" userId="a27602df-5b54-480c-866c-64260ceb4949" providerId="ADAL" clId="{6384D003-2B9C-4703-BBC3-6469E285D43F}" dt="2025-03-05T10:35:12.232" v="1" actId="47"/>
        <pc:sldMkLst>
          <pc:docMk/>
          <pc:sldMk cId="3366035886" sldId="2147476927"/>
        </pc:sldMkLst>
      </pc:sldChg>
      <pc:sldChg chg="modSp add del mod ord modTransition chgLayout">
        <pc:chgData name="Dirk Wübben" userId="a27602df-5b54-480c-866c-64260ceb4949" providerId="ADAL" clId="{6384D003-2B9C-4703-BBC3-6469E285D43F}" dt="2025-03-28T08:57:03.174" v="4311" actId="47"/>
        <pc:sldMkLst>
          <pc:docMk/>
          <pc:sldMk cId="736548607" sldId="2147476929"/>
        </pc:sldMkLst>
      </pc:sldChg>
      <pc:sldChg chg="del">
        <pc:chgData name="Dirk Wübben" userId="a27602df-5b54-480c-866c-64260ceb4949" providerId="ADAL" clId="{6384D003-2B9C-4703-BBC3-6469E285D43F}" dt="2025-03-05T10:35:17.901" v="2" actId="47"/>
        <pc:sldMkLst>
          <pc:docMk/>
          <pc:sldMk cId="2299871820" sldId="2147476929"/>
        </pc:sldMkLst>
      </pc:sldChg>
      <pc:sldChg chg="del">
        <pc:chgData name="Dirk Wübben" userId="a27602df-5b54-480c-866c-64260ceb4949" providerId="ADAL" clId="{6384D003-2B9C-4703-BBC3-6469E285D43F}" dt="2025-03-05T10:35:17.901" v="2" actId="47"/>
        <pc:sldMkLst>
          <pc:docMk/>
          <pc:sldMk cId="416337945" sldId="2147476934"/>
        </pc:sldMkLst>
      </pc:sldChg>
      <pc:sldChg chg="del">
        <pc:chgData name="Dirk Wübben" userId="a27602df-5b54-480c-866c-64260ceb4949" providerId="ADAL" clId="{6384D003-2B9C-4703-BBC3-6469E285D43F}" dt="2025-03-05T10:35:17.901" v="2" actId="47"/>
        <pc:sldMkLst>
          <pc:docMk/>
          <pc:sldMk cId="1139371620" sldId="2147476935"/>
        </pc:sldMkLst>
      </pc:sldChg>
      <pc:sldChg chg="del">
        <pc:chgData name="Dirk Wübben" userId="a27602df-5b54-480c-866c-64260ceb4949" providerId="ADAL" clId="{6384D003-2B9C-4703-BBC3-6469E285D43F}" dt="2025-03-05T10:35:17.901" v="2" actId="47"/>
        <pc:sldMkLst>
          <pc:docMk/>
          <pc:sldMk cId="922216803" sldId="2147476936"/>
        </pc:sldMkLst>
      </pc:sldChg>
      <pc:sldChg chg="del">
        <pc:chgData name="Dirk Wübben" userId="a27602df-5b54-480c-866c-64260ceb4949" providerId="ADAL" clId="{6384D003-2B9C-4703-BBC3-6469E285D43F}" dt="2025-03-05T10:35:17.901" v="2" actId="47"/>
        <pc:sldMkLst>
          <pc:docMk/>
          <pc:sldMk cId="3801953932" sldId="2147476937"/>
        </pc:sldMkLst>
      </pc:sldChg>
      <pc:sldChg chg="addSp delSp modSp add del mod ord modTransition chgLayout">
        <pc:chgData name="Dirk Wübben" userId="a27602df-5b54-480c-866c-64260ceb4949" providerId="ADAL" clId="{6384D003-2B9C-4703-BBC3-6469E285D43F}" dt="2025-03-28T08:57:03.174" v="4311" actId="47"/>
        <pc:sldMkLst>
          <pc:docMk/>
          <pc:sldMk cId="133921551" sldId="2147476938"/>
        </pc:sldMkLst>
      </pc:sldChg>
      <pc:sldChg chg="del">
        <pc:chgData name="Dirk Wübben" userId="a27602df-5b54-480c-866c-64260ceb4949" providerId="ADAL" clId="{6384D003-2B9C-4703-BBC3-6469E285D43F}" dt="2025-03-05T10:35:17.901" v="2" actId="47"/>
        <pc:sldMkLst>
          <pc:docMk/>
          <pc:sldMk cId="2477760750" sldId="2147476938"/>
        </pc:sldMkLst>
      </pc:sldChg>
      <pc:sldChg chg="addSp delSp modSp add del mod ord modTransition chgLayout">
        <pc:chgData name="Dirk Wübben" userId="a27602df-5b54-480c-866c-64260ceb4949" providerId="ADAL" clId="{6384D003-2B9C-4703-BBC3-6469E285D43F}" dt="2025-03-28T08:57:03.174" v="4311" actId="47"/>
        <pc:sldMkLst>
          <pc:docMk/>
          <pc:sldMk cId="882767959" sldId="2147476940"/>
        </pc:sldMkLst>
      </pc:sldChg>
      <pc:sldChg chg="del">
        <pc:chgData name="Dirk Wübben" userId="a27602df-5b54-480c-866c-64260ceb4949" providerId="ADAL" clId="{6384D003-2B9C-4703-BBC3-6469E285D43F}" dt="2025-03-05T10:35:17.901" v="2" actId="47"/>
        <pc:sldMkLst>
          <pc:docMk/>
          <pc:sldMk cId="1077208484" sldId="2147476942"/>
        </pc:sldMkLst>
      </pc:sldChg>
      <pc:sldChg chg="del">
        <pc:chgData name="Dirk Wübben" userId="a27602df-5b54-480c-866c-64260ceb4949" providerId="ADAL" clId="{6384D003-2B9C-4703-BBC3-6469E285D43F}" dt="2025-03-05T10:35:17.901" v="2" actId="47"/>
        <pc:sldMkLst>
          <pc:docMk/>
          <pc:sldMk cId="1527545129" sldId="2147476945"/>
        </pc:sldMkLst>
      </pc:sldChg>
      <pc:sldChg chg="del">
        <pc:chgData name="Dirk Wübben" userId="a27602df-5b54-480c-866c-64260ceb4949" providerId="ADAL" clId="{6384D003-2B9C-4703-BBC3-6469E285D43F}" dt="2025-03-05T10:35:17.901" v="2" actId="47"/>
        <pc:sldMkLst>
          <pc:docMk/>
          <pc:sldMk cId="781642020" sldId="2147476946"/>
        </pc:sldMkLst>
      </pc:sldChg>
      <pc:sldChg chg="del">
        <pc:chgData name="Dirk Wübben" userId="a27602df-5b54-480c-866c-64260ceb4949" providerId="ADAL" clId="{6384D003-2B9C-4703-BBC3-6469E285D43F}" dt="2025-03-05T10:35:17.901" v="2" actId="47"/>
        <pc:sldMkLst>
          <pc:docMk/>
          <pc:sldMk cId="1015288669" sldId="2147476947"/>
        </pc:sldMkLst>
      </pc:sldChg>
      <pc:sldChg chg="del">
        <pc:chgData name="Dirk Wübben" userId="a27602df-5b54-480c-866c-64260ceb4949" providerId="ADAL" clId="{6384D003-2B9C-4703-BBC3-6469E285D43F}" dt="2025-03-05T10:35:17.901" v="2" actId="47"/>
        <pc:sldMkLst>
          <pc:docMk/>
          <pc:sldMk cId="1443366484" sldId="2147476948"/>
        </pc:sldMkLst>
      </pc:sldChg>
      <pc:sldChg chg="modSp add del mod chgLayout">
        <pc:chgData name="Dirk Wübben" userId="a27602df-5b54-480c-866c-64260ceb4949" providerId="ADAL" clId="{6384D003-2B9C-4703-BBC3-6469E285D43F}" dt="2025-03-20T10:21:38.872" v="1766" actId="47"/>
        <pc:sldMkLst>
          <pc:docMk/>
          <pc:sldMk cId="1778306888" sldId="2147476948"/>
        </pc:sldMkLst>
      </pc:sldChg>
      <pc:sldChg chg="del">
        <pc:chgData name="Dirk Wübben" userId="a27602df-5b54-480c-866c-64260ceb4949" providerId="ADAL" clId="{6384D003-2B9C-4703-BBC3-6469E285D43F}" dt="2025-03-05T10:35:17.901" v="2" actId="47"/>
        <pc:sldMkLst>
          <pc:docMk/>
          <pc:sldMk cId="854581518" sldId="2147476949"/>
        </pc:sldMkLst>
      </pc:sldChg>
      <pc:sldChg chg="del">
        <pc:chgData name="Dirk Wübben" userId="a27602df-5b54-480c-866c-64260ceb4949" providerId="ADAL" clId="{6384D003-2B9C-4703-BBC3-6469E285D43F}" dt="2025-03-05T10:35:12.232" v="1" actId="47"/>
        <pc:sldMkLst>
          <pc:docMk/>
          <pc:sldMk cId="2367264706" sldId="2147476950"/>
        </pc:sldMkLst>
      </pc:sldChg>
      <pc:sldChg chg="del">
        <pc:chgData name="Dirk Wübben" userId="a27602df-5b54-480c-866c-64260ceb4949" providerId="ADAL" clId="{6384D003-2B9C-4703-BBC3-6469E285D43F}" dt="2025-03-05T10:35:12.232" v="1" actId="47"/>
        <pc:sldMkLst>
          <pc:docMk/>
          <pc:sldMk cId="1056595544" sldId="2147476951"/>
        </pc:sldMkLst>
      </pc:sldChg>
      <pc:sldChg chg="del modTransition">
        <pc:chgData name="Dirk Wübben" userId="a27602df-5b54-480c-866c-64260ceb4949" providerId="ADAL" clId="{6384D003-2B9C-4703-BBC3-6469E285D43F}" dt="2025-03-28T08:54:52.455" v="4306" actId="47"/>
        <pc:sldMkLst>
          <pc:docMk/>
          <pc:sldMk cId="1812134370" sldId="2147476951"/>
        </pc:sldMkLst>
      </pc:sldChg>
      <pc:sldChg chg="del">
        <pc:chgData name="Dirk Wübben" userId="a27602df-5b54-480c-866c-64260ceb4949" providerId="ADAL" clId="{6384D003-2B9C-4703-BBC3-6469E285D43F}" dt="2025-03-05T10:35:12.232" v="1" actId="47"/>
        <pc:sldMkLst>
          <pc:docMk/>
          <pc:sldMk cId="488269668" sldId="2147476952"/>
        </pc:sldMkLst>
      </pc:sldChg>
      <pc:sldChg chg="del">
        <pc:chgData name="Dirk Wübben" userId="a27602df-5b54-480c-866c-64260ceb4949" providerId="ADAL" clId="{6384D003-2B9C-4703-BBC3-6469E285D43F}" dt="2025-03-05T10:35:12.232" v="1" actId="47"/>
        <pc:sldMkLst>
          <pc:docMk/>
          <pc:sldMk cId="1993869608" sldId="2147476955"/>
        </pc:sldMkLst>
      </pc:sldChg>
      <pc:sldChg chg="del">
        <pc:chgData name="Dirk Wübben" userId="a27602df-5b54-480c-866c-64260ceb4949" providerId="ADAL" clId="{6384D003-2B9C-4703-BBC3-6469E285D43F}" dt="2025-03-05T10:35:12.232" v="1" actId="47"/>
        <pc:sldMkLst>
          <pc:docMk/>
          <pc:sldMk cId="4016747754" sldId="2147476956"/>
        </pc:sldMkLst>
      </pc:sldChg>
      <pc:sldChg chg="del">
        <pc:chgData name="Dirk Wübben" userId="a27602df-5b54-480c-866c-64260ceb4949" providerId="ADAL" clId="{6384D003-2B9C-4703-BBC3-6469E285D43F}" dt="2025-03-05T10:35:17.901" v="2" actId="47"/>
        <pc:sldMkLst>
          <pc:docMk/>
          <pc:sldMk cId="2512753512" sldId="2147476958"/>
        </pc:sldMkLst>
      </pc:sldChg>
      <pc:sldChg chg="addSp delSp modSp add del mod ord modTransition modClrScheme chgLayout">
        <pc:chgData name="Dirk Wübben" userId="a27602df-5b54-480c-866c-64260ceb4949" providerId="ADAL" clId="{6384D003-2B9C-4703-BBC3-6469E285D43F}" dt="2025-03-28T08:57:03.174" v="4311" actId="47"/>
        <pc:sldMkLst>
          <pc:docMk/>
          <pc:sldMk cId="3216846148" sldId="2147476958"/>
        </pc:sldMkLst>
      </pc:sldChg>
      <pc:sldChg chg="del">
        <pc:chgData name="Dirk Wübben" userId="a27602df-5b54-480c-866c-64260ceb4949" providerId="ADAL" clId="{6384D003-2B9C-4703-BBC3-6469E285D43F}" dt="2025-03-05T10:35:17.901" v="2" actId="47"/>
        <pc:sldMkLst>
          <pc:docMk/>
          <pc:sldMk cId="3362133976" sldId="2147476959"/>
        </pc:sldMkLst>
      </pc:sldChg>
      <pc:sldChg chg="del">
        <pc:chgData name="Dirk Wübben" userId="a27602df-5b54-480c-866c-64260ceb4949" providerId="ADAL" clId="{6384D003-2B9C-4703-BBC3-6469E285D43F}" dt="2025-03-05T10:35:17.901" v="2" actId="47"/>
        <pc:sldMkLst>
          <pc:docMk/>
          <pc:sldMk cId="2275402349" sldId="2147476960"/>
        </pc:sldMkLst>
      </pc:sldChg>
      <pc:sldChg chg="del">
        <pc:chgData name="Dirk Wübben" userId="a27602df-5b54-480c-866c-64260ceb4949" providerId="ADAL" clId="{6384D003-2B9C-4703-BBC3-6469E285D43F}" dt="2025-03-05T10:35:17.901" v="2" actId="47"/>
        <pc:sldMkLst>
          <pc:docMk/>
          <pc:sldMk cId="3225395690" sldId="2147476961"/>
        </pc:sldMkLst>
      </pc:sldChg>
      <pc:sldChg chg="del modTransition">
        <pc:chgData name="Dirk Wübben" userId="a27602df-5b54-480c-866c-64260ceb4949" providerId="ADAL" clId="{6384D003-2B9C-4703-BBC3-6469E285D43F}" dt="2025-03-28T08:57:03.174" v="4311" actId="47"/>
        <pc:sldMkLst>
          <pc:docMk/>
          <pc:sldMk cId="3334546825" sldId="2147476962"/>
        </pc:sldMkLst>
      </pc:sldChg>
      <pc:sldChg chg="del modTransition">
        <pc:chgData name="Dirk Wübben" userId="a27602df-5b54-480c-866c-64260ceb4949" providerId="ADAL" clId="{6384D003-2B9C-4703-BBC3-6469E285D43F}" dt="2025-03-28T08:57:03.174" v="4311" actId="47"/>
        <pc:sldMkLst>
          <pc:docMk/>
          <pc:sldMk cId="2724399991" sldId="2147476963"/>
        </pc:sldMkLst>
      </pc:sldChg>
      <pc:sldChg chg="del">
        <pc:chgData name="Dirk Wübben" userId="a27602df-5b54-480c-866c-64260ceb4949" providerId="ADAL" clId="{6384D003-2B9C-4703-BBC3-6469E285D43F}" dt="2025-03-05T10:35:17.901" v="2" actId="47"/>
        <pc:sldMkLst>
          <pc:docMk/>
          <pc:sldMk cId="3377633737" sldId="2147476963"/>
        </pc:sldMkLst>
      </pc:sldChg>
      <pc:sldChg chg="del">
        <pc:chgData name="Dirk Wübben" userId="a27602df-5b54-480c-866c-64260ceb4949" providerId="ADAL" clId="{6384D003-2B9C-4703-BBC3-6469E285D43F}" dt="2025-03-05T10:35:17.901" v="2" actId="47"/>
        <pc:sldMkLst>
          <pc:docMk/>
          <pc:sldMk cId="2771563822" sldId="2147476964"/>
        </pc:sldMkLst>
      </pc:sldChg>
      <pc:sldChg chg="del">
        <pc:chgData name="Dirk Wübben" userId="a27602df-5b54-480c-866c-64260ceb4949" providerId="ADAL" clId="{6384D003-2B9C-4703-BBC3-6469E285D43F}" dt="2025-03-05T10:35:17.901" v="2" actId="47"/>
        <pc:sldMkLst>
          <pc:docMk/>
          <pc:sldMk cId="623368216" sldId="2147476965"/>
        </pc:sldMkLst>
      </pc:sldChg>
      <pc:sldChg chg="del">
        <pc:chgData name="Dirk Wübben" userId="a27602df-5b54-480c-866c-64260ceb4949" providerId="ADAL" clId="{6384D003-2B9C-4703-BBC3-6469E285D43F}" dt="2025-03-05T10:35:17.901" v="2" actId="47"/>
        <pc:sldMkLst>
          <pc:docMk/>
          <pc:sldMk cId="2073582900" sldId="2147476966"/>
        </pc:sldMkLst>
      </pc:sldChg>
      <pc:sldChg chg="del">
        <pc:chgData name="Dirk Wübben" userId="a27602df-5b54-480c-866c-64260ceb4949" providerId="ADAL" clId="{6384D003-2B9C-4703-BBC3-6469E285D43F}" dt="2025-03-05T10:35:17.901" v="2" actId="47"/>
        <pc:sldMkLst>
          <pc:docMk/>
          <pc:sldMk cId="313851721" sldId="2147476967"/>
        </pc:sldMkLst>
      </pc:sldChg>
      <pc:sldChg chg="del">
        <pc:chgData name="Dirk Wübben" userId="a27602df-5b54-480c-866c-64260ceb4949" providerId="ADAL" clId="{6384D003-2B9C-4703-BBC3-6469E285D43F}" dt="2025-03-05T10:35:17.901" v="2" actId="47"/>
        <pc:sldMkLst>
          <pc:docMk/>
          <pc:sldMk cId="3470027343" sldId="2147476968"/>
        </pc:sldMkLst>
      </pc:sldChg>
      <pc:sldChg chg="del">
        <pc:chgData name="Dirk Wübben" userId="a27602df-5b54-480c-866c-64260ceb4949" providerId="ADAL" clId="{6384D003-2B9C-4703-BBC3-6469E285D43F}" dt="2025-03-05T10:35:17.901" v="2" actId="47"/>
        <pc:sldMkLst>
          <pc:docMk/>
          <pc:sldMk cId="3721334223" sldId="2147476969"/>
        </pc:sldMkLst>
      </pc:sldChg>
      <pc:sldChg chg="del">
        <pc:chgData name="Dirk Wübben" userId="a27602df-5b54-480c-866c-64260ceb4949" providerId="ADAL" clId="{6384D003-2B9C-4703-BBC3-6469E285D43F}" dt="2025-03-05T10:35:17.901" v="2" actId="47"/>
        <pc:sldMkLst>
          <pc:docMk/>
          <pc:sldMk cId="3370915096" sldId="2147476970"/>
        </pc:sldMkLst>
      </pc:sldChg>
      <pc:sldChg chg="del">
        <pc:chgData name="Dirk Wübben" userId="a27602df-5b54-480c-866c-64260ceb4949" providerId="ADAL" clId="{6384D003-2B9C-4703-BBC3-6469E285D43F}" dt="2025-03-05T10:35:17.901" v="2" actId="47"/>
        <pc:sldMkLst>
          <pc:docMk/>
          <pc:sldMk cId="1350914574" sldId="2147476971"/>
        </pc:sldMkLst>
      </pc:sldChg>
      <pc:sldChg chg="del">
        <pc:chgData name="Dirk Wübben" userId="a27602df-5b54-480c-866c-64260ceb4949" providerId="ADAL" clId="{6384D003-2B9C-4703-BBC3-6469E285D43F}" dt="2025-03-05T10:35:17.901" v="2" actId="47"/>
        <pc:sldMkLst>
          <pc:docMk/>
          <pc:sldMk cId="3791343366" sldId="2147476972"/>
        </pc:sldMkLst>
      </pc:sldChg>
      <pc:sldChg chg="del">
        <pc:chgData name="Dirk Wübben" userId="a27602df-5b54-480c-866c-64260ceb4949" providerId="ADAL" clId="{6384D003-2B9C-4703-BBC3-6469E285D43F}" dt="2025-03-05T10:35:17.901" v="2" actId="47"/>
        <pc:sldMkLst>
          <pc:docMk/>
          <pc:sldMk cId="2936859291" sldId="2147476973"/>
        </pc:sldMkLst>
      </pc:sldChg>
      <pc:sldChg chg="del">
        <pc:chgData name="Dirk Wübben" userId="a27602df-5b54-480c-866c-64260ceb4949" providerId="ADAL" clId="{6384D003-2B9C-4703-BBC3-6469E285D43F}" dt="2025-03-05T10:35:17.901" v="2" actId="47"/>
        <pc:sldMkLst>
          <pc:docMk/>
          <pc:sldMk cId="3112257751" sldId="2147476974"/>
        </pc:sldMkLst>
      </pc:sldChg>
      <pc:sldChg chg="del">
        <pc:chgData name="Dirk Wübben" userId="a27602df-5b54-480c-866c-64260ceb4949" providerId="ADAL" clId="{6384D003-2B9C-4703-BBC3-6469E285D43F}" dt="2025-03-05T10:35:17.901" v="2" actId="47"/>
        <pc:sldMkLst>
          <pc:docMk/>
          <pc:sldMk cId="3188796602" sldId="2147476975"/>
        </pc:sldMkLst>
      </pc:sldChg>
      <pc:sldChg chg="del">
        <pc:chgData name="Dirk Wübben" userId="a27602df-5b54-480c-866c-64260ceb4949" providerId="ADAL" clId="{6384D003-2B9C-4703-BBC3-6469E285D43F}" dt="2025-03-05T10:35:17.901" v="2" actId="47"/>
        <pc:sldMkLst>
          <pc:docMk/>
          <pc:sldMk cId="681780769" sldId="2147476976"/>
        </pc:sldMkLst>
      </pc:sldChg>
      <pc:sldChg chg="del">
        <pc:chgData name="Dirk Wübben" userId="a27602df-5b54-480c-866c-64260ceb4949" providerId="ADAL" clId="{6384D003-2B9C-4703-BBC3-6469E285D43F}" dt="2025-03-05T10:35:17.901" v="2" actId="47"/>
        <pc:sldMkLst>
          <pc:docMk/>
          <pc:sldMk cId="2744120505" sldId="2147476977"/>
        </pc:sldMkLst>
      </pc:sldChg>
      <pc:sldChg chg="del">
        <pc:chgData name="Dirk Wübben" userId="a27602df-5b54-480c-866c-64260ceb4949" providerId="ADAL" clId="{6384D003-2B9C-4703-BBC3-6469E285D43F}" dt="2025-03-05T10:35:17.901" v="2" actId="47"/>
        <pc:sldMkLst>
          <pc:docMk/>
          <pc:sldMk cId="363272874" sldId="2147476978"/>
        </pc:sldMkLst>
      </pc:sldChg>
      <pc:sldChg chg="del">
        <pc:chgData name="Dirk Wübben" userId="a27602df-5b54-480c-866c-64260ceb4949" providerId="ADAL" clId="{6384D003-2B9C-4703-BBC3-6469E285D43F}" dt="2025-03-05T10:35:17.901" v="2" actId="47"/>
        <pc:sldMkLst>
          <pc:docMk/>
          <pc:sldMk cId="1599539662" sldId="2147476979"/>
        </pc:sldMkLst>
      </pc:sldChg>
      <pc:sldChg chg="del">
        <pc:chgData name="Dirk Wübben" userId="a27602df-5b54-480c-866c-64260ceb4949" providerId="ADAL" clId="{6384D003-2B9C-4703-BBC3-6469E285D43F}" dt="2025-03-05T10:35:17.901" v="2" actId="47"/>
        <pc:sldMkLst>
          <pc:docMk/>
          <pc:sldMk cId="249829350" sldId="2147476980"/>
        </pc:sldMkLst>
      </pc:sldChg>
      <pc:sldChg chg="del">
        <pc:chgData name="Dirk Wübben" userId="a27602df-5b54-480c-866c-64260ceb4949" providerId="ADAL" clId="{6384D003-2B9C-4703-BBC3-6469E285D43F}" dt="2025-03-05T10:35:17.901" v="2" actId="47"/>
        <pc:sldMkLst>
          <pc:docMk/>
          <pc:sldMk cId="2809023513" sldId="2147476981"/>
        </pc:sldMkLst>
      </pc:sldChg>
      <pc:sldChg chg="del">
        <pc:chgData name="Dirk Wübben" userId="a27602df-5b54-480c-866c-64260ceb4949" providerId="ADAL" clId="{6384D003-2B9C-4703-BBC3-6469E285D43F}" dt="2025-03-05T10:35:17.901" v="2" actId="47"/>
        <pc:sldMkLst>
          <pc:docMk/>
          <pc:sldMk cId="904841449" sldId="2147476982"/>
        </pc:sldMkLst>
      </pc:sldChg>
      <pc:sldChg chg="del">
        <pc:chgData name="Dirk Wübben" userId="a27602df-5b54-480c-866c-64260ceb4949" providerId="ADAL" clId="{6384D003-2B9C-4703-BBC3-6469E285D43F}" dt="2025-03-05T10:35:17.901" v="2" actId="47"/>
        <pc:sldMkLst>
          <pc:docMk/>
          <pc:sldMk cId="1121141307" sldId="2147476983"/>
        </pc:sldMkLst>
      </pc:sldChg>
      <pc:sldChg chg="del">
        <pc:chgData name="Dirk Wübben" userId="a27602df-5b54-480c-866c-64260ceb4949" providerId="ADAL" clId="{6384D003-2B9C-4703-BBC3-6469E285D43F}" dt="2025-03-05T10:35:17.901" v="2" actId="47"/>
        <pc:sldMkLst>
          <pc:docMk/>
          <pc:sldMk cId="2328013493" sldId="2147476984"/>
        </pc:sldMkLst>
      </pc:sldChg>
      <pc:sldChg chg="del">
        <pc:chgData name="Dirk Wübben" userId="a27602df-5b54-480c-866c-64260ceb4949" providerId="ADAL" clId="{6384D003-2B9C-4703-BBC3-6469E285D43F}" dt="2025-03-05T10:35:17.901" v="2" actId="47"/>
        <pc:sldMkLst>
          <pc:docMk/>
          <pc:sldMk cId="212962849" sldId="2147476985"/>
        </pc:sldMkLst>
      </pc:sldChg>
      <pc:sldChg chg="del">
        <pc:chgData name="Dirk Wübben" userId="a27602df-5b54-480c-866c-64260ceb4949" providerId="ADAL" clId="{6384D003-2B9C-4703-BBC3-6469E285D43F}" dt="2025-03-05T10:35:17.901" v="2" actId="47"/>
        <pc:sldMkLst>
          <pc:docMk/>
          <pc:sldMk cId="165004909" sldId="2147476987"/>
        </pc:sldMkLst>
      </pc:sldChg>
      <pc:sldChg chg="del">
        <pc:chgData name="Dirk Wübben" userId="a27602df-5b54-480c-866c-64260ceb4949" providerId="ADAL" clId="{6384D003-2B9C-4703-BBC3-6469E285D43F}" dt="2025-03-05T10:35:12.232" v="1" actId="47"/>
        <pc:sldMkLst>
          <pc:docMk/>
          <pc:sldMk cId="15061299" sldId="2147476989"/>
        </pc:sldMkLst>
      </pc:sldChg>
      <pc:sldChg chg="del">
        <pc:chgData name="Dirk Wübben" userId="a27602df-5b54-480c-866c-64260ceb4949" providerId="ADAL" clId="{6384D003-2B9C-4703-BBC3-6469E285D43F}" dt="2025-03-05T10:35:12.232" v="1" actId="47"/>
        <pc:sldMkLst>
          <pc:docMk/>
          <pc:sldMk cId="1345907750" sldId="2147476990"/>
        </pc:sldMkLst>
      </pc:sldChg>
      <pc:sldChg chg="del">
        <pc:chgData name="Dirk Wübben" userId="a27602df-5b54-480c-866c-64260ceb4949" providerId="ADAL" clId="{6384D003-2B9C-4703-BBC3-6469E285D43F}" dt="2025-03-05T10:35:17.901" v="2" actId="47"/>
        <pc:sldMkLst>
          <pc:docMk/>
          <pc:sldMk cId="61090754" sldId="2147476991"/>
        </pc:sldMkLst>
      </pc:sldChg>
      <pc:sldChg chg="del">
        <pc:chgData name="Dirk Wübben" userId="a27602df-5b54-480c-866c-64260ceb4949" providerId="ADAL" clId="{6384D003-2B9C-4703-BBC3-6469E285D43F}" dt="2025-03-05T10:35:17.901" v="2" actId="47"/>
        <pc:sldMkLst>
          <pc:docMk/>
          <pc:sldMk cId="2089713754" sldId="2147476992"/>
        </pc:sldMkLst>
      </pc:sldChg>
      <pc:sldChg chg="del">
        <pc:chgData name="Dirk Wübben" userId="a27602df-5b54-480c-866c-64260ceb4949" providerId="ADAL" clId="{6384D003-2B9C-4703-BBC3-6469E285D43F}" dt="2025-03-05T10:35:17.901" v="2" actId="47"/>
        <pc:sldMkLst>
          <pc:docMk/>
          <pc:sldMk cId="1427111811" sldId="2147476993"/>
        </pc:sldMkLst>
      </pc:sldChg>
      <pc:sldChg chg="del">
        <pc:chgData name="Dirk Wübben" userId="a27602df-5b54-480c-866c-64260ceb4949" providerId="ADAL" clId="{6384D003-2B9C-4703-BBC3-6469E285D43F}" dt="2025-03-05T10:35:17.901" v="2" actId="47"/>
        <pc:sldMkLst>
          <pc:docMk/>
          <pc:sldMk cId="1721652904" sldId="2147476994"/>
        </pc:sldMkLst>
      </pc:sldChg>
      <pc:sldChg chg="del">
        <pc:chgData name="Dirk Wübben" userId="a27602df-5b54-480c-866c-64260ceb4949" providerId="ADAL" clId="{6384D003-2B9C-4703-BBC3-6469E285D43F}" dt="2025-03-05T10:35:12.232" v="1" actId="47"/>
        <pc:sldMkLst>
          <pc:docMk/>
          <pc:sldMk cId="2269296956" sldId="2147476995"/>
        </pc:sldMkLst>
      </pc:sldChg>
      <pc:sldChg chg="del">
        <pc:chgData name="Dirk Wübben" userId="a27602df-5b54-480c-866c-64260ceb4949" providerId="ADAL" clId="{6384D003-2B9C-4703-BBC3-6469E285D43F}" dt="2025-03-05T10:35:17.901" v="2" actId="47"/>
        <pc:sldMkLst>
          <pc:docMk/>
          <pc:sldMk cId="1159854652" sldId="2147476996"/>
        </pc:sldMkLst>
      </pc:sldChg>
      <pc:sldChg chg="del">
        <pc:chgData name="Dirk Wübben" userId="a27602df-5b54-480c-866c-64260ceb4949" providerId="ADAL" clId="{6384D003-2B9C-4703-BBC3-6469E285D43F}" dt="2025-03-05T10:35:17.901" v="2" actId="47"/>
        <pc:sldMkLst>
          <pc:docMk/>
          <pc:sldMk cId="589856088" sldId="2147476997"/>
        </pc:sldMkLst>
      </pc:sldChg>
      <pc:sldChg chg="del">
        <pc:chgData name="Dirk Wübben" userId="a27602df-5b54-480c-866c-64260ceb4949" providerId="ADAL" clId="{6384D003-2B9C-4703-BBC3-6469E285D43F}" dt="2025-03-05T10:35:17.901" v="2" actId="47"/>
        <pc:sldMkLst>
          <pc:docMk/>
          <pc:sldMk cId="1408280310" sldId="2147476998"/>
        </pc:sldMkLst>
      </pc:sldChg>
      <pc:sldChg chg="del">
        <pc:chgData name="Dirk Wübben" userId="a27602df-5b54-480c-866c-64260ceb4949" providerId="ADAL" clId="{6384D003-2B9C-4703-BBC3-6469E285D43F}" dt="2025-03-05T10:35:17.901" v="2" actId="47"/>
        <pc:sldMkLst>
          <pc:docMk/>
          <pc:sldMk cId="3893516391" sldId="2147476999"/>
        </pc:sldMkLst>
      </pc:sldChg>
      <pc:sldChg chg="del">
        <pc:chgData name="Dirk Wübben" userId="a27602df-5b54-480c-866c-64260ceb4949" providerId="ADAL" clId="{6384D003-2B9C-4703-BBC3-6469E285D43F}" dt="2025-03-05T10:35:17.901" v="2" actId="47"/>
        <pc:sldMkLst>
          <pc:docMk/>
          <pc:sldMk cId="1866808408" sldId="2147477000"/>
        </pc:sldMkLst>
      </pc:sldChg>
      <pc:sldChg chg="del">
        <pc:chgData name="Dirk Wübben" userId="a27602df-5b54-480c-866c-64260ceb4949" providerId="ADAL" clId="{6384D003-2B9C-4703-BBC3-6469E285D43F}" dt="2025-03-05T10:35:12.232" v="1" actId="47"/>
        <pc:sldMkLst>
          <pc:docMk/>
          <pc:sldMk cId="2336060805" sldId="2147477001"/>
        </pc:sldMkLst>
      </pc:sldChg>
      <pc:sldChg chg="del">
        <pc:chgData name="Dirk Wübben" userId="a27602df-5b54-480c-866c-64260ceb4949" providerId="ADAL" clId="{6384D003-2B9C-4703-BBC3-6469E285D43F}" dt="2025-03-05T10:35:12.232" v="1" actId="47"/>
        <pc:sldMkLst>
          <pc:docMk/>
          <pc:sldMk cId="59811078" sldId="2147477002"/>
        </pc:sldMkLst>
      </pc:sldChg>
      <pc:sldChg chg="del">
        <pc:chgData name="Dirk Wübben" userId="a27602df-5b54-480c-866c-64260ceb4949" providerId="ADAL" clId="{6384D003-2B9C-4703-BBC3-6469E285D43F}" dt="2025-03-05T10:35:12.232" v="1" actId="47"/>
        <pc:sldMkLst>
          <pc:docMk/>
          <pc:sldMk cId="2354313391" sldId="2147477003"/>
        </pc:sldMkLst>
      </pc:sldChg>
      <pc:sldChg chg="del">
        <pc:chgData name="Dirk Wübben" userId="a27602df-5b54-480c-866c-64260ceb4949" providerId="ADAL" clId="{6384D003-2B9C-4703-BBC3-6469E285D43F}" dt="2025-03-05T10:35:12.232" v="1" actId="47"/>
        <pc:sldMkLst>
          <pc:docMk/>
          <pc:sldMk cId="2527005023" sldId="2147477009"/>
        </pc:sldMkLst>
      </pc:sldChg>
      <pc:sldChg chg="del">
        <pc:chgData name="Dirk Wübben" userId="a27602df-5b54-480c-866c-64260ceb4949" providerId="ADAL" clId="{6384D003-2B9C-4703-BBC3-6469E285D43F}" dt="2025-03-05T10:35:17.901" v="2" actId="47"/>
        <pc:sldMkLst>
          <pc:docMk/>
          <pc:sldMk cId="884866988" sldId="2147477010"/>
        </pc:sldMkLst>
      </pc:sldChg>
      <pc:sldChg chg="del">
        <pc:chgData name="Dirk Wübben" userId="a27602df-5b54-480c-866c-64260ceb4949" providerId="ADAL" clId="{6384D003-2B9C-4703-BBC3-6469E285D43F}" dt="2025-03-05T10:35:17.901" v="2" actId="47"/>
        <pc:sldMkLst>
          <pc:docMk/>
          <pc:sldMk cId="40389287" sldId="2147477011"/>
        </pc:sldMkLst>
      </pc:sldChg>
      <pc:sldChg chg="del">
        <pc:chgData name="Dirk Wübben" userId="a27602df-5b54-480c-866c-64260ceb4949" providerId="ADAL" clId="{6384D003-2B9C-4703-BBC3-6469E285D43F}" dt="2025-03-05T10:35:17.901" v="2" actId="47"/>
        <pc:sldMkLst>
          <pc:docMk/>
          <pc:sldMk cId="1499435670" sldId="2147477012"/>
        </pc:sldMkLst>
      </pc:sldChg>
      <pc:sldChg chg="del">
        <pc:chgData name="Dirk Wübben" userId="a27602df-5b54-480c-866c-64260ceb4949" providerId="ADAL" clId="{6384D003-2B9C-4703-BBC3-6469E285D43F}" dt="2025-03-05T10:35:17.901" v="2" actId="47"/>
        <pc:sldMkLst>
          <pc:docMk/>
          <pc:sldMk cId="1772872158" sldId="2147477013"/>
        </pc:sldMkLst>
      </pc:sldChg>
      <pc:sldChg chg="del">
        <pc:chgData name="Dirk Wübben" userId="a27602df-5b54-480c-866c-64260ceb4949" providerId="ADAL" clId="{6384D003-2B9C-4703-BBC3-6469E285D43F}" dt="2025-03-05T10:35:17.901" v="2" actId="47"/>
        <pc:sldMkLst>
          <pc:docMk/>
          <pc:sldMk cId="3438802940" sldId="2147477014"/>
        </pc:sldMkLst>
      </pc:sldChg>
      <pc:sldChg chg="del">
        <pc:chgData name="Dirk Wübben" userId="a27602df-5b54-480c-866c-64260ceb4949" providerId="ADAL" clId="{6384D003-2B9C-4703-BBC3-6469E285D43F}" dt="2025-03-05T10:35:12.232" v="1" actId="47"/>
        <pc:sldMkLst>
          <pc:docMk/>
          <pc:sldMk cId="4062828998" sldId="2147477015"/>
        </pc:sldMkLst>
      </pc:sldChg>
      <pc:sldChg chg="del">
        <pc:chgData name="Dirk Wübben" userId="a27602df-5b54-480c-866c-64260ceb4949" providerId="ADAL" clId="{6384D003-2B9C-4703-BBC3-6469E285D43F}" dt="2025-03-05T10:35:12.232" v="1" actId="47"/>
        <pc:sldMkLst>
          <pc:docMk/>
          <pc:sldMk cId="763565366" sldId="2147477016"/>
        </pc:sldMkLst>
      </pc:sldChg>
      <pc:sldChg chg="modSp new add del">
        <pc:chgData name="Dirk Wübben" userId="a27602df-5b54-480c-866c-64260ceb4949" providerId="ADAL" clId="{6384D003-2B9C-4703-BBC3-6469E285D43F}" dt="2025-03-20T10:25:10.039" v="1788" actId="47"/>
        <pc:sldMkLst>
          <pc:docMk/>
          <pc:sldMk cId="1807684934" sldId="2147477017"/>
        </pc:sldMkLst>
      </pc:sldChg>
      <pc:sldChg chg="addSp delSp modSp new del mod modClrScheme chgLayout">
        <pc:chgData name="Dirk Wübben" userId="a27602df-5b54-480c-866c-64260ceb4949" providerId="ADAL" clId="{6384D003-2B9C-4703-BBC3-6469E285D43F}" dt="2025-03-20T10:25:10.039" v="1788" actId="47"/>
        <pc:sldMkLst>
          <pc:docMk/>
          <pc:sldMk cId="1916707699" sldId="2147477018"/>
        </pc:sldMkLst>
      </pc:sldChg>
      <pc:sldChg chg="addSp delSp modSp mod modTransition modClrScheme chgLayout">
        <pc:chgData name="Dirk Wübben" userId="a27602df-5b54-480c-866c-64260ceb4949" providerId="ADAL" clId="{6384D003-2B9C-4703-BBC3-6469E285D43F}" dt="2025-03-28T07:48:09.876" v="2993"/>
        <pc:sldMkLst>
          <pc:docMk/>
          <pc:sldMk cId="3918639821" sldId="2147477019"/>
        </pc:sldMkLst>
        <pc:spChg chg="mod ord">
          <ac:chgData name="Dirk Wübben" userId="a27602df-5b54-480c-866c-64260ceb4949" providerId="ADAL" clId="{6384D003-2B9C-4703-BBC3-6469E285D43F}" dt="2025-03-25T11:45:01.950" v="2452" actId="700"/>
          <ac:spMkLst>
            <pc:docMk/>
            <pc:sldMk cId="3918639821" sldId="2147477019"/>
            <ac:spMk id="2" creationId="{6E67447F-64BC-A060-1E84-F524D6BDDF47}"/>
          </ac:spMkLst>
        </pc:spChg>
        <pc:spChg chg="add del mod ord">
          <ac:chgData name="Dirk Wübben" userId="a27602df-5b54-480c-866c-64260ceb4949" providerId="ADAL" clId="{6384D003-2B9C-4703-BBC3-6469E285D43F}" dt="2025-03-25T11:45:01.950" v="2452" actId="700"/>
          <ac:spMkLst>
            <pc:docMk/>
            <pc:sldMk cId="3918639821" sldId="2147477019"/>
            <ac:spMk id="6" creationId="{967E905D-1807-4264-B30D-F95730D3DD23}"/>
          </ac:spMkLst>
        </pc:spChg>
        <pc:picChg chg="add mod">
          <ac:chgData name="Dirk Wübben" userId="a27602df-5b54-480c-866c-64260ceb4949" providerId="ADAL" clId="{6384D003-2B9C-4703-BBC3-6469E285D43F}" dt="2025-03-25T15:18:44.658" v="2556" actId="14100"/>
          <ac:picMkLst>
            <pc:docMk/>
            <pc:sldMk cId="3918639821" sldId="2147477019"/>
            <ac:picMk id="5" creationId="{E1CA6B72-40B3-4973-9551-80ED85C8CC17}"/>
          </ac:picMkLst>
        </pc:picChg>
      </pc:sldChg>
      <pc:sldChg chg="addSp modSp mod modTransition">
        <pc:chgData name="Dirk Wübben" userId="a27602df-5b54-480c-866c-64260ceb4949" providerId="ADAL" clId="{6384D003-2B9C-4703-BBC3-6469E285D43F}" dt="2025-03-28T07:48:09.876" v="2993"/>
        <pc:sldMkLst>
          <pc:docMk/>
          <pc:sldMk cId="1981480036" sldId="2147477020"/>
        </pc:sldMkLst>
        <pc:spChg chg="mod">
          <ac:chgData name="Dirk Wübben" userId="a27602df-5b54-480c-866c-64260ceb4949" providerId="ADAL" clId="{6384D003-2B9C-4703-BBC3-6469E285D43F}" dt="2025-03-20T10:26:11.408" v="1814" actId="113"/>
          <ac:spMkLst>
            <pc:docMk/>
            <pc:sldMk cId="1981480036" sldId="2147477020"/>
            <ac:spMk id="2" creationId="{262D5F6B-5BF0-B37C-D70B-86AB33F51D08}"/>
          </ac:spMkLst>
        </pc:spChg>
        <pc:spChg chg="mod">
          <ac:chgData name="Dirk Wübben" userId="a27602df-5b54-480c-866c-64260ceb4949" providerId="ADAL" clId="{6384D003-2B9C-4703-BBC3-6469E285D43F}" dt="2025-03-20T10:11:09.732" v="1579"/>
          <ac:spMkLst>
            <pc:docMk/>
            <pc:sldMk cId="1981480036" sldId="2147477020"/>
            <ac:spMk id="3" creationId="{C363908A-4267-394E-3BE5-35C19668102A}"/>
          </ac:spMkLst>
        </pc:spChg>
        <pc:picChg chg="add mod">
          <ac:chgData name="Dirk Wübben" userId="a27602df-5b54-480c-866c-64260ceb4949" providerId="ADAL" clId="{6384D003-2B9C-4703-BBC3-6469E285D43F}" dt="2025-03-25T15:18:25.769" v="2552" actId="1076"/>
          <ac:picMkLst>
            <pc:docMk/>
            <pc:sldMk cId="1981480036" sldId="2147477020"/>
            <ac:picMk id="4" creationId="{5E8F2DC2-4C5E-48A8-9AA9-BFD31E65AA80}"/>
          </ac:picMkLst>
        </pc:picChg>
      </pc:sldChg>
      <pc:sldChg chg="addSp delSp modSp new del mod modClrScheme chgLayout">
        <pc:chgData name="Dirk Wübben" userId="a27602df-5b54-480c-866c-64260ceb4949" providerId="ADAL" clId="{6384D003-2B9C-4703-BBC3-6469E285D43F}" dt="2025-03-17T14:02:38.214" v="942" actId="47"/>
        <pc:sldMkLst>
          <pc:docMk/>
          <pc:sldMk cId="591985399" sldId="2147477021"/>
        </pc:sldMkLst>
      </pc:sldChg>
      <pc:sldChg chg="addSp delSp modSp new mod modTransition modClrScheme chgLayout">
        <pc:chgData name="Dirk Wübben" userId="a27602df-5b54-480c-866c-64260ceb4949" providerId="ADAL" clId="{6384D003-2B9C-4703-BBC3-6469E285D43F}" dt="2025-03-20T11:52:11.619" v="1972"/>
        <pc:sldMkLst>
          <pc:docMk/>
          <pc:sldMk cId="3089069018" sldId="2147477022"/>
        </pc:sldMkLst>
      </pc:sldChg>
      <pc:sldChg chg="addSp delSp modSp new mod modTransition modClrScheme chgLayout">
        <pc:chgData name="Dirk Wübben" userId="a27602df-5b54-480c-866c-64260ceb4949" providerId="ADAL" clId="{6384D003-2B9C-4703-BBC3-6469E285D43F}" dt="2025-03-28T07:48:09.876" v="2993"/>
        <pc:sldMkLst>
          <pc:docMk/>
          <pc:sldMk cId="2867360075" sldId="2147477023"/>
        </pc:sldMkLst>
        <pc:spChg chg="add mod ord">
          <ac:chgData name="Dirk Wübben" userId="a27602df-5b54-480c-866c-64260ceb4949" providerId="ADAL" clId="{6384D003-2B9C-4703-BBC3-6469E285D43F}" dt="2025-03-20T10:11:09.732" v="1579"/>
          <ac:spMkLst>
            <pc:docMk/>
            <pc:sldMk cId="2867360075" sldId="2147477023"/>
            <ac:spMk id="4" creationId="{24562EDF-572B-467F-AB80-A4CF18E58417}"/>
          </ac:spMkLst>
        </pc:spChg>
        <pc:spChg chg="add mod ord">
          <ac:chgData name="Dirk Wübben" userId="a27602df-5b54-480c-866c-64260ceb4949" providerId="ADAL" clId="{6384D003-2B9C-4703-BBC3-6469E285D43F}" dt="2025-03-20T10:11:09.732" v="1579"/>
          <ac:spMkLst>
            <pc:docMk/>
            <pc:sldMk cId="2867360075" sldId="2147477023"/>
            <ac:spMk id="5" creationId="{6644065C-808A-4A27-8E30-920147FCA632}"/>
          </ac:spMkLst>
        </pc:spChg>
        <pc:picChg chg="add mod">
          <ac:chgData name="Dirk Wübben" userId="a27602df-5b54-480c-866c-64260ceb4949" providerId="ADAL" clId="{6384D003-2B9C-4703-BBC3-6469E285D43F}" dt="2025-03-25T15:19:25.136" v="2563" actId="14100"/>
          <ac:picMkLst>
            <pc:docMk/>
            <pc:sldMk cId="2867360075" sldId="2147477023"/>
            <ac:picMk id="6" creationId="{D774758C-0346-4CEB-ADD3-3E650C8B9520}"/>
          </ac:picMkLst>
        </pc:picChg>
      </pc:sldChg>
      <pc:sldChg chg="addSp modSp add mod modTransition">
        <pc:chgData name="Dirk Wübben" userId="a27602df-5b54-480c-866c-64260ceb4949" providerId="ADAL" clId="{6384D003-2B9C-4703-BBC3-6469E285D43F}" dt="2025-03-28T07:48:09.876" v="2993"/>
        <pc:sldMkLst>
          <pc:docMk/>
          <pc:sldMk cId="1272416299" sldId="2147477024"/>
        </pc:sldMkLst>
        <pc:spChg chg="mod">
          <ac:chgData name="Dirk Wübben" userId="a27602df-5b54-480c-866c-64260ceb4949" providerId="ADAL" clId="{6384D003-2B9C-4703-BBC3-6469E285D43F}" dt="2025-03-20T10:11:09.732" v="1579"/>
          <ac:spMkLst>
            <pc:docMk/>
            <pc:sldMk cId="1272416299" sldId="2147477024"/>
            <ac:spMk id="4" creationId="{24562EDF-572B-467F-AB80-A4CF18E58417}"/>
          </ac:spMkLst>
        </pc:spChg>
        <pc:spChg chg="mod">
          <ac:chgData name="Dirk Wübben" userId="a27602df-5b54-480c-866c-64260ceb4949" providerId="ADAL" clId="{6384D003-2B9C-4703-BBC3-6469E285D43F}" dt="2025-03-20T10:11:09.732" v="1579"/>
          <ac:spMkLst>
            <pc:docMk/>
            <pc:sldMk cId="1272416299" sldId="2147477024"/>
            <ac:spMk id="5" creationId="{6644065C-808A-4A27-8E30-920147FCA632}"/>
          </ac:spMkLst>
        </pc:spChg>
        <pc:picChg chg="add mod">
          <ac:chgData name="Dirk Wübben" userId="a27602df-5b54-480c-866c-64260ceb4949" providerId="ADAL" clId="{6384D003-2B9C-4703-BBC3-6469E285D43F}" dt="2025-03-25T15:19:49.896" v="2570" actId="14100"/>
          <ac:picMkLst>
            <pc:docMk/>
            <pc:sldMk cId="1272416299" sldId="2147477024"/>
            <ac:picMk id="6" creationId="{AE81CDFB-FE81-4998-A3C8-FF53347F2E15}"/>
          </ac:picMkLst>
        </pc:picChg>
      </pc:sldChg>
      <pc:sldChg chg="addSp delSp modSp add del mod modClrScheme chgLayout">
        <pc:chgData name="Dirk Wübben" userId="a27602df-5b54-480c-866c-64260ceb4949" providerId="ADAL" clId="{6384D003-2B9C-4703-BBC3-6469E285D43F}" dt="2025-03-17T13:37:01.391" v="434" actId="47"/>
        <pc:sldMkLst>
          <pc:docMk/>
          <pc:sldMk cId="2124574468" sldId="2147477025"/>
        </pc:sldMkLst>
      </pc:sldChg>
      <pc:sldChg chg="addSp delSp modSp new del mod modClrScheme chgLayout">
        <pc:chgData name="Dirk Wübben" userId="a27602df-5b54-480c-866c-64260ceb4949" providerId="ADAL" clId="{6384D003-2B9C-4703-BBC3-6469E285D43F}" dt="2025-03-20T11:47:33.730" v="1909" actId="47"/>
        <pc:sldMkLst>
          <pc:docMk/>
          <pc:sldMk cId="4217844185" sldId="2147477025"/>
        </pc:sldMkLst>
      </pc:sldChg>
      <pc:sldChg chg="addSp modSp new del mod modTransition">
        <pc:chgData name="Dirk Wübben" userId="a27602df-5b54-480c-866c-64260ceb4949" providerId="ADAL" clId="{6384D003-2B9C-4703-BBC3-6469E285D43F}" dt="2025-03-28T08:57:03.174" v="4311" actId="47"/>
        <pc:sldMkLst>
          <pc:docMk/>
          <pc:sldMk cId="2146140212" sldId="2147477026"/>
        </pc:sldMkLst>
      </pc:sldChg>
      <pc:sldChg chg="addSp modSp new del mod">
        <pc:chgData name="Dirk Wübben" userId="a27602df-5b54-480c-866c-64260ceb4949" providerId="ADAL" clId="{6384D003-2B9C-4703-BBC3-6469E285D43F}" dt="2025-03-20T10:28:42.556" v="1829" actId="47"/>
        <pc:sldMkLst>
          <pc:docMk/>
          <pc:sldMk cId="1170200564" sldId="2147477027"/>
        </pc:sldMkLst>
      </pc:sldChg>
      <pc:sldChg chg="addSp delSp modSp del mod modClrScheme chgLayout">
        <pc:chgData name="Dirk Wübben" userId="a27602df-5b54-480c-866c-64260ceb4949" providerId="ADAL" clId="{6384D003-2B9C-4703-BBC3-6469E285D43F}" dt="2025-03-20T11:49:44.168" v="1935" actId="47"/>
        <pc:sldMkLst>
          <pc:docMk/>
          <pc:sldMk cId="4234122540" sldId="2147477028"/>
        </pc:sldMkLst>
      </pc:sldChg>
      <pc:sldChg chg="addSp delSp modSp new mod ord modTransition modClrScheme chgLayout">
        <pc:chgData name="Dirk Wübben" userId="a27602df-5b54-480c-866c-64260ceb4949" providerId="ADAL" clId="{6384D003-2B9C-4703-BBC3-6469E285D43F}" dt="2025-03-28T07:48:09.876" v="2993"/>
        <pc:sldMkLst>
          <pc:docMk/>
          <pc:sldMk cId="3498027820" sldId="2147477029"/>
        </pc:sldMkLst>
        <pc:spChg chg="mod ord">
          <ac:chgData name="Dirk Wübben" userId="a27602df-5b54-480c-866c-64260ceb4949" providerId="ADAL" clId="{6384D003-2B9C-4703-BBC3-6469E285D43F}" dt="2025-03-20T10:11:09.732" v="1579"/>
          <ac:spMkLst>
            <pc:docMk/>
            <pc:sldMk cId="3498027820" sldId="2147477029"/>
            <ac:spMk id="2" creationId="{201D0F38-4964-4495-9ACC-732FA7F40AC9}"/>
          </ac:spMkLst>
        </pc:spChg>
        <pc:spChg chg="add mod ord">
          <ac:chgData name="Dirk Wübben" userId="a27602df-5b54-480c-866c-64260ceb4949" providerId="ADAL" clId="{6384D003-2B9C-4703-BBC3-6469E285D43F}" dt="2025-03-20T11:43:54.984" v="1872" actId="171"/>
          <ac:spMkLst>
            <pc:docMk/>
            <pc:sldMk cId="3498027820" sldId="2147477029"/>
            <ac:spMk id="3" creationId="{CEE4DB3A-DFBB-4CB4-80FC-30394AB2CCD2}"/>
          </ac:spMkLst>
        </pc:spChg>
        <pc:spChg chg="add mod ord">
          <ac:chgData name="Dirk Wübben" userId="a27602df-5b54-480c-866c-64260ceb4949" providerId="ADAL" clId="{6384D003-2B9C-4703-BBC3-6469E285D43F}" dt="2025-03-26T07:16:25.463" v="2612" actId="6549"/>
          <ac:spMkLst>
            <pc:docMk/>
            <pc:sldMk cId="3498027820" sldId="2147477029"/>
            <ac:spMk id="4" creationId="{E5B1FA61-1764-4203-B88B-2D8E9B423A2A}"/>
          </ac:spMkLst>
        </pc:spChg>
        <pc:spChg chg="mod">
          <ac:chgData name="Dirk Wübben" userId="a27602df-5b54-480c-866c-64260ceb4949" providerId="ADAL" clId="{6384D003-2B9C-4703-BBC3-6469E285D43F}" dt="2025-03-20T10:11:09.732" v="1579"/>
          <ac:spMkLst>
            <pc:docMk/>
            <pc:sldMk cId="3498027820" sldId="2147477029"/>
            <ac:spMk id="20" creationId="{6DF25862-2B4E-41B2-9F96-E1F9D01AEB37}"/>
          </ac:spMkLst>
        </pc:spChg>
        <pc:spChg chg="mod">
          <ac:chgData name="Dirk Wübben" userId="a27602df-5b54-480c-866c-64260ceb4949" providerId="ADAL" clId="{6384D003-2B9C-4703-BBC3-6469E285D43F}" dt="2025-03-20T10:11:09.732" v="1579"/>
          <ac:spMkLst>
            <pc:docMk/>
            <pc:sldMk cId="3498027820" sldId="2147477029"/>
            <ac:spMk id="21" creationId="{76055B77-08F5-4D3E-857D-A010E2A9D633}"/>
          </ac:spMkLst>
        </pc:spChg>
        <pc:spChg chg="mod">
          <ac:chgData name="Dirk Wübben" userId="a27602df-5b54-480c-866c-64260ceb4949" providerId="ADAL" clId="{6384D003-2B9C-4703-BBC3-6469E285D43F}" dt="2025-03-20T10:11:09.732" v="1579"/>
          <ac:spMkLst>
            <pc:docMk/>
            <pc:sldMk cId="3498027820" sldId="2147477029"/>
            <ac:spMk id="22" creationId="{8CCBCA71-EDB0-4837-A255-80DBE2911266}"/>
          </ac:spMkLst>
        </pc:spChg>
        <pc:spChg chg="mod">
          <ac:chgData name="Dirk Wübben" userId="a27602df-5b54-480c-866c-64260ceb4949" providerId="ADAL" clId="{6384D003-2B9C-4703-BBC3-6469E285D43F}" dt="2025-03-20T10:11:09.732" v="1579"/>
          <ac:spMkLst>
            <pc:docMk/>
            <pc:sldMk cId="3498027820" sldId="2147477029"/>
            <ac:spMk id="23" creationId="{9D968FBD-3D2A-4339-8EF6-5E7E5C36E3D8}"/>
          </ac:spMkLst>
        </pc:spChg>
        <pc:spChg chg="mod">
          <ac:chgData name="Dirk Wübben" userId="a27602df-5b54-480c-866c-64260ceb4949" providerId="ADAL" clId="{6384D003-2B9C-4703-BBC3-6469E285D43F}" dt="2025-03-20T10:11:09.732" v="1579"/>
          <ac:spMkLst>
            <pc:docMk/>
            <pc:sldMk cId="3498027820" sldId="2147477029"/>
            <ac:spMk id="25" creationId="{137416A3-E806-43F1-967E-FEB7398F0B0F}"/>
          </ac:spMkLst>
        </pc:spChg>
        <pc:spChg chg="mod">
          <ac:chgData name="Dirk Wübben" userId="a27602df-5b54-480c-866c-64260ceb4949" providerId="ADAL" clId="{6384D003-2B9C-4703-BBC3-6469E285D43F}" dt="2025-03-20T10:11:09.732" v="1579"/>
          <ac:spMkLst>
            <pc:docMk/>
            <pc:sldMk cId="3498027820" sldId="2147477029"/>
            <ac:spMk id="27" creationId="{928801C3-6F39-424F-96AC-16CA186D3D2B}"/>
          </ac:spMkLst>
        </pc:spChg>
        <pc:spChg chg="mod">
          <ac:chgData name="Dirk Wübben" userId="a27602df-5b54-480c-866c-64260ceb4949" providerId="ADAL" clId="{6384D003-2B9C-4703-BBC3-6469E285D43F}" dt="2025-03-20T10:11:09.732" v="1579"/>
          <ac:spMkLst>
            <pc:docMk/>
            <pc:sldMk cId="3498027820" sldId="2147477029"/>
            <ac:spMk id="28" creationId="{D9BABC4D-41F8-4003-8B5B-6CC9CFF6911C}"/>
          </ac:spMkLst>
        </pc:spChg>
        <pc:spChg chg="mod">
          <ac:chgData name="Dirk Wübben" userId="a27602df-5b54-480c-866c-64260ceb4949" providerId="ADAL" clId="{6384D003-2B9C-4703-BBC3-6469E285D43F}" dt="2025-03-20T10:11:09.732" v="1579"/>
          <ac:spMkLst>
            <pc:docMk/>
            <pc:sldMk cId="3498027820" sldId="2147477029"/>
            <ac:spMk id="30" creationId="{7A8BF1D0-EDF6-4A5B-8050-83664D888DA2}"/>
          </ac:spMkLst>
        </pc:spChg>
        <pc:spChg chg="mod">
          <ac:chgData name="Dirk Wübben" userId="a27602df-5b54-480c-866c-64260ceb4949" providerId="ADAL" clId="{6384D003-2B9C-4703-BBC3-6469E285D43F}" dt="2025-03-20T10:11:09.732" v="1579"/>
          <ac:spMkLst>
            <pc:docMk/>
            <pc:sldMk cId="3498027820" sldId="2147477029"/>
            <ac:spMk id="31" creationId="{419862E9-383F-4794-AFFC-A6788406C8FA}"/>
          </ac:spMkLst>
        </pc:spChg>
        <pc:spChg chg="mod">
          <ac:chgData name="Dirk Wübben" userId="a27602df-5b54-480c-866c-64260ceb4949" providerId="ADAL" clId="{6384D003-2B9C-4703-BBC3-6469E285D43F}" dt="2025-03-20T10:11:09.732" v="1579"/>
          <ac:spMkLst>
            <pc:docMk/>
            <pc:sldMk cId="3498027820" sldId="2147477029"/>
            <ac:spMk id="33" creationId="{50BCCFC3-88F9-4B92-B558-A16846EA9CC6}"/>
          </ac:spMkLst>
        </pc:spChg>
        <pc:spChg chg="mod">
          <ac:chgData name="Dirk Wübben" userId="a27602df-5b54-480c-866c-64260ceb4949" providerId="ADAL" clId="{6384D003-2B9C-4703-BBC3-6469E285D43F}" dt="2025-03-20T10:11:09.732" v="1579"/>
          <ac:spMkLst>
            <pc:docMk/>
            <pc:sldMk cId="3498027820" sldId="2147477029"/>
            <ac:spMk id="34" creationId="{C95959DA-EBCF-45C5-897B-B98D9FDF2D13}"/>
          </ac:spMkLst>
        </pc:spChg>
        <pc:spChg chg="mod">
          <ac:chgData name="Dirk Wübben" userId="a27602df-5b54-480c-866c-64260ceb4949" providerId="ADAL" clId="{6384D003-2B9C-4703-BBC3-6469E285D43F}" dt="2025-03-20T10:11:09.732" v="1579"/>
          <ac:spMkLst>
            <pc:docMk/>
            <pc:sldMk cId="3498027820" sldId="2147477029"/>
            <ac:spMk id="53" creationId="{EA01FA85-BE99-4587-BA5A-0BC272C0E591}"/>
          </ac:spMkLst>
        </pc:spChg>
        <pc:spChg chg="mod">
          <ac:chgData name="Dirk Wübben" userId="a27602df-5b54-480c-866c-64260ceb4949" providerId="ADAL" clId="{6384D003-2B9C-4703-BBC3-6469E285D43F}" dt="2025-03-20T10:11:09.732" v="1579"/>
          <ac:spMkLst>
            <pc:docMk/>
            <pc:sldMk cId="3498027820" sldId="2147477029"/>
            <ac:spMk id="55" creationId="{B94BDA6E-3A54-4983-A3FB-E90A75F6EFBB}"/>
          </ac:spMkLst>
        </pc:spChg>
        <pc:spChg chg="mod">
          <ac:chgData name="Dirk Wübben" userId="a27602df-5b54-480c-866c-64260ceb4949" providerId="ADAL" clId="{6384D003-2B9C-4703-BBC3-6469E285D43F}" dt="2025-03-20T10:11:09.732" v="1579"/>
          <ac:spMkLst>
            <pc:docMk/>
            <pc:sldMk cId="3498027820" sldId="2147477029"/>
            <ac:spMk id="57" creationId="{8FA669C0-019D-4019-9013-7D3F9F7B9E1E}"/>
          </ac:spMkLst>
        </pc:spChg>
        <pc:spChg chg="mod">
          <ac:chgData name="Dirk Wübben" userId="a27602df-5b54-480c-866c-64260ceb4949" providerId="ADAL" clId="{6384D003-2B9C-4703-BBC3-6469E285D43F}" dt="2025-03-20T10:11:09.732" v="1579"/>
          <ac:spMkLst>
            <pc:docMk/>
            <pc:sldMk cId="3498027820" sldId="2147477029"/>
            <ac:spMk id="58" creationId="{0B7F3E26-DF8E-47A5-9AA1-B0E68EC01201}"/>
          </ac:spMkLst>
        </pc:spChg>
        <pc:spChg chg="mod">
          <ac:chgData name="Dirk Wübben" userId="a27602df-5b54-480c-866c-64260ceb4949" providerId="ADAL" clId="{6384D003-2B9C-4703-BBC3-6469E285D43F}" dt="2025-03-20T10:11:09.732" v="1579"/>
          <ac:spMkLst>
            <pc:docMk/>
            <pc:sldMk cId="3498027820" sldId="2147477029"/>
            <ac:spMk id="59" creationId="{26FB7C10-E89B-4957-9E13-BE59C7E9B426}"/>
          </ac:spMkLst>
        </pc:spChg>
        <pc:spChg chg="mod">
          <ac:chgData name="Dirk Wübben" userId="a27602df-5b54-480c-866c-64260ceb4949" providerId="ADAL" clId="{6384D003-2B9C-4703-BBC3-6469E285D43F}" dt="2025-03-20T10:11:09.732" v="1579"/>
          <ac:spMkLst>
            <pc:docMk/>
            <pc:sldMk cId="3498027820" sldId="2147477029"/>
            <ac:spMk id="60" creationId="{CF4BD580-801F-4403-81B6-287A9AF8CFB8}"/>
          </ac:spMkLst>
        </pc:spChg>
        <pc:spChg chg="mod">
          <ac:chgData name="Dirk Wübben" userId="a27602df-5b54-480c-866c-64260ceb4949" providerId="ADAL" clId="{6384D003-2B9C-4703-BBC3-6469E285D43F}" dt="2025-03-20T10:11:09.732" v="1579"/>
          <ac:spMkLst>
            <pc:docMk/>
            <pc:sldMk cId="3498027820" sldId="2147477029"/>
            <ac:spMk id="61" creationId="{46CF83CC-5C62-461B-8CA1-A3D0F5C98597}"/>
          </ac:spMkLst>
        </pc:spChg>
        <pc:spChg chg="mod">
          <ac:chgData name="Dirk Wübben" userId="a27602df-5b54-480c-866c-64260ceb4949" providerId="ADAL" clId="{6384D003-2B9C-4703-BBC3-6469E285D43F}" dt="2025-03-20T10:11:09.732" v="1579"/>
          <ac:spMkLst>
            <pc:docMk/>
            <pc:sldMk cId="3498027820" sldId="2147477029"/>
            <ac:spMk id="80" creationId="{B70881FA-929D-4FFD-9697-2315FABDC21D}"/>
          </ac:spMkLst>
        </pc:spChg>
        <pc:spChg chg="mod">
          <ac:chgData name="Dirk Wübben" userId="a27602df-5b54-480c-866c-64260ceb4949" providerId="ADAL" clId="{6384D003-2B9C-4703-BBC3-6469E285D43F}" dt="2025-03-20T10:11:09.732" v="1579"/>
          <ac:spMkLst>
            <pc:docMk/>
            <pc:sldMk cId="3498027820" sldId="2147477029"/>
            <ac:spMk id="81" creationId="{4493F4D9-0780-4E66-82D3-0464EE65E19C}"/>
          </ac:spMkLst>
        </pc:spChg>
        <pc:grpChg chg="add mod">
          <ac:chgData name="Dirk Wübben" userId="a27602df-5b54-480c-866c-64260ceb4949" providerId="ADAL" clId="{6384D003-2B9C-4703-BBC3-6469E285D43F}" dt="2025-03-20T10:11:09.732" v="1579"/>
          <ac:grpSpMkLst>
            <pc:docMk/>
            <pc:sldMk cId="3498027820" sldId="2147477029"/>
            <ac:grpSpMk id="7" creationId="{9B723A7B-CEAE-4483-A852-2F4A8E30F867}"/>
          </ac:grpSpMkLst>
        </pc:grpChg>
        <pc:graphicFrameChg chg="add mod">
          <ac:chgData name="Dirk Wübben" userId="a27602df-5b54-480c-866c-64260ceb4949" providerId="ADAL" clId="{6384D003-2B9C-4703-BBC3-6469E285D43F}" dt="2025-03-26T07:16:42.989" v="2616" actId="20577"/>
          <ac:graphicFrameMkLst>
            <pc:docMk/>
            <pc:sldMk cId="3498027820" sldId="2147477029"/>
            <ac:graphicFrameMk id="6" creationId="{A27AE488-C595-463C-8D0B-08C6F24996CA}"/>
          </ac:graphicFrameMkLst>
        </pc:graphicFrameChg>
        <pc:picChg chg="mod">
          <ac:chgData name="Dirk Wübben" userId="a27602df-5b54-480c-866c-64260ceb4949" providerId="ADAL" clId="{6384D003-2B9C-4703-BBC3-6469E285D43F}" dt="2025-03-20T10:11:09.732" v="1579"/>
          <ac:picMkLst>
            <pc:docMk/>
            <pc:sldMk cId="3498027820" sldId="2147477029"/>
            <ac:picMk id="8" creationId="{95498A07-5F62-4FA2-B7AD-B92DAAD253E5}"/>
          </ac:picMkLst>
        </pc:picChg>
        <pc:picChg chg="mod">
          <ac:chgData name="Dirk Wübben" userId="a27602df-5b54-480c-866c-64260ceb4949" providerId="ADAL" clId="{6384D003-2B9C-4703-BBC3-6469E285D43F}" dt="2025-03-20T10:11:09.732" v="1579"/>
          <ac:picMkLst>
            <pc:docMk/>
            <pc:sldMk cId="3498027820" sldId="2147477029"/>
            <ac:picMk id="9" creationId="{D1F989F4-C470-4E7C-9C90-9CB8F5CF1F53}"/>
          </ac:picMkLst>
        </pc:picChg>
        <pc:picChg chg="mod">
          <ac:chgData name="Dirk Wübben" userId="a27602df-5b54-480c-866c-64260ceb4949" providerId="ADAL" clId="{6384D003-2B9C-4703-BBC3-6469E285D43F}" dt="2025-03-20T10:11:09.732" v="1579"/>
          <ac:picMkLst>
            <pc:docMk/>
            <pc:sldMk cId="3498027820" sldId="2147477029"/>
            <ac:picMk id="10" creationId="{C3229356-9EE3-4536-8494-804C5F8AB8C0}"/>
          </ac:picMkLst>
        </pc:picChg>
        <pc:picChg chg="mod">
          <ac:chgData name="Dirk Wübben" userId="a27602df-5b54-480c-866c-64260ceb4949" providerId="ADAL" clId="{6384D003-2B9C-4703-BBC3-6469E285D43F}" dt="2025-03-20T10:11:09.732" v="1579"/>
          <ac:picMkLst>
            <pc:docMk/>
            <pc:sldMk cId="3498027820" sldId="2147477029"/>
            <ac:picMk id="11" creationId="{530969E3-AF96-4DD2-B72B-C198BB408179}"/>
          </ac:picMkLst>
        </pc:picChg>
        <pc:picChg chg="mod">
          <ac:chgData name="Dirk Wübben" userId="a27602df-5b54-480c-866c-64260ceb4949" providerId="ADAL" clId="{6384D003-2B9C-4703-BBC3-6469E285D43F}" dt="2025-03-20T10:11:09.732" v="1579"/>
          <ac:picMkLst>
            <pc:docMk/>
            <pc:sldMk cId="3498027820" sldId="2147477029"/>
            <ac:picMk id="12" creationId="{A0F12D9C-805B-4384-9BEB-ABAE9E0FA258}"/>
          </ac:picMkLst>
        </pc:picChg>
        <pc:picChg chg="mod">
          <ac:chgData name="Dirk Wübben" userId="a27602df-5b54-480c-866c-64260ceb4949" providerId="ADAL" clId="{6384D003-2B9C-4703-BBC3-6469E285D43F}" dt="2025-03-20T10:11:09.732" v="1579"/>
          <ac:picMkLst>
            <pc:docMk/>
            <pc:sldMk cId="3498027820" sldId="2147477029"/>
            <ac:picMk id="13" creationId="{4C77252B-D6DA-4ABC-8227-507C3C0F35B6}"/>
          </ac:picMkLst>
        </pc:picChg>
        <pc:picChg chg="mod">
          <ac:chgData name="Dirk Wübben" userId="a27602df-5b54-480c-866c-64260ceb4949" providerId="ADAL" clId="{6384D003-2B9C-4703-BBC3-6469E285D43F}" dt="2025-03-20T10:11:09.732" v="1579"/>
          <ac:picMkLst>
            <pc:docMk/>
            <pc:sldMk cId="3498027820" sldId="2147477029"/>
            <ac:picMk id="14" creationId="{10D478AD-B71D-4B6F-9772-045B002EC892}"/>
          </ac:picMkLst>
        </pc:picChg>
        <pc:picChg chg="mod">
          <ac:chgData name="Dirk Wübben" userId="a27602df-5b54-480c-866c-64260ceb4949" providerId="ADAL" clId="{6384D003-2B9C-4703-BBC3-6469E285D43F}" dt="2025-03-20T10:11:09.732" v="1579"/>
          <ac:picMkLst>
            <pc:docMk/>
            <pc:sldMk cId="3498027820" sldId="2147477029"/>
            <ac:picMk id="15" creationId="{00D1A24F-F2A2-45D6-B59F-FC7D0145CC7B}"/>
          </ac:picMkLst>
        </pc:picChg>
        <pc:picChg chg="mod">
          <ac:chgData name="Dirk Wübben" userId="a27602df-5b54-480c-866c-64260ceb4949" providerId="ADAL" clId="{6384D003-2B9C-4703-BBC3-6469E285D43F}" dt="2025-03-20T10:11:09.732" v="1579"/>
          <ac:picMkLst>
            <pc:docMk/>
            <pc:sldMk cId="3498027820" sldId="2147477029"/>
            <ac:picMk id="16" creationId="{394B743C-2295-46E5-8388-535A41AD900C}"/>
          </ac:picMkLst>
        </pc:picChg>
        <pc:picChg chg="mod">
          <ac:chgData name="Dirk Wübben" userId="a27602df-5b54-480c-866c-64260ceb4949" providerId="ADAL" clId="{6384D003-2B9C-4703-BBC3-6469E285D43F}" dt="2025-03-20T10:11:09.732" v="1579"/>
          <ac:picMkLst>
            <pc:docMk/>
            <pc:sldMk cId="3498027820" sldId="2147477029"/>
            <ac:picMk id="17" creationId="{6690FFB7-0554-43EA-B797-FB98F2198EFF}"/>
          </ac:picMkLst>
        </pc:picChg>
        <pc:picChg chg="mod">
          <ac:chgData name="Dirk Wübben" userId="a27602df-5b54-480c-866c-64260ceb4949" providerId="ADAL" clId="{6384D003-2B9C-4703-BBC3-6469E285D43F}" dt="2025-03-20T10:11:09.732" v="1579"/>
          <ac:picMkLst>
            <pc:docMk/>
            <pc:sldMk cId="3498027820" sldId="2147477029"/>
            <ac:picMk id="18" creationId="{0C908D76-18F5-4B04-9974-BCF5D5A262A8}"/>
          </ac:picMkLst>
        </pc:picChg>
        <pc:picChg chg="mod">
          <ac:chgData name="Dirk Wübben" userId="a27602df-5b54-480c-866c-64260ceb4949" providerId="ADAL" clId="{6384D003-2B9C-4703-BBC3-6469E285D43F}" dt="2025-03-20T10:11:09.732" v="1579"/>
          <ac:picMkLst>
            <pc:docMk/>
            <pc:sldMk cId="3498027820" sldId="2147477029"/>
            <ac:picMk id="19" creationId="{5E4FB26D-2A61-4611-92E9-1E9588B8CA81}"/>
          </ac:picMkLst>
        </pc:picChg>
        <pc:picChg chg="mod">
          <ac:chgData name="Dirk Wübben" userId="a27602df-5b54-480c-866c-64260ceb4949" providerId="ADAL" clId="{6384D003-2B9C-4703-BBC3-6469E285D43F}" dt="2025-03-20T10:11:09.732" v="1579"/>
          <ac:picMkLst>
            <pc:docMk/>
            <pc:sldMk cId="3498027820" sldId="2147477029"/>
            <ac:picMk id="24" creationId="{6DD39876-42FB-4443-A71C-6F739FB8E396}"/>
          </ac:picMkLst>
        </pc:picChg>
        <pc:picChg chg="mod">
          <ac:chgData name="Dirk Wübben" userId="a27602df-5b54-480c-866c-64260ceb4949" providerId="ADAL" clId="{6384D003-2B9C-4703-BBC3-6469E285D43F}" dt="2025-03-20T10:11:09.732" v="1579"/>
          <ac:picMkLst>
            <pc:docMk/>
            <pc:sldMk cId="3498027820" sldId="2147477029"/>
            <ac:picMk id="29" creationId="{D29C0118-04D5-49A4-BC46-1FECA6D96AED}"/>
          </ac:picMkLst>
        </pc:picChg>
        <pc:picChg chg="mod">
          <ac:chgData name="Dirk Wübben" userId="a27602df-5b54-480c-866c-64260ceb4949" providerId="ADAL" clId="{6384D003-2B9C-4703-BBC3-6469E285D43F}" dt="2025-03-20T10:11:09.732" v="1579"/>
          <ac:picMkLst>
            <pc:docMk/>
            <pc:sldMk cId="3498027820" sldId="2147477029"/>
            <ac:picMk id="35" creationId="{10A851D1-8671-4D1D-9912-FB22870CB522}"/>
          </ac:picMkLst>
        </pc:picChg>
        <pc:picChg chg="mod">
          <ac:chgData name="Dirk Wübben" userId="a27602df-5b54-480c-866c-64260ceb4949" providerId="ADAL" clId="{6384D003-2B9C-4703-BBC3-6469E285D43F}" dt="2025-03-20T10:11:09.732" v="1579"/>
          <ac:picMkLst>
            <pc:docMk/>
            <pc:sldMk cId="3498027820" sldId="2147477029"/>
            <ac:picMk id="37" creationId="{F8B3D14A-BCCE-41AF-9F1E-7B94839DCB70}"/>
          </ac:picMkLst>
        </pc:picChg>
        <pc:picChg chg="mod">
          <ac:chgData name="Dirk Wübben" userId="a27602df-5b54-480c-866c-64260ceb4949" providerId="ADAL" clId="{6384D003-2B9C-4703-BBC3-6469E285D43F}" dt="2025-03-20T10:11:09.732" v="1579"/>
          <ac:picMkLst>
            <pc:docMk/>
            <pc:sldMk cId="3498027820" sldId="2147477029"/>
            <ac:picMk id="48" creationId="{CB79FDD4-F358-4EA8-ADD6-6ED24A7856C4}"/>
          </ac:picMkLst>
        </pc:picChg>
        <pc:picChg chg="mod">
          <ac:chgData name="Dirk Wübben" userId="a27602df-5b54-480c-866c-64260ceb4949" providerId="ADAL" clId="{6384D003-2B9C-4703-BBC3-6469E285D43F}" dt="2025-03-20T10:11:09.732" v="1579"/>
          <ac:picMkLst>
            <pc:docMk/>
            <pc:sldMk cId="3498027820" sldId="2147477029"/>
            <ac:picMk id="49" creationId="{C2A71904-9473-4064-AC83-7A3CD9556028}"/>
          </ac:picMkLst>
        </pc:picChg>
        <pc:picChg chg="mod">
          <ac:chgData name="Dirk Wübben" userId="a27602df-5b54-480c-866c-64260ceb4949" providerId="ADAL" clId="{6384D003-2B9C-4703-BBC3-6469E285D43F}" dt="2025-03-20T10:11:09.732" v="1579"/>
          <ac:picMkLst>
            <pc:docMk/>
            <pc:sldMk cId="3498027820" sldId="2147477029"/>
            <ac:picMk id="54" creationId="{C6C8E225-D98B-4ACA-A259-6EADBBF85FCE}"/>
          </ac:picMkLst>
        </pc:picChg>
        <pc:picChg chg="mod">
          <ac:chgData name="Dirk Wübben" userId="a27602df-5b54-480c-866c-64260ceb4949" providerId="ADAL" clId="{6384D003-2B9C-4703-BBC3-6469E285D43F}" dt="2025-03-20T10:11:09.732" v="1579"/>
          <ac:picMkLst>
            <pc:docMk/>
            <pc:sldMk cId="3498027820" sldId="2147477029"/>
            <ac:picMk id="56" creationId="{9FCD5AEE-3CCB-4B11-A701-3776219BF6E2}"/>
          </ac:picMkLst>
        </pc:picChg>
        <pc:picChg chg="mod">
          <ac:chgData name="Dirk Wübben" userId="a27602df-5b54-480c-866c-64260ceb4949" providerId="ADAL" clId="{6384D003-2B9C-4703-BBC3-6469E285D43F}" dt="2025-03-20T10:11:09.732" v="1579"/>
          <ac:picMkLst>
            <pc:docMk/>
            <pc:sldMk cId="3498027820" sldId="2147477029"/>
            <ac:picMk id="66" creationId="{DA9D57D2-BDA3-4CD9-920E-D5A73EB71729}"/>
          </ac:picMkLst>
        </pc:picChg>
        <pc:picChg chg="mod">
          <ac:chgData name="Dirk Wübben" userId="a27602df-5b54-480c-866c-64260ceb4949" providerId="ADAL" clId="{6384D003-2B9C-4703-BBC3-6469E285D43F}" dt="2025-03-20T10:11:09.732" v="1579"/>
          <ac:picMkLst>
            <pc:docMk/>
            <pc:sldMk cId="3498027820" sldId="2147477029"/>
            <ac:picMk id="67" creationId="{F36BADB7-8797-4F69-AC0A-BD27E8E6FAFF}"/>
          </ac:picMkLst>
        </pc:picChg>
        <pc:picChg chg="mod">
          <ac:chgData name="Dirk Wübben" userId="a27602df-5b54-480c-866c-64260ceb4949" providerId="ADAL" clId="{6384D003-2B9C-4703-BBC3-6469E285D43F}" dt="2025-03-20T10:11:09.732" v="1579"/>
          <ac:picMkLst>
            <pc:docMk/>
            <pc:sldMk cId="3498027820" sldId="2147477029"/>
            <ac:picMk id="68" creationId="{2083B0A8-1399-4512-9433-E2BDDB88D575}"/>
          </ac:picMkLst>
        </pc:picChg>
        <pc:picChg chg="mod">
          <ac:chgData name="Dirk Wübben" userId="a27602df-5b54-480c-866c-64260ceb4949" providerId="ADAL" clId="{6384D003-2B9C-4703-BBC3-6469E285D43F}" dt="2025-03-20T10:11:09.732" v="1579"/>
          <ac:picMkLst>
            <pc:docMk/>
            <pc:sldMk cId="3498027820" sldId="2147477029"/>
            <ac:picMk id="69" creationId="{AF263A33-1D71-4259-907D-A388194E8241}"/>
          </ac:picMkLst>
        </pc:picChg>
        <pc:picChg chg="mod">
          <ac:chgData name="Dirk Wübben" userId="a27602df-5b54-480c-866c-64260ceb4949" providerId="ADAL" clId="{6384D003-2B9C-4703-BBC3-6469E285D43F}" dt="2025-03-20T10:11:09.732" v="1579"/>
          <ac:picMkLst>
            <pc:docMk/>
            <pc:sldMk cId="3498027820" sldId="2147477029"/>
            <ac:picMk id="70" creationId="{2048B851-269B-4DDC-9083-BAE2DC9F9574}"/>
          </ac:picMkLst>
        </pc:picChg>
        <pc:picChg chg="mod">
          <ac:chgData name="Dirk Wübben" userId="a27602df-5b54-480c-866c-64260ceb4949" providerId="ADAL" clId="{6384D003-2B9C-4703-BBC3-6469E285D43F}" dt="2025-03-20T10:11:09.732" v="1579"/>
          <ac:picMkLst>
            <pc:docMk/>
            <pc:sldMk cId="3498027820" sldId="2147477029"/>
            <ac:picMk id="71" creationId="{6EEFAEC4-7714-4332-9D5A-AD6300D1A1EF}"/>
          </ac:picMkLst>
        </pc:picChg>
        <pc:picChg chg="mod">
          <ac:chgData name="Dirk Wübben" userId="a27602df-5b54-480c-866c-64260ceb4949" providerId="ADAL" clId="{6384D003-2B9C-4703-BBC3-6469E285D43F}" dt="2025-03-20T10:11:09.732" v="1579"/>
          <ac:picMkLst>
            <pc:docMk/>
            <pc:sldMk cId="3498027820" sldId="2147477029"/>
            <ac:picMk id="72" creationId="{C43D3E26-54DE-49CA-8C97-E3D11B6B319A}"/>
          </ac:picMkLst>
        </pc:picChg>
        <pc:picChg chg="mod">
          <ac:chgData name="Dirk Wübben" userId="a27602df-5b54-480c-866c-64260ceb4949" providerId="ADAL" clId="{6384D003-2B9C-4703-BBC3-6469E285D43F}" dt="2025-03-20T10:11:09.732" v="1579"/>
          <ac:picMkLst>
            <pc:docMk/>
            <pc:sldMk cId="3498027820" sldId="2147477029"/>
            <ac:picMk id="73" creationId="{B1FBCF29-CDA6-4D89-B5F2-226505DEDF19}"/>
          </ac:picMkLst>
        </pc:picChg>
        <pc:picChg chg="mod">
          <ac:chgData name="Dirk Wübben" userId="a27602df-5b54-480c-866c-64260ceb4949" providerId="ADAL" clId="{6384D003-2B9C-4703-BBC3-6469E285D43F}" dt="2025-03-20T10:11:09.732" v="1579"/>
          <ac:picMkLst>
            <pc:docMk/>
            <pc:sldMk cId="3498027820" sldId="2147477029"/>
            <ac:picMk id="75" creationId="{A4E438BB-7BC1-490A-81D5-5EEE864F80EA}"/>
          </ac:picMkLst>
        </pc:picChg>
        <pc:picChg chg="mod">
          <ac:chgData name="Dirk Wübben" userId="a27602df-5b54-480c-866c-64260ceb4949" providerId="ADAL" clId="{6384D003-2B9C-4703-BBC3-6469E285D43F}" dt="2025-03-20T10:11:09.732" v="1579"/>
          <ac:picMkLst>
            <pc:docMk/>
            <pc:sldMk cId="3498027820" sldId="2147477029"/>
            <ac:picMk id="76" creationId="{1D728E0C-E58A-4168-BDB6-379BCD1BE80F}"/>
          </ac:picMkLst>
        </pc:picChg>
        <pc:picChg chg="mod">
          <ac:chgData name="Dirk Wübben" userId="a27602df-5b54-480c-866c-64260ceb4949" providerId="ADAL" clId="{6384D003-2B9C-4703-BBC3-6469E285D43F}" dt="2025-03-20T10:11:09.732" v="1579"/>
          <ac:picMkLst>
            <pc:docMk/>
            <pc:sldMk cId="3498027820" sldId="2147477029"/>
            <ac:picMk id="79" creationId="{00ABE114-E82B-40DB-A449-1588D26E1D91}"/>
          </ac:picMkLst>
        </pc:picChg>
        <pc:cxnChg chg="mod">
          <ac:chgData name="Dirk Wübben" userId="a27602df-5b54-480c-866c-64260ceb4949" providerId="ADAL" clId="{6384D003-2B9C-4703-BBC3-6469E285D43F}" dt="2025-03-20T10:11:09.732" v="1579"/>
          <ac:cxnSpMkLst>
            <pc:docMk/>
            <pc:sldMk cId="3498027820" sldId="2147477029"/>
            <ac:cxnSpMk id="26" creationId="{82649869-3DEA-45DC-8A58-D99299B384B4}"/>
          </ac:cxnSpMkLst>
        </pc:cxnChg>
        <pc:cxnChg chg="mod">
          <ac:chgData name="Dirk Wübben" userId="a27602df-5b54-480c-866c-64260ceb4949" providerId="ADAL" clId="{6384D003-2B9C-4703-BBC3-6469E285D43F}" dt="2025-03-20T10:11:09.732" v="1579"/>
          <ac:cxnSpMkLst>
            <pc:docMk/>
            <pc:sldMk cId="3498027820" sldId="2147477029"/>
            <ac:cxnSpMk id="32" creationId="{B51F92DF-D6F5-42AB-B23B-A312B010FDB8}"/>
          </ac:cxnSpMkLst>
        </pc:cxnChg>
        <pc:cxnChg chg="mod">
          <ac:chgData name="Dirk Wübben" userId="a27602df-5b54-480c-866c-64260ceb4949" providerId="ADAL" clId="{6384D003-2B9C-4703-BBC3-6469E285D43F}" dt="2025-03-20T10:11:09.732" v="1579"/>
          <ac:cxnSpMkLst>
            <pc:docMk/>
            <pc:sldMk cId="3498027820" sldId="2147477029"/>
            <ac:cxnSpMk id="36" creationId="{EB55CCA1-AD1C-47CA-8853-C508F61528CC}"/>
          </ac:cxnSpMkLst>
        </pc:cxnChg>
        <pc:cxnChg chg="mod">
          <ac:chgData name="Dirk Wübben" userId="a27602df-5b54-480c-866c-64260ceb4949" providerId="ADAL" clId="{6384D003-2B9C-4703-BBC3-6469E285D43F}" dt="2025-03-20T10:11:09.732" v="1579"/>
          <ac:cxnSpMkLst>
            <pc:docMk/>
            <pc:sldMk cId="3498027820" sldId="2147477029"/>
            <ac:cxnSpMk id="38" creationId="{7479F793-5D59-4F18-9756-A90D45A8BE2E}"/>
          </ac:cxnSpMkLst>
        </pc:cxnChg>
        <pc:cxnChg chg="mod">
          <ac:chgData name="Dirk Wübben" userId="a27602df-5b54-480c-866c-64260ceb4949" providerId="ADAL" clId="{6384D003-2B9C-4703-BBC3-6469E285D43F}" dt="2025-03-20T10:11:09.732" v="1579"/>
          <ac:cxnSpMkLst>
            <pc:docMk/>
            <pc:sldMk cId="3498027820" sldId="2147477029"/>
            <ac:cxnSpMk id="39" creationId="{7E14909D-332D-41D6-81F2-412165D79C86}"/>
          </ac:cxnSpMkLst>
        </pc:cxnChg>
        <pc:cxnChg chg="mod">
          <ac:chgData name="Dirk Wübben" userId="a27602df-5b54-480c-866c-64260ceb4949" providerId="ADAL" clId="{6384D003-2B9C-4703-BBC3-6469E285D43F}" dt="2025-03-20T10:11:09.732" v="1579"/>
          <ac:cxnSpMkLst>
            <pc:docMk/>
            <pc:sldMk cId="3498027820" sldId="2147477029"/>
            <ac:cxnSpMk id="40" creationId="{5BA8D009-74F2-406C-B77B-D51B40945453}"/>
          </ac:cxnSpMkLst>
        </pc:cxnChg>
        <pc:cxnChg chg="mod">
          <ac:chgData name="Dirk Wübben" userId="a27602df-5b54-480c-866c-64260ceb4949" providerId="ADAL" clId="{6384D003-2B9C-4703-BBC3-6469E285D43F}" dt="2025-03-20T10:11:09.732" v="1579"/>
          <ac:cxnSpMkLst>
            <pc:docMk/>
            <pc:sldMk cId="3498027820" sldId="2147477029"/>
            <ac:cxnSpMk id="41" creationId="{E718DA06-57B9-4D0E-B673-E2C56B7F395E}"/>
          </ac:cxnSpMkLst>
        </pc:cxnChg>
        <pc:cxnChg chg="mod">
          <ac:chgData name="Dirk Wübben" userId="a27602df-5b54-480c-866c-64260ceb4949" providerId="ADAL" clId="{6384D003-2B9C-4703-BBC3-6469E285D43F}" dt="2025-03-20T10:11:09.732" v="1579"/>
          <ac:cxnSpMkLst>
            <pc:docMk/>
            <pc:sldMk cId="3498027820" sldId="2147477029"/>
            <ac:cxnSpMk id="42" creationId="{23A6248E-F68C-4A8A-AF52-AE37347A8AB0}"/>
          </ac:cxnSpMkLst>
        </pc:cxnChg>
        <pc:cxnChg chg="mod">
          <ac:chgData name="Dirk Wübben" userId="a27602df-5b54-480c-866c-64260ceb4949" providerId="ADAL" clId="{6384D003-2B9C-4703-BBC3-6469E285D43F}" dt="2025-03-20T10:11:09.732" v="1579"/>
          <ac:cxnSpMkLst>
            <pc:docMk/>
            <pc:sldMk cId="3498027820" sldId="2147477029"/>
            <ac:cxnSpMk id="43" creationId="{2135B64A-D052-40A1-9F33-D5EB8413207B}"/>
          </ac:cxnSpMkLst>
        </pc:cxnChg>
        <pc:cxnChg chg="mod">
          <ac:chgData name="Dirk Wübben" userId="a27602df-5b54-480c-866c-64260ceb4949" providerId="ADAL" clId="{6384D003-2B9C-4703-BBC3-6469E285D43F}" dt="2025-03-20T10:11:09.732" v="1579"/>
          <ac:cxnSpMkLst>
            <pc:docMk/>
            <pc:sldMk cId="3498027820" sldId="2147477029"/>
            <ac:cxnSpMk id="44" creationId="{6EA97012-02F9-4D9B-96D0-CA9EA2DF1DB8}"/>
          </ac:cxnSpMkLst>
        </pc:cxnChg>
        <pc:cxnChg chg="mod">
          <ac:chgData name="Dirk Wübben" userId="a27602df-5b54-480c-866c-64260ceb4949" providerId="ADAL" clId="{6384D003-2B9C-4703-BBC3-6469E285D43F}" dt="2025-03-20T10:11:09.732" v="1579"/>
          <ac:cxnSpMkLst>
            <pc:docMk/>
            <pc:sldMk cId="3498027820" sldId="2147477029"/>
            <ac:cxnSpMk id="45" creationId="{DE628E4B-9FD4-4826-9F82-806E142D9FAF}"/>
          </ac:cxnSpMkLst>
        </pc:cxnChg>
        <pc:cxnChg chg="mod">
          <ac:chgData name="Dirk Wübben" userId="a27602df-5b54-480c-866c-64260ceb4949" providerId="ADAL" clId="{6384D003-2B9C-4703-BBC3-6469E285D43F}" dt="2025-03-20T10:11:09.732" v="1579"/>
          <ac:cxnSpMkLst>
            <pc:docMk/>
            <pc:sldMk cId="3498027820" sldId="2147477029"/>
            <ac:cxnSpMk id="46" creationId="{E76EAAFD-24CD-4D75-B2D8-6C2CA9890CDA}"/>
          </ac:cxnSpMkLst>
        </pc:cxnChg>
        <pc:cxnChg chg="mod">
          <ac:chgData name="Dirk Wübben" userId="a27602df-5b54-480c-866c-64260ceb4949" providerId="ADAL" clId="{6384D003-2B9C-4703-BBC3-6469E285D43F}" dt="2025-03-20T10:11:09.732" v="1579"/>
          <ac:cxnSpMkLst>
            <pc:docMk/>
            <pc:sldMk cId="3498027820" sldId="2147477029"/>
            <ac:cxnSpMk id="47" creationId="{C3897457-8BC8-4DDC-92F2-395266251062}"/>
          </ac:cxnSpMkLst>
        </pc:cxnChg>
        <pc:cxnChg chg="mod">
          <ac:chgData name="Dirk Wübben" userId="a27602df-5b54-480c-866c-64260ceb4949" providerId="ADAL" clId="{6384D003-2B9C-4703-BBC3-6469E285D43F}" dt="2025-03-20T10:11:09.732" v="1579"/>
          <ac:cxnSpMkLst>
            <pc:docMk/>
            <pc:sldMk cId="3498027820" sldId="2147477029"/>
            <ac:cxnSpMk id="50" creationId="{838C3477-7BBA-43F9-A001-29DFD01CC174}"/>
          </ac:cxnSpMkLst>
        </pc:cxnChg>
        <pc:cxnChg chg="mod">
          <ac:chgData name="Dirk Wübben" userId="a27602df-5b54-480c-866c-64260ceb4949" providerId="ADAL" clId="{6384D003-2B9C-4703-BBC3-6469E285D43F}" dt="2025-03-20T10:11:09.732" v="1579"/>
          <ac:cxnSpMkLst>
            <pc:docMk/>
            <pc:sldMk cId="3498027820" sldId="2147477029"/>
            <ac:cxnSpMk id="51" creationId="{CEF628E6-91B9-4A38-93DF-A98BD64509CC}"/>
          </ac:cxnSpMkLst>
        </pc:cxnChg>
        <pc:cxnChg chg="mod">
          <ac:chgData name="Dirk Wübben" userId="a27602df-5b54-480c-866c-64260ceb4949" providerId="ADAL" clId="{6384D003-2B9C-4703-BBC3-6469E285D43F}" dt="2025-03-20T10:11:09.732" v="1579"/>
          <ac:cxnSpMkLst>
            <pc:docMk/>
            <pc:sldMk cId="3498027820" sldId="2147477029"/>
            <ac:cxnSpMk id="52" creationId="{9B3E76BE-3F60-48D2-AC26-37813F981F89}"/>
          </ac:cxnSpMkLst>
        </pc:cxnChg>
        <pc:cxnChg chg="mod">
          <ac:chgData name="Dirk Wübben" userId="a27602df-5b54-480c-866c-64260ceb4949" providerId="ADAL" clId="{6384D003-2B9C-4703-BBC3-6469E285D43F}" dt="2025-03-20T10:11:09.732" v="1579"/>
          <ac:cxnSpMkLst>
            <pc:docMk/>
            <pc:sldMk cId="3498027820" sldId="2147477029"/>
            <ac:cxnSpMk id="62" creationId="{9586AE4B-2947-4EAA-B126-837E19FA0F39}"/>
          </ac:cxnSpMkLst>
        </pc:cxnChg>
        <pc:cxnChg chg="mod">
          <ac:chgData name="Dirk Wübben" userId="a27602df-5b54-480c-866c-64260ceb4949" providerId="ADAL" clId="{6384D003-2B9C-4703-BBC3-6469E285D43F}" dt="2025-03-20T10:11:09.732" v="1579"/>
          <ac:cxnSpMkLst>
            <pc:docMk/>
            <pc:sldMk cId="3498027820" sldId="2147477029"/>
            <ac:cxnSpMk id="63" creationId="{F670A64E-4D7D-487B-8507-D540CFC26EB0}"/>
          </ac:cxnSpMkLst>
        </pc:cxnChg>
        <pc:cxnChg chg="mod">
          <ac:chgData name="Dirk Wübben" userId="a27602df-5b54-480c-866c-64260ceb4949" providerId="ADAL" clId="{6384D003-2B9C-4703-BBC3-6469E285D43F}" dt="2025-03-20T10:11:09.732" v="1579"/>
          <ac:cxnSpMkLst>
            <pc:docMk/>
            <pc:sldMk cId="3498027820" sldId="2147477029"/>
            <ac:cxnSpMk id="64" creationId="{E9F85469-642A-437E-8759-218CD92F994F}"/>
          </ac:cxnSpMkLst>
        </pc:cxnChg>
        <pc:cxnChg chg="mod">
          <ac:chgData name="Dirk Wübben" userId="a27602df-5b54-480c-866c-64260ceb4949" providerId="ADAL" clId="{6384D003-2B9C-4703-BBC3-6469E285D43F}" dt="2025-03-20T10:11:09.732" v="1579"/>
          <ac:cxnSpMkLst>
            <pc:docMk/>
            <pc:sldMk cId="3498027820" sldId="2147477029"/>
            <ac:cxnSpMk id="65" creationId="{5D6E3D5B-1237-4003-ADF1-A86D1D1E55B0}"/>
          </ac:cxnSpMkLst>
        </pc:cxnChg>
        <pc:cxnChg chg="mod">
          <ac:chgData name="Dirk Wübben" userId="a27602df-5b54-480c-866c-64260ceb4949" providerId="ADAL" clId="{6384D003-2B9C-4703-BBC3-6469E285D43F}" dt="2025-03-20T10:11:09.732" v="1579"/>
          <ac:cxnSpMkLst>
            <pc:docMk/>
            <pc:sldMk cId="3498027820" sldId="2147477029"/>
            <ac:cxnSpMk id="74" creationId="{0631E829-9FD2-47D1-878C-5F935BA30EB8}"/>
          </ac:cxnSpMkLst>
        </pc:cxnChg>
        <pc:cxnChg chg="mod">
          <ac:chgData name="Dirk Wübben" userId="a27602df-5b54-480c-866c-64260ceb4949" providerId="ADAL" clId="{6384D003-2B9C-4703-BBC3-6469E285D43F}" dt="2025-03-20T10:11:09.732" v="1579"/>
          <ac:cxnSpMkLst>
            <pc:docMk/>
            <pc:sldMk cId="3498027820" sldId="2147477029"/>
            <ac:cxnSpMk id="77" creationId="{EA6A495A-44FB-49B6-B573-F6AF5E7B4A08}"/>
          </ac:cxnSpMkLst>
        </pc:cxnChg>
        <pc:cxnChg chg="mod">
          <ac:chgData name="Dirk Wübben" userId="a27602df-5b54-480c-866c-64260ceb4949" providerId="ADAL" clId="{6384D003-2B9C-4703-BBC3-6469E285D43F}" dt="2025-03-20T10:11:09.732" v="1579"/>
          <ac:cxnSpMkLst>
            <pc:docMk/>
            <pc:sldMk cId="3498027820" sldId="2147477029"/>
            <ac:cxnSpMk id="78" creationId="{9F72AFF3-080A-475B-845F-C3FFDAA4E68D}"/>
          </ac:cxnSpMkLst>
        </pc:cxnChg>
      </pc:sldChg>
      <pc:sldChg chg="delSp modSp add mod modTransition chgLayout">
        <pc:chgData name="Dirk Wübben" userId="a27602df-5b54-480c-866c-64260ceb4949" providerId="ADAL" clId="{6384D003-2B9C-4703-BBC3-6469E285D43F}" dt="2025-03-20T11:52:11.619" v="1972"/>
        <pc:sldMkLst>
          <pc:docMk/>
          <pc:sldMk cId="1817739798" sldId="2147477030"/>
        </pc:sldMkLst>
      </pc:sldChg>
      <pc:sldChg chg="new del">
        <pc:chgData name="Dirk Wübben" userId="a27602df-5b54-480c-866c-64260ceb4949" providerId="ADAL" clId="{6384D003-2B9C-4703-BBC3-6469E285D43F}" dt="2025-03-20T09:37:44.686" v="1446" actId="680"/>
        <pc:sldMkLst>
          <pc:docMk/>
          <pc:sldMk cId="3579584250" sldId="2147477030"/>
        </pc:sldMkLst>
      </pc:sldChg>
      <pc:sldChg chg="addSp delSp modSp add mod modTransition modClrScheme chgLayout">
        <pc:chgData name="Dirk Wübben" userId="a27602df-5b54-480c-866c-64260ceb4949" providerId="ADAL" clId="{6384D003-2B9C-4703-BBC3-6469E285D43F}" dt="2025-03-28T07:48:09.876" v="2993"/>
        <pc:sldMkLst>
          <pc:docMk/>
          <pc:sldMk cId="3000776127" sldId="2147477031"/>
        </pc:sldMkLst>
        <pc:spChg chg="mod ord">
          <ac:chgData name="Dirk Wübben" userId="a27602df-5b54-480c-866c-64260ceb4949" providerId="ADAL" clId="{6384D003-2B9C-4703-BBC3-6469E285D43F}" dt="2025-03-26T07:13:33.990" v="2597" actId="6549"/>
          <ac:spMkLst>
            <pc:docMk/>
            <pc:sldMk cId="3000776127" sldId="2147477031"/>
            <ac:spMk id="2" creationId="{3EEB2B75-0A99-EC39-6B7E-B466464B99EB}"/>
          </ac:spMkLst>
        </pc:spChg>
        <pc:picChg chg="add mod modVis">
          <ac:chgData name="Dirk Wübben" userId="a27602df-5b54-480c-866c-64260ceb4949" providerId="ADAL" clId="{6384D003-2B9C-4703-BBC3-6469E285D43F}" dt="2025-03-26T07:15:30.184" v="2608" actId="14429"/>
          <ac:picMkLst>
            <pc:docMk/>
            <pc:sldMk cId="3000776127" sldId="2147477031"/>
            <ac:picMk id="5" creationId="{AA7BB51D-7B9F-4ABD-8530-EDEA3B50BA5C}"/>
          </ac:picMkLst>
        </pc:picChg>
      </pc:sldChg>
      <pc:sldChg chg="add del">
        <pc:chgData name="Dirk Wübben" userId="a27602df-5b54-480c-866c-64260ceb4949" providerId="ADAL" clId="{6384D003-2B9C-4703-BBC3-6469E285D43F}" dt="2025-03-20T10:25:23.487" v="1790"/>
        <pc:sldMkLst>
          <pc:docMk/>
          <pc:sldMk cId="2290718545" sldId="2147477032"/>
        </pc:sldMkLst>
      </pc:sldChg>
      <pc:sldChg chg="addSp delSp modSp new mod modTransition chgLayout">
        <pc:chgData name="Dirk Wübben" userId="a27602df-5b54-480c-866c-64260ceb4949" providerId="ADAL" clId="{6384D003-2B9C-4703-BBC3-6469E285D43F}" dt="2025-03-28T07:48:09.876" v="2993"/>
        <pc:sldMkLst>
          <pc:docMk/>
          <pc:sldMk cId="2986845758" sldId="2147477032"/>
        </pc:sldMkLst>
        <pc:spChg chg="mod ord">
          <ac:chgData name="Dirk Wübben" userId="a27602df-5b54-480c-866c-64260ceb4949" providerId="ADAL" clId="{6384D003-2B9C-4703-BBC3-6469E285D43F}" dt="2025-03-25T15:18:35.164" v="2554" actId="20577"/>
          <ac:spMkLst>
            <pc:docMk/>
            <pc:sldMk cId="2986845758" sldId="2147477032"/>
            <ac:spMk id="2" creationId="{3B08630B-7750-494A-A89A-15725FBAC659}"/>
          </ac:spMkLst>
        </pc:spChg>
        <pc:spChg chg="add mod ord">
          <ac:chgData name="Dirk Wübben" userId="a27602df-5b54-480c-866c-64260ceb4949" providerId="ADAL" clId="{6384D003-2B9C-4703-BBC3-6469E285D43F}" dt="2025-03-20T10:26:02.296" v="1812" actId="700"/>
          <ac:spMkLst>
            <pc:docMk/>
            <pc:sldMk cId="2986845758" sldId="2147477032"/>
            <ac:spMk id="5" creationId="{927D1B7D-5620-4BFC-8291-17585BBB42D4}"/>
          </ac:spMkLst>
        </pc:spChg>
        <pc:picChg chg="add mod">
          <ac:chgData name="Dirk Wübben" userId="a27602df-5b54-480c-866c-64260ceb4949" providerId="ADAL" clId="{6384D003-2B9C-4703-BBC3-6469E285D43F}" dt="2025-03-25T15:18:32.166" v="2553" actId="1076"/>
          <ac:picMkLst>
            <pc:docMk/>
            <pc:sldMk cId="2986845758" sldId="2147477032"/>
            <ac:picMk id="3" creationId="{4C7E8A94-3741-44EF-865B-AFBD43A90E66}"/>
          </ac:picMkLst>
        </pc:picChg>
      </pc:sldChg>
      <pc:sldChg chg="addSp modSp new mod modTransition">
        <pc:chgData name="Dirk Wübben" userId="a27602df-5b54-480c-866c-64260ceb4949" providerId="ADAL" clId="{6384D003-2B9C-4703-BBC3-6469E285D43F}" dt="2025-03-28T07:48:09.876" v="2993"/>
        <pc:sldMkLst>
          <pc:docMk/>
          <pc:sldMk cId="2709080035" sldId="2147477033"/>
        </pc:sldMkLst>
        <pc:spChg chg="add mod ord">
          <ac:chgData name="Dirk Wübben" userId="a27602df-5b54-480c-866c-64260ceb4949" providerId="ADAL" clId="{6384D003-2B9C-4703-BBC3-6469E285D43F}" dt="2025-03-25T15:22:45.133" v="2585" actId="14100"/>
          <ac:spMkLst>
            <pc:docMk/>
            <pc:sldMk cId="2709080035" sldId="2147477033"/>
            <ac:spMk id="9" creationId="{A0FD8C31-E960-4A5D-AD3C-5CD63D4C4D4E}"/>
          </ac:spMkLst>
        </pc:spChg>
        <pc:graphicFrameChg chg="add mod modGraphic">
          <ac:chgData name="Dirk Wübben" userId="a27602df-5b54-480c-866c-64260ceb4949" providerId="ADAL" clId="{6384D003-2B9C-4703-BBC3-6469E285D43F}" dt="2025-03-25T15:21:58.370" v="2582" actId="14100"/>
          <ac:graphicFrameMkLst>
            <pc:docMk/>
            <pc:sldMk cId="2709080035" sldId="2147477033"/>
            <ac:graphicFrameMk id="6" creationId="{68E63E2A-0AC1-44FD-B03B-19F71EEE9C4F}"/>
          </ac:graphicFrameMkLst>
        </pc:graphicFrameChg>
      </pc:sldChg>
      <pc:sldChg chg="add del">
        <pc:chgData name="Dirk Wübben" userId="a27602df-5b54-480c-866c-64260ceb4949" providerId="ADAL" clId="{6384D003-2B9C-4703-BBC3-6469E285D43F}" dt="2025-03-20T11:46:59.530" v="1900" actId="47"/>
        <pc:sldMkLst>
          <pc:docMk/>
          <pc:sldMk cId="1930363522" sldId="2147477034"/>
        </pc:sldMkLst>
      </pc:sldChg>
      <pc:sldChg chg="addSp delSp modSp add del mod chgLayout">
        <pc:chgData name="Dirk Wübben" userId="a27602df-5b54-480c-866c-64260ceb4949" providerId="ADAL" clId="{6384D003-2B9C-4703-BBC3-6469E285D43F}" dt="2025-03-20T11:49:17.871" v="1929" actId="47"/>
        <pc:sldMkLst>
          <pc:docMk/>
          <pc:sldMk cId="3079663071" sldId="2147477034"/>
        </pc:sldMkLst>
      </pc:sldChg>
      <pc:sldChg chg="add del">
        <pc:chgData name="Dirk Wübben" userId="a27602df-5b54-480c-866c-64260ceb4949" providerId="ADAL" clId="{6384D003-2B9C-4703-BBC3-6469E285D43F}" dt="2025-03-20T11:45:54.938" v="1896"/>
        <pc:sldMkLst>
          <pc:docMk/>
          <pc:sldMk cId="3118996002" sldId="2147477035"/>
        </pc:sldMkLst>
      </pc:sldChg>
      <pc:sldChg chg="addSp delSp modSp new mod modTransition modClrScheme chgLayout">
        <pc:chgData name="Dirk Wübben" userId="a27602df-5b54-480c-866c-64260ceb4949" providerId="ADAL" clId="{6384D003-2B9C-4703-BBC3-6469E285D43F}" dt="2025-03-28T13:05:51.958" v="4389" actId="20577"/>
        <pc:sldMkLst>
          <pc:docMk/>
          <pc:sldMk cId="3161152169" sldId="2147477035"/>
        </pc:sldMkLst>
        <pc:spChg chg="mod ord">
          <ac:chgData name="Dirk Wübben" userId="a27602df-5b54-480c-866c-64260ceb4949" providerId="ADAL" clId="{6384D003-2B9C-4703-BBC3-6469E285D43F}" dt="2025-03-28T13:05:49.436" v="4388" actId="700"/>
          <ac:spMkLst>
            <pc:docMk/>
            <pc:sldMk cId="3161152169" sldId="2147477035"/>
            <ac:spMk id="2" creationId="{2AF3EA10-2C0D-42B9-97DF-E52A052E36C9}"/>
          </ac:spMkLst>
        </pc:spChg>
        <pc:spChg chg="add del mod ord">
          <ac:chgData name="Dirk Wübben" userId="a27602df-5b54-480c-866c-64260ceb4949" providerId="ADAL" clId="{6384D003-2B9C-4703-BBC3-6469E285D43F}" dt="2025-03-28T13:05:49.436" v="4388" actId="700"/>
          <ac:spMkLst>
            <pc:docMk/>
            <pc:sldMk cId="3161152169" sldId="2147477035"/>
            <ac:spMk id="3" creationId="{32D44217-C68F-400B-A72F-5933CD5A055D}"/>
          </ac:spMkLst>
        </pc:spChg>
        <pc:spChg chg="add mod ord">
          <ac:chgData name="Dirk Wübben" userId="a27602df-5b54-480c-866c-64260ceb4949" providerId="ADAL" clId="{6384D003-2B9C-4703-BBC3-6469E285D43F}" dt="2025-03-28T13:05:51.958" v="4389" actId="20577"/>
          <ac:spMkLst>
            <pc:docMk/>
            <pc:sldMk cId="3161152169" sldId="2147477035"/>
            <ac:spMk id="4" creationId="{A7AF831F-B423-4FF1-91C3-B1CCCA8C8EF8}"/>
          </ac:spMkLst>
        </pc:spChg>
      </pc:sldChg>
      <pc:sldChg chg="addSp delSp modSp new del mod modTransition">
        <pc:chgData name="Dirk Wübben" userId="a27602df-5b54-480c-866c-64260ceb4949" providerId="ADAL" clId="{6384D003-2B9C-4703-BBC3-6469E285D43F}" dt="2025-03-26T07:23:17.139" v="2698" actId="47"/>
        <pc:sldMkLst>
          <pc:docMk/>
          <pc:sldMk cId="2228159166" sldId="2147477036"/>
        </pc:sldMkLst>
      </pc:sldChg>
      <pc:sldChg chg="addSp delSp modSp new del mod modTransition modClrScheme chgLayout">
        <pc:chgData name="Dirk Wübben" userId="a27602df-5b54-480c-866c-64260ceb4949" providerId="ADAL" clId="{6384D003-2B9C-4703-BBC3-6469E285D43F}" dt="2025-03-28T08:57:03.174" v="4311" actId="47"/>
        <pc:sldMkLst>
          <pc:docMk/>
          <pc:sldMk cId="2714119037" sldId="2147477037"/>
        </pc:sldMkLst>
      </pc:sldChg>
      <pc:sldChg chg="addSp delSp modSp new del mod modTransition modClrScheme chgLayout">
        <pc:chgData name="Dirk Wübben" userId="a27602df-5b54-480c-866c-64260ceb4949" providerId="ADAL" clId="{6384D003-2B9C-4703-BBC3-6469E285D43F}" dt="2025-03-21T07:31:57.267" v="2145" actId="47"/>
        <pc:sldMkLst>
          <pc:docMk/>
          <pc:sldMk cId="2950618266" sldId="2147477038"/>
        </pc:sldMkLst>
      </pc:sldChg>
      <pc:sldChg chg="addSp delSp modSp new mod modTransition modClrScheme chgLayout">
        <pc:chgData name="Dirk Wübben" userId="a27602df-5b54-480c-866c-64260ceb4949" providerId="ADAL" clId="{6384D003-2B9C-4703-BBC3-6469E285D43F}" dt="2025-03-28T07:48:09.876" v="2993"/>
        <pc:sldMkLst>
          <pc:docMk/>
          <pc:sldMk cId="61019520" sldId="2147477039"/>
        </pc:sldMkLst>
        <pc:spChg chg="add mod">
          <ac:chgData name="Dirk Wübben" userId="a27602df-5b54-480c-866c-64260ceb4949" providerId="ADAL" clId="{6384D003-2B9C-4703-BBC3-6469E285D43F}" dt="2025-03-20T11:56:55.364" v="2100" actId="1035"/>
          <ac:spMkLst>
            <pc:docMk/>
            <pc:sldMk cId="61019520" sldId="2147477039"/>
            <ac:spMk id="20" creationId="{582E010A-F894-4E59-917E-C194FB003A3C}"/>
          </ac:spMkLst>
        </pc:spChg>
        <pc:spChg chg="add mod">
          <ac:chgData name="Dirk Wübben" userId="a27602df-5b54-480c-866c-64260ceb4949" providerId="ADAL" clId="{6384D003-2B9C-4703-BBC3-6469E285D43F}" dt="2025-03-20T11:56:55.364" v="2100" actId="1035"/>
          <ac:spMkLst>
            <pc:docMk/>
            <pc:sldMk cId="61019520" sldId="2147477039"/>
            <ac:spMk id="21" creationId="{902FC662-FEBF-400C-A60F-8339D435811A}"/>
          </ac:spMkLst>
        </pc:spChg>
        <pc:spChg chg="add mod">
          <ac:chgData name="Dirk Wübben" userId="a27602df-5b54-480c-866c-64260ceb4949" providerId="ADAL" clId="{6384D003-2B9C-4703-BBC3-6469E285D43F}" dt="2025-03-20T11:56:55.364" v="2100" actId="1035"/>
          <ac:spMkLst>
            <pc:docMk/>
            <pc:sldMk cId="61019520" sldId="2147477039"/>
            <ac:spMk id="24" creationId="{BAF491BE-13C8-45DC-A4D8-F15D221BDB14}"/>
          </ac:spMkLst>
        </pc:spChg>
        <pc:spChg chg="add mod">
          <ac:chgData name="Dirk Wübben" userId="a27602df-5b54-480c-866c-64260ceb4949" providerId="ADAL" clId="{6384D003-2B9C-4703-BBC3-6469E285D43F}" dt="2025-03-20T11:56:55.364" v="2100" actId="1035"/>
          <ac:spMkLst>
            <pc:docMk/>
            <pc:sldMk cId="61019520" sldId="2147477039"/>
            <ac:spMk id="25" creationId="{11F8811E-B57A-4084-A96F-DFA980EC0951}"/>
          </ac:spMkLst>
        </pc:spChg>
        <pc:spChg chg="add mod">
          <ac:chgData name="Dirk Wübben" userId="a27602df-5b54-480c-866c-64260ceb4949" providerId="ADAL" clId="{6384D003-2B9C-4703-BBC3-6469E285D43F}" dt="2025-03-20T11:56:55.364" v="2100" actId="1035"/>
          <ac:spMkLst>
            <pc:docMk/>
            <pc:sldMk cId="61019520" sldId="2147477039"/>
            <ac:spMk id="26" creationId="{F2DB6220-2F43-4D03-89D2-59717ED1A66D}"/>
          </ac:spMkLst>
        </pc:spChg>
        <pc:spChg chg="add mod">
          <ac:chgData name="Dirk Wübben" userId="a27602df-5b54-480c-866c-64260ceb4949" providerId="ADAL" clId="{6384D003-2B9C-4703-BBC3-6469E285D43F}" dt="2025-03-20T11:56:55.364" v="2100" actId="1035"/>
          <ac:spMkLst>
            <pc:docMk/>
            <pc:sldMk cId="61019520" sldId="2147477039"/>
            <ac:spMk id="27" creationId="{70ADC079-D56A-4409-A22A-9CFB1DAAEE06}"/>
          </ac:spMkLst>
        </pc:spChg>
        <pc:picChg chg="add mod">
          <ac:chgData name="Dirk Wübben" userId="a27602df-5b54-480c-866c-64260ceb4949" providerId="ADAL" clId="{6384D003-2B9C-4703-BBC3-6469E285D43F}" dt="2025-03-20T11:55:16.619" v="1993" actId="1076"/>
          <ac:picMkLst>
            <pc:docMk/>
            <pc:sldMk cId="61019520" sldId="2147477039"/>
            <ac:picMk id="5" creationId="{9D7E54D8-57AB-4392-AACF-F44853FCE1A9}"/>
          </ac:picMkLst>
        </pc:picChg>
        <pc:picChg chg="add mod">
          <ac:chgData name="Dirk Wübben" userId="a27602df-5b54-480c-866c-64260ceb4949" providerId="ADAL" clId="{6384D003-2B9C-4703-BBC3-6469E285D43F}" dt="2025-03-20T11:56:59.912" v="2101" actId="1076"/>
          <ac:picMkLst>
            <pc:docMk/>
            <pc:sldMk cId="61019520" sldId="2147477039"/>
            <ac:picMk id="22" creationId="{A80169F1-56FE-4BF5-9EFC-8C76BB6B41F9}"/>
          </ac:picMkLst>
        </pc:picChg>
      </pc:sldChg>
      <pc:sldChg chg="add del">
        <pc:chgData name="Dirk Wübben" userId="a27602df-5b54-480c-866c-64260ceb4949" providerId="ADAL" clId="{6384D003-2B9C-4703-BBC3-6469E285D43F}" dt="2025-03-20T11:53:18.617" v="1979"/>
        <pc:sldMkLst>
          <pc:docMk/>
          <pc:sldMk cId="3497487947" sldId="2147477039"/>
        </pc:sldMkLst>
      </pc:sldChg>
      <pc:sldChg chg="modSp new mod modTransition chgLayout">
        <pc:chgData name="Dirk Wübben" userId="a27602df-5b54-480c-866c-64260ceb4949" providerId="ADAL" clId="{6384D003-2B9C-4703-BBC3-6469E285D43F}" dt="2025-03-28T07:48:09.876" v="2993"/>
        <pc:sldMkLst>
          <pc:docMk/>
          <pc:sldMk cId="3146538416" sldId="2147477040"/>
        </pc:sldMkLst>
        <pc:spChg chg="mod ord">
          <ac:chgData name="Dirk Wübben" userId="a27602df-5b54-480c-866c-64260ceb4949" providerId="ADAL" clId="{6384D003-2B9C-4703-BBC3-6469E285D43F}" dt="2025-03-25T15:10:12.760" v="2473" actId="700"/>
          <ac:spMkLst>
            <pc:docMk/>
            <pc:sldMk cId="3146538416" sldId="2147477040"/>
            <ac:spMk id="2" creationId="{8F62403F-A5E9-4DB8-8385-9BFC58257DED}"/>
          </ac:spMkLst>
        </pc:spChg>
        <pc:spChg chg="mod ord">
          <ac:chgData name="Dirk Wübben" userId="a27602df-5b54-480c-866c-64260ceb4949" providerId="ADAL" clId="{6384D003-2B9C-4703-BBC3-6469E285D43F}" dt="2025-03-25T15:10:12.760" v="2473" actId="700"/>
          <ac:spMkLst>
            <pc:docMk/>
            <pc:sldMk cId="3146538416" sldId="2147477040"/>
            <ac:spMk id="3" creationId="{F40097EE-7631-4F51-979B-3E37C2628C7B}"/>
          </ac:spMkLst>
        </pc:spChg>
        <pc:spChg chg="mod ord">
          <ac:chgData name="Dirk Wübben" userId="a27602df-5b54-480c-866c-64260ceb4949" providerId="ADAL" clId="{6384D003-2B9C-4703-BBC3-6469E285D43F}" dt="2025-03-25T15:10:12.760" v="2473" actId="700"/>
          <ac:spMkLst>
            <pc:docMk/>
            <pc:sldMk cId="3146538416" sldId="2147477040"/>
            <ac:spMk id="5" creationId="{06184398-E501-429B-8F17-57999DF39B69}"/>
          </ac:spMkLst>
        </pc:spChg>
        <pc:spChg chg="mod ord">
          <ac:chgData name="Dirk Wübben" userId="a27602df-5b54-480c-866c-64260ceb4949" providerId="ADAL" clId="{6384D003-2B9C-4703-BBC3-6469E285D43F}" dt="2025-03-25T15:10:12.760" v="2473" actId="700"/>
          <ac:spMkLst>
            <pc:docMk/>
            <pc:sldMk cId="3146538416" sldId="2147477040"/>
            <ac:spMk id="7" creationId="{AE2992A3-0769-4612-8C91-95B6C892D578}"/>
          </ac:spMkLst>
        </pc:spChg>
        <pc:spChg chg="mod ord">
          <ac:chgData name="Dirk Wübben" userId="a27602df-5b54-480c-866c-64260ceb4949" providerId="ADAL" clId="{6384D003-2B9C-4703-BBC3-6469E285D43F}" dt="2025-03-25T15:10:12.760" v="2473" actId="700"/>
          <ac:spMkLst>
            <pc:docMk/>
            <pc:sldMk cId="3146538416" sldId="2147477040"/>
            <ac:spMk id="9" creationId="{A4E0F1AD-ADCA-4A49-A4B1-A9FE4D532910}"/>
          </ac:spMkLst>
        </pc:spChg>
        <pc:picChg chg="mod ord modCrop">
          <ac:chgData name="Dirk Wübben" userId="a27602df-5b54-480c-866c-64260ceb4949" providerId="ADAL" clId="{6384D003-2B9C-4703-BBC3-6469E285D43F}" dt="2025-03-25T15:10:12.760" v="2473" actId="700"/>
          <ac:picMkLst>
            <pc:docMk/>
            <pc:sldMk cId="3146538416" sldId="2147477040"/>
            <ac:picMk id="12" creationId="{CF118A6A-7991-0821-841B-818BE1678538}"/>
          </ac:picMkLst>
        </pc:picChg>
        <pc:picChg chg="mod ord modCrop">
          <ac:chgData name="Dirk Wübben" userId="a27602df-5b54-480c-866c-64260ceb4949" providerId="ADAL" clId="{6384D003-2B9C-4703-BBC3-6469E285D43F}" dt="2025-03-25T15:10:12.760" v="2473" actId="700"/>
          <ac:picMkLst>
            <pc:docMk/>
            <pc:sldMk cId="3146538416" sldId="2147477040"/>
            <ac:picMk id="15" creationId="{BF0DC8F0-88D3-6BA5-C2A8-B2065D2697AD}"/>
          </ac:picMkLst>
        </pc:picChg>
      </pc:sldChg>
      <pc:sldChg chg="addSp delSp modSp new del mod modTransition modClrScheme chgLayout">
        <pc:chgData name="Dirk Wübben" userId="a27602df-5b54-480c-866c-64260ceb4949" providerId="ADAL" clId="{6384D003-2B9C-4703-BBC3-6469E285D43F}" dt="2025-03-28T08:15:53.805" v="3336" actId="47"/>
        <pc:sldMkLst>
          <pc:docMk/>
          <pc:sldMk cId="746299310" sldId="2147477041"/>
        </pc:sldMkLst>
      </pc:sldChg>
      <pc:sldChg chg="modSp mod modTransition">
        <pc:chgData name="Dirk Wübben" userId="a27602df-5b54-480c-866c-64260ceb4949" providerId="ADAL" clId="{6384D003-2B9C-4703-BBC3-6469E285D43F}" dt="2025-03-28T08:30:41.497" v="3921" actId="6549"/>
        <pc:sldMkLst>
          <pc:docMk/>
          <pc:sldMk cId="1092017827" sldId="2147477046"/>
        </pc:sldMkLst>
        <pc:spChg chg="mod">
          <ac:chgData name="Dirk Wübben" userId="a27602df-5b54-480c-866c-64260ceb4949" providerId="ADAL" clId="{6384D003-2B9C-4703-BBC3-6469E285D43F}" dt="2025-03-28T08:30:41.497" v="3921" actId="6549"/>
          <ac:spMkLst>
            <pc:docMk/>
            <pc:sldMk cId="1092017827" sldId="2147477046"/>
            <ac:spMk id="3" creationId="{01DC8F7F-EF4A-4149-6294-169080EFC927}"/>
          </ac:spMkLst>
        </pc:spChg>
      </pc:sldChg>
      <pc:sldChg chg="modSp del mod modTransition">
        <pc:chgData name="Dirk Wübben" userId="a27602df-5b54-480c-866c-64260ceb4949" providerId="ADAL" clId="{6384D003-2B9C-4703-BBC3-6469E285D43F}" dt="2025-03-28T08:25:51.098" v="3719" actId="47"/>
        <pc:sldMkLst>
          <pc:docMk/>
          <pc:sldMk cId="2207442008" sldId="2147477047"/>
        </pc:sldMkLst>
      </pc:sldChg>
      <pc:sldChg chg="modSp del mod modTransition">
        <pc:chgData name="Dirk Wübben" userId="a27602df-5b54-480c-866c-64260ceb4949" providerId="ADAL" clId="{6384D003-2B9C-4703-BBC3-6469E285D43F}" dt="2025-03-28T08:15:50.916" v="3335" actId="47"/>
        <pc:sldMkLst>
          <pc:docMk/>
          <pc:sldMk cId="761125098" sldId="2147477048"/>
        </pc:sldMkLst>
      </pc:sldChg>
      <pc:sldChg chg="addSp delSp modSp mod modTransition modClrScheme chgLayout">
        <pc:chgData name="Dirk Wübben" userId="a27602df-5b54-480c-866c-64260ceb4949" providerId="ADAL" clId="{6384D003-2B9C-4703-BBC3-6469E285D43F}" dt="2025-03-28T08:15:33.815" v="3334" actId="1076"/>
        <pc:sldMkLst>
          <pc:docMk/>
          <pc:sldMk cId="484452169" sldId="2147477049"/>
        </pc:sldMkLst>
        <pc:spChg chg="mod ord">
          <ac:chgData name="Dirk Wübben" userId="a27602df-5b54-480c-866c-64260ceb4949" providerId="ADAL" clId="{6384D003-2B9C-4703-BBC3-6469E285D43F}" dt="2025-03-28T08:08:23.983" v="3194" actId="207"/>
          <ac:spMkLst>
            <pc:docMk/>
            <pc:sldMk cId="484452169" sldId="2147477049"/>
            <ac:spMk id="11" creationId="{3C5D87B2-817D-7EDF-7E92-230322892500}"/>
          </ac:spMkLst>
        </pc:spChg>
        <pc:spChg chg="mod ord">
          <ac:chgData name="Dirk Wübben" userId="a27602df-5b54-480c-866c-64260ceb4949" providerId="ADAL" clId="{6384D003-2B9C-4703-BBC3-6469E285D43F}" dt="2025-03-28T08:11:09.488" v="3293" actId="6549"/>
          <ac:spMkLst>
            <pc:docMk/>
            <pc:sldMk cId="484452169" sldId="2147477049"/>
            <ac:spMk id="12" creationId="{A61FD536-DD76-8B1A-D5B2-4843E4B4351E}"/>
          </ac:spMkLst>
        </pc:spChg>
        <pc:spChg chg="add mod">
          <ac:chgData name="Dirk Wübben" userId="a27602df-5b54-480c-866c-64260ceb4949" providerId="ADAL" clId="{6384D003-2B9C-4703-BBC3-6469E285D43F}" dt="2025-03-28T08:15:26.511" v="3332" actId="20577"/>
          <ac:spMkLst>
            <pc:docMk/>
            <pc:sldMk cId="484452169" sldId="2147477049"/>
            <ac:spMk id="13" creationId="{8CE6C24F-AB29-415B-A839-DFD147B03B5F}"/>
          </ac:spMkLst>
        </pc:spChg>
        <pc:spChg chg="add mod">
          <ac:chgData name="Dirk Wübben" userId="a27602df-5b54-480c-866c-64260ceb4949" providerId="ADAL" clId="{6384D003-2B9C-4703-BBC3-6469E285D43F}" dt="2025-03-28T08:15:32.033" v="3333" actId="1076"/>
          <ac:spMkLst>
            <pc:docMk/>
            <pc:sldMk cId="484452169" sldId="2147477049"/>
            <ac:spMk id="14" creationId="{6494957E-A328-42C9-A152-2417E09B380C}"/>
          </ac:spMkLst>
        </pc:spChg>
        <pc:picChg chg="add mod">
          <ac:chgData name="Dirk Wübben" userId="a27602df-5b54-480c-866c-64260ceb4949" providerId="ADAL" clId="{6384D003-2B9C-4703-BBC3-6469E285D43F}" dt="2025-03-28T08:15:32.033" v="3333" actId="1076"/>
          <ac:picMkLst>
            <pc:docMk/>
            <pc:sldMk cId="484452169" sldId="2147477049"/>
            <ac:picMk id="16" creationId="{8D04C293-CAD8-496D-8FDB-CD1E2922AFFE}"/>
          </ac:picMkLst>
        </pc:picChg>
      </pc:sldChg>
      <pc:sldChg chg="addSp delSp modSp mod modTransition">
        <pc:chgData name="Dirk Wübben" userId="a27602df-5b54-480c-866c-64260ceb4949" providerId="ADAL" clId="{6384D003-2B9C-4703-BBC3-6469E285D43F}" dt="2025-03-30T10:40:45.325" v="4895" actId="14100"/>
        <pc:sldMkLst>
          <pc:docMk/>
          <pc:sldMk cId="2869957903" sldId="2147477050"/>
        </pc:sldMkLst>
        <pc:spChg chg="mod">
          <ac:chgData name="Dirk Wübben" userId="a27602df-5b54-480c-866c-64260ceb4949" providerId="ADAL" clId="{6384D003-2B9C-4703-BBC3-6469E285D43F}" dt="2025-03-28T08:49:53.070" v="4121" actId="6549"/>
          <ac:spMkLst>
            <pc:docMk/>
            <pc:sldMk cId="2869957903" sldId="2147477050"/>
            <ac:spMk id="2" creationId="{4167FF8C-9AC0-1A9C-8242-AD7D6EBAC22B}"/>
          </ac:spMkLst>
        </pc:spChg>
        <pc:spChg chg="add mod">
          <ac:chgData name="Dirk Wübben" userId="a27602df-5b54-480c-866c-64260ceb4949" providerId="ADAL" clId="{6384D003-2B9C-4703-BBC3-6469E285D43F}" dt="2025-03-30T10:40:45.325" v="4895" actId="14100"/>
          <ac:spMkLst>
            <pc:docMk/>
            <pc:sldMk cId="2869957903" sldId="2147477050"/>
            <ac:spMk id="41" creationId="{7F27B2C7-272E-4EAC-A4D1-242FC8AA55AA}"/>
          </ac:spMkLst>
        </pc:spChg>
      </pc:sldChg>
      <pc:sldChg chg="addSp delSp modSp mod modTransition">
        <pc:chgData name="Dirk Wübben" userId="a27602df-5b54-480c-866c-64260ceb4949" providerId="ADAL" clId="{6384D003-2B9C-4703-BBC3-6469E285D43F}" dt="2025-03-30T10:41:07.997" v="4897" actId="14100"/>
        <pc:sldMkLst>
          <pc:docMk/>
          <pc:sldMk cId="1516448176" sldId="2147477052"/>
        </pc:sldMkLst>
        <pc:spChg chg="mod">
          <ac:chgData name="Dirk Wübben" userId="a27602df-5b54-480c-866c-64260ceb4949" providerId="ADAL" clId="{6384D003-2B9C-4703-BBC3-6469E285D43F}" dt="2025-03-28T08:38:32.446" v="3931"/>
          <ac:spMkLst>
            <pc:docMk/>
            <pc:sldMk cId="1516448176" sldId="2147477052"/>
            <ac:spMk id="2" creationId="{E01FE521-56BF-92DC-EF67-0A61141415AC}"/>
          </ac:spMkLst>
        </pc:spChg>
        <pc:spChg chg="add mod">
          <ac:chgData name="Dirk Wübben" userId="a27602df-5b54-480c-866c-64260ceb4949" providerId="ADAL" clId="{6384D003-2B9C-4703-BBC3-6469E285D43F}" dt="2025-03-30T10:40:50.619" v="4896" actId="14100"/>
          <ac:spMkLst>
            <pc:docMk/>
            <pc:sldMk cId="1516448176" sldId="2147477052"/>
            <ac:spMk id="54" creationId="{5A7633B7-CE97-437F-B9B5-D3BB9FE846D0}"/>
          </ac:spMkLst>
        </pc:spChg>
        <pc:spChg chg="add mod">
          <ac:chgData name="Dirk Wübben" userId="a27602df-5b54-480c-866c-64260ceb4949" providerId="ADAL" clId="{6384D003-2B9C-4703-BBC3-6469E285D43F}" dt="2025-03-30T10:41:07.997" v="4897" actId="14100"/>
          <ac:spMkLst>
            <pc:docMk/>
            <pc:sldMk cId="1516448176" sldId="2147477052"/>
            <ac:spMk id="72" creationId="{F4842AB3-1B51-4DC7-B036-BBFACBDA8C97}"/>
          </ac:spMkLst>
        </pc:spChg>
      </pc:sldChg>
      <pc:sldChg chg="addSp delSp modSp mod modTransition">
        <pc:chgData name="Dirk Wübben" userId="a27602df-5b54-480c-866c-64260ceb4949" providerId="ADAL" clId="{6384D003-2B9C-4703-BBC3-6469E285D43F}" dt="2025-03-28T13:58:02.266" v="4525" actId="6549"/>
        <pc:sldMkLst>
          <pc:docMk/>
          <pc:sldMk cId="3749321561" sldId="2147477054"/>
        </pc:sldMkLst>
        <pc:spChg chg="mod">
          <ac:chgData name="Dirk Wübben" userId="a27602df-5b54-480c-866c-64260ceb4949" providerId="ADAL" clId="{6384D003-2B9C-4703-BBC3-6469E285D43F}" dt="2025-03-28T08:38:35.467" v="3932"/>
          <ac:spMkLst>
            <pc:docMk/>
            <pc:sldMk cId="3749321561" sldId="2147477054"/>
            <ac:spMk id="2" creationId="{8431D422-30AA-9D0F-4652-C19D858442CA}"/>
          </ac:spMkLst>
        </pc:spChg>
        <pc:spChg chg="mod modVis">
          <ac:chgData name="Dirk Wübben" userId="a27602df-5b54-480c-866c-64260ceb4949" providerId="ADAL" clId="{6384D003-2B9C-4703-BBC3-6469E285D43F}" dt="2025-03-25T11:47:55.285" v="2464" actId="14429"/>
          <ac:spMkLst>
            <pc:docMk/>
            <pc:sldMk cId="3749321561" sldId="2147477054"/>
            <ac:spMk id="29" creationId="{7AB85E92-ABC1-3173-5720-0E95054F161E}"/>
          </ac:spMkLst>
        </pc:spChg>
        <pc:spChg chg="add mod">
          <ac:chgData name="Dirk Wübben" userId="a27602df-5b54-480c-866c-64260ceb4949" providerId="ADAL" clId="{6384D003-2B9C-4703-BBC3-6469E285D43F}" dt="2025-03-28T13:58:02.266" v="4525" actId="6549"/>
          <ac:spMkLst>
            <pc:docMk/>
            <pc:sldMk cId="3749321561" sldId="2147477054"/>
            <ac:spMk id="51" creationId="{F1B69E95-D646-4876-8883-5896C89B2DEF}"/>
          </ac:spMkLst>
        </pc:spChg>
        <pc:picChg chg="mod modVis">
          <ac:chgData name="Dirk Wübben" userId="a27602df-5b54-480c-866c-64260ceb4949" providerId="ADAL" clId="{6384D003-2B9C-4703-BBC3-6469E285D43F}" dt="2025-03-25T11:47:55.758" v="2465" actId="14429"/>
          <ac:picMkLst>
            <pc:docMk/>
            <pc:sldMk cId="3749321561" sldId="2147477054"/>
            <ac:picMk id="31" creationId="{5AB696C7-E477-0DDF-9CFA-FE23D31EAE80}"/>
          </ac:picMkLst>
        </pc:picChg>
        <pc:picChg chg="mod modVis">
          <ac:chgData name="Dirk Wübben" userId="a27602df-5b54-480c-866c-64260ceb4949" providerId="ADAL" clId="{6384D003-2B9C-4703-BBC3-6469E285D43F}" dt="2025-03-25T11:47:56.154" v="2466" actId="14429"/>
          <ac:picMkLst>
            <pc:docMk/>
            <pc:sldMk cId="3749321561" sldId="2147477054"/>
            <ac:picMk id="32" creationId="{38A2D090-EFDA-9DAE-CCEC-C3EF8A72265D}"/>
          </ac:picMkLst>
        </pc:picChg>
      </pc:sldChg>
      <pc:sldChg chg="addSp delSp modSp mod modTransition">
        <pc:chgData name="Dirk Wübben" userId="a27602df-5b54-480c-866c-64260ceb4949" providerId="ADAL" clId="{6384D003-2B9C-4703-BBC3-6469E285D43F}" dt="2025-03-28T13:59:07.154" v="4601" actId="20577"/>
        <pc:sldMkLst>
          <pc:docMk/>
          <pc:sldMk cId="3013585730" sldId="2147477055"/>
        </pc:sldMkLst>
        <pc:spChg chg="mod">
          <ac:chgData name="Dirk Wübben" userId="a27602df-5b54-480c-866c-64260ceb4949" providerId="ADAL" clId="{6384D003-2B9C-4703-BBC3-6469E285D43F}" dt="2025-03-28T08:38:38.856" v="3933"/>
          <ac:spMkLst>
            <pc:docMk/>
            <pc:sldMk cId="3013585730" sldId="2147477055"/>
            <ac:spMk id="2" creationId="{E27534E1-8C81-E61D-BB1E-D0D9F5F53DC1}"/>
          </ac:spMkLst>
        </pc:spChg>
        <pc:spChg chg="add mod">
          <ac:chgData name="Dirk Wübben" userId="a27602df-5b54-480c-866c-64260ceb4949" providerId="ADAL" clId="{6384D003-2B9C-4703-BBC3-6469E285D43F}" dt="2025-03-28T13:59:07.154" v="4601" actId="20577"/>
          <ac:spMkLst>
            <pc:docMk/>
            <pc:sldMk cId="3013585730" sldId="2147477055"/>
            <ac:spMk id="67" creationId="{5F6F78AF-ED7A-40B7-B407-9DF926A39FBA}"/>
          </ac:spMkLst>
        </pc:spChg>
      </pc:sldChg>
      <pc:sldChg chg="addSp delSp modSp mod modTransition">
        <pc:chgData name="Dirk Wübben" userId="a27602df-5b54-480c-866c-64260ceb4949" providerId="ADAL" clId="{6384D003-2B9C-4703-BBC3-6469E285D43F}" dt="2025-03-28T13:59:26.816" v="4632" actId="20577"/>
        <pc:sldMkLst>
          <pc:docMk/>
          <pc:sldMk cId="1590415788" sldId="2147477056"/>
        </pc:sldMkLst>
        <pc:spChg chg="mod">
          <ac:chgData name="Dirk Wübben" userId="a27602df-5b54-480c-866c-64260ceb4949" providerId="ADAL" clId="{6384D003-2B9C-4703-BBC3-6469E285D43F}" dt="2025-03-28T08:38:42.274" v="3934"/>
          <ac:spMkLst>
            <pc:docMk/>
            <pc:sldMk cId="1590415788" sldId="2147477056"/>
            <ac:spMk id="2" creationId="{C81C4984-FAC7-09FC-7D38-4D8B1E9099FB}"/>
          </ac:spMkLst>
        </pc:spChg>
        <pc:spChg chg="add mod">
          <ac:chgData name="Dirk Wübben" userId="a27602df-5b54-480c-866c-64260ceb4949" providerId="ADAL" clId="{6384D003-2B9C-4703-BBC3-6469E285D43F}" dt="2025-03-28T13:59:26.816" v="4632" actId="20577"/>
          <ac:spMkLst>
            <pc:docMk/>
            <pc:sldMk cId="1590415788" sldId="2147477056"/>
            <ac:spMk id="66" creationId="{0F196312-AF04-4BE4-9B5B-B047E120B863}"/>
          </ac:spMkLst>
        </pc:spChg>
        <pc:grpChg chg="mod modVis">
          <ac:chgData name="Dirk Wübben" userId="a27602df-5b54-480c-866c-64260ceb4949" providerId="ADAL" clId="{6384D003-2B9C-4703-BBC3-6469E285D43F}" dt="2025-03-25T11:47:38.843" v="2459" actId="14429"/>
          <ac:grpSpMkLst>
            <pc:docMk/>
            <pc:sldMk cId="1590415788" sldId="2147477056"/>
            <ac:grpSpMk id="37" creationId="{AAAB7E94-70B7-84E3-73F8-547AAED904E9}"/>
          </ac:grpSpMkLst>
        </pc:grpChg>
      </pc:sldChg>
      <pc:sldChg chg="add del">
        <pc:chgData name="Dirk Wübben" userId="a27602df-5b54-480c-866c-64260ceb4949" providerId="ADAL" clId="{6384D003-2B9C-4703-BBC3-6469E285D43F}" dt="2025-03-24T17:41:49.074" v="2245"/>
        <pc:sldMkLst>
          <pc:docMk/>
          <pc:sldMk cId="3725819072" sldId="2147477057"/>
        </pc:sldMkLst>
      </pc:sldChg>
      <pc:sldChg chg="addSp delSp modSp add mod modTransition">
        <pc:chgData name="Dirk Wübben" userId="a27602df-5b54-480c-866c-64260ceb4949" providerId="ADAL" clId="{6384D003-2B9C-4703-BBC3-6469E285D43F}" dt="2025-03-28T07:48:09.876" v="2993"/>
        <pc:sldMkLst>
          <pc:docMk/>
          <pc:sldMk cId="4096211898" sldId="2147477057"/>
        </pc:sldMkLst>
        <pc:picChg chg="add mod">
          <ac:chgData name="Dirk Wübben" userId="a27602df-5b54-480c-866c-64260ceb4949" providerId="ADAL" clId="{6384D003-2B9C-4703-BBC3-6469E285D43F}" dt="2025-03-24T17:42:28.983" v="2251" actId="1076"/>
          <ac:picMkLst>
            <pc:docMk/>
            <pc:sldMk cId="4096211898" sldId="2147477057"/>
            <ac:picMk id="17" creationId="{15E2019C-297D-40E9-86AE-889F6B392B09}"/>
          </ac:picMkLst>
        </pc:picChg>
      </pc:sldChg>
      <pc:sldChg chg="addSp modSp del mod modTransition">
        <pc:chgData name="Dirk Wübben" userId="a27602df-5b54-480c-866c-64260ceb4949" providerId="ADAL" clId="{6384D003-2B9C-4703-BBC3-6469E285D43F}" dt="2025-03-28T08:54:52.455" v="4306" actId="47"/>
        <pc:sldMkLst>
          <pc:docMk/>
          <pc:sldMk cId="1255820952" sldId="2147477058"/>
        </pc:sldMkLst>
      </pc:sldChg>
      <pc:sldChg chg="addSp modSp del mod modTransition">
        <pc:chgData name="Dirk Wübben" userId="a27602df-5b54-480c-866c-64260ceb4949" providerId="ADAL" clId="{6384D003-2B9C-4703-BBC3-6469E285D43F}" dt="2025-03-28T08:54:52.455" v="4306" actId="47"/>
        <pc:sldMkLst>
          <pc:docMk/>
          <pc:sldMk cId="3324196512" sldId="2147477059"/>
        </pc:sldMkLst>
      </pc:sldChg>
      <pc:sldChg chg="delSp modSp mod modTransition">
        <pc:chgData name="Dirk Wübben" userId="a27602df-5b54-480c-866c-64260ceb4949" providerId="ADAL" clId="{6384D003-2B9C-4703-BBC3-6469E285D43F}" dt="2025-03-28T08:54:36.350" v="4305" actId="20577"/>
        <pc:sldMkLst>
          <pc:docMk/>
          <pc:sldMk cId="2374344934" sldId="2147477060"/>
        </pc:sldMkLst>
        <pc:spChg chg="mod">
          <ac:chgData name="Dirk Wübben" userId="a27602df-5b54-480c-866c-64260ceb4949" providerId="ADAL" clId="{6384D003-2B9C-4703-BBC3-6469E285D43F}" dt="2025-03-28T08:54:36.350" v="4305" actId="20577"/>
          <ac:spMkLst>
            <pc:docMk/>
            <pc:sldMk cId="2374344934" sldId="2147477060"/>
            <ac:spMk id="7" creationId="{6F3506D2-B724-31F4-B4DF-7018A8759D3C}"/>
          </ac:spMkLst>
        </pc:spChg>
      </pc:sldChg>
      <pc:sldChg chg="addSp delSp modSp mod modTransition chgLayout">
        <pc:chgData name="Dirk Wübben" userId="a27602df-5b54-480c-866c-64260ceb4949" providerId="ADAL" clId="{6384D003-2B9C-4703-BBC3-6469E285D43F}" dt="2025-03-28T08:53:50.531" v="4291" actId="1076"/>
        <pc:sldMkLst>
          <pc:docMk/>
          <pc:sldMk cId="1591686061" sldId="2147477061"/>
        </pc:sldMkLst>
        <pc:spChg chg="mod ord">
          <ac:chgData name="Dirk Wübben" userId="a27602df-5b54-480c-866c-64260ceb4949" providerId="ADAL" clId="{6384D003-2B9C-4703-BBC3-6469E285D43F}" dt="2025-03-26T07:21:54.877" v="2687" actId="700"/>
          <ac:spMkLst>
            <pc:docMk/>
            <pc:sldMk cId="1591686061" sldId="2147477061"/>
            <ac:spMk id="2" creationId="{85348450-2EDA-5FD5-EAB7-90A0E26B0384}"/>
          </ac:spMkLst>
        </pc:spChg>
        <pc:spChg chg="mod ord">
          <ac:chgData name="Dirk Wübben" userId="a27602df-5b54-480c-866c-64260ceb4949" providerId="ADAL" clId="{6384D003-2B9C-4703-BBC3-6469E285D43F}" dt="2025-03-28T08:53:44.059" v="4290" actId="14100"/>
          <ac:spMkLst>
            <pc:docMk/>
            <pc:sldMk cId="1591686061" sldId="2147477061"/>
            <ac:spMk id="7" creationId="{5B756A53-159B-661F-61D5-C4CA34347C63}"/>
          </ac:spMkLst>
        </pc:spChg>
        <pc:graphicFrameChg chg="mod">
          <ac:chgData name="Dirk Wübben" userId="a27602df-5b54-480c-866c-64260ceb4949" providerId="ADAL" clId="{6384D003-2B9C-4703-BBC3-6469E285D43F}" dt="2025-03-28T08:53:50.531" v="4291" actId="1076"/>
          <ac:graphicFrameMkLst>
            <pc:docMk/>
            <pc:sldMk cId="1591686061" sldId="2147477061"/>
            <ac:graphicFrameMk id="18" creationId="{46B02D6D-14A9-E3AD-4598-F70EEF457533}"/>
          </ac:graphicFrameMkLst>
        </pc:graphicFrameChg>
      </pc:sldChg>
      <pc:sldChg chg="modSp mod modTransition">
        <pc:chgData name="Dirk Wübben" userId="a27602df-5b54-480c-866c-64260ceb4949" providerId="ADAL" clId="{6384D003-2B9C-4703-BBC3-6469E285D43F}" dt="2025-03-28T07:48:09.876" v="2993"/>
        <pc:sldMkLst>
          <pc:docMk/>
          <pc:sldMk cId="1793038787" sldId="2147477062"/>
        </pc:sldMkLst>
        <pc:spChg chg="mod">
          <ac:chgData name="Dirk Wübben" userId="a27602df-5b54-480c-866c-64260ceb4949" providerId="ADAL" clId="{6384D003-2B9C-4703-BBC3-6469E285D43F}" dt="2025-03-26T07:21:36.853" v="2686" actId="6549"/>
          <ac:spMkLst>
            <pc:docMk/>
            <pc:sldMk cId="1793038787" sldId="2147477062"/>
            <ac:spMk id="3" creationId="{F42495F3-EE84-0459-0041-3761B3E2F850}"/>
          </ac:spMkLst>
        </pc:spChg>
      </pc:sldChg>
      <pc:sldChg chg="delSp modSp mod modTransition">
        <pc:chgData name="Dirk Wübben" userId="a27602df-5b54-480c-866c-64260ceb4949" providerId="ADAL" clId="{6384D003-2B9C-4703-BBC3-6469E285D43F}" dt="2025-03-28T08:56:39.506" v="4310" actId="20577"/>
        <pc:sldMkLst>
          <pc:docMk/>
          <pc:sldMk cId="4268970151" sldId="2147477064"/>
        </pc:sldMkLst>
        <pc:spChg chg="mod">
          <ac:chgData name="Dirk Wübben" userId="a27602df-5b54-480c-866c-64260ceb4949" providerId="ADAL" clId="{6384D003-2B9C-4703-BBC3-6469E285D43F}" dt="2025-03-28T08:56:39.506" v="4310" actId="20577"/>
          <ac:spMkLst>
            <pc:docMk/>
            <pc:sldMk cId="4268970151" sldId="2147477064"/>
            <ac:spMk id="6" creationId="{F8415785-4E23-4E9C-877E-524655334521}"/>
          </ac:spMkLst>
        </pc:spChg>
      </pc:sldChg>
      <pc:sldChg chg="addSp delSp modSp mod modTransition modClrScheme chgLayout">
        <pc:chgData name="Dirk Wübben" userId="a27602df-5b54-480c-866c-64260ceb4949" providerId="ADAL" clId="{6384D003-2B9C-4703-BBC3-6469E285D43F}" dt="2025-03-28T08:53:28.892" v="4289" actId="6549"/>
        <pc:sldMkLst>
          <pc:docMk/>
          <pc:sldMk cId="3965821702" sldId="2147477066"/>
        </pc:sldMkLst>
        <pc:spChg chg="mod ord">
          <ac:chgData name="Dirk Wübben" userId="a27602df-5b54-480c-866c-64260ceb4949" providerId="ADAL" clId="{6384D003-2B9C-4703-BBC3-6469E285D43F}" dt="2025-03-26T07:21:07.094" v="2676" actId="700"/>
          <ac:spMkLst>
            <pc:docMk/>
            <pc:sldMk cId="3965821702" sldId="2147477066"/>
            <ac:spMk id="5" creationId="{CEFC4841-3499-436E-AC2A-C2216E0A59F1}"/>
          </ac:spMkLst>
        </pc:spChg>
        <pc:spChg chg="mod ord">
          <ac:chgData name="Dirk Wübben" userId="a27602df-5b54-480c-866c-64260ceb4949" providerId="ADAL" clId="{6384D003-2B9C-4703-BBC3-6469E285D43F}" dt="2025-03-28T08:53:28.892" v="4289" actId="6549"/>
          <ac:spMkLst>
            <pc:docMk/>
            <pc:sldMk cId="3965821702" sldId="2147477066"/>
            <ac:spMk id="6" creationId="{F8415785-4E23-4E9C-877E-524655334521}"/>
          </ac:spMkLst>
        </pc:spChg>
      </pc:sldChg>
      <pc:sldChg chg="addSp delSp modSp new mod modClrScheme chgLayout">
        <pc:chgData name="Dirk Wübben" userId="a27602df-5b54-480c-866c-64260ceb4949" providerId="ADAL" clId="{6384D003-2B9C-4703-BBC3-6469E285D43F}" dt="2025-03-25T11:41:18.806" v="2448"/>
        <pc:sldMkLst>
          <pc:docMk/>
          <pc:sldMk cId="3565376226" sldId="2147477067"/>
        </pc:sldMkLst>
      </pc:sldChg>
      <pc:sldChg chg="del modTransition">
        <pc:chgData name="Dirk Wübben" userId="a27602df-5b54-480c-866c-64260ceb4949" providerId="ADAL" clId="{6384D003-2B9C-4703-BBC3-6469E285D43F}" dt="2025-03-28T08:15:50.916" v="3335" actId="47"/>
        <pc:sldMkLst>
          <pc:docMk/>
          <pc:sldMk cId="1397644730" sldId="2147477068"/>
        </pc:sldMkLst>
      </pc:sldChg>
      <pc:sldChg chg="addSp delSp modSp del mod modTransition chgLayout">
        <pc:chgData name="Dirk Wübben" userId="a27602df-5b54-480c-866c-64260ceb4949" providerId="ADAL" clId="{6384D003-2B9C-4703-BBC3-6469E285D43F}" dt="2025-03-28T08:54:52.455" v="4306" actId="47"/>
        <pc:sldMkLst>
          <pc:docMk/>
          <pc:sldMk cId="66773229" sldId="2147477069"/>
        </pc:sldMkLst>
      </pc:sldChg>
      <pc:sldChg chg="addSp delSp modSp new del mod modClrScheme chgLayout">
        <pc:chgData name="Dirk Wübben" userId="a27602df-5b54-480c-866c-64260ceb4949" providerId="ADAL" clId="{6384D003-2B9C-4703-BBC3-6469E285D43F}" dt="2025-03-25T15:16:09.337" v="2541" actId="47"/>
        <pc:sldMkLst>
          <pc:docMk/>
          <pc:sldMk cId="1437016343" sldId="2147477069"/>
        </pc:sldMkLst>
      </pc:sldChg>
      <pc:sldChg chg="addSp delSp modSp add mod chgLayout">
        <pc:chgData name="Dirk Wübben" userId="a27602df-5b54-480c-866c-64260ceb4949" providerId="ADAL" clId="{6384D003-2B9C-4703-BBC3-6469E285D43F}" dt="2025-03-26T07:20:41.279" v="2674" actId="478"/>
        <pc:sldMkLst>
          <pc:docMk/>
          <pc:sldMk cId="2301428776" sldId="2147477070"/>
        </pc:sldMkLst>
      </pc:sldChg>
      <pc:sldChg chg="modTransition">
        <pc:chgData name="Dirk Wübben" userId="a27602df-5b54-480c-866c-64260ceb4949" providerId="ADAL" clId="{6384D003-2B9C-4703-BBC3-6469E285D43F}" dt="2025-03-28T07:48:09.876" v="2993"/>
        <pc:sldMkLst>
          <pc:docMk/>
          <pc:sldMk cId="2673052505" sldId="2147477071"/>
        </pc:sldMkLst>
      </pc:sldChg>
      <pc:sldChg chg="addSp modSp del mod modTransition">
        <pc:chgData name="Dirk Wübben" userId="a27602df-5b54-480c-866c-64260ceb4949" providerId="ADAL" clId="{6384D003-2B9C-4703-BBC3-6469E285D43F}" dt="2025-03-28T08:54:52.455" v="4306" actId="47"/>
        <pc:sldMkLst>
          <pc:docMk/>
          <pc:sldMk cId="1584862798" sldId="2147477072"/>
        </pc:sldMkLst>
      </pc:sldChg>
      <pc:sldChg chg="addSp delSp modSp add mod ord modTransition chgLayout">
        <pc:chgData name="Dirk Wübben" userId="a27602df-5b54-480c-866c-64260ceb4949" providerId="ADAL" clId="{6384D003-2B9C-4703-BBC3-6469E285D43F}" dt="2025-03-30T10:42:22.020" v="4902" actId="6549"/>
        <pc:sldMkLst>
          <pc:docMk/>
          <pc:sldMk cId="1308736631" sldId="2147477073"/>
        </pc:sldMkLst>
        <pc:spChg chg="mod ord">
          <ac:chgData name="Dirk Wübben" userId="a27602df-5b54-480c-866c-64260ceb4949" providerId="ADAL" clId="{6384D003-2B9C-4703-BBC3-6469E285D43F}" dt="2025-03-28T08:38:53.078" v="3954" actId="20577"/>
          <ac:spMkLst>
            <pc:docMk/>
            <pc:sldMk cId="1308736631" sldId="2147477073"/>
            <ac:spMk id="2" creationId="{C81C4984-FAC7-09FC-7D38-4D8B1E9099FB}"/>
          </ac:spMkLst>
        </pc:spChg>
        <pc:spChg chg="add mod ord">
          <ac:chgData name="Dirk Wübben" userId="a27602df-5b54-480c-866c-64260ceb4949" providerId="ADAL" clId="{6384D003-2B9C-4703-BBC3-6469E285D43F}" dt="2025-03-30T10:42:22.020" v="4902" actId="6549"/>
          <ac:spMkLst>
            <pc:docMk/>
            <pc:sldMk cId="1308736631" sldId="2147477073"/>
            <ac:spMk id="3" creationId="{6EB6DC46-13F7-45FF-9FB3-681FE2F7EE61}"/>
          </ac:spMkLst>
        </pc:spChg>
        <pc:spChg chg="mod">
          <ac:chgData name="Dirk Wübben" userId="a27602df-5b54-480c-866c-64260ceb4949" providerId="ADAL" clId="{6384D003-2B9C-4703-BBC3-6469E285D43F}" dt="2025-03-26T15:24:13.190" v="2760"/>
          <ac:spMkLst>
            <pc:docMk/>
            <pc:sldMk cId="1308736631" sldId="2147477073"/>
            <ac:spMk id="69" creationId="{E5D5EFD8-DC78-42FF-ACFD-6F9EF4325ED4}"/>
          </ac:spMkLst>
        </pc:spChg>
        <pc:spChg chg="mod">
          <ac:chgData name="Dirk Wübben" userId="a27602df-5b54-480c-866c-64260ceb4949" providerId="ADAL" clId="{6384D003-2B9C-4703-BBC3-6469E285D43F}" dt="2025-03-26T15:24:25.242" v="2761"/>
          <ac:spMkLst>
            <pc:docMk/>
            <pc:sldMk cId="1308736631" sldId="2147477073"/>
            <ac:spMk id="74" creationId="{76867796-C226-432F-A50C-E4C59BE9CEBA}"/>
          </ac:spMkLst>
        </pc:spChg>
        <pc:spChg chg="add mod ord modVis">
          <ac:chgData name="Dirk Wübben" userId="a27602df-5b54-480c-866c-64260ceb4949" providerId="ADAL" clId="{6384D003-2B9C-4703-BBC3-6469E285D43F}" dt="2025-03-28T14:01:00.727" v="4664" actId="14429"/>
          <ac:spMkLst>
            <pc:docMk/>
            <pc:sldMk cId="1308736631" sldId="2147477073"/>
            <ac:spMk id="85" creationId="{12BE8A08-5F41-4A52-BF86-16527FFE08EF}"/>
          </ac:spMkLst>
        </pc:spChg>
        <pc:grpChg chg="add mod ord">
          <ac:chgData name="Dirk Wübben" userId="a27602df-5b54-480c-866c-64260ceb4949" providerId="ADAL" clId="{6384D003-2B9C-4703-BBC3-6469E285D43F}" dt="2025-03-28T08:43:32.171" v="4000" actId="1036"/>
          <ac:grpSpMkLst>
            <pc:docMk/>
            <pc:sldMk cId="1308736631" sldId="2147477073"/>
            <ac:grpSpMk id="65" creationId="{AE757638-466B-4542-B483-28F76D6D2005}"/>
          </ac:grpSpMkLst>
        </pc:grpChg>
        <pc:grpChg chg="add mod">
          <ac:chgData name="Dirk Wübben" userId="a27602df-5b54-480c-866c-64260ceb4949" providerId="ADAL" clId="{6384D003-2B9C-4703-BBC3-6469E285D43F}" dt="2025-03-26T15:24:25.242" v="2761"/>
          <ac:grpSpMkLst>
            <pc:docMk/>
            <pc:sldMk cId="1308736631" sldId="2147477073"/>
            <ac:grpSpMk id="72" creationId="{86AECB81-668C-4B48-A621-03424E186198}"/>
          </ac:grpSpMkLst>
        </pc:grpChg>
        <pc:picChg chg="mod">
          <ac:chgData name="Dirk Wübben" userId="a27602df-5b54-480c-866c-64260ceb4949" providerId="ADAL" clId="{6384D003-2B9C-4703-BBC3-6469E285D43F}" dt="2025-03-26T15:24:13.190" v="2760"/>
          <ac:picMkLst>
            <pc:docMk/>
            <pc:sldMk cId="1308736631" sldId="2147477073"/>
            <ac:picMk id="66" creationId="{2BCF0868-B44F-4693-A303-5EE8B9C04DAD}"/>
          </ac:picMkLst>
        </pc:picChg>
        <pc:picChg chg="mod">
          <ac:chgData name="Dirk Wübben" userId="a27602df-5b54-480c-866c-64260ceb4949" providerId="ADAL" clId="{6384D003-2B9C-4703-BBC3-6469E285D43F}" dt="2025-03-26T15:24:13.190" v="2760"/>
          <ac:picMkLst>
            <pc:docMk/>
            <pc:sldMk cId="1308736631" sldId="2147477073"/>
            <ac:picMk id="70" creationId="{94CE28A6-5432-4382-B1B0-27446CD222E9}"/>
          </ac:picMkLst>
        </pc:picChg>
        <pc:picChg chg="add mod ord">
          <ac:chgData name="Dirk Wübben" userId="a27602df-5b54-480c-866c-64260ceb4949" providerId="ADAL" clId="{6384D003-2B9C-4703-BBC3-6469E285D43F}" dt="2025-03-28T08:43:37.067" v="4001" actId="1076"/>
          <ac:picMkLst>
            <pc:docMk/>
            <pc:sldMk cId="1308736631" sldId="2147477073"/>
            <ac:picMk id="71" creationId="{21A22639-516C-494F-88C0-95F88ECBEE35}"/>
          </ac:picMkLst>
        </pc:picChg>
        <pc:picChg chg="mod">
          <ac:chgData name="Dirk Wübben" userId="a27602df-5b54-480c-866c-64260ceb4949" providerId="ADAL" clId="{6384D003-2B9C-4703-BBC3-6469E285D43F}" dt="2025-03-26T15:24:25.242" v="2761"/>
          <ac:picMkLst>
            <pc:docMk/>
            <pc:sldMk cId="1308736631" sldId="2147477073"/>
            <ac:picMk id="73" creationId="{D100FF5B-31D5-4E06-BB54-D2DF8B4A71ED}"/>
          </ac:picMkLst>
        </pc:picChg>
        <pc:picChg chg="add mod">
          <ac:chgData name="Dirk Wübben" userId="a27602df-5b54-480c-866c-64260ceb4949" providerId="ADAL" clId="{6384D003-2B9C-4703-BBC3-6469E285D43F}" dt="2025-03-28T08:43:44.630" v="4003" actId="1076"/>
          <ac:picMkLst>
            <pc:docMk/>
            <pc:sldMk cId="1308736631" sldId="2147477073"/>
            <ac:picMk id="79" creationId="{E0B3F1E2-56BA-4555-9B22-E31EE97BCF65}"/>
          </ac:picMkLst>
        </pc:picChg>
        <pc:cxnChg chg="mod">
          <ac:chgData name="Dirk Wübben" userId="a27602df-5b54-480c-866c-64260ceb4949" providerId="ADAL" clId="{6384D003-2B9C-4703-BBC3-6469E285D43F}" dt="2025-03-26T15:24:13.190" v="2760"/>
          <ac:cxnSpMkLst>
            <pc:docMk/>
            <pc:sldMk cId="1308736631" sldId="2147477073"/>
            <ac:cxnSpMk id="67" creationId="{63D79F47-7B74-4C94-A200-1D455D8A9070}"/>
          </ac:cxnSpMkLst>
        </pc:cxnChg>
        <pc:cxnChg chg="mod">
          <ac:chgData name="Dirk Wübben" userId="a27602df-5b54-480c-866c-64260ceb4949" providerId="ADAL" clId="{6384D003-2B9C-4703-BBC3-6469E285D43F}" dt="2025-03-26T15:24:13.190" v="2760"/>
          <ac:cxnSpMkLst>
            <pc:docMk/>
            <pc:sldMk cId="1308736631" sldId="2147477073"/>
            <ac:cxnSpMk id="68" creationId="{4AE2DFC0-16F2-4878-8503-8DC5F6F4C6B5}"/>
          </ac:cxnSpMkLst>
        </pc:cxnChg>
        <pc:cxnChg chg="add mod">
          <ac:chgData name="Dirk Wübben" userId="a27602df-5b54-480c-866c-64260ceb4949" providerId="ADAL" clId="{6384D003-2B9C-4703-BBC3-6469E285D43F}" dt="2025-03-26T15:24:25.242" v="2761"/>
          <ac:cxnSpMkLst>
            <pc:docMk/>
            <pc:sldMk cId="1308736631" sldId="2147477073"/>
            <ac:cxnSpMk id="75" creationId="{6E3FB032-E8F3-4720-B24F-FD748F6EE355}"/>
          </ac:cxnSpMkLst>
        </pc:cxnChg>
      </pc:sldChg>
      <pc:sldChg chg="addSp delSp modSp add del mod ord modTransition">
        <pc:chgData name="Dirk Wübben" userId="a27602df-5b54-480c-866c-64260ceb4949" providerId="ADAL" clId="{6384D003-2B9C-4703-BBC3-6469E285D43F}" dt="2025-03-28T10:54:25.651" v="4379" actId="47"/>
        <pc:sldMkLst>
          <pc:docMk/>
          <pc:sldMk cId="1164737160" sldId="2147477074"/>
        </pc:sldMkLst>
      </pc:sldChg>
      <pc:sldChg chg="addSp delSp modSp new mod modShow chgLayout">
        <pc:chgData name="Dirk Wübben" userId="a27602df-5b54-480c-866c-64260ceb4949" providerId="ADAL" clId="{6384D003-2B9C-4703-BBC3-6469E285D43F}" dt="2025-03-30T10:45:41.523" v="4974" actId="729"/>
        <pc:sldMkLst>
          <pc:docMk/>
          <pc:sldMk cId="2599621944" sldId="2147477075"/>
        </pc:sldMkLst>
        <pc:spChg chg="mod ord">
          <ac:chgData name="Dirk Wübben" userId="a27602df-5b54-480c-866c-64260ceb4949" providerId="ADAL" clId="{6384D003-2B9C-4703-BBC3-6469E285D43F}" dt="2025-03-28T17:19:44.490" v="4710" actId="700"/>
          <ac:spMkLst>
            <pc:docMk/>
            <pc:sldMk cId="2599621944" sldId="2147477075"/>
            <ac:spMk id="2" creationId="{38F80290-CFCA-43EB-AB1D-738E632A410C}"/>
          </ac:spMkLst>
        </pc:spChg>
        <pc:spChg chg="mod ord">
          <ac:chgData name="Dirk Wübben" userId="a27602df-5b54-480c-866c-64260ceb4949" providerId="ADAL" clId="{6384D003-2B9C-4703-BBC3-6469E285D43F}" dt="2025-03-28T17:19:44.490" v="4710" actId="700"/>
          <ac:spMkLst>
            <pc:docMk/>
            <pc:sldMk cId="2599621944" sldId="2147477075"/>
            <ac:spMk id="3" creationId="{AC599F71-A8FD-409D-BA5F-8847061908C1}"/>
          </ac:spMkLst>
        </pc:spChg>
        <pc:spChg chg="add del mod">
          <ac:chgData name="Dirk Wübben" userId="a27602df-5b54-480c-866c-64260ceb4949" providerId="ADAL" clId="{6384D003-2B9C-4703-BBC3-6469E285D43F}" dt="2025-03-28T07:51:17.007" v="3070"/>
          <ac:spMkLst>
            <pc:docMk/>
            <pc:sldMk cId="2599621944" sldId="2147477075"/>
            <ac:spMk id="4" creationId="{9428B25E-7E79-4D6D-9E3B-09EF8BD6B9F2}"/>
          </ac:spMkLst>
        </pc:spChg>
        <pc:spChg chg="mod">
          <ac:chgData name="Dirk Wübben" userId="a27602df-5b54-480c-866c-64260ceb4949" providerId="ADAL" clId="{6384D003-2B9C-4703-BBC3-6469E285D43F}" dt="2025-03-28T17:21:59.792" v="4721" actId="555"/>
          <ac:spMkLst>
            <pc:docMk/>
            <pc:sldMk cId="2599621944" sldId="2147477075"/>
            <ac:spMk id="5" creationId="{FB760828-BABF-AD4F-FAE9-2E2760994BAD}"/>
          </ac:spMkLst>
        </pc:spChg>
        <pc:spChg chg="mod">
          <ac:chgData name="Dirk Wübben" userId="a27602df-5b54-480c-866c-64260ceb4949" providerId="ADAL" clId="{6384D003-2B9C-4703-BBC3-6469E285D43F}" dt="2025-03-28T17:21:59.792" v="4721" actId="555"/>
          <ac:spMkLst>
            <pc:docMk/>
            <pc:sldMk cId="2599621944" sldId="2147477075"/>
            <ac:spMk id="9" creationId="{4230DDB9-B211-FCEE-D6B8-38D1AAD5D89C}"/>
          </ac:spMkLst>
        </pc:spChg>
        <pc:spChg chg="add del mod">
          <ac:chgData name="Dirk Wübben" userId="a27602df-5b54-480c-866c-64260ceb4949" providerId="ADAL" clId="{6384D003-2B9C-4703-BBC3-6469E285D43F}" dt="2025-03-28T17:19:44.895" v="4712" actId="164"/>
          <ac:spMkLst>
            <pc:docMk/>
            <pc:sldMk cId="2599621944" sldId="2147477075"/>
            <ac:spMk id="10" creationId="{98B66DDC-A4B9-4AC9-A3A3-2D817E0A6674}"/>
          </ac:spMkLst>
        </pc:spChg>
        <pc:spChg chg="add del mod">
          <ac:chgData name="Dirk Wübben" userId="a27602df-5b54-480c-866c-64260ceb4949" providerId="ADAL" clId="{6384D003-2B9C-4703-BBC3-6469E285D43F}" dt="2025-03-28T07:51:17.007" v="3070"/>
          <ac:spMkLst>
            <pc:docMk/>
            <pc:sldMk cId="2599621944" sldId="2147477075"/>
            <ac:spMk id="12" creationId="{52FF4736-9B0D-408E-AAB0-26D51EA57E05}"/>
          </ac:spMkLst>
        </pc:spChg>
        <pc:spChg chg="add del mod">
          <ac:chgData name="Dirk Wübben" userId="a27602df-5b54-480c-866c-64260ceb4949" providerId="ADAL" clId="{6384D003-2B9C-4703-BBC3-6469E285D43F}" dt="2025-03-28T07:51:17.007" v="3070"/>
          <ac:spMkLst>
            <pc:docMk/>
            <pc:sldMk cId="2599621944" sldId="2147477075"/>
            <ac:spMk id="13" creationId="{743B1652-2310-4DB3-A000-E721FA160CA8}"/>
          </ac:spMkLst>
        </pc:spChg>
        <pc:spChg chg="add del mod">
          <ac:chgData name="Dirk Wübben" userId="a27602df-5b54-480c-866c-64260ceb4949" providerId="ADAL" clId="{6384D003-2B9C-4703-BBC3-6469E285D43F}" dt="2025-03-28T07:51:17.007" v="3070"/>
          <ac:spMkLst>
            <pc:docMk/>
            <pc:sldMk cId="2599621944" sldId="2147477075"/>
            <ac:spMk id="16" creationId="{28AC140A-4FC6-49B8-A60A-0891D2CE51F7}"/>
          </ac:spMkLst>
        </pc:spChg>
        <pc:spChg chg="add del mod">
          <ac:chgData name="Dirk Wübben" userId="a27602df-5b54-480c-866c-64260ceb4949" providerId="ADAL" clId="{6384D003-2B9C-4703-BBC3-6469E285D43F}" dt="2025-03-28T07:51:17.007" v="3070"/>
          <ac:spMkLst>
            <pc:docMk/>
            <pc:sldMk cId="2599621944" sldId="2147477075"/>
            <ac:spMk id="17" creationId="{EE613CD6-6BC1-4A01-9237-736D7ED6A7E2}"/>
          </ac:spMkLst>
        </pc:spChg>
        <pc:spChg chg="add del mod">
          <ac:chgData name="Dirk Wübben" userId="a27602df-5b54-480c-866c-64260ceb4949" providerId="ADAL" clId="{6384D003-2B9C-4703-BBC3-6469E285D43F}" dt="2025-03-28T07:51:17.007" v="3070"/>
          <ac:spMkLst>
            <pc:docMk/>
            <pc:sldMk cId="2599621944" sldId="2147477075"/>
            <ac:spMk id="18" creationId="{40CC9DF5-2138-461D-9CB4-C6DE39333350}"/>
          </ac:spMkLst>
        </pc:spChg>
        <pc:spChg chg="add del mod">
          <ac:chgData name="Dirk Wübben" userId="a27602df-5b54-480c-866c-64260ceb4949" providerId="ADAL" clId="{6384D003-2B9C-4703-BBC3-6469E285D43F}" dt="2025-03-28T17:19:45.368" v="4713" actId="164"/>
          <ac:spMkLst>
            <pc:docMk/>
            <pc:sldMk cId="2599621944" sldId="2147477075"/>
            <ac:spMk id="19" creationId="{50E92167-E58C-454D-93E8-2262DFFBE6C3}"/>
          </ac:spMkLst>
        </pc:spChg>
        <pc:spChg chg="add mod">
          <ac:chgData name="Dirk Wübben" userId="a27602df-5b54-480c-866c-64260ceb4949" providerId="ADAL" clId="{6384D003-2B9C-4703-BBC3-6469E285D43F}" dt="2025-03-28T07:54:53.082" v="3072" actId="1076"/>
          <ac:spMkLst>
            <pc:docMk/>
            <pc:sldMk cId="2599621944" sldId="2147477075"/>
            <ac:spMk id="20" creationId="{66BDF3B3-176D-48EB-A05B-16F5CEF62B00}"/>
          </ac:spMkLst>
        </pc:spChg>
        <pc:spChg chg="add mod">
          <ac:chgData name="Dirk Wübben" userId="a27602df-5b54-480c-866c-64260ceb4949" providerId="ADAL" clId="{6384D003-2B9C-4703-BBC3-6469E285D43F}" dt="2025-03-28T07:55:18.047" v="3095" actId="6549"/>
          <ac:spMkLst>
            <pc:docMk/>
            <pc:sldMk cId="2599621944" sldId="2147477075"/>
            <ac:spMk id="21" creationId="{2C73E16A-9B06-4BEB-9482-FD050559C8CB}"/>
          </ac:spMkLst>
        </pc:spChg>
        <pc:spChg chg="mod">
          <ac:chgData name="Dirk Wübben" userId="a27602df-5b54-480c-866c-64260ceb4949" providerId="ADAL" clId="{6384D003-2B9C-4703-BBC3-6469E285D43F}" dt="2025-03-28T17:19:44.703" v="4711" actId="164"/>
          <ac:spMkLst>
            <pc:docMk/>
            <pc:sldMk cId="2599621944" sldId="2147477075"/>
            <ac:spMk id="34" creationId="{9A27BAA8-25AD-7E30-AF94-5692B73AE997}"/>
          </ac:spMkLst>
        </pc:spChg>
        <pc:spChg chg="mod">
          <ac:chgData name="Dirk Wübben" userId="a27602df-5b54-480c-866c-64260ceb4949" providerId="ADAL" clId="{6384D003-2B9C-4703-BBC3-6469E285D43F}" dt="2025-03-28T17:19:44.703" v="4711" actId="164"/>
          <ac:spMkLst>
            <pc:docMk/>
            <pc:sldMk cId="2599621944" sldId="2147477075"/>
            <ac:spMk id="35" creationId="{996878AE-0EE5-6282-1C5E-EF47F1D4CD63}"/>
          </ac:spMkLst>
        </pc:spChg>
        <pc:spChg chg="mod">
          <ac:chgData name="Dirk Wübben" userId="a27602df-5b54-480c-866c-64260ceb4949" providerId="ADAL" clId="{6384D003-2B9C-4703-BBC3-6469E285D43F}" dt="2025-03-28T17:19:44.703" v="4711" actId="164"/>
          <ac:spMkLst>
            <pc:docMk/>
            <pc:sldMk cId="2599621944" sldId="2147477075"/>
            <ac:spMk id="36" creationId="{A41859CF-6806-E9DC-494E-E29DF6543F5F}"/>
          </ac:spMkLst>
        </pc:spChg>
        <pc:grpChg chg="add mod">
          <ac:chgData name="Dirk Wübben" userId="a27602df-5b54-480c-866c-64260ceb4949" providerId="ADAL" clId="{6384D003-2B9C-4703-BBC3-6469E285D43F}" dt="2025-03-28T17:19:45.880" v="4714" actId="554"/>
          <ac:grpSpMkLst>
            <pc:docMk/>
            <pc:sldMk cId="2599621944" sldId="2147477075"/>
            <ac:grpSpMk id="7" creationId="{B36D8745-FD6F-46C1-B5CF-B1580BF33D6C}"/>
          </ac:grpSpMkLst>
        </pc:grpChg>
        <pc:grpChg chg="add mod">
          <ac:chgData name="Dirk Wübben" userId="a27602df-5b54-480c-866c-64260ceb4949" providerId="ADAL" clId="{6384D003-2B9C-4703-BBC3-6469E285D43F}" dt="2025-03-28T17:19:45.368" v="4713" actId="164"/>
          <ac:grpSpMkLst>
            <pc:docMk/>
            <pc:sldMk cId="2599621944" sldId="2147477075"/>
            <ac:grpSpMk id="8" creationId="{D723CC12-04BB-43E4-8D72-95133FBAA504}"/>
          </ac:grpSpMkLst>
        </pc:grpChg>
        <pc:grpChg chg="add mod">
          <ac:chgData name="Dirk Wübben" userId="a27602df-5b54-480c-866c-64260ceb4949" providerId="ADAL" clId="{6384D003-2B9C-4703-BBC3-6469E285D43F}" dt="2025-03-28T17:19:45.880" v="4714" actId="554"/>
          <ac:grpSpMkLst>
            <pc:docMk/>
            <pc:sldMk cId="2599621944" sldId="2147477075"/>
            <ac:grpSpMk id="11" creationId="{DA3E69EB-B895-4153-82BD-FB8378A5C6A7}"/>
          </ac:grpSpMkLst>
        </pc:grpChg>
        <pc:picChg chg="add del mod">
          <ac:chgData name="Dirk Wübben" userId="a27602df-5b54-480c-866c-64260ceb4949" providerId="ADAL" clId="{6384D003-2B9C-4703-BBC3-6469E285D43F}" dt="2025-03-28T17:19:44.895" v="4712" actId="164"/>
          <ac:picMkLst>
            <pc:docMk/>
            <pc:sldMk cId="2599621944" sldId="2147477075"/>
            <ac:picMk id="6" creationId="{5CF42BF4-FA91-4B28-8571-42C643D57FA7}"/>
          </ac:picMkLst>
        </pc:picChg>
        <pc:picChg chg="add mod">
          <ac:chgData name="Dirk Wübben" userId="a27602df-5b54-480c-866c-64260ceb4949" providerId="ADAL" clId="{6384D003-2B9C-4703-BBC3-6469E285D43F}" dt="2025-03-28T07:55:22.825" v="3098" actId="1076"/>
          <ac:picMkLst>
            <pc:docMk/>
            <pc:sldMk cId="2599621944" sldId="2147477075"/>
            <ac:picMk id="22" creationId="{A597D161-E792-4859-A18E-9222F01D051E}"/>
          </ac:picMkLst>
        </pc:picChg>
        <pc:picChg chg="add mod">
          <ac:chgData name="Dirk Wübben" userId="a27602df-5b54-480c-866c-64260ceb4949" providerId="ADAL" clId="{6384D003-2B9C-4703-BBC3-6469E285D43F}" dt="2025-03-28T07:55:40.034" v="3104" actId="1076"/>
          <ac:picMkLst>
            <pc:docMk/>
            <pc:sldMk cId="2599621944" sldId="2147477075"/>
            <ac:picMk id="23" creationId="{D70F3544-F393-43D6-96B4-99BF55B1818B}"/>
          </ac:picMkLst>
        </pc:picChg>
        <pc:picChg chg="mod">
          <ac:chgData name="Dirk Wübben" userId="a27602df-5b54-480c-866c-64260ceb4949" providerId="ADAL" clId="{6384D003-2B9C-4703-BBC3-6469E285D43F}" dt="2025-03-28T17:19:44.703" v="4711" actId="164"/>
          <ac:picMkLst>
            <pc:docMk/>
            <pc:sldMk cId="2599621944" sldId="2147477075"/>
            <ac:picMk id="33" creationId="{87742679-00EA-73A9-1D8C-DD0057E75721}"/>
          </ac:picMkLst>
        </pc:picChg>
        <pc:cxnChg chg="add del mod">
          <ac:chgData name="Dirk Wübben" userId="a27602df-5b54-480c-866c-64260ceb4949" providerId="ADAL" clId="{6384D003-2B9C-4703-BBC3-6469E285D43F}" dt="2025-03-28T07:51:17.007" v="3070"/>
          <ac:cxnSpMkLst>
            <pc:docMk/>
            <pc:sldMk cId="2599621944" sldId="2147477075"/>
            <ac:cxnSpMk id="15" creationId="{3AE381AC-7FBC-45E1-8443-DDCDE522A6D3}"/>
          </ac:cxnSpMkLst>
        </pc:cxnChg>
      </pc:sldChg>
      <pc:sldChg chg="addSp modSp add mod">
        <pc:chgData name="Dirk Wübben" userId="a27602df-5b54-480c-866c-64260ceb4949" providerId="ADAL" clId="{6384D003-2B9C-4703-BBC3-6469E285D43F}" dt="2025-03-28T08:57:35.709" v="4354" actId="20577"/>
        <pc:sldMkLst>
          <pc:docMk/>
          <pc:sldMk cId="1288718153" sldId="2147477076"/>
        </pc:sldMkLst>
      </pc:sldChg>
      <pc:sldChg chg="modSp add del mod">
        <pc:chgData name="Dirk Wübben" userId="a27602df-5b54-480c-866c-64260ceb4949" providerId="ADAL" clId="{6384D003-2B9C-4703-BBC3-6469E285D43F}" dt="2025-03-28T08:02:50.021" v="3128"/>
        <pc:sldMkLst>
          <pc:docMk/>
          <pc:sldMk cId="1368052011" sldId="2147477076"/>
        </pc:sldMkLst>
      </pc:sldChg>
      <pc:sldChg chg="addSp delSp modSp add del mod">
        <pc:chgData name="Dirk Wübben" userId="a27602df-5b54-480c-866c-64260ceb4949" providerId="ADAL" clId="{6384D003-2B9C-4703-BBC3-6469E285D43F}" dt="2025-03-28T08:15:50.916" v="3335" actId="47"/>
        <pc:sldMkLst>
          <pc:docMk/>
          <pc:sldMk cId="3726699514" sldId="2147477076"/>
        </pc:sldMkLst>
      </pc:sldChg>
      <pc:sldChg chg="delSp new del mod">
        <pc:chgData name="Dirk Wübben" userId="a27602df-5b54-480c-866c-64260ceb4949" providerId="ADAL" clId="{6384D003-2B9C-4703-BBC3-6469E285D43F}" dt="2025-03-28T08:02:27.841" v="3124" actId="47"/>
        <pc:sldMkLst>
          <pc:docMk/>
          <pc:sldMk cId="4044000261" sldId="2147477076"/>
        </pc:sldMkLst>
      </pc:sldChg>
      <pc:sldChg chg="add del">
        <pc:chgData name="Dirk Wübben" userId="a27602df-5b54-480c-866c-64260ceb4949" providerId="ADAL" clId="{6384D003-2B9C-4703-BBC3-6469E285D43F}" dt="2025-03-28T08:15:50.916" v="3335" actId="47"/>
        <pc:sldMkLst>
          <pc:docMk/>
          <pc:sldMk cId="959473650" sldId="2147477077"/>
        </pc:sldMkLst>
      </pc:sldChg>
      <pc:sldChg chg="addSp delSp modSp mod">
        <pc:chgData name="Dirk Wübben" userId="a27602df-5b54-480c-866c-64260ceb4949" providerId="ADAL" clId="{6384D003-2B9C-4703-BBC3-6469E285D43F}" dt="2025-03-30T10:45:06.019" v="4973" actId="478"/>
        <pc:sldMkLst>
          <pc:docMk/>
          <pc:sldMk cId="3757193397" sldId="2147477077"/>
        </pc:sldMkLst>
        <pc:spChg chg="mod ord">
          <ac:chgData name="Dirk Wübben" userId="a27602df-5b54-480c-866c-64260ceb4949" providerId="ADAL" clId="{6384D003-2B9C-4703-BBC3-6469E285D43F}" dt="2025-03-30T10:44:08.594" v="4917" actId="179"/>
          <ac:spMkLst>
            <pc:docMk/>
            <pc:sldMk cId="3757193397" sldId="2147477077"/>
            <ac:spMk id="3" creationId="{6BE873F6-18A5-5ED0-CAF6-E665DBC70CB6}"/>
          </ac:spMkLst>
        </pc:spChg>
        <pc:spChg chg="add mod ord">
          <ac:chgData name="Dirk Wübben" userId="a27602df-5b54-480c-866c-64260ceb4949" providerId="ADAL" clId="{6384D003-2B9C-4703-BBC3-6469E285D43F}" dt="2025-03-30T10:44:54.825" v="4972" actId="14100"/>
          <ac:spMkLst>
            <pc:docMk/>
            <pc:sldMk cId="3757193397" sldId="2147477077"/>
            <ac:spMk id="92" creationId="{452AAC9B-77FA-40FC-87BC-646BEA40AC5F}"/>
          </ac:spMkLst>
        </pc:spChg>
        <pc:spChg chg="add del mod">
          <ac:chgData name="Dirk Wübben" userId="a27602df-5b54-480c-866c-64260ceb4949" providerId="ADAL" clId="{6384D003-2B9C-4703-BBC3-6469E285D43F}" dt="2025-03-30T10:45:06.019" v="4973" actId="478"/>
          <ac:spMkLst>
            <pc:docMk/>
            <pc:sldMk cId="3757193397" sldId="2147477077"/>
            <ac:spMk id="96" creationId="{BCC13DEF-6648-4F3C-930A-22493B76CB16}"/>
          </ac:spMkLst>
        </pc:spChg>
      </pc:sldChg>
      <pc:sldMasterChg chg="modSp modTransition modSldLayout">
        <pc:chgData name="Dirk Wübben" userId="a27602df-5b54-480c-866c-64260ceb4949" providerId="ADAL" clId="{6384D003-2B9C-4703-BBC3-6469E285D43F}" dt="2025-03-20T11:52:11.619" v="1972"/>
        <pc:sldMasterMkLst>
          <pc:docMk/>
          <pc:sldMasterMk cId="4278311976" sldId="2147483672"/>
        </pc:sldMasterMkLst>
        <pc:spChg chg="mod">
          <ac:chgData name="Dirk Wübben" userId="a27602df-5b54-480c-866c-64260ceb4949" providerId="ADAL" clId="{6384D003-2B9C-4703-BBC3-6469E285D43F}" dt="2025-03-20T10:11:09.732" v="1579"/>
          <ac:spMkLst>
            <pc:docMk/>
            <pc:sldMasterMk cId="4278311976" sldId="2147483672"/>
            <ac:spMk id="3" creationId="{A123295D-AEB7-2B7B-5BC1-BE2A36A8FF36}"/>
          </ac:spMkLst>
        </pc:spChg>
        <pc:spChg chg="mod">
          <ac:chgData name="Dirk Wübben" userId="a27602df-5b54-480c-866c-64260ceb4949" providerId="ADAL" clId="{6384D003-2B9C-4703-BBC3-6469E285D43F}" dt="2025-03-20T10:11:09.732" v="1579"/>
          <ac:spMkLst>
            <pc:docMk/>
            <pc:sldMasterMk cId="4278311976" sldId="2147483672"/>
            <ac:spMk id="4" creationId="{0697F7F4-C638-F1E2-5AF5-C391C45F6DFB}"/>
          </ac:spMkLst>
        </pc:spChg>
        <pc:spChg chg="mod">
          <ac:chgData name="Dirk Wübben" userId="a27602df-5b54-480c-866c-64260ceb4949" providerId="ADAL" clId="{6384D003-2B9C-4703-BBC3-6469E285D43F}" dt="2025-03-20T10:11:09.732" v="1579"/>
          <ac:spMkLst>
            <pc:docMk/>
            <pc:sldMasterMk cId="4278311976" sldId="2147483672"/>
            <ac:spMk id="5" creationId="{61B3CDBF-9E65-5D43-7546-1D79C46A09B0}"/>
          </ac:spMkLst>
        </pc:spChg>
        <pc:spChg chg="mod">
          <ac:chgData name="Dirk Wübben" userId="a27602df-5b54-480c-866c-64260ceb4949" providerId="ADAL" clId="{6384D003-2B9C-4703-BBC3-6469E285D43F}" dt="2025-03-20T10:11:09.732" v="1579"/>
          <ac:spMkLst>
            <pc:docMk/>
            <pc:sldMasterMk cId="4278311976" sldId="2147483672"/>
            <ac:spMk id="6" creationId="{0F9E9525-1B17-C4BB-23C2-ADB1D3C53DFF}"/>
          </ac:spMkLst>
        </pc:spChg>
        <pc:spChg chg="mod">
          <ac:chgData name="Dirk Wübben" userId="a27602df-5b54-480c-866c-64260ceb4949" providerId="ADAL" clId="{6384D003-2B9C-4703-BBC3-6469E285D43F}" dt="2025-03-20T10:11:09.732" v="1579"/>
          <ac:spMkLst>
            <pc:docMk/>
            <pc:sldMasterMk cId="4278311976" sldId="2147483672"/>
            <ac:spMk id="7" creationId="{758A8CFB-6ED4-1045-2428-12F57B0A5B88}"/>
          </ac:spMkLst>
        </pc:spChg>
        <pc:picChg chg="mod">
          <ac:chgData name="Dirk Wübben" userId="a27602df-5b54-480c-866c-64260ceb4949" providerId="ADAL" clId="{6384D003-2B9C-4703-BBC3-6469E285D43F}" dt="2025-03-20T10:11:09.732" v="1579"/>
          <ac:picMkLst>
            <pc:docMk/>
            <pc:sldMasterMk cId="4278311976" sldId="2147483672"/>
            <ac:picMk id="2" creationId="{97880161-6A6F-5E9B-14C9-850184EE2EED}"/>
          </ac:picMkLst>
        </pc:picChg>
        <pc:sldLayoutChg chg="modSp modTransition">
          <pc:chgData name="Dirk Wübben" userId="a27602df-5b54-480c-866c-64260ceb4949" providerId="ADAL" clId="{6384D003-2B9C-4703-BBC3-6469E285D43F}" dt="2025-03-20T11:52:11.619" v="1972"/>
          <pc:sldLayoutMkLst>
            <pc:docMk/>
            <pc:sldMasterMk cId="4278311976" sldId="2147483672"/>
            <pc:sldLayoutMk cId="258895487" sldId="2147483673"/>
          </pc:sldLayoutMkLst>
          <pc:spChg chg="mod">
            <ac:chgData name="Dirk Wübben" userId="a27602df-5b54-480c-866c-64260ceb4949" providerId="ADAL" clId="{6384D003-2B9C-4703-BBC3-6469E285D43F}" dt="2025-03-20T10:11:09.732" v="1579"/>
            <ac:spMkLst>
              <pc:docMk/>
              <pc:sldMasterMk cId="4278311976" sldId="2147483672"/>
              <pc:sldLayoutMk cId="258895487" sldId="2147483673"/>
              <ac:spMk id="2" creationId="{77628CBF-B7ED-4F53-7D3E-9100FAF64B62}"/>
            </ac:spMkLst>
          </pc:spChg>
          <pc:spChg chg="mod">
            <ac:chgData name="Dirk Wübben" userId="a27602df-5b54-480c-866c-64260ceb4949" providerId="ADAL" clId="{6384D003-2B9C-4703-BBC3-6469E285D43F}" dt="2025-03-20T10:11:09.732" v="1579"/>
            <ac:spMkLst>
              <pc:docMk/>
              <pc:sldMasterMk cId="4278311976" sldId="2147483672"/>
              <pc:sldLayoutMk cId="258895487" sldId="2147483673"/>
              <ac:spMk id="3" creationId="{30A99890-A7FD-5914-F9D9-DAC555EBB243}"/>
            </ac:spMkLst>
          </pc:spChg>
        </pc:sldLayoutChg>
        <pc:sldLayoutChg chg="modTransition">
          <pc:chgData name="Dirk Wübben" userId="a27602df-5b54-480c-866c-64260ceb4949" providerId="ADAL" clId="{6384D003-2B9C-4703-BBC3-6469E285D43F}" dt="2025-03-20T11:52:11.619" v="1972"/>
          <pc:sldLayoutMkLst>
            <pc:docMk/>
            <pc:sldMasterMk cId="4278311976" sldId="2147483672"/>
            <pc:sldLayoutMk cId="4275960089" sldId="2147483674"/>
          </pc:sldLayoutMkLst>
        </pc:sldLayoutChg>
        <pc:sldLayoutChg chg="modSp modTransition">
          <pc:chgData name="Dirk Wübben" userId="a27602df-5b54-480c-866c-64260ceb4949" providerId="ADAL" clId="{6384D003-2B9C-4703-BBC3-6469E285D43F}" dt="2025-03-20T11:52:11.619" v="1972"/>
          <pc:sldLayoutMkLst>
            <pc:docMk/>
            <pc:sldMasterMk cId="4278311976" sldId="2147483672"/>
            <pc:sldLayoutMk cId="1508331705" sldId="2147483675"/>
          </pc:sldLayoutMkLst>
          <pc:spChg chg="mod">
            <ac:chgData name="Dirk Wübben" userId="a27602df-5b54-480c-866c-64260ceb4949" providerId="ADAL" clId="{6384D003-2B9C-4703-BBC3-6469E285D43F}" dt="2025-03-20T10:11:09.732" v="1579"/>
            <ac:spMkLst>
              <pc:docMk/>
              <pc:sldMasterMk cId="4278311976" sldId="2147483672"/>
              <pc:sldLayoutMk cId="1508331705" sldId="2147483675"/>
              <ac:spMk id="2" creationId="{11A58C1B-AB03-B937-F3AB-82465B092C7B}"/>
            </ac:spMkLst>
          </pc:spChg>
          <pc:spChg chg="mod">
            <ac:chgData name="Dirk Wübben" userId="a27602df-5b54-480c-866c-64260ceb4949" providerId="ADAL" clId="{6384D003-2B9C-4703-BBC3-6469E285D43F}" dt="2025-03-20T10:11:09.732" v="1579"/>
            <ac:spMkLst>
              <pc:docMk/>
              <pc:sldMasterMk cId="4278311976" sldId="2147483672"/>
              <pc:sldLayoutMk cId="1508331705" sldId="2147483675"/>
              <ac:spMk id="3" creationId="{E491AA65-F9D2-9A82-9226-FAEDE0449282}"/>
            </ac:spMkLst>
          </pc:spChg>
        </pc:sldLayoutChg>
        <pc:sldLayoutChg chg="modSp modTransition">
          <pc:chgData name="Dirk Wübben" userId="a27602df-5b54-480c-866c-64260ceb4949" providerId="ADAL" clId="{6384D003-2B9C-4703-BBC3-6469E285D43F}" dt="2025-03-20T11:52:11.619" v="1972"/>
          <pc:sldLayoutMkLst>
            <pc:docMk/>
            <pc:sldMasterMk cId="4278311976" sldId="2147483672"/>
            <pc:sldLayoutMk cId="264991112" sldId="2147483676"/>
          </pc:sldLayoutMkLst>
          <pc:spChg chg="mod">
            <ac:chgData name="Dirk Wübben" userId="a27602df-5b54-480c-866c-64260ceb4949" providerId="ADAL" clId="{6384D003-2B9C-4703-BBC3-6469E285D43F}" dt="2025-03-20T10:11:09.732" v="1579"/>
            <ac:spMkLst>
              <pc:docMk/>
              <pc:sldMasterMk cId="4278311976" sldId="2147483672"/>
              <pc:sldLayoutMk cId="264991112" sldId="2147483676"/>
              <ac:spMk id="3" creationId="{137F3275-F797-FC1C-2511-19E135A4962F}"/>
            </ac:spMkLst>
          </pc:spChg>
          <pc:spChg chg="mod">
            <ac:chgData name="Dirk Wübben" userId="a27602df-5b54-480c-866c-64260ceb4949" providerId="ADAL" clId="{6384D003-2B9C-4703-BBC3-6469E285D43F}" dt="2025-03-20T10:11:09.732" v="1579"/>
            <ac:spMkLst>
              <pc:docMk/>
              <pc:sldMasterMk cId="4278311976" sldId="2147483672"/>
              <pc:sldLayoutMk cId="264991112" sldId="2147483676"/>
              <ac:spMk id="4" creationId="{A1BFB946-FFDB-511F-93A2-99B65A80B8C2}"/>
            </ac:spMkLst>
          </pc:spChg>
        </pc:sldLayoutChg>
        <pc:sldLayoutChg chg="modSp modTransition">
          <pc:chgData name="Dirk Wübben" userId="a27602df-5b54-480c-866c-64260ceb4949" providerId="ADAL" clId="{6384D003-2B9C-4703-BBC3-6469E285D43F}" dt="2025-03-20T11:52:11.619" v="1972"/>
          <pc:sldLayoutMkLst>
            <pc:docMk/>
            <pc:sldMasterMk cId="4278311976" sldId="2147483672"/>
            <pc:sldLayoutMk cId="2431558328" sldId="2147483677"/>
          </pc:sldLayoutMkLst>
          <pc:spChg chg="mod">
            <ac:chgData name="Dirk Wübben" userId="a27602df-5b54-480c-866c-64260ceb4949" providerId="ADAL" clId="{6384D003-2B9C-4703-BBC3-6469E285D43F}" dt="2025-03-20T10:11:09.732" v="1579"/>
            <ac:spMkLst>
              <pc:docMk/>
              <pc:sldMasterMk cId="4278311976" sldId="2147483672"/>
              <pc:sldLayoutMk cId="2431558328" sldId="2147483677"/>
              <ac:spMk id="2" creationId="{3E27898D-7E36-4A85-B794-57682416FD7D}"/>
            </ac:spMkLst>
          </pc:spChg>
          <pc:spChg chg="mod">
            <ac:chgData name="Dirk Wübben" userId="a27602df-5b54-480c-866c-64260ceb4949" providerId="ADAL" clId="{6384D003-2B9C-4703-BBC3-6469E285D43F}" dt="2025-03-20T10:11:09.732" v="1579"/>
            <ac:spMkLst>
              <pc:docMk/>
              <pc:sldMasterMk cId="4278311976" sldId="2147483672"/>
              <pc:sldLayoutMk cId="2431558328" sldId="2147483677"/>
              <ac:spMk id="3" creationId="{14F5BCBE-279D-E41B-8741-4E119630A7E2}"/>
            </ac:spMkLst>
          </pc:spChg>
          <pc:spChg chg="mod">
            <ac:chgData name="Dirk Wübben" userId="a27602df-5b54-480c-866c-64260ceb4949" providerId="ADAL" clId="{6384D003-2B9C-4703-BBC3-6469E285D43F}" dt="2025-03-20T10:11:09.732" v="1579"/>
            <ac:spMkLst>
              <pc:docMk/>
              <pc:sldMasterMk cId="4278311976" sldId="2147483672"/>
              <pc:sldLayoutMk cId="2431558328" sldId="2147483677"/>
              <ac:spMk id="4" creationId="{80D538B7-B859-9726-0139-C1D253C1D2B9}"/>
            </ac:spMkLst>
          </pc:spChg>
          <pc:spChg chg="mod">
            <ac:chgData name="Dirk Wübben" userId="a27602df-5b54-480c-866c-64260ceb4949" providerId="ADAL" clId="{6384D003-2B9C-4703-BBC3-6469E285D43F}" dt="2025-03-20T10:11:09.732" v="1579"/>
            <ac:spMkLst>
              <pc:docMk/>
              <pc:sldMasterMk cId="4278311976" sldId="2147483672"/>
              <pc:sldLayoutMk cId="2431558328" sldId="2147483677"/>
              <ac:spMk id="5" creationId="{A04DF9E3-10D0-3C05-C961-00430466B284}"/>
            </ac:spMkLst>
          </pc:spChg>
          <pc:spChg chg="mod">
            <ac:chgData name="Dirk Wübben" userId="a27602df-5b54-480c-866c-64260ceb4949" providerId="ADAL" clId="{6384D003-2B9C-4703-BBC3-6469E285D43F}" dt="2025-03-20T10:11:09.732" v="1579"/>
            <ac:spMkLst>
              <pc:docMk/>
              <pc:sldMasterMk cId="4278311976" sldId="2147483672"/>
              <pc:sldLayoutMk cId="2431558328" sldId="2147483677"/>
              <ac:spMk id="6" creationId="{E5AA1AC9-ADA9-4934-EB92-F9C6523E50C0}"/>
            </ac:spMkLst>
          </pc:spChg>
        </pc:sldLayoutChg>
        <pc:sldLayoutChg chg="modTransition">
          <pc:chgData name="Dirk Wübben" userId="a27602df-5b54-480c-866c-64260ceb4949" providerId="ADAL" clId="{6384D003-2B9C-4703-BBC3-6469E285D43F}" dt="2025-03-20T11:52:11.619" v="1972"/>
          <pc:sldLayoutMkLst>
            <pc:docMk/>
            <pc:sldMasterMk cId="4278311976" sldId="2147483672"/>
            <pc:sldLayoutMk cId="2846959081" sldId="2147483678"/>
          </pc:sldLayoutMkLst>
        </pc:sldLayoutChg>
        <pc:sldLayoutChg chg="modTransition">
          <pc:chgData name="Dirk Wübben" userId="a27602df-5b54-480c-866c-64260ceb4949" providerId="ADAL" clId="{6384D003-2B9C-4703-BBC3-6469E285D43F}" dt="2025-03-20T11:52:11.619" v="1972"/>
          <pc:sldLayoutMkLst>
            <pc:docMk/>
            <pc:sldMasterMk cId="4278311976" sldId="2147483672"/>
            <pc:sldLayoutMk cId="2826324917" sldId="2147483679"/>
          </pc:sldLayoutMkLst>
        </pc:sldLayoutChg>
        <pc:sldLayoutChg chg="modSp modTransition">
          <pc:chgData name="Dirk Wübben" userId="a27602df-5b54-480c-866c-64260ceb4949" providerId="ADAL" clId="{6384D003-2B9C-4703-BBC3-6469E285D43F}" dt="2025-03-20T11:52:11.619" v="1972"/>
          <pc:sldLayoutMkLst>
            <pc:docMk/>
            <pc:sldMasterMk cId="4278311976" sldId="2147483672"/>
            <pc:sldLayoutMk cId="25756701" sldId="2147483680"/>
          </pc:sldLayoutMkLst>
          <pc:spChg chg="mod">
            <ac:chgData name="Dirk Wübben" userId="a27602df-5b54-480c-866c-64260ceb4949" providerId="ADAL" clId="{6384D003-2B9C-4703-BBC3-6469E285D43F}" dt="2025-03-20T10:11:09.732" v="1579"/>
            <ac:spMkLst>
              <pc:docMk/>
              <pc:sldMasterMk cId="4278311976" sldId="2147483672"/>
              <pc:sldLayoutMk cId="25756701" sldId="2147483680"/>
              <ac:spMk id="2" creationId="{3B9EADF7-9D83-4EE3-6084-DB7ECEC10791}"/>
            </ac:spMkLst>
          </pc:spChg>
          <pc:spChg chg="mod">
            <ac:chgData name="Dirk Wübben" userId="a27602df-5b54-480c-866c-64260ceb4949" providerId="ADAL" clId="{6384D003-2B9C-4703-BBC3-6469E285D43F}" dt="2025-03-20T10:11:09.732" v="1579"/>
            <ac:spMkLst>
              <pc:docMk/>
              <pc:sldMasterMk cId="4278311976" sldId="2147483672"/>
              <pc:sldLayoutMk cId="25756701" sldId="2147483680"/>
              <ac:spMk id="3" creationId="{EE7D8F51-367C-DD80-9C4C-93B5FC2F316A}"/>
            </ac:spMkLst>
          </pc:spChg>
          <pc:spChg chg="mod">
            <ac:chgData name="Dirk Wübben" userId="a27602df-5b54-480c-866c-64260ceb4949" providerId="ADAL" clId="{6384D003-2B9C-4703-BBC3-6469E285D43F}" dt="2025-03-20T10:11:09.732" v="1579"/>
            <ac:spMkLst>
              <pc:docMk/>
              <pc:sldMasterMk cId="4278311976" sldId="2147483672"/>
              <pc:sldLayoutMk cId="25756701" sldId="2147483680"/>
              <ac:spMk id="4" creationId="{F737B79B-9760-CCDB-D55B-97FA5087E2F9}"/>
            </ac:spMkLst>
          </pc:spChg>
        </pc:sldLayoutChg>
        <pc:sldLayoutChg chg="modSp modTransition">
          <pc:chgData name="Dirk Wübben" userId="a27602df-5b54-480c-866c-64260ceb4949" providerId="ADAL" clId="{6384D003-2B9C-4703-BBC3-6469E285D43F}" dt="2025-03-20T11:52:11.619" v="1972"/>
          <pc:sldLayoutMkLst>
            <pc:docMk/>
            <pc:sldMasterMk cId="4278311976" sldId="2147483672"/>
            <pc:sldLayoutMk cId="1966701476" sldId="2147483681"/>
          </pc:sldLayoutMkLst>
          <pc:spChg chg="mod">
            <ac:chgData name="Dirk Wübben" userId="a27602df-5b54-480c-866c-64260ceb4949" providerId="ADAL" clId="{6384D003-2B9C-4703-BBC3-6469E285D43F}" dt="2025-03-20T10:11:09.732" v="1579"/>
            <ac:spMkLst>
              <pc:docMk/>
              <pc:sldMasterMk cId="4278311976" sldId="2147483672"/>
              <pc:sldLayoutMk cId="1966701476" sldId="2147483681"/>
              <ac:spMk id="2" creationId="{3940C173-C4C2-8E7E-534A-DFABF94C571E}"/>
            </ac:spMkLst>
          </pc:spChg>
          <pc:spChg chg="mod">
            <ac:chgData name="Dirk Wübben" userId="a27602df-5b54-480c-866c-64260ceb4949" providerId="ADAL" clId="{6384D003-2B9C-4703-BBC3-6469E285D43F}" dt="2025-03-20T10:11:09.732" v="1579"/>
            <ac:spMkLst>
              <pc:docMk/>
              <pc:sldMasterMk cId="4278311976" sldId="2147483672"/>
              <pc:sldLayoutMk cId="1966701476" sldId="2147483681"/>
              <ac:spMk id="3" creationId="{34CB7549-B391-6416-8E4B-7478BD67C1B6}"/>
            </ac:spMkLst>
          </pc:spChg>
          <pc:spChg chg="mod">
            <ac:chgData name="Dirk Wübben" userId="a27602df-5b54-480c-866c-64260ceb4949" providerId="ADAL" clId="{6384D003-2B9C-4703-BBC3-6469E285D43F}" dt="2025-03-20T10:11:09.732" v="1579"/>
            <ac:spMkLst>
              <pc:docMk/>
              <pc:sldMasterMk cId="4278311976" sldId="2147483672"/>
              <pc:sldLayoutMk cId="1966701476" sldId="2147483681"/>
              <ac:spMk id="4" creationId="{5785C146-8487-35A4-11FD-7F8E076CA095}"/>
            </ac:spMkLst>
          </pc:spChg>
        </pc:sldLayoutChg>
        <pc:sldLayoutChg chg="modTransition">
          <pc:chgData name="Dirk Wübben" userId="a27602df-5b54-480c-866c-64260ceb4949" providerId="ADAL" clId="{6384D003-2B9C-4703-BBC3-6469E285D43F}" dt="2025-03-20T11:52:11.619" v="1972"/>
          <pc:sldLayoutMkLst>
            <pc:docMk/>
            <pc:sldMasterMk cId="4278311976" sldId="2147483672"/>
            <pc:sldLayoutMk cId="2956636480" sldId="2147483682"/>
          </pc:sldLayoutMkLst>
        </pc:sldLayoutChg>
        <pc:sldLayoutChg chg="modSp modTransition">
          <pc:chgData name="Dirk Wübben" userId="a27602df-5b54-480c-866c-64260ceb4949" providerId="ADAL" clId="{6384D003-2B9C-4703-BBC3-6469E285D43F}" dt="2025-03-20T11:52:11.619" v="1972"/>
          <pc:sldLayoutMkLst>
            <pc:docMk/>
            <pc:sldMasterMk cId="4278311976" sldId="2147483672"/>
            <pc:sldLayoutMk cId="3571990484" sldId="2147483683"/>
          </pc:sldLayoutMkLst>
          <pc:spChg chg="mod">
            <ac:chgData name="Dirk Wübben" userId="a27602df-5b54-480c-866c-64260ceb4949" providerId="ADAL" clId="{6384D003-2B9C-4703-BBC3-6469E285D43F}" dt="2025-03-20T10:11:09.732" v="1579"/>
            <ac:spMkLst>
              <pc:docMk/>
              <pc:sldMasterMk cId="4278311976" sldId="2147483672"/>
              <pc:sldLayoutMk cId="3571990484" sldId="2147483683"/>
              <ac:spMk id="2" creationId="{1ECB46F0-CCD7-CCBD-A1A9-AC8B8B6076CC}"/>
            </ac:spMkLst>
          </pc:spChg>
          <pc:spChg chg="mod">
            <ac:chgData name="Dirk Wübben" userId="a27602df-5b54-480c-866c-64260ceb4949" providerId="ADAL" clId="{6384D003-2B9C-4703-BBC3-6469E285D43F}" dt="2025-03-20T10:11:09.732" v="1579"/>
            <ac:spMkLst>
              <pc:docMk/>
              <pc:sldMasterMk cId="4278311976" sldId="2147483672"/>
              <pc:sldLayoutMk cId="3571990484" sldId="2147483683"/>
              <ac:spMk id="3" creationId="{88073DCB-BF98-2E75-FB7D-64CD69889150}"/>
            </ac:spMkLst>
          </pc:spChg>
        </pc:sldLayoutChg>
        <pc:sldLayoutChg chg="modTransition">
          <pc:chgData name="Dirk Wübben" userId="a27602df-5b54-480c-866c-64260ceb4949" providerId="ADAL" clId="{6384D003-2B9C-4703-BBC3-6469E285D43F}" dt="2025-03-20T11:52:11.619" v="1972"/>
          <pc:sldLayoutMkLst>
            <pc:docMk/>
            <pc:sldMasterMk cId="4278311976" sldId="2147483672"/>
            <pc:sldLayoutMk cId="2991835155" sldId="2147483685"/>
          </pc:sldLayoutMkLst>
        </pc:sldLayoutChg>
      </pc:sldMasterChg>
      <pc:sldMasterChg chg="addSp delSp modSp mod modTransition delSldLayout modSldLayout">
        <pc:chgData name="Dirk Wübben" userId="a27602df-5b54-480c-866c-64260ceb4949" providerId="ADAL" clId="{6384D003-2B9C-4703-BBC3-6469E285D43F}" dt="2025-03-28T08:54:52.455" v="4306" actId="47"/>
        <pc:sldMasterMkLst>
          <pc:docMk/>
          <pc:sldMasterMk cId="611449510" sldId="2147483686"/>
        </pc:sldMasterMkLst>
        <pc:spChg chg="mod">
          <ac:chgData name="Dirk Wübben" userId="a27602df-5b54-480c-866c-64260ceb4949" providerId="ADAL" clId="{6384D003-2B9C-4703-BBC3-6469E285D43F}" dt="2025-03-20T10:11:09.732" v="1579"/>
          <ac:spMkLst>
            <pc:docMk/>
            <pc:sldMasterMk cId="611449510" sldId="2147483686"/>
            <ac:spMk id="3" creationId="{896031DA-94AF-D743-1C3A-6DE2612A6BEA}"/>
          </ac:spMkLst>
        </pc:spChg>
        <pc:spChg chg="mod">
          <ac:chgData name="Dirk Wübben" userId="a27602df-5b54-480c-866c-64260ceb4949" providerId="ADAL" clId="{6384D003-2B9C-4703-BBC3-6469E285D43F}" dt="2025-03-20T10:12:34.907" v="1582" actId="14100"/>
          <ac:spMkLst>
            <pc:docMk/>
            <pc:sldMasterMk cId="611449510" sldId="2147483686"/>
            <ac:spMk id="4" creationId="{6B44DB55-9447-9575-2C57-FB90FFFB8ABE}"/>
          </ac:spMkLst>
        </pc:spChg>
        <pc:spChg chg="mod">
          <ac:chgData name="Dirk Wübben" userId="a27602df-5b54-480c-866c-64260ceb4949" providerId="ADAL" clId="{6384D003-2B9C-4703-BBC3-6469E285D43F}" dt="2025-03-20T10:11:09.732" v="1579"/>
          <ac:spMkLst>
            <pc:docMk/>
            <pc:sldMasterMk cId="611449510" sldId="2147483686"/>
            <ac:spMk id="5" creationId="{0E6CE3BD-79ED-36AA-174A-2C93ABB3850B}"/>
          </ac:spMkLst>
        </pc:spChg>
        <pc:spChg chg="mod">
          <ac:chgData name="Dirk Wübben" userId="a27602df-5b54-480c-866c-64260ceb4949" providerId="ADAL" clId="{6384D003-2B9C-4703-BBC3-6469E285D43F}" dt="2025-03-20T10:14:33.856" v="1618" actId="14100"/>
          <ac:spMkLst>
            <pc:docMk/>
            <pc:sldMasterMk cId="611449510" sldId="2147483686"/>
            <ac:spMk id="6" creationId="{04E3ED7E-A936-02FE-743E-03779062B384}"/>
          </ac:spMkLst>
        </pc:spChg>
        <pc:spChg chg="mod">
          <ac:chgData name="Dirk Wübben" userId="a27602df-5b54-480c-866c-64260ceb4949" providerId="ADAL" clId="{6384D003-2B9C-4703-BBC3-6469E285D43F}" dt="2025-03-20T10:11:09.732" v="1579"/>
          <ac:spMkLst>
            <pc:docMk/>
            <pc:sldMasterMk cId="611449510" sldId="2147483686"/>
            <ac:spMk id="7" creationId="{5B773C2B-5C83-6CFC-8032-CA79311604E3}"/>
          </ac:spMkLst>
        </pc:spChg>
        <pc:spChg chg="mod">
          <ac:chgData name="Dirk Wübben" userId="a27602df-5b54-480c-866c-64260ceb4949" providerId="ADAL" clId="{6384D003-2B9C-4703-BBC3-6469E285D43F}" dt="2025-03-20T10:14:27.620" v="1617" actId="14100"/>
          <ac:spMkLst>
            <pc:docMk/>
            <pc:sldMasterMk cId="611449510" sldId="2147483686"/>
            <ac:spMk id="8" creationId="{5F3CF4F2-0569-8546-DD4F-0A98F5253C57}"/>
          </ac:spMkLst>
        </pc:spChg>
        <pc:spChg chg="add mod ord">
          <ac:chgData name="Dirk Wübben" userId="a27602df-5b54-480c-866c-64260ceb4949" providerId="ADAL" clId="{6384D003-2B9C-4703-BBC3-6469E285D43F}" dt="2025-03-20T10:11:09.732" v="1579"/>
          <ac:spMkLst>
            <pc:docMk/>
            <pc:sldMasterMk cId="611449510" sldId="2147483686"/>
            <ac:spMk id="9" creationId="{4F945EE6-1E04-4D25-92D9-BFE2FE6A6152}"/>
          </ac:spMkLst>
        </pc:spChg>
        <pc:picChg chg="mod ord">
          <ac:chgData name="Dirk Wübben" userId="a27602df-5b54-480c-866c-64260ceb4949" providerId="ADAL" clId="{6384D003-2B9C-4703-BBC3-6469E285D43F}" dt="2025-03-20T10:11:09.732" v="1579"/>
          <ac:picMkLst>
            <pc:docMk/>
            <pc:sldMasterMk cId="611449510" sldId="2147483686"/>
            <ac:picMk id="2" creationId="{65F691A0-76ED-1AEE-7422-D10F859DAB94}"/>
          </ac:picMkLst>
        </pc:picChg>
        <pc:picChg chg="add mod">
          <ac:chgData name="Dirk Wübben" userId="a27602df-5b54-480c-866c-64260ceb4949" providerId="ADAL" clId="{6384D003-2B9C-4703-BBC3-6469E285D43F}" dt="2025-03-20T10:17:43.387" v="1693" actId="1036"/>
          <ac:picMkLst>
            <pc:docMk/>
            <pc:sldMasterMk cId="611449510" sldId="2147483686"/>
            <ac:picMk id="11" creationId="{690BC076-5DEE-449C-B4C0-A36B74E302B0}"/>
          </ac:picMkLst>
        </pc:picChg>
        <pc:picChg chg="add mod">
          <ac:chgData name="Dirk Wübben" userId="a27602df-5b54-480c-866c-64260ceb4949" providerId="ADAL" clId="{6384D003-2B9C-4703-BBC3-6469E285D43F}" dt="2025-03-20T10:17:43.387" v="1693" actId="1036"/>
          <ac:picMkLst>
            <pc:docMk/>
            <pc:sldMasterMk cId="611449510" sldId="2147483686"/>
            <ac:picMk id="12" creationId="{DA79808F-3035-41D2-BC37-6196B879359C}"/>
          </ac:picMkLst>
        </pc:picChg>
        <pc:sldLayoutChg chg="modSp mod modTransition">
          <pc:chgData name="Dirk Wübben" userId="a27602df-5b54-480c-866c-64260ceb4949" providerId="ADAL" clId="{6384D003-2B9C-4703-BBC3-6469E285D43F}" dt="2025-03-20T11:52:11.619" v="1972"/>
          <pc:sldLayoutMkLst>
            <pc:docMk/>
            <pc:sldMasterMk cId="611449510" sldId="2147483686"/>
            <pc:sldLayoutMk cId="1838616387" sldId="2147483687"/>
          </pc:sldLayoutMkLst>
          <pc:spChg chg="mod">
            <ac:chgData name="Dirk Wübben" userId="a27602df-5b54-480c-866c-64260ceb4949" providerId="ADAL" clId="{6384D003-2B9C-4703-BBC3-6469E285D43F}" dt="2025-03-20T10:11:09.732" v="1579"/>
            <ac:spMkLst>
              <pc:docMk/>
              <pc:sldMasterMk cId="611449510" sldId="2147483686"/>
              <pc:sldLayoutMk cId="1838616387" sldId="2147483687"/>
              <ac:spMk id="2" creationId="{E60259AC-E69B-AA54-DFAE-D8D1D7D16AB7}"/>
            </ac:spMkLst>
          </pc:spChg>
          <pc:spChg chg="mod">
            <ac:chgData name="Dirk Wübben" userId="a27602df-5b54-480c-866c-64260ceb4949" providerId="ADAL" clId="{6384D003-2B9C-4703-BBC3-6469E285D43F}" dt="2025-03-20T10:11:09.732" v="1579"/>
            <ac:spMkLst>
              <pc:docMk/>
              <pc:sldMasterMk cId="611449510" sldId="2147483686"/>
              <pc:sldLayoutMk cId="1838616387" sldId="2147483687"/>
              <ac:spMk id="3" creationId="{0DB49AA4-4208-ECFB-D0F7-F922F6DF6DA0}"/>
            </ac:spMkLst>
          </pc:spChg>
        </pc:sldLayoutChg>
        <pc:sldLayoutChg chg="modTransition">
          <pc:chgData name="Dirk Wübben" userId="a27602df-5b54-480c-866c-64260ceb4949" providerId="ADAL" clId="{6384D003-2B9C-4703-BBC3-6469E285D43F}" dt="2025-03-20T11:52:11.619" v="1972"/>
          <pc:sldLayoutMkLst>
            <pc:docMk/>
            <pc:sldMasterMk cId="611449510" sldId="2147483686"/>
            <pc:sldLayoutMk cId="1087075296" sldId="2147483688"/>
          </pc:sldLayoutMkLst>
        </pc:sldLayoutChg>
        <pc:sldLayoutChg chg="modSp mod modTransition">
          <pc:chgData name="Dirk Wübben" userId="a27602df-5b54-480c-866c-64260ceb4949" providerId="ADAL" clId="{6384D003-2B9C-4703-BBC3-6469E285D43F}" dt="2025-03-20T11:52:11.619" v="1972"/>
          <pc:sldLayoutMkLst>
            <pc:docMk/>
            <pc:sldMasterMk cId="611449510" sldId="2147483686"/>
            <pc:sldLayoutMk cId="3471019766" sldId="2147483689"/>
          </pc:sldLayoutMkLst>
          <pc:spChg chg="mod">
            <ac:chgData name="Dirk Wübben" userId="a27602df-5b54-480c-866c-64260ceb4949" providerId="ADAL" clId="{6384D003-2B9C-4703-BBC3-6469E285D43F}" dt="2025-03-20T10:11:09.732" v="1579"/>
            <ac:spMkLst>
              <pc:docMk/>
              <pc:sldMasterMk cId="611449510" sldId="2147483686"/>
              <pc:sldLayoutMk cId="3471019766" sldId="2147483689"/>
              <ac:spMk id="2" creationId="{BE8AFD47-3DC5-1702-FEB1-F7B98E56E861}"/>
            </ac:spMkLst>
          </pc:spChg>
          <pc:spChg chg="mod">
            <ac:chgData name="Dirk Wübben" userId="a27602df-5b54-480c-866c-64260ceb4949" providerId="ADAL" clId="{6384D003-2B9C-4703-BBC3-6469E285D43F}" dt="2025-03-20T10:11:09.732" v="1579"/>
            <ac:spMkLst>
              <pc:docMk/>
              <pc:sldMasterMk cId="611449510" sldId="2147483686"/>
              <pc:sldLayoutMk cId="3471019766" sldId="2147483689"/>
              <ac:spMk id="3" creationId="{82B03650-40F1-FDE2-5B12-49B4ECEDEC4F}"/>
            </ac:spMkLst>
          </pc:spChg>
        </pc:sldLayoutChg>
        <pc:sldLayoutChg chg="modSp mod modTransition">
          <pc:chgData name="Dirk Wübben" userId="a27602df-5b54-480c-866c-64260ceb4949" providerId="ADAL" clId="{6384D003-2B9C-4703-BBC3-6469E285D43F}" dt="2025-03-20T11:52:11.619" v="1972"/>
          <pc:sldLayoutMkLst>
            <pc:docMk/>
            <pc:sldMasterMk cId="611449510" sldId="2147483686"/>
            <pc:sldLayoutMk cId="2211433655" sldId="2147483690"/>
          </pc:sldLayoutMkLst>
          <pc:spChg chg="mod">
            <ac:chgData name="Dirk Wübben" userId="a27602df-5b54-480c-866c-64260ceb4949" providerId="ADAL" clId="{6384D003-2B9C-4703-BBC3-6469E285D43F}" dt="2025-03-20T10:11:09.732" v="1579"/>
            <ac:spMkLst>
              <pc:docMk/>
              <pc:sldMasterMk cId="611449510" sldId="2147483686"/>
              <pc:sldLayoutMk cId="2211433655" sldId="2147483690"/>
              <ac:spMk id="3" creationId="{CE0C590C-4438-B491-08B4-EAE9F34A0BB3}"/>
            </ac:spMkLst>
          </pc:spChg>
          <pc:spChg chg="mod">
            <ac:chgData name="Dirk Wübben" userId="a27602df-5b54-480c-866c-64260ceb4949" providerId="ADAL" clId="{6384D003-2B9C-4703-BBC3-6469E285D43F}" dt="2025-03-20T10:11:09.732" v="1579"/>
            <ac:spMkLst>
              <pc:docMk/>
              <pc:sldMasterMk cId="611449510" sldId="2147483686"/>
              <pc:sldLayoutMk cId="2211433655" sldId="2147483690"/>
              <ac:spMk id="4" creationId="{D35569FF-B7BD-02BC-4D1B-05FA1FC189CC}"/>
            </ac:spMkLst>
          </pc:spChg>
        </pc:sldLayoutChg>
        <pc:sldLayoutChg chg="modSp mod modTransition">
          <pc:chgData name="Dirk Wübben" userId="a27602df-5b54-480c-866c-64260ceb4949" providerId="ADAL" clId="{6384D003-2B9C-4703-BBC3-6469E285D43F}" dt="2025-03-20T11:52:11.619" v="1972"/>
          <pc:sldLayoutMkLst>
            <pc:docMk/>
            <pc:sldMasterMk cId="611449510" sldId="2147483686"/>
            <pc:sldLayoutMk cId="4128125505" sldId="2147483691"/>
          </pc:sldLayoutMkLst>
          <pc:spChg chg="mod">
            <ac:chgData name="Dirk Wübben" userId="a27602df-5b54-480c-866c-64260ceb4949" providerId="ADAL" clId="{6384D003-2B9C-4703-BBC3-6469E285D43F}" dt="2025-03-20T10:13:20.072" v="1606" actId="14100"/>
            <ac:spMkLst>
              <pc:docMk/>
              <pc:sldMasterMk cId="611449510" sldId="2147483686"/>
              <pc:sldLayoutMk cId="4128125505" sldId="2147483691"/>
              <ac:spMk id="2" creationId="{ED8DF235-6A07-CD10-8992-28424C6ABBB5}"/>
            </ac:spMkLst>
          </pc:spChg>
          <pc:spChg chg="mod">
            <ac:chgData name="Dirk Wübben" userId="a27602df-5b54-480c-866c-64260ceb4949" providerId="ADAL" clId="{6384D003-2B9C-4703-BBC3-6469E285D43F}" dt="2025-03-20T10:13:38.396" v="1611" actId="14100"/>
            <ac:spMkLst>
              <pc:docMk/>
              <pc:sldMasterMk cId="611449510" sldId="2147483686"/>
              <pc:sldLayoutMk cId="4128125505" sldId="2147483691"/>
              <ac:spMk id="3" creationId="{1699FF6D-1A83-F25A-29DE-7326AB8B12EC}"/>
            </ac:spMkLst>
          </pc:spChg>
          <pc:spChg chg="mod">
            <ac:chgData name="Dirk Wübben" userId="a27602df-5b54-480c-866c-64260ceb4949" providerId="ADAL" clId="{6384D003-2B9C-4703-BBC3-6469E285D43F}" dt="2025-03-20T10:13:41.971" v="1612" actId="14100"/>
            <ac:spMkLst>
              <pc:docMk/>
              <pc:sldMasterMk cId="611449510" sldId="2147483686"/>
              <pc:sldLayoutMk cId="4128125505" sldId="2147483691"/>
              <ac:spMk id="4" creationId="{F5AE3AA4-BE4A-585D-3805-E32B6F62ED94}"/>
            </ac:spMkLst>
          </pc:spChg>
          <pc:spChg chg="mod">
            <ac:chgData name="Dirk Wübben" userId="a27602df-5b54-480c-866c-64260ceb4949" providerId="ADAL" clId="{6384D003-2B9C-4703-BBC3-6469E285D43F}" dt="2025-03-20T10:13:24.470" v="1608" actId="1035"/>
            <ac:spMkLst>
              <pc:docMk/>
              <pc:sldMasterMk cId="611449510" sldId="2147483686"/>
              <pc:sldLayoutMk cId="4128125505" sldId="2147483691"/>
              <ac:spMk id="5" creationId="{C5D086C8-F70D-A077-BA97-503D7B5339D1}"/>
            </ac:spMkLst>
          </pc:spChg>
          <pc:spChg chg="mod">
            <ac:chgData name="Dirk Wübben" userId="a27602df-5b54-480c-866c-64260ceb4949" providerId="ADAL" clId="{6384D003-2B9C-4703-BBC3-6469E285D43F}" dt="2025-03-20T10:13:30.977" v="1609" actId="14100"/>
            <ac:spMkLst>
              <pc:docMk/>
              <pc:sldMasterMk cId="611449510" sldId="2147483686"/>
              <pc:sldLayoutMk cId="4128125505" sldId="2147483691"/>
              <ac:spMk id="6" creationId="{909928DC-2B92-4864-F45C-65B65885D1B4}"/>
            </ac:spMkLst>
          </pc:spChg>
        </pc:sldLayoutChg>
        <pc:sldLayoutChg chg="del">
          <pc:chgData name="Dirk Wübben" userId="a27602df-5b54-480c-866c-64260ceb4949" providerId="ADAL" clId="{6384D003-2B9C-4703-BBC3-6469E285D43F}" dt="2025-03-20T09:34:07.609" v="1412" actId="2696"/>
          <pc:sldLayoutMkLst>
            <pc:docMk/>
            <pc:sldMasterMk cId="611449510" sldId="2147483686"/>
            <pc:sldLayoutMk cId="4079761267" sldId="2147483692"/>
          </pc:sldLayoutMkLst>
        </pc:sldLayoutChg>
        <pc:sldLayoutChg chg="modTransition">
          <pc:chgData name="Dirk Wübben" userId="a27602df-5b54-480c-866c-64260ceb4949" providerId="ADAL" clId="{6384D003-2B9C-4703-BBC3-6469E285D43F}" dt="2025-03-20T11:52:11.619" v="1972"/>
          <pc:sldLayoutMkLst>
            <pc:docMk/>
            <pc:sldMasterMk cId="611449510" sldId="2147483686"/>
            <pc:sldLayoutMk cId="2022525550" sldId="2147483693"/>
          </pc:sldLayoutMkLst>
        </pc:sldLayoutChg>
        <pc:sldLayoutChg chg="addSp delSp modSp mod modTransition">
          <pc:chgData name="Dirk Wübben" userId="a27602df-5b54-480c-866c-64260ceb4949" providerId="ADAL" clId="{6384D003-2B9C-4703-BBC3-6469E285D43F}" dt="2025-03-20T11:52:11.619" v="1972"/>
          <pc:sldLayoutMkLst>
            <pc:docMk/>
            <pc:sldMasterMk cId="611449510" sldId="2147483686"/>
            <pc:sldLayoutMk cId="3178942322" sldId="2147483694"/>
          </pc:sldLayoutMkLst>
          <pc:spChg chg="mod">
            <ac:chgData name="Dirk Wübben" userId="a27602df-5b54-480c-866c-64260ceb4949" providerId="ADAL" clId="{6384D003-2B9C-4703-BBC3-6469E285D43F}" dt="2025-03-20T10:15:19.860" v="1622" actId="404"/>
            <ac:spMkLst>
              <pc:docMk/>
              <pc:sldMasterMk cId="611449510" sldId="2147483686"/>
              <pc:sldLayoutMk cId="3178942322" sldId="2147483694"/>
              <ac:spMk id="3" creationId="{94537631-9594-BC3E-4586-4D50BEF0CFA7}"/>
            </ac:spMkLst>
          </pc:spChg>
          <pc:spChg chg="mod">
            <ac:chgData name="Dirk Wübben" userId="a27602df-5b54-480c-866c-64260ceb4949" providerId="ADAL" clId="{6384D003-2B9C-4703-BBC3-6469E285D43F}" dt="2025-03-20T10:11:09.732" v="1579"/>
            <ac:spMkLst>
              <pc:docMk/>
              <pc:sldMasterMk cId="611449510" sldId="2147483686"/>
              <pc:sldLayoutMk cId="3178942322" sldId="2147483694"/>
              <ac:spMk id="4" creationId="{1C4B0D6B-5BC9-8C02-5474-FFED5F0C7702}"/>
            </ac:spMkLst>
          </pc:spChg>
          <pc:spChg chg="add mod">
            <ac:chgData name="Dirk Wübben" userId="a27602df-5b54-480c-866c-64260ceb4949" providerId="ADAL" clId="{6384D003-2B9C-4703-BBC3-6469E285D43F}" dt="2025-03-20T10:15:01.570" v="1620" actId="14100"/>
            <ac:spMkLst>
              <pc:docMk/>
              <pc:sldMasterMk cId="611449510" sldId="2147483686"/>
              <pc:sldLayoutMk cId="3178942322" sldId="2147483694"/>
              <ac:spMk id="8" creationId="{89C794A3-01C1-4FA9-A63C-AE0BCEAF4791}"/>
            </ac:spMkLst>
          </pc:spChg>
        </pc:sldLayoutChg>
        <pc:sldLayoutChg chg="addSp delSp modSp mod modTransition">
          <pc:chgData name="Dirk Wübben" userId="a27602df-5b54-480c-866c-64260ceb4949" providerId="ADAL" clId="{6384D003-2B9C-4703-BBC3-6469E285D43F}" dt="2025-03-20T11:52:11.619" v="1972"/>
          <pc:sldLayoutMkLst>
            <pc:docMk/>
            <pc:sldMasterMk cId="611449510" sldId="2147483686"/>
            <pc:sldLayoutMk cId="527614166" sldId="2147483695"/>
          </pc:sldLayoutMkLst>
          <pc:spChg chg="add del mod">
            <ac:chgData name="Dirk Wübben" userId="a27602df-5b54-480c-866c-64260ceb4949" providerId="ADAL" clId="{6384D003-2B9C-4703-BBC3-6469E285D43F}" dt="2025-03-20T10:15:26.026" v="1623" actId="14100"/>
            <ac:spMkLst>
              <pc:docMk/>
              <pc:sldMasterMk cId="611449510" sldId="2147483686"/>
              <pc:sldLayoutMk cId="527614166" sldId="2147483695"/>
              <ac:spMk id="2" creationId="{2A4C7911-9488-784A-9372-94033F599EC4}"/>
            </ac:spMkLst>
          </pc:spChg>
          <pc:spChg chg="mod">
            <ac:chgData name="Dirk Wübben" userId="a27602df-5b54-480c-866c-64260ceb4949" providerId="ADAL" clId="{6384D003-2B9C-4703-BBC3-6469E285D43F}" dt="2025-03-20T10:11:09.732" v="1579"/>
            <ac:spMkLst>
              <pc:docMk/>
              <pc:sldMasterMk cId="611449510" sldId="2147483686"/>
              <pc:sldLayoutMk cId="527614166" sldId="2147483695"/>
              <ac:spMk id="3" creationId="{811440CE-A593-A41B-8DA9-5AAA00FFAC91}"/>
            </ac:spMkLst>
          </pc:spChg>
          <pc:spChg chg="mod">
            <ac:chgData name="Dirk Wübben" userId="a27602df-5b54-480c-866c-64260ceb4949" providerId="ADAL" clId="{6384D003-2B9C-4703-BBC3-6469E285D43F}" dt="2025-03-20T10:15:28.691" v="1624" actId="14100"/>
            <ac:spMkLst>
              <pc:docMk/>
              <pc:sldMasterMk cId="611449510" sldId="2147483686"/>
              <pc:sldLayoutMk cId="527614166" sldId="2147483695"/>
              <ac:spMk id="4" creationId="{EE7D49E0-69C0-EAB9-5051-6C06F2EF315D}"/>
            </ac:spMkLst>
          </pc:spChg>
        </pc:sldLayoutChg>
        <pc:sldLayoutChg chg="modTransition">
          <pc:chgData name="Dirk Wübben" userId="a27602df-5b54-480c-866c-64260ceb4949" providerId="ADAL" clId="{6384D003-2B9C-4703-BBC3-6469E285D43F}" dt="2025-03-20T11:52:11.619" v="1972"/>
          <pc:sldLayoutMkLst>
            <pc:docMk/>
            <pc:sldMasterMk cId="611449510" sldId="2147483686"/>
            <pc:sldLayoutMk cId="1248274239" sldId="2147483696"/>
          </pc:sldLayoutMkLst>
        </pc:sldLayoutChg>
        <pc:sldLayoutChg chg="modSp modTransition">
          <pc:chgData name="Dirk Wübben" userId="a27602df-5b54-480c-866c-64260ceb4949" providerId="ADAL" clId="{6384D003-2B9C-4703-BBC3-6469E285D43F}" dt="2025-03-20T11:52:11.619" v="1972"/>
          <pc:sldLayoutMkLst>
            <pc:docMk/>
            <pc:sldMasterMk cId="611449510" sldId="2147483686"/>
            <pc:sldLayoutMk cId="2937323265" sldId="2147483697"/>
          </pc:sldLayoutMkLst>
          <pc:spChg chg="mod">
            <ac:chgData name="Dirk Wübben" userId="a27602df-5b54-480c-866c-64260ceb4949" providerId="ADAL" clId="{6384D003-2B9C-4703-BBC3-6469E285D43F}" dt="2025-03-20T10:11:09.732" v="1579"/>
            <ac:spMkLst>
              <pc:docMk/>
              <pc:sldMasterMk cId="611449510" sldId="2147483686"/>
              <pc:sldLayoutMk cId="2937323265" sldId="2147483697"/>
              <ac:spMk id="2" creationId="{D2A8DF5F-D802-7186-3511-E782A44A3052}"/>
            </ac:spMkLst>
          </pc:spChg>
          <pc:spChg chg="mod">
            <ac:chgData name="Dirk Wübben" userId="a27602df-5b54-480c-866c-64260ceb4949" providerId="ADAL" clId="{6384D003-2B9C-4703-BBC3-6469E285D43F}" dt="2025-03-20T10:11:09.732" v="1579"/>
            <ac:spMkLst>
              <pc:docMk/>
              <pc:sldMasterMk cId="611449510" sldId="2147483686"/>
              <pc:sldLayoutMk cId="2937323265" sldId="2147483697"/>
              <ac:spMk id="3" creationId="{7EAA0EB6-988E-44D6-5247-117AA7FE90CF}"/>
            </ac:spMkLst>
          </pc:spChg>
        </pc:sldLayoutChg>
        <pc:sldLayoutChg chg="del">
          <pc:chgData name="Dirk Wübben" userId="a27602df-5b54-480c-866c-64260ceb4949" providerId="ADAL" clId="{6384D003-2B9C-4703-BBC3-6469E285D43F}" dt="2025-03-05T10:35:17.901" v="2" actId="47"/>
          <pc:sldLayoutMkLst>
            <pc:docMk/>
            <pc:sldMasterMk cId="611449510" sldId="2147483686"/>
            <pc:sldLayoutMk cId="710752037" sldId="2147483698"/>
          </pc:sldLayoutMkLst>
        </pc:sldLayoutChg>
        <pc:sldLayoutChg chg="modSp modTransition">
          <pc:chgData name="Dirk Wübben" userId="a27602df-5b54-480c-866c-64260ceb4949" providerId="ADAL" clId="{6384D003-2B9C-4703-BBC3-6469E285D43F}" dt="2025-03-20T11:52:11.619" v="1972"/>
          <pc:sldLayoutMkLst>
            <pc:docMk/>
            <pc:sldMasterMk cId="611449510" sldId="2147483686"/>
            <pc:sldLayoutMk cId="3833153538" sldId="2147483699"/>
          </pc:sldLayoutMkLst>
          <pc:spChg chg="mod">
            <ac:chgData name="Dirk Wübben" userId="a27602df-5b54-480c-866c-64260ceb4949" providerId="ADAL" clId="{6384D003-2B9C-4703-BBC3-6469E285D43F}" dt="2025-03-20T10:11:09.732" v="1579"/>
            <ac:spMkLst>
              <pc:docMk/>
              <pc:sldMasterMk cId="611449510" sldId="2147483686"/>
              <pc:sldLayoutMk cId="3833153538" sldId="2147483699"/>
              <ac:spMk id="7" creationId="{37B6B4EF-200C-4243-89CB-ACD9A86DA009}"/>
            </ac:spMkLst>
          </pc:spChg>
          <pc:spChg chg="mod">
            <ac:chgData name="Dirk Wübben" userId="a27602df-5b54-480c-866c-64260ceb4949" providerId="ADAL" clId="{6384D003-2B9C-4703-BBC3-6469E285D43F}" dt="2025-03-20T10:11:09.732" v="1579"/>
            <ac:spMkLst>
              <pc:docMk/>
              <pc:sldMasterMk cId="611449510" sldId="2147483686"/>
              <pc:sldLayoutMk cId="3833153538" sldId="2147483699"/>
              <ac:spMk id="8" creationId="{D085D89D-C951-45F4-B6D1-3309FEB780EB}"/>
            </ac:spMkLst>
          </pc:spChg>
          <pc:spChg chg="mod">
            <ac:chgData name="Dirk Wübben" userId="a27602df-5b54-480c-866c-64260ceb4949" providerId="ADAL" clId="{6384D003-2B9C-4703-BBC3-6469E285D43F}" dt="2025-03-20T10:11:09.732" v="1579"/>
            <ac:spMkLst>
              <pc:docMk/>
              <pc:sldMasterMk cId="611449510" sldId="2147483686"/>
              <pc:sldLayoutMk cId="3833153538" sldId="2147483699"/>
              <ac:spMk id="9" creationId="{77326332-DEC5-464F-BFFD-0A268FB8A1B1}"/>
            </ac:spMkLst>
          </pc:spChg>
        </pc:sldLayoutChg>
        <pc:sldLayoutChg chg="modSp modTransition">
          <pc:chgData name="Dirk Wübben" userId="a27602df-5b54-480c-866c-64260ceb4949" providerId="ADAL" clId="{6384D003-2B9C-4703-BBC3-6469E285D43F}" dt="2025-03-20T11:52:11.619" v="1972"/>
          <pc:sldLayoutMkLst>
            <pc:docMk/>
            <pc:sldMasterMk cId="611449510" sldId="2147483686"/>
            <pc:sldLayoutMk cId="596569430" sldId="2147483700"/>
          </pc:sldLayoutMkLst>
          <pc:spChg chg="mod">
            <ac:chgData name="Dirk Wübben" userId="a27602df-5b54-480c-866c-64260ceb4949" providerId="ADAL" clId="{6384D003-2B9C-4703-BBC3-6469E285D43F}" dt="2025-03-20T10:11:09.732" v="1579"/>
            <ac:spMkLst>
              <pc:docMk/>
              <pc:sldMasterMk cId="611449510" sldId="2147483686"/>
              <pc:sldLayoutMk cId="596569430" sldId="2147483700"/>
              <ac:spMk id="3" creationId="{00000000-0000-0000-0000-000000000000}"/>
            </ac:spMkLst>
          </pc:spChg>
          <pc:spChg chg="mod">
            <ac:chgData name="Dirk Wübben" userId="a27602df-5b54-480c-866c-64260ceb4949" providerId="ADAL" clId="{6384D003-2B9C-4703-BBC3-6469E285D43F}" dt="2025-03-20T10:11:09.732" v="1579"/>
            <ac:spMkLst>
              <pc:docMk/>
              <pc:sldMasterMk cId="611449510" sldId="2147483686"/>
              <pc:sldLayoutMk cId="596569430" sldId="2147483700"/>
              <ac:spMk id="4" creationId="{A760D8A3-0215-4116-BB60-0451B5B34D9D}"/>
            </ac:spMkLst>
          </pc:spChg>
          <pc:spChg chg="mod">
            <ac:chgData name="Dirk Wübben" userId="a27602df-5b54-480c-866c-64260ceb4949" providerId="ADAL" clId="{6384D003-2B9C-4703-BBC3-6469E285D43F}" dt="2025-03-20T10:11:09.732" v="1579"/>
            <ac:spMkLst>
              <pc:docMk/>
              <pc:sldMasterMk cId="611449510" sldId="2147483686"/>
              <pc:sldLayoutMk cId="596569430" sldId="2147483700"/>
              <ac:spMk id="7" creationId="{00000000-0000-0000-0000-000000000000}"/>
            </ac:spMkLst>
          </pc:spChg>
        </pc:sldLayoutChg>
        <pc:sldLayoutChg chg="modSp del">
          <pc:chgData name="Dirk Wübben" userId="a27602df-5b54-480c-866c-64260ceb4949" providerId="ADAL" clId="{6384D003-2B9C-4703-BBC3-6469E285D43F}" dt="2025-03-20T10:15:50.166" v="1628" actId="2696"/>
          <pc:sldLayoutMkLst>
            <pc:docMk/>
            <pc:sldMasterMk cId="611449510" sldId="2147483686"/>
            <pc:sldLayoutMk cId="2904193090" sldId="2147483701"/>
          </pc:sldLayoutMkLst>
        </pc:sldLayoutChg>
        <pc:sldLayoutChg chg="delSp modSp del mod">
          <pc:chgData name="Dirk Wübben" userId="a27602df-5b54-480c-866c-64260ceb4949" providerId="ADAL" clId="{6384D003-2B9C-4703-BBC3-6469E285D43F}" dt="2025-03-20T10:15:47.179" v="1627" actId="2696"/>
          <pc:sldLayoutMkLst>
            <pc:docMk/>
            <pc:sldMasterMk cId="611449510" sldId="2147483686"/>
            <pc:sldLayoutMk cId="2340409292" sldId="2147483702"/>
          </pc:sldLayoutMkLst>
        </pc:sldLayoutChg>
        <pc:sldLayoutChg chg="modSp modTransition">
          <pc:chgData name="Dirk Wübben" userId="a27602df-5b54-480c-866c-64260ceb4949" providerId="ADAL" clId="{6384D003-2B9C-4703-BBC3-6469E285D43F}" dt="2025-03-20T11:52:11.619" v="1972"/>
          <pc:sldLayoutMkLst>
            <pc:docMk/>
            <pc:sldMasterMk cId="611449510" sldId="2147483686"/>
            <pc:sldLayoutMk cId="983434521" sldId="2147483703"/>
          </pc:sldLayoutMkLst>
          <pc:spChg chg="mod">
            <ac:chgData name="Dirk Wübben" userId="a27602df-5b54-480c-866c-64260ceb4949" providerId="ADAL" clId="{6384D003-2B9C-4703-BBC3-6469E285D43F}" dt="2025-03-20T10:11:09.732" v="1579"/>
            <ac:spMkLst>
              <pc:docMk/>
              <pc:sldMasterMk cId="611449510" sldId="2147483686"/>
              <pc:sldLayoutMk cId="983434521" sldId="2147483703"/>
              <ac:spMk id="7" creationId="{98E6F585-299F-4983-AF04-0083EBE7B4D1}"/>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10" creationId="{90DF43BC-C2D0-4B95-9DBF-417F2696910F}"/>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11" creationId="{8BD6D710-938F-48CA-96D6-5571550757CF}"/>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12" creationId="{89EB4AB1-0E5A-419C-9208-52074BF5263A}"/>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13" creationId="{08AAFAB1-E7E3-4C5B-B3D1-A98E4B6683CE}"/>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14" creationId="{C8DF0663-9F06-44B5-9743-E663A85CC9E4}"/>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15" creationId="{4555F6BA-AFC5-4707-9EA2-3D118D93DEDF}"/>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16" creationId="{A7B18E8B-A2D0-4E9B-9D97-22EB802E4D9F}"/>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17" creationId="{EB240987-2C7E-45FC-838A-6E40AD804EBC}"/>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18" creationId="{04D1D066-9A1F-42D7-9B6B-1E3A116BA73D}"/>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19" creationId="{B90753D5-BBAC-4604-B2B5-8975E9C2F808}"/>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20" creationId="{595C9A65-61E0-49A5-9EF4-021116D657E4}"/>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21" creationId="{D1012FB1-A813-4EDF-AF84-DD22160581AD}"/>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22" creationId="{4AD447D2-83BA-43F8-8F8F-F4AC6AAEF478}"/>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23" creationId="{2DD54343-1C40-4C76-844D-6A3D9DF116A5}"/>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24" creationId="{1FB7A9E0-4063-4F65-BC88-A2B2CB51F5D1}"/>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26" creationId="{3529AB6E-A158-49B4-86A7-1B1F4EBA7373}"/>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27" creationId="{E96D8561-D518-4EE9-966A-A02B0049FC77}"/>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28" creationId="{A80AF20E-EBEC-4C2A-ADD9-2538B4F6479A}"/>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29" creationId="{BDA7FB02-6D14-427E-B96A-BA16B6E6538E}"/>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30" creationId="{242F7BBB-4C5F-4F50-AC1B-D285E44A44AC}"/>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31" creationId="{EEF657A3-BEA7-4EE2-B230-DF2E07F860F8}"/>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32" creationId="{B9EA419F-D1D0-4FDA-9BD4-A16E51255F5A}"/>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33" creationId="{8C35997A-FAC1-4A1B-A074-2828EEFD80E7}"/>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34" creationId="{0A8D38C3-30CD-4117-B3AE-90D51D784988}"/>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35" creationId="{44F28F98-12A4-4328-870A-E6551D9ECB80}"/>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36" creationId="{C7C63A5F-91A4-4A45-B940-218ACD43E811}"/>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37" creationId="{AA21A05C-0FC3-43D3-AF0B-8BBD11464ECF}"/>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38" creationId="{023ACF69-B182-494E-BD2C-D34B1B70BE1B}"/>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39" creationId="{08F2F66D-27F1-434D-ADB8-F857BF05DD20}"/>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40" creationId="{E2D0E831-C7FA-4FFB-AF4E-120C108BB53C}"/>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41" creationId="{D3D7382C-C82B-498F-B7BC-DC5FD2446F87}"/>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43" creationId="{0A321B9E-DE33-4776-B9E3-3F1BECC95569}"/>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44" creationId="{7DC5E9EC-C6C4-492B-81C0-E76919B80E24}"/>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45" creationId="{11043427-D6A2-4C96-8AD0-2F238220389C}"/>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46" creationId="{AE3D7EDB-AFEB-4030-9E4E-449EC12D28B8}"/>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47" creationId="{CF0FC301-D06A-40C1-9EFE-A659FDFFBF59}"/>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48" creationId="{28B975A5-0C08-459B-B1A0-FFD63477C99C}"/>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49" creationId="{C7CE4AA7-0E0C-4DA6-A7F1-CB52F5540496}"/>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50" creationId="{94FACF51-3021-4A35-9E4E-2F30D0948833}"/>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51" creationId="{185456D3-D805-4197-B1BB-0E5F46B4344C}"/>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52" creationId="{7E44A35B-CFCC-44ED-824C-B60BA39D1884}"/>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53" creationId="{EF413324-9E83-4276-AC1C-FA75DF1B7CB0}"/>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54" creationId="{354E87C2-34C4-4115-8463-A3BDA11663E0}"/>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55" creationId="{7490A4EB-F79E-4F98-9B97-1F63FA6F5BB5}"/>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56" creationId="{C8A6F641-41F3-476D-91D8-555CF729C6D0}"/>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57" creationId="{04BF6E86-CB78-4AC9-A83D-E9355831A485}"/>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58" creationId="{4C6BFBF1-14B2-48F1-A65C-DFCCB759808C}"/>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59" creationId="{F75BAB56-D7B2-4314-A619-ED1AD2C96212}"/>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61" creationId="{626545C7-836A-4CB4-8FD6-1D73E5FA1B58}"/>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62" creationId="{B9EF5D54-F9DC-4F01-853C-D3E5B3001DBA}"/>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63" creationId="{72948EEF-AF00-4A35-8D28-288974E126FE}"/>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64" creationId="{FAAA5810-5084-42D3-AF2C-B1E72040F1D6}"/>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66" creationId="{AE67C3CF-AACA-440D-9B44-E37CD18FCD71}"/>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67" creationId="{0B0BD854-AD76-4891-ACD0-F8BBC1854E22}"/>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68" creationId="{2750FA31-9554-403E-9957-F519AE762DA1}"/>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69" creationId="{DE00D84D-80F9-46E7-8F65-A69134966D24}"/>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70" creationId="{DEDABFDC-D8B5-4FEA-BA40-E9CD56DDA729}"/>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71" creationId="{6574A3F1-FC72-4C6D-BD28-6A4D3831B631}"/>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72" creationId="{C70F6D1A-2471-495B-9664-2CE4649D9469}"/>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73" creationId="{44AA5D02-0EC0-45EC-A6C0-2E04ECA54247}"/>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74" creationId="{F09599F0-3F82-4589-B152-5EA1BBED634C}"/>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75" creationId="{A8FAC24D-9BCF-4D27-8C70-F73C999B87DB}"/>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76" creationId="{E8115862-3A7C-4CD8-A3E5-10CECE4EEC71}"/>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77" creationId="{AF5CFE70-EBBD-447E-8D6F-C60FB48D1CA7}"/>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78" creationId="{AED92931-F346-4381-9948-708762C73EF8}"/>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79" creationId="{C68DD09E-8D3F-4F8D-9FD4-9E8156762626}"/>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80" creationId="{DECC07A9-FA81-4B5A-A02F-05A51BEA9C52}"/>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81" creationId="{D6BCDC27-501F-4748-9805-E25B28A071DF}"/>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82" creationId="{B2AB3B30-7F05-4420-A2A5-66CCDA0FB020}"/>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84" creationId="{F67F9D0B-FB1E-4B3A-98EE-5004EB5A5C08}"/>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85" creationId="{6A32EDAF-9567-4941-90CE-49AE4A54A5E7}"/>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86" creationId="{837E76E4-C271-4AE2-9149-0140288F1668}"/>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87" creationId="{5DA2F7C0-371C-434E-AB19-85E1B6314FC3}"/>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88" creationId="{453467A1-5145-4F6E-88B8-9E05C5C136EE}"/>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89" creationId="{DF4D549F-5CC9-4304-BEB5-247FCE1228E7}"/>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90" creationId="{3E7C419D-B127-4083-BEE0-FA51C6F06863}"/>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91" creationId="{A0052163-7294-41DB-89F5-5895FCE6877B}"/>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92" creationId="{768C2A9A-72B1-4150-B5FA-ADC819812CEE}"/>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93" creationId="{D54B7DDC-FD98-41F1-939D-7F3C5114414E}"/>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94" creationId="{BC16838B-3DE9-4F78-82F9-CC37E2F65AB0}"/>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95" creationId="{E8E4930E-E258-4944-A516-D423547C1C08}"/>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96" creationId="{D559F21D-F1B7-4332-8A6F-3C36B6A210E9}"/>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99" creationId="{9A50639F-8CBC-4BF0-B95F-65774F39A6F7}"/>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100" creationId="{96075B69-39EF-4064-BBF0-58346DE6141A}"/>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101" creationId="{CCDDA6EC-97BD-4816-BF7C-0C3D8B32E4A7}"/>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102" creationId="{A4F84A85-BF8E-4BDE-B885-5BAC6102958C}"/>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103" creationId="{209D3BE2-EC8F-4B1A-B240-36FC0E730480}"/>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105" creationId="{6DCF050C-42F0-483E-A77D-0EC25D512885}"/>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106" creationId="{07CB5C74-B85A-4815-811F-1259D1DB2959}"/>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107" creationId="{9646DA81-916A-4BC7-A173-64079129571B}"/>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108" creationId="{BD00214B-4624-4A08-82C2-A6318B3E18BD}"/>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109" creationId="{9719CCFC-D78F-4D71-8DF9-EBE5D00EB908}"/>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110" creationId="{DACAB5E3-75FF-4E2B-B1AE-0A529A87C3FE}"/>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111" creationId="{A006EE8C-289D-4BE4-A19A-8F3E4835E102}"/>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112" creationId="{EBA5A947-48B6-4B8A-B8A7-1A684E140908}"/>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113" creationId="{FD21310D-B345-4E38-8AE9-79BBD4C4A42C}"/>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114" creationId="{89D2796C-831E-4EB8-A086-39FF6A4B2426}"/>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115" creationId="{959FC234-0FA6-48A7-B091-D7372F8FC2CB}"/>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116" creationId="{C5F6C6E6-3888-4BBD-8609-E4BC028D2C2A}"/>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117" creationId="{434F48E6-ABCA-4EB6-ABF4-B2F635CCE9A7}"/>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118" creationId="{C05386CF-CF5B-462F-BB1C-187660B6A099}"/>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119" creationId="{01EC7977-5291-4F03-8A13-7D4B47A68075}"/>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120" creationId="{78D15760-4D1D-49E9-A8B0-CF2AE42A4B1C}"/>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121" creationId="{0322851C-9DF3-46D7-85C6-2EC3FF8F8578}"/>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122" creationId="{BB85C4EC-077E-4223-8739-842989237954}"/>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123" creationId="{1FFE4C80-CA64-46D3-B4FB-9EDFB906DF67}"/>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124" creationId="{9FFD992A-C0E4-416E-A754-BA1D690BAA93}"/>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125" creationId="{4E52188A-5C39-40D0-86C5-F296C8DA15BC}"/>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126" creationId="{3EFE0171-0ABB-49B1-AFB8-301905459AE8}"/>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127" creationId="{941F2FC0-20C9-4603-AB79-6E73A2CBFD78}"/>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128" creationId="{1090899A-1969-424A-945E-524374D03D74}"/>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129" creationId="{FE92D89F-12C0-47E8-8215-B66D4AD659BD}"/>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130" creationId="{D3C1D5C0-1ACD-4DD8-A1F7-EB7D87135A61}"/>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131" creationId="{42C6A43D-8B25-4556-80A9-C8D669707B01}"/>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132" creationId="{7041D630-B130-4857-AC6C-2ECB18DFA884}"/>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133" creationId="{FEEAFBFD-2E19-4F49-BACC-7CD1983E4EFA}"/>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134" creationId="{35EE78BF-5E11-418A-A56E-93583D54E5E3}"/>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135" creationId="{2061567A-1670-47C1-A44A-869911377F99}"/>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136" creationId="{F4420A65-DDEE-40FB-9793-DCECEE8E54C0}"/>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137" creationId="{8B605ADB-8BC2-4BC3-8174-94D482EE0D66}"/>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138" creationId="{934450C8-4A1A-4D14-A25D-9BEA361902E5}"/>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139" creationId="{1D7B7FDF-3C15-48AD-92D8-E489CC56DFCC}"/>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140" creationId="{67E0E5A8-A9C1-4FB8-BAA4-460BEE167263}"/>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141" creationId="{D04891C4-C1B0-41E6-9AB4-9819C2991059}"/>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142" creationId="{84F6EAE4-69CF-4200-86C5-BFAFD0AAFF41}"/>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143" creationId="{6536313A-5562-4FCA-BC9D-EDBFB2C3C431}"/>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144" creationId="{0F637391-88EC-4C9E-A1B5-40B9C148E9CA}"/>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145" creationId="{A5A371CF-B262-4D57-B9AA-7528811CE3E9}"/>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146" creationId="{A453A909-605E-4DA0-87D1-CCA79E823CB1}"/>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147" creationId="{725D70C9-3C64-42BC-AB5D-B157F194B67A}"/>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148" creationId="{BB65FBD0-2FCA-40E8-AB25-D2EE8A4ADD0E}"/>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149" creationId="{3C778672-8C57-45E9-B933-548862D66FB0}"/>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150" creationId="{ECD783EB-AF68-4FB8-BAFD-1E6BAED6DDC8}"/>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151" creationId="{760BF09C-39DB-42E5-81E0-AF5871727648}"/>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152" creationId="{1E0DF9FA-4CC7-47A5-8F08-4FD72EAF61B6}"/>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153" creationId="{CC9F5B70-8432-447F-B64D-0D83AC5FDA04}"/>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154" creationId="{F7CE5730-A421-406C-96BF-6B243B2D3009}"/>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155" creationId="{380E5DCD-96E6-48A6-AF4B-A230E9B30780}"/>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156" creationId="{EFEB5BED-2097-49F7-B3EE-B6CF9CAE9564}"/>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157" creationId="{994E1DD5-B11E-4F86-BFF3-CE7B525B8D59}"/>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158" creationId="{21BBB0A3-F119-4476-BB1F-B98CD00DC62F}"/>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159" creationId="{71719D06-C51D-4F42-988D-E6CE89E3C8BC}"/>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160" creationId="{844A6C2D-300E-44DD-B26A-BAB8B3987824}"/>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161" creationId="{B89FB85D-647A-4355-9A6A-613A26C07D59}"/>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162" creationId="{1BE92629-791E-4D8E-BF0A-B9BECC732B80}"/>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163" creationId="{82E09460-FA33-4FB7-AB2C-2A5D4ECD2263}"/>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164" creationId="{8D6B90F0-6D41-4856-BA42-685F8A024158}"/>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165" creationId="{9BDCC214-214E-4CF1-9C7D-AF4BA94060B8}"/>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166" creationId="{B098A508-AAC6-4D58-9CE9-20F9A7C50E53}"/>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167" creationId="{04B6D9D8-C76D-4AD6-9F77-ECD9F3E3C012}"/>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168" creationId="{A678FA81-4147-43A0-82CF-EAA78FA3E5C1}"/>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169" creationId="{BCFACD55-2194-4339-AB68-543768438B1D}"/>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170" creationId="{EB2A2E94-4DD9-4B42-B1DC-8F186919DA53}"/>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171" creationId="{93F30C61-735B-4933-9209-48E5D4E3F2E5}"/>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172" creationId="{62560F00-D482-46C2-986F-48BC505484F8}"/>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173" creationId="{4D1ED254-CF87-4077-AD40-983E228E281E}"/>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174" creationId="{EBDC0858-E054-4417-88AA-19935476ADCB}"/>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175" creationId="{006A6704-8CC0-4308-B883-22CAD5F4E5A6}"/>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176" creationId="{61B99B7F-AAD2-475D-B440-E0CED568C205}"/>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177" creationId="{FFC67748-9117-4B48-8494-9C3830E9E030}"/>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178" creationId="{285310D5-B95B-4E2B-9F16-7CA9AD6EB62E}"/>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179" creationId="{E37F2898-3712-4C91-9F45-48F749037A6B}"/>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180" creationId="{F04AE781-2F26-459A-A782-1DF63B86E714}"/>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181" creationId="{3A0A4EC6-EFBB-4EFC-8DD6-37262CED7DD6}"/>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182" creationId="{E0E6181B-E18F-4AC3-84CB-B3280CAC8DDD}"/>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183" creationId="{051E4724-B541-4780-86B5-73DBE4FF587A}"/>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184" creationId="{4E45C44B-F56C-4115-A153-979BFB049E81}"/>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185" creationId="{251AF7D4-DAFC-47F7-854B-3718406E7D82}"/>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186" creationId="{C9E158A9-E128-4282-8E43-26F076C243C2}"/>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187" creationId="{8621BCA5-7EDB-4182-A7AE-05DD2E78D081}"/>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188" creationId="{32436F4C-2BD4-4913-9D5A-EA7E8A97AE7F}"/>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189" creationId="{81835779-BD9C-4026-A959-94BD948CE1C8}"/>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190" creationId="{B9E8563E-AE8F-4B5B-BE8C-4926FC8E9441}"/>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191" creationId="{913CA24B-7794-489D-A33A-037ED8423029}"/>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192" creationId="{D46FD142-EC18-451E-BBF2-2B967E1D89A5}"/>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193" creationId="{FF3543F0-1800-4A0B-A544-D89E69A906F4}"/>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194" creationId="{1E979FD4-AB46-4F5C-8B94-93564EA48EFC}"/>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195" creationId="{97716F24-6844-4B1D-BD45-4DFEBC275AD1}"/>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196" creationId="{FF7656A2-25CF-4CFB-A591-007DA26F80F2}"/>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197" creationId="{0E9E243C-001B-4690-8E53-C179E792526B}"/>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198" creationId="{49BD3ADE-8A84-4461-9FF6-FCFFAD954ADB}"/>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199" creationId="{D1D8A3B1-1798-4CF5-88C4-64C6E4BED9EF}"/>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200" creationId="{65DEB407-BFD7-4019-BAA8-D8D004A9CCCB}"/>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201" creationId="{042275E2-160D-4891-B14F-E8B90C26027E}"/>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202" creationId="{A88827CE-2846-40A9-9EBE-2EAFE5D71413}"/>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203" creationId="{17B68FBE-BDE2-41D6-A481-001B2044BEB4}"/>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204" creationId="{868AECD0-29BB-4126-B404-EDB95CBF1363}"/>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205" creationId="{C6BBDCD5-AEE0-44AA-8CD1-10578129DFBE}"/>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206" creationId="{D30CE01D-54F5-4184-841F-7DCB25D33DFA}"/>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207" creationId="{2EE1E3F5-4489-4591-B58F-5A6C10FFEFE2}"/>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208" creationId="{F4536351-DB44-4C7C-8521-32FCA2DB84D1}"/>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209" creationId="{06D5E459-33E9-460D-A3B6-ECC5D24E3560}"/>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210" creationId="{4964C897-7C86-40B5-A9E2-D0A70E264A72}"/>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211" creationId="{0EE3F97E-6EB7-4AC2-AF75-26323C920B5C}"/>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212" creationId="{96C5709A-64AB-4B77-8D6B-F78002AA6BDC}"/>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213" creationId="{5D22FA68-0D5D-4541-B762-0B662C371133}"/>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214" creationId="{58106972-B0B1-4F0C-A5B0-41ED38FCE064}"/>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215" creationId="{A2FAB31B-CBC7-4694-8D8C-7D63A29F4ED7}"/>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216" creationId="{D13AF41B-4EFC-4182-BA25-90557D355463}"/>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217" creationId="{ED644587-A0FE-4D5A-9C0F-D63659C6B400}"/>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219" creationId="{6E0B65F8-5BAE-4295-8973-4727DA8E30CC}"/>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220" creationId="{A1B09771-AD5E-4AE9-A13F-CA3405B6A935}"/>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221" creationId="{E6458EE1-4C1E-4D2F-BB27-F683379A34CE}"/>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222" creationId="{BAF776A3-6484-41C9-A8AC-9FD76F415645}"/>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223" creationId="{602992A0-8386-43B3-9F07-477E10527B8F}"/>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224" creationId="{798D1604-86AF-4951-9C8F-F122C5B612EF}"/>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225" creationId="{6AE1ADBD-E15E-495E-81F9-126F2F2AF374}"/>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226" creationId="{5E3D37FB-A4CC-42F0-961E-0E0C5D9CC18C}"/>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227" creationId="{41DF18DE-4C7E-4B2B-9E19-542FE879CE84}"/>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228" creationId="{B6C77CA9-2B8C-40EA-9396-249D385E78E5}"/>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229" creationId="{BE3EE7B3-64F1-4580-8E7A-7085BFA04372}"/>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230" creationId="{5A1FDB06-C6D4-45AC-A3AD-CDED9F3E4378}"/>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231" creationId="{C763F5ED-CB76-4E52-922C-2FCBB784B593}"/>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232" creationId="{0C069C25-CE59-469E-B96F-44DAAF926B98}"/>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233" creationId="{7FF9FBB3-0F56-404A-A991-A554238073C4}"/>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234" creationId="{8F69DC29-181F-4B7F-BA4A-2103CFD7117A}"/>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235" creationId="{5CEEBF73-4703-4F4C-A1C4-2090A7645E88}"/>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236" creationId="{53BF6251-1E27-49A0-B575-F3CC140D1BFE}"/>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237" creationId="{EDD1D527-24E9-48D4-8C37-9C6F211D49F2}"/>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238" creationId="{BF634DF9-0710-42D4-9461-C562227DD5AA}"/>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239" creationId="{692C47C3-91D2-438E-B093-42E407850415}"/>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240" creationId="{E6AD4354-AAC7-4D09-A137-3D0AFE05A19E}"/>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241" creationId="{69D1B49F-0F09-43F8-B738-6E91E4D034E7}"/>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242" creationId="{E7BA6421-FD44-4AE3-BA81-A6617B267565}"/>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243" creationId="{123ED283-A88E-42C0-A0EE-EFE3577C8550}"/>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244" creationId="{E8E7D298-550B-45C4-BE04-860EF551F2A8}"/>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245" creationId="{7289D094-0601-4457-922A-73E295BDE4D0}"/>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246" creationId="{775F9A90-1B4F-40DE-B87B-8858A1A85BEF}"/>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247" creationId="{A4F76857-7330-4F5B-8B43-82B76794C3E8}"/>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248" creationId="{84BF1CE0-6BD9-4962-9F9E-282344061C6B}"/>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249" creationId="{83EC1AEF-4B17-423F-90A2-4C5CF0BD6B89}"/>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250" creationId="{47D7D6A9-8B22-4F87-88E8-4C1877DED01F}"/>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251" creationId="{8B357433-3DC0-47EF-A73A-5C6DAB2ABD73}"/>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252" creationId="{EB46AA5C-2F38-4DB4-973A-E4B05F9E9F1B}"/>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253" creationId="{0B6B17BE-F3EA-473D-9394-A73F17A4B3BC}"/>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254" creationId="{A0E1BE70-3D1D-4E8B-A743-CA35CE3D98CC}"/>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255" creationId="{57A4CF26-C564-4F7F-9EB1-C688BB8F8DC6}"/>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256" creationId="{03EF8DBA-DB8F-496B-9968-4CEB6D2B2877}"/>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257" creationId="{5F905F3A-6DF0-4130-BA82-DB726DE02D04}"/>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258" creationId="{DDC38F41-F2EB-4D38-A0EA-898687004744}"/>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259" creationId="{EDB2101C-97D6-4985-B8BD-B2B587126B97}"/>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260" creationId="{5F9AB759-8D3D-49A0-B1BB-7A870DEDCD9E}"/>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261" creationId="{AF5127FD-FB23-40CB-9DF5-261A6E91E547}"/>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262" creationId="{1BF41936-F29E-46B0-AA54-CF6407F22F50}"/>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263" creationId="{E2AF2CBD-AD35-4E58-93DA-AC66EB46212A}"/>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264" creationId="{F2920D40-B78E-4D69-9DE9-65AEC17C6ACA}"/>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265" creationId="{045BC121-8267-4BFA-8753-AB082B66C0DA}"/>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266" creationId="{D3A2FDA4-7CF1-4734-A053-C6B0E6873B54}"/>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267" creationId="{7621D95D-1A6D-4D52-9081-EA894B9FC27C}"/>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268" creationId="{2FD71F44-41CD-48CB-85A7-25E90A430F26}"/>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269" creationId="{31C09D09-3653-4744-A362-916D9BD6A112}"/>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270" creationId="{C2558FC1-A223-4168-AAE6-85F2EF923F66}"/>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271" creationId="{4D147967-DFAA-4D07-98C3-0A5BDDCD08FF}"/>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272" creationId="{7642F0D8-D970-4636-9750-51B86D1F04BD}"/>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273" creationId="{CE610CCF-49A5-4F0F-9365-AE822EE69602}"/>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275" creationId="{AC8E12C8-A026-4413-92D6-8AECE6C8D3BC}"/>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276" creationId="{FE7298C8-45C4-4594-947D-93F5574FEE17}"/>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278" creationId="{E3ED21BD-9495-4E1F-95C7-9F57406171C3}"/>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279" creationId="{09699C68-31F4-486C-A4F5-248D7011FF13}"/>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280" creationId="{A477892D-4187-4E01-BA60-1119EF947AC5}"/>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281" creationId="{DF7152A3-2148-4140-9E17-039285611484}"/>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284" creationId="{A7E3ADA1-9F04-465C-BBD3-CCB9D1DF35E0}"/>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285" creationId="{4B1D8E96-7A73-4E70-A951-7E8C15F630D1}"/>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286" creationId="{5CDAEDCB-B3D9-4287-96D8-E7577CCF98E8}"/>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287" creationId="{2A777119-348B-42CC-AB65-CE6C469E78EA}"/>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289" creationId="{C3F16BDB-1ABA-4D44-9538-25E387A362BC}"/>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290" creationId="{EF6B93B5-BEC7-4716-ABA4-63D0D7A39F90}"/>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291" creationId="{875EBF59-A2BC-412C-BE3C-32AB332666E6}"/>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292" creationId="{E2720E07-4D7F-4772-8447-7D808E32AD64}"/>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293" creationId="{35BCD93C-9895-4CE3-8D3F-157E51D5D1EE}"/>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294" creationId="{A3B1BC1A-EF99-42DD-B60B-DC1850146E2E}"/>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295" creationId="{C3E6339C-137E-4861-9542-02049B6CD2EF}"/>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296" creationId="{530FFBB4-33D3-469D-AFF3-7E531847A0A3}"/>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297" creationId="{E0593979-21EF-42EF-8E89-9577FA54E0CE}"/>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298" creationId="{DF22CEDA-E66D-4674-AD0C-205311B8A155}"/>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299" creationId="{ADAA0491-8093-45A0-AA6A-3B9904BE4922}"/>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300" creationId="{45E60518-864C-48A6-BE91-C221DF0EE396}"/>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301" creationId="{78209912-AC58-4602-9C38-A95DBBF8472B}"/>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302" creationId="{F36D4085-0829-4CB8-92C4-D54C0F72F1DF}"/>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303" creationId="{4E983399-7429-4EF7-875F-E5789C3A3EDD}"/>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304" creationId="{72414F8F-D2E5-4483-8FC6-9C3ECC9C3568}"/>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305" creationId="{87CDB8BD-B164-4006-B777-F68923AAB154}"/>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306" creationId="{EF1DB9DC-FEAA-4903-B628-D37E8488BA39}"/>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307" creationId="{23847A61-B90C-4998-AEED-2C88A9C7538B}"/>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308" creationId="{A1EB6386-155B-49ED-B014-CC78270E93C0}"/>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309" creationId="{CF5AF46D-C250-45FD-94F3-4DF2A71CCD5A}"/>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310" creationId="{4F62FCCC-647F-4878-95E1-92B69192369A}"/>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311" creationId="{5E20183A-0A1F-437D-BCFC-27D87C3969AD}"/>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312" creationId="{1520A167-BE63-4B54-9556-123860B43BFA}"/>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313" creationId="{2128BC67-5785-40E1-9E6D-71EBA4A8E2C8}"/>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314" creationId="{9938F3A1-C2DA-41BB-ACBE-0D99EA84CF80}"/>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315" creationId="{E6ABD3E8-3EB2-4E90-8483-561085141BBF}"/>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316" creationId="{6E35AB50-E009-40A7-BB17-885DC2131715}"/>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317" creationId="{01668D94-AD10-495C-82AE-CC6550D429EE}"/>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318" creationId="{0B86EC0F-BA60-4453-960B-D45A07DA7668}"/>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319" creationId="{A96001B1-FF1C-43C7-8C52-DA185A7DE674}"/>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320" creationId="{2B6E26DD-F14F-4845-BAAF-CB9828F3D89F}"/>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321" creationId="{829A63B3-B897-45E3-9F6C-6255C1F5EA18}"/>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322" creationId="{34D6A835-333E-4F47-9E98-E89F10EB0BC3}"/>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323" creationId="{6FD3DC4E-2AC8-4382-83D0-9C0A60AB4B68}"/>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324" creationId="{05AACC5C-6979-4B60-8195-D31D9F3BF38B}"/>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325" creationId="{14C974D5-6C03-4603-B5C2-88ABD3DD6804}"/>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326" creationId="{256199DB-7F5F-4646-B16C-4FC43BADCA02}"/>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327" creationId="{0C2AE945-197E-421C-BA6F-54CFB6F94A2D}"/>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328" creationId="{8C171998-D3BA-4E9D-81B8-095EDCF8A05C}"/>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329" creationId="{AE110882-2B36-4B32-A8DF-9E9DBD1F65A4}"/>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330" creationId="{B6473A9A-897A-46DF-BCF5-6C6DB08CB01E}"/>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331" creationId="{7814427E-B134-4ACA-84FA-0D7ABB448A5C}"/>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332" creationId="{561744FF-6288-455B-8766-CFFFD56B2DDF}"/>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333" creationId="{DBE715A9-2BED-431C-80C9-499FA655B070}"/>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334" creationId="{343CDF35-8744-4356-B295-65D2C4B0FA7A}"/>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335" creationId="{380FB36F-760F-4FDC-927E-BC90448110DF}"/>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336" creationId="{6EB20C87-D705-4A8E-A1D9-692DA503CDD7}"/>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337" creationId="{A72D3CC1-FCF4-4133-986F-4CFBD7630B90}"/>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338" creationId="{25F1799E-03AA-40F4-A99A-BCDF775E2669}"/>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339" creationId="{DD56B6D4-6CBC-4D43-A545-0654F50FC384}"/>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340" creationId="{9CC0315B-F2F7-429F-A3D4-9A1A1E6D3666}"/>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341" creationId="{F7516D45-5BD9-413C-8B77-760D7E44368B}"/>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342" creationId="{4BB2B016-0659-4A1C-9A8E-5BD9CB2330D1}"/>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343" creationId="{8BF218B7-0330-4BE2-9301-626B7C2D63F9}"/>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344" creationId="{AB12A350-C47D-44EF-8BC8-14DE94B5E792}"/>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345" creationId="{7EBF4AE9-0081-4E24-9373-D2267AB42446}"/>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346" creationId="{6B6DCDAE-559D-4620-9C44-AC07033AB556}"/>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347" creationId="{0CE1E309-7949-4F7E-B62C-EEBD09CDEC49}"/>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348" creationId="{0E13F4DA-26E4-430F-A9A7-5C44CDDECCDF}"/>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349" creationId="{0E41A563-5184-4808-AB91-81024AE06756}"/>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350" creationId="{120B362F-794D-4DFC-984D-E500E2785C87}"/>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351" creationId="{C2DE225A-BD89-42F3-88CD-F84EF5A81C36}"/>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352" creationId="{00403190-E59A-4DA4-816E-39C95ED565BB}"/>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353" creationId="{7CFED07C-BD91-469E-8EDC-B09C5BA722E3}"/>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354" creationId="{022D93DA-07FE-4DF0-B880-A41C9A398373}"/>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355" creationId="{D1746941-E827-45C9-809A-2CECCCA4051D}"/>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356" creationId="{DC3781E0-A447-4B09-9079-C9C9E3CD4A52}"/>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357" creationId="{4D2DB53A-D9B0-41BA-AFC6-A181C676C974}"/>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358" creationId="{6FDA5A76-0F25-4A42-B4D7-AEABAE2C0C60}"/>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359" creationId="{DA642F5B-C652-4BFF-ACD3-98966A0486DD}"/>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360" creationId="{3BBEFFED-9363-483B-AEF2-E96D0CCF4132}"/>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361" creationId="{2EEC6DA7-F437-4649-A5E8-7D0D98C37DEA}"/>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362" creationId="{CBD70991-5CC0-4C3A-8E12-C1FD8E844B26}"/>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363" creationId="{45D8F221-E740-41EB-92E4-BA77D3C8D7BE}"/>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364" creationId="{8941BA0D-D7AE-4024-B470-1B6CF72F9F4E}"/>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365" creationId="{0D394810-0BEF-4268-8402-488D4415B968}"/>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366" creationId="{56D2F277-D5D9-4453-A4E3-ADAAE9F7AF1A}"/>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367" creationId="{9A457E68-3724-427A-8E40-CC395AAA25E6}"/>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368" creationId="{3E53E62C-6030-4E69-BB8F-8F57B37DACB9}"/>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369" creationId="{329E2F6F-8986-4CAF-81F5-356DA112799D}"/>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370" creationId="{F7A44511-9407-41FE-A187-D3C086882CDC}"/>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372" creationId="{BB0D631A-E57D-4DCF-B8C8-851579937867}"/>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373" creationId="{A54C1CF4-38EC-496B-BD41-64B73DF41729}"/>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374" creationId="{E73712BA-27C2-4171-A12B-2FD892DB7E4C}"/>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375" creationId="{E284324F-1E75-4A60-8D2C-7411EF5A6817}"/>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376" creationId="{995B9EFB-5B6C-429F-BFF2-14E58014AE1E}"/>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377" creationId="{D7643829-9746-4A27-95FB-ACAD8F26B56A}"/>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378" creationId="{44DBBD49-0709-40E4-8284-B14E21EDE418}"/>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379" creationId="{C2318927-03AC-40D5-89E6-606C8237F7AF}"/>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381" creationId="{BCCA3B69-3C6F-4C75-9AC3-4813D062F87E}"/>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382" creationId="{EE62C91C-062F-4140-BE3A-C6F3B251B75C}"/>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383" creationId="{8B779E74-41D4-4478-9F99-75AE401BE634}"/>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384" creationId="{9332BE3D-E081-47F5-8E24-20153B64A137}"/>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385" creationId="{5196A3F1-FC46-45C1-A53C-536735BD86B8}"/>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386" creationId="{41D70BE5-A32F-4FB2-8A05-C541736679EC}"/>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387" creationId="{FE13BB3A-EFB1-403C-ACBD-36506231750C}"/>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388" creationId="{3DA49243-92E2-4048-86F9-8088E511E98A}"/>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389" creationId="{B4D47CB9-406F-4CF1-B31E-844C60EB832D}"/>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390" creationId="{E02862CA-8674-49EA-B12C-102C365CF9A8}"/>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391" creationId="{25B8ACD2-9069-4558-8A77-5024F28CE15A}"/>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392" creationId="{D778021E-59D5-4B13-A326-187E673645FD}"/>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393" creationId="{B60B1876-25F0-4729-B0D0-006176F4B0A2}"/>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394" creationId="{429FBC94-AA6F-4F52-832E-033D71F31CB8}"/>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395" creationId="{E8D88C71-87BC-4B73-88B2-606B7884E44D}"/>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396" creationId="{C7C6E5AD-B102-4381-900C-0297EB638D58}"/>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397" creationId="{A334D210-C20B-48AF-927F-39FA6B015D40}"/>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398" creationId="{FB3FACDA-29E2-4FEB-9F5F-0FFC5DBF5A8E}"/>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399" creationId="{8DC793AB-E8EF-4304-8C23-02362775924B}"/>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400" creationId="{7A8F699D-894B-42EF-8C03-B2BE67E2D783}"/>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401" creationId="{043F8DA6-7209-4B46-BB4F-F8E89EDEA757}"/>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402" creationId="{13820F67-0283-4E2F-9EC4-F54B08F87A44}"/>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403" creationId="{F6B9F62C-6119-46C7-A9C9-F812329D0EAA}"/>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404" creationId="{391CD10A-9CFF-4CFD-9691-AF050FAD8DCE}"/>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405" creationId="{96852F92-B594-410A-990F-A3940916786A}"/>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406" creationId="{909A321F-5C7E-4776-82D7-22F136B294D4}"/>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407" creationId="{4AA542F6-A2EE-4963-9964-C4366E43ABE7}"/>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408" creationId="{C2DCF5BA-61A5-4C1C-8B11-B0DF4EB2D019}"/>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409" creationId="{22CAD564-C9BB-463D-8849-02D04E0111E0}"/>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410" creationId="{C8F24E7B-09A0-48A4-B4AC-65BE3F8CCEBB}"/>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411" creationId="{D7D4A673-BE4B-4066-B5D6-A5329E515C83}"/>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412" creationId="{8EE2D190-423C-41E0-B618-1D387886A703}"/>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413" creationId="{CC32050F-1A2E-4930-9526-96EEAA9D3F83}"/>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414" creationId="{07305831-E1F9-4BC6-9578-E94DF935710E}"/>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415" creationId="{92C9F824-F442-42C3-ACF2-4E57DF7739B3}"/>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416" creationId="{50723EE5-2692-4AC4-B0B8-7FA44AA2963C}"/>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417" creationId="{D002F63F-0173-4B18-B45B-CE530EB35760}"/>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418" creationId="{EDA1B85F-AC17-4B70-85D1-76636375FBEE}"/>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419" creationId="{68534C82-59DB-4256-B4D7-3D6C504422E4}"/>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420" creationId="{98B617A9-9416-40CE-A44A-A66CB18D1BB4}"/>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421" creationId="{75F30197-4CF0-4B06-A915-D236BF651DA3}"/>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422" creationId="{0C13BF48-9049-49C0-86C8-D84DA4D31A0A}"/>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423" creationId="{4DDD2DAF-8E57-4655-9FC0-2B9ADB27614F}"/>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424" creationId="{C2D6B4B2-0E3B-4EA0-AD4C-4B263F000B57}"/>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425" creationId="{3A18C9B0-5C1A-4FC1-B74D-3AFDAF012344}"/>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426" creationId="{9069D02D-B05E-408F-8FB8-483AFA3EB53A}"/>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427" creationId="{FC0E2E49-C70F-4994-8950-A9F988C19708}"/>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428" creationId="{1B6AA6B9-0980-4E14-AF4B-3B87861E3D50}"/>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429" creationId="{8D110E85-635C-4D37-AC6C-7886C6CC6645}"/>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430" creationId="{33FA3263-5BAF-45DA-A335-99550BFCE72D}"/>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431" creationId="{73586C3C-992C-4312-BCF6-936100D0E938}"/>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432" creationId="{4334BC71-C57F-4E5F-8445-368918B0B58A}"/>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433" creationId="{E591E228-947A-4CEE-BDDD-68819BAD0BD5}"/>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434" creationId="{A83F2283-3E6E-42DA-840B-45A130B830A2}"/>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435" creationId="{D0EF9C67-7A27-4685-B885-FE0A61F464DD}"/>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436" creationId="{E1FA6CB8-8458-4BE4-B3B7-A80C0E9AD30C}"/>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437" creationId="{6291C674-CA0A-4180-8671-822D594648B9}"/>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438" creationId="{36BCE896-BBDF-4E66-BAEA-1E29B8C46DC3}"/>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439" creationId="{74B7EC40-E1D4-464A-A55F-5DBDF32D9E70}"/>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440" creationId="{B9EE5339-3FE8-45C1-AFD0-0EEEB35B4A02}"/>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441" creationId="{D24D74AC-959E-4205-B7A1-CACB397BFD1B}"/>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442" creationId="{ACB328D8-D3B0-440B-9196-99357D1FB73C}"/>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443" creationId="{88D147A2-498D-4869-B7EF-71F905870CBE}"/>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444" creationId="{EFDE6456-F5D6-4359-8E63-EAA70CD4B2EA}"/>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445" creationId="{A5B82976-F9AB-4EEA-ACB5-03F3D2B36A3E}"/>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446" creationId="{926B9D6F-1FB7-4910-A685-82B717466F1F}"/>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447" creationId="{6C9B0812-B3E1-4237-8C3D-A0976FD26628}"/>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448" creationId="{F3B1EFDA-7F56-4229-980C-CDB0BBF2FF20}"/>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449" creationId="{DEF11024-EB8B-4900-BB90-1E3E4E9A5579}"/>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450" creationId="{FF42D301-5CE5-470B-95F3-7338F872948A}"/>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451" creationId="{443C78F7-FFC5-4531-9608-D8D5E73FDA0B}"/>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452" creationId="{4BB7568A-EFC6-4AA5-A9A6-A62E3017C40F}"/>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453" creationId="{CD30BE86-0407-4B9C-8FE7-50A4F696ECD5}"/>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454" creationId="{D04CD417-2052-4558-8260-3E1954B55309}"/>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455" creationId="{9A587817-FA43-4F5D-B1A5-3CC56B4FA41A}"/>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456" creationId="{7D8E8DE2-184C-47C0-BEC9-9A3D201CF279}"/>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457" creationId="{EBB1B36A-51B3-4D95-B7B0-1C83EEC45491}"/>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458" creationId="{D0DE6489-7786-43D4-9684-1BA8326E8BC7}"/>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459" creationId="{E9276537-6998-45B9-9B8B-0AA3EEB2C36B}"/>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460" creationId="{745D5695-5CBD-4B46-BF38-6D0AA0F06BAC}"/>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461" creationId="{8BE57479-76EA-4B79-A294-C532AAE74C95}"/>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462" creationId="{25AD1905-64AF-4DE9-B849-C4640A552CE7}"/>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463" creationId="{ADAAC77F-6DEC-402C-984A-5303937753CB}"/>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464" creationId="{2BB2743D-B976-4799-99C8-71FD3098FA01}"/>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465" creationId="{48FF3DDE-BA45-49AE-BE0F-D4B23CF41451}"/>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466" creationId="{0D71D374-30AC-4BFF-B436-F605F6DB56D1}"/>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467" creationId="{EE998D6E-4BF1-4860-BF67-9173A74FD129}"/>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468" creationId="{931A9AE4-AFCF-44EA-8BA9-93237AB169CC}"/>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469" creationId="{C4097580-8783-4422-AA11-78A6196851A9}"/>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470" creationId="{2DF865B3-BD5F-4D76-8A5A-97E268F58185}"/>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471" creationId="{861A1958-9361-452E-97E1-6F05D2938F3A}"/>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472" creationId="{3537F84A-5B58-41B5-968B-580F7EE62112}"/>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473" creationId="{394C067A-1B32-458C-BAF4-D3DF95EC55C5}"/>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474" creationId="{7421CECC-4D34-40C7-8CC4-7A71ED3AEE38}"/>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475" creationId="{CB3497E3-2FF6-47A8-B3ED-64C290FFC7F9}"/>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476" creationId="{74394AFD-53BB-47F7-8EAD-D8BDA8333D37}"/>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477" creationId="{ED8A6B89-FFFA-4CE0-A131-0E94087B57AC}"/>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478" creationId="{8C5F7732-511C-4E15-84E2-8D03BBFC2779}"/>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479" creationId="{7C3BCA84-FA00-4449-85F3-E379035DE491}"/>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480" creationId="{F4412693-DAA4-4261-80D5-6A8E789E854E}"/>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481" creationId="{FBDAD63C-6C7E-430F-9535-14D43B3F6F16}"/>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482" creationId="{7EC6B937-8C42-4833-BC14-CCE3ACE3D62B}"/>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483" creationId="{0504D011-C7D1-4302-98F9-5CCFC3D3D999}"/>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484" creationId="{F6265BBD-0C24-44E0-9523-32B7841FFBA3}"/>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485" creationId="{FCCFBD8B-6E8C-4642-A189-2D5E3D0F29F3}"/>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486" creationId="{98CFA8A4-1A49-4F99-A777-69F504E89CC7}"/>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487" creationId="{564F8EEF-AF45-4A38-B9F8-9637BE90BE8F}"/>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488" creationId="{0F550749-371D-4BB6-9D9F-56DAD26D9519}"/>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489" creationId="{E26F6E8C-D46C-4DB0-8FAA-4482B782A1F7}"/>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490" creationId="{60A3E99E-3CE7-46CF-9BD3-E7FA1E43526C}"/>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491" creationId="{B6D24EB6-291B-4E53-AD7E-17F5378DC573}"/>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492" creationId="{CF576F4A-A01D-43FC-92E5-5E054C426199}"/>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493" creationId="{0806C6F7-95FE-4E59-841F-2377CBE4750C}"/>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494" creationId="{F6C06AE2-3679-42BA-ACB4-3577616D2EA2}"/>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495" creationId="{C70B425E-7C23-47BA-9DC0-1A71B17D882D}"/>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496" creationId="{9638329D-5416-4FC5-B688-7B25A67E40F2}"/>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497" creationId="{CA996453-1234-4E0A-B391-0D5AA5FB91F2}"/>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498" creationId="{AA770BE0-BE89-4BEF-AB60-EAFBD4A4B8C1}"/>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499" creationId="{13CCC3A9-518F-48F0-92BA-F9682EE478C8}"/>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500" creationId="{32F56D87-5744-4F9D-B338-EAF5AE4B2CD6}"/>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501" creationId="{24BFE135-7F92-4886-96E7-9E9FE511F90E}"/>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502" creationId="{1374F532-F41E-4B61-A02F-B5D5C3C332C3}"/>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503" creationId="{9528CB17-4186-4638-B1C1-0CDF0E1F27F0}"/>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504" creationId="{EE8EAF3F-5E60-44E4-A25B-7DD1CB04176B}"/>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505" creationId="{C28419F0-C411-48CD-B235-CE06A89BD4AC}"/>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506" creationId="{F17EB095-397A-4457-9867-0366D094607B}"/>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507" creationId="{4867810F-F9AC-4C44-AF56-37ACFC497DC7}"/>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508" creationId="{89501156-CA7B-494F-BC2C-657216EDE125}"/>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509" creationId="{60B5EF87-04E0-4634-AF1D-2751C21BA540}"/>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510" creationId="{7D751E3F-BC9D-45ED-864D-C8BD1DD9365B}"/>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511" creationId="{AB10E172-8F4D-428B-BF89-6F93A457C8CE}"/>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512" creationId="{3DD3EE2E-6CAC-488C-B0E6-2D6913D1DF2C}"/>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513" creationId="{2A0308CA-FAEB-4D7F-8F41-CBB259497FEC}"/>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514" creationId="{4C84261C-E690-4712-9097-5EF5B3840E6B}"/>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515" creationId="{D017C8CE-9C26-4A58-BF79-E2D55B520BD9}"/>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516" creationId="{E0BC55C9-A151-41F4-BBFE-D982C7127B5E}"/>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517" creationId="{8E4C9F5C-C41E-4F78-9E88-3A87E2829C11}"/>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518" creationId="{0DB83835-B604-4310-A5F1-CAFA2B81A090}"/>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519" creationId="{6486AE18-98B8-4EAD-9562-64C57FB09C47}"/>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520" creationId="{C7541E82-B5D2-4DDE-9C7B-54094C8C2B11}"/>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521" creationId="{EADED8DC-E3CB-40E6-9102-2BDC834D0248}"/>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522" creationId="{B7EB7B50-5F4D-4A58-A9A8-51A8BA316CD6}"/>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523" creationId="{79E13C66-8D96-4E74-8201-08BE87E282CD}"/>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524" creationId="{53761AA1-7599-4D90-9DB8-4ACA72626566}"/>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525" creationId="{6393C355-6CE0-4946-9C12-F38A7C8C5F09}"/>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526" creationId="{81295155-E42D-44CB-8A4B-ED9A83A2DF1E}"/>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527" creationId="{7FAD9DB6-11D0-4F55-9DD3-D3025FAEBA60}"/>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528" creationId="{7758E074-21DB-45C0-8F5A-95DCD937E22B}"/>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529" creationId="{1B45A0C1-9F2C-403B-8B70-1F87C1C60F42}"/>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530" creationId="{AD6F0801-5D2C-4774-BFAF-E2BA18FD3F68}"/>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531" creationId="{1CCC5CA9-7C50-4B33-91DA-09C321768B33}"/>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532" creationId="{5405B663-2D9D-4511-BA75-B907FF0B12BF}"/>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533" creationId="{A91A93B1-9333-4C96-941A-B1DB765CCE68}"/>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534" creationId="{28097705-DE18-4C18-8BFF-05C3C97D920D}"/>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535" creationId="{888ED422-4A2C-41A5-B936-3D5FE68B09B5}"/>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536" creationId="{3C0C8D06-523D-493C-8C13-01C889585724}"/>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537" creationId="{A581620D-38A0-43D8-81D1-BDE0D23D6026}"/>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538" creationId="{0435793C-4D3D-45FC-8636-5F087BB69837}"/>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539" creationId="{CA1F48C4-316B-4D1A-B453-08E60114FBE3}"/>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540" creationId="{BBDEE529-21B4-4A9F-B40C-84CBE324F436}"/>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541" creationId="{80124A49-23FB-482C-9862-CCDB77494879}"/>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542" creationId="{EF709D74-561B-4076-BD75-CB98396E50F5}"/>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543" creationId="{6EDD6275-F5B7-4804-81A3-4031705A573A}"/>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544" creationId="{D96B9773-4D0B-420E-9CDF-3D676018F007}"/>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545" creationId="{0CE7DDAB-478D-458C-BC63-F781DF554581}"/>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546" creationId="{48CF3AD2-E50C-44A6-9B44-B480028F6344}"/>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547" creationId="{18946985-B842-4573-A5B0-54B2005DE979}"/>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548" creationId="{217D385F-19E6-45E5-BC02-DAD6EDA4A530}"/>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549" creationId="{78CA4F25-7F0A-4D08-ACB8-A0A041AABF3E}"/>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550" creationId="{870BB017-1AEE-431F-890C-E9420874C4DE}"/>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551" creationId="{B33ABFB2-3AB3-4D7E-8B5C-407941B0C90F}"/>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552" creationId="{A5703EC3-3B68-4940-8429-7DEA315ECBDE}"/>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553" creationId="{7BF2680E-BC13-4C18-A237-2C8A20F35BC2}"/>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554" creationId="{530AD145-829D-4387-ABA7-0033F13BE7EF}"/>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555" creationId="{3EDB00FC-39C3-4796-B48A-294249124ABF}"/>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556" creationId="{62981A66-C0CC-4370-BC68-761CE8BE466D}"/>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558" creationId="{DC829570-7430-4515-AB9B-E84C8CFD6F96}"/>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559" creationId="{5696B0A4-24C4-4894-B91F-E07A0E81F0DD}"/>
            </ac:spMkLst>
          </pc:spChg>
          <pc:spChg chg="mod">
            <ac:chgData name="Dirk Wübben" userId="a27602df-5b54-480c-866c-64260ceb4949" providerId="ADAL" clId="{6384D003-2B9C-4703-BBC3-6469E285D43F}" dt="2025-03-20T10:11:09.732" v="1579"/>
            <ac:spMkLst>
              <pc:docMk/>
              <pc:sldMasterMk cId="611449510" sldId="2147483686"/>
              <pc:sldLayoutMk cId="983434521" sldId="2147483703"/>
              <ac:spMk id="560" creationId="{75453BA6-9956-4FD5-813C-1DE5C7D7D125}"/>
            </ac:spMkLst>
          </pc:spChg>
          <pc:grpChg chg="mod">
            <ac:chgData name="Dirk Wübben" userId="a27602df-5b54-480c-866c-64260ceb4949" providerId="ADAL" clId="{6384D003-2B9C-4703-BBC3-6469E285D43F}" dt="2025-03-20T10:11:09.732" v="1579"/>
            <ac:grpSpMkLst>
              <pc:docMk/>
              <pc:sldMasterMk cId="611449510" sldId="2147483686"/>
              <pc:sldLayoutMk cId="983434521" sldId="2147483703"/>
              <ac:grpSpMk id="9" creationId="{BB952EB3-FEAB-4E80-8A84-D23233CA436D}"/>
            </ac:grpSpMkLst>
          </pc:grpChg>
          <pc:grpChg chg="mod">
            <ac:chgData name="Dirk Wübben" userId="a27602df-5b54-480c-866c-64260ceb4949" providerId="ADAL" clId="{6384D003-2B9C-4703-BBC3-6469E285D43F}" dt="2025-03-20T10:11:09.732" v="1579"/>
            <ac:grpSpMkLst>
              <pc:docMk/>
              <pc:sldMasterMk cId="611449510" sldId="2147483686"/>
              <pc:sldLayoutMk cId="983434521" sldId="2147483703"/>
              <ac:grpSpMk id="25" creationId="{47EBA7EC-A13C-4E91-8180-9E89149C81DB}"/>
            </ac:grpSpMkLst>
          </pc:grpChg>
          <pc:grpChg chg="mod">
            <ac:chgData name="Dirk Wübben" userId="a27602df-5b54-480c-866c-64260ceb4949" providerId="ADAL" clId="{6384D003-2B9C-4703-BBC3-6469E285D43F}" dt="2025-03-20T10:11:09.732" v="1579"/>
            <ac:grpSpMkLst>
              <pc:docMk/>
              <pc:sldMasterMk cId="611449510" sldId="2147483686"/>
              <pc:sldLayoutMk cId="983434521" sldId="2147483703"/>
              <ac:grpSpMk id="42" creationId="{A0F19CEE-A238-406B-B294-2B8A5CF77E64}"/>
            </ac:grpSpMkLst>
          </pc:grpChg>
          <pc:grpChg chg="mod">
            <ac:chgData name="Dirk Wübben" userId="a27602df-5b54-480c-866c-64260ceb4949" providerId="ADAL" clId="{6384D003-2B9C-4703-BBC3-6469E285D43F}" dt="2025-03-20T10:11:09.732" v="1579"/>
            <ac:grpSpMkLst>
              <pc:docMk/>
              <pc:sldMasterMk cId="611449510" sldId="2147483686"/>
              <pc:sldLayoutMk cId="983434521" sldId="2147483703"/>
              <ac:grpSpMk id="60" creationId="{8A52A964-444C-41E7-9476-AEDBBB5C87E0}"/>
            </ac:grpSpMkLst>
          </pc:grpChg>
          <pc:grpChg chg="mod">
            <ac:chgData name="Dirk Wübben" userId="a27602df-5b54-480c-866c-64260ceb4949" providerId="ADAL" clId="{6384D003-2B9C-4703-BBC3-6469E285D43F}" dt="2025-03-20T10:11:09.732" v="1579"/>
            <ac:grpSpMkLst>
              <pc:docMk/>
              <pc:sldMasterMk cId="611449510" sldId="2147483686"/>
              <pc:sldLayoutMk cId="983434521" sldId="2147483703"/>
              <ac:grpSpMk id="65" creationId="{D30A98DC-4BAF-42CA-97EE-25AFBA16B01F}"/>
            </ac:grpSpMkLst>
          </pc:grpChg>
          <pc:grpChg chg="mod">
            <ac:chgData name="Dirk Wübben" userId="a27602df-5b54-480c-866c-64260ceb4949" providerId="ADAL" clId="{6384D003-2B9C-4703-BBC3-6469E285D43F}" dt="2025-03-20T10:11:09.732" v="1579"/>
            <ac:grpSpMkLst>
              <pc:docMk/>
              <pc:sldMasterMk cId="611449510" sldId="2147483686"/>
              <pc:sldLayoutMk cId="983434521" sldId="2147483703"/>
              <ac:grpSpMk id="83" creationId="{13B6EF5B-5DA5-4129-B38E-3C39A6A88CEB}"/>
            </ac:grpSpMkLst>
          </pc:grpChg>
          <pc:grpChg chg="mod">
            <ac:chgData name="Dirk Wübben" userId="a27602df-5b54-480c-866c-64260ceb4949" providerId="ADAL" clId="{6384D003-2B9C-4703-BBC3-6469E285D43F}" dt="2025-03-20T10:11:09.732" v="1579"/>
            <ac:grpSpMkLst>
              <pc:docMk/>
              <pc:sldMasterMk cId="611449510" sldId="2147483686"/>
              <pc:sldLayoutMk cId="983434521" sldId="2147483703"/>
              <ac:grpSpMk id="97" creationId="{E4D9AEB2-DDA2-4C2B-BD34-869E20E203B6}"/>
            </ac:grpSpMkLst>
          </pc:grpChg>
          <pc:grpChg chg="mod">
            <ac:chgData name="Dirk Wübben" userId="a27602df-5b54-480c-866c-64260ceb4949" providerId="ADAL" clId="{6384D003-2B9C-4703-BBC3-6469E285D43F}" dt="2025-03-20T10:11:09.732" v="1579"/>
            <ac:grpSpMkLst>
              <pc:docMk/>
              <pc:sldMasterMk cId="611449510" sldId="2147483686"/>
              <pc:sldLayoutMk cId="983434521" sldId="2147483703"/>
              <ac:grpSpMk id="98" creationId="{37D763CC-C607-4485-A0E9-E893C4E3E868}"/>
            </ac:grpSpMkLst>
          </pc:grpChg>
          <pc:grpChg chg="mod">
            <ac:chgData name="Dirk Wübben" userId="a27602df-5b54-480c-866c-64260ceb4949" providerId="ADAL" clId="{6384D003-2B9C-4703-BBC3-6469E285D43F}" dt="2025-03-20T10:11:09.732" v="1579"/>
            <ac:grpSpMkLst>
              <pc:docMk/>
              <pc:sldMasterMk cId="611449510" sldId="2147483686"/>
              <pc:sldLayoutMk cId="983434521" sldId="2147483703"/>
              <ac:grpSpMk id="104" creationId="{49D05562-E0F0-401B-84F5-5CBABEE232D6}"/>
            </ac:grpSpMkLst>
          </pc:grpChg>
          <pc:grpChg chg="mod">
            <ac:chgData name="Dirk Wübben" userId="a27602df-5b54-480c-866c-64260ceb4949" providerId="ADAL" clId="{6384D003-2B9C-4703-BBC3-6469E285D43F}" dt="2025-03-20T10:11:09.732" v="1579"/>
            <ac:grpSpMkLst>
              <pc:docMk/>
              <pc:sldMasterMk cId="611449510" sldId="2147483686"/>
              <pc:sldLayoutMk cId="983434521" sldId="2147483703"/>
              <ac:grpSpMk id="218" creationId="{3A423E88-DA93-4270-A137-40B226762736}"/>
            </ac:grpSpMkLst>
          </pc:grpChg>
          <pc:grpChg chg="mod">
            <ac:chgData name="Dirk Wübben" userId="a27602df-5b54-480c-866c-64260ceb4949" providerId="ADAL" clId="{6384D003-2B9C-4703-BBC3-6469E285D43F}" dt="2025-03-20T10:11:09.732" v="1579"/>
            <ac:grpSpMkLst>
              <pc:docMk/>
              <pc:sldMasterMk cId="611449510" sldId="2147483686"/>
              <pc:sldLayoutMk cId="983434521" sldId="2147483703"/>
              <ac:grpSpMk id="274" creationId="{0A1687C8-29F0-4BB4-9902-DC6F2FC83918}"/>
            </ac:grpSpMkLst>
          </pc:grpChg>
          <pc:grpChg chg="mod">
            <ac:chgData name="Dirk Wübben" userId="a27602df-5b54-480c-866c-64260ceb4949" providerId="ADAL" clId="{6384D003-2B9C-4703-BBC3-6469E285D43F}" dt="2025-03-20T10:11:09.732" v="1579"/>
            <ac:grpSpMkLst>
              <pc:docMk/>
              <pc:sldMasterMk cId="611449510" sldId="2147483686"/>
              <pc:sldLayoutMk cId="983434521" sldId="2147483703"/>
              <ac:grpSpMk id="277" creationId="{C4DB9D7B-15C6-45F8-B766-E1B477A50145}"/>
            </ac:grpSpMkLst>
          </pc:grpChg>
          <pc:grpChg chg="mod">
            <ac:chgData name="Dirk Wübben" userId="a27602df-5b54-480c-866c-64260ceb4949" providerId="ADAL" clId="{6384D003-2B9C-4703-BBC3-6469E285D43F}" dt="2025-03-20T10:11:09.732" v="1579"/>
            <ac:grpSpMkLst>
              <pc:docMk/>
              <pc:sldMasterMk cId="611449510" sldId="2147483686"/>
              <pc:sldLayoutMk cId="983434521" sldId="2147483703"/>
              <ac:grpSpMk id="282" creationId="{1B60504C-EC06-4607-9F38-E7122DBF2388}"/>
            </ac:grpSpMkLst>
          </pc:grpChg>
          <pc:grpChg chg="mod">
            <ac:chgData name="Dirk Wübben" userId="a27602df-5b54-480c-866c-64260ceb4949" providerId="ADAL" clId="{6384D003-2B9C-4703-BBC3-6469E285D43F}" dt="2025-03-20T10:11:09.732" v="1579"/>
            <ac:grpSpMkLst>
              <pc:docMk/>
              <pc:sldMasterMk cId="611449510" sldId="2147483686"/>
              <pc:sldLayoutMk cId="983434521" sldId="2147483703"/>
              <ac:grpSpMk id="283" creationId="{8A6B2571-D084-4D62-ABAB-37432D885FA5}"/>
            </ac:grpSpMkLst>
          </pc:grpChg>
          <pc:grpChg chg="mod">
            <ac:chgData name="Dirk Wübben" userId="a27602df-5b54-480c-866c-64260ceb4949" providerId="ADAL" clId="{6384D003-2B9C-4703-BBC3-6469E285D43F}" dt="2025-03-20T10:11:09.732" v="1579"/>
            <ac:grpSpMkLst>
              <pc:docMk/>
              <pc:sldMasterMk cId="611449510" sldId="2147483686"/>
              <pc:sldLayoutMk cId="983434521" sldId="2147483703"/>
              <ac:grpSpMk id="288" creationId="{B3493DB3-00D0-44BB-85F5-81ABB9345E74}"/>
            </ac:grpSpMkLst>
          </pc:grpChg>
          <pc:grpChg chg="mod">
            <ac:chgData name="Dirk Wübben" userId="a27602df-5b54-480c-866c-64260ceb4949" providerId="ADAL" clId="{6384D003-2B9C-4703-BBC3-6469E285D43F}" dt="2025-03-20T10:11:09.732" v="1579"/>
            <ac:grpSpMkLst>
              <pc:docMk/>
              <pc:sldMasterMk cId="611449510" sldId="2147483686"/>
              <pc:sldLayoutMk cId="983434521" sldId="2147483703"/>
              <ac:grpSpMk id="371" creationId="{DCDBA144-DF24-46D7-8454-9DEE74ACF9F7}"/>
            </ac:grpSpMkLst>
          </pc:grpChg>
          <pc:grpChg chg="mod">
            <ac:chgData name="Dirk Wübben" userId="a27602df-5b54-480c-866c-64260ceb4949" providerId="ADAL" clId="{6384D003-2B9C-4703-BBC3-6469E285D43F}" dt="2025-03-20T10:11:09.732" v="1579"/>
            <ac:grpSpMkLst>
              <pc:docMk/>
              <pc:sldMasterMk cId="611449510" sldId="2147483686"/>
              <pc:sldLayoutMk cId="983434521" sldId="2147483703"/>
              <ac:grpSpMk id="380" creationId="{7E765D2E-C2F7-4E71-AD59-BA9A213BE80B}"/>
            </ac:grpSpMkLst>
          </pc:grpChg>
        </pc:sldLayoutChg>
        <pc:sldLayoutChg chg="modSp del">
          <pc:chgData name="Dirk Wübben" userId="a27602df-5b54-480c-866c-64260ceb4949" providerId="ADAL" clId="{6384D003-2B9C-4703-BBC3-6469E285D43F}" dt="2025-03-20T10:15:56.496" v="1629" actId="2696"/>
          <pc:sldLayoutMkLst>
            <pc:docMk/>
            <pc:sldMasterMk cId="611449510" sldId="2147483686"/>
            <pc:sldLayoutMk cId="2299665690" sldId="2147483704"/>
          </pc:sldLayoutMkLst>
        </pc:sldLayoutChg>
        <pc:sldLayoutChg chg="addSp delSp modSp mod modTransition">
          <pc:chgData name="Dirk Wübben" userId="a27602df-5b54-480c-866c-64260ceb4949" providerId="ADAL" clId="{6384D003-2B9C-4703-BBC3-6469E285D43F}" dt="2025-03-20T11:52:11.619" v="1972"/>
          <pc:sldLayoutMkLst>
            <pc:docMk/>
            <pc:sldMasterMk cId="611449510" sldId="2147483686"/>
            <pc:sldLayoutMk cId="94280457" sldId="2147483705"/>
          </pc:sldLayoutMkLst>
          <pc:spChg chg="add mod">
            <ac:chgData name="Dirk Wübben" userId="a27602df-5b54-480c-866c-64260ceb4949" providerId="ADAL" clId="{6384D003-2B9C-4703-BBC3-6469E285D43F}" dt="2025-03-20T10:11:09.732" v="1579"/>
            <ac:spMkLst>
              <pc:docMk/>
              <pc:sldMasterMk cId="611449510" sldId="2147483686"/>
              <pc:sldLayoutMk cId="94280457" sldId="2147483705"/>
              <ac:spMk id="9" creationId="{6C2B5BD4-BE90-4BB4-8332-837BDC64ADC1}"/>
            </ac:spMkLst>
          </pc:spChg>
          <pc:spChg chg="add mod">
            <ac:chgData name="Dirk Wübben" userId="a27602df-5b54-480c-866c-64260ceb4949" providerId="ADAL" clId="{6384D003-2B9C-4703-BBC3-6469E285D43F}" dt="2025-03-20T10:16:01.010" v="1630" actId="14100"/>
            <ac:spMkLst>
              <pc:docMk/>
              <pc:sldMasterMk cId="611449510" sldId="2147483686"/>
              <pc:sldLayoutMk cId="94280457" sldId="2147483705"/>
              <ac:spMk id="10" creationId="{1DEC45BD-5FBA-4427-AE6D-10920D761D52}"/>
            </ac:spMkLst>
          </pc:spChg>
        </pc:sldLayoutChg>
        <pc:sldLayoutChg chg="addSp delSp modSp mod modTransition">
          <pc:chgData name="Dirk Wübben" userId="a27602df-5b54-480c-866c-64260ceb4949" providerId="ADAL" clId="{6384D003-2B9C-4703-BBC3-6469E285D43F}" dt="2025-03-20T11:52:11.619" v="1972"/>
          <pc:sldLayoutMkLst>
            <pc:docMk/>
            <pc:sldMasterMk cId="611449510" sldId="2147483686"/>
            <pc:sldLayoutMk cId="3483529345" sldId="2147483706"/>
          </pc:sldLayoutMkLst>
          <pc:spChg chg="mod">
            <ac:chgData name="Dirk Wübben" userId="a27602df-5b54-480c-866c-64260ceb4949" providerId="ADAL" clId="{6384D003-2B9C-4703-BBC3-6469E285D43F}" dt="2025-03-20T10:13:48.668" v="1613" actId="14100"/>
            <ac:spMkLst>
              <pc:docMk/>
              <pc:sldMasterMk cId="611449510" sldId="2147483686"/>
              <pc:sldLayoutMk cId="3483529345" sldId="2147483706"/>
              <ac:spMk id="2" creationId="{ED8DF235-6A07-CD10-8992-28424C6ABBB5}"/>
            </ac:spMkLst>
          </pc:spChg>
          <pc:spChg chg="mod">
            <ac:chgData name="Dirk Wübben" userId="a27602df-5b54-480c-866c-64260ceb4949" providerId="ADAL" clId="{6384D003-2B9C-4703-BBC3-6469E285D43F}" dt="2025-03-20T09:26:50.103" v="1308" actId="1037"/>
            <ac:spMkLst>
              <pc:docMk/>
              <pc:sldMasterMk cId="611449510" sldId="2147483686"/>
              <pc:sldLayoutMk cId="3483529345" sldId="2147483706"/>
              <ac:spMk id="7" creationId="{F7DB6551-AD66-CC84-132E-55F366D38E94}"/>
            </ac:spMkLst>
          </pc:spChg>
          <pc:spChg chg="add mod">
            <ac:chgData name="Dirk Wübben" userId="a27602df-5b54-480c-866c-64260ceb4949" providerId="ADAL" clId="{6384D003-2B9C-4703-BBC3-6469E285D43F}" dt="2025-03-20T10:11:09.732" v="1579"/>
            <ac:spMkLst>
              <pc:docMk/>
              <pc:sldMasterMk cId="611449510" sldId="2147483686"/>
              <pc:sldLayoutMk cId="3483529345" sldId="2147483706"/>
              <ac:spMk id="10" creationId="{58779CA9-595B-49F4-A6BC-329B2A63A4AC}"/>
            </ac:spMkLst>
          </pc:spChg>
          <pc:spChg chg="add mod">
            <ac:chgData name="Dirk Wübben" userId="a27602df-5b54-480c-866c-64260ceb4949" providerId="ADAL" clId="{6384D003-2B9C-4703-BBC3-6469E285D43F}" dt="2025-03-20T10:11:09.732" v="1579"/>
            <ac:spMkLst>
              <pc:docMk/>
              <pc:sldMasterMk cId="611449510" sldId="2147483686"/>
              <pc:sldLayoutMk cId="3483529345" sldId="2147483706"/>
              <ac:spMk id="11" creationId="{B66DEC57-A7A6-4086-94CF-6D17C419997C}"/>
            </ac:spMkLst>
          </pc:spChg>
          <pc:spChg chg="add mod">
            <ac:chgData name="Dirk Wübben" userId="a27602df-5b54-480c-866c-64260ceb4949" providerId="ADAL" clId="{6384D003-2B9C-4703-BBC3-6469E285D43F}" dt="2025-03-20T10:11:09.732" v="1579"/>
            <ac:spMkLst>
              <pc:docMk/>
              <pc:sldMasterMk cId="611449510" sldId="2147483686"/>
              <pc:sldLayoutMk cId="3483529345" sldId="2147483706"/>
              <ac:spMk id="12" creationId="{16D8DD3C-A7D7-44AB-8CB9-3B51E2A7EDBB}"/>
            </ac:spMkLst>
          </pc:spChg>
          <pc:spChg chg="add mod">
            <ac:chgData name="Dirk Wübben" userId="a27602df-5b54-480c-866c-64260ceb4949" providerId="ADAL" clId="{6384D003-2B9C-4703-BBC3-6469E285D43F}" dt="2025-03-20T10:11:09.732" v="1579"/>
            <ac:spMkLst>
              <pc:docMk/>
              <pc:sldMasterMk cId="611449510" sldId="2147483686"/>
              <pc:sldLayoutMk cId="3483529345" sldId="2147483706"/>
              <ac:spMk id="13" creationId="{E1E4B99D-6BC1-43CC-816B-C36BB6BB7414}"/>
            </ac:spMkLst>
          </pc:spChg>
          <pc:spChg chg="add mod">
            <ac:chgData name="Dirk Wübben" userId="a27602df-5b54-480c-866c-64260ceb4949" providerId="ADAL" clId="{6384D003-2B9C-4703-BBC3-6469E285D43F}" dt="2025-03-20T10:11:09.732" v="1579"/>
            <ac:spMkLst>
              <pc:docMk/>
              <pc:sldMasterMk cId="611449510" sldId="2147483686"/>
              <pc:sldLayoutMk cId="3483529345" sldId="2147483706"/>
              <ac:spMk id="14" creationId="{44DFED23-CC00-41A1-896B-D47242D71C6F}"/>
            </ac:spMkLst>
          </pc:spChg>
          <pc:spChg chg="add mod">
            <ac:chgData name="Dirk Wübben" userId="a27602df-5b54-480c-866c-64260ceb4949" providerId="ADAL" clId="{6384D003-2B9C-4703-BBC3-6469E285D43F}" dt="2025-03-20T10:11:09.732" v="1579"/>
            <ac:spMkLst>
              <pc:docMk/>
              <pc:sldMasterMk cId="611449510" sldId="2147483686"/>
              <pc:sldLayoutMk cId="3483529345" sldId="2147483706"/>
              <ac:spMk id="15" creationId="{66AA4418-7009-4085-8DEB-87326FE74631}"/>
            </ac:spMkLst>
          </pc:spChg>
          <pc:spChg chg="add mod">
            <ac:chgData name="Dirk Wübben" userId="a27602df-5b54-480c-866c-64260ceb4949" providerId="ADAL" clId="{6384D003-2B9C-4703-BBC3-6469E285D43F}" dt="2025-03-20T10:11:09.732" v="1579"/>
            <ac:spMkLst>
              <pc:docMk/>
              <pc:sldMasterMk cId="611449510" sldId="2147483686"/>
              <pc:sldLayoutMk cId="3483529345" sldId="2147483706"/>
              <ac:spMk id="16" creationId="{2AC6389D-BD3A-460F-8798-0D605320A6E0}"/>
            </ac:spMkLst>
          </pc:spChg>
          <pc:spChg chg="add mod">
            <ac:chgData name="Dirk Wübben" userId="a27602df-5b54-480c-866c-64260ceb4949" providerId="ADAL" clId="{6384D003-2B9C-4703-BBC3-6469E285D43F}" dt="2025-03-20T10:11:09.732" v="1579"/>
            <ac:spMkLst>
              <pc:docMk/>
              <pc:sldMasterMk cId="611449510" sldId="2147483686"/>
              <pc:sldLayoutMk cId="3483529345" sldId="2147483706"/>
              <ac:spMk id="17" creationId="{62B7242D-9D05-48A0-80A4-BC7D66CC2187}"/>
            </ac:spMkLst>
          </pc:spChg>
        </pc:sldLayoutChg>
        <pc:sldLayoutChg chg="addSp delSp modSp mod modTransition">
          <pc:chgData name="Dirk Wübben" userId="a27602df-5b54-480c-866c-64260ceb4949" providerId="ADAL" clId="{6384D003-2B9C-4703-BBC3-6469E285D43F}" dt="2025-03-20T11:52:11.619" v="1972"/>
          <pc:sldLayoutMkLst>
            <pc:docMk/>
            <pc:sldMasterMk cId="611449510" sldId="2147483686"/>
            <pc:sldLayoutMk cId="2092867627" sldId="2147483707"/>
          </pc:sldLayoutMkLst>
          <pc:spChg chg="add mod">
            <ac:chgData name="Dirk Wübben" userId="a27602df-5b54-480c-866c-64260ceb4949" providerId="ADAL" clId="{6384D003-2B9C-4703-BBC3-6469E285D43F}" dt="2025-03-20T10:13:59.284" v="1615" actId="14100"/>
            <ac:spMkLst>
              <pc:docMk/>
              <pc:sldMasterMk cId="611449510" sldId="2147483686"/>
              <pc:sldLayoutMk cId="2092867627" sldId="2147483707"/>
              <ac:spMk id="3" creationId="{BE10681C-83B8-4223-A620-408004B1CA81}"/>
            </ac:spMkLst>
          </pc:spChg>
          <pc:spChg chg="add mod">
            <ac:chgData name="Dirk Wübben" userId="a27602df-5b54-480c-866c-64260ceb4949" providerId="ADAL" clId="{6384D003-2B9C-4703-BBC3-6469E285D43F}" dt="2025-03-20T10:14:52.557" v="1619"/>
            <ac:spMkLst>
              <pc:docMk/>
              <pc:sldMasterMk cId="611449510" sldId="2147483686"/>
              <pc:sldLayoutMk cId="2092867627" sldId="2147483707"/>
              <ac:spMk id="5" creationId="{17B69E67-EC49-49C9-8A86-FCC806717A0A}"/>
            </ac:spMkLst>
          </pc:spChg>
          <pc:spChg chg="add mod">
            <ac:chgData name="Dirk Wübben" userId="a27602df-5b54-480c-866c-64260ceb4949" providerId="ADAL" clId="{6384D003-2B9C-4703-BBC3-6469E285D43F}" dt="2025-03-20T10:14:52.557" v="1619"/>
            <ac:spMkLst>
              <pc:docMk/>
              <pc:sldMasterMk cId="611449510" sldId="2147483686"/>
              <pc:sldLayoutMk cId="2092867627" sldId="2147483707"/>
              <ac:spMk id="6" creationId="{47A98DBB-C0FF-4F22-80AD-A0FDD70D5FE0}"/>
            </ac:spMkLst>
          </pc:spChg>
          <pc:spChg chg="add mod">
            <ac:chgData name="Dirk Wübben" userId="a27602df-5b54-480c-866c-64260ceb4949" providerId="ADAL" clId="{6384D003-2B9C-4703-BBC3-6469E285D43F}" dt="2025-03-20T10:14:52.557" v="1619"/>
            <ac:spMkLst>
              <pc:docMk/>
              <pc:sldMasterMk cId="611449510" sldId="2147483686"/>
              <pc:sldLayoutMk cId="2092867627" sldId="2147483707"/>
              <ac:spMk id="7" creationId="{455A1E03-CA2B-4582-830B-FDBE33BA02B8}"/>
            </ac:spMkLst>
          </pc:spChg>
        </pc:sldLayoutChg>
        <pc:sldLayoutChg chg="del">
          <pc:chgData name="Dirk Wübben" userId="a27602df-5b54-480c-866c-64260ceb4949" providerId="ADAL" clId="{6384D003-2B9C-4703-BBC3-6469E285D43F}" dt="2025-03-28T08:54:52.455" v="4306" actId="47"/>
          <pc:sldLayoutMkLst>
            <pc:docMk/>
            <pc:sldMasterMk cId="611449510" sldId="2147483686"/>
            <pc:sldLayoutMk cId="457057690" sldId="2147483708"/>
          </pc:sldLayoutMkLst>
        </pc:sldLayoutChg>
        <pc:sldLayoutChg chg="del">
          <pc:chgData name="Dirk Wübben" userId="a27602df-5b54-480c-866c-64260ceb4949" providerId="ADAL" clId="{6384D003-2B9C-4703-BBC3-6469E285D43F}" dt="2025-03-20T10:21:38.872" v="1766" actId="47"/>
          <pc:sldLayoutMkLst>
            <pc:docMk/>
            <pc:sldMasterMk cId="611449510" sldId="2147483686"/>
            <pc:sldLayoutMk cId="1222100725" sldId="2147483708"/>
          </pc:sldLayoutMkLst>
        </pc:sldLayoutChg>
      </pc:sldMasterChg>
      <pc:sldMasterChg chg="addSp">
        <pc:chgData name="Dirk Wübben" userId="a27602df-5b54-480c-866c-64260ceb4949" providerId="ADAL" clId="{6384D003-2B9C-4703-BBC3-6469E285D43F}" dt="2025-03-20T10:08:11.014" v="1548"/>
        <pc:sldMasterMkLst>
          <pc:docMk/>
          <pc:sldMasterMk cId="405488641" sldId="2147483720"/>
        </pc:sldMasterMkLst>
      </pc:sldMasterChg>
      <pc:sldMasterChg chg="addSp">
        <pc:chgData name="Dirk Wübben" userId="a27602df-5b54-480c-866c-64260ceb4949" providerId="ADAL" clId="{6384D003-2B9C-4703-BBC3-6469E285D43F}" dt="2025-03-20T10:11:02.210" v="1564"/>
        <pc:sldMasterMkLst>
          <pc:docMk/>
          <pc:sldMasterMk cId="516765017" sldId="2147483720"/>
        </pc:sldMasterMkLst>
      </pc:sldMasterChg>
      <pc:sldMasterChg chg="addSp">
        <pc:chgData name="Dirk Wübben" userId="a27602df-5b54-480c-866c-64260ceb4949" providerId="ADAL" clId="{6384D003-2B9C-4703-BBC3-6469E285D43F}" dt="2025-03-20T10:07:52.440" v="1532"/>
        <pc:sldMasterMkLst>
          <pc:docMk/>
          <pc:sldMasterMk cId="2222420932" sldId="2147483720"/>
        </pc:sldMasterMkLst>
      </pc:sldMasterChg>
      <pc:sldMasterChg chg="del delSldLayout">
        <pc:chgData name="Dirk Wübben" userId="a27602df-5b54-480c-866c-64260ceb4949" providerId="ADAL" clId="{6384D003-2B9C-4703-BBC3-6469E285D43F}" dt="2025-03-05T10:35:12.232" v="1" actId="47"/>
        <pc:sldMasterMkLst>
          <pc:docMk/>
          <pc:sldMasterMk cId="1574006184" sldId="2147483723"/>
        </pc:sldMasterMkLst>
        <pc:sldLayoutChg chg="del">
          <pc:chgData name="Dirk Wübben" userId="a27602df-5b54-480c-866c-64260ceb4949" providerId="ADAL" clId="{6384D003-2B9C-4703-BBC3-6469E285D43F}" dt="2025-03-05T10:35:12.232" v="1" actId="47"/>
          <pc:sldLayoutMkLst>
            <pc:docMk/>
            <pc:sldMasterMk cId="1574006184" sldId="2147483723"/>
            <pc:sldLayoutMk cId="2175871649" sldId="2147483724"/>
          </pc:sldLayoutMkLst>
        </pc:sldLayoutChg>
        <pc:sldLayoutChg chg="del">
          <pc:chgData name="Dirk Wübben" userId="a27602df-5b54-480c-866c-64260ceb4949" providerId="ADAL" clId="{6384D003-2B9C-4703-BBC3-6469E285D43F}" dt="2025-03-05T10:35:12.232" v="1" actId="47"/>
          <pc:sldLayoutMkLst>
            <pc:docMk/>
            <pc:sldMasterMk cId="1574006184" sldId="2147483723"/>
            <pc:sldLayoutMk cId="4005501502" sldId="2147483725"/>
          </pc:sldLayoutMkLst>
        </pc:sldLayoutChg>
        <pc:sldLayoutChg chg="del">
          <pc:chgData name="Dirk Wübben" userId="a27602df-5b54-480c-866c-64260ceb4949" providerId="ADAL" clId="{6384D003-2B9C-4703-BBC3-6469E285D43F}" dt="2025-03-05T10:35:12.232" v="1" actId="47"/>
          <pc:sldLayoutMkLst>
            <pc:docMk/>
            <pc:sldMasterMk cId="1574006184" sldId="2147483723"/>
            <pc:sldLayoutMk cId="2879230695" sldId="2147483726"/>
          </pc:sldLayoutMkLst>
        </pc:sldLayoutChg>
        <pc:sldLayoutChg chg="del">
          <pc:chgData name="Dirk Wübben" userId="a27602df-5b54-480c-866c-64260ceb4949" providerId="ADAL" clId="{6384D003-2B9C-4703-BBC3-6469E285D43F}" dt="2025-03-05T10:35:12.232" v="1" actId="47"/>
          <pc:sldLayoutMkLst>
            <pc:docMk/>
            <pc:sldMasterMk cId="1574006184" sldId="2147483723"/>
            <pc:sldLayoutMk cId="3534971398" sldId="2147483727"/>
          </pc:sldLayoutMkLst>
        </pc:sldLayoutChg>
        <pc:sldLayoutChg chg="del">
          <pc:chgData name="Dirk Wübben" userId="a27602df-5b54-480c-866c-64260ceb4949" providerId="ADAL" clId="{6384D003-2B9C-4703-BBC3-6469E285D43F}" dt="2025-03-05T10:35:12.232" v="1" actId="47"/>
          <pc:sldLayoutMkLst>
            <pc:docMk/>
            <pc:sldMasterMk cId="1574006184" sldId="2147483723"/>
            <pc:sldLayoutMk cId="1560117913" sldId="2147483728"/>
          </pc:sldLayoutMkLst>
        </pc:sldLayoutChg>
        <pc:sldLayoutChg chg="del">
          <pc:chgData name="Dirk Wübben" userId="a27602df-5b54-480c-866c-64260ceb4949" providerId="ADAL" clId="{6384D003-2B9C-4703-BBC3-6469E285D43F}" dt="2025-03-05T10:35:12.232" v="1" actId="47"/>
          <pc:sldLayoutMkLst>
            <pc:docMk/>
            <pc:sldMasterMk cId="1574006184" sldId="2147483723"/>
            <pc:sldLayoutMk cId="2348990681" sldId="2147483729"/>
          </pc:sldLayoutMkLst>
        </pc:sldLayoutChg>
        <pc:sldLayoutChg chg="del">
          <pc:chgData name="Dirk Wübben" userId="a27602df-5b54-480c-866c-64260ceb4949" providerId="ADAL" clId="{6384D003-2B9C-4703-BBC3-6469E285D43F}" dt="2025-03-05T10:35:12.232" v="1" actId="47"/>
          <pc:sldLayoutMkLst>
            <pc:docMk/>
            <pc:sldMasterMk cId="1574006184" sldId="2147483723"/>
            <pc:sldLayoutMk cId="2947277438" sldId="2147483730"/>
          </pc:sldLayoutMkLst>
        </pc:sldLayoutChg>
        <pc:sldLayoutChg chg="del">
          <pc:chgData name="Dirk Wübben" userId="a27602df-5b54-480c-866c-64260ceb4949" providerId="ADAL" clId="{6384D003-2B9C-4703-BBC3-6469E285D43F}" dt="2025-03-05T10:35:12.232" v="1" actId="47"/>
          <pc:sldLayoutMkLst>
            <pc:docMk/>
            <pc:sldMasterMk cId="1574006184" sldId="2147483723"/>
            <pc:sldLayoutMk cId="1880653044" sldId="2147483731"/>
          </pc:sldLayoutMkLst>
        </pc:sldLayoutChg>
        <pc:sldLayoutChg chg="del">
          <pc:chgData name="Dirk Wübben" userId="a27602df-5b54-480c-866c-64260ceb4949" providerId="ADAL" clId="{6384D003-2B9C-4703-BBC3-6469E285D43F}" dt="2025-03-05T10:35:12.232" v="1" actId="47"/>
          <pc:sldLayoutMkLst>
            <pc:docMk/>
            <pc:sldMasterMk cId="1574006184" sldId="2147483723"/>
            <pc:sldLayoutMk cId="2383057182" sldId="2147483732"/>
          </pc:sldLayoutMkLst>
        </pc:sldLayoutChg>
        <pc:sldLayoutChg chg="del">
          <pc:chgData name="Dirk Wübben" userId="a27602df-5b54-480c-866c-64260ceb4949" providerId="ADAL" clId="{6384D003-2B9C-4703-BBC3-6469E285D43F}" dt="2025-03-05T10:35:12.232" v="1" actId="47"/>
          <pc:sldLayoutMkLst>
            <pc:docMk/>
            <pc:sldMasterMk cId="1574006184" sldId="2147483723"/>
            <pc:sldLayoutMk cId="2837426269" sldId="2147483733"/>
          </pc:sldLayoutMkLst>
        </pc:sldLayoutChg>
        <pc:sldLayoutChg chg="del">
          <pc:chgData name="Dirk Wübben" userId="a27602df-5b54-480c-866c-64260ceb4949" providerId="ADAL" clId="{6384D003-2B9C-4703-BBC3-6469E285D43F}" dt="2025-03-05T10:35:12.232" v="1" actId="47"/>
          <pc:sldLayoutMkLst>
            <pc:docMk/>
            <pc:sldMasterMk cId="1574006184" sldId="2147483723"/>
            <pc:sldLayoutMk cId="609228917" sldId="2147483734"/>
          </pc:sldLayoutMkLst>
        </pc:sldLayoutChg>
        <pc:sldLayoutChg chg="del">
          <pc:chgData name="Dirk Wübben" userId="a27602df-5b54-480c-866c-64260ceb4949" providerId="ADAL" clId="{6384D003-2B9C-4703-BBC3-6469E285D43F}" dt="2025-03-05T10:35:12.232" v="1" actId="47"/>
          <pc:sldLayoutMkLst>
            <pc:docMk/>
            <pc:sldMasterMk cId="1574006184" sldId="2147483723"/>
            <pc:sldLayoutMk cId="1467325669" sldId="2147483735"/>
          </pc:sldLayoutMkLst>
        </pc:sldLayoutChg>
        <pc:sldLayoutChg chg="del">
          <pc:chgData name="Dirk Wübben" userId="a27602df-5b54-480c-866c-64260ceb4949" providerId="ADAL" clId="{6384D003-2B9C-4703-BBC3-6469E285D43F}" dt="2025-03-05T10:35:12.232" v="1" actId="47"/>
          <pc:sldLayoutMkLst>
            <pc:docMk/>
            <pc:sldMasterMk cId="1574006184" sldId="2147483723"/>
            <pc:sldLayoutMk cId="2128938451" sldId="2147483736"/>
          </pc:sldLayoutMkLst>
        </pc:sldLayoutChg>
        <pc:sldLayoutChg chg="del">
          <pc:chgData name="Dirk Wübben" userId="a27602df-5b54-480c-866c-64260ceb4949" providerId="ADAL" clId="{6384D003-2B9C-4703-BBC3-6469E285D43F}" dt="2025-03-05T10:35:12.232" v="1" actId="47"/>
          <pc:sldLayoutMkLst>
            <pc:docMk/>
            <pc:sldMasterMk cId="1574006184" sldId="2147483723"/>
            <pc:sldLayoutMk cId="2880442337" sldId="2147483737"/>
          </pc:sldLayoutMkLst>
        </pc:sldLayoutChg>
        <pc:sldLayoutChg chg="del">
          <pc:chgData name="Dirk Wübben" userId="a27602df-5b54-480c-866c-64260ceb4949" providerId="ADAL" clId="{6384D003-2B9C-4703-BBC3-6469E285D43F}" dt="2025-03-05T10:35:12.232" v="1" actId="47"/>
          <pc:sldLayoutMkLst>
            <pc:docMk/>
            <pc:sldMasterMk cId="1574006184" sldId="2147483723"/>
            <pc:sldLayoutMk cId="2484995314" sldId="2147483738"/>
          </pc:sldLayoutMkLst>
        </pc:sldLayoutChg>
        <pc:sldLayoutChg chg="del">
          <pc:chgData name="Dirk Wübben" userId="a27602df-5b54-480c-866c-64260ceb4949" providerId="ADAL" clId="{6384D003-2B9C-4703-BBC3-6469E285D43F}" dt="2025-03-05T10:35:12.232" v="1" actId="47"/>
          <pc:sldLayoutMkLst>
            <pc:docMk/>
            <pc:sldMasterMk cId="1574006184" sldId="2147483723"/>
            <pc:sldLayoutMk cId="1371875038" sldId="2147483739"/>
          </pc:sldLayoutMkLst>
        </pc:sldLayoutChg>
        <pc:sldLayoutChg chg="del">
          <pc:chgData name="Dirk Wübben" userId="a27602df-5b54-480c-866c-64260ceb4949" providerId="ADAL" clId="{6384D003-2B9C-4703-BBC3-6469E285D43F}" dt="2025-03-05T10:35:12.232" v="1" actId="47"/>
          <pc:sldLayoutMkLst>
            <pc:docMk/>
            <pc:sldMasterMk cId="1574006184" sldId="2147483723"/>
            <pc:sldLayoutMk cId="702705872" sldId="2147483740"/>
          </pc:sldLayoutMkLst>
        </pc:sldLayoutChg>
        <pc:sldLayoutChg chg="del">
          <pc:chgData name="Dirk Wübben" userId="a27602df-5b54-480c-866c-64260ceb4949" providerId="ADAL" clId="{6384D003-2B9C-4703-BBC3-6469E285D43F}" dt="2025-03-05T10:35:12.232" v="1" actId="47"/>
          <pc:sldLayoutMkLst>
            <pc:docMk/>
            <pc:sldMasterMk cId="1574006184" sldId="2147483723"/>
            <pc:sldLayoutMk cId="475220269" sldId="2147483741"/>
          </pc:sldLayoutMkLst>
        </pc:sldLayoutChg>
        <pc:sldLayoutChg chg="del">
          <pc:chgData name="Dirk Wübben" userId="a27602df-5b54-480c-866c-64260ceb4949" providerId="ADAL" clId="{6384D003-2B9C-4703-BBC3-6469E285D43F}" dt="2025-03-05T10:35:12.232" v="1" actId="47"/>
          <pc:sldLayoutMkLst>
            <pc:docMk/>
            <pc:sldMasterMk cId="1574006184" sldId="2147483723"/>
            <pc:sldLayoutMk cId="903518807" sldId="2147483742"/>
          </pc:sldLayoutMkLst>
        </pc:sldLayoutChg>
        <pc:sldLayoutChg chg="del">
          <pc:chgData name="Dirk Wübben" userId="a27602df-5b54-480c-866c-64260ceb4949" providerId="ADAL" clId="{6384D003-2B9C-4703-BBC3-6469E285D43F}" dt="2025-03-05T10:35:12.232" v="1" actId="47"/>
          <pc:sldLayoutMkLst>
            <pc:docMk/>
            <pc:sldMasterMk cId="1574006184" sldId="2147483723"/>
            <pc:sldLayoutMk cId="929358077" sldId="2147483743"/>
          </pc:sldLayoutMkLst>
        </pc:sldLayoutChg>
        <pc:sldLayoutChg chg="del">
          <pc:chgData name="Dirk Wübben" userId="a27602df-5b54-480c-866c-64260ceb4949" providerId="ADAL" clId="{6384D003-2B9C-4703-BBC3-6469E285D43F}" dt="2025-03-05T10:35:12.232" v="1" actId="47"/>
          <pc:sldLayoutMkLst>
            <pc:docMk/>
            <pc:sldMasterMk cId="1574006184" sldId="2147483723"/>
            <pc:sldLayoutMk cId="31796694" sldId="2147483744"/>
          </pc:sldLayoutMkLst>
        </pc:sldLayoutChg>
        <pc:sldLayoutChg chg="del">
          <pc:chgData name="Dirk Wübben" userId="a27602df-5b54-480c-866c-64260ceb4949" providerId="ADAL" clId="{6384D003-2B9C-4703-BBC3-6469E285D43F}" dt="2025-03-05T10:35:12.232" v="1" actId="47"/>
          <pc:sldLayoutMkLst>
            <pc:docMk/>
            <pc:sldMasterMk cId="1574006184" sldId="2147483723"/>
            <pc:sldLayoutMk cId="1740401407" sldId="2147483745"/>
          </pc:sldLayoutMkLst>
        </pc:sldLayoutChg>
        <pc:sldLayoutChg chg="del">
          <pc:chgData name="Dirk Wübben" userId="a27602df-5b54-480c-866c-64260ceb4949" providerId="ADAL" clId="{6384D003-2B9C-4703-BBC3-6469E285D43F}" dt="2025-03-05T10:35:12.232" v="1" actId="47"/>
          <pc:sldLayoutMkLst>
            <pc:docMk/>
            <pc:sldMasterMk cId="1574006184" sldId="2147483723"/>
            <pc:sldLayoutMk cId="3966876535" sldId="2147483746"/>
          </pc:sldLayoutMkLst>
        </pc:sldLayoutChg>
        <pc:sldLayoutChg chg="del">
          <pc:chgData name="Dirk Wübben" userId="a27602df-5b54-480c-866c-64260ceb4949" providerId="ADAL" clId="{6384D003-2B9C-4703-BBC3-6469E285D43F}" dt="2025-03-05T10:35:12.232" v="1" actId="47"/>
          <pc:sldLayoutMkLst>
            <pc:docMk/>
            <pc:sldMasterMk cId="1574006184" sldId="2147483723"/>
            <pc:sldLayoutMk cId="1313196906" sldId="2147483747"/>
          </pc:sldLayoutMkLst>
        </pc:sldLayoutChg>
        <pc:sldLayoutChg chg="del">
          <pc:chgData name="Dirk Wübben" userId="a27602df-5b54-480c-866c-64260ceb4949" providerId="ADAL" clId="{6384D003-2B9C-4703-BBC3-6469E285D43F}" dt="2025-03-05T10:35:12.232" v="1" actId="47"/>
          <pc:sldLayoutMkLst>
            <pc:docMk/>
            <pc:sldMasterMk cId="1574006184" sldId="2147483723"/>
            <pc:sldLayoutMk cId="847166981" sldId="2147483748"/>
          </pc:sldLayoutMkLst>
        </pc:sldLayoutChg>
        <pc:sldLayoutChg chg="del">
          <pc:chgData name="Dirk Wübben" userId="a27602df-5b54-480c-866c-64260ceb4949" providerId="ADAL" clId="{6384D003-2B9C-4703-BBC3-6469E285D43F}" dt="2025-03-05T10:35:12.232" v="1" actId="47"/>
          <pc:sldLayoutMkLst>
            <pc:docMk/>
            <pc:sldMasterMk cId="1574006184" sldId="2147483723"/>
            <pc:sldLayoutMk cId="898968544" sldId="2147483749"/>
          </pc:sldLayoutMkLst>
        </pc:sldLayoutChg>
        <pc:sldLayoutChg chg="del">
          <pc:chgData name="Dirk Wübben" userId="a27602df-5b54-480c-866c-64260ceb4949" providerId="ADAL" clId="{6384D003-2B9C-4703-BBC3-6469E285D43F}" dt="2025-03-05T10:35:12.232" v="1" actId="47"/>
          <pc:sldLayoutMkLst>
            <pc:docMk/>
            <pc:sldMasterMk cId="1574006184" sldId="2147483723"/>
            <pc:sldLayoutMk cId="1816599303" sldId="2147483750"/>
          </pc:sldLayoutMkLst>
        </pc:sldLayoutChg>
        <pc:sldLayoutChg chg="del">
          <pc:chgData name="Dirk Wübben" userId="a27602df-5b54-480c-866c-64260ceb4949" providerId="ADAL" clId="{6384D003-2B9C-4703-BBC3-6469E285D43F}" dt="2025-03-05T10:35:12.232" v="1" actId="47"/>
          <pc:sldLayoutMkLst>
            <pc:docMk/>
            <pc:sldMasterMk cId="1574006184" sldId="2147483723"/>
            <pc:sldLayoutMk cId="1653811589" sldId="2147483751"/>
          </pc:sldLayoutMkLst>
        </pc:sldLayoutChg>
        <pc:sldLayoutChg chg="del">
          <pc:chgData name="Dirk Wübben" userId="a27602df-5b54-480c-866c-64260ceb4949" providerId="ADAL" clId="{6384D003-2B9C-4703-BBC3-6469E285D43F}" dt="2025-03-05T10:35:12.232" v="1" actId="47"/>
          <pc:sldLayoutMkLst>
            <pc:docMk/>
            <pc:sldMasterMk cId="1574006184" sldId="2147483723"/>
            <pc:sldLayoutMk cId="518899899" sldId="2147483752"/>
          </pc:sldLayoutMkLst>
        </pc:sldLayoutChg>
        <pc:sldLayoutChg chg="del">
          <pc:chgData name="Dirk Wübben" userId="a27602df-5b54-480c-866c-64260ceb4949" providerId="ADAL" clId="{6384D003-2B9C-4703-BBC3-6469E285D43F}" dt="2025-03-05T10:35:12.232" v="1" actId="47"/>
          <pc:sldLayoutMkLst>
            <pc:docMk/>
            <pc:sldMasterMk cId="1574006184" sldId="2147483723"/>
            <pc:sldLayoutMk cId="801903054" sldId="2147483753"/>
          </pc:sldLayoutMkLst>
        </pc:sldLayoutChg>
        <pc:sldLayoutChg chg="del">
          <pc:chgData name="Dirk Wübben" userId="a27602df-5b54-480c-866c-64260ceb4949" providerId="ADAL" clId="{6384D003-2B9C-4703-BBC3-6469E285D43F}" dt="2025-03-05T10:35:12.232" v="1" actId="47"/>
          <pc:sldLayoutMkLst>
            <pc:docMk/>
            <pc:sldMasterMk cId="1574006184" sldId="2147483723"/>
            <pc:sldLayoutMk cId="601156228" sldId="2147483754"/>
          </pc:sldLayoutMkLst>
        </pc:sldLayoutChg>
        <pc:sldLayoutChg chg="del">
          <pc:chgData name="Dirk Wübben" userId="a27602df-5b54-480c-866c-64260ceb4949" providerId="ADAL" clId="{6384D003-2B9C-4703-BBC3-6469E285D43F}" dt="2025-03-05T10:35:12.232" v="1" actId="47"/>
          <pc:sldLayoutMkLst>
            <pc:docMk/>
            <pc:sldMasterMk cId="1574006184" sldId="2147483723"/>
            <pc:sldLayoutMk cId="509959928" sldId="2147483755"/>
          </pc:sldLayoutMkLst>
        </pc:sldLayoutChg>
        <pc:sldLayoutChg chg="del">
          <pc:chgData name="Dirk Wübben" userId="a27602df-5b54-480c-866c-64260ceb4949" providerId="ADAL" clId="{6384D003-2B9C-4703-BBC3-6469E285D43F}" dt="2025-03-05T10:35:12.232" v="1" actId="47"/>
          <pc:sldLayoutMkLst>
            <pc:docMk/>
            <pc:sldMasterMk cId="1574006184" sldId="2147483723"/>
            <pc:sldLayoutMk cId="3792619065" sldId="2147483757"/>
          </pc:sldLayoutMkLst>
        </pc:sldLayoutChg>
        <pc:sldLayoutChg chg="del">
          <pc:chgData name="Dirk Wübben" userId="a27602df-5b54-480c-866c-64260ceb4949" providerId="ADAL" clId="{6384D003-2B9C-4703-BBC3-6469E285D43F}" dt="2025-03-05T10:35:12.232" v="1" actId="47"/>
          <pc:sldLayoutMkLst>
            <pc:docMk/>
            <pc:sldMasterMk cId="1574006184" sldId="2147483723"/>
            <pc:sldLayoutMk cId="1538889301" sldId="2147483758"/>
          </pc:sldLayoutMkLst>
        </pc:sldLayoutChg>
        <pc:sldLayoutChg chg="del">
          <pc:chgData name="Dirk Wübben" userId="a27602df-5b54-480c-866c-64260ceb4949" providerId="ADAL" clId="{6384D003-2B9C-4703-BBC3-6469E285D43F}" dt="2025-03-05T10:35:12.232" v="1" actId="47"/>
          <pc:sldLayoutMkLst>
            <pc:docMk/>
            <pc:sldMasterMk cId="1574006184" sldId="2147483723"/>
            <pc:sldLayoutMk cId="1890296825" sldId="2147483759"/>
          </pc:sldLayoutMkLst>
        </pc:sldLayoutChg>
      </pc:sldMasterChg>
    </pc:docChg>
  </pc:docChgLst>
  <pc:docChgLst>
    <pc:chgData name="Maike TADDIKEN (DSI)" userId="S::maike.taddiken_dsi-as.de#ext#@antunibremen.onmicrosoft.com::6657eb3a-1a1c-40e2-97f3-817609e7430a" providerId="AD" clId="Web-{E10FC6C2-E3BC-D0C4-EE73-21A87E2A1FCF}"/>
    <pc:docChg chg="modSld">
      <pc:chgData name="Maike TADDIKEN (DSI)" userId="S::maike.taddiken_dsi-as.de#ext#@antunibremen.onmicrosoft.com::6657eb3a-1a1c-40e2-97f3-817609e7430a" providerId="AD" clId="Web-{E10FC6C2-E3BC-D0C4-EE73-21A87E2A1FCF}" dt="2025-03-03T08:33:23.873" v="93"/>
      <pc:docMkLst>
        <pc:docMk/>
      </pc:docMkLst>
      <pc:sldChg chg="modSp">
        <pc:chgData name="Maike TADDIKEN (DSI)" userId="S::maike.taddiken_dsi-as.de#ext#@antunibremen.onmicrosoft.com::6657eb3a-1a1c-40e2-97f3-817609e7430a" providerId="AD" clId="Web-{E10FC6C2-E3BC-D0C4-EE73-21A87E2A1FCF}" dt="2025-03-03T08:33:23.873" v="93"/>
        <pc:sldMkLst>
          <pc:docMk/>
          <pc:sldMk cId="249829350" sldId="2147476980"/>
        </pc:sldMkLst>
      </pc:sldChg>
    </pc:docChg>
  </pc:docChgLst>
  <pc:docChgLst>
    <pc:chgData name="Maike TADDIKEN (DSI)" userId="S::maike.taddiken_dsi-as.de#ext#@antunibremen.onmicrosoft.com::6657eb3a-1a1c-40e2-97f3-817609e7430a" providerId="AD" clId="Web-{BBE359E2-ECA3-13FB-EB08-DF2E2663AEDF}"/>
    <pc:docChg chg="addSld delSld modSld sldOrd modSection">
      <pc:chgData name="Maike TADDIKEN (DSI)" userId="S::maike.taddiken_dsi-as.de#ext#@antunibremen.onmicrosoft.com::6657eb3a-1a1c-40e2-97f3-817609e7430a" providerId="AD" clId="Web-{BBE359E2-ECA3-13FB-EB08-DF2E2663AEDF}" dt="2025-03-04T08:17:26.887" v="311" actId="20577"/>
      <pc:docMkLst>
        <pc:docMk/>
      </pc:docMkLst>
      <pc:sldChg chg="addSp delSp modSp">
        <pc:chgData name="Maike TADDIKEN (DSI)" userId="S::maike.taddiken_dsi-as.de#ext#@antunibremen.onmicrosoft.com::6657eb3a-1a1c-40e2-97f3-817609e7430a" providerId="AD" clId="Web-{BBE359E2-ECA3-13FB-EB08-DF2E2663AEDF}" dt="2025-02-27T14:58:33.277" v="19" actId="1076"/>
        <pc:sldMkLst>
          <pc:docMk/>
          <pc:sldMk cId="2277072009" sldId="409"/>
        </pc:sldMkLst>
      </pc:sldChg>
      <pc:sldChg chg="addSp delSp modSp">
        <pc:chgData name="Maike TADDIKEN (DSI)" userId="S::maike.taddiken_dsi-as.de#ext#@antunibremen.onmicrosoft.com::6657eb3a-1a1c-40e2-97f3-817609e7430a" providerId="AD" clId="Web-{BBE359E2-ECA3-13FB-EB08-DF2E2663AEDF}" dt="2025-02-27T14:55:26.130" v="9" actId="14100"/>
        <pc:sldMkLst>
          <pc:docMk/>
          <pc:sldMk cId="1903714414" sldId="416"/>
        </pc:sldMkLst>
      </pc:sldChg>
      <pc:sldChg chg="ord">
        <pc:chgData name="Maike TADDIKEN (DSI)" userId="S::maike.taddiken_dsi-as.de#ext#@antunibremen.onmicrosoft.com::6657eb3a-1a1c-40e2-97f3-817609e7430a" providerId="AD" clId="Web-{BBE359E2-ECA3-13FB-EB08-DF2E2663AEDF}" dt="2025-02-27T15:01:50.971" v="20"/>
        <pc:sldMkLst>
          <pc:docMk/>
          <pc:sldMk cId="2275402349" sldId="2147476960"/>
        </pc:sldMkLst>
      </pc:sldChg>
      <pc:sldChg chg="new del">
        <pc:chgData name="Maike TADDIKEN (DSI)" userId="S::maike.taddiken_dsi-as.de#ext#@antunibremen.onmicrosoft.com::6657eb3a-1a1c-40e2-97f3-817609e7430a" providerId="AD" clId="Web-{BBE359E2-ECA3-13FB-EB08-DF2E2663AEDF}" dt="2025-02-27T15:04:58.603" v="48"/>
        <pc:sldMkLst>
          <pc:docMk/>
          <pc:sldMk cId="2929898029" sldId="2147476970"/>
        </pc:sldMkLst>
      </pc:sldChg>
      <pc:sldChg chg="modSp add del replId">
        <pc:chgData name="Maike TADDIKEN (DSI)" userId="S::maike.taddiken_dsi-as.de#ext#@antunibremen.onmicrosoft.com::6657eb3a-1a1c-40e2-97f3-817609e7430a" providerId="AD" clId="Web-{BBE359E2-ECA3-13FB-EB08-DF2E2663AEDF}" dt="2025-02-27T15:06:34.169" v="49"/>
        <pc:sldMkLst>
          <pc:docMk/>
          <pc:sldMk cId="3647617379" sldId="2147476971"/>
        </pc:sldMkLst>
      </pc:sldChg>
      <pc:sldChg chg="addSp delSp modSp add replId">
        <pc:chgData name="Maike TADDIKEN (DSI)" userId="S::maike.taddiken_dsi-as.de#ext#@antunibremen.onmicrosoft.com::6657eb3a-1a1c-40e2-97f3-817609e7430a" providerId="AD" clId="Web-{BBE359E2-ECA3-13FB-EB08-DF2E2663AEDF}" dt="2025-03-04T08:17:26.887" v="311" actId="20577"/>
        <pc:sldMkLst>
          <pc:docMk/>
          <pc:sldMk cId="1159854652" sldId="2147476996"/>
        </pc:sldMkLst>
      </pc:sldChg>
    </pc:docChg>
  </pc:docChgLst>
  <pc:docChgLst>
    <pc:chgData name="herbst@otaris.de" userId="S::herbst_otaris.de#ext#@antunibremen.onmicrosoft.com::cda1c2c2-ea13-4aa8-a0c6-7af0ed80aac7" providerId="AD" clId="Web-{28879985-8242-63C4-68C4-820894956540}"/>
    <pc:docChg chg="addSld delSld modSld modSection">
      <pc:chgData name="herbst@otaris.de" userId="S::herbst_otaris.de#ext#@antunibremen.onmicrosoft.com::cda1c2c2-ea13-4aa8-a0c6-7af0ed80aac7" providerId="AD" clId="Web-{28879985-8242-63C4-68C4-820894956540}" dt="2025-02-28T15:03:31.900" v="253"/>
      <pc:docMkLst>
        <pc:docMk/>
      </pc:docMkLst>
      <pc:sldChg chg="addSp modSp add">
        <pc:chgData name="herbst@otaris.de" userId="S::herbst_otaris.de#ext#@antunibremen.onmicrosoft.com::cda1c2c2-ea13-4aa8-a0c6-7af0ed80aac7" providerId="AD" clId="Web-{28879985-8242-63C4-68C4-820894956540}" dt="2025-02-28T15:03:31.900" v="253"/>
        <pc:sldMkLst>
          <pc:docMk/>
          <pc:sldMk cId="2543217205" sldId="2147472577"/>
        </pc:sldMkLst>
      </pc:sldChg>
      <pc:sldChg chg="addSp modSp add">
        <pc:chgData name="herbst@otaris.de" userId="S::herbst_otaris.de#ext#@antunibremen.onmicrosoft.com::cda1c2c2-ea13-4aa8-a0c6-7af0ed80aac7" providerId="AD" clId="Web-{28879985-8242-63C4-68C4-820894956540}" dt="2025-02-28T15:03:12.540" v="249" actId="1076"/>
        <pc:sldMkLst>
          <pc:docMk/>
          <pc:sldMk cId="1773030842" sldId="2147472582"/>
        </pc:sldMkLst>
      </pc:sldChg>
      <pc:sldChg chg="add del">
        <pc:chgData name="herbst@otaris.de" userId="S::herbst_otaris.de#ext#@antunibremen.onmicrosoft.com::cda1c2c2-ea13-4aa8-a0c6-7af0ed80aac7" providerId="AD" clId="Web-{28879985-8242-63C4-68C4-820894956540}" dt="2025-02-28T15:02:31.773" v="244"/>
        <pc:sldMkLst>
          <pc:docMk/>
          <pc:sldMk cId="1462118425" sldId="2147472583"/>
        </pc:sldMkLst>
      </pc:sldChg>
      <pc:sldChg chg="addSp modSp add">
        <pc:chgData name="herbst@otaris.de" userId="S::herbst_otaris.de#ext#@antunibremen.onmicrosoft.com::cda1c2c2-ea13-4aa8-a0c6-7af0ed80aac7" providerId="AD" clId="Web-{28879985-8242-63C4-68C4-820894956540}" dt="2025-02-28T15:03:24.635" v="251" actId="1076"/>
        <pc:sldMkLst>
          <pc:docMk/>
          <pc:sldMk cId="1714979313" sldId="2147472584"/>
        </pc:sldMkLst>
      </pc:sldChg>
      <pc:sldChg chg="addSp modSp add">
        <pc:chgData name="herbst@otaris.de" userId="S::herbst_otaris.de#ext#@antunibremen.onmicrosoft.com::cda1c2c2-ea13-4aa8-a0c6-7af0ed80aac7" providerId="AD" clId="Web-{28879985-8242-63C4-68C4-820894956540}" dt="2025-02-28T15:02:49.602" v="246" actId="1076"/>
        <pc:sldMkLst>
          <pc:docMk/>
          <pc:sldMk cId="3484443876" sldId="2147472585"/>
        </pc:sldMkLst>
      </pc:sldChg>
      <pc:sldChg chg="modSp">
        <pc:chgData name="herbst@otaris.de" userId="S::herbst_otaris.de#ext#@antunibremen.onmicrosoft.com::cda1c2c2-ea13-4aa8-a0c6-7af0ed80aac7" providerId="AD" clId="Web-{28879985-8242-63C4-68C4-820894956540}" dt="2025-02-28T15:02:01.366" v="243"/>
        <pc:sldMkLst>
          <pc:docMk/>
          <pc:sldMk cId="1139371620" sldId="2147476935"/>
        </pc:sldMkLst>
      </pc:sldChg>
      <pc:sldChg chg="addSp delSp modSp add replId">
        <pc:chgData name="herbst@otaris.de" userId="S::herbst_otaris.de#ext#@antunibremen.onmicrosoft.com::cda1c2c2-ea13-4aa8-a0c6-7af0ed80aac7" providerId="AD" clId="Web-{28879985-8242-63C4-68C4-820894956540}" dt="2025-02-28T15:01:54.413" v="241" actId="20577"/>
        <pc:sldMkLst>
          <pc:docMk/>
          <pc:sldMk cId="363272874" sldId="2147476978"/>
        </pc:sldMkLst>
      </pc:sldChg>
      <pc:sldChg chg="addSp modSp add">
        <pc:chgData name="herbst@otaris.de" userId="S::herbst_otaris.de#ext#@antunibremen.onmicrosoft.com::cda1c2c2-ea13-4aa8-a0c6-7af0ed80aac7" providerId="AD" clId="Web-{28879985-8242-63C4-68C4-820894956540}" dt="2025-02-28T15:01:48.522" v="240" actId="1076"/>
        <pc:sldMkLst>
          <pc:docMk/>
          <pc:sldMk cId="1599539662" sldId="2147476979"/>
        </pc:sldMkLst>
      </pc:sldChg>
    </pc:docChg>
  </pc:docChgLst>
  <pc:docChgLst>
    <pc:chgData name="Alexander Herbst" userId="e9713c7a-0a8c-4b92-92d1-6540c06c2c4b" providerId="ADAL" clId="{EB74FC19-2178-44EB-AF3D-B4D70E63D589}"/>
    <pc:docChg chg="undo custSel addSld delSld modSld sldOrd addSection modSection">
      <pc:chgData name="Alexander Herbst" userId="e9713c7a-0a8c-4b92-92d1-6540c06c2c4b" providerId="ADAL" clId="{EB74FC19-2178-44EB-AF3D-B4D70E63D589}" dt="2025-03-31T06:34:14.173" v="2010" actId="313"/>
      <pc:docMkLst>
        <pc:docMk/>
      </pc:docMkLst>
      <pc:sldChg chg="add mod modShow">
        <pc:chgData name="Alexander Herbst" userId="e9713c7a-0a8c-4b92-92d1-6540c06c2c4b" providerId="ADAL" clId="{EB74FC19-2178-44EB-AF3D-B4D70E63D589}" dt="2025-03-26T11:26:36.649" v="58" actId="729"/>
        <pc:sldMkLst>
          <pc:docMk/>
          <pc:sldMk cId="1812134370" sldId="2147476951"/>
        </pc:sldMkLst>
      </pc:sldChg>
      <pc:sldChg chg="modSp add del mod modNotesTx">
        <pc:chgData name="Alexander Herbst" userId="e9713c7a-0a8c-4b92-92d1-6540c06c2c4b" providerId="ADAL" clId="{EB74FC19-2178-44EB-AF3D-B4D70E63D589}" dt="2025-03-26T11:26:40.213" v="60" actId="47"/>
        <pc:sldMkLst>
          <pc:docMk/>
          <pc:sldMk cId="1338731232" sldId="2147476964"/>
        </pc:sldMkLst>
      </pc:sldChg>
      <pc:sldChg chg="modSp add mod ord">
        <pc:chgData name="Alexander Herbst" userId="e9713c7a-0a8c-4b92-92d1-6540c06c2c4b" providerId="ADAL" clId="{EB74FC19-2178-44EB-AF3D-B4D70E63D589}" dt="2025-03-25T08:54:44.419" v="12" actId="20577"/>
        <pc:sldMkLst>
          <pc:docMk/>
          <pc:sldMk cId="1255820952" sldId="2147477058"/>
        </pc:sldMkLst>
      </pc:sldChg>
      <pc:sldChg chg="new del">
        <pc:chgData name="Alexander Herbst" userId="e9713c7a-0a8c-4b92-92d1-6540c06c2c4b" providerId="ADAL" clId="{EB74FC19-2178-44EB-AF3D-B4D70E63D589}" dt="2025-03-25T08:54:29.646" v="1" actId="47"/>
        <pc:sldMkLst>
          <pc:docMk/>
          <pc:sldMk cId="1778172367" sldId="2147477058"/>
        </pc:sldMkLst>
      </pc:sldChg>
      <pc:sldChg chg="new del">
        <pc:chgData name="Alexander Herbst" userId="e9713c7a-0a8c-4b92-92d1-6540c06c2c4b" providerId="ADAL" clId="{EB74FC19-2178-44EB-AF3D-B4D70E63D589}" dt="2025-03-25T09:00:47.888" v="16" actId="2696"/>
        <pc:sldMkLst>
          <pc:docMk/>
          <pc:sldMk cId="2258045205" sldId="2147477059"/>
        </pc:sldMkLst>
      </pc:sldChg>
      <pc:sldChg chg="modSp add del mod modTransition">
        <pc:chgData name="Alexander Herbst" userId="e9713c7a-0a8c-4b92-92d1-6540c06c2c4b" providerId="ADAL" clId="{EB74FC19-2178-44EB-AF3D-B4D70E63D589}" dt="2025-03-26T11:27:13.749" v="63"/>
        <pc:sldMkLst>
          <pc:docMk/>
          <pc:sldMk cId="3324196512" sldId="2147477059"/>
        </pc:sldMkLst>
      </pc:sldChg>
      <pc:sldChg chg="add del">
        <pc:chgData name="Alexander Herbst" userId="e9713c7a-0a8c-4b92-92d1-6540c06c2c4b" providerId="ADAL" clId="{EB74FC19-2178-44EB-AF3D-B4D70E63D589}" dt="2025-03-25T09:00:58.031" v="18" actId="47"/>
        <pc:sldMkLst>
          <pc:docMk/>
          <pc:sldMk cId="3384877557" sldId="2147477059"/>
        </pc:sldMkLst>
      </pc:sldChg>
      <pc:sldChg chg="modSp add mod">
        <pc:chgData name="Alexander Herbst" userId="e9713c7a-0a8c-4b92-92d1-6540c06c2c4b" providerId="ADAL" clId="{EB74FC19-2178-44EB-AF3D-B4D70E63D589}" dt="2025-03-26T11:39:09.598" v="109" actId="1076"/>
        <pc:sldMkLst>
          <pc:docMk/>
          <pc:sldMk cId="66773229" sldId="2147477069"/>
        </pc:sldMkLst>
      </pc:sldChg>
      <pc:sldChg chg="add">
        <pc:chgData name="Alexander Herbst" userId="e9713c7a-0a8c-4b92-92d1-6540c06c2c4b" providerId="ADAL" clId="{EB74FC19-2178-44EB-AF3D-B4D70E63D589}" dt="2025-03-26T11:26:56.782" v="62"/>
        <pc:sldMkLst>
          <pc:docMk/>
          <pc:sldMk cId="1584862798" sldId="2147477072"/>
        </pc:sldMkLst>
      </pc:sldChg>
      <pc:sldChg chg="modNotesTx">
        <pc:chgData name="Alexander Herbst" userId="e9713c7a-0a8c-4b92-92d1-6540c06c2c4b" providerId="ADAL" clId="{EB74FC19-2178-44EB-AF3D-B4D70E63D589}" dt="2025-03-31T06:28:31.023" v="1232" actId="20577"/>
        <pc:sldMkLst>
          <pc:docMk/>
          <pc:sldMk cId="1308736631" sldId="2147477073"/>
        </pc:sldMkLst>
      </pc:sldChg>
      <pc:sldChg chg="modSp add mod modNotesTx">
        <pc:chgData name="Alexander Herbst" userId="e9713c7a-0a8c-4b92-92d1-6540c06c2c4b" providerId="ADAL" clId="{EB74FC19-2178-44EB-AF3D-B4D70E63D589}" dt="2025-03-31T06:34:14.173" v="2010" actId="313"/>
        <pc:sldMkLst>
          <pc:docMk/>
          <pc:sldMk cId="3757193397" sldId="2147477077"/>
        </pc:sldMkLst>
        <pc:spChg chg="mod">
          <ac:chgData name="Alexander Herbst" userId="e9713c7a-0a8c-4b92-92d1-6540c06c2c4b" providerId="ADAL" clId="{EB74FC19-2178-44EB-AF3D-B4D70E63D589}" dt="2025-03-28T10:45:50.664" v="200" actId="255"/>
          <ac:spMkLst>
            <pc:docMk/>
            <pc:sldMk cId="3757193397" sldId="2147477077"/>
            <ac:spMk id="3" creationId="{6BE873F6-18A5-5ED0-CAF6-E665DBC70CB6}"/>
          </ac:spMkLst>
        </pc:spChg>
      </pc:sldChg>
    </pc:docChg>
  </pc:docChgLst>
  <pc:docChgLst>
    <pc:chgData name="Hammouda Marwan" userId="S::hammouda@ant.uni-bremen.de::141c87ca-9386-4b1c-88e0-e9251bd241ba" providerId="AD" clId="Web-{EE027509-171A-5CD9-BB42-4B89EE675929}"/>
    <pc:docChg chg="modSld">
      <pc:chgData name="Hammouda Marwan" userId="S::hammouda@ant.uni-bremen.de::141c87ca-9386-4b1c-88e0-e9251bd241ba" providerId="AD" clId="Web-{EE027509-171A-5CD9-BB42-4B89EE675929}" dt="2025-03-28T14:02:59.766" v="226" actId="20577"/>
      <pc:docMkLst>
        <pc:docMk/>
      </pc:docMkLst>
      <pc:sldChg chg="addSp delSp modSp">
        <pc:chgData name="Hammouda Marwan" userId="S::hammouda@ant.uni-bremen.de::141c87ca-9386-4b1c-88e0-e9251bd241ba" providerId="AD" clId="Web-{EE027509-171A-5CD9-BB42-4B89EE675929}" dt="2025-03-28T14:02:59.766" v="226" actId="20577"/>
        <pc:sldMkLst>
          <pc:docMk/>
          <pc:sldMk cId="2599621944" sldId="2147477075"/>
        </pc:sldMkLst>
        <pc:spChg chg="mod">
          <ac:chgData name="Hammouda Marwan" userId="S::hammouda@ant.uni-bremen.de::141c87ca-9386-4b1c-88e0-e9251bd241ba" providerId="AD" clId="Web-{EE027509-171A-5CD9-BB42-4B89EE675929}" dt="2025-03-28T13:22:27.201" v="114" actId="1076"/>
          <ac:spMkLst>
            <pc:docMk/>
            <pc:sldMk cId="2599621944" sldId="2147477075"/>
            <ac:spMk id="2" creationId="{38F80290-CFCA-43EB-AB1D-738E632A410C}"/>
          </ac:spMkLst>
        </pc:spChg>
        <pc:spChg chg="mod">
          <ac:chgData name="Hammouda Marwan" userId="S::hammouda@ant.uni-bremen.de::141c87ca-9386-4b1c-88e0-e9251bd241ba" providerId="AD" clId="Web-{EE027509-171A-5CD9-BB42-4B89EE675929}" dt="2025-03-28T14:02:59.766" v="226" actId="20577"/>
          <ac:spMkLst>
            <pc:docMk/>
            <pc:sldMk cId="2599621944" sldId="2147477075"/>
            <ac:spMk id="3" creationId="{AC599F71-A8FD-409D-BA5F-8847061908C1}"/>
          </ac:spMkLst>
        </pc:spChg>
        <pc:spChg chg="mod">
          <ac:chgData name="Hammouda Marwan" userId="S::hammouda@ant.uni-bremen.de::141c87ca-9386-4b1c-88e0-e9251bd241ba" providerId="AD" clId="Web-{EE027509-171A-5CD9-BB42-4B89EE675929}" dt="2025-03-28T13:22:44.546" v="124" actId="1076"/>
          <ac:spMkLst>
            <pc:docMk/>
            <pc:sldMk cId="2599621944" sldId="2147477075"/>
            <ac:spMk id="4" creationId="{9428B25E-7E79-4D6D-9E3B-09EF8BD6B9F2}"/>
          </ac:spMkLst>
        </pc:spChg>
        <pc:spChg chg="add mod">
          <ac:chgData name="Hammouda Marwan" userId="S::hammouda@ant.uni-bremen.de::141c87ca-9386-4b1c-88e0-e9251bd241ba" providerId="AD" clId="Web-{EE027509-171A-5CD9-BB42-4B89EE675929}" dt="2025-03-28T13:22:40.077" v="122" actId="1076"/>
          <ac:spMkLst>
            <pc:docMk/>
            <pc:sldMk cId="2599621944" sldId="2147477075"/>
            <ac:spMk id="5" creationId="{FB760828-BABF-AD4F-FAE9-2E2760994BAD}"/>
          </ac:spMkLst>
        </pc:spChg>
        <pc:spChg chg="add mod">
          <ac:chgData name="Hammouda Marwan" userId="S::hammouda@ant.uni-bremen.de::141c87ca-9386-4b1c-88e0-e9251bd241ba" providerId="AD" clId="Web-{EE027509-171A-5CD9-BB42-4B89EE675929}" dt="2025-03-28T13:22:40.092" v="123" actId="1076"/>
          <ac:spMkLst>
            <pc:docMk/>
            <pc:sldMk cId="2599621944" sldId="2147477075"/>
            <ac:spMk id="9" creationId="{4230DDB9-B211-FCEE-D6B8-38D1AAD5D89C}"/>
          </ac:spMkLst>
        </pc:spChg>
        <pc:spChg chg="mod">
          <ac:chgData name="Hammouda Marwan" userId="S::hammouda@ant.uni-bremen.de::141c87ca-9386-4b1c-88e0-e9251bd241ba" providerId="AD" clId="Web-{EE027509-171A-5CD9-BB42-4B89EE675929}" dt="2025-03-28T13:22:39.983" v="116" actId="1076"/>
          <ac:spMkLst>
            <pc:docMk/>
            <pc:sldMk cId="2599621944" sldId="2147477075"/>
            <ac:spMk id="10" creationId="{98B66DDC-A4B9-4AC9-A3A3-2D817E0A6674}"/>
          </ac:spMkLst>
        </pc:spChg>
        <pc:spChg chg="mod">
          <ac:chgData name="Hammouda Marwan" userId="S::hammouda@ant.uni-bremen.de::141c87ca-9386-4b1c-88e0-e9251bd241ba" providerId="AD" clId="Web-{EE027509-171A-5CD9-BB42-4B89EE675929}" dt="2025-03-28T13:22:44.546" v="125" actId="1076"/>
          <ac:spMkLst>
            <pc:docMk/>
            <pc:sldMk cId="2599621944" sldId="2147477075"/>
            <ac:spMk id="12" creationId="{52FF4736-9B0D-408E-AAB0-26D51EA57E05}"/>
          </ac:spMkLst>
        </pc:spChg>
        <pc:spChg chg="mod">
          <ac:chgData name="Hammouda Marwan" userId="S::hammouda@ant.uni-bremen.de::141c87ca-9386-4b1c-88e0-e9251bd241ba" providerId="AD" clId="Web-{EE027509-171A-5CD9-BB42-4B89EE675929}" dt="2025-03-28T13:22:44.561" v="126" actId="1076"/>
          <ac:spMkLst>
            <pc:docMk/>
            <pc:sldMk cId="2599621944" sldId="2147477075"/>
            <ac:spMk id="13" creationId="{743B1652-2310-4DB3-A000-E721FA160CA8}"/>
          </ac:spMkLst>
        </pc:spChg>
        <pc:spChg chg="mod">
          <ac:chgData name="Hammouda Marwan" userId="S::hammouda@ant.uni-bremen.de::141c87ca-9386-4b1c-88e0-e9251bd241ba" providerId="AD" clId="Web-{EE027509-171A-5CD9-BB42-4B89EE675929}" dt="2025-03-28T13:22:44.577" v="128" actId="1076"/>
          <ac:spMkLst>
            <pc:docMk/>
            <pc:sldMk cId="2599621944" sldId="2147477075"/>
            <ac:spMk id="16" creationId="{28AC140A-4FC6-49B8-A60A-0891D2CE51F7}"/>
          </ac:spMkLst>
        </pc:spChg>
        <pc:spChg chg="mod">
          <ac:chgData name="Hammouda Marwan" userId="S::hammouda@ant.uni-bremen.de::141c87ca-9386-4b1c-88e0-e9251bd241ba" providerId="AD" clId="Web-{EE027509-171A-5CD9-BB42-4B89EE675929}" dt="2025-03-28T13:22:44.577" v="129" actId="1076"/>
          <ac:spMkLst>
            <pc:docMk/>
            <pc:sldMk cId="2599621944" sldId="2147477075"/>
            <ac:spMk id="17" creationId="{EE613CD6-6BC1-4A01-9237-736D7ED6A7E2}"/>
          </ac:spMkLst>
        </pc:spChg>
        <pc:spChg chg="mod">
          <ac:chgData name="Hammouda Marwan" userId="S::hammouda@ant.uni-bremen.de::141c87ca-9386-4b1c-88e0-e9251bd241ba" providerId="AD" clId="Web-{EE027509-171A-5CD9-BB42-4B89EE675929}" dt="2025-03-28T13:22:44.593" v="130" actId="1076"/>
          <ac:spMkLst>
            <pc:docMk/>
            <pc:sldMk cId="2599621944" sldId="2147477075"/>
            <ac:spMk id="18" creationId="{40CC9DF5-2138-461D-9CB4-C6DE39333350}"/>
          </ac:spMkLst>
        </pc:spChg>
        <pc:spChg chg="mod">
          <ac:chgData name="Hammouda Marwan" userId="S::hammouda@ant.uni-bremen.de::141c87ca-9386-4b1c-88e0-e9251bd241ba" providerId="AD" clId="Web-{EE027509-171A-5CD9-BB42-4B89EE675929}" dt="2025-03-28T13:22:39.983" v="117" actId="1076"/>
          <ac:spMkLst>
            <pc:docMk/>
            <pc:sldMk cId="2599621944" sldId="2147477075"/>
            <ac:spMk id="19" creationId="{50E92167-E58C-454D-93E8-2262DFFBE6C3}"/>
          </ac:spMkLst>
        </pc:spChg>
        <pc:spChg chg="mod">
          <ac:chgData name="Hammouda Marwan" userId="S::hammouda@ant.uni-bremen.de::141c87ca-9386-4b1c-88e0-e9251bd241ba" providerId="AD" clId="Web-{EE027509-171A-5CD9-BB42-4B89EE675929}" dt="2025-03-28T13:22:40.045" v="119" actId="1076"/>
          <ac:spMkLst>
            <pc:docMk/>
            <pc:sldMk cId="2599621944" sldId="2147477075"/>
            <ac:spMk id="34" creationId="{9A27BAA8-25AD-7E30-AF94-5692B73AE997}"/>
          </ac:spMkLst>
        </pc:spChg>
        <pc:spChg chg="mod">
          <ac:chgData name="Hammouda Marwan" userId="S::hammouda@ant.uni-bremen.de::141c87ca-9386-4b1c-88e0-e9251bd241ba" providerId="AD" clId="Web-{EE027509-171A-5CD9-BB42-4B89EE675929}" dt="2025-03-28T13:22:40.061" v="120" actId="1076"/>
          <ac:spMkLst>
            <pc:docMk/>
            <pc:sldMk cId="2599621944" sldId="2147477075"/>
            <ac:spMk id="35" creationId="{996878AE-0EE5-6282-1C5E-EF47F1D4CD63}"/>
          </ac:spMkLst>
        </pc:spChg>
        <pc:spChg chg="mod">
          <ac:chgData name="Hammouda Marwan" userId="S::hammouda@ant.uni-bremen.de::141c87ca-9386-4b1c-88e0-e9251bd241ba" providerId="AD" clId="Web-{EE027509-171A-5CD9-BB42-4B89EE675929}" dt="2025-03-28T13:22:40.077" v="121" actId="1076"/>
          <ac:spMkLst>
            <pc:docMk/>
            <pc:sldMk cId="2599621944" sldId="2147477075"/>
            <ac:spMk id="36" creationId="{A41859CF-6806-E9DC-494E-E29DF6543F5F}"/>
          </ac:spMkLst>
        </pc:spChg>
        <pc:picChg chg="mod">
          <ac:chgData name="Hammouda Marwan" userId="S::hammouda@ant.uni-bremen.de::141c87ca-9386-4b1c-88e0-e9251bd241ba" providerId="AD" clId="Web-{EE027509-171A-5CD9-BB42-4B89EE675929}" dt="2025-03-28T13:22:39.967" v="115" actId="1076"/>
          <ac:picMkLst>
            <pc:docMk/>
            <pc:sldMk cId="2599621944" sldId="2147477075"/>
            <ac:picMk id="6" creationId="{5CF42BF4-FA91-4B28-8571-42C643D57FA7}"/>
          </ac:picMkLst>
        </pc:picChg>
        <pc:picChg chg="mod">
          <ac:chgData name="Hammouda Marwan" userId="S::hammouda@ant.uni-bremen.de::141c87ca-9386-4b1c-88e0-e9251bd241ba" providerId="AD" clId="Web-{EE027509-171A-5CD9-BB42-4B89EE675929}" dt="2025-03-28T13:22:40.045" v="118" actId="1076"/>
          <ac:picMkLst>
            <pc:docMk/>
            <pc:sldMk cId="2599621944" sldId="2147477075"/>
            <ac:picMk id="33" creationId="{87742679-00EA-73A9-1D8C-DD0057E75721}"/>
          </ac:picMkLst>
        </pc:picChg>
        <pc:cxnChg chg="mod">
          <ac:chgData name="Hammouda Marwan" userId="S::hammouda@ant.uni-bremen.de::141c87ca-9386-4b1c-88e0-e9251bd241ba" providerId="AD" clId="Web-{EE027509-171A-5CD9-BB42-4B89EE675929}" dt="2025-03-28T13:22:44.561" v="127" actId="1076"/>
          <ac:cxnSpMkLst>
            <pc:docMk/>
            <pc:sldMk cId="2599621944" sldId="2147477075"/>
            <ac:cxnSpMk id="15" creationId="{3AE381AC-7FBC-45E1-8443-DDCDE522A6D3}"/>
          </ac:cxnSpMkLst>
        </pc:cxnChg>
      </pc:sldChg>
    </pc:docChg>
  </pc:docChgLst>
  <pc:docChgLst>
    <pc:chgData name="Hammouda Marwan" userId="S::hammouda@ant.uni-bremen.de::141c87ca-9386-4b1c-88e0-e9251bd241ba" providerId="AD" clId="Web-{27A616AE-B6EB-33C7-D296-0F73B0A36C02}"/>
    <pc:docChg chg="addSld modSld sldOrd modSection">
      <pc:chgData name="Hammouda Marwan" userId="S::hammouda@ant.uni-bremen.de::141c87ca-9386-4b1c-88e0-e9251bd241ba" providerId="AD" clId="Web-{27A616AE-B6EB-33C7-D296-0F73B0A36C02}" dt="2024-10-23T09:33:19.674" v="84" actId="1076"/>
      <pc:docMkLst>
        <pc:docMk/>
      </pc:docMkLst>
      <pc:sldChg chg="modSp ord">
        <pc:chgData name="Hammouda Marwan" userId="S::hammouda@ant.uni-bremen.de::141c87ca-9386-4b1c-88e0-e9251bd241ba" providerId="AD" clId="Web-{27A616AE-B6EB-33C7-D296-0F73B0A36C02}" dt="2024-10-23T09:29:04.781" v="73" actId="20577"/>
        <pc:sldMkLst>
          <pc:docMk/>
          <pc:sldMk cId="95809100" sldId="2147472554"/>
        </pc:sldMkLst>
      </pc:sldChg>
      <pc:sldChg chg="addSp delSp modSp">
        <pc:chgData name="Hammouda Marwan" userId="S::hammouda@ant.uni-bremen.de::141c87ca-9386-4b1c-88e0-e9251bd241ba" providerId="AD" clId="Web-{27A616AE-B6EB-33C7-D296-0F73B0A36C02}" dt="2024-10-23T09:26:38.318" v="69" actId="1076"/>
        <pc:sldMkLst>
          <pc:docMk/>
          <pc:sldMk cId="2951542647" sldId="2147476911"/>
        </pc:sldMkLst>
      </pc:sldChg>
      <pc:sldChg chg="add replId">
        <pc:chgData name="Hammouda Marwan" userId="S::hammouda@ant.uni-bremen.de::141c87ca-9386-4b1c-88e0-e9251bd241ba" providerId="AD" clId="Web-{27A616AE-B6EB-33C7-D296-0F73B0A36C02}" dt="2024-10-23T09:20:01.571" v="14"/>
        <pc:sldMkLst>
          <pc:docMk/>
          <pc:sldMk cId="3101646741" sldId="2147476918"/>
        </pc:sldMkLst>
      </pc:sldChg>
      <pc:sldChg chg="addSp delSp modSp add replId">
        <pc:chgData name="Hammouda Marwan" userId="S::hammouda@ant.uni-bremen.de::141c87ca-9386-4b1c-88e0-e9251bd241ba" providerId="AD" clId="Web-{27A616AE-B6EB-33C7-D296-0F73B0A36C02}" dt="2024-10-23T09:33:19.674" v="84" actId="1076"/>
        <pc:sldMkLst>
          <pc:docMk/>
          <pc:sldMk cId="1324875567" sldId="2147476919"/>
        </pc:sldMkLst>
      </pc:sldChg>
    </pc:docChg>
  </pc:docChgLst>
  <pc:docChgLst>
    <pc:chgData name="Álvaro HERNANDO LÓPEZ (FERCHAU)" userId="7960b7a3-f1c3-40c1-b1cd-339346c7c44c" providerId="ADAL" clId="{70303EA2-4F81-44F4-9108-BDD2E16B57C7}"/>
    <pc:docChg chg="undo redo custSel addSld delSld modSld modSection">
      <pc:chgData name="Álvaro HERNANDO LÓPEZ (FERCHAU)" userId="7960b7a3-f1c3-40c1-b1cd-339346c7c44c" providerId="ADAL" clId="{70303EA2-4F81-44F4-9108-BDD2E16B57C7}" dt="2025-03-28T13:32:13.793" v="6645" actId="20577"/>
      <pc:docMkLst>
        <pc:docMk/>
      </pc:docMkLst>
      <pc:sldChg chg="modSp mod">
        <pc:chgData name="Álvaro HERNANDO LÓPEZ (FERCHAU)" userId="7960b7a3-f1c3-40c1-b1cd-339346c7c44c" providerId="ADAL" clId="{70303EA2-4F81-44F4-9108-BDD2E16B57C7}" dt="2025-03-24T10:16:04.449" v="130" actId="1076"/>
        <pc:sldMkLst>
          <pc:docMk/>
          <pc:sldMk cId="3216846148" sldId="2147476958"/>
        </pc:sldMkLst>
      </pc:sldChg>
      <pc:sldChg chg="modSp mod">
        <pc:chgData name="Álvaro HERNANDO LÓPEZ (FERCHAU)" userId="7960b7a3-f1c3-40c1-b1cd-339346c7c44c" providerId="ADAL" clId="{70303EA2-4F81-44F4-9108-BDD2E16B57C7}" dt="2025-03-24T09:47:18.626" v="4" actId="1035"/>
        <pc:sldMkLst>
          <pc:docMk/>
          <pc:sldMk cId="3161152169" sldId="2147477035"/>
        </pc:sldMkLst>
        <pc:spChg chg="mod">
          <ac:chgData name="Álvaro HERNANDO LÓPEZ (FERCHAU)" userId="7960b7a3-f1c3-40c1-b1cd-339346c7c44c" providerId="ADAL" clId="{70303EA2-4F81-44F4-9108-BDD2E16B57C7}" dt="2025-03-24T09:47:18.626" v="4" actId="1035"/>
          <ac:spMkLst>
            <pc:docMk/>
            <pc:sldMk cId="3161152169" sldId="2147477035"/>
            <ac:spMk id="2" creationId="{2AF3EA10-2C0D-42B9-97DF-E52A052E36C9}"/>
          </ac:spMkLst>
        </pc:spChg>
      </pc:sldChg>
      <pc:sldChg chg="addSp delSp modSp add del mod modTransition modNotesTx">
        <pc:chgData name="Álvaro HERNANDO LÓPEZ (FERCHAU)" userId="7960b7a3-f1c3-40c1-b1cd-339346c7c44c" providerId="ADAL" clId="{70303EA2-4F81-44F4-9108-BDD2E16B57C7}" dt="2025-03-28T13:32:13.793" v="6645" actId="20577"/>
        <pc:sldMkLst>
          <pc:docMk/>
          <pc:sldMk cId="2869957903" sldId="2147477050"/>
        </pc:sldMkLst>
        <pc:spChg chg="mod">
          <ac:chgData name="Álvaro HERNANDO LÓPEZ (FERCHAU)" userId="7960b7a3-f1c3-40c1-b1cd-339346c7c44c" providerId="ADAL" clId="{70303EA2-4F81-44F4-9108-BDD2E16B57C7}" dt="2025-03-24T10:09:51.525" v="110" actId="20577"/>
          <ac:spMkLst>
            <pc:docMk/>
            <pc:sldMk cId="2869957903" sldId="2147477050"/>
            <ac:spMk id="2" creationId="{4167FF8C-9AC0-1A9C-8242-AD7D6EBAC22B}"/>
          </ac:spMkLst>
        </pc:spChg>
        <pc:spChg chg="add mod">
          <ac:chgData name="Álvaro HERNANDO LÓPEZ (FERCHAU)" userId="7960b7a3-f1c3-40c1-b1cd-339346c7c44c" providerId="ADAL" clId="{70303EA2-4F81-44F4-9108-BDD2E16B57C7}" dt="2025-03-26T16:10:15.359" v="1713" actId="14100"/>
          <ac:spMkLst>
            <pc:docMk/>
            <pc:sldMk cId="2869957903" sldId="2147477050"/>
            <ac:spMk id="3" creationId="{7E79FBEE-44EF-8371-F4A0-A436BA3ED9A4}"/>
          </ac:spMkLst>
        </pc:spChg>
        <pc:spChg chg="add mod">
          <ac:chgData name="Álvaro HERNANDO LÓPEZ (FERCHAU)" userId="7960b7a3-f1c3-40c1-b1cd-339346c7c44c" providerId="ADAL" clId="{70303EA2-4F81-44F4-9108-BDD2E16B57C7}" dt="2025-03-24T10:08:07.359" v="48" actId="164"/>
          <ac:spMkLst>
            <pc:docMk/>
            <pc:sldMk cId="2869957903" sldId="2147477050"/>
            <ac:spMk id="16" creationId="{11C3565A-622B-F833-797E-032C893E8B2D}"/>
          </ac:spMkLst>
        </pc:spChg>
        <pc:spChg chg="add mod">
          <ac:chgData name="Álvaro HERNANDO LÓPEZ (FERCHAU)" userId="7960b7a3-f1c3-40c1-b1cd-339346c7c44c" providerId="ADAL" clId="{70303EA2-4F81-44F4-9108-BDD2E16B57C7}" dt="2025-03-24T11:05:36.534" v="434"/>
          <ac:spMkLst>
            <pc:docMk/>
            <pc:sldMk cId="2869957903" sldId="2147477050"/>
            <ac:spMk id="47" creationId="{9CC0FF43-66C4-DB6D-39B8-4B09F02EBDBD}"/>
          </ac:spMkLst>
        </pc:spChg>
        <pc:spChg chg="add mod">
          <ac:chgData name="Álvaro HERNANDO LÓPEZ (FERCHAU)" userId="7960b7a3-f1c3-40c1-b1cd-339346c7c44c" providerId="ADAL" clId="{70303EA2-4F81-44F4-9108-BDD2E16B57C7}" dt="2025-03-24T11:05:36.534" v="434"/>
          <ac:spMkLst>
            <pc:docMk/>
            <pc:sldMk cId="2869957903" sldId="2147477050"/>
            <ac:spMk id="57" creationId="{0A7E8AC4-CF14-58B7-9BB8-2626E8864B1F}"/>
          </ac:spMkLst>
        </pc:spChg>
        <pc:spChg chg="add mod">
          <ac:chgData name="Álvaro HERNANDO LÓPEZ (FERCHAU)" userId="7960b7a3-f1c3-40c1-b1cd-339346c7c44c" providerId="ADAL" clId="{70303EA2-4F81-44F4-9108-BDD2E16B57C7}" dt="2025-03-26T16:10:10.116" v="1711" actId="14100"/>
          <ac:spMkLst>
            <pc:docMk/>
            <pc:sldMk cId="2869957903" sldId="2147477050"/>
            <ac:spMk id="60" creationId="{8247928A-2F22-AB69-8066-6579055732CF}"/>
          </ac:spMkLst>
        </pc:spChg>
        <pc:spChg chg="add mod">
          <ac:chgData name="Álvaro HERNANDO LÓPEZ (FERCHAU)" userId="7960b7a3-f1c3-40c1-b1cd-339346c7c44c" providerId="ADAL" clId="{70303EA2-4F81-44F4-9108-BDD2E16B57C7}" dt="2025-03-24T11:05:36.534" v="434"/>
          <ac:spMkLst>
            <pc:docMk/>
            <pc:sldMk cId="2869957903" sldId="2147477050"/>
            <ac:spMk id="1024" creationId="{F0C2A847-AE22-D464-EB65-908AA8666083}"/>
          </ac:spMkLst>
        </pc:spChg>
        <pc:spChg chg="add mod">
          <ac:chgData name="Álvaro HERNANDO LÓPEZ (FERCHAU)" userId="7960b7a3-f1c3-40c1-b1cd-339346c7c44c" providerId="ADAL" clId="{70303EA2-4F81-44F4-9108-BDD2E16B57C7}" dt="2025-03-24T11:05:36.534" v="434"/>
          <ac:spMkLst>
            <pc:docMk/>
            <pc:sldMk cId="2869957903" sldId="2147477050"/>
            <ac:spMk id="1025" creationId="{A33B4510-382C-5C64-78B6-9A9D04736BA3}"/>
          </ac:spMkLst>
        </pc:spChg>
        <pc:spChg chg="add mod">
          <ac:chgData name="Álvaro HERNANDO LÓPEZ (FERCHAU)" userId="7960b7a3-f1c3-40c1-b1cd-339346c7c44c" providerId="ADAL" clId="{70303EA2-4F81-44F4-9108-BDD2E16B57C7}" dt="2025-03-26T16:31:35.528" v="2178" actId="1076"/>
          <ac:spMkLst>
            <pc:docMk/>
            <pc:sldMk cId="2869957903" sldId="2147477050"/>
            <ac:spMk id="1026" creationId="{45F594CD-ED9D-FF7C-BCFB-DAF173E10E3D}"/>
          </ac:spMkLst>
        </pc:spChg>
        <pc:spChg chg="add mod">
          <ac:chgData name="Álvaro HERNANDO LÓPEZ (FERCHAU)" userId="7960b7a3-f1c3-40c1-b1cd-339346c7c44c" providerId="ADAL" clId="{70303EA2-4F81-44F4-9108-BDD2E16B57C7}" dt="2025-03-26T16:31:21.048" v="2177" actId="1076"/>
          <ac:spMkLst>
            <pc:docMk/>
            <pc:sldMk cId="2869957903" sldId="2147477050"/>
            <ac:spMk id="1028" creationId="{0DE490B6-6C4D-6755-C9BC-4D88705F9E44}"/>
          </ac:spMkLst>
        </pc:spChg>
        <pc:spChg chg="add mod">
          <ac:chgData name="Álvaro HERNANDO LÓPEZ (FERCHAU)" userId="7960b7a3-f1c3-40c1-b1cd-339346c7c44c" providerId="ADAL" clId="{70303EA2-4F81-44F4-9108-BDD2E16B57C7}" dt="2025-03-26T16:49:53.431" v="2433" actId="208"/>
          <ac:spMkLst>
            <pc:docMk/>
            <pc:sldMk cId="2869957903" sldId="2147477050"/>
            <ac:spMk id="1032" creationId="{34F75CC7-E3D7-1B18-E06D-253BC185E074}"/>
          </ac:spMkLst>
        </pc:spChg>
        <pc:spChg chg="add mod">
          <ac:chgData name="Álvaro HERNANDO LÓPEZ (FERCHAU)" userId="7960b7a3-f1c3-40c1-b1cd-339346c7c44c" providerId="ADAL" clId="{70303EA2-4F81-44F4-9108-BDD2E16B57C7}" dt="2025-03-26T16:49:53.431" v="2433" actId="208"/>
          <ac:spMkLst>
            <pc:docMk/>
            <pc:sldMk cId="2869957903" sldId="2147477050"/>
            <ac:spMk id="1033" creationId="{4F401EE7-E68F-6882-C28D-163BB9E136D2}"/>
          </ac:spMkLst>
        </pc:spChg>
        <pc:spChg chg="add mod">
          <ac:chgData name="Álvaro HERNANDO LÓPEZ (FERCHAU)" userId="7960b7a3-f1c3-40c1-b1cd-339346c7c44c" providerId="ADAL" clId="{70303EA2-4F81-44F4-9108-BDD2E16B57C7}" dt="2025-03-26T16:40:52.472" v="2359"/>
          <ac:spMkLst>
            <pc:docMk/>
            <pc:sldMk cId="2869957903" sldId="2147477050"/>
            <ac:spMk id="1035" creationId="{A69E8E96-AC48-7E9A-FF80-AD6737CBE249}"/>
          </ac:spMkLst>
        </pc:spChg>
        <pc:grpChg chg="add mod">
          <ac:chgData name="Álvaro HERNANDO LÓPEZ (FERCHAU)" userId="7960b7a3-f1c3-40c1-b1cd-339346c7c44c" providerId="ADAL" clId="{70303EA2-4F81-44F4-9108-BDD2E16B57C7}" dt="2025-03-26T16:48:36.681" v="2426" actId="1038"/>
          <ac:grpSpMkLst>
            <pc:docMk/>
            <pc:sldMk cId="2869957903" sldId="2147477050"/>
            <ac:grpSpMk id="21" creationId="{41B809CC-7EE4-6822-D049-5EE583B1026F}"/>
          </ac:grpSpMkLst>
        </pc:grpChg>
        <pc:grpChg chg="add mod">
          <ac:chgData name="Álvaro HERNANDO LÓPEZ (FERCHAU)" userId="7960b7a3-f1c3-40c1-b1cd-339346c7c44c" providerId="ADAL" clId="{70303EA2-4F81-44F4-9108-BDD2E16B57C7}" dt="2025-03-24T14:26:07.177" v="867" actId="1036"/>
          <ac:grpSpMkLst>
            <pc:docMk/>
            <pc:sldMk cId="2869957903" sldId="2147477050"/>
            <ac:grpSpMk id="1034" creationId="{DE1075C7-7031-4010-C00C-82782832978D}"/>
          </ac:grpSpMkLst>
        </pc:grpChg>
        <pc:picChg chg="add mod">
          <ac:chgData name="Álvaro HERNANDO LÓPEZ (FERCHAU)" userId="7960b7a3-f1c3-40c1-b1cd-339346c7c44c" providerId="ADAL" clId="{70303EA2-4F81-44F4-9108-BDD2E16B57C7}" dt="2025-03-25T10:13:53.028" v="1413" actId="1038"/>
          <ac:picMkLst>
            <pc:docMk/>
            <pc:sldMk cId="2869957903" sldId="2147477050"/>
            <ac:picMk id="6" creationId="{C1D971E2-6723-3583-42E4-24135D930B36}"/>
          </ac:picMkLst>
        </pc:picChg>
        <pc:picChg chg="add mod">
          <ac:chgData name="Álvaro HERNANDO LÓPEZ (FERCHAU)" userId="7960b7a3-f1c3-40c1-b1cd-339346c7c44c" providerId="ADAL" clId="{70303EA2-4F81-44F4-9108-BDD2E16B57C7}" dt="2025-03-25T10:13:16.936" v="1402" actId="207"/>
          <ac:picMkLst>
            <pc:docMk/>
            <pc:sldMk cId="2869957903" sldId="2147477050"/>
            <ac:picMk id="7" creationId="{4850C281-4779-1255-25EF-CFDD7E73508A}"/>
          </ac:picMkLst>
        </pc:picChg>
        <pc:picChg chg="add mod">
          <ac:chgData name="Álvaro HERNANDO LÓPEZ (FERCHAU)" userId="7960b7a3-f1c3-40c1-b1cd-339346c7c44c" providerId="ADAL" clId="{70303EA2-4F81-44F4-9108-BDD2E16B57C7}" dt="2025-03-24T10:08:07.359" v="48" actId="164"/>
          <ac:picMkLst>
            <pc:docMk/>
            <pc:sldMk cId="2869957903" sldId="2147477050"/>
            <ac:picMk id="9" creationId="{61E57458-4F77-33CB-83D9-D38BBEB6B4FC}"/>
          </ac:picMkLst>
        </pc:picChg>
        <pc:picChg chg="add mod">
          <ac:chgData name="Álvaro HERNANDO LÓPEZ (FERCHAU)" userId="7960b7a3-f1c3-40c1-b1cd-339346c7c44c" providerId="ADAL" clId="{70303EA2-4F81-44F4-9108-BDD2E16B57C7}" dt="2025-03-24T11:05:36.534" v="434"/>
          <ac:picMkLst>
            <pc:docMk/>
            <pc:sldMk cId="2869957903" sldId="2147477050"/>
            <ac:picMk id="45" creationId="{AA90E40B-4932-D329-F1BE-FFEB4726137B}"/>
          </ac:picMkLst>
        </pc:picChg>
        <pc:picChg chg="add mod">
          <ac:chgData name="Álvaro HERNANDO LÓPEZ (FERCHAU)" userId="7960b7a3-f1c3-40c1-b1cd-339346c7c44c" providerId="ADAL" clId="{70303EA2-4F81-44F4-9108-BDD2E16B57C7}" dt="2025-03-24T11:05:36.534" v="434"/>
          <ac:picMkLst>
            <pc:docMk/>
            <pc:sldMk cId="2869957903" sldId="2147477050"/>
            <ac:picMk id="46" creationId="{D80DE753-D09F-7991-A54F-1F1EF94FE000}"/>
          </ac:picMkLst>
        </pc:picChg>
        <pc:picChg chg="add mod">
          <ac:chgData name="Álvaro HERNANDO LÓPEZ (FERCHAU)" userId="7960b7a3-f1c3-40c1-b1cd-339346c7c44c" providerId="ADAL" clId="{70303EA2-4F81-44F4-9108-BDD2E16B57C7}" dt="2025-03-24T14:25:00.202" v="857" actId="1076"/>
          <ac:picMkLst>
            <pc:docMk/>
            <pc:sldMk cId="2869957903" sldId="2147477050"/>
            <ac:picMk id="53" creationId="{8DC3F20C-D774-7636-4EF4-6254B6AA4801}"/>
          </ac:picMkLst>
        </pc:picChg>
        <pc:picChg chg="add mod">
          <ac:chgData name="Álvaro HERNANDO LÓPEZ (FERCHAU)" userId="7960b7a3-f1c3-40c1-b1cd-339346c7c44c" providerId="ADAL" clId="{70303EA2-4F81-44F4-9108-BDD2E16B57C7}" dt="2025-03-24T11:05:36.534" v="434"/>
          <ac:picMkLst>
            <pc:docMk/>
            <pc:sldMk cId="2869957903" sldId="2147477050"/>
            <ac:picMk id="61" creationId="{3C1DB4A8-9DBA-A9D6-021A-CA02AFF86241}"/>
          </ac:picMkLst>
        </pc:picChg>
        <pc:cxnChg chg="mod">
          <ac:chgData name="Álvaro HERNANDO LÓPEZ (FERCHAU)" userId="7960b7a3-f1c3-40c1-b1cd-339346c7c44c" providerId="ADAL" clId="{70303EA2-4F81-44F4-9108-BDD2E16B57C7}" dt="2025-03-26T16:48:36.681" v="2426" actId="1038"/>
          <ac:cxnSpMkLst>
            <pc:docMk/>
            <pc:sldMk cId="2869957903" sldId="2147477050"/>
            <ac:cxnSpMk id="8" creationId="{1BB551FA-19FC-232B-B3C9-746806B728CC}"/>
          </ac:cxnSpMkLst>
        </pc:cxnChg>
        <pc:cxnChg chg="add mod">
          <ac:chgData name="Álvaro HERNANDO LÓPEZ (FERCHAU)" userId="7960b7a3-f1c3-40c1-b1cd-339346c7c44c" providerId="ADAL" clId="{70303EA2-4F81-44F4-9108-BDD2E16B57C7}" dt="2025-03-26T16:46:32.665" v="2380" actId="208"/>
          <ac:cxnSpMkLst>
            <pc:docMk/>
            <pc:sldMk cId="2869957903" sldId="2147477050"/>
            <ac:cxnSpMk id="10" creationId="{32EF81A2-D987-0376-5318-AED69201BC1D}"/>
          </ac:cxnSpMkLst>
        </pc:cxnChg>
        <pc:cxnChg chg="add mod">
          <ac:chgData name="Álvaro HERNANDO LÓPEZ (FERCHAU)" userId="7960b7a3-f1c3-40c1-b1cd-339346c7c44c" providerId="ADAL" clId="{70303EA2-4F81-44F4-9108-BDD2E16B57C7}" dt="2025-03-24T11:16:52.006" v="494"/>
          <ac:cxnSpMkLst>
            <pc:docMk/>
            <pc:sldMk cId="2869957903" sldId="2147477050"/>
            <ac:cxnSpMk id="1029" creationId="{3C6342D0-16E3-9141-70B1-8900CC575D49}"/>
          </ac:cxnSpMkLst>
        </pc:cxnChg>
        <pc:cxnChg chg="add mod">
          <ac:chgData name="Álvaro HERNANDO LÓPEZ (FERCHAU)" userId="7960b7a3-f1c3-40c1-b1cd-339346c7c44c" providerId="ADAL" clId="{70303EA2-4F81-44F4-9108-BDD2E16B57C7}" dt="2025-03-24T11:16:52.006" v="494"/>
          <ac:cxnSpMkLst>
            <pc:docMk/>
            <pc:sldMk cId="2869957903" sldId="2147477050"/>
            <ac:cxnSpMk id="1030" creationId="{6760F4FA-3252-4994-0865-F708A8DB0347}"/>
          </ac:cxnSpMkLst>
        </pc:cxnChg>
      </pc:sldChg>
      <pc:sldChg chg="addSp delSp modSp add del mod">
        <pc:chgData name="Álvaro HERNANDO LÓPEZ (FERCHAU)" userId="7960b7a3-f1c3-40c1-b1cd-339346c7c44c" providerId="ADAL" clId="{70303EA2-4F81-44F4-9108-BDD2E16B57C7}" dt="2025-03-24T10:24:40.968" v="198" actId="2696"/>
        <pc:sldMkLst>
          <pc:docMk/>
          <pc:sldMk cId="2042346157" sldId="2147477051"/>
        </pc:sldMkLst>
      </pc:sldChg>
      <pc:sldChg chg="addSp delSp modSp add mod modTransition modNotesTx">
        <pc:chgData name="Álvaro HERNANDO LÓPEZ (FERCHAU)" userId="7960b7a3-f1c3-40c1-b1cd-339346c7c44c" providerId="ADAL" clId="{70303EA2-4F81-44F4-9108-BDD2E16B57C7}" dt="2025-03-26T17:28:07.724" v="5351" actId="20577"/>
        <pc:sldMkLst>
          <pc:docMk/>
          <pc:sldMk cId="1516448176" sldId="2147477052"/>
        </pc:sldMkLst>
        <pc:spChg chg="add mod">
          <ac:chgData name="Álvaro HERNANDO LÓPEZ (FERCHAU)" userId="7960b7a3-f1c3-40c1-b1cd-339346c7c44c" providerId="ADAL" clId="{70303EA2-4F81-44F4-9108-BDD2E16B57C7}" dt="2025-03-26T16:32:57.160" v="2212" actId="1076"/>
          <ac:spMkLst>
            <pc:docMk/>
            <pc:sldMk cId="1516448176" sldId="2147477052"/>
            <ac:spMk id="4" creationId="{FAB29566-E513-465C-B630-A628FD78F2A2}"/>
          </ac:spMkLst>
        </pc:spChg>
        <pc:spChg chg="add mod">
          <ac:chgData name="Álvaro HERNANDO LÓPEZ (FERCHAU)" userId="7960b7a3-f1c3-40c1-b1cd-339346c7c44c" providerId="ADAL" clId="{70303EA2-4F81-44F4-9108-BDD2E16B57C7}" dt="2025-03-26T16:10:23.495" v="1714" actId="14100"/>
          <ac:spMkLst>
            <pc:docMk/>
            <pc:sldMk cId="1516448176" sldId="2147477052"/>
            <ac:spMk id="13" creationId="{766A21BB-D6D4-65E8-8D4B-A22132B28FB3}"/>
          </ac:spMkLst>
        </pc:spChg>
        <pc:spChg chg="mod">
          <ac:chgData name="Álvaro HERNANDO LÓPEZ (FERCHAU)" userId="7960b7a3-f1c3-40c1-b1cd-339346c7c44c" providerId="ADAL" clId="{70303EA2-4F81-44F4-9108-BDD2E16B57C7}" dt="2025-03-26T16:49:17.551" v="2428" actId="208"/>
          <ac:spMkLst>
            <pc:docMk/>
            <pc:sldMk cId="1516448176" sldId="2147477052"/>
            <ac:spMk id="18" creationId="{E528431A-6D1E-42A1-51BB-45CF6B77F1A0}"/>
          </ac:spMkLst>
        </pc:spChg>
        <pc:spChg chg="add mod">
          <ac:chgData name="Álvaro HERNANDO LÓPEZ (FERCHAU)" userId="7960b7a3-f1c3-40c1-b1cd-339346c7c44c" providerId="ADAL" clId="{70303EA2-4F81-44F4-9108-BDD2E16B57C7}" dt="2025-03-26T16:33:01.401" v="2213" actId="1076"/>
          <ac:spMkLst>
            <pc:docMk/>
            <pc:sldMk cId="1516448176" sldId="2147477052"/>
            <ac:spMk id="19" creationId="{1477956B-2F7B-A973-AA53-6656465719E9}"/>
          </ac:spMkLst>
        </pc:spChg>
        <pc:spChg chg="add mod">
          <ac:chgData name="Álvaro HERNANDO LÓPEZ (FERCHAU)" userId="7960b7a3-f1c3-40c1-b1cd-339346c7c44c" providerId="ADAL" clId="{70303EA2-4F81-44F4-9108-BDD2E16B57C7}" dt="2025-03-26T16:31:49.681" v="2180"/>
          <ac:spMkLst>
            <pc:docMk/>
            <pc:sldMk cId="1516448176" sldId="2147477052"/>
            <ac:spMk id="44" creationId="{53D76EC1-4E0A-B376-38E1-3B4F9FA85CC0}"/>
          </ac:spMkLst>
        </pc:spChg>
        <pc:spChg chg="add mod">
          <ac:chgData name="Álvaro HERNANDO LÓPEZ (FERCHAU)" userId="7960b7a3-f1c3-40c1-b1cd-339346c7c44c" providerId="ADAL" clId="{70303EA2-4F81-44F4-9108-BDD2E16B57C7}" dt="2025-03-26T16:31:49.681" v="2180"/>
          <ac:spMkLst>
            <pc:docMk/>
            <pc:sldMk cId="1516448176" sldId="2147477052"/>
            <ac:spMk id="45" creationId="{5B55DD25-08F1-E74F-60F2-9DA82A61A40D}"/>
          </ac:spMkLst>
        </pc:spChg>
        <pc:spChg chg="add mod">
          <ac:chgData name="Álvaro HERNANDO LÓPEZ (FERCHAU)" userId="7960b7a3-f1c3-40c1-b1cd-339346c7c44c" providerId="ADAL" clId="{70303EA2-4F81-44F4-9108-BDD2E16B57C7}" dt="2025-03-24T11:05:21.950" v="431"/>
          <ac:spMkLst>
            <pc:docMk/>
            <pc:sldMk cId="1516448176" sldId="2147477052"/>
            <ac:spMk id="53" creationId="{39205BC8-30AF-AEE9-1058-DFA03F237A90}"/>
          </ac:spMkLst>
        </pc:spChg>
        <pc:spChg chg="add mod">
          <ac:chgData name="Álvaro HERNANDO LÓPEZ (FERCHAU)" userId="7960b7a3-f1c3-40c1-b1cd-339346c7c44c" providerId="ADAL" clId="{70303EA2-4F81-44F4-9108-BDD2E16B57C7}" dt="2025-03-24T11:05:21.950" v="431"/>
          <ac:spMkLst>
            <pc:docMk/>
            <pc:sldMk cId="1516448176" sldId="2147477052"/>
            <ac:spMk id="63" creationId="{EC4C26E1-163D-B974-4ADB-AD07A5F188CA}"/>
          </ac:spMkLst>
        </pc:spChg>
        <pc:spChg chg="add mod">
          <ac:chgData name="Álvaro HERNANDO LÓPEZ (FERCHAU)" userId="7960b7a3-f1c3-40c1-b1cd-339346c7c44c" providerId="ADAL" clId="{70303EA2-4F81-44F4-9108-BDD2E16B57C7}" dt="2025-03-26T16:10:01.819" v="1707" actId="14100"/>
          <ac:spMkLst>
            <pc:docMk/>
            <pc:sldMk cId="1516448176" sldId="2147477052"/>
            <ac:spMk id="66" creationId="{9F3F1B7A-C435-F225-8E5D-BE1A381D3FB0}"/>
          </ac:spMkLst>
        </pc:spChg>
        <pc:spChg chg="add mod">
          <ac:chgData name="Álvaro HERNANDO LÓPEZ (FERCHAU)" userId="7960b7a3-f1c3-40c1-b1cd-339346c7c44c" providerId="ADAL" clId="{70303EA2-4F81-44F4-9108-BDD2E16B57C7}" dt="2025-03-26T16:09:25.197" v="1701" actId="14100"/>
          <ac:spMkLst>
            <pc:docMk/>
            <pc:sldMk cId="1516448176" sldId="2147477052"/>
            <ac:spMk id="70" creationId="{778E8D34-7602-0A76-9A6F-F6DA19B8CD65}"/>
          </ac:spMkLst>
        </pc:spChg>
        <pc:spChg chg="add mod">
          <ac:chgData name="Álvaro HERNANDO LÓPEZ (FERCHAU)" userId="7960b7a3-f1c3-40c1-b1cd-339346c7c44c" providerId="ADAL" clId="{70303EA2-4F81-44F4-9108-BDD2E16B57C7}" dt="2025-03-24T11:05:21.950" v="431"/>
          <ac:spMkLst>
            <pc:docMk/>
            <pc:sldMk cId="1516448176" sldId="2147477052"/>
            <ac:spMk id="71" creationId="{34F825AE-9F9A-1BFA-0BC6-7EE7482762CE}"/>
          </ac:spMkLst>
        </pc:spChg>
        <pc:spChg chg="add mod">
          <ac:chgData name="Álvaro HERNANDO LÓPEZ (FERCHAU)" userId="7960b7a3-f1c3-40c1-b1cd-339346c7c44c" providerId="ADAL" clId="{70303EA2-4F81-44F4-9108-BDD2E16B57C7}" dt="2025-03-26T16:40:47.696" v="2357"/>
          <ac:spMkLst>
            <pc:docMk/>
            <pc:sldMk cId="1516448176" sldId="2147477052"/>
            <ac:spMk id="75" creationId="{9E03144B-A968-D735-0874-E84D380C5813}"/>
          </ac:spMkLst>
        </pc:spChg>
        <pc:spChg chg="mod">
          <ac:chgData name="Álvaro HERNANDO LÓPEZ (FERCHAU)" userId="7960b7a3-f1c3-40c1-b1cd-339346c7c44c" providerId="ADAL" clId="{70303EA2-4F81-44F4-9108-BDD2E16B57C7}" dt="2025-03-26T16:49:10.817" v="2427" actId="208"/>
          <ac:spMkLst>
            <pc:docMk/>
            <pc:sldMk cId="1516448176" sldId="2147477052"/>
            <ac:spMk id="79" creationId="{DC27DE3A-3F1E-FA29-5834-9A4A18930152}"/>
          </ac:spMkLst>
        </pc:spChg>
        <pc:spChg chg="mod">
          <ac:chgData name="Álvaro HERNANDO LÓPEZ (FERCHAU)" userId="7960b7a3-f1c3-40c1-b1cd-339346c7c44c" providerId="ADAL" clId="{70303EA2-4F81-44F4-9108-BDD2E16B57C7}" dt="2025-03-26T16:49:10.817" v="2427" actId="208"/>
          <ac:spMkLst>
            <pc:docMk/>
            <pc:sldMk cId="1516448176" sldId="2147477052"/>
            <ac:spMk id="80" creationId="{EF3311D3-C9D6-265E-AA85-27270662DDB1}"/>
          </ac:spMkLst>
        </pc:spChg>
        <pc:grpChg chg="mod">
          <ac:chgData name="Álvaro HERNANDO LÓPEZ (FERCHAU)" userId="7960b7a3-f1c3-40c1-b1cd-339346c7c44c" providerId="ADAL" clId="{70303EA2-4F81-44F4-9108-BDD2E16B57C7}" dt="2025-03-26T16:19:31.536" v="2003" actId="1035"/>
          <ac:grpSpMkLst>
            <pc:docMk/>
            <pc:sldMk cId="1516448176" sldId="2147477052"/>
            <ac:grpSpMk id="21" creationId="{6F94DBAB-C99E-2AF7-80B2-D887D67ED94D}"/>
          </ac:grpSpMkLst>
        </pc:grpChg>
        <pc:grpChg chg="add mod">
          <ac:chgData name="Álvaro HERNANDO LÓPEZ (FERCHAU)" userId="7960b7a3-f1c3-40c1-b1cd-339346c7c44c" providerId="ADAL" clId="{70303EA2-4F81-44F4-9108-BDD2E16B57C7}" dt="2025-03-25T09:14:21.278" v="872" actId="1037"/>
          <ac:grpSpMkLst>
            <pc:docMk/>
            <pc:sldMk cId="1516448176" sldId="2147477052"/>
            <ac:grpSpMk id="78" creationId="{B4016E1E-B489-CD68-3F47-8D5397D75ACB}"/>
          </ac:grpSpMkLst>
        </pc:grpChg>
        <pc:picChg chg="add mod">
          <ac:chgData name="Álvaro HERNANDO LÓPEZ (FERCHAU)" userId="7960b7a3-f1c3-40c1-b1cd-339346c7c44c" providerId="ADAL" clId="{70303EA2-4F81-44F4-9108-BDD2E16B57C7}" dt="2025-03-25T09:55:41.667" v="1091"/>
          <ac:picMkLst>
            <pc:docMk/>
            <pc:sldMk cId="1516448176" sldId="2147477052"/>
            <ac:picMk id="3" creationId="{B6F90D8C-A5B6-F8E8-4FCA-311E8BD0F853}"/>
          </ac:picMkLst>
        </pc:picChg>
        <pc:picChg chg="add mod">
          <ac:chgData name="Álvaro HERNANDO LÓPEZ (FERCHAU)" userId="7960b7a3-f1c3-40c1-b1cd-339346c7c44c" providerId="ADAL" clId="{70303EA2-4F81-44F4-9108-BDD2E16B57C7}" dt="2025-03-24T10:46:36.691" v="295" actId="1076"/>
          <ac:picMkLst>
            <pc:docMk/>
            <pc:sldMk cId="1516448176" sldId="2147477052"/>
            <ac:picMk id="7" creationId="{12C063C3-3125-3CE1-E921-B5690EC657D3}"/>
          </ac:picMkLst>
        </pc:picChg>
        <pc:picChg chg="add mod">
          <ac:chgData name="Álvaro HERNANDO LÓPEZ (FERCHAU)" userId="7960b7a3-f1c3-40c1-b1cd-339346c7c44c" providerId="ADAL" clId="{70303EA2-4F81-44F4-9108-BDD2E16B57C7}" dt="2025-03-25T10:18:58.400" v="1414"/>
          <ac:picMkLst>
            <pc:docMk/>
            <pc:sldMk cId="1516448176" sldId="2147477052"/>
            <ac:picMk id="17" creationId="{5C79BD59-7AF9-543B-06AD-E8BB4DD18979}"/>
          </ac:picMkLst>
        </pc:picChg>
        <pc:picChg chg="add mod">
          <ac:chgData name="Álvaro HERNANDO LÓPEZ (FERCHAU)" userId="7960b7a3-f1c3-40c1-b1cd-339346c7c44c" providerId="ADAL" clId="{70303EA2-4F81-44F4-9108-BDD2E16B57C7}" dt="2025-03-25T10:18:58.400" v="1414"/>
          <ac:picMkLst>
            <pc:docMk/>
            <pc:sldMk cId="1516448176" sldId="2147477052"/>
            <ac:picMk id="22" creationId="{B6B755FF-D922-0C07-5B54-B988777A4B52}"/>
          </ac:picMkLst>
        </pc:picChg>
        <pc:picChg chg="add mod">
          <ac:chgData name="Álvaro HERNANDO LÓPEZ (FERCHAU)" userId="7960b7a3-f1c3-40c1-b1cd-339346c7c44c" providerId="ADAL" clId="{70303EA2-4F81-44F4-9108-BDD2E16B57C7}" dt="2025-03-24T11:05:21.950" v="431"/>
          <ac:picMkLst>
            <pc:docMk/>
            <pc:sldMk cId="1516448176" sldId="2147477052"/>
            <ac:picMk id="59" creationId="{5C000D02-FA52-A69B-7AD5-39F74A095350}"/>
          </ac:picMkLst>
        </pc:picChg>
        <pc:picChg chg="add mod">
          <ac:chgData name="Álvaro HERNANDO LÓPEZ (FERCHAU)" userId="7960b7a3-f1c3-40c1-b1cd-339346c7c44c" providerId="ADAL" clId="{70303EA2-4F81-44F4-9108-BDD2E16B57C7}" dt="2025-03-24T11:05:21.950" v="431"/>
          <ac:picMkLst>
            <pc:docMk/>
            <pc:sldMk cId="1516448176" sldId="2147477052"/>
            <ac:picMk id="60" creationId="{47DE67D7-DC7F-62FC-A3E9-FF15CE4BC49E}"/>
          </ac:picMkLst>
        </pc:picChg>
        <pc:picChg chg="add mod">
          <ac:chgData name="Álvaro HERNANDO LÓPEZ (FERCHAU)" userId="7960b7a3-f1c3-40c1-b1cd-339346c7c44c" providerId="ADAL" clId="{70303EA2-4F81-44F4-9108-BDD2E16B57C7}" dt="2025-03-24T11:05:21.950" v="431"/>
          <ac:picMkLst>
            <pc:docMk/>
            <pc:sldMk cId="1516448176" sldId="2147477052"/>
            <ac:picMk id="62" creationId="{14FF3862-450D-1702-0F59-22D64B879EB8}"/>
          </ac:picMkLst>
        </pc:picChg>
        <pc:picChg chg="add mod">
          <ac:chgData name="Álvaro HERNANDO LÓPEZ (FERCHAU)" userId="7960b7a3-f1c3-40c1-b1cd-339346c7c44c" providerId="ADAL" clId="{70303EA2-4F81-44F4-9108-BDD2E16B57C7}" dt="2025-03-24T11:05:21.950" v="431"/>
          <ac:picMkLst>
            <pc:docMk/>
            <pc:sldMk cId="1516448176" sldId="2147477052"/>
            <ac:picMk id="67" creationId="{F52D68E2-766C-8906-60E0-4B774A3EEFAB}"/>
          </ac:picMkLst>
        </pc:picChg>
        <pc:cxnChg chg="add mod">
          <ac:chgData name="Álvaro HERNANDO LÓPEZ (FERCHAU)" userId="7960b7a3-f1c3-40c1-b1cd-339346c7c44c" providerId="ADAL" clId="{70303EA2-4F81-44F4-9108-BDD2E16B57C7}" dt="2025-03-25T09:55:41.667" v="1091"/>
          <ac:cxnSpMkLst>
            <pc:docMk/>
            <pc:sldMk cId="1516448176" sldId="2147477052"/>
            <ac:cxnSpMk id="6" creationId="{AE6121F5-B684-910D-837E-B3B2F90414EA}"/>
          </ac:cxnSpMkLst>
        </pc:cxnChg>
        <pc:cxnChg chg="add mod">
          <ac:chgData name="Álvaro HERNANDO LÓPEZ (FERCHAU)" userId="7960b7a3-f1c3-40c1-b1cd-339346c7c44c" providerId="ADAL" clId="{70303EA2-4F81-44F4-9108-BDD2E16B57C7}" dt="2025-03-25T10:02:09.155" v="1316"/>
          <ac:cxnSpMkLst>
            <pc:docMk/>
            <pc:sldMk cId="1516448176" sldId="2147477052"/>
            <ac:cxnSpMk id="12" creationId="{7E95612C-565E-59A0-E3F7-F2EC8A9BA014}"/>
          </ac:cxnSpMkLst>
        </pc:cxnChg>
        <pc:cxnChg chg="mod ord">
          <ac:chgData name="Álvaro HERNANDO LÓPEZ (FERCHAU)" userId="7960b7a3-f1c3-40c1-b1cd-339346c7c44c" providerId="ADAL" clId="{70303EA2-4F81-44F4-9108-BDD2E16B57C7}" dt="2025-03-26T16:46:45.231" v="2382" actId="208"/>
          <ac:cxnSpMkLst>
            <pc:docMk/>
            <pc:sldMk cId="1516448176" sldId="2147477052"/>
            <ac:cxnSpMk id="15" creationId="{61F221D4-E0F8-3FEA-7013-AB7F45802F3B}"/>
          </ac:cxnSpMkLst>
        </pc:cxnChg>
        <pc:cxnChg chg="add mod">
          <ac:chgData name="Álvaro HERNANDO LÓPEZ (FERCHAU)" userId="7960b7a3-f1c3-40c1-b1cd-339346c7c44c" providerId="ADAL" clId="{70303EA2-4F81-44F4-9108-BDD2E16B57C7}" dt="2025-03-24T10:46:36.691" v="295" actId="1076"/>
          <ac:cxnSpMkLst>
            <pc:docMk/>
            <pc:sldMk cId="1516448176" sldId="2147477052"/>
            <ac:cxnSpMk id="20" creationId="{B6BB5384-197E-50A2-942D-F2B103C7011F}"/>
          </ac:cxnSpMkLst>
        </pc:cxnChg>
        <pc:cxnChg chg="add mod">
          <ac:chgData name="Álvaro HERNANDO LÓPEZ (FERCHAU)" userId="7960b7a3-f1c3-40c1-b1cd-339346c7c44c" providerId="ADAL" clId="{70303EA2-4F81-44F4-9108-BDD2E16B57C7}" dt="2025-03-24T10:46:36.691" v="295" actId="1076"/>
          <ac:cxnSpMkLst>
            <pc:docMk/>
            <pc:sldMk cId="1516448176" sldId="2147477052"/>
            <ac:cxnSpMk id="23" creationId="{F5E94AF3-DC92-F9B2-BD18-0D4B059F717F}"/>
          </ac:cxnSpMkLst>
        </pc:cxnChg>
        <pc:cxnChg chg="add mod">
          <ac:chgData name="Álvaro HERNANDO LÓPEZ (FERCHAU)" userId="7960b7a3-f1c3-40c1-b1cd-339346c7c44c" providerId="ADAL" clId="{70303EA2-4F81-44F4-9108-BDD2E16B57C7}" dt="2025-03-26T16:46:48.782" v="2383" actId="208"/>
          <ac:cxnSpMkLst>
            <pc:docMk/>
            <pc:sldMk cId="1516448176" sldId="2147477052"/>
            <ac:cxnSpMk id="26" creationId="{9F5CC907-3045-2A6C-DC2F-99048B02054E}"/>
          </ac:cxnSpMkLst>
        </pc:cxnChg>
        <pc:cxnChg chg="add mod">
          <ac:chgData name="Álvaro HERNANDO LÓPEZ (FERCHAU)" userId="7960b7a3-f1c3-40c1-b1cd-339346c7c44c" providerId="ADAL" clId="{70303EA2-4F81-44F4-9108-BDD2E16B57C7}" dt="2025-03-26T16:46:41.336" v="2381" actId="208"/>
          <ac:cxnSpMkLst>
            <pc:docMk/>
            <pc:sldMk cId="1516448176" sldId="2147477052"/>
            <ac:cxnSpMk id="37" creationId="{A7414322-4784-E3D8-69C5-1D6E9FD7E22B}"/>
          </ac:cxnSpMkLst>
        </pc:cxnChg>
        <pc:cxnChg chg="add mod">
          <ac:chgData name="Álvaro HERNANDO LÓPEZ (FERCHAU)" userId="7960b7a3-f1c3-40c1-b1cd-339346c7c44c" providerId="ADAL" clId="{70303EA2-4F81-44F4-9108-BDD2E16B57C7}" dt="2025-03-26T16:44:21.806" v="2368" actId="208"/>
          <ac:cxnSpMkLst>
            <pc:docMk/>
            <pc:sldMk cId="1516448176" sldId="2147477052"/>
            <ac:cxnSpMk id="47" creationId="{6E197CFF-64BA-7D91-D33E-EDB7C708291B}"/>
          </ac:cxnSpMkLst>
        </pc:cxnChg>
        <pc:cxnChg chg="add mod">
          <ac:chgData name="Álvaro HERNANDO LÓPEZ (FERCHAU)" userId="7960b7a3-f1c3-40c1-b1cd-339346c7c44c" providerId="ADAL" clId="{70303EA2-4F81-44F4-9108-BDD2E16B57C7}" dt="2025-03-24T11:16:50.345" v="493"/>
          <ac:cxnSpMkLst>
            <pc:docMk/>
            <pc:sldMk cId="1516448176" sldId="2147477052"/>
            <ac:cxnSpMk id="73" creationId="{8D719CD2-F961-DD0B-ADAE-8A12ED7F1944}"/>
          </ac:cxnSpMkLst>
        </pc:cxnChg>
        <pc:cxnChg chg="add mod">
          <ac:chgData name="Álvaro HERNANDO LÓPEZ (FERCHAU)" userId="7960b7a3-f1c3-40c1-b1cd-339346c7c44c" providerId="ADAL" clId="{70303EA2-4F81-44F4-9108-BDD2E16B57C7}" dt="2025-03-24T11:16:50.345" v="493"/>
          <ac:cxnSpMkLst>
            <pc:docMk/>
            <pc:sldMk cId="1516448176" sldId="2147477052"/>
            <ac:cxnSpMk id="74" creationId="{76868B51-E73C-D8A7-2892-88ACDF4899AB}"/>
          </ac:cxnSpMkLst>
        </pc:cxnChg>
      </pc:sldChg>
      <pc:sldChg chg="addSp delSp modSp add del mod">
        <pc:chgData name="Álvaro HERNANDO LÓPEZ (FERCHAU)" userId="7960b7a3-f1c3-40c1-b1cd-339346c7c44c" providerId="ADAL" clId="{70303EA2-4F81-44F4-9108-BDD2E16B57C7}" dt="2025-03-24T10:51:07.468" v="323" actId="2696"/>
        <pc:sldMkLst>
          <pc:docMk/>
          <pc:sldMk cId="2783395780" sldId="2147477053"/>
        </pc:sldMkLst>
      </pc:sldChg>
      <pc:sldChg chg="addSp delSp modSp add mod modTransition modNotesTx">
        <pc:chgData name="Álvaro HERNANDO LÓPEZ (FERCHAU)" userId="7960b7a3-f1c3-40c1-b1cd-339346c7c44c" providerId="ADAL" clId="{70303EA2-4F81-44F4-9108-BDD2E16B57C7}" dt="2025-03-26T17:13:52.172" v="4374"/>
        <pc:sldMkLst>
          <pc:docMk/>
          <pc:sldMk cId="3749321561" sldId="2147477054"/>
        </pc:sldMkLst>
        <pc:spChg chg="mod">
          <ac:chgData name="Álvaro HERNANDO LÓPEZ (FERCHAU)" userId="7960b7a3-f1c3-40c1-b1cd-339346c7c44c" providerId="ADAL" clId="{70303EA2-4F81-44F4-9108-BDD2E16B57C7}" dt="2025-03-26T16:49:24.592" v="2429" actId="208"/>
          <ac:spMkLst>
            <pc:docMk/>
            <pc:sldMk cId="3749321561" sldId="2147477054"/>
            <ac:spMk id="18" creationId="{2F6D8AF1-9A02-38C7-1F49-770A71706099}"/>
          </ac:spMkLst>
        </pc:spChg>
        <pc:spChg chg="mod">
          <ac:chgData name="Álvaro HERNANDO LÓPEZ (FERCHAU)" userId="7960b7a3-f1c3-40c1-b1cd-339346c7c44c" providerId="ADAL" clId="{70303EA2-4F81-44F4-9108-BDD2E16B57C7}" dt="2025-03-26T16:49:24.592" v="2429" actId="208"/>
          <ac:spMkLst>
            <pc:docMk/>
            <pc:sldMk cId="3749321561" sldId="2147477054"/>
            <ac:spMk id="22" creationId="{3F5B8DA5-8A52-F06F-385F-B3E9F60FB807}"/>
          </ac:spMkLst>
        </pc:spChg>
        <pc:spChg chg="add mod">
          <ac:chgData name="Álvaro HERNANDO LÓPEZ (FERCHAU)" userId="7960b7a3-f1c3-40c1-b1cd-339346c7c44c" providerId="ADAL" clId="{70303EA2-4F81-44F4-9108-BDD2E16B57C7}" dt="2025-03-25T09:32:27.945" v="927"/>
          <ac:spMkLst>
            <pc:docMk/>
            <pc:sldMk cId="3749321561" sldId="2147477054"/>
            <ac:spMk id="28" creationId="{ACCFB0F1-42BB-4B97-7E7F-59E38E83E147}"/>
          </ac:spMkLst>
        </pc:spChg>
        <pc:spChg chg="add mod">
          <ac:chgData name="Álvaro HERNANDO LÓPEZ (FERCHAU)" userId="7960b7a3-f1c3-40c1-b1cd-339346c7c44c" providerId="ADAL" clId="{70303EA2-4F81-44F4-9108-BDD2E16B57C7}" dt="2025-03-26T16:10:31.223" v="1715" actId="14100"/>
          <ac:spMkLst>
            <pc:docMk/>
            <pc:sldMk cId="3749321561" sldId="2147477054"/>
            <ac:spMk id="29" creationId="{7AB85E92-ABC1-3173-5720-0E95054F161E}"/>
          </ac:spMkLst>
        </pc:spChg>
        <pc:spChg chg="add mod">
          <ac:chgData name="Álvaro HERNANDO LÓPEZ (FERCHAU)" userId="7960b7a3-f1c3-40c1-b1cd-339346c7c44c" providerId="ADAL" clId="{70303EA2-4F81-44F4-9108-BDD2E16B57C7}" dt="2025-03-26T16:33:22.146" v="2216"/>
          <ac:spMkLst>
            <pc:docMk/>
            <pc:sldMk cId="3749321561" sldId="2147477054"/>
            <ac:spMk id="52" creationId="{E35FD030-AD52-5C68-97B7-68ED6CA59E23}"/>
          </ac:spMkLst>
        </pc:spChg>
        <pc:spChg chg="add mod">
          <ac:chgData name="Álvaro HERNANDO LÓPEZ (FERCHAU)" userId="7960b7a3-f1c3-40c1-b1cd-339346c7c44c" providerId="ADAL" clId="{70303EA2-4F81-44F4-9108-BDD2E16B57C7}" dt="2025-03-26T16:33:59.417" v="2219" actId="1076"/>
          <ac:spMkLst>
            <pc:docMk/>
            <pc:sldMk cId="3749321561" sldId="2147477054"/>
            <ac:spMk id="54" creationId="{6BE4D712-05B4-6B69-15FA-D2F122BB6D68}"/>
          </ac:spMkLst>
        </pc:spChg>
        <pc:spChg chg="add mod">
          <ac:chgData name="Álvaro HERNANDO LÓPEZ (FERCHAU)" userId="7960b7a3-f1c3-40c1-b1cd-339346c7c44c" providerId="ADAL" clId="{70303EA2-4F81-44F4-9108-BDD2E16B57C7}" dt="2025-03-26T16:34:09.184" v="2220" actId="1076"/>
          <ac:spMkLst>
            <pc:docMk/>
            <pc:sldMk cId="3749321561" sldId="2147477054"/>
            <ac:spMk id="55" creationId="{FF09222B-FC2A-24CB-63C9-34661618D3CA}"/>
          </ac:spMkLst>
        </pc:spChg>
        <pc:spChg chg="add mod">
          <ac:chgData name="Álvaro HERNANDO LÓPEZ (FERCHAU)" userId="7960b7a3-f1c3-40c1-b1cd-339346c7c44c" providerId="ADAL" clId="{70303EA2-4F81-44F4-9108-BDD2E16B57C7}" dt="2025-03-26T16:42:02.316" v="2365" actId="1076"/>
          <ac:spMkLst>
            <pc:docMk/>
            <pc:sldMk cId="3749321561" sldId="2147477054"/>
            <ac:spMk id="58" creationId="{789A3F3B-D42E-3783-8CCC-0ACF7A8F7754}"/>
          </ac:spMkLst>
        </pc:spChg>
        <pc:spChg chg="add mod">
          <ac:chgData name="Álvaro HERNANDO LÓPEZ (FERCHAU)" userId="7960b7a3-f1c3-40c1-b1cd-339346c7c44c" providerId="ADAL" clId="{70303EA2-4F81-44F4-9108-BDD2E16B57C7}" dt="2025-03-26T17:13:52.172" v="4374"/>
          <ac:spMkLst>
            <pc:docMk/>
            <pc:sldMk cId="3749321561" sldId="2147477054"/>
            <ac:spMk id="60" creationId="{A96C0BC4-6ACF-2B0C-1865-43FD80ABF4C0}"/>
          </ac:spMkLst>
        </pc:spChg>
        <pc:spChg chg="add mod">
          <ac:chgData name="Álvaro HERNANDO LÓPEZ (FERCHAU)" userId="7960b7a3-f1c3-40c1-b1cd-339346c7c44c" providerId="ADAL" clId="{70303EA2-4F81-44F4-9108-BDD2E16B57C7}" dt="2025-03-24T11:05:04.529" v="429"/>
          <ac:spMkLst>
            <pc:docMk/>
            <pc:sldMk cId="3749321561" sldId="2147477054"/>
            <ac:spMk id="90" creationId="{D9F80D5A-23AC-CED2-FB46-3D736CFE4CC1}"/>
          </ac:spMkLst>
        </pc:spChg>
        <pc:spChg chg="add mod">
          <ac:chgData name="Álvaro HERNANDO LÓPEZ (FERCHAU)" userId="7960b7a3-f1c3-40c1-b1cd-339346c7c44c" providerId="ADAL" clId="{70303EA2-4F81-44F4-9108-BDD2E16B57C7}" dt="2025-03-24T11:05:04.529" v="429"/>
          <ac:spMkLst>
            <pc:docMk/>
            <pc:sldMk cId="3749321561" sldId="2147477054"/>
            <ac:spMk id="100" creationId="{7DC394E7-C590-6C57-BFAA-AB6CB4FD0A2E}"/>
          </ac:spMkLst>
        </pc:spChg>
        <pc:spChg chg="add mod">
          <ac:chgData name="Álvaro HERNANDO LÓPEZ (FERCHAU)" userId="7960b7a3-f1c3-40c1-b1cd-339346c7c44c" providerId="ADAL" clId="{70303EA2-4F81-44F4-9108-BDD2E16B57C7}" dt="2025-03-24T11:05:04.529" v="429"/>
          <ac:spMkLst>
            <pc:docMk/>
            <pc:sldMk cId="3749321561" sldId="2147477054"/>
            <ac:spMk id="103" creationId="{105DE431-FE21-2A5C-7E7F-91A8A4CCA105}"/>
          </ac:spMkLst>
        </pc:spChg>
        <pc:spChg chg="add mod">
          <ac:chgData name="Álvaro HERNANDO LÓPEZ (FERCHAU)" userId="7960b7a3-f1c3-40c1-b1cd-339346c7c44c" providerId="ADAL" clId="{70303EA2-4F81-44F4-9108-BDD2E16B57C7}" dt="2025-03-24T11:05:04.529" v="429"/>
          <ac:spMkLst>
            <pc:docMk/>
            <pc:sldMk cId="3749321561" sldId="2147477054"/>
            <ac:spMk id="107" creationId="{D9BC72D1-1BB9-F880-D8C8-C9F0D72E0667}"/>
          </ac:spMkLst>
        </pc:spChg>
        <pc:spChg chg="add mod">
          <ac:chgData name="Álvaro HERNANDO LÓPEZ (FERCHAU)" userId="7960b7a3-f1c3-40c1-b1cd-339346c7c44c" providerId="ADAL" clId="{70303EA2-4F81-44F4-9108-BDD2E16B57C7}" dt="2025-03-24T11:05:04.529" v="429"/>
          <ac:spMkLst>
            <pc:docMk/>
            <pc:sldMk cId="3749321561" sldId="2147477054"/>
            <ac:spMk id="108" creationId="{76B266B2-A6EC-4486-A2E7-C881C5E83274}"/>
          </ac:spMkLst>
        </pc:spChg>
        <pc:grpChg chg="add mod">
          <ac:chgData name="Álvaro HERNANDO LÓPEZ (FERCHAU)" userId="7960b7a3-f1c3-40c1-b1cd-339346c7c44c" providerId="ADAL" clId="{70303EA2-4F81-44F4-9108-BDD2E16B57C7}" dt="2025-03-25T09:18:40.429" v="885" actId="1035"/>
          <ac:grpSpMkLst>
            <pc:docMk/>
            <pc:sldMk cId="3749321561" sldId="2147477054"/>
            <ac:grpSpMk id="17" creationId="{F1648C02-717B-A625-11AE-B8537D941921}"/>
          </ac:grpSpMkLst>
        </pc:grpChg>
        <pc:grpChg chg="mod">
          <ac:chgData name="Álvaro HERNANDO LÓPEZ (FERCHAU)" userId="7960b7a3-f1c3-40c1-b1cd-339346c7c44c" providerId="ADAL" clId="{70303EA2-4F81-44F4-9108-BDD2E16B57C7}" dt="2025-03-26T16:19:31.600" v="2005" actId="1035"/>
          <ac:grpSpMkLst>
            <pc:docMk/>
            <pc:sldMk cId="3749321561" sldId="2147477054"/>
            <ac:grpSpMk id="21" creationId="{ED3EAAEE-FDFB-33C0-76FB-73F49A471407}"/>
          </ac:grpSpMkLst>
        </pc:grpChg>
        <pc:picChg chg="add del mod">
          <ac:chgData name="Álvaro HERNANDO LÓPEZ (FERCHAU)" userId="7960b7a3-f1c3-40c1-b1cd-339346c7c44c" providerId="ADAL" clId="{70303EA2-4F81-44F4-9108-BDD2E16B57C7}" dt="2025-03-24T10:50:45.538" v="316" actId="478"/>
          <ac:picMkLst>
            <pc:docMk/>
            <pc:sldMk cId="3749321561" sldId="2147477054"/>
            <ac:picMk id="6" creationId="{3C21C17F-A9B3-EB4E-3786-EE848CD1E593}"/>
          </ac:picMkLst>
        </pc:picChg>
        <pc:picChg chg="add mod">
          <ac:chgData name="Álvaro HERNANDO LÓPEZ (FERCHAU)" userId="7960b7a3-f1c3-40c1-b1cd-339346c7c44c" providerId="ADAL" clId="{70303EA2-4F81-44F4-9108-BDD2E16B57C7}" dt="2025-03-25T10:19:02.524" v="1415"/>
          <ac:picMkLst>
            <pc:docMk/>
            <pc:sldMk cId="3749321561" sldId="2147477054"/>
            <ac:picMk id="31" creationId="{5AB696C7-E477-0DDF-9CFA-FE23D31EAE80}"/>
          </ac:picMkLst>
        </pc:picChg>
        <pc:picChg chg="add mod">
          <ac:chgData name="Álvaro HERNANDO LÓPEZ (FERCHAU)" userId="7960b7a3-f1c3-40c1-b1cd-339346c7c44c" providerId="ADAL" clId="{70303EA2-4F81-44F4-9108-BDD2E16B57C7}" dt="2025-03-25T10:19:02.524" v="1415"/>
          <ac:picMkLst>
            <pc:docMk/>
            <pc:sldMk cId="3749321561" sldId="2147477054"/>
            <ac:picMk id="32" creationId="{38A2D090-EFDA-9DAE-CCEC-C3EF8A72265D}"/>
          </ac:picMkLst>
        </pc:picChg>
        <pc:picChg chg="add mod">
          <ac:chgData name="Álvaro HERNANDO LÓPEZ (FERCHAU)" userId="7960b7a3-f1c3-40c1-b1cd-339346c7c44c" providerId="ADAL" clId="{70303EA2-4F81-44F4-9108-BDD2E16B57C7}" dt="2025-03-24T11:05:04.529" v="429"/>
          <ac:picMkLst>
            <pc:docMk/>
            <pc:sldMk cId="3749321561" sldId="2147477054"/>
            <ac:picMk id="92" creationId="{EBA2E77A-639E-5B0E-1A82-E55E8CCB6CC7}"/>
          </ac:picMkLst>
        </pc:picChg>
        <pc:picChg chg="add mod">
          <ac:chgData name="Álvaro HERNANDO LÓPEZ (FERCHAU)" userId="7960b7a3-f1c3-40c1-b1cd-339346c7c44c" providerId="ADAL" clId="{70303EA2-4F81-44F4-9108-BDD2E16B57C7}" dt="2025-03-24T11:05:04.529" v="429"/>
          <ac:picMkLst>
            <pc:docMk/>
            <pc:sldMk cId="3749321561" sldId="2147477054"/>
            <ac:picMk id="99" creationId="{2BE4C1C5-B82D-CED4-E8A1-D70AF21262FB}"/>
          </ac:picMkLst>
        </pc:picChg>
        <pc:picChg chg="add mod">
          <ac:chgData name="Álvaro HERNANDO LÓPEZ (FERCHAU)" userId="7960b7a3-f1c3-40c1-b1cd-339346c7c44c" providerId="ADAL" clId="{70303EA2-4F81-44F4-9108-BDD2E16B57C7}" dt="2025-03-24T11:05:04.529" v="429"/>
          <ac:picMkLst>
            <pc:docMk/>
            <pc:sldMk cId="3749321561" sldId="2147477054"/>
            <ac:picMk id="104" creationId="{8918D648-2DF7-B742-D7F0-8467E1889FE7}"/>
          </ac:picMkLst>
        </pc:picChg>
        <pc:picChg chg="add mod">
          <ac:chgData name="Álvaro HERNANDO LÓPEZ (FERCHAU)" userId="7960b7a3-f1c3-40c1-b1cd-339346c7c44c" providerId="ADAL" clId="{70303EA2-4F81-44F4-9108-BDD2E16B57C7}" dt="2025-03-24T11:05:04.529" v="429"/>
          <ac:picMkLst>
            <pc:docMk/>
            <pc:sldMk cId="3749321561" sldId="2147477054"/>
            <ac:picMk id="106" creationId="{7C80618F-F8F8-D263-97CB-FDAB4C8280CA}"/>
          </ac:picMkLst>
        </pc:picChg>
        <pc:cxnChg chg="add del mod">
          <ac:chgData name="Álvaro HERNANDO LÓPEZ (FERCHAU)" userId="7960b7a3-f1c3-40c1-b1cd-339346c7c44c" providerId="ADAL" clId="{70303EA2-4F81-44F4-9108-BDD2E16B57C7}" dt="2025-03-24T10:50:45.538" v="316" actId="478"/>
          <ac:cxnSpMkLst>
            <pc:docMk/>
            <pc:sldMk cId="3749321561" sldId="2147477054"/>
            <ac:cxnSpMk id="12" creationId="{5670F402-5D10-1551-7DD2-0C27564EBC5C}"/>
          </ac:cxnSpMkLst>
        </pc:cxnChg>
        <pc:cxnChg chg="add del mod">
          <ac:chgData name="Álvaro HERNANDO LÓPEZ (FERCHAU)" userId="7960b7a3-f1c3-40c1-b1cd-339346c7c44c" providerId="ADAL" clId="{70303EA2-4F81-44F4-9108-BDD2E16B57C7}" dt="2025-03-24T10:50:45.538" v="316" actId="478"/>
          <ac:cxnSpMkLst>
            <pc:docMk/>
            <pc:sldMk cId="3749321561" sldId="2147477054"/>
            <ac:cxnSpMk id="13" creationId="{D1801291-AA1F-BCB6-3057-C5EE206B74E0}"/>
          </ac:cxnSpMkLst>
        </pc:cxnChg>
        <pc:cxnChg chg="mod">
          <ac:chgData name="Álvaro HERNANDO LÓPEZ (FERCHAU)" userId="7960b7a3-f1c3-40c1-b1cd-339346c7c44c" providerId="ADAL" clId="{70303EA2-4F81-44F4-9108-BDD2E16B57C7}" dt="2025-03-24T10:50:47.395" v="322" actId="14100"/>
          <ac:cxnSpMkLst>
            <pc:docMk/>
            <pc:sldMk cId="3749321561" sldId="2147477054"/>
            <ac:cxnSpMk id="20" creationId="{4A5F99BB-16CE-6A6C-BF33-50A57954DFEF}"/>
          </ac:cxnSpMkLst>
        </pc:cxnChg>
        <pc:cxnChg chg="mod">
          <ac:chgData name="Álvaro HERNANDO LÓPEZ (FERCHAU)" userId="7960b7a3-f1c3-40c1-b1cd-339346c7c44c" providerId="ADAL" clId="{70303EA2-4F81-44F4-9108-BDD2E16B57C7}" dt="2025-03-24T10:50:47.143" v="321" actId="14100"/>
          <ac:cxnSpMkLst>
            <pc:docMk/>
            <pc:sldMk cId="3749321561" sldId="2147477054"/>
            <ac:cxnSpMk id="23" creationId="{92577B72-EED4-92C5-1C76-3F6396D235E5}"/>
          </ac:cxnSpMkLst>
        </pc:cxnChg>
        <pc:cxnChg chg="mod">
          <ac:chgData name="Álvaro HERNANDO LÓPEZ (FERCHAU)" userId="7960b7a3-f1c3-40c1-b1cd-339346c7c44c" providerId="ADAL" clId="{70303EA2-4F81-44F4-9108-BDD2E16B57C7}" dt="2025-03-26T16:46:59.295" v="2384" actId="208"/>
          <ac:cxnSpMkLst>
            <pc:docMk/>
            <pc:sldMk cId="3749321561" sldId="2147477054"/>
            <ac:cxnSpMk id="26" creationId="{A1A42723-8025-958B-60C9-7254AE0C04BA}"/>
          </ac:cxnSpMkLst>
        </pc:cxnChg>
        <pc:cxnChg chg="add mod">
          <ac:chgData name="Álvaro HERNANDO LÓPEZ (FERCHAU)" userId="7960b7a3-f1c3-40c1-b1cd-339346c7c44c" providerId="ADAL" clId="{70303EA2-4F81-44F4-9108-BDD2E16B57C7}" dt="2025-03-26T15:49:49.725" v="1555" actId="208"/>
          <ac:cxnSpMkLst>
            <pc:docMk/>
            <pc:sldMk cId="3749321561" sldId="2147477054"/>
            <ac:cxnSpMk id="27" creationId="{A48F9F7C-C85A-EFA0-9D2D-33A06B8D4910}"/>
          </ac:cxnSpMkLst>
        </pc:cxnChg>
        <pc:cxnChg chg="add del mod">
          <ac:chgData name="Álvaro HERNANDO LÓPEZ (FERCHAU)" userId="7960b7a3-f1c3-40c1-b1cd-339346c7c44c" providerId="ADAL" clId="{70303EA2-4F81-44F4-9108-BDD2E16B57C7}" dt="2025-03-26T16:45:56.969" v="2376" actId="208"/>
          <ac:cxnSpMkLst>
            <pc:docMk/>
            <pc:sldMk cId="3749321561" sldId="2147477054"/>
            <ac:cxnSpMk id="37" creationId="{32F6CE3F-0E2A-7065-F103-E2FC6825F700}"/>
          </ac:cxnSpMkLst>
        </pc:cxnChg>
        <pc:cxnChg chg="add mod">
          <ac:chgData name="Álvaro HERNANDO LÓPEZ (FERCHAU)" userId="7960b7a3-f1c3-40c1-b1cd-339346c7c44c" providerId="ADAL" clId="{70303EA2-4F81-44F4-9108-BDD2E16B57C7}" dt="2025-03-26T16:47:02.792" v="2385" actId="208"/>
          <ac:cxnSpMkLst>
            <pc:docMk/>
            <pc:sldMk cId="3749321561" sldId="2147477054"/>
            <ac:cxnSpMk id="41" creationId="{FA972129-80D4-7890-D815-1D20D92D95D1}"/>
          </ac:cxnSpMkLst>
        </pc:cxnChg>
        <pc:cxnChg chg="add mod">
          <ac:chgData name="Álvaro HERNANDO LÓPEZ (FERCHAU)" userId="7960b7a3-f1c3-40c1-b1cd-339346c7c44c" providerId="ADAL" clId="{70303EA2-4F81-44F4-9108-BDD2E16B57C7}" dt="2025-03-24T11:16:47.677" v="492"/>
          <ac:cxnSpMkLst>
            <pc:docMk/>
            <pc:sldMk cId="3749321561" sldId="2147477054"/>
            <ac:cxnSpMk id="110" creationId="{F7C6E841-46C3-B1FB-1B9E-2B9E321BBA3A}"/>
          </ac:cxnSpMkLst>
        </pc:cxnChg>
        <pc:cxnChg chg="add mod">
          <ac:chgData name="Álvaro HERNANDO LÓPEZ (FERCHAU)" userId="7960b7a3-f1c3-40c1-b1cd-339346c7c44c" providerId="ADAL" clId="{70303EA2-4F81-44F4-9108-BDD2E16B57C7}" dt="2025-03-24T11:16:47.677" v="492"/>
          <ac:cxnSpMkLst>
            <pc:docMk/>
            <pc:sldMk cId="3749321561" sldId="2147477054"/>
            <ac:cxnSpMk id="111" creationId="{A1F17100-A044-5688-8077-984FEAB41898}"/>
          </ac:cxnSpMkLst>
        </pc:cxnChg>
      </pc:sldChg>
      <pc:sldChg chg="add del">
        <pc:chgData name="Álvaro HERNANDO LÓPEZ (FERCHAU)" userId="7960b7a3-f1c3-40c1-b1cd-339346c7c44c" providerId="ADAL" clId="{70303EA2-4F81-44F4-9108-BDD2E16B57C7}" dt="2025-03-24T10:54:21.376" v="341" actId="2696"/>
        <pc:sldMkLst>
          <pc:docMk/>
          <pc:sldMk cId="1457515487" sldId="2147477055"/>
        </pc:sldMkLst>
      </pc:sldChg>
      <pc:sldChg chg="addSp delSp modSp add mod modTransition modNotesTx">
        <pc:chgData name="Álvaro HERNANDO LÓPEZ (FERCHAU)" userId="7960b7a3-f1c3-40c1-b1cd-339346c7c44c" providerId="ADAL" clId="{70303EA2-4F81-44F4-9108-BDD2E16B57C7}" dt="2025-03-28T13:03:01.987" v="6328" actId="20577"/>
        <pc:sldMkLst>
          <pc:docMk/>
          <pc:sldMk cId="3013585730" sldId="2147477055"/>
        </pc:sldMkLst>
        <pc:spChg chg="mod">
          <ac:chgData name="Álvaro HERNANDO LÓPEZ (FERCHAU)" userId="7960b7a3-f1c3-40c1-b1cd-339346c7c44c" providerId="ADAL" clId="{70303EA2-4F81-44F4-9108-BDD2E16B57C7}" dt="2025-03-26T16:35:25.343" v="2244" actId="1076"/>
          <ac:spMkLst>
            <pc:docMk/>
            <pc:sldMk cId="3013585730" sldId="2147477055"/>
            <ac:spMk id="4" creationId="{8CC23AB9-C409-98B3-26F0-E8F535C8B10A}"/>
          </ac:spMkLst>
        </pc:spChg>
        <pc:spChg chg="mod">
          <ac:chgData name="Álvaro HERNANDO LÓPEZ (FERCHAU)" userId="7960b7a3-f1c3-40c1-b1cd-339346c7c44c" providerId="ADAL" clId="{70303EA2-4F81-44F4-9108-BDD2E16B57C7}" dt="2025-03-26T16:49:38.742" v="2431" actId="208"/>
          <ac:spMkLst>
            <pc:docMk/>
            <pc:sldMk cId="3013585730" sldId="2147477055"/>
            <ac:spMk id="5" creationId="{D4A27D20-2F02-47B8-B600-B323617191C0}"/>
          </ac:spMkLst>
        </pc:spChg>
        <pc:spChg chg="mod">
          <ac:chgData name="Álvaro HERNANDO LÓPEZ (FERCHAU)" userId="7960b7a3-f1c3-40c1-b1cd-339346c7c44c" providerId="ADAL" clId="{70303EA2-4F81-44F4-9108-BDD2E16B57C7}" dt="2025-03-26T16:34:51.216" v="2234" actId="1076"/>
          <ac:spMkLst>
            <pc:docMk/>
            <pc:sldMk cId="3013585730" sldId="2147477055"/>
            <ac:spMk id="18" creationId="{6E07D154-DA6B-0BA1-369E-25B2ED519704}"/>
          </ac:spMkLst>
        </pc:spChg>
        <pc:spChg chg="mod">
          <ac:chgData name="Álvaro HERNANDO LÓPEZ (FERCHAU)" userId="7960b7a3-f1c3-40c1-b1cd-339346c7c44c" providerId="ADAL" clId="{70303EA2-4F81-44F4-9108-BDD2E16B57C7}" dt="2025-03-26T16:49:33.528" v="2430" actId="208"/>
          <ac:spMkLst>
            <pc:docMk/>
            <pc:sldMk cId="3013585730" sldId="2147477055"/>
            <ac:spMk id="46" creationId="{EDD33569-C52F-3DEB-4C17-B7FE1365B546}"/>
          </ac:spMkLst>
        </pc:spChg>
        <pc:spChg chg="add mod">
          <ac:chgData name="Álvaro HERNANDO LÓPEZ (FERCHAU)" userId="7960b7a3-f1c3-40c1-b1cd-339346c7c44c" providerId="ADAL" clId="{70303EA2-4F81-44F4-9108-BDD2E16B57C7}" dt="2025-03-25T09:32:02.107" v="926" actId="1076"/>
          <ac:spMkLst>
            <pc:docMk/>
            <pc:sldMk cId="3013585730" sldId="2147477055"/>
            <ac:spMk id="49" creationId="{6B02CAA7-1B5F-8D25-320E-91A0D00A3C62}"/>
          </ac:spMkLst>
        </pc:spChg>
        <pc:spChg chg="add mod">
          <ac:chgData name="Álvaro HERNANDO LÓPEZ (FERCHAU)" userId="7960b7a3-f1c3-40c1-b1cd-339346c7c44c" providerId="ADAL" clId="{70303EA2-4F81-44F4-9108-BDD2E16B57C7}" dt="2025-03-26T16:10:35.968" v="1716" actId="14100"/>
          <ac:spMkLst>
            <pc:docMk/>
            <pc:sldMk cId="3013585730" sldId="2147477055"/>
            <ac:spMk id="53" creationId="{BE6EA1B8-7C9B-48C2-38C6-681DF023BCF8}"/>
          </ac:spMkLst>
        </pc:spChg>
        <pc:spChg chg="add mod">
          <ac:chgData name="Álvaro HERNANDO LÓPEZ (FERCHAU)" userId="7960b7a3-f1c3-40c1-b1cd-339346c7c44c" providerId="ADAL" clId="{70303EA2-4F81-44F4-9108-BDD2E16B57C7}" dt="2025-03-26T16:34:33.266" v="2226"/>
          <ac:spMkLst>
            <pc:docMk/>
            <pc:sldMk cId="3013585730" sldId="2147477055"/>
            <ac:spMk id="82" creationId="{A2B2D018-A3CC-0849-EAF1-568DB8D1787B}"/>
          </ac:spMkLst>
        </pc:spChg>
        <pc:spChg chg="add mod">
          <ac:chgData name="Álvaro HERNANDO LÓPEZ (FERCHAU)" userId="7960b7a3-f1c3-40c1-b1cd-339346c7c44c" providerId="ADAL" clId="{70303EA2-4F81-44F4-9108-BDD2E16B57C7}" dt="2025-03-26T16:34:33.266" v="2226"/>
          <ac:spMkLst>
            <pc:docMk/>
            <pc:sldMk cId="3013585730" sldId="2147477055"/>
            <ac:spMk id="85" creationId="{5A8377F6-DD7D-B641-8D74-44CCCA48F339}"/>
          </ac:spMkLst>
        </pc:spChg>
        <pc:spChg chg="add mod">
          <ac:chgData name="Álvaro HERNANDO LÓPEZ (FERCHAU)" userId="7960b7a3-f1c3-40c1-b1cd-339346c7c44c" providerId="ADAL" clId="{70303EA2-4F81-44F4-9108-BDD2E16B57C7}" dt="2025-03-26T16:34:33.266" v="2226"/>
          <ac:spMkLst>
            <pc:docMk/>
            <pc:sldMk cId="3013585730" sldId="2147477055"/>
            <ac:spMk id="86" creationId="{D8F5F812-A660-423E-6598-F0FA3883A9C3}"/>
          </ac:spMkLst>
        </pc:spChg>
        <pc:spChg chg="add mod">
          <ac:chgData name="Álvaro HERNANDO LÓPEZ (FERCHAU)" userId="7960b7a3-f1c3-40c1-b1cd-339346c7c44c" providerId="ADAL" clId="{70303EA2-4F81-44F4-9108-BDD2E16B57C7}" dt="2025-03-26T16:34:33.266" v="2226"/>
          <ac:spMkLst>
            <pc:docMk/>
            <pc:sldMk cId="3013585730" sldId="2147477055"/>
            <ac:spMk id="87" creationId="{8EBEA50F-B285-0348-9894-D8D3E10B8DEC}"/>
          </ac:spMkLst>
        </pc:spChg>
        <pc:spChg chg="add mod">
          <ac:chgData name="Álvaro HERNANDO LÓPEZ (FERCHAU)" userId="7960b7a3-f1c3-40c1-b1cd-339346c7c44c" providerId="ADAL" clId="{70303EA2-4F81-44F4-9108-BDD2E16B57C7}" dt="2025-03-26T16:41:02.943" v="2360"/>
          <ac:spMkLst>
            <pc:docMk/>
            <pc:sldMk cId="3013585730" sldId="2147477055"/>
            <ac:spMk id="88" creationId="{9620C15B-EE33-5215-0EE2-32F11F0CF702}"/>
          </ac:spMkLst>
        </pc:spChg>
        <pc:spChg chg="add mod">
          <ac:chgData name="Álvaro HERNANDO LÓPEZ (FERCHAU)" userId="7960b7a3-f1c3-40c1-b1cd-339346c7c44c" providerId="ADAL" clId="{70303EA2-4F81-44F4-9108-BDD2E16B57C7}" dt="2025-03-26T16:35:03.281" v="2239" actId="1076"/>
          <ac:spMkLst>
            <pc:docMk/>
            <pc:sldMk cId="3013585730" sldId="2147477055"/>
            <ac:spMk id="103" creationId="{66DE3250-B62A-AAF1-92CA-AE511925D1D1}"/>
          </ac:spMkLst>
        </pc:spChg>
        <pc:grpChg chg="mod">
          <ac:chgData name="Álvaro HERNANDO LÓPEZ (FERCHAU)" userId="7960b7a3-f1c3-40c1-b1cd-339346c7c44c" providerId="ADAL" clId="{70303EA2-4F81-44F4-9108-BDD2E16B57C7}" dt="2025-03-24T11:01:42.715" v="379" actId="1076"/>
          <ac:grpSpMkLst>
            <pc:docMk/>
            <pc:sldMk cId="3013585730" sldId="2147477055"/>
            <ac:grpSpMk id="21" creationId="{C597D651-D7F2-C3B5-33F4-6216B15211EB}"/>
          </ac:grpSpMkLst>
        </pc:grpChg>
        <pc:picChg chg="mod">
          <ac:chgData name="Álvaro HERNANDO LÓPEZ (FERCHAU)" userId="7960b7a3-f1c3-40c1-b1cd-339346c7c44c" providerId="ADAL" clId="{70303EA2-4F81-44F4-9108-BDD2E16B57C7}" dt="2025-03-24T11:03:59.325" v="422" actId="1038"/>
          <ac:picMkLst>
            <pc:docMk/>
            <pc:sldMk cId="3013585730" sldId="2147477055"/>
            <ac:picMk id="8" creationId="{3E069A1E-62C9-BF72-1602-D325A0503187}"/>
          </ac:picMkLst>
        </pc:picChg>
        <pc:picChg chg="add mod">
          <ac:chgData name="Álvaro HERNANDO LÓPEZ (FERCHAU)" userId="7960b7a3-f1c3-40c1-b1cd-339346c7c44c" providerId="ADAL" clId="{70303EA2-4F81-44F4-9108-BDD2E16B57C7}" dt="2025-03-24T13:05:07.526" v="684" actId="1036"/>
          <ac:picMkLst>
            <pc:docMk/>
            <pc:sldMk cId="3013585730" sldId="2147477055"/>
            <ac:picMk id="42" creationId="{4E23A96A-E848-532F-F025-9E333B74D318}"/>
          </ac:picMkLst>
        </pc:picChg>
        <pc:picChg chg="add mod">
          <ac:chgData name="Álvaro HERNANDO LÓPEZ (FERCHAU)" userId="7960b7a3-f1c3-40c1-b1cd-339346c7c44c" providerId="ADAL" clId="{70303EA2-4F81-44F4-9108-BDD2E16B57C7}" dt="2025-03-25T10:19:04.937" v="1416"/>
          <ac:picMkLst>
            <pc:docMk/>
            <pc:sldMk cId="3013585730" sldId="2147477055"/>
            <ac:picMk id="56" creationId="{FDE34B56-F471-9F9B-DCA4-329D6F2C7FD2}"/>
          </ac:picMkLst>
        </pc:picChg>
        <pc:picChg chg="add mod">
          <ac:chgData name="Álvaro HERNANDO LÓPEZ (FERCHAU)" userId="7960b7a3-f1c3-40c1-b1cd-339346c7c44c" providerId="ADAL" clId="{70303EA2-4F81-44F4-9108-BDD2E16B57C7}" dt="2025-03-25T10:19:04.937" v="1416"/>
          <ac:picMkLst>
            <pc:docMk/>
            <pc:sldMk cId="3013585730" sldId="2147477055"/>
            <ac:picMk id="63" creationId="{E1A00617-6979-0D03-B763-98FE72E4CDCA}"/>
          </ac:picMkLst>
        </pc:picChg>
        <pc:picChg chg="add mod">
          <ac:chgData name="Álvaro HERNANDO LÓPEZ (FERCHAU)" userId="7960b7a3-f1c3-40c1-b1cd-339346c7c44c" providerId="ADAL" clId="{70303EA2-4F81-44F4-9108-BDD2E16B57C7}" dt="2025-03-24T13:09:31.995" v="775" actId="1037"/>
          <ac:picMkLst>
            <pc:docMk/>
            <pc:sldMk cId="3013585730" sldId="2147477055"/>
            <ac:picMk id="83" creationId="{6124AA37-C68C-EFB8-DD7A-A795E0313BDB}"/>
          </ac:picMkLst>
        </pc:picChg>
        <pc:picChg chg="add mod">
          <ac:chgData name="Álvaro HERNANDO LÓPEZ (FERCHAU)" userId="7960b7a3-f1c3-40c1-b1cd-339346c7c44c" providerId="ADAL" clId="{70303EA2-4F81-44F4-9108-BDD2E16B57C7}" dt="2025-03-24T13:06:12.010" v="694" actId="1076"/>
          <ac:picMkLst>
            <pc:docMk/>
            <pc:sldMk cId="3013585730" sldId="2147477055"/>
            <ac:picMk id="84" creationId="{FEFC84C0-C21F-8EB0-7983-77EBDB15EBB7}"/>
          </ac:picMkLst>
        </pc:picChg>
        <pc:cxnChg chg="mod">
          <ac:chgData name="Álvaro HERNANDO LÓPEZ (FERCHAU)" userId="7960b7a3-f1c3-40c1-b1cd-339346c7c44c" providerId="ADAL" clId="{70303EA2-4F81-44F4-9108-BDD2E16B57C7}" dt="2025-03-24T13:01:08.738" v="640" actId="14100"/>
          <ac:cxnSpMkLst>
            <pc:docMk/>
            <pc:sldMk cId="3013585730" sldId="2147477055"/>
            <ac:cxnSpMk id="13" creationId="{6B1E1022-A77D-DB0F-271F-AF68646A702D}"/>
          </ac:cxnSpMkLst>
        </pc:cxnChg>
        <pc:cxnChg chg="mod">
          <ac:chgData name="Álvaro HERNANDO LÓPEZ (FERCHAU)" userId="7960b7a3-f1c3-40c1-b1cd-339346c7c44c" providerId="ADAL" clId="{70303EA2-4F81-44F4-9108-BDD2E16B57C7}" dt="2025-03-24T13:01:23.506" v="643" actId="14100"/>
          <ac:cxnSpMkLst>
            <pc:docMk/>
            <pc:sldMk cId="3013585730" sldId="2147477055"/>
            <ac:cxnSpMk id="23" creationId="{8F9C53A3-5FA2-B2E0-C04D-CB31FE5EEBFC}"/>
          </ac:cxnSpMkLst>
        </pc:cxnChg>
        <pc:cxnChg chg="mod">
          <ac:chgData name="Álvaro HERNANDO LÓPEZ (FERCHAU)" userId="7960b7a3-f1c3-40c1-b1cd-339346c7c44c" providerId="ADAL" clId="{70303EA2-4F81-44F4-9108-BDD2E16B57C7}" dt="2025-03-26T16:47:09.749" v="2386" actId="208"/>
          <ac:cxnSpMkLst>
            <pc:docMk/>
            <pc:sldMk cId="3013585730" sldId="2147477055"/>
            <ac:cxnSpMk id="37" creationId="{6A5BEF84-C6B5-4594-2C5C-001127E2AB2B}"/>
          </ac:cxnSpMkLst>
        </pc:cxnChg>
        <pc:cxnChg chg="add mod">
          <ac:chgData name="Álvaro HERNANDO LÓPEZ (FERCHAU)" userId="7960b7a3-f1c3-40c1-b1cd-339346c7c44c" providerId="ADAL" clId="{70303EA2-4F81-44F4-9108-BDD2E16B57C7}" dt="2025-03-24T13:05:19.041" v="686" actId="14100"/>
          <ac:cxnSpMkLst>
            <pc:docMk/>
            <pc:sldMk cId="3013585730" sldId="2147477055"/>
            <ac:cxnSpMk id="44" creationId="{8F9603D4-8DC0-BF7B-B7A3-289CAEF2A0D7}"/>
          </ac:cxnSpMkLst>
        </pc:cxnChg>
        <pc:cxnChg chg="add mod">
          <ac:chgData name="Álvaro HERNANDO LÓPEZ (FERCHAU)" userId="7960b7a3-f1c3-40c1-b1cd-339346c7c44c" providerId="ADAL" clId="{70303EA2-4F81-44F4-9108-BDD2E16B57C7}" dt="2025-03-24T13:05:45.314" v="687" actId="14100"/>
          <ac:cxnSpMkLst>
            <pc:docMk/>
            <pc:sldMk cId="3013585730" sldId="2147477055"/>
            <ac:cxnSpMk id="45" creationId="{FA6271C8-BBDA-8C74-4889-D19C521B7ABD}"/>
          </ac:cxnSpMkLst>
        </pc:cxnChg>
        <pc:cxnChg chg="add mod">
          <ac:chgData name="Álvaro HERNANDO LÓPEZ (FERCHAU)" userId="7960b7a3-f1c3-40c1-b1cd-339346c7c44c" providerId="ADAL" clId="{70303EA2-4F81-44F4-9108-BDD2E16B57C7}" dt="2025-03-24T13:05:07.526" v="684" actId="1036"/>
          <ac:cxnSpMkLst>
            <pc:docMk/>
            <pc:sldMk cId="3013585730" sldId="2147477055"/>
            <ac:cxnSpMk id="47" creationId="{8EC14E56-B7CE-3276-074E-299BCBDB2376}"/>
          </ac:cxnSpMkLst>
        </pc:cxnChg>
        <pc:cxnChg chg="mod">
          <ac:chgData name="Álvaro HERNANDO LÓPEZ (FERCHAU)" userId="7960b7a3-f1c3-40c1-b1cd-339346c7c44c" providerId="ADAL" clId="{70303EA2-4F81-44F4-9108-BDD2E16B57C7}" dt="2025-03-26T15:49:58.556" v="1556" actId="208"/>
          <ac:cxnSpMkLst>
            <pc:docMk/>
            <pc:sldMk cId="3013585730" sldId="2147477055"/>
            <ac:cxnSpMk id="57" creationId="{B63A0FC2-5AF6-BC35-AB5C-382A4AD9A715}"/>
          </ac:cxnSpMkLst>
        </pc:cxnChg>
        <pc:cxnChg chg="add mod">
          <ac:chgData name="Álvaro HERNANDO LÓPEZ (FERCHAU)" userId="7960b7a3-f1c3-40c1-b1cd-339346c7c44c" providerId="ADAL" clId="{70303EA2-4F81-44F4-9108-BDD2E16B57C7}" dt="2025-03-24T11:15:05.554" v="475" actId="1076"/>
          <ac:cxnSpMkLst>
            <pc:docMk/>
            <pc:sldMk cId="3013585730" sldId="2147477055"/>
            <ac:cxnSpMk id="59" creationId="{CCFA1141-46E1-F9F9-3CA1-110FD786FFC8}"/>
          </ac:cxnSpMkLst>
        </pc:cxnChg>
        <pc:cxnChg chg="add mod">
          <ac:chgData name="Álvaro HERNANDO LÓPEZ (FERCHAU)" userId="7960b7a3-f1c3-40c1-b1cd-339346c7c44c" providerId="ADAL" clId="{70303EA2-4F81-44F4-9108-BDD2E16B57C7}" dt="2025-03-24T11:16:27.515" v="489" actId="14100"/>
          <ac:cxnSpMkLst>
            <pc:docMk/>
            <pc:sldMk cId="3013585730" sldId="2147477055"/>
            <ac:cxnSpMk id="60" creationId="{CD0FDC1C-58BB-591D-AC23-0DFF5AC7FFF8}"/>
          </ac:cxnSpMkLst>
        </pc:cxnChg>
        <pc:cxnChg chg="add mod">
          <ac:chgData name="Álvaro HERNANDO LÓPEZ (FERCHAU)" userId="7960b7a3-f1c3-40c1-b1cd-339346c7c44c" providerId="ADAL" clId="{70303EA2-4F81-44F4-9108-BDD2E16B57C7}" dt="2025-03-26T16:47:16.879" v="2388" actId="208"/>
          <ac:cxnSpMkLst>
            <pc:docMk/>
            <pc:sldMk cId="3013585730" sldId="2147477055"/>
            <ac:cxnSpMk id="66" creationId="{CAA37426-23D1-940E-C28F-E9D888B0823B}"/>
          </ac:cxnSpMkLst>
        </pc:cxnChg>
        <pc:cxnChg chg="add mod">
          <ac:chgData name="Álvaro HERNANDO LÓPEZ (FERCHAU)" userId="7960b7a3-f1c3-40c1-b1cd-339346c7c44c" providerId="ADAL" clId="{70303EA2-4F81-44F4-9108-BDD2E16B57C7}" dt="2025-03-26T17:14:09.367" v="4376"/>
          <ac:cxnSpMkLst>
            <pc:docMk/>
            <pc:sldMk cId="3013585730" sldId="2147477055"/>
            <ac:cxnSpMk id="89" creationId="{EEAE6FDE-75E9-CB0A-C67D-BBA70569D278}"/>
          </ac:cxnSpMkLst>
        </pc:cxnChg>
        <pc:cxnChg chg="add mod">
          <ac:chgData name="Álvaro HERNANDO LÓPEZ (FERCHAU)" userId="7960b7a3-f1c3-40c1-b1cd-339346c7c44c" providerId="ADAL" clId="{70303EA2-4F81-44F4-9108-BDD2E16B57C7}" dt="2025-03-24T13:04:21.297" v="664" actId="14100"/>
          <ac:cxnSpMkLst>
            <pc:docMk/>
            <pc:sldMk cId="3013585730" sldId="2147477055"/>
            <ac:cxnSpMk id="94" creationId="{63F9FC79-E694-C5BB-BE50-B4FC7CDA6D5D}"/>
          </ac:cxnSpMkLst>
        </pc:cxnChg>
        <pc:cxnChg chg="add mod">
          <ac:chgData name="Álvaro HERNANDO LÓPEZ (FERCHAU)" userId="7960b7a3-f1c3-40c1-b1cd-339346c7c44c" providerId="ADAL" clId="{70303EA2-4F81-44F4-9108-BDD2E16B57C7}" dt="2025-03-24T13:03:53.600" v="663" actId="14100"/>
          <ac:cxnSpMkLst>
            <pc:docMk/>
            <pc:sldMk cId="3013585730" sldId="2147477055"/>
            <ac:cxnSpMk id="95" creationId="{DE6D7CDA-4326-77D7-0C7C-B4AB8CD4FF48}"/>
          </ac:cxnSpMkLst>
        </pc:cxnChg>
        <pc:cxnChg chg="add mod">
          <ac:chgData name="Álvaro HERNANDO LÓPEZ (FERCHAU)" userId="7960b7a3-f1c3-40c1-b1cd-339346c7c44c" providerId="ADAL" clId="{70303EA2-4F81-44F4-9108-BDD2E16B57C7}" dt="2025-03-24T13:08:02.451" v="740" actId="1076"/>
          <ac:cxnSpMkLst>
            <pc:docMk/>
            <pc:sldMk cId="3013585730" sldId="2147477055"/>
            <ac:cxnSpMk id="106" creationId="{A0BCAAA4-9EFB-1907-6CC9-D5B3D1A2CAD3}"/>
          </ac:cxnSpMkLst>
        </pc:cxnChg>
        <pc:cxnChg chg="add mod">
          <ac:chgData name="Álvaro HERNANDO LÓPEZ (FERCHAU)" userId="7960b7a3-f1c3-40c1-b1cd-339346c7c44c" providerId="ADAL" clId="{70303EA2-4F81-44F4-9108-BDD2E16B57C7}" dt="2025-03-24T13:08:02.451" v="740" actId="1076"/>
          <ac:cxnSpMkLst>
            <pc:docMk/>
            <pc:sldMk cId="3013585730" sldId="2147477055"/>
            <ac:cxnSpMk id="107" creationId="{DF858278-A408-E91B-F5A5-95D7ADA6FBDD}"/>
          </ac:cxnSpMkLst>
        </pc:cxnChg>
        <pc:cxnChg chg="add mod">
          <ac:chgData name="Álvaro HERNANDO LÓPEZ (FERCHAU)" userId="7960b7a3-f1c3-40c1-b1cd-339346c7c44c" providerId="ADAL" clId="{70303EA2-4F81-44F4-9108-BDD2E16B57C7}" dt="2025-03-24T13:09:54.259" v="778" actId="14100"/>
          <ac:cxnSpMkLst>
            <pc:docMk/>
            <pc:sldMk cId="3013585730" sldId="2147477055"/>
            <ac:cxnSpMk id="108" creationId="{8B8CF2E5-234C-9845-4524-150533B2292B}"/>
          </ac:cxnSpMkLst>
        </pc:cxnChg>
        <pc:cxnChg chg="add mod">
          <ac:chgData name="Álvaro HERNANDO LÓPEZ (FERCHAU)" userId="7960b7a3-f1c3-40c1-b1cd-339346c7c44c" providerId="ADAL" clId="{70303EA2-4F81-44F4-9108-BDD2E16B57C7}" dt="2025-03-24T13:10:06.746" v="781" actId="14100"/>
          <ac:cxnSpMkLst>
            <pc:docMk/>
            <pc:sldMk cId="3013585730" sldId="2147477055"/>
            <ac:cxnSpMk id="111" creationId="{25ED01F4-E9C3-81BB-4BC5-1CB282D154C3}"/>
          </ac:cxnSpMkLst>
        </pc:cxnChg>
        <pc:cxnChg chg="add mod">
          <ac:chgData name="Álvaro HERNANDO LÓPEZ (FERCHAU)" userId="7960b7a3-f1c3-40c1-b1cd-339346c7c44c" providerId="ADAL" clId="{70303EA2-4F81-44F4-9108-BDD2E16B57C7}" dt="2025-03-26T16:47:13.614" v="2387" actId="208"/>
          <ac:cxnSpMkLst>
            <pc:docMk/>
            <pc:sldMk cId="3013585730" sldId="2147477055"/>
            <ac:cxnSpMk id="114" creationId="{24AB5662-8480-8319-683A-396F208BA7F2}"/>
          </ac:cxnSpMkLst>
        </pc:cxnChg>
      </pc:sldChg>
      <pc:sldChg chg="add del">
        <pc:chgData name="Álvaro HERNANDO LÓPEZ (FERCHAU)" userId="7960b7a3-f1c3-40c1-b1cd-339346c7c44c" providerId="ADAL" clId="{70303EA2-4F81-44F4-9108-BDD2E16B57C7}" dt="2025-03-24T11:02:58.387" v="391" actId="47"/>
        <pc:sldMkLst>
          <pc:docMk/>
          <pc:sldMk cId="1117734585" sldId="2147477056"/>
        </pc:sldMkLst>
      </pc:sldChg>
      <pc:sldChg chg="addSp delSp modSp add mod modTransition modNotesTx">
        <pc:chgData name="Álvaro HERNANDO LÓPEZ (FERCHAU)" userId="7960b7a3-f1c3-40c1-b1cd-339346c7c44c" providerId="ADAL" clId="{70303EA2-4F81-44F4-9108-BDD2E16B57C7}" dt="2025-03-28T13:06:12.663" v="6643" actId="20577"/>
        <pc:sldMkLst>
          <pc:docMk/>
          <pc:sldMk cId="1590415788" sldId="2147477056"/>
        </pc:sldMkLst>
        <pc:spChg chg="mod">
          <ac:chgData name="Álvaro HERNANDO LÓPEZ (FERCHAU)" userId="7960b7a3-f1c3-40c1-b1cd-339346c7c44c" providerId="ADAL" clId="{70303EA2-4F81-44F4-9108-BDD2E16B57C7}" dt="2025-03-26T16:49:44.336" v="2432" actId="208"/>
          <ac:spMkLst>
            <pc:docMk/>
            <pc:sldMk cId="1590415788" sldId="2147477056"/>
            <ac:spMk id="38" creationId="{1FC862AD-311C-2A10-AD23-68387E56F100}"/>
          </ac:spMkLst>
        </pc:spChg>
        <pc:spChg chg="mod">
          <ac:chgData name="Álvaro HERNANDO LÓPEZ (FERCHAU)" userId="7960b7a3-f1c3-40c1-b1cd-339346c7c44c" providerId="ADAL" clId="{70303EA2-4F81-44F4-9108-BDD2E16B57C7}" dt="2025-03-26T16:49:44.336" v="2432" actId="208"/>
          <ac:spMkLst>
            <pc:docMk/>
            <pc:sldMk cId="1590415788" sldId="2147477056"/>
            <ac:spMk id="46" creationId="{ACDC4C8D-2AAF-9463-36CA-D2A34CAC23E3}"/>
          </ac:spMkLst>
        </pc:spChg>
        <pc:spChg chg="add mod">
          <ac:chgData name="Álvaro HERNANDO LÓPEZ (FERCHAU)" userId="7960b7a3-f1c3-40c1-b1cd-339346c7c44c" providerId="ADAL" clId="{70303EA2-4F81-44F4-9108-BDD2E16B57C7}" dt="2025-03-25T09:32:43.423" v="929"/>
          <ac:spMkLst>
            <pc:docMk/>
            <pc:sldMk cId="1590415788" sldId="2147477056"/>
            <ac:spMk id="56" creationId="{8B5D863F-11DA-8A27-DCF2-47D06ED8B6A0}"/>
          </ac:spMkLst>
        </pc:spChg>
        <pc:spChg chg="add mod">
          <ac:chgData name="Álvaro HERNANDO LÓPEZ (FERCHAU)" userId="7960b7a3-f1c3-40c1-b1cd-339346c7c44c" providerId="ADAL" clId="{70303EA2-4F81-44F4-9108-BDD2E16B57C7}" dt="2025-03-26T16:10:39.687" v="1717" actId="14100"/>
          <ac:spMkLst>
            <pc:docMk/>
            <pc:sldMk cId="1590415788" sldId="2147477056"/>
            <ac:spMk id="76" creationId="{D05723C5-FF83-3429-FCF5-8C11F8AC670F}"/>
          </ac:spMkLst>
        </pc:spChg>
        <pc:spChg chg="add mod">
          <ac:chgData name="Álvaro HERNANDO LÓPEZ (FERCHAU)" userId="7960b7a3-f1c3-40c1-b1cd-339346c7c44c" providerId="ADAL" clId="{70303EA2-4F81-44F4-9108-BDD2E16B57C7}" dt="2025-03-26T16:35:55.358" v="2253"/>
          <ac:spMkLst>
            <pc:docMk/>
            <pc:sldMk cId="1590415788" sldId="2147477056"/>
            <ac:spMk id="90" creationId="{91B72D5E-F569-858E-B84F-13441ABECAF0}"/>
          </ac:spMkLst>
        </pc:spChg>
        <pc:spChg chg="add mod">
          <ac:chgData name="Álvaro HERNANDO LÓPEZ (FERCHAU)" userId="7960b7a3-f1c3-40c1-b1cd-339346c7c44c" providerId="ADAL" clId="{70303EA2-4F81-44F4-9108-BDD2E16B57C7}" dt="2025-03-26T16:35:55.358" v="2253"/>
          <ac:spMkLst>
            <pc:docMk/>
            <pc:sldMk cId="1590415788" sldId="2147477056"/>
            <ac:spMk id="91" creationId="{496FD099-34AB-E2BF-D470-A5BD4B9DA8C1}"/>
          </ac:spMkLst>
        </pc:spChg>
        <pc:spChg chg="add mod">
          <ac:chgData name="Álvaro HERNANDO LÓPEZ (FERCHAU)" userId="7960b7a3-f1c3-40c1-b1cd-339346c7c44c" providerId="ADAL" clId="{70303EA2-4F81-44F4-9108-BDD2E16B57C7}" dt="2025-03-26T16:35:55.358" v="2253"/>
          <ac:spMkLst>
            <pc:docMk/>
            <pc:sldMk cId="1590415788" sldId="2147477056"/>
            <ac:spMk id="92" creationId="{CB1DF9B2-B4B1-059E-035C-4C3D27BAFC4D}"/>
          </ac:spMkLst>
        </pc:spChg>
        <pc:spChg chg="add mod">
          <ac:chgData name="Álvaro HERNANDO LÓPEZ (FERCHAU)" userId="7960b7a3-f1c3-40c1-b1cd-339346c7c44c" providerId="ADAL" clId="{70303EA2-4F81-44F4-9108-BDD2E16B57C7}" dt="2025-03-26T16:35:55.358" v="2253"/>
          <ac:spMkLst>
            <pc:docMk/>
            <pc:sldMk cId="1590415788" sldId="2147477056"/>
            <ac:spMk id="96" creationId="{35971D50-61AF-2698-D541-728C45D66A41}"/>
          </ac:spMkLst>
        </pc:spChg>
        <pc:spChg chg="add mod">
          <ac:chgData name="Álvaro HERNANDO LÓPEZ (FERCHAU)" userId="7960b7a3-f1c3-40c1-b1cd-339346c7c44c" providerId="ADAL" clId="{70303EA2-4F81-44F4-9108-BDD2E16B57C7}" dt="2025-03-26T16:35:55.358" v="2253"/>
          <ac:spMkLst>
            <pc:docMk/>
            <pc:sldMk cId="1590415788" sldId="2147477056"/>
            <ac:spMk id="97" creationId="{C7EB1156-75AD-DFE9-19D0-9F711F355822}"/>
          </ac:spMkLst>
        </pc:spChg>
        <pc:spChg chg="add mod">
          <ac:chgData name="Álvaro HERNANDO LÓPEZ (FERCHAU)" userId="7960b7a3-f1c3-40c1-b1cd-339346c7c44c" providerId="ADAL" clId="{70303EA2-4F81-44F4-9108-BDD2E16B57C7}" dt="2025-03-26T16:35:55.358" v="2253"/>
          <ac:spMkLst>
            <pc:docMk/>
            <pc:sldMk cId="1590415788" sldId="2147477056"/>
            <ac:spMk id="98" creationId="{E5D76F97-AB84-6286-4D0E-4C885C574157}"/>
          </ac:spMkLst>
        </pc:spChg>
        <pc:spChg chg="add mod">
          <ac:chgData name="Álvaro HERNANDO LÓPEZ (FERCHAU)" userId="7960b7a3-f1c3-40c1-b1cd-339346c7c44c" providerId="ADAL" clId="{70303EA2-4F81-44F4-9108-BDD2E16B57C7}" dt="2025-03-26T16:35:55.358" v="2253"/>
          <ac:spMkLst>
            <pc:docMk/>
            <pc:sldMk cId="1590415788" sldId="2147477056"/>
            <ac:spMk id="99" creationId="{D1122937-D709-56F5-C464-2B6984FF51BF}"/>
          </ac:spMkLst>
        </pc:spChg>
        <pc:spChg chg="add mod">
          <ac:chgData name="Álvaro HERNANDO LÓPEZ (FERCHAU)" userId="7960b7a3-f1c3-40c1-b1cd-339346c7c44c" providerId="ADAL" clId="{70303EA2-4F81-44F4-9108-BDD2E16B57C7}" dt="2025-03-26T16:41:04.980" v="2361"/>
          <ac:spMkLst>
            <pc:docMk/>
            <pc:sldMk cId="1590415788" sldId="2147477056"/>
            <ac:spMk id="100" creationId="{7444AFD7-112D-53B1-89CF-E057F944C2FB}"/>
          </ac:spMkLst>
        </pc:spChg>
        <pc:grpChg chg="mod">
          <ac:chgData name="Álvaro HERNANDO LÓPEZ (FERCHAU)" userId="7960b7a3-f1c3-40c1-b1cd-339346c7c44c" providerId="ADAL" clId="{70303EA2-4F81-44F4-9108-BDD2E16B57C7}" dt="2025-03-24T13:12:05.174" v="812" actId="1037"/>
          <ac:grpSpMkLst>
            <pc:docMk/>
            <pc:sldMk cId="1590415788" sldId="2147477056"/>
            <ac:grpSpMk id="21" creationId="{0219B000-F2CC-110B-DCDA-C66C64C919F6}"/>
          </ac:grpSpMkLst>
        </pc:grpChg>
        <pc:grpChg chg="add mod">
          <ac:chgData name="Álvaro HERNANDO LÓPEZ (FERCHAU)" userId="7960b7a3-f1c3-40c1-b1cd-339346c7c44c" providerId="ADAL" clId="{70303EA2-4F81-44F4-9108-BDD2E16B57C7}" dt="2025-03-25T09:23:33.198" v="900" actId="1076"/>
          <ac:grpSpMkLst>
            <pc:docMk/>
            <pc:sldMk cId="1590415788" sldId="2147477056"/>
            <ac:grpSpMk id="37" creationId="{AAAB7E94-70B7-84E3-73F8-547AAED904E9}"/>
          </ac:grpSpMkLst>
        </pc:grpChg>
        <pc:picChg chg="mod">
          <ac:chgData name="Álvaro HERNANDO LÓPEZ (FERCHAU)" userId="7960b7a3-f1c3-40c1-b1cd-339346c7c44c" providerId="ADAL" clId="{70303EA2-4F81-44F4-9108-BDD2E16B57C7}" dt="2025-03-24T13:11:58.479" v="798" actId="1037"/>
          <ac:picMkLst>
            <pc:docMk/>
            <pc:sldMk cId="1590415788" sldId="2147477056"/>
            <ac:picMk id="9" creationId="{A4B23EB9-02FD-83B0-3774-204F2AC0435C}"/>
          </ac:picMkLst>
        </pc:picChg>
        <pc:picChg chg="mod">
          <ac:chgData name="Álvaro HERNANDO LÓPEZ (FERCHAU)" userId="7960b7a3-f1c3-40c1-b1cd-339346c7c44c" providerId="ADAL" clId="{70303EA2-4F81-44F4-9108-BDD2E16B57C7}" dt="2025-03-26T16:27:02.696" v="2119" actId="14100"/>
          <ac:picMkLst>
            <pc:docMk/>
            <pc:sldMk cId="1590415788" sldId="2147477056"/>
            <ac:picMk id="50" creationId="{0AA08DCE-10D1-4693-759E-30B5F3E8A94C}"/>
          </ac:picMkLst>
        </pc:picChg>
        <pc:picChg chg="add mod">
          <ac:chgData name="Álvaro HERNANDO LÓPEZ (FERCHAU)" userId="7960b7a3-f1c3-40c1-b1cd-339346c7c44c" providerId="ADAL" clId="{70303EA2-4F81-44F4-9108-BDD2E16B57C7}" dt="2025-03-26T16:28:56.683" v="2142"/>
          <ac:picMkLst>
            <pc:docMk/>
            <pc:sldMk cId="1590415788" sldId="2147477056"/>
            <ac:picMk id="74" creationId="{0BEA8172-D0DE-772B-74F2-CFAE5D94D894}"/>
          </ac:picMkLst>
        </pc:picChg>
        <pc:picChg chg="add mod">
          <ac:chgData name="Álvaro HERNANDO LÓPEZ (FERCHAU)" userId="7960b7a3-f1c3-40c1-b1cd-339346c7c44c" providerId="ADAL" clId="{70303EA2-4F81-44F4-9108-BDD2E16B57C7}" dt="2025-03-25T10:19:09.010" v="1417"/>
          <ac:picMkLst>
            <pc:docMk/>
            <pc:sldMk cId="1590415788" sldId="2147477056"/>
            <ac:picMk id="80" creationId="{85A68DDB-B3E6-7A92-E7CB-FFA5A4357EEE}"/>
          </ac:picMkLst>
        </pc:picChg>
        <pc:picChg chg="add mod">
          <ac:chgData name="Álvaro HERNANDO LÓPEZ (FERCHAU)" userId="7960b7a3-f1c3-40c1-b1cd-339346c7c44c" providerId="ADAL" clId="{70303EA2-4F81-44F4-9108-BDD2E16B57C7}" dt="2025-03-25T10:19:09.010" v="1417"/>
          <ac:picMkLst>
            <pc:docMk/>
            <pc:sldMk cId="1590415788" sldId="2147477056"/>
            <ac:picMk id="82" creationId="{C119E6A7-3ADF-4BD0-CC5B-40ED4ADBD179}"/>
          </ac:picMkLst>
        </pc:picChg>
        <pc:picChg chg="add mod">
          <ac:chgData name="Álvaro HERNANDO LÓPEZ (FERCHAU)" userId="7960b7a3-f1c3-40c1-b1cd-339346c7c44c" providerId="ADAL" clId="{70303EA2-4F81-44F4-9108-BDD2E16B57C7}" dt="2025-03-26T16:28:56.683" v="2142"/>
          <ac:picMkLst>
            <pc:docMk/>
            <pc:sldMk cId="1590415788" sldId="2147477056"/>
            <ac:picMk id="85" creationId="{CCCB3419-D9B4-9543-C37D-71F04500BA2B}"/>
          </ac:picMkLst>
        </pc:picChg>
        <pc:cxnChg chg="add mod">
          <ac:chgData name="Álvaro HERNANDO LÓPEZ (FERCHAU)" userId="7960b7a3-f1c3-40c1-b1cd-339346c7c44c" providerId="ADAL" clId="{70303EA2-4F81-44F4-9108-BDD2E16B57C7}" dt="2025-03-26T16:47:24.823" v="2389" actId="208"/>
          <ac:cxnSpMkLst>
            <pc:docMk/>
            <pc:sldMk cId="1590415788" sldId="2147477056"/>
            <ac:cxnSpMk id="5" creationId="{E93AF955-4C6C-1232-85A0-2FDB3629338F}"/>
          </ac:cxnSpMkLst>
        </pc:cxnChg>
        <pc:cxnChg chg="mod">
          <ac:chgData name="Álvaro HERNANDO LÓPEZ (FERCHAU)" userId="7960b7a3-f1c3-40c1-b1cd-339346c7c44c" providerId="ADAL" clId="{70303EA2-4F81-44F4-9108-BDD2E16B57C7}" dt="2025-03-26T15:50:12.880" v="1558" actId="208"/>
          <ac:cxnSpMkLst>
            <pc:docMk/>
            <pc:sldMk cId="1590415788" sldId="2147477056"/>
            <ac:cxnSpMk id="57" creationId="{5AB55FE5-367C-223C-7D12-7FB1E48298BC}"/>
          </ac:cxnSpMkLst>
        </pc:cxnChg>
        <pc:cxnChg chg="add mod">
          <ac:chgData name="Álvaro HERNANDO LÓPEZ (FERCHAU)" userId="7960b7a3-f1c3-40c1-b1cd-339346c7c44c" providerId="ADAL" clId="{70303EA2-4F81-44F4-9108-BDD2E16B57C7}" dt="2025-03-26T16:28:56.683" v="2142"/>
          <ac:cxnSpMkLst>
            <pc:docMk/>
            <pc:sldMk cId="1590415788" sldId="2147477056"/>
            <ac:cxnSpMk id="75" creationId="{AD3D2F11-4F31-648F-C5E9-E8688B78E082}"/>
          </ac:cxnSpMkLst>
        </pc:cxnChg>
        <pc:cxnChg chg="add mod">
          <ac:chgData name="Álvaro HERNANDO LÓPEZ (FERCHAU)" userId="7960b7a3-f1c3-40c1-b1cd-339346c7c44c" providerId="ADAL" clId="{70303EA2-4F81-44F4-9108-BDD2E16B57C7}" dt="2025-03-26T16:28:56.683" v="2142"/>
          <ac:cxnSpMkLst>
            <pc:docMk/>
            <pc:sldMk cId="1590415788" sldId="2147477056"/>
            <ac:cxnSpMk id="77" creationId="{F8190FB3-279B-9C73-1589-41F70AAA3363}"/>
          </ac:cxnSpMkLst>
        </pc:cxnChg>
        <pc:cxnChg chg="add mod">
          <ac:chgData name="Álvaro HERNANDO LÓPEZ (FERCHAU)" userId="7960b7a3-f1c3-40c1-b1cd-339346c7c44c" providerId="ADAL" clId="{70303EA2-4F81-44F4-9108-BDD2E16B57C7}" dt="2025-03-26T16:28:56.683" v="2142"/>
          <ac:cxnSpMkLst>
            <pc:docMk/>
            <pc:sldMk cId="1590415788" sldId="2147477056"/>
            <ac:cxnSpMk id="78" creationId="{FAC5D0F6-BACF-6293-E249-18D0DE150E40}"/>
          </ac:cxnSpMkLst>
        </pc:cxnChg>
        <pc:cxnChg chg="add mod">
          <ac:chgData name="Álvaro HERNANDO LÓPEZ (FERCHAU)" userId="7960b7a3-f1c3-40c1-b1cd-339346c7c44c" providerId="ADAL" clId="{70303EA2-4F81-44F4-9108-BDD2E16B57C7}" dt="2025-03-26T16:28:56.683" v="2142"/>
          <ac:cxnSpMkLst>
            <pc:docMk/>
            <pc:sldMk cId="1590415788" sldId="2147477056"/>
            <ac:cxnSpMk id="79" creationId="{E33AC563-0FB9-0B57-45C3-361F1695E64E}"/>
          </ac:cxnSpMkLst>
        </pc:cxnChg>
        <pc:cxnChg chg="add mod">
          <ac:chgData name="Álvaro HERNANDO LÓPEZ (FERCHAU)" userId="7960b7a3-f1c3-40c1-b1cd-339346c7c44c" providerId="ADAL" clId="{70303EA2-4F81-44F4-9108-BDD2E16B57C7}" dt="2025-03-26T16:28:56.683" v="2142"/>
          <ac:cxnSpMkLst>
            <pc:docMk/>
            <pc:sldMk cId="1590415788" sldId="2147477056"/>
            <ac:cxnSpMk id="86" creationId="{DC8DD379-3479-1379-5CB6-5EB43D679152}"/>
          </ac:cxnSpMkLst>
        </pc:cxnChg>
        <pc:cxnChg chg="add mod">
          <ac:chgData name="Álvaro HERNANDO LÓPEZ (FERCHAU)" userId="7960b7a3-f1c3-40c1-b1cd-339346c7c44c" providerId="ADAL" clId="{70303EA2-4F81-44F4-9108-BDD2E16B57C7}" dt="2025-03-26T16:48:08.257" v="2397" actId="14100"/>
          <ac:cxnSpMkLst>
            <pc:docMk/>
            <pc:sldMk cId="1590415788" sldId="2147477056"/>
            <ac:cxnSpMk id="101" creationId="{ECD89574-49B3-ADB9-8190-CA1CF6F5D1C2}"/>
          </ac:cxnSpMkLst>
        </pc:cxnChg>
        <pc:cxnChg chg="add mod">
          <ac:chgData name="Álvaro HERNANDO LÓPEZ (FERCHAU)" userId="7960b7a3-f1c3-40c1-b1cd-339346c7c44c" providerId="ADAL" clId="{70303EA2-4F81-44F4-9108-BDD2E16B57C7}" dt="2025-03-26T17:14:13.625" v="4378"/>
          <ac:cxnSpMkLst>
            <pc:docMk/>
            <pc:sldMk cId="1590415788" sldId="2147477056"/>
            <ac:cxnSpMk id="110" creationId="{1595F64D-51EB-5CE7-EFE6-09C00E8D2C8B}"/>
          </ac:cxnSpMkLst>
        </pc:cxnChg>
        <pc:cxnChg chg="mod">
          <ac:chgData name="Álvaro HERNANDO LÓPEZ (FERCHAU)" userId="7960b7a3-f1c3-40c1-b1cd-339346c7c44c" providerId="ADAL" clId="{70303EA2-4F81-44F4-9108-BDD2E16B57C7}" dt="2025-03-26T16:29:09.722" v="2143" actId="14100"/>
          <ac:cxnSpMkLst>
            <pc:docMk/>
            <pc:sldMk cId="1590415788" sldId="2147477056"/>
            <ac:cxnSpMk id="111" creationId="{EC228ED6-FB30-A42D-57A5-DF0607E075C6}"/>
          </ac:cxnSpMkLst>
        </pc:cxnChg>
      </pc:sldChg>
    </pc:docChg>
  </pc:docChgLst>
  <pc:docChgLst>
    <pc:chgData name="Breitbach, Markus" userId="S::m.breitbach_telekom.de#ext#@antunibremen.onmicrosoft.com::10c158ad-965e-4490-8b4a-81e4e8a03889" providerId="AD" clId="Web-{68936AC5-64D3-3F78-C46B-9E010BFAB5AA}"/>
    <pc:docChg chg="addSld delSld modSld modSection">
      <pc:chgData name="Breitbach, Markus" userId="S::m.breitbach_telekom.de#ext#@antunibremen.onmicrosoft.com::10c158ad-965e-4490-8b4a-81e4e8a03889" providerId="AD" clId="Web-{68936AC5-64D3-3F78-C46B-9E010BFAB5AA}" dt="2025-03-28T12:59:06.163" v="131"/>
      <pc:docMkLst>
        <pc:docMk/>
      </pc:docMkLst>
      <pc:sldChg chg="addSp delSp modSp">
        <pc:chgData name="Breitbach, Markus" userId="S::m.breitbach_telekom.de#ext#@antunibremen.onmicrosoft.com::10c158ad-965e-4490-8b4a-81e4e8a03889" providerId="AD" clId="Web-{68936AC5-64D3-3F78-C46B-9E010BFAB5AA}" dt="2025-03-28T12:59:06.163" v="131"/>
        <pc:sldMkLst>
          <pc:docMk/>
          <pc:sldMk cId="1641422220" sldId="288"/>
        </pc:sldMkLst>
        <pc:picChg chg="mod">
          <ac:chgData name="Breitbach, Markus" userId="S::m.breitbach_telekom.de#ext#@antunibremen.onmicrosoft.com::10c158ad-965e-4490-8b4a-81e4e8a03889" providerId="AD" clId="Web-{68936AC5-64D3-3F78-C46B-9E010BFAB5AA}" dt="2025-03-28T12:58:19.880" v="128" actId="1076"/>
          <ac:picMkLst>
            <pc:docMk/>
            <pc:sldMk cId="1641422220" sldId="288"/>
            <ac:picMk id="14" creationId="{55DD648F-5D75-4E38-BBAD-182206B8BC4E}"/>
          </ac:picMkLst>
        </pc:picChg>
      </pc:sldChg>
      <pc:sldChg chg="modSp">
        <pc:chgData name="Breitbach, Markus" userId="S::m.breitbach_telekom.de#ext#@antunibremen.onmicrosoft.com::10c158ad-965e-4490-8b4a-81e4e8a03889" providerId="AD" clId="Web-{68936AC5-64D3-3F78-C46B-9E010BFAB5AA}" dt="2025-03-28T11:50:47.850" v="4" actId="1076"/>
        <pc:sldMkLst>
          <pc:docMk/>
          <pc:sldMk cId="484452169" sldId="2147477049"/>
        </pc:sldMkLst>
      </pc:sldChg>
      <pc:sldChg chg="delSp">
        <pc:chgData name="Breitbach, Markus" userId="S::m.breitbach_telekom.de#ext#@antunibremen.onmicrosoft.com::10c158ad-965e-4490-8b4a-81e4e8a03889" providerId="AD" clId="Web-{68936AC5-64D3-3F78-C46B-9E010BFAB5AA}" dt="2025-03-28T11:50:57.194" v="6"/>
        <pc:sldMkLst>
          <pc:docMk/>
          <pc:sldMk cId="2673052505" sldId="2147477071"/>
        </pc:sldMkLst>
      </pc:sldChg>
      <pc:sldChg chg="addSp delSp modSp del">
        <pc:chgData name="Breitbach, Markus" userId="S::m.breitbach_telekom.de#ext#@antunibremen.onmicrosoft.com::10c158ad-965e-4490-8b4a-81e4e8a03889" providerId="AD" clId="Web-{68936AC5-64D3-3F78-C46B-9E010BFAB5AA}" dt="2025-03-28T11:58:38.852" v="101"/>
        <pc:sldMkLst>
          <pc:docMk/>
          <pc:sldMk cId="1288718153" sldId="2147477076"/>
        </pc:sldMkLst>
      </pc:sldChg>
      <pc:sldChg chg="addSp delSp modSp add replId">
        <pc:chgData name="Breitbach, Markus" userId="S::m.breitbach_telekom.de#ext#@antunibremen.onmicrosoft.com::10c158ad-965e-4490-8b4a-81e4e8a03889" providerId="AD" clId="Web-{68936AC5-64D3-3F78-C46B-9E010BFAB5AA}" dt="2025-03-28T12:03:23.660" v="121" actId="1076"/>
        <pc:sldMkLst>
          <pc:docMk/>
          <pc:sldMk cId="918037416" sldId="2147477078"/>
        </pc:sldMkLst>
        <pc:spChg chg="mod">
          <ac:chgData name="Breitbach, Markus" userId="S::m.breitbach_telekom.de#ext#@antunibremen.onmicrosoft.com::10c158ad-965e-4490-8b4a-81e4e8a03889" providerId="AD" clId="Web-{68936AC5-64D3-3F78-C46B-9E010BFAB5AA}" dt="2025-03-28T11:59:09.135" v="105" actId="20577"/>
          <ac:spMkLst>
            <pc:docMk/>
            <pc:sldMk cId="918037416" sldId="2147477078"/>
            <ac:spMk id="24" creationId="{8E99C9A6-EA85-9176-1CE2-6AB9E41D3017}"/>
          </ac:spMkLst>
        </pc:spChg>
        <pc:spChg chg="mod">
          <ac:chgData name="Breitbach, Markus" userId="S::m.breitbach_telekom.de#ext#@antunibremen.onmicrosoft.com::10c158ad-965e-4490-8b4a-81e4e8a03889" providerId="AD" clId="Web-{68936AC5-64D3-3F78-C46B-9E010BFAB5AA}" dt="2025-03-28T12:03:23.660" v="121" actId="1076"/>
          <ac:spMkLst>
            <pc:docMk/>
            <pc:sldMk cId="918037416" sldId="2147477078"/>
            <ac:spMk id="26" creationId="{2448BF05-0BCA-481D-2628-DEAF8C89DCAE}"/>
          </ac:spMkLst>
        </pc:spChg>
        <pc:picChg chg="add mod modCrop">
          <ac:chgData name="Breitbach, Markus" userId="S::m.breitbach_telekom.de#ext#@antunibremen.onmicrosoft.com::10c158ad-965e-4490-8b4a-81e4e8a03889" providerId="AD" clId="Web-{68936AC5-64D3-3F78-C46B-9E010BFAB5AA}" dt="2025-03-28T12:03:19.551" v="120" actId="1076"/>
          <ac:picMkLst>
            <pc:docMk/>
            <pc:sldMk cId="918037416" sldId="2147477078"/>
            <ac:picMk id="3" creationId="{2511BE0C-3DB6-C805-62BA-3C1BE8AE7864}"/>
          </ac:picMkLst>
        </pc:picChg>
        <pc:picChg chg="mod ord">
          <ac:chgData name="Breitbach, Markus" userId="S::m.breitbach_telekom.de#ext#@antunibremen.onmicrosoft.com::10c158ad-965e-4490-8b4a-81e4e8a03889" providerId="AD" clId="Web-{68936AC5-64D3-3F78-C46B-9E010BFAB5AA}" dt="2025-03-28T11:59:04.041" v="104" actId="1076"/>
          <ac:picMkLst>
            <pc:docMk/>
            <pc:sldMk cId="918037416" sldId="2147477078"/>
            <ac:picMk id="22" creationId="{43BB490B-9AB7-835E-70DF-B5BB8C124288}"/>
          </ac:picMkLst>
        </pc:picChg>
      </pc:sldChg>
    </pc:docChg>
  </pc:docChgLst>
  <pc:docChgLst>
    <pc:chgData name="Hammouda Marwan" userId="S::hammouda@ant.uni-bremen.de::141c87ca-9386-4b1c-88e0-e9251bd241ba" providerId="AD" clId="Web-{C9143FA7-F39F-E79B-F421-35A66C4D6F5D}"/>
    <pc:docChg chg="addSld modSld modSection">
      <pc:chgData name="Hammouda Marwan" userId="S::hammouda@ant.uni-bremen.de::141c87ca-9386-4b1c-88e0-e9251bd241ba" providerId="AD" clId="Web-{C9143FA7-F39F-E79B-F421-35A66C4D6F5D}" dt="2025-02-28T14:18:38.602" v="679"/>
      <pc:docMkLst>
        <pc:docMk/>
      </pc:docMkLst>
      <pc:sldChg chg="addSp delSp modSp mod setBg">
        <pc:chgData name="Hammouda Marwan" userId="S::hammouda@ant.uni-bremen.de::141c87ca-9386-4b1c-88e0-e9251bd241ba" providerId="AD" clId="Web-{C9143FA7-F39F-E79B-F421-35A66C4D6F5D}" dt="2025-02-28T13:08:35.521" v="215" actId="20577"/>
        <pc:sldMkLst>
          <pc:docMk/>
          <pc:sldMk cId="2006419099" sldId="2147476962"/>
        </pc:sldMkLst>
      </pc:sldChg>
      <pc:sldChg chg="modSp">
        <pc:chgData name="Hammouda Marwan" userId="S::hammouda@ant.uni-bremen.de::141c87ca-9386-4b1c-88e0-e9251bd241ba" providerId="AD" clId="Web-{C9143FA7-F39F-E79B-F421-35A66C4D6F5D}" dt="2025-02-28T14:04:11.166" v="673" actId="20577"/>
        <pc:sldMkLst>
          <pc:docMk/>
          <pc:sldMk cId="3721334223" sldId="2147476969"/>
        </pc:sldMkLst>
      </pc:sldChg>
      <pc:sldChg chg="addSp delSp modSp">
        <pc:chgData name="Hammouda Marwan" userId="S::hammouda@ant.uni-bremen.de::141c87ca-9386-4b1c-88e0-e9251bd241ba" providerId="AD" clId="Web-{C9143FA7-F39F-E79B-F421-35A66C4D6F5D}" dt="2025-02-28T14:18:38.602" v="679"/>
        <pc:sldMkLst>
          <pc:docMk/>
          <pc:sldMk cId="1350914574" sldId="2147476971"/>
        </pc:sldMkLst>
      </pc:sldChg>
      <pc:sldChg chg="add replId">
        <pc:chgData name="Hammouda Marwan" userId="S::hammouda@ant.uni-bremen.de::141c87ca-9386-4b1c-88e0-e9251bd241ba" providerId="AD" clId="Web-{C9143FA7-F39F-E79B-F421-35A66C4D6F5D}" dt="2025-02-28T12:49:34.529" v="0"/>
        <pc:sldMkLst>
          <pc:docMk/>
          <pc:sldMk cId="681780769" sldId="2147476976"/>
        </pc:sldMkLst>
      </pc:sldChg>
      <pc:sldChg chg="addSp delSp modSp add replId">
        <pc:chgData name="Hammouda Marwan" userId="S::hammouda@ant.uni-bremen.de::141c87ca-9386-4b1c-88e0-e9251bd241ba" providerId="AD" clId="Web-{C9143FA7-F39F-E79B-F421-35A66C4D6F5D}" dt="2025-02-28T14:18:13.133" v="677" actId="20577"/>
        <pc:sldMkLst>
          <pc:docMk/>
          <pc:sldMk cId="2744120505" sldId="2147476977"/>
        </pc:sldMkLst>
      </pc:sldChg>
    </pc:docChg>
  </pc:docChgLst>
  <pc:docChgLst>
    <pc:chgData name="Hammouda Marwan" userId="S::hammouda@ant.uni-bremen.de::141c87ca-9386-4b1c-88e0-e9251bd241ba" providerId="AD" clId="Web-{1682AEFA-DDC5-2D5E-F582-C020FE181561}"/>
    <pc:docChg chg="modSld">
      <pc:chgData name="Hammouda Marwan" userId="S::hammouda@ant.uni-bremen.de::141c87ca-9386-4b1c-88e0-e9251bd241ba" providerId="AD" clId="Web-{1682AEFA-DDC5-2D5E-F582-C020FE181561}" dt="2025-02-24T13:39:14.111" v="1" actId="20577"/>
      <pc:docMkLst>
        <pc:docMk/>
      </pc:docMkLst>
      <pc:sldChg chg="modSp">
        <pc:chgData name="Hammouda Marwan" userId="S::hammouda@ant.uni-bremen.de::141c87ca-9386-4b1c-88e0-e9251bd241ba" providerId="AD" clId="Web-{1682AEFA-DDC5-2D5E-F582-C020FE181561}" dt="2025-02-24T13:39:14.111" v="1" actId="20577"/>
        <pc:sldMkLst>
          <pc:docMk/>
          <pc:sldMk cId="4196284054" sldId="2147472557"/>
        </pc:sldMkLst>
      </pc:sldChg>
    </pc:docChg>
  </pc:docChgLst>
  <pc:docChgLst>
    <pc:chgData name="lamken@otaris.de" userId="S::lamken_otaris.de#ext#@antunibremen.onmicrosoft.com::d14b8e4f-16b5-4b07-afb3-49a903eac9ec" providerId="AD" clId="Web-{199B21C9-5C03-00BE-C33E-928C1FC43C9B}"/>
    <pc:docChg chg="addSld delSld modSld sldOrd modSection">
      <pc:chgData name="lamken@otaris.de" userId="S::lamken_otaris.de#ext#@antunibremen.onmicrosoft.com::d14b8e4f-16b5-4b07-afb3-49a903eac9ec" providerId="AD" clId="Web-{199B21C9-5C03-00BE-C33E-928C1FC43C9B}" dt="2024-10-22T09:29:26.317" v="411"/>
      <pc:docMkLst>
        <pc:docMk/>
      </pc:docMkLst>
      <pc:sldChg chg="addSp delSp modSp ord">
        <pc:chgData name="lamken@otaris.de" userId="S::lamken_otaris.de#ext#@antunibremen.onmicrosoft.com::d14b8e4f-16b5-4b07-afb3-49a903eac9ec" providerId="AD" clId="Web-{199B21C9-5C03-00BE-C33E-928C1FC43C9B}" dt="2024-10-22T08:44:55.756" v="23" actId="14100"/>
        <pc:sldMkLst>
          <pc:docMk/>
          <pc:sldMk cId="4186752563" sldId="2147472542"/>
        </pc:sldMkLst>
      </pc:sldChg>
      <pc:sldChg chg="ord">
        <pc:chgData name="lamken@otaris.de" userId="S::lamken_otaris.de#ext#@antunibremen.onmicrosoft.com::d14b8e4f-16b5-4b07-afb3-49a903eac9ec" providerId="AD" clId="Web-{199B21C9-5C03-00BE-C33E-928C1FC43C9B}" dt="2024-10-22T09:29:26.317" v="411"/>
        <pc:sldMkLst>
          <pc:docMk/>
          <pc:sldMk cId="2335996785" sldId="2147472543"/>
        </pc:sldMkLst>
      </pc:sldChg>
      <pc:sldChg chg="addSp delSp modSp">
        <pc:chgData name="lamken@otaris.de" userId="S::lamken_otaris.de#ext#@antunibremen.onmicrosoft.com::d14b8e4f-16b5-4b07-afb3-49a903eac9ec" providerId="AD" clId="Web-{199B21C9-5C03-00BE-C33E-928C1FC43C9B}" dt="2024-10-22T09:02:18.206" v="224" actId="20577"/>
        <pc:sldMkLst>
          <pc:docMk/>
          <pc:sldMk cId="1005895793" sldId="2147472563"/>
        </pc:sldMkLst>
      </pc:sldChg>
      <pc:sldChg chg="modSp">
        <pc:chgData name="lamken@otaris.de" userId="S::lamken_otaris.de#ext#@antunibremen.onmicrosoft.com::d14b8e4f-16b5-4b07-afb3-49a903eac9ec" providerId="AD" clId="Web-{199B21C9-5C03-00BE-C33E-928C1FC43C9B}" dt="2024-10-22T09:11:37.252" v="278" actId="20577"/>
        <pc:sldMkLst>
          <pc:docMk/>
          <pc:sldMk cId="3083521975" sldId="2147476903"/>
        </pc:sldMkLst>
      </pc:sldChg>
      <pc:sldChg chg="modSp">
        <pc:chgData name="lamken@otaris.de" userId="S::lamken_otaris.de#ext#@antunibremen.onmicrosoft.com::d14b8e4f-16b5-4b07-afb3-49a903eac9ec" providerId="AD" clId="Web-{199B21C9-5C03-00BE-C33E-928C1FC43C9B}" dt="2024-10-22T09:18:55.123" v="410" actId="20577"/>
        <pc:sldMkLst>
          <pc:docMk/>
          <pc:sldMk cId="1985545827" sldId="2147476904"/>
        </pc:sldMkLst>
      </pc:sldChg>
      <pc:sldChg chg="add del replId">
        <pc:chgData name="lamken@otaris.de" userId="S::lamken_otaris.de#ext#@antunibremen.onmicrosoft.com::d14b8e4f-16b5-4b07-afb3-49a903eac9ec" providerId="AD" clId="Web-{199B21C9-5C03-00BE-C33E-928C1FC43C9B}" dt="2024-10-22T08:46:08.539" v="25"/>
        <pc:sldMkLst>
          <pc:docMk/>
          <pc:sldMk cId="1147106094" sldId="2147476907"/>
        </pc:sldMkLst>
      </pc:sldChg>
      <pc:sldChg chg="modSp add replId">
        <pc:chgData name="lamken@otaris.de" userId="S::lamken_otaris.de#ext#@antunibremen.onmicrosoft.com::d14b8e4f-16b5-4b07-afb3-49a903eac9ec" providerId="AD" clId="Web-{199B21C9-5C03-00BE-C33E-928C1FC43C9B}" dt="2024-10-22T09:14:05.506" v="324" actId="20577"/>
        <pc:sldMkLst>
          <pc:docMk/>
          <pc:sldMk cId="2251625990" sldId="2147476907"/>
        </pc:sldMkLst>
      </pc:sldChg>
      <pc:sldChg chg="modSp add replId">
        <pc:chgData name="lamken@otaris.de" userId="S::lamken_otaris.de#ext#@antunibremen.onmicrosoft.com::d14b8e4f-16b5-4b07-afb3-49a903eac9ec" providerId="AD" clId="Web-{199B21C9-5C03-00BE-C33E-928C1FC43C9B}" dt="2024-10-22T09:15:22.680" v="343" actId="20577"/>
        <pc:sldMkLst>
          <pc:docMk/>
          <pc:sldMk cId="3018569029" sldId="2147476908"/>
        </pc:sldMkLst>
      </pc:sldChg>
      <pc:sldChg chg="modSp add replId">
        <pc:chgData name="lamken@otaris.de" userId="S::lamken_otaris.de#ext#@antunibremen.onmicrosoft.com::d14b8e4f-16b5-4b07-afb3-49a903eac9ec" providerId="AD" clId="Web-{199B21C9-5C03-00BE-C33E-928C1FC43C9B}" dt="2024-10-22T09:16:39.260" v="390" actId="20577"/>
        <pc:sldMkLst>
          <pc:docMk/>
          <pc:sldMk cId="2022672931" sldId="2147476909"/>
        </pc:sldMkLst>
      </pc:sldChg>
    </pc:docChg>
  </pc:docChgLst>
  <pc:docChgLst>
    <pc:chgData name="Reiner Stuhlfauth" userId="S::reiner.stuhlfauth_rohde-schwarz.com#ext#@antunibremen.onmicrosoft.com::b5ce808b-811b-4338-bec2-c43e4565a4f5" providerId="AD" clId="Web-{6C60421C-9584-D804-0CAF-2EDF0CE42FA5}"/>
    <pc:docChg chg="addSld modSld modSection">
      <pc:chgData name="Reiner Stuhlfauth" userId="S::reiner.stuhlfauth_rohde-schwarz.com#ext#@antunibremen.onmicrosoft.com::b5ce808b-811b-4338-bec2-c43e4565a4f5" providerId="AD" clId="Web-{6C60421C-9584-D804-0CAF-2EDF0CE42FA5}" dt="2024-10-14T14:47:50.770" v="32"/>
      <pc:docMkLst>
        <pc:docMk/>
      </pc:docMkLst>
      <pc:sldChg chg="delSp modSp add mod modClrScheme chgLayout">
        <pc:chgData name="Reiner Stuhlfauth" userId="S::reiner.stuhlfauth_rohde-schwarz.com#ext#@antunibremen.onmicrosoft.com::b5ce808b-811b-4338-bec2-c43e4565a4f5" providerId="AD" clId="Web-{6C60421C-9584-D804-0CAF-2EDF0CE42FA5}" dt="2024-10-14T14:47:50.770" v="32"/>
        <pc:sldMkLst>
          <pc:docMk/>
          <pc:sldMk cId="2539413954" sldId="265"/>
        </pc:sldMkLst>
      </pc:sldChg>
      <pc:sldChg chg="delSp modSp add">
        <pc:chgData name="Reiner Stuhlfauth" userId="S::reiner.stuhlfauth_rohde-schwarz.com#ext#@antunibremen.onmicrosoft.com::b5ce808b-811b-4338-bec2-c43e4565a4f5" providerId="AD" clId="Web-{6C60421C-9584-D804-0CAF-2EDF0CE42FA5}" dt="2024-10-14T14:45:53.125" v="11"/>
        <pc:sldMkLst>
          <pc:docMk/>
          <pc:sldMk cId="2090211478" sldId="305"/>
        </pc:sldMkLst>
      </pc:sldChg>
      <pc:sldChg chg="delSp modSp add">
        <pc:chgData name="Reiner Stuhlfauth" userId="S::reiner.stuhlfauth_rohde-schwarz.com#ext#@antunibremen.onmicrosoft.com::b5ce808b-811b-4338-bec2-c43e4565a4f5" providerId="AD" clId="Web-{6C60421C-9584-D804-0CAF-2EDF0CE42FA5}" dt="2024-10-14T14:46:42.252" v="24"/>
        <pc:sldMkLst>
          <pc:docMk/>
          <pc:sldMk cId="2592937385" sldId="2147476858"/>
        </pc:sldMkLst>
      </pc:sldChg>
      <pc:sldChg chg="delSp modSp add">
        <pc:chgData name="Reiner Stuhlfauth" userId="S::reiner.stuhlfauth_rohde-schwarz.com#ext#@antunibremen.onmicrosoft.com::b5ce808b-811b-4338-bec2-c43e4565a4f5" providerId="AD" clId="Web-{6C60421C-9584-D804-0CAF-2EDF0CE42FA5}" dt="2024-10-14T14:45:18.655" v="7" actId="1076"/>
        <pc:sldMkLst>
          <pc:docMk/>
          <pc:sldMk cId="3324942815" sldId="2147476860"/>
        </pc:sldMkLst>
      </pc:sldChg>
      <pc:sldMasterChg chg="addSldLayout">
        <pc:chgData name="Reiner Stuhlfauth" userId="S::reiner.stuhlfauth_rohde-schwarz.com#ext#@antunibremen.onmicrosoft.com::b5ce808b-811b-4338-bec2-c43e4565a4f5" providerId="AD" clId="Web-{6C60421C-9584-D804-0CAF-2EDF0CE42FA5}" dt="2024-10-14T14:44:38.966" v="3"/>
        <pc:sldMasterMkLst>
          <pc:docMk/>
          <pc:sldMasterMk cId="611449510" sldId="2147483686"/>
        </pc:sldMasterMkLst>
        <pc:sldLayoutChg chg="add">
          <pc:chgData name="Reiner Stuhlfauth" userId="S::reiner.stuhlfauth_rohde-schwarz.com#ext#@antunibremen.onmicrosoft.com::b5ce808b-811b-4338-bec2-c43e4565a4f5" providerId="AD" clId="Web-{6C60421C-9584-D804-0CAF-2EDF0CE42FA5}" dt="2024-10-14T14:44:38.841" v="0"/>
          <pc:sldLayoutMkLst>
            <pc:docMk/>
            <pc:sldMasterMk cId="611449510" sldId="2147483686"/>
            <pc:sldLayoutMk cId="3833153538" sldId="2147483699"/>
          </pc:sldLayoutMkLst>
        </pc:sldLayoutChg>
        <pc:sldLayoutChg chg="add">
          <pc:chgData name="Reiner Stuhlfauth" userId="S::reiner.stuhlfauth_rohde-schwarz.com#ext#@antunibremen.onmicrosoft.com::b5ce808b-811b-4338-bec2-c43e4565a4f5" providerId="AD" clId="Web-{6C60421C-9584-D804-0CAF-2EDF0CE42FA5}" dt="2024-10-14T14:44:38.951" v="2"/>
          <pc:sldLayoutMkLst>
            <pc:docMk/>
            <pc:sldMasterMk cId="611449510" sldId="2147483686"/>
            <pc:sldLayoutMk cId="596569430" sldId="2147483700"/>
          </pc:sldLayoutMkLst>
        </pc:sldLayoutChg>
        <pc:sldLayoutChg chg="add">
          <pc:chgData name="Reiner Stuhlfauth" userId="S::reiner.stuhlfauth_rohde-schwarz.com#ext#@antunibremen.onmicrosoft.com::b5ce808b-811b-4338-bec2-c43e4565a4f5" providerId="AD" clId="Web-{6C60421C-9584-D804-0CAF-2EDF0CE42FA5}" dt="2024-10-14T14:44:38.966" v="3"/>
          <pc:sldLayoutMkLst>
            <pc:docMk/>
            <pc:sldMasterMk cId="611449510" sldId="2147483686"/>
            <pc:sldLayoutMk cId="2904193090" sldId="2147483701"/>
          </pc:sldLayoutMkLst>
        </pc:sldLayoutChg>
      </pc:sldMasterChg>
    </pc:docChg>
  </pc:docChgLst>
  <pc:docChgLst>
    <pc:chgData name="lamken@otaris.de" userId="S::lamken_otaris.de#ext#@antunibremen.onmicrosoft.com::d14b8e4f-16b5-4b07-afb3-49a903eac9ec" providerId="AD" clId="Web-{20E12810-365B-4088-2414-440A0AE305AD}"/>
    <pc:docChg chg="addSld modSld modSection">
      <pc:chgData name="lamken@otaris.de" userId="S::lamken_otaris.de#ext#@antunibremen.onmicrosoft.com::d14b8e4f-16b5-4b07-afb3-49a903eac9ec" providerId="AD" clId="Web-{20E12810-365B-4088-2414-440A0AE305AD}" dt="2024-03-11T13:00:52.631" v="235" actId="20577"/>
      <pc:docMkLst>
        <pc:docMk/>
      </pc:docMkLst>
      <pc:sldChg chg="modSp">
        <pc:chgData name="lamken@otaris.de" userId="S::lamken_otaris.de#ext#@antunibremen.onmicrosoft.com::d14b8e4f-16b5-4b07-afb3-49a903eac9ec" providerId="AD" clId="Web-{20E12810-365B-4088-2414-440A0AE305AD}" dt="2024-03-11T13:00:52.631" v="235" actId="20577"/>
        <pc:sldMkLst>
          <pc:docMk/>
          <pc:sldMk cId="4186752563" sldId="2147472542"/>
        </pc:sldMkLst>
      </pc:sldChg>
      <pc:sldChg chg="delSp modSp add replId">
        <pc:chgData name="lamken@otaris.de" userId="S::lamken_otaris.de#ext#@antunibremen.onmicrosoft.com::d14b8e4f-16b5-4b07-afb3-49a903eac9ec" providerId="AD" clId="Web-{20E12810-365B-4088-2414-440A0AE305AD}" dt="2024-03-11T12:59:47.551" v="233" actId="20577"/>
        <pc:sldMkLst>
          <pc:docMk/>
          <pc:sldMk cId="1005895793" sldId="2147472563"/>
        </pc:sldMkLst>
      </pc:sldChg>
    </pc:docChg>
  </pc:docChgLst>
  <pc:docChgLst>
    <pc:chgData name="ekoeck@eant.de" userId="S::ekoeck_eant.de#ext#@antunibremen.onmicrosoft.com::73e85445-0cf8-43ff-b8c9-b801f2176615" providerId="AD" clId="Web-{2001953B-7B3B-1818-D88E-F25B74E49BE3}"/>
    <pc:docChg chg="modSld">
      <pc:chgData name="ekoeck@eant.de" userId="S::ekoeck_eant.de#ext#@antunibremen.onmicrosoft.com::73e85445-0cf8-43ff-b8c9-b801f2176615" providerId="AD" clId="Web-{2001953B-7B3B-1818-D88E-F25B74E49BE3}" dt="2025-03-26T09:55:03.209" v="207" actId="20577"/>
      <pc:docMkLst>
        <pc:docMk/>
      </pc:docMkLst>
      <pc:sldChg chg="modSp">
        <pc:chgData name="ekoeck@eant.de" userId="S::ekoeck_eant.de#ext#@antunibremen.onmicrosoft.com::73e85445-0cf8-43ff-b8c9-b801f2176615" providerId="AD" clId="Web-{2001953B-7B3B-1818-D88E-F25B74E49BE3}" dt="2025-03-26T08:37:22.412" v="11" actId="20577"/>
        <pc:sldMkLst>
          <pc:docMk/>
          <pc:sldMk cId="61019520" sldId="2147477039"/>
        </pc:sldMkLst>
        <pc:spChg chg="mod">
          <ac:chgData name="ekoeck@eant.de" userId="S::ekoeck_eant.de#ext#@antunibremen.onmicrosoft.com::73e85445-0cf8-43ff-b8c9-b801f2176615" providerId="AD" clId="Web-{2001953B-7B3B-1818-D88E-F25B74E49BE3}" dt="2025-03-26T08:37:22.412" v="11" actId="20577"/>
          <ac:spMkLst>
            <pc:docMk/>
            <pc:sldMk cId="61019520" sldId="2147477039"/>
            <ac:spMk id="26" creationId="{F2DB6220-2F43-4D03-89D2-59717ED1A66D}"/>
          </ac:spMkLst>
        </pc:spChg>
      </pc:sldChg>
      <pc:sldChg chg="addSp delSp modSp">
        <pc:chgData name="ekoeck@eant.de" userId="S::ekoeck_eant.de#ext#@antunibremen.onmicrosoft.com::73e85445-0cf8-43ff-b8c9-b801f2176615" providerId="AD" clId="Web-{2001953B-7B3B-1818-D88E-F25B74E49BE3}" dt="2025-03-26T09:53:44.941" v="131" actId="20577"/>
        <pc:sldMkLst>
          <pc:docMk/>
          <pc:sldMk cId="2374344934" sldId="2147477060"/>
        </pc:sldMkLst>
        <pc:spChg chg="mod">
          <ac:chgData name="ekoeck@eant.de" userId="S::ekoeck_eant.de#ext#@antunibremen.onmicrosoft.com::73e85445-0cf8-43ff-b8c9-b801f2176615" providerId="AD" clId="Web-{2001953B-7B3B-1818-D88E-F25B74E49BE3}" dt="2025-03-26T09:53:44.941" v="131" actId="20577"/>
          <ac:spMkLst>
            <pc:docMk/>
            <pc:sldMk cId="2374344934" sldId="2147477060"/>
            <ac:spMk id="7" creationId="{6F3506D2-B724-31F4-B4DF-7018A8759D3C}"/>
          </ac:spMkLst>
        </pc:spChg>
        <pc:picChg chg="add mod">
          <ac:chgData name="ekoeck@eant.de" userId="S::ekoeck_eant.de#ext#@antunibremen.onmicrosoft.com::73e85445-0cf8-43ff-b8c9-b801f2176615" providerId="AD" clId="Web-{2001953B-7B3B-1818-D88E-F25B74E49BE3}" dt="2025-03-26T09:34:03.415" v="48" actId="1076"/>
          <ac:picMkLst>
            <pc:docMk/>
            <pc:sldMk cId="2374344934" sldId="2147477060"/>
            <ac:picMk id="6" creationId="{827FC2B9-D4EE-D9E7-C059-D8552F3E5508}"/>
          </ac:picMkLst>
        </pc:picChg>
        <pc:picChg chg="add mod">
          <ac:chgData name="ekoeck@eant.de" userId="S::ekoeck_eant.de#ext#@antunibremen.onmicrosoft.com::73e85445-0cf8-43ff-b8c9-b801f2176615" providerId="AD" clId="Web-{2001953B-7B3B-1818-D88E-F25B74E49BE3}" dt="2025-03-26T09:33:58.618" v="47" actId="1076"/>
          <ac:picMkLst>
            <pc:docMk/>
            <pc:sldMk cId="2374344934" sldId="2147477060"/>
            <ac:picMk id="11" creationId="{0CE03A60-6DE1-EF1F-E4B6-4193CE7C338D}"/>
          </ac:picMkLst>
        </pc:picChg>
      </pc:sldChg>
      <pc:sldChg chg="addSp delSp modSp">
        <pc:chgData name="ekoeck@eant.de" userId="S::ekoeck_eant.de#ext#@antunibremen.onmicrosoft.com::73e85445-0cf8-43ff-b8c9-b801f2176615" providerId="AD" clId="Web-{2001953B-7B3B-1818-D88E-F25B74E49BE3}" dt="2025-03-26T09:25:09.584" v="24" actId="20577"/>
        <pc:sldMkLst>
          <pc:docMk/>
          <pc:sldMk cId="1591686061" sldId="2147477061"/>
        </pc:sldMkLst>
        <pc:spChg chg="mod">
          <ac:chgData name="ekoeck@eant.de" userId="S::ekoeck_eant.de#ext#@antunibremen.onmicrosoft.com::73e85445-0cf8-43ff-b8c9-b801f2176615" providerId="AD" clId="Web-{2001953B-7B3B-1818-D88E-F25B74E49BE3}" dt="2025-03-26T09:25:09.584" v="24" actId="20577"/>
          <ac:spMkLst>
            <pc:docMk/>
            <pc:sldMk cId="1591686061" sldId="2147477061"/>
            <ac:spMk id="7" creationId="{5B756A53-159B-661F-61D5-C4CA34347C63}"/>
          </ac:spMkLst>
        </pc:spChg>
        <pc:picChg chg="add mod">
          <ac:chgData name="ekoeck@eant.de" userId="S::ekoeck_eant.de#ext#@antunibremen.onmicrosoft.com::73e85445-0cf8-43ff-b8c9-b801f2176615" providerId="AD" clId="Web-{2001953B-7B3B-1818-D88E-F25B74E49BE3}" dt="2025-03-26T09:22:51.595" v="20" actId="1076"/>
          <ac:picMkLst>
            <pc:docMk/>
            <pc:sldMk cId="1591686061" sldId="2147477061"/>
            <ac:picMk id="3" creationId="{2E596A36-9BA7-299C-D25F-37BAF522D358}"/>
          </ac:picMkLst>
        </pc:picChg>
        <pc:picChg chg="add mod">
          <ac:chgData name="ekoeck@eant.de" userId="S::ekoeck_eant.de#ext#@antunibremen.onmicrosoft.com::73e85445-0cf8-43ff-b8c9-b801f2176615" providerId="AD" clId="Web-{2001953B-7B3B-1818-D88E-F25B74E49BE3}" dt="2025-03-26T09:23:05.829" v="22" actId="1076"/>
          <ac:picMkLst>
            <pc:docMk/>
            <pc:sldMk cId="1591686061" sldId="2147477061"/>
            <ac:picMk id="4" creationId="{3958DEF2-C212-7577-07D8-465E4C27A273}"/>
          </ac:picMkLst>
        </pc:picChg>
      </pc:sldChg>
      <pc:sldChg chg="modSp">
        <pc:chgData name="ekoeck@eant.de" userId="S::ekoeck_eant.de#ext#@antunibremen.onmicrosoft.com::73e85445-0cf8-43ff-b8c9-b801f2176615" providerId="AD" clId="Web-{2001953B-7B3B-1818-D88E-F25B74E49BE3}" dt="2025-03-26T09:55:03.209" v="207" actId="20577"/>
        <pc:sldMkLst>
          <pc:docMk/>
          <pc:sldMk cId="3965821702" sldId="2147477066"/>
        </pc:sldMkLst>
        <pc:spChg chg="mod">
          <ac:chgData name="ekoeck@eant.de" userId="S::ekoeck_eant.de#ext#@antunibremen.onmicrosoft.com::73e85445-0cf8-43ff-b8c9-b801f2176615" providerId="AD" clId="Web-{2001953B-7B3B-1818-D88E-F25B74E49BE3}" dt="2025-03-26T09:55:03.209" v="207" actId="20577"/>
          <ac:spMkLst>
            <pc:docMk/>
            <pc:sldMk cId="3965821702" sldId="2147477066"/>
            <ac:spMk id="6" creationId="{F8415785-4E23-4E9C-877E-524655334521}"/>
          </ac:spMkLst>
        </pc:spChg>
      </pc:sldChg>
    </pc:docChg>
  </pc:docChgLst>
  <pc:docChgLst>
    <pc:chgData name="kleinhammer@otaris.de" userId="S::kleinhammer_otaris.de#ext#@antunibremen.onmicrosoft.com::51692edd-f351-4632-94f1-95a7310df8e5" providerId="AD" clId="Web-{AB9D0A6F-175F-B3B8-89A4-B6C4F96027F5}"/>
    <pc:docChg chg="addSld delSld modSection">
      <pc:chgData name="kleinhammer@otaris.de" userId="S::kleinhammer_otaris.de#ext#@antunibremen.onmicrosoft.com::51692edd-f351-4632-94f1-95a7310df8e5" providerId="AD" clId="Web-{AB9D0A6F-175F-B3B8-89A4-B6C4F96027F5}" dt="2024-03-12T10:09:07.581" v="1"/>
      <pc:docMkLst>
        <pc:docMk/>
      </pc:docMkLst>
      <pc:sldChg chg="new del">
        <pc:chgData name="kleinhammer@otaris.de" userId="S::kleinhammer_otaris.de#ext#@antunibremen.onmicrosoft.com::51692edd-f351-4632-94f1-95a7310df8e5" providerId="AD" clId="Web-{AB9D0A6F-175F-B3B8-89A4-B6C4F96027F5}" dt="2024-03-12T10:09:07.581" v="1"/>
        <pc:sldMkLst>
          <pc:docMk/>
          <pc:sldMk cId="1097242756" sldId="2147472566"/>
        </pc:sldMkLst>
      </pc:sldChg>
    </pc:docChg>
  </pc:docChgLst>
  <pc:docChgLst>
    <pc:chgData name="daurembekova@eit.uni-kl.de" userId="S::daurembekova_eit.uni-kl.de#ext#@antunibremen.onmicrosoft.com::1550135a-cb22-4283-bb7f-d226a501e7e9" providerId="AD" clId="Web-{EF27E413-62B5-C1DA-66D7-989056B5947A}"/>
    <pc:docChg chg="modSld">
      <pc:chgData name="daurembekova@eit.uni-kl.de" userId="S::daurembekova_eit.uni-kl.de#ext#@antunibremen.onmicrosoft.com::1550135a-cb22-4283-bb7f-d226a501e7e9" providerId="AD" clId="Web-{EF27E413-62B5-C1DA-66D7-989056B5947A}" dt="2025-02-28T15:38:11.440" v="31"/>
      <pc:docMkLst>
        <pc:docMk/>
      </pc:docMkLst>
      <pc:sldChg chg="modSp">
        <pc:chgData name="daurembekova@eit.uni-kl.de" userId="S::daurembekova_eit.uni-kl.de#ext#@antunibremen.onmicrosoft.com::1550135a-cb22-4283-bb7f-d226a501e7e9" providerId="AD" clId="Web-{EF27E413-62B5-C1DA-66D7-989056B5947A}" dt="2025-02-28T15:38:11.440" v="31"/>
        <pc:sldMkLst>
          <pc:docMk/>
          <pc:sldMk cId="1139371620" sldId="2147476935"/>
        </pc:sldMkLst>
      </pc:sldChg>
    </pc:docChg>
  </pc:docChgLst>
  <pc:docChgLst>
    <pc:chgData name="Johannes Demel" userId="S::demel@ant.uni-bremen.de::aeb5a5a0-aa24-4948-b3bb-243bfd1d98fe" providerId="AD" clId="Web-{546596B5-F35E-CD3D-E56C-B7952AAB7C06}"/>
    <pc:docChg chg="modSld">
      <pc:chgData name="Johannes Demel" userId="S::demel@ant.uni-bremen.de::aeb5a5a0-aa24-4948-b3bb-243bfd1d98fe" providerId="AD" clId="Web-{546596B5-F35E-CD3D-E56C-B7952AAB7C06}" dt="2023-10-19T07:29:33.311" v="106" actId="1076"/>
      <pc:docMkLst>
        <pc:docMk/>
      </pc:docMkLst>
      <pc:sldChg chg="addSp modSp">
        <pc:chgData name="Johannes Demel" userId="S::demel@ant.uni-bremen.de::aeb5a5a0-aa24-4948-b3bb-243bfd1d98fe" providerId="AD" clId="Web-{546596B5-F35E-CD3D-E56C-B7952AAB7C06}" dt="2023-10-19T07:29:33.311" v="106" actId="1076"/>
        <pc:sldMkLst>
          <pc:docMk/>
          <pc:sldMk cId="2825320251" sldId="2147472498"/>
        </pc:sldMkLst>
      </pc:sldChg>
    </pc:docChg>
  </pc:docChgLst>
  <pc:docChgLst>
    <pc:chgData name="Jan Drewes" userId="S::janhenning.drewes_nxp.com#ext#@antunibremen.onmicrosoft.com::e11dbc40-13df-4427-a065-822664db6633" providerId="AD" clId="Web-{A83BB0DF-5A0C-A24E-711B-6E674066F1EA}"/>
    <pc:docChg chg="modSld">
      <pc:chgData name="Jan Drewes" userId="S::janhenning.drewes_nxp.com#ext#@antunibremen.onmicrosoft.com::e11dbc40-13df-4427-a065-822664db6633" providerId="AD" clId="Web-{A83BB0DF-5A0C-A24E-711B-6E674066F1EA}" dt="2024-03-01T14:45:53.824" v="67"/>
      <pc:docMkLst>
        <pc:docMk/>
      </pc:docMkLst>
      <pc:sldChg chg="addSp delSp modSp">
        <pc:chgData name="Jan Drewes" userId="S::janhenning.drewes_nxp.com#ext#@antunibremen.onmicrosoft.com::e11dbc40-13df-4427-a065-822664db6633" providerId="AD" clId="Web-{A83BB0DF-5A0C-A24E-711B-6E674066F1EA}" dt="2024-03-01T14:45:53.824" v="67"/>
        <pc:sldMkLst>
          <pc:docMk/>
          <pc:sldMk cId="3744710436" sldId="2147472544"/>
        </pc:sldMkLst>
      </pc:sldChg>
      <pc:sldChg chg="addSp delSp modSp">
        <pc:chgData name="Jan Drewes" userId="S::janhenning.drewes_nxp.com#ext#@antunibremen.onmicrosoft.com::e11dbc40-13df-4427-a065-822664db6633" providerId="AD" clId="Web-{A83BB0DF-5A0C-A24E-711B-6E674066F1EA}" dt="2024-03-01T14:43:01.504" v="45"/>
        <pc:sldMkLst>
          <pc:docMk/>
          <pc:sldMk cId="2685880669" sldId="2147472551"/>
        </pc:sldMkLst>
      </pc:sldChg>
    </pc:docChg>
  </pc:docChgLst>
  <pc:docChgLst>
    <pc:chgData name="federico.clazzer@dlr.de" userId="S::federico.clazzer_dlr.de#ext#@antunibremen.onmicrosoft.com::168cc1cf-d8c9-4959-a554-a7f2ef4eaad8" providerId="AD" clId="Web-{571CB0D2-6BC7-54BF-43C2-0AF5BA6E4298}"/>
    <pc:docChg chg="addSld modSld modSection">
      <pc:chgData name="federico.clazzer@dlr.de" userId="S::federico.clazzer_dlr.de#ext#@antunibremen.onmicrosoft.com::168cc1cf-d8c9-4959-a554-a7f2ef4eaad8" providerId="AD" clId="Web-{571CB0D2-6BC7-54BF-43C2-0AF5BA6E4298}" dt="2025-03-19T13:54:57.761" v="352" actId="20577"/>
      <pc:docMkLst>
        <pc:docMk/>
      </pc:docMkLst>
      <pc:sldChg chg="addSp delSp modSp add replId">
        <pc:chgData name="federico.clazzer@dlr.de" userId="S::federico.clazzer_dlr.de#ext#@antunibremen.onmicrosoft.com::168cc1cf-d8c9-4959-a554-a7f2ef4eaad8" providerId="AD" clId="Web-{571CB0D2-6BC7-54BF-43C2-0AF5BA6E4298}" dt="2025-03-19T13:54:57.761" v="352" actId="20577"/>
        <pc:sldMkLst>
          <pc:docMk/>
          <pc:sldMk cId="4234122540" sldId="2147477028"/>
        </pc:sldMkLst>
      </pc:sldChg>
    </pc:docChg>
  </pc:docChgLst>
  <pc:docChgLst>
    <pc:chgData name="Jan Drewes" userId="S::janhenning.drewes_nxp.com#ext#@antunibremen.onmicrosoft.com::e11dbc40-13df-4427-a065-822664db6633" providerId="AD" clId="Web-{EDD22AB6-4E27-4348-DA39-3462FD2FC10B}"/>
    <pc:docChg chg="modSld">
      <pc:chgData name="Jan Drewes" userId="S::janhenning.drewes_nxp.com#ext#@antunibremen.onmicrosoft.com::e11dbc40-13df-4427-a065-822664db6633" providerId="AD" clId="Web-{EDD22AB6-4E27-4348-DA39-3462FD2FC10B}" dt="2024-03-04T10:49:59.343" v="54" actId="1076"/>
      <pc:docMkLst>
        <pc:docMk/>
      </pc:docMkLst>
      <pc:sldChg chg="addSp delSp modSp">
        <pc:chgData name="Jan Drewes" userId="S::janhenning.drewes_nxp.com#ext#@antunibremen.onmicrosoft.com::e11dbc40-13df-4427-a065-822664db6633" providerId="AD" clId="Web-{EDD22AB6-4E27-4348-DA39-3462FD2FC10B}" dt="2024-03-04T10:37:48.902" v="36" actId="1076"/>
        <pc:sldMkLst>
          <pc:docMk/>
          <pc:sldMk cId="2277072009" sldId="409"/>
        </pc:sldMkLst>
      </pc:sldChg>
      <pc:sldChg chg="addSp delSp modSp">
        <pc:chgData name="Jan Drewes" userId="S::janhenning.drewes_nxp.com#ext#@antunibremen.onmicrosoft.com::e11dbc40-13df-4427-a065-822664db6633" providerId="AD" clId="Web-{EDD22AB6-4E27-4348-DA39-3462FD2FC10B}" dt="2024-03-04T10:49:59.343" v="54" actId="1076"/>
        <pc:sldMkLst>
          <pc:docMk/>
          <pc:sldMk cId="1903714414" sldId="416"/>
        </pc:sldMkLst>
      </pc:sldChg>
      <pc:sldChg chg="modSp">
        <pc:chgData name="Jan Drewes" userId="S::janhenning.drewes_nxp.com#ext#@antunibremen.onmicrosoft.com::e11dbc40-13df-4427-a065-822664db6633" providerId="AD" clId="Web-{EDD22AB6-4E27-4348-DA39-3462FD2FC10B}" dt="2024-03-04T10:39:30.968" v="50" actId="20577"/>
        <pc:sldMkLst>
          <pc:docMk/>
          <pc:sldMk cId="3744710436" sldId="2147472544"/>
        </pc:sldMkLst>
      </pc:sldChg>
    </pc:docChg>
  </pc:docChgLst>
  <pc:docChgLst>
    <pc:chgData name="Schwaderer, Peter" userId="S::peter.schwaderer_airbus.com#ext#@antunibremen.onmicrosoft.com::5778221e-7c32-4e8a-8846-22a455d873db" providerId="AD" clId="Web-{55BFA4A6-2F78-B607-F049-E69562EF4EA7}"/>
    <pc:docChg chg="modSld">
      <pc:chgData name="Schwaderer, Peter" userId="S::peter.schwaderer_airbus.com#ext#@antunibremen.onmicrosoft.com::5778221e-7c32-4e8a-8846-22a455d873db" providerId="AD" clId="Web-{55BFA4A6-2F78-B607-F049-E69562EF4EA7}" dt="2025-03-25T12:11:15.428" v="119"/>
      <pc:docMkLst>
        <pc:docMk/>
      </pc:docMkLst>
      <pc:sldChg chg="addSp delSp modSp">
        <pc:chgData name="Schwaderer, Peter" userId="S::peter.schwaderer_airbus.com#ext#@antunibremen.onmicrosoft.com::5778221e-7c32-4e8a-8846-22a455d873db" providerId="AD" clId="Web-{55BFA4A6-2F78-B607-F049-E69562EF4EA7}" dt="2025-03-25T10:58:32.488" v="110"/>
        <pc:sldMkLst>
          <pc:docMk/>
          <pc:sldMk cId="2869957903" sldId="2147477050"/>
        </pc:sldMkLst>
        <pc:picChg chg="add">
          <ac:chgData name="Schwaderer, Peter" userId="S::peter.schwaderer_airbus.com#ext#@antunibremen.onmicrosoft.com::5778221e-7c32-4e8a-8846-22a455d873db" providerId="AD" clId="Web-{55BFA4A6-2F78-B607-F049-E69562EF4EA7}" dt="2025-03-25T10:26:13.978" v="67"/>
          <ac:picMkLst>
            <pc:docMk/>
            <pc:sldMk cId="2869957903" sldId="2147477050"/>
            <ac:picMk id="11" creationId="{D901E4D0-F80F-ECA5-8BFA-E5DCA3D930DE}"/>
          </ac:picMkLst>
        </pc:picChg>
        <pc:cxnChg chg="add mod">
          <ac:chgData name="Schwaderer, Peter" userId="S::peter.schwaderer_airbus.com#ext#@antunibremen.onmicrosoft.com::5778221e-7c32-4e8a-8846-22a455d873db" providerId="AD" clId="Web-{55BFA4A6-2F78-B607-F049-E69562EF4EA7}" dt="2025-03-25T10:25:58.338" v="66" actId="14100"/>
          <ac:cxnSpMkLst>
            <pc:docMk/>
            <pc:sldMk cId="2869957903" sldId="2147477050"/>
            <ac:cxnSpMk id="8" creationId="{1BB551FA-19FC-232B-B3C9-746806B728CC}"/>
          </ac:cxnSpMkLst>
        </pc:cxnChg>
      </pc:sldChg>
      <pc:sldChg chg="addSp delSp modSp">
        <pc:chgData name="Schwaderer, Peter" userId="S::peter.schwaderer_airbus.com#ext#@antunibremen.onmicrosoft.com::5778221e-7c32-4e8a-8846-22a455d873db" providerId="AD" clId="Web-{55BFA4A6-2F78-B607-F049-E69562EF4EA7}" dt="2025-03-25T10:58:34.769" v="111"/>
        <pc:sldMkLst>
          <pc:docMk/>
          <pc:sldMk cId="1516448176" sldId="2147477052"/>
        </pc:sldMkLst>
        <pc:spChg chg="mod">
          <ac:chgData name="Schwaderer, Peter" userId="S::peter.schwaderer_airbus.com#ext#@antunibremen.onmicrosoft.com::5778221e-7c32-4e8a-8846-22a455d873db" providerId="AD" clId="Web-{55BFA4A6-2F78-B607-F049-E69562EF4EA7}" dt="2025-03-25T09:59:47.460" v="14" actId="1076"/>
          <ac:spMkLst>
            <pc:docMk/>
            <pc:sldMk cId="1516448176" sldId="2147477052"/>
            <ac:spMk id="4" creationId="{FAB29566-E513-465C-B630-A628FD78F2A2}"/>
          </ac:spMkLst>
        </pc:spChg>
        <pc:spChg chg="add mod">
          <ac:chgData name="Schwaderer, Peter" userId="S::peter.schwaderer_airbus.com#ext#@antunibremen.onmicrosoft.com::5778221e-7c32-4e8a-8846-22a455d873db" providerId="AD" clId="Web-{55BFA4A6-2F78-B607-F049-E69562EF4EA7}" dt="2025-03-25T10:02:29.229" v="24" actId="1076"/>
          <ac:spMkLst>
            <pc:docMk/>
            <pc:sldMk cId="1516448176" sldId="2147477052"/>
            <ac:spMk id="18" creationId="{E528431A-6D1E-42A1-51BB-45CF6B77F1A0}"/>
          </ac:spMkLst>
        </pc:spChg>
        <pc:spChg chg="mod">
          <ac:chgData name="Schwaderer, Peter" userId="S::peter.schwaderer_airbus.com#ext#@antunibremen.onmicrosoft.com::5778221e-7c32-4e8a-8846-22a455d873db" providerId="AD" clId="Web-{55BFA4A6-2F78-B607-F049-E69562EF4EA7}" dt="2025-03-25T09:59:47.367" v="7" actId="1076"/>
          <ac:spMkLst>
            <pc:docMk/>
            <pc:sldMk cId="1516448176" sldId="2147477052"/>
            <ac:spMk id="19" creationId="{1477956B-2F7B-A973-AA53-6656465719E9}"/>
          </ac:spMkLst>
        </pc:spChg>
        <pc:grpChg chg="mod">
          <ac:chgData name="Schwaderer, Peter" userId="S::peter.schwaderer_airbus.com#ext#@antunibremen.onmicrosoft.com::5778221e-7c32-4e8a-8846-22a455d873db" providerId="AD" clId="Web-{55BFA4A6-2F78-B607-F049-E69562EF4EA7}" dt="2025-03-25T09:59:47.429" v="12" actId="1076"/>
          <ac:grpSpMkLst>
            <pc:docMk/>
            <pc:sldMk cId="1516448176" sldId="2147477052"/>
            <ac:grpSpMk id="78" creationId="{B4016E1E-B489-CD68-3F47-8D5397D75ACB}"/>
          </ac:grpSpMkLst>
        </pc:grpChg>
        <pc:picChg chg="mod">
          <ac:chgData name="Schwaderer, Peter" userId="S::peter.schwaderer_airbus.com#ext#@antunibremen.onmicrosoft.com::5778221e-7c32-4e8a-8846-22a455d873db" providerId="AD" clId="Web-{55BFA4A6-2F78-B607-F049-E69562EF4EA7}" dt="2025-03-25T09:59:47.445" v="13" actId="1076"/>
          <ac:picMkLst>
            <pc:docMk/>
            <pc:sldMk cId="1516448176" sldId="2147477052"/>
            <ac:picMk id="3" creationId="{B6F90D8C-A5B6-F8E8-4FCA-311E8BD0F853}"/>
          </ac:picMkLst>
        </pc:picChg>
        <pc:picChg chg="mod">
          <ac:chgData name="Schwaderer, Peter" userId="S::peter.schwaderer_airbus.com#ext#@antunibremen.onmicrosoft.com::5778221e-7c32-4e8a-8846-22a455d873db" providerId="AD" clId="Web-{55BFA4A6-2F78-B607-F049-E69562EF4EA7}" dt="2025-03-25T09:59:47.351" v="6" actId="1076"/>
          <ac:picMkLst>
            <pc:docMk/>
            <pc:sldMk cId="1516448176" sldId="2147477052"/>
            <ac:picMk id="7" creationId="{12C063C3-3125-3CE1-E921-B5690EC657D3}"/>
          </ac:picMkLst>
        </pc:picChg>
        <pc:picChg chg="add mod">
          <ac:chgData name="Schwaderer, Peter" userId="S::peter.schwaderer_airbus.com#ext#@antunibremen.onmicrosoft.com::5778221e-7c32-4e8a-8846-22a455d873db" providerId="AD" clId="Web-{55BFA4A6-2F78-B607-F049-E69562EF4EA7}" dt="2025-03-25T10:06:38.639" v="48" actId="1076"/>
          <ac:picMkLst>
            <pc:docMk/>
            <pc:sldMk cId="1516448176" sldId="2147477052"/>
            <ac:picMk id="14" creationId="{6F06A245-A41E-E1C9-BEA1-1D8BD2516419}"/>
          </ac:picMkLst>
        </pc:picChg>
        <pc:cxnChg chg="mod">
          <ac:chgData name="Schwaderer, Peter" userId="S::peter.schwaderer_airbus.com#ext#@antunibremen.onmicrosoft.com::5778221e-7c32-4e8a-8846-22a455d873db" providerId="AD" clId="Web-{55BFA4A6-2F78-B607-F049-E69562EF4EA7}" dt="2025-03-25T09:59:47.460" v="15" actId="1076"/>
          <ac:cxnSpMkLst>
            <pc:docMk/>
            <pc:sldMk cId="1516448176" sldId="2147477052"/>
            <ac:cxnSpMk id="6" creationId="{AE6121F5-B684-910D-837E-B3B2F90414EA}"/>
          </ac:cxnSpMkLst>
        </pc:cxnChg>
        <pc:cxnChg chg="mod">
          <ac:chgData name="Schwaderer, Peter" userId="S::peter.schwaderer_airbus.com#ext#@antunibremen.onmicrosoft.com::5778221e-7c32-4e8a-8846-22a455d873db" providerId="AD" clId="Web-{55BFA4A6-2F78-B607-F049-E69562EF4EA7}" dt="2025-03-25T09:59:47.476" v="16" actId="1076"/>
          <ac:cxnSpMkLst>
            <pc:docMk/>
            <pc:sldMk cId="1516448176" sldId="2147477052"/>
            <ac:cxnSpMk id="12" creationId="{7E95612C-565E-59A0-E3F7-F2EC8A9BA014}"/>
          </ac:cxnSpMkLst>
        </pc:cxnChg>
        <pc:cxnChg chg="add mod">
          <ac:chgData name="Schwaderer, Peter" userId="S::peter.schwaderer_airbus.com#ext#@antunibremen.onmicrosoft.com::5778221e-7c32-4e8a-8846-22a455d873db" providerId="AD" clId="Web-{55BFA4A6-2F78-B607-F049-E69562EF4EA7}" dt="2025-03-25T10:06:42.577" v="49" actId="14100"/>
          <ac:cxnSpMkLst>
            <pc:docMk/>
            <pc:sldMk cId="1516448176" sldId="2147477052"/>
            <ac:cxnSpMk id="15" creationId="{61F221D4-E0F8-3FEA-7013-AB7F45802F3B}"/>
          </ac:cxnSpMkLst>
        </pc:cxnChg>
        <pc:cxnChg chg="mod">
          <ac:chgData name="Schwaderer, Peter" userId="S::peter.schwaderer_airbus.com#ext#@antunibremen.onmicrosoft.com::5778221e-7c32-4e8a-8846-22a455d873db" providerId="AD" clId="Web-{55BFA4A6-2F78-B607-F049-E69562EF4EA7}" dt="2025-03-25T09:59:47.367" v="8" actId="1076"/>
          <ac:cxnSpMkLst>
            <pc:docMk/>
            <pc:sldMk cId="1516448176" sldId="2147477052"/>
            <ac:cxnSpMk id="20" creationId="{B6BB5384-197E-50A2-942D-F2B103C7011F}"/>
          </ac:cxnSpMkLst>
        </pc:cxnChg>
        <pc:cxnChg chg="mod">
          <ac:chgData name="Schwaderer, Peter" userId="S::peter.schwaderer_airbus.com#ext#@antunibremen.onmicrosoft.com::5778221e-7c32-4e8a-8846-22a455d873db" providerId="AD" clId="Web-{55BFA4A6-2F78-B607-F049-E69562EF4EA7}" dt="2025-03-25T09:59:47.382" v="9" actId="1076"/>
          <ac:cxnSpMkLst>
            <pc:docMk/>
            <pc:sldMk cId="1516448176" sldId="2147477052"/>
            <ac:cxnSpMk id="23" creationId="{F5E94AF3-DC92-F9B2-BD18-0D4B059F717F}"/>
          </ac:cxnSpMkLst>
        </pc:cxnChg>
        <pc:cxnChg chg="mod">
          <ac:chgData name="Schwaderer, Peter" userId="S::peter.schwaderer_airbus.com#ext#@antunibremen.onmicrosoft.com::5778221e-7c32-4e8a-8846-22a455d873db" providerId="AD" clId="Web-{55BFA4A6-2F78-B607-F049-E69562EF4EA7}" dt="2025-03-25T10:00:11.320" v="19" actId="14100"/>
          <ac:cxnSpMkLst>
            <pc:docMk/>
            <pc:sldMk cId="1516448176" sldId="2147477052"/>
            <ac:cxnSpMk id="37" creationId="{A7414322-4784-E3D8-69C5-1D6E9FD7E22B}"/>
          </ac:cxnSpMkLst>
        </pc:cxnChg>
        <pc:cxnChg chg="mod">
          <ac:chgData name="Schwaderer, Peter" userId="S::peter.schwaderer_airbus.com#ext#@antunibremen.onmicrosoft.com::5778221e-7c32-4e8a-8846-22a455d873db" providerId="AD" clId="Web-{55BFA4A6-2F78-B607-F049-E69562EF4EA7}" dt="2025-03-25T09:59:50.898" v="17" actId="14100"/>
          <ac:cxnSpMkLst>
            <pc:docMk/>
            <pc:sldMk cId="1516448176" sldId="2147477052"/>
            <ac:cxnSpMk id="47" creationId="{6E197CFF-64BA-7D91-D33E-EDB7C708291B}"/>
          </ac:cxnSpMkLst>
        </pc:cxnChg>
      </pc:sldChg>
      <pc:sldChg chg="addSp delSp modSp">
        <pc:chgData name="Schwaderer, Peter" userId="S::peter.schwaderer_airbus.com#ext#@antunibremen.onmicrosoft.com::5778221e-7c32-4e8a-8846-22a455d873db" providerId="AD" clId="Web-{55BFA4A6-2F78-B607-F049-E69562EF4EA7}" dt="2025-03-25T10:58:37.879" v="112"/>
        <pc:sldMkLst>
          <pc:docMk/>
          <pc:sldMk cId="3749321561" sldId="2147477054"/>
        </pc:sldMkLst>
        <pc:picChg chg="add">
          <ac:chgData name="Schwaderer, Peter" userId="S::peter.schwaderer_airbus.com#ext#@antunibremen.onmicrosoft.com::5778221e-7c32-4e8a-8846-22a455d873db" providerId="AD" clId="Web-{55BFA4A6-2F78-B607-F049-E69562EF4EA7}" dt="2025-03-25T10:06:51.249" v="51"/>
          <ac:picMkLst>
            <pc:docMk/>
            <pc:sldMk cId="3749321561" sldId="2147477054"/>
            <ac:picMk id="30" creationId="{4766E831-205C-1EB3-68EF-5DA32B995CE8}"/>
          </ac:picMkLst>
        </pc:picChg>
        <pc:cxnChg chg="add mod">
          <ac:chgData name="Schwaderer, Peter" userId="S::peter.schwaderer_airbus.com#ext#@antunibremen.onmicrosoft.com::5778221e-7c32-4e8a-8846-22a455d873db" providerId="AD" clId="Web-{55BFA4A6-2F78-B607-F049-E69562EF4EA7}" dt="2025-03-25T10:06:53.296" v="52" actId="14100"/>
          <ac:cxnSpMkLst>
            <pc:docMk/>
            <pc:sldMk cId="3749321561" sldId="2147477054"/>
            <ac:cxnSpMk id="26" creationId="{A1A42723-8025-958B-60C9-7254AE0C04BA}"/>
          </ac:cxnSpMkLst>
        </pc:cxnChg>
      </pc:sldChg>
      <pc:sldChg chg="addSp delSp modSp">
        <pc:chgData name="Schwaderer, Peter" userId="S::peter.schwaderer_airbus.com#ext#@antunibremen.onmicrosoft.com::5778221e-7c32-4e8a-8846-22a455d873db" providerId="AD" clId="Web-{55BFA4A6-2F78-B607-F049-E69562EF4EA7}" dt="2025-03-25T12:11:15.428" v="119"/>
        <pc:sldMkLst>
          <pc:docMk/>
          <pc:sldMk cId="3013585730" sldId="2147477055"/>
        </pc:sldMkLst>
        <pc:spChg chg="add">
          <ac:chgData name="Schwaderer, Peter" userId="S::peter.schwaderer_airbus.com#ext#@antunibremen.onmicrosoft.com::5778221e-7c32-4e8a-8846-22a455d873db" providerId="AD" clId="Web-{55BFA4A6-2F78-B607-F049-E69562EF4EA7}" dt="2025-03-25T10:30:30.038" v="91"/>
          <ac:spMkLst>
            <pc:docMk/>
            <pc:sldMk cId="3013585730" sldId="2147477055"/>
            <ac:spMk id="4" creationId="{8CC23AB9-C409-98B3-26F0-E8F535C8B10A}"/>
          </ac:spMkLst>
        </pc:spChg>
        <pc:spChg chg="add">
          <ac:chgData name="Schwaderer, Peter" userId="S::peter.schwaderer_airbus.com#ext#@antunibremen.onmicrosoft.com::5778221e-7c32-4e8a-8846-22a455d873db" providerId="AD" clId="Web-{55BFA4A6-2F78-B607-F049-E69562EF4EA7}" dt="2025-03-25T12:11:15.428" v="119"/>
          <ac:spMkLst>
            <pc:docMk/>
            <pc:sldMk cId="3013585730" sldId="2147477055"/>
            <ac:spMk id="5" creationId="{D4A27D20-2F02-47B8-B600-B323617191C0}"/>
          </ac:spMkLst>
        </pc:spChg>
        <pc:spChg chg="add">
          <ac:chgData name="Schwaderer, Peter" userId="S::peter.schwaderer_airbus.com#ext#@antunibremen.onmicrosoft.com::5778221e-7c32-4e8a-8846-22a455d873db" providerId="AD" clId="Web-{55BFA4A6-2F78-B607-F049-E69562EF4EA7}" dt="2025-03-25T10:32:15.756" v="109"/>
          <ac:spMkLst>
            <pc:docMk/>
            <pc:sldMk cId="3013585730" sldId="2147477055"/>
            <ac:spMk id="18" creationId="{6E07D154-DA6B-0BA1-369E-25B2ED519704}"/>
          </ac:spMkLst>
        </pc:spChg>
        <pc:spChg chg="mod topLvl">
          <ac:chgData name="Schwaderer, Peter" userId="S::peter.schwaderer_airbus.com#ext#@antunibremen.onmicrosoft.com::5778221e-7c32-4e8a-8846-22a455d873db" providerId="AD" clId="Web-{55BFA4A6-2F78-B607-F049-E69562EF4EA7}" dt="2025-03-25T12:10:51.412" v="118" actId="1076"/>
          <ac:spMkLst>
            <pc:docMk/>
            <pc:sldMk cId="3013585730" sldId="2147477055"/>
            <ac:spMk id="46" creationId="{EDD33569-C52F-3DEB-4C17-B7FE1365B546}"/>
          </ac:spMkLst>
        </pc:spChg>
        <pc:picChg chg="add">
          <ac:chgData name="Schwaderer, Peter" userId="S::peter.schwaderer_airbus.com#ext#@antunibremen.onmicrosoft.com::5778221e-7c32-4e8a-8846-22a455d873db" providerId="AD" clId="Web-{55BFA4A6-2F78-B607-F049-E69562EF4EA7}" dt="2025-03-25T10:06:57.858" v="54"/>
          <ac:picMkLst>
            <pc:docMk/>
            <pc:sldMk cId="3013585730" sldId="2147477055"/>
            <ac:picMk id="62" creationId="{A137BFC1-BF56-C065-FA3E-090475B927BB}"/>
          </ac:picMkLst>
        </pc:picChg>
      </pc:sldChg>
      <pc:sldChg chg="addSp delSp modSp">
        <pc:chgData name="Schwaderer, Peter" userId="S::peter.schwaderer_airbus.com#ext#@antunibremen.onmicrosoft.com::5778221e-7c32-4e8a-8846-22a455d873db" providerId="AD" clId="Web-{55BFA4A6-2F78-B607-F049-E69562EF4EA7}" dt="2025-03-25T12:09:56.270" v="115"/>
        <pc:sldMkLst>
          <pc:docMk/>
          <pc:sldMk cId="1590415788" sldId="2147477056"/>
        </pc:sldMkLst>
        <pc:spChg chg="add del">
          <ac:chgData name="Schwaderer, Peter" userId="S::peter.schwaderer_airbus.com#ext#@antunibremen.onmicrosoft.com::5778221e-7c32-4e8a-8846-22a455d873db" providerId="AD" clId="Web-{55BFA4A6-2F78-B607-F049-E69562EF4EA7}" dt="2025-03-25T10:07:32.234" v="62"/>
          <ac:spMkLst>
            <pc:docMk/>
            <pc:sldMk cId="1590415788" sldId="2147477056"/>
            <ac:spMk id="56" creationId="{8B5D863F-11DA-8A27-DCF2-47D06ED8B6A0}"/>
          </ac:spMkLst>
        </pc:spChg>
        <pc:spChg chg="mod">
          <ac:chgData name="Schwaderer, Peter" userId="S::peter.schwaderer_airbus.com#ext#@antunibremen.onmicrosoft.com::5778221e-7c32-4e8a-8846-22a455d873db" providerId="AD" clId="Web-{55BFA4A6-2F78-B607-F049-E69562EF4EA7}" dt="2025-03-25T10:04:48.731" v="42" actId="14100"/>
          <ac:spMkLst>
            <pc:docMk/>
            <pc:sldMk cId="1590415788" sldId="2147477056"/>
            <ac:spMk id="64" creationId="{F71F8F62-DC2F-3FB7-7092-B9B0069953BF}"/>
          </ac:spMkLst>
        </pc:spChg>
        <pc:grpChg chg="mod">
          <ac:chgData name="Schwaderer, Peter" userId="S::peter.schwaderer_airbus.com#ext#@antunibremen.onmicrosoft.com::5778221e-7c32-4e8a-8846-22a455d873db" providerId="AD" clId="Web-{55BFA4A6-2F78-B607-F049-E69562EF4EA7}" dt="2025-03-25T10:04:48.731" v="43" actId="14100"/>
          <ac:grpSpMkLst>
            <pc:docMk/>
            <pc:sldMk cId="1590415788" sldId="2147477056"/>
            <ac:grpSpMk id="21" creationId="{0219B000-F2CC-110B-DCDA-C66C64C919F6}"/>
          </ac:grpSpMkLst>
        </pc:grpChg>
        <pc:picChg chg="mod">
          <ac:chgData name="Schwaderer, Peter" userId="S::peter.schwaderer_airbus.com#ext#@antunibremen.onmicrosoft.com::5778221e-7c32-4e8a-8846-22a455d873db" providerId="AD" clId="Web-{55BFA4A6-2F78-B607-F049-E69562EF4EA7}" dt="2025-03-25T10:05:18.216" v="45" actId="1076"/>
          <ac:picMkLst>
            <pc:docMk/>
            <pc:sldMk cId="1590415788" sldId="2147477056"/>
            <ac:picMk id="9" creationId="{A4B23EB9-02FD-83B0-3774-204F2AC0435C}"/>
          </ac:picMkLst>
        </pc:picChg>
        <pc:picChg chg="add">
          <ac:chgData name="Schwaderer, Peter" userId="S::peter.schwaderer_airbus.com#ext#@antunibremen.onmicrosoft.com::5778221e-7c32-4e8a-8846-22a455d873db" providerId="AD" clId="Web-{55BFA4A6-2F78-B607-F049-E69562EF4EA7}" dt="2025-03-25T10:07:26.171" v="58"/>
          <ac:picMkLst>
            <pc:docMk/>
            <pc:sldMk cId="1590415788" sldId="2147477056"/>
            <ac:picMk id="81" creationId="{44A8E8C5-B458-A187-FF33-BDAD157A7784}"/>
          </ac:picMkLst>
        </pc:picChg>
      </pc:sldChg>
    </pc:docChg>
  </pc:docChgLst>
  <pc:docChgLst>
    <pc:chgData name="daurembekova@eit.uni-kl.de" userId="S::daurembekova_eit.uni-kl.de#ext#@antunibremen.onmicrosoft.com::1550135a-cb22-4283-bb7f-d226a501e7e9" providerId="AD" clId="Web-{BB191607-0E08-EE75-852A-0F206C323565}"/>
    <pc:docChg chg="modSld">
      <pc:chgData name="daurembekova@eit.uni-kl.de" userId="S::daurembekova_eit.uni-kl.de#ext#@antunibremen.onmicrosoft.com::1550135a-cb22-4283-bb7f-d226a501e7e9" providerId="AD" clId="Web-{BB191607-0E08-EE75-852A-0F206C323565}" dt="2024-10-17T08:39:22.067" v="17"/>
      <pc:docMkLst>
        <pc:docMk/>
      </pc:docMkLst>
      <pc:sldChg chg="addSp">
        <pc:chgData name="daurembekova@eit.uni-kl.de" userId="S::daurembekova_eit.uni-kl.de#ext#@antunibremen.onmicrosoft.com::1550135a-cb22-4283-bb7f-d226a501e7e9" providerId="AD" clId="Web-{BB191607-0E08-EE75-852A-0F206C323565}" dt="2024-10-17T08:38:59.769" v="6"/>
        <pc:sldMkLst>
          <pc:docMk/>
          <pc:sldMk cId="1928819775" sldId="2147476862"/>
        </pc:sldMkLst>
      </pc:sldChg>
      <pc:sldChg chg="addSp">
        <pc:chgData name="daurembekova@eit.uni-kl.de" userId="S::daurembekova_eit.uni-kl.de#ext#@antunibremen.onmicrosoft.com::1550135a-cb22-4283-bb7f-d226a501e7e9" providerId="AD" clId="Web-{BB191607-0E08-EE75-852A-0F206C323565}" dt="2024-10-17T08:39:01.426" v="7"/>
        <pc:sldMkLst>
          <pc:docMk/>
          <pc:sldMk cId="993062843" sldId="2147476863"/>
        </pc:sldMkLst>
      </pc:sldChg>
      <pc:sldChg chg="addSp">
        <pc:chgData name="daurembekova@eit.uni-kl.de" userId="S::daurembekova_eit.uni-kl.de#ext#@antunibremen.onmicrosoft.com::1550135a-cb22-4283-bb7f-d226a501e7e9" providerId="AD" clId="Web-{BB191607-0E08-EE75-852A-0F206C323565}" dt="2024-10-17T08:39:03.238" v="8"/>
        <pc:sldMkLst>
          <pc:docMk/>
          <pc:sldMk cId="1149164908" sldId="2147476864"/>
        </pc:sldMkLst>
      </pc:sldChg>
      <pc:sldChg chg="addSp">
        <pc:chgData name="daurembekova@eit.uni-kl.de" userId="S::daurembekova_eit.uni-kl.de#ext#@antunibremen.onmicrosoft.com::1550135a-cb22-4283-bb7f-d226a501e7e9" providerId="AD" clId="Web-{BB191607-0E08-EE75-852A-0F206C323565}" dt="2024-10-17T08:39:07.645" v="10"/>
        <pc:sldMkLst>
          <pc:docMk/>
          <pc:sldMk cId="1562357202" sldId="2147476866"/>
        </pc:sldMkLst>
      </pc:sldChg>
      <pc:sldChg chg="addSp">
        <pc:chgData name="daurembekova@eit.uni-kl.de" userId="S::daurembekova_eit.uni-kl.de#ext#@antunibremen.onmicrosoft.com::1550135a-cb22-4283-bb7f-d226a501e7e9" providerId="AD" clId="Web-{BB191607-0E08-EE75-852A-0F206C323565}" dt="2024-10-17T08:39:05.129" v="9"/>
        <pc:sldMkLst>
          <pc:docMk/>
          <pc:sldMk cId="1712500352" sldId="2147476867"/>
        </pc:sldMkLst>
      </pc:sldChg>
      <pc:sldChg chg="addSp">
        <pc:chgData name="daurembekova@eit.uni-kl.de" userId="S::daurembekova_eit.uni-kl.de#ext#@antunibremen.onmicrosoft.com::1550135a-cb22-4283-bb7f-d226a501e7e9" providerId="AD" clId="Web-{BB191607-0E08-EE75-852A-0F206C323565}" dt="2024-10-17T08:39:10.317" v="11"/>
        <pc:sldMkLst>
          <pc:docMk/>
          <pc:sldMk cId="3040244155" sldId="2147476868"/>
        </pc:sldMkLst>
      </pc:sldChg>
      <pc:sldChg chg="addSp">
        <pc:chgData name="daurembekova@eit.uni-kl.de" userId="S::daurembekova_eit.uni-kl.de#ext#@antunibremen.onmicrosoft.com::1550135a-cb22-4283-bb7f-d226a501e7e9" providerId="AD" clId="Web-{BB191607-0E08-EE75-852A-0F206C323565}" dt="2024-10-17T08:39:12.488" v="12"/>
        <pc:sldMkLst>
          <pc:docMk/>
          <pc:sldMk cId="2653670087" sldId="2147476869"/>
        </pc:sldMkLst>
      </pc:sldChg>
      <pc:sldChg chg="addSp">
        <pc:chgData name="daurembekova@eit.uni-kl.de" userId="S::daurembekova_eit.uni-kl.de#ext#@antunibremen.onmicrosoft.com::1550135a-cb22-4283-bb7f-d226a501e7e9" providerId="AD" clId="Web-{BB191607-0E08-EE75-852A-0F206C323565}" dt="2024-10-17T08:39:14.551" v="13"/>
        <pc:sldMkLst>
          <pc:docMk/>
          <pc:sldMk cId="1100898078" sldId="2147476870"/>
        </pc:sldMkLst>
      </pc:sldChg>
      <pc:sldChg chg="addSp">
        <pc:chgData name="daurembekova@eit.uni-kl.de" userId="S::daurembekova_eit.uni-kl.de#ext#@antunibremen.onmicrosoft.com::1550135a-cb22-4283-bb7f-d226a501e7e9" providerId="AD" clId="Web-{BB191607-0E08-EE75-852A-0F206C323565}" dt="2024-10-17T08:39:15.754" v="14"/>
        <pc:sldMkLst>
          <pc:docMk/>
          <pc:sldMk cId="3094521085" sldId="2147476871"/>
        </pc:sldMkLst>
      </pc:sldChg>
      <pc:sldChg chg="addSp">
        <pc:chgData name="daurembekova@eit.uni-kl.de" userId="S::daurembekova_eit.uni-kl.de#ext#@antunibremen.onmicrosoft.com::1550135a-cb22-4283-bb7f-d226a501e7e9" providerId="AD" clId="Web-{BB191607-0E08-EE75-852A-0F206C323565}" dt="2024-10-17T08:39:17.457" v="15"/>
        <pc:sldMkLst>
          <pc:docMk/>
          <pc:sldMk cId="1790774335" sldId="2147476872"/>
        </pc:sldMkLst>
      </pc:sldChg>
      <pc:sldChg chg="addSp">
        <pc:chgData name="daurembekova@eit.uni-kl.de" userId="S::daurembekova_eit.uni-kl.de#ext#@antunibremen.onmicrosoft.com::1550135a-cb22-4283-bb7f-d226a501e7e9" providerId="AD" clId="Web-{BB191607-0E08-EE75-852A-0F206C323565}" dt="2024-10-17T08:39:18.942" v="16"/>
        <pc:sldMkLst>
          <pc:docMk/>
          <pc:sldMk cId="1912886402" sldId="2147476873"/>
        </pc:sldMkLst>
      </pc:sldChg>
      <pc:sldChg chg="addSp">
        <pc:chgData name="daurembekova@eit.uni-kl.de" userId="S::daurembekova_eit.uni-kl.de#ext#@antunibremen.onmicrosoft.com::1550135a-cb22-4283-bb7f-d226a501e7e9" providerId="AD" clId="Web-{BB191607-0E08-EE75-852A-0F206C323565}" dt="2024-10-17T08:39:22.067" v="17"/>
        <pc:sldMkLst>
          <pc:docMk/>
          <pc:sldMk cId="1757150157" sldId="2147476874"/>
        </pc:sldMkLst>
      </pc:sldChg>
      <pc:sldChg chg="addSp">
        <pc:chgData name="daurembekova@eit.uni-kl.de" userId="S::daurembekova_eit.uni-kl.de#ext#@antunibremen.onmicrosoft.com::1550135a-cb22-4283-bb7f-d226a501e7e9" providerId="AD" clId="Web-{BB191607-0E08-EE75-852A-0F206C323565}" dt="2024-10-17T08:38:53.050" v="5"/>
        <pc:sldMkLst>
          <pc:docMk/>
          <pc:sldMk cId="2667969569" sldId="2147476875"/>
        </pc:sldMkLst>
      </pc:sldChg>
      <pc:sldChg chg="addSp">
        <pc:chgData name="daurembekova@eit.uni-kl.de" userId="S::daurembekova_eit.uni-kl.de#ext#@antunibremen.onmicrosoft.com::1550135a-cb22-4283-bb7f-d226a501e7e9" providerId="AD" clId="Web-{BB191607-0E08-EE75-852A-0F206C323565}" dt="2024-10-17T08:38:42.909" v="4"/>
        <pc:sldMkLst>
          <pc:docMk/>
          <pc:sldMk cId="955015410" sldId="2147476876"/>
        </pc:sldMkLst>
      </pc:sldChg>
      <pc:sldChg chg="addSp modSp">
        <pc:chgData name="daurembekova@eit.uni-kl.de" userId="S::daurembekova_eit.uni-kl.de#ext#@antunibremen.onmicrosoft.com::1550135a-cb22-4283-bb7f-d226a501e7e9" providerId="AD" clId="Web-{BB191607-0E08-EE75-852A-0F206C323565}" dt="2024-10-17T08:38:36.893" v="3" actId="1076"/>
        <pc:sldMkLst>
          <pc:docMk/>
          <pc:sldMk cId="4280058175" sldId="2147476877"/>
        </pc:sldMkLst>
      </pc:sldChg>
    </pc:docChg>
  </pc:docChgLst>
  <pc:docChgLst>
    <pc:chgData name="timon.petermann@telematik-zentrum.de" userId="S::timon.petermann_telematik-zentrum.de#ext#@antunibremen.onmicrosoft.com::09e0c723-61db-4925-a819-cd79f1389da8" providerId="AD" clId="Web-{66A3A3FA-6474-3392-34AE-903529F2468F}"/>
    <pc:docChg chg="addSld delSld modSld modSection">
      <pc:chgData name="timon.petermann@telematik-zentrum.de" userId="S::timon.petermann_telematik-zentrum.de#ext#@antunibremen.onmicrosoft.com::09e0c723-61db-4925-a819-cd79f1389da8" providerId="AD" clId="Web-{66A3A3FA-6474-3392-34AE-903529F2468F}" dt="2024-03-12T10:03:18.506" v="51" actId="1076"/>
      <pc:docMkLst>
        <pc:docMk/>
      </pc:docMkLst>
      <pc:sldChg chg="add">
        <pc:chgData name="timon.petermann@telematik-zentrum.de" userId="S::timon.petermann_telematik-zentrum.de#ext#@antunibremen.onmicrosoft.com::09e0c723-61db-4925-a819-cd79f1389da8" providerId="AD" clId="Web-{66A3A3FA-6474-3392-34AE-903529F2468F}" dt="2024-03-12T08:01:59.223" v="2"/>
        <pc:sldMkLst>
          <pc:docMk/>
          <pc:sldMk cId="2367375905" sldId="262"/>
        </pc:sldMkLst>
      </pc:sldChg>
      <pc:sldChg chg="add">
        <pc:chgData name="timon.petermann@telematik-zentrum.de" userId="S::timon.petermann_telematik-zentrum.de#ext#@antunibremen.onmicrosoft.com::09e0c723-61db-4925-a819-cd79f1389da8" providerId="AD" clId="Web-{66A3A3FA-6474-3392-34AE-903529F2468F}" dt="2024-03-12T08:01:58.066" v="0"/>
        <pc:sldMkLst>
          <pc:docMk/>
          <pc:sldMk cId="2792263198" sldId="263"/>
        </pc:sldMkLst>
      </pc:sldChg>
      <pc:sldChg chg="modSp add">
        <pc:chgData name="timon.petermann@telematik-zentrum.de" userId="S::timon.petermann_telematik-zentrum.de#ext#@antunibremen.onmicrosoft.com::09e0c723-61db-4925-a819-cd79f1389da8" providerId="AD" clId="Web-{66A3A3FA-6474-3392-34AE-903529F2468F}" dt="2024-03-12T10:03:18.506" v="51" actId="1076"/>
        <pc:sldMkLst>
          <pc:docMk/>
          <pc:sldMk cId="715311766" sldId="264"/>
        </pc:sldMkLst>
      </pc:sldChg>
      <pc:sldChg chg="del">
        <pc:chgData name="timon.petermann@telematik-zentrum.de" userId="S::timon.petermann_telematik-zentrum.de#ext#@antunibremen.onmicrosoft.com::09e0c723-61db-4925-a819-cd79f1389da8" providerId="AD" clId="Web-{66A3A3FA-6474-3392-34AE-903529F2468F}" dt="2024-03-12T08:02:06.629" v="3"/>
        <pc:sldMkLst>
          <pc:docMk/>
          <pc:sldMk cId="2096296621" sldId="2147472538"/>
        </pc:sldMkLst>
      </pc:sldChg>
    </pc:docChg>
  </pc:docChgLst>
  <pc:docChgLst>
    <pc:chgData name="Breitbach, Markus" userId="S::m.breitbach_telekom.de#ext#@antunibremen.onmicrosoft.com::10c158ad-965e-4490-8b4a-81e4e8a03889" providerId="AD" clId="Web-{48A132BC-5903-B227-16C9-686D5E46CD0D}"/>
    <pc:docChg chg="addSld modSld sldOrd modSection">
      <pc:chgData name="Breitbach, Markus" userId="S::m.breitbach_telekom.de#ext#@antunibremen.onmicrosoft.com::10c158ad-965e-4490-8b4a-81e4e8a03889" providerId="AD" clId="Web-{48A132BC-5903-B227-16C9-686D5E46CD0D}" dt="2025-03-23T18:33:09.887" v="30"/>
      <pc:docMkLst>
        <pc:docMk/>
      </pc:docMkLst>
      <pc:sldChg chg="addSp delSp modSp ord modNotes">
        <pc:chgData name="Breitbach, Markus" userId="S::m.breitbach_telekom.de#ext#@antunibremen.onmicrosoft.com::10c158ad-965e-4490-8b4a-81e4e8a03889" providerId="AD" clId="Web-{48A132BC-5903-B227-16C9-686D5E46CD0D}" dt="2025-03-23T18:32:19.136" v="19"/>
        <pc:sldMkLst>
          <pc:docMk/>
          <pc:sldMk cId="746299310" sldId="2147477041"/>
        </pc:sldMkLst>
      </pc:sldChg>
      <pc:sldChg chg="ord">
        <pc:chgData name="Breitbach, Markus" userId="S::m.breitbach_telekom.de#ext#@antunibremen.onmicrosoft.com::10c158ad-965e-4490-8b4a-81e4e8a03889" providerId="AD" clId="Web-{48A132BC-5903-B227-16C9-686D5E46CD0D}" dt="2025-03-23T18:33:09.887" v="30"/>
        <pc:sldMkLst>
          <pc:docMk/>
          <pc:sldMk cId="761125098" sldId="2147477048"/>
        </pc:sldMkLst>
      </pc:sldChg>
      <pc:sldChg chg="addSp delSp modSp add replId modNotes">
        <pc:chgData name="Breitbach, Markus" userId="S::m.breitbach_telekom.de#ext#@antunibremen.onmicrosoft.com::10c158ad-965e-4490-8b4a-81e4e8a03889" providerId="AD" clId="Web-{48A132BC-5903-B227-16C9-686D5E46CD0D}" dt="2025-03-23T18:32:48.262" v="29" actId="1076"/>
        <pc:sldMkLst>
          <pc:docMk/>
          <pc:sldMk cId="484452169" sldId="2147477049"/>
        </pc:sldMkLst>
      </pc:sldChg>
    </pc:docChg>
  </pc:docChgLst>
  <pc:docChgLst>
    <pc:chgData name="Dennis Buchberger" userId="S::buchberger@ant.uni-bremen.de::cfe5e5e7-b999-4ed2-8d25-bbd6e3df32e4" providerId="AD" clId="Web-{257ACE1E-7002-77CD-AB50-1B899E8DE84A}"/>
    <pc:docChg chg="addSld modSld sldOrd modSection">
      <pc:chgData name="Dennis Buchberger" userId="S::buchberger@ant.uni-bremen.de::cfe5e5e7-b999-4ed2-8d25-bbd6e3df32e4" providerId="AD" clId="Web-{257ACE1E-7002-77CD-AB50-1B899E8DE84A}" dt="2024-10-22T15:45:01.211" v="914" actId="20577"/>
      <pc:docMkLst>
        <pc:docMk/>
      </pc:docMkLst>
      <pc:sldChg chg="modSp">
        <pc:chgData name="Dennis Buchberger" userId="S::buchberger@ant.uni-bremen.de::cfe5e5e7-b999-4ed2-8d25-bbd6e3df32e4" providerId="AD" clId="Web-{257ACE1E-7002-77CD-AB50-1B899E8DE84A}" dt="2024-10-22T15:40:31.077" v="817" actId="20577"/>
        <pc:sldMkLst>
          <pc:docMk/>
          <pc:sldMk cId="1852633294" sldId="259"/>
        </pc:sldMkLst>
      </pc:sldChg>
      <pc:sldChg chg="modSp">
        <pc:chgData name="Dennis Buchberger" userId="S::buchberger@ant.uni-bremen.de::cfe5e5e7-b999-4ed2-8d25-bbd6e3df32e4" providerId="AD" clId="Web-{257ACE1E-7002-77CD-AB50-1B899E8DE84A}" dt="2024-10-22T15:41:47.486" v="836" actId="20577"/>
        <pc:sldMkLst>
          <pc:docMk/>
          <pc:sldMk cId="1848419274" sldId="264"/>
        </pc:sldMkLst>
      </pc:sldChg>
      <pc:sldChg chg="modSp">
        <pc:chgData name="Dennis Buchberger" userId="S::buchberger@ant.uni-bremen.de::cfe5e5e7-b999-4ed2-8d25-bbd6e3df32e4" providerId="AD" clId="Web-{257ACE1E-7002-77CD-AB50-1B899E8DE84A}" dt="2024-10-22T15:43:27.474" v="841" actId="20577"/>
        <pc:sldMkLst>
          <pc:docMk/>
          <pc:sldMk cId="1349728837" sldId="267"/>
        </pc:sldMkLst>
      </pc:sldChg>
      <pc:sldChg chg="modSp ord">
        <pc:chgData name="Dennis Buchberger" userId="S::buchberger@ant.uni-bremen.de::cfe5e5e7-b999-4ed2-8d25-bbd6e3df32e4" providerId="AD" clId="Web-{257ACE1E-7002-77CD-AB50-1B899E8DE84A}" dt="2024-10-22T15:43:02.613" v="840"/>
        <pc:sldMkLst>
          <pc:docMk/>
          <pc:sldMk cId="3400339010" sldId="269"/>
        </pc:sldMkLst>
      </pc:sldChg>
      <pc:sldChg chg="modSp">
        <pc:chgData name="Dennis Buchberger" userId="S::buchberger@ant.uni-bremen.de::cfe5e5e7-b999-4ed2-8d25-bbd6e3df32e4" providerId="AD" clId="Web-{257ACE1E-7002-77CD-AB50-1B899E8DE84A}" dt="2024-10-22T15:40:19.811" v="810" actId="20577"/>
        <pc:sldMkLst>
          <pc:docMk/>
          <pc:sldMk cId="1704986583" sldId="270"/>
        </pc:sldMkLst>
      </pc:sldChg>
      <pc:sldChg chg="modSp">
        <pc:chgData name="Dennis Buchberger" userId="S::buchberger@ant.uni-bremen.de::cfe5e5e7-b999-4ed2-8d25-bbd6e3df32e4" providerId="AD" clId="Web-{257ACE1E-7002-77CD-AB50-1B899E8DE84A}" dt="2024-10-22T15:43:45.271" v="842" actId="20577"/>
        <pc:sldMkLst>
          <pc:docMk/>
          <pc:sldMk cId="2237517558" sldId="271"/>
        </pc:sldMkLst>
      </pc:sldChg>
      <pc:sldChg chg="modSp">
        <pc:chgData name="Dennis Buchberger" userId="S::buchberger@ant.uni-bremen.de::cfe5e5e7-b999-4ed2-8d25-bbd6e3df32e4" providerId="AD" clId="Web-{257ACE1E-7002-77CD-AB50-1B899E8DE84A}" dt="2024-10-22T15:41:34.016" v="834" actId="20577"/>
        <pc:sldMkLst>
          <pc:docMk/>
          <pc:sldMk cId="2748807046" sldId="274"/>
        </pc:sldMkLst>
      </pc:sldChg>
      <pc:sldChg chg="modSp">
        <pc:chgData name="Dennis Buchberger" userId="S::buchberger@ant.uni-bremen.de::cfe5e5e7-b999-4ed2-8d25-bbd6e3df32e4" providerId="AD" clId="Web-{257ACE1E-7002-77CD-AB50-1B899E8DE84A}" dt="2024-10-22T15:40:39.889" v="823" actId="20577"/>
        <pc:sldMkLst>
          <pc:docMk/>
          <pc:sldMk cId="3777869553" sldId="2147476886"/>
        </pc:sldMkLst>
      </pc:sldChg>
      <pc:sldChg chg="mod modShow">
        <pc:chgData name="Dennis Buchberger" userId="S::buchberger@ant.uni-bremen.de::cfe5e5e7-b999-4ed2-8d25-bbd6e3df32e4" providerId="AD" clId="Web-{257ACE1E-7002-77CD-AB50-1B899E8DE84A}" dt="2024-10-22T15:39:24.902" v="778"/>
        <pc:sldMkLst>
          <pc:docMk/>
          <pc:sldMk cId="2123224230" sldId="2147476905"/>
        </pc:sldMkLst>
      </pc:sldChg>
      <pc:sldChg chg="modSp new mod modClrScheme chgLayout">
        <pc:chgData name="Dennis Buchberger" userId="S::buchberger@ant.uni-bremen.de::cfe5e5e7-b999-4ed2-8d25-bbd6e3df32e4" providerId="AD" clId="Web-{257ACE1E-7002-77CD-AB50-1B899E8DE84A}" dt="2024-10-22T15:40:04.623" v="809" actId="20577"/>
        <pc:sldMkLst>
          <pc:docMk/>
          <pc:sldMk cId="2951542647" sldId="2147476911"/>
        </pc:sldMkLst>
      </pc:sldChg>
      <pc:sldChg chg="modSp new">
        <pc:chgData name="Dennis Buchberger" userId="S::buchberger@ant.uni-bremen.de::cfe5e5e7-b999-4ed2-8d25-bbd6e3df32e4" providerId="AD" clId="Web-{257ACE1E-7002-77CD-AB50-1B899E8DE84A}" dt="2024-10-22T15:34:16.032" v="518" actId="20577"/>
        <pc:sldMkLst>
          <pc:docMk/>
          <pc:sldMk cId="1553401679" sldId="2147476912"/>
        </pc:sldMkLst>
      </pc:sldChg>
      <pc:sldChg chg="add replId">
        <pc:chgData name="Dennis Buchberger" userId="S::buchberger@ant.uni-bremen.de::cfe5e5e7-b999-4ed2-8d25-bbd6e3df32e4" providerId="AD" clId="Web-{257ACE1E-7002-77CD-AB50-1B899E8DE84A}" dt="2024-10-22T15:34:33.064" v="519"/>
        <pc:sldMkLst>
          <pc:docMk/>
          <pc:sldMk cId="1654930487" sldId="2147476913"/>
        </pc:sldMkLst>
      </pc:sldChg>
      <pc:sldChg chg="modSp new">
        <pc:chgData name="Dennis Buchberger" userId="S::buchberger@ant.uni-bremen.de::cfe5e5e7-b999-4ed2-8d25-bbd6e3df32e4" providerId="AD" clId="Web-{257ACE1E-7002-77CD-AB50-1B899E8DE84A}" dt="2024-10-22T15:45:01.211" v="914" actId="20577"/>
        <pc:sldMkLst>
          <pc:docMk/>
          <pc:sldMk cId="2167108130" sldId="2147476914"/>
        </pc:sldMkLst>
      </pc:sldChg>
    </pc:docChg>
  </pc:docChgLst>
  <pc:docChgLst>
    <pc:chgData name="Breitbach, Markus" userId="S::m.breitbach_telekom.de#ext#@antunibremen.onmicrosoft.com::10c158ad-965e-4490-8b4a-81e4e8a03889" providerId="AD" clId="Web-{390858D2-0564-3A93-38D5-15E4F81E63BC}"/>
    <pc:docChg chg="addSld delSld modSld modSection">
      <pc:chgData name="Breitbach, Markus" userId="S::m.breitbach_telekom.de#ext#@antunibremen.onmicrosoft.com::10c158ad-965e-4490-8b4a-81e4e8a03889" providerId="AD" clId="Web-{390858D2-0564-3A93-38D5-15E4F81E63BC}" dt="2025-03-21T15:39:19.727" v="219" actId="20577"/>
      <pc:docMkLst>
        <pc:docMk/>
      </pc:docMkLst>
      <pc:sldChg chg="modSp">
        <pc:chgData name="Breitbach, Markus" userId="S::m.breitbach_telekom.de#ext#@antunibremen.onmicrosoft.com::10c158ad-965e-4490-8b4a-81e4e8a03889" providerId="AD" clId="Web-{390858D2-0564-3A93-38D5-15E4F81E63BC}" dt="2025-03-21T15:34:15.703" v="4" actId="20577"/>
        <pc:sldMkLst>
          <pc:docMk/>
          <pc:sldMk cId="746299310" sldId="2147477041"/>
        </pc:sldMkLst>
      </pc:sldChg>
      <pc:sldChg chg="modSp new del">
        <pc:chgData name="Breitbach, Markus" userId="S::m.breitbach_telekom.de#ext#@antunibremen.onmicrosoft.com::10c158ad-965e-4490-8b4a-81e4e8a03889" providerId="AD" clId="Web-{390858D2-0564-3A93-38D5-15E4F81E63BC}" dt="2025-03-21T15:36:37.285" v="33"/>
        <pc:sldMkLst>
          <pc:docMk/>
          <pc:sldMk cId="4169115759" sldId="2147477044"/>
        </pc:sldMkLst>
      </pc:sldChg>
      <pc:sldChg chg="new del">
        <pc:chgData name="Breitbach, Markus" userId="S::m.breitbach_telekom.de#ext#@antunibremen.onmicrosoft.com::10c158ad-965e-4490-8b4a-81e4e8a03889" providerId="AD" clId="Web-{390858D2-0564-3A93-38D5-15E4F81E63BC}" dt="2025-03-21T15:36:40.066" v="34"/>
        <pc:sldMkLst>
          <pc:docMk/>
          <pc:sldMk cId="238695964" sldId="2147477045"/>
        </pc:sldMkLst>
      </pc:sldChg>
      <pc:sldChg chg="modSp new">
        <pc:chgData name="Breitbach, Markus" userId="S::m.breitbach_telekom.de#ext#@antunibremen.onmicrosoft.com::10c158ad-965e-4490-8b4a-81e4e8a03889" providerId="AD" clId="Web-{390858D2-0564-3A93-38D5-15E4F81E63BC}" dt="2025-03-21T15:38:09.632" v="149" actId="20577"/>
        <pc:sldMkLst>
          <pc:docMk/>
          <pc:sldMk cId="1092017827" sldId="2147477046"/>
        </pc:sldMkLst>
        <pc:spChg chg="mod">
          <ac:chgData name="Breitbach, Markus" userId="S::m.breitbach_telekom.de#ext#@antunibremen.onmicrosoft.com::10c158ad-965e-4490-8b4a-81e4e8a03889" providerId="AD" clId="Web-{390858D2-0564-3A93-38D5-15E4F81E63BC}" dt="2025-03-21T15:36:53.004" v="54" actId="20577"/>
          <ac:spMkLst>
            <pc:docMk/>
            <pc:sldMk cId="1092017827" sldId="2147477046"/>
            <ac:spMk id="2" creationId="{03E1F264-59A0-F9BA-9798-4C40E2DD34F6}"/>
          </ac:spMkLst>
        </pc:spChg>
        <pc:spChg chg="mod">
          <ac:chgData name="Breitbach, Markus" userId="S::m.breitbach_telekom.de#ext#@antunibremen.onmicrosoft.com::10c158ad-965e-4490-8b4a-81e4e8a03889" providerId="AD" clId="Web-{390858D2-0564-3A93-38D5-15E4F81E63BC}" dt="2025-03-21T15:38:09.632" v="149" actId="20577"/>
          <ac:spMkLst>
            <pc:docMk/>
            <pc:sldMk cId="1092017827" sldId="2147477046"/>
            <ac:spMk id="3" creationId="{01DC8F7F-EF4A-4149-6294-169080EFC927}"/>
          </ac:spMkLst>
        </pc:spChg>
      </pc:sldChg>
      <pc:sldChg chg="modSp new">
        <pc:chgData name="Breitbach, Markus" userId="S::m.breitbach_telekom.de#ext#@antunibremen.onmicrosoft.com::10c158ad-965e-4490-8b4a-81e4e8a03889" providerId="AD" clId="Web-{390858D2-0564-3A93-38D5-15E4F81E63BC}" dt="2025-03-21T15:39:19.727" v="219" actId="20577"/>
        <pc:sldMkLst>
          <pc:docMk/>
          <pc:sldMk cId="2207442008" sldId="2147477047"/>
        </pc:sldMkLst>
      </pc:sldChg>
    </pc:docChg>
  </pc:docChgLst>
  <pc:docChgLst>
    <pc:chgData name="lamken@otaris.de" userId="S::lamken_otaris.de#ext#@antunibremen.onmicrosoft.com::d14b8e4f-16b5-4b07-afb3-49a903eac9ec" providerId="AD" clId="Web-{DD2CC48D-BD0E-DA91-6F68-9D326686CFDB}"/>
    <pc:docChg chg="addSld delSld modSld sldOrd modSection">
      <pc:chgData name="lamken@otaris.de" userId="S::lamken_otaris.de#ext#@antunibremen.onmicrosoft.com::d14b8e4f-16b5-4b07-afb3-49a903eac9ec" providerId="AD" clId="Web-{DD2CC48D-BD0E-DA91-6F68-9D326686CFDB}" dt="2024-10-21T08:43:56.270" v="315"/>
      <pc:docMkLst>
        <pc:docMk/>
      </pc:docMkLst>
      <pc:sldChg chg="add del">
        <pc:chgData name="lamken@otaris.de" userId="S::lamken_otaris.de#ext#@antunibremen.onmicrosoft.com::d14b8e4f-16b5-4b07-afb3-49a903eac9ec" providerId="AD" clId="Web-{DD2CC48D-BD0E-DA91-6F68-9D326686CFDB}" dt="2024-10-21T08:09:47.094" v="39"/>
        <pc:sldMkLst>
          <pc:docMk/>
          <pc:sldMk cId="3267827933" sldId="707"/>
        </pc:sldMkLst>
      </pc:sldChg>
      <pc:sldChg chg="add">
        <pc:chgData name="lamken@otaris.de" userId="S::lamken_otaris.de#ext#@antunibremen.onmicrosoft.com::d14b8e4f-16b5-4b07-afb3-49a903eac9ec" providerId="AD" clId="Web-{DD2CC48D-BD0E-DA91-6F68-9D326686CFDB}" dt="2024-10-21T08:04:37.694" v="11"/>
        <pc:sldMkLst>
          <pc:docMk/>
          <pc:sldMk cId="595394423" sldId="715"/>
        </pc:sldMkLst>
      </pc:sldChg>
      <pc:sldChg chg="add del">
        <pc:chgData name="lamken@otaris.de" userId="S::lamken_otaris.de#ext#@antunibremen.onmicrosoft.com::d14b8e4f-16b5-4b07-afb3-49a903eac9ec" providerId="AD" clId="Web-{DD2CC48D-BD0E-DA91-6F68-9D326686CFDB}" dt="2024-10-21T08:43:27.879" v="314"/>
        <pc:sldMkLst>
          <pc:docMk/>
          <pc:sldMk cId="4269602194" sldId="716"/>
        </pc:sldMkLst>
      </pc:sldChg>
      <pc:sldChg chg="addSp delSp modSp ord">
        <pc:chgData name="lamken@otaris.de" userId="S::lamken_otaris.de#ext#@antunibremen.onmicrosoft.com::d14b8e4f-16b5-4b07-afb3-49a903eac9ec" providerId="AD" clId="Web-{DD2CC48D-BD0E-DA91-6F68-9D326686CFDB}" dt="2024-10-21T08:33:16.155" v="258" actId="20577"/>
        <pc:sldMkLst>
          <pc:docMk/>
          <pc:sldMk cId="4186752563" sldId="2147472542"/>
        </pc:sldMkLst>
      </pc:sldChg>
      <pc:sldChg chg="addSp modSp ord">
        <pc:chgData name="lamken@otaris.de" userId="S::lamken_otaris.de#ext#@antunibremen.onmicrosoft.com::d14b8e4f-16b5-4b07-afb3-49a903eac9ec" providerId="AD" clId="Web-{DD2CC48D-BD0E-DA91-6F68-9D326686CFDB}" dt="2024-10-21T08:10:26.205" v="42" actId="20577"/>
        <pc:sldMkLst>
          <pc:docMk/>
          <pc:sldMk cId="1005895793" sldId="2147472563"/>
        </pc:sldMkLst>
      </pc:sldChg>
      <pc:sldChg chg="modSp">
        <pc:chgData name="lamken@otaris.de" userId="S::lamken_otaris.de#ext#@antunibremen.onmicrosoft.com::d14b8e4f-16b5-4b07-afb3-49a903eac9ec" providerId="AD" clId="Web-{DD2CC48D-BD0E-DA91-6F68-9D326686CFDB}" dt="2024-10-21T07:39:00.079" v="8" actId="20577"/>
        <pc:sldMkLst>
          <pc:docMk/>
          <pc:sldMk cId="3648413544" sldId="2147476861"/>
        </pc:sldMkLst>
      </pc:sldChg>
      <pc:sldChg chg="new del">
        <pc:chgData name="lamken@otaris.de" userId="S::lamken_otaris.de#ext#@antunibremen.onmicrosoft.com::d14b8e4f-16b5-4b07-afb3-49a903eac9ec" providerId="AD" clId="Web-{DD2CC48D-BD0E-DA91-6F68-9D326686CFDB}" dt="2024-10-21T08:05:51.118" v="13"/>
        <pc:sldMkLst>
          <pc:docMk/>
          <pc:sldMk cId="1418096077" sldId="2147476902"/>
        </pc:sldMkLst>
      </pc:sldChg>
      <pc:sldChg chg="addSp modSp add replId">
        <pc:chgData name="lamken@otaris.de" userId="S::lamken_otaris.de#ext#@antunibremen.onmicrosoft.com::d14b8e4f-16b5-4b07-afb3-49a903eac9ec" providerId="AD" clId="Web-{DD2CC48D-BD0E-DA91-6F68-9D326686CFDB}" dt="2024-10-21T08:29:58.399" v="254" actId="14100"/>
        <pc:sldMkLst>
          <pc:docMk/>
          <pc:sldMk cId="3715471365" sldId="2147476902"/>
        </pc:sldMkLst>
      </pc:sldChg>
      <pc:sldChg chg="addSp modSp new">
        <pc:chgData name="lamken@otaris.de" userId="S::lamken_otaris.de#ext#@antunibremen.onmicrosoft.com::d14b8e4f-16b5-4b07-afb3-49a903eac9ec" providerId="AD" clId="Web-{DD2CC48D-BD0E-DA91-6F68-9D326686CFDB}" dt="2024-10-21T08:43:19.800" v="313" actId="14100"/>
        <pc:sldMkLst>
          <pc:docMk/>
          <pc:sldMk cId="3083521975" sldId="2147476903"/>
        </pc:sldMkLst>
      </pc:sldChg>
      <pc:sldChg chg="add replId">
        <pc:chgData name="lamken@otaris.de" userId="S::lamken_otaris.de#ext#@antunibremen.onmicrosoft.com::d14b8e4f-16b5-4b07-afb3-49a903eac9ec" providerId="AD" clId="Web-{DD2CC48D-BD0E-DA91-6F68-9D326686CFDB}" dt="2024-10-21T08:43:56.270" v="315"/>
        <pc:sldMkLst>
          <pc:docMk/>
          <pc:sldMk cId="1985545827" sldId="2147476904"/>
        </pc:sldMkLst>
      </pc:sldChg>
    </pc:docChg>
  </pc:docChgLst>
  <pc:docChgLst>
    <pc:chgData name="lamken@otaris.de" userId="S::lamken_otaris.de#ext#@antunibremen.onmicrosoft.com::d14b8e4f-16b5-4b07-afb3-49a903eac9ec" providerId="AD" clId="Web-{26024B8F-80EC-CF37-FCE2-F1D12F44D015}"/>
    <pc:docChg chg="delSld modSld sldOrd modSection">
      <pc:chgData name="lamken@otaris.de" userId="S::lamken_otaris.de#ext#@antunibremen.onmicrosoft.com::d14b8e4f-16b5-4b07-afb3-49a903eac9ec" providerId="AD" clId="Web-{26024B8F-80EC-CF37-FCE2-F1D12F44D015}" dt="2024-10-21T09:17:44.140" v="64"/>
      <pc:docMkLst>
        <pc:docMk/>
      </pc:docMkLst>
      <pc:sldChg chg="del ord">
        <pc:chgData name="lamken@otaris.de" userId="S::lamken_otaris.de#ext#@antunibremen.onmicrosoft.com::d14b8e4f-16b5-4b07-afb3-49a903eac9ec" providerId="AD" clId="Web-{26024B8F-80EC-CF37-FCE2-F1D12F44D015}" dt="2024-10-21T09:09:00.626" v="62"/>
        <pc:sldMkLst>
          <pc:docMk/>
          <pc:sldMk cId="595394423" sldId="715"/>
        </pc:sldMkLst>
      </pc:sldChg>
      <pc:sldChg chg="addSp modSp">
        <pc:chgData name="lamken@otaris.de" userId="S::lamken_otaris.de#ext#@antunibremen.onmicrosoft.com::d14b8e4f-16b5-4b07-afb3-49a903eac9ec" providerId="AD" clId="Web-{26024B8F-80EC-CF37-FCE2-F1D12F44D015}" dt="2024-10-21T09:17:44.140" v="64"/>
        <pc:sldMkLst>
          <pc:docMk/>
          <pc:sldMk cId="4186752563" sldId="2147472542"/>
        </pc:sldMkLst>
      </pc:sldChg>
      <pc:sldChg chg="ord">
        <pc:chgData name="lamken@otaris.de" userId="S::lamken_otaris.de#ext#@antunibremen.onmicrosoft.com::d14b8e4f-16b5-4b07-afb3-49a903eac9ec" providerId="AD" clId="Web-{26024B8F-80EC-CF37-FCE2-F1D12F44D015}" dt="2024-10-21T09:09:22.596" v="63"/>
        <pc:sldMkLst>
          <pc:docMk/>
          <pc:sldMk cId="3715471365" sldId="2147476902"/>
        </pc:sldMkLst>
      </pc:sldChg>
      <pc:sldChg chg="modSp">
        <pc:chgData name="lamken@otaris.de" userId="S::lamken_otaris.de#ext#@antunibremen.onmicrosoft.com::d14b8e4f-16b5-4b07-afb3-49a903eac9ec" providerId="AD" clId="Web-{26024B8F-80EC-CF37-FCE2-F1D12F44D015}" dt="2024-10-21T09:08:45.892" v="61" actId="20577"/>
        <pc:sldMkLst>
          <pc:docMk/>
          <pc:sldMk cId="1985545827" sldId="2147476904"/>
        </pc:sldMkLst>
      </pc:sldChg>
    </pc:docChg>
  </pc:docChgLst>
  <pc:docChgLst>
    <pc:chgData name="jan.buchholz@imst.de" userId="S::jan.buchholz_imst.de#ext#@antunibremen.onmicrosoft.com::32a6142b-abe6-465a-b35e-cd845930b28f" providerId="AD" clId="Web-{6FD00E96-FD0D-0312-E07E-2608F39F08BC}"/>
    <pc:docChg chg="addSld modSld sldOrd modSection">
      <pc:chgData name="jan.buchholz@imst.de" userId="S::jan.buchholz_imst.de#ext#@antunibremen.onmicrosoft.com::32a6142b-abe6-465a-b35e-cd845930b28f" providerId="AD" clId="Web-{6FD00E96-FD0D-0312-E07E-2608F39F08BC}" dt="2025-02-28T10:53:55.436" v="608" actId="1076"/>
      <pc:docMkLst>
        <pc:docMk/>
      </pc:docMkLst>
      <pc:sldChg chg="modSp">
        <pc:chgData name="jan.buchholz@imst.de" userId="S::jan.buchholz_imst.de#ext#@antunibremen.onmicrosoft.com::32a6142b-abe6-465a-b35e-cd845930b28f" providerId="AD" clId="Web-{6FD00E96-FD0D-0312-E07E-2608F39F08BC}" dt="2025-02-28T10:51:14.978" v="595" actId="1076"/>
        <pc:sldMkLst>
          <pc:docMk/>
          <pc:sldMk cId="3366035886" sldId="2147476927"/>
        </pc:sldMkLst>
      </pc:sldChg>
      <pc:sldChg chg="modSp">
        <pc:chgData name="jan.buchholz@imst.de" userId="S::jan.buchholz_imst.de#ext#@antunibremen.onmicrosoft.com::32a6142b-abe6-465a-b35e-cd845930b28f" providerId="AD" clId="Web-{6FD00E96-FD0D-0312-E07E-2608F39F08BC}" dt="2025-02-28T10:37:40.769" v="278"/>
        <pc:sldMkLst>
          <pc:docMk/>
          <pc:sldMk cId="1139371620" sldId="2147476935"/>
        </pc:sldMkLst>
      </pc:sldChg>
      <pc:sldChg chg="addSp delSp modSp add ord replId">
        <pc:chgData name="jan.buchholz@imst.de" userId="S::jan.buchholz_imst.de#ext#@antunibremen.onmicrosoft.com::32a6142b-abe6-465a-b35e-cd845930b28f" providerId="AD" clId="Web-{6FD00E96-FD0D-0312-E07E-2608F39F08BC}" dt="2025-02-28T10:53:00.981" v="603" actId="1076"/>
        <pc:sldMkLst>
          <pc:docMk/>
          <pc:sldMk cId="3112257751" sldId="2147476974"/>
        </pc:sldMkLst>
      </pc:sldChg>
      <pc:sldChg chg="addSp delSp modSp add replId">
        <pc:chgData name="jan.buchholz@imst.de" userId="S::jan.buchholz_imst.de#ext#@antunibremen.onmicrosoft.com::32a6142b-abe6-465a-b35e-cd845930b28f" providerId="AD" clId="Web-{6FD00E96-FD0D-0312-E07E-2608F39F08BC}" dt="2025-02-28T10:53:55.436" v="608" actId="1076"/>
        <pc:sldMkLst>
          <pc:docMk/>
          <pc:sldMk cId="3188796602" sldId="2147476975"/>
        </pc:sldMkLst>
      </pc:sldChg>
    </pc:docChg>
  </pc:docChgLst>
  <pc:docChgLst>
    <pc:chgData name="timon.petermann@telematik-zentrum.de" userId="S::timon.petermann_telematik-zentrum.de#ext#@antunibremen.onmicrosoft.com::09e0c723-61db-4925-a819-cd79f1389da8" providerId="AD" clId="Web-{A19218EC-3402-D04F-014F-7B833E77A70E}"/>
    <pc:docChg chg="addSld modSld sldOrd modSection">
      <pc:chgData name="timon.petermann@telematik-zentrum.de" userId="S::timon.petermann_telematik-zentrum.de#ext#@antunibremen.onmicrosoft.com::09e0c723-61db-4925-a819-cd79f1389da8" providerId="AD" clId="Web-{A19218EC-3402-D04F-014F-7B833E77A70E}" dt="2025-03-03T08:43:29.513" v="416"/>
      <pc:docMkLst>
        <pc:docMk/>
      </pc:docMkLst>
      <pc:sldChg chg="modSp add replId">
        <pc:chgData name="timon.petermann@telematik-zentrum.de" userId="S::timon.petermann_telematik-zentrum.de#ext#@antunibremen.onmicrosoft.com::09e0c723-61db-4925-a819-cd79f1389da8" providerId="AD" clId="Web-{A19218EC-3402-D04F-014F-7B833E77A70E}" dt="2025-03-03T07:46:36.368" v="222"/>
        <pc:sldMkLst>
          <pc:docMk/>
          <pc:sldMk cId="249829350" sldId="2147476980"/>
        </pc:sldMkLst>
      </pc:sldChg>
      <pc:sldChg chg="addSp delSp modSp add ord replId">
        <pc:chgData name="timon.petermann@telematik-zentrum.de" userId="S::timon.petermann_telematik-zentrum.de#ext#@antunibremen.onmicrosoft.com::09e0c723-61db-4925-a819-cd79f1389da8" providerId="AD" clId="Web-{A19218EC-3402-D04F-014F-7B833E77A70E}" dt="2025-03-03T08:43:28.091" v="407"/>
        <pc:sldMkLst>
          <pc:docMk/>
          <pc:sldMk cId="2809023513" sldId="2147476981"/>
        </pc:sldMkLst>
      </pc:sldChg>
      <pc:sldChg chg="addSp delSp modSp add replId">
        <pc:chgData name="timon.petermann@telematik-zentrum.de" userId="S::timon.petermann_telematik-zentrum.de#ext#@antunibremen.onmicrosoft.com::09e0c723-61db-4925-a819-cd79f1389da8" providerId="AD" clId="Web-{A19218EC-3402-D04F-014F-7B833E77A70E}" dt="2025-03-03T08:43:28.685" v="415" actId="20577"/>
        <pc:sldMkLst>
          <pc:docMk/>
          <pc:sldMk cId="2328013493" sldId="2147476984"/>
        </pc:sldMkLst>
      </pc:sldChg>
      <pc:sldChg chg="add replId">
        <pc:chgData name="timon.petermann@telematik-zentrum.de" userId="S::timon.petermann_telematik-zentrum.de#ext#@antunibremen.onmicrosoft.com::09e0c723-61db-4925-a819-cd79f1389da8" providerId="AD" clId="Web-{A19218EC-3402-D04F-014F-7B833E77A70E}" dt="2025-03-03T08:43:29.513" v="416"/>
        <pc:sldMkLst>
          <pc:docMk/>
          <pc:sldMk cId="212962849" sldId="2147476985"/>
        </pc:sldMkLst>
      </pc:sldChg>
    </pc:docChg>
  </pc:docChgLst>
  <pc:docChgLst>
    <pc:chgData name="Dirk Wübben" userId="a27602df-5b54-480c-866c-64260ceb4949" providerId="ADAL" clId="{9262B93B-E7B7-4397-8C55-6A6C1A25040E}"/>
    <pc:docChg chg="undo custSel addSld modSld modSection">
      <pc:chgData name="Dirk Wübben" userId="a27602df-5b54-480c-866c-64260ceb4949" providerId="ADAL" clId="{9262B93B-E7B7-4397-8C55-6A6C1A25040E}" dt="2023-04-28T04:30:37.325" v="130" actId="9405"/>
      <pc:docMkLst>
        <pc:docMk/>
      </pc:docMkLst>
      <pc:sldChg chg="modSp mod">
        <pc:chgData name="Dirk Wübben" userId="a27602df-5b54-480c-866c-64260ceb4949" providerId="ADAL" clId="{9262B93B-E7B7-4397-8C55-6A6C1A25040E}" dt="2023-04-27T14:20:49.118" v="53" actId="15"/>
        <pc:sldMkLst>
          <pc:docMk/>
          <pc:sldMk cId="2277072009" sldId="409"/>
        </pc:sldMkLst>
      </pc:sldChg>
      <pc:sldChg chg="modSp mod">
        <pc:chgData name="Dirk Wübben" userId="a27602df-5b54-480c-866c-64260ceb4949" providerId="ADAL" clId="{9262B93B-E7B7-4397-8C55-6A6C1A25040E}" dt="2023-04-27T14:21:49.215" v="57" actId="20577"/>
        <pc:sldMkLst>
          <pc:docMk/>
          <pc:sldMk cId="737727567" sldId="2147472505"/>
        </pc:sldMkLst>
      </pc:sldChg>
      <pc:sldChg chg="addSp delSp modSp new mod">
        <pc:chgData name="Dirk Wübben" userId="a27602df-5b54-480c-866c-64260ceb4949" providerId="ADAL" clId="{9262B93B-E7B7-4397-8C55-6A6C1A25040E}" dt="2023-04-28T04:30:37.325" v="130" actId="9405"/>
        <pc:sldMkLst>
          <pc:docMk/>
          <pc:sldMk cId="1503147854" sldId="2147472508"/>
        </pc:sldMkLst>
      </pc:sldChg>
    </pc:docChg>
  </pc:docChgLst>
  <pc:docChgLst>
    <pc:chgData name="daurembekova@eit.uni-kl.de" userId="S::daurembekova_eit.uni-kl.de#ext#@antunibremen.onmicrosoft.com::1550135a-cb22-4283-bb7f-d226a501e7e9" providerId="AD" clId="Web-{CCD32BBC-53F7-B209-3C32-14B37ABF68AC}"/>
    <pc:docChg chg="modSld">
      <pc:chgData name="daurembekova@eit.uni-kl.de" userId="S::daurembekova_eit.uni-kl.de#ext#@antunibremen.onmicrosoft.com::1550135a-cb22-4283-bb7f-d226a501e7e9" providerId="AD" clId="Web-{CCD32BBC-53F7-B209-3C32-14B37ABF68AC}" dt="2025-02-26T14:47:20.978" v="39" actId="20577"/>
      <pc:docMkLst>
        <pc:docMk/>
      </pc:docMkLst>
      <pc:sldChg chg="modSp">
        <pc:chgData name="daurembekova@eit.uni-kl.de" userId="S::daurembekova_eit.uni-kl.de#ext#@antunibremen.onmicrosoft.com::1550135a-cb22-4283-bb7f-d226a501e7e9" providerId="AD" clId="Web-{CCD32BBC-53F7-B209-3C32-14B37ABF68AC}" dt="2025-02-26T14:47:20.978" v="39" actId="20577"/>
        <pc:sldMkLst>
          <pc:docMk/>
          <pc:sldMk cId="2512753512" sldId="2147476958"/>
        </pc:sldMkLst>
      </pc:sldChg>
    </pc:docChg>
  </pc:docChgLst>
  <pc:docChgLst>
    <pc:chgData name="Breitbach, Markus" userId="S::m.breitbach_telekom.de#ext#@antunibremen.onmicrosoft.com::10c158ad-965e-4490-8b4a-81e4e8a03889" providerId="AD" clId="Web-{F93CDE8C-42B7-ED19-0A1C-FD63C0B0DC6C}"/>
    <pc:docChg chg="addSld modSld sldOrd modSection">
      <pc:chgData name="Breitbach, Markus" userId="S::m.breitbach_telekom.de#ext#@antunibremen.onmicrosoft.com::10c158ad-965e-4490-8b4a-81e4e8a03889" providerId="AD" clId="Web-{F93CDE8C-42B7-ED19-0A1C-FD63C0B0DC6C}" dt="2025-03-23T18:24:34.362" v="311"/>
      <pc:docMkLst>
        <pc:docMk/>
      </pc:docMkLst>
      <pc:sldChg chg="addSp modSp modNotes">
        <pc:chgData name="Breitbach, Markus" userId="S::m.breitbach_telekom.de#ext#@antunibremen.onmicrosoft.com::10c158ad-965e-4490-8b4a-81e4e8a03889" providerId="AD" clId="Web-{F93CDE8C-42B7-ED19-0A1C-FD63C0B0DC6C}" dt="2025-03-23T17:26:25.527" v="191"/>
        <pc:sldMkLst>
          <pc:docMk/>
          <pc:sldMk cId="3146538416" sldId="2147477040"/>
        </pc:sldMkLst>
        <pc:picChg chg="mod">
          <ac:chgData name="Breitbach, Markus" userId="S::m.breitbach_telekom.de#ext#@antunibremen.onmicrosoft.com::10c158ad-965e-4490-8b4a-81e4e8a03889" providerId="AD" clId="Web-{F93CDE8C-42B7-ED19-0A1C-FD63C0B0DC6C}" dt="2025-03-23T17:25:59.166" v="187" actId="1076"/>
          <ac:picMkLst>
            <pc:docMk/>
            <pc:sldMk cId="3146538416" sldId="2147477040"/>
            <ac:picMk id="12" creationId="{CF118A6A-7991-0821-841B-818BE1678538}"/>
          </ac:picMkLst>
        </pc:picChg>
        <pc:picChg chg="mod">
          <ac:chgData name="Breitbach, Markus" userId="S::m.breitbach_telekom.de#ext#@antunibremen.onmicrosoft.com::10c158ad-965e-4490-8b4a-81e4e8a03889" providerId="AD" clId="Web-{F93CDE8C-42B7-ED19-0A1C-FD63C0B0DC6C}" dt="2025-03-23T17:25:37.524" v="184" actId="1076"/>
          <ac:picMkLst>
            <pc:docMk/>
            <pc:sldMk cId="3146538416" sldId="2147477040"/>
            <ac:picMk id="15" creationId="{BF0DC8F0-88D3-6BA5-C2A8-B2065D2697AD}"/>
          </ac:picMkLst>
        </pc:picChg>
      </pc:sldChg>
      <pc:sldChg chg="addSp delSp modSp modNotes">
        <pc:chgData name="Breitbach, Markus" userId="S::m.breitbach_telekom.de#ext#@antunibremen.onmicrosoft.com::10c158ad-965e-4490-8b4a-81e4e8a03889" providerId="AD" clId="Web-{F93CDE8C-42B7-ED19-0A1C-FD63C0B0DC6C}" dt="2025-03-23T18:12:51.930" v="282"/>
        <pc:sldMkLst>
          <pc:docMk/>
          <pc:sldMk cId="746299310" sldId="2147477041"/>
        </pc:sldMkLst>
      </pc:sldChg>
      <pc:sldChg chg="addSp delSp modSp modNotes">
        <pc:chgData name="Breitbach, Markus" userId="S::m.breitbach_telekom.de#ext#@antunibremen.onmicrosoft.com::10c158ad-965e-4490-8b4a-81e4e8a03889" providerId="AD" clId="Web-{F93CDE8C-42B7-ED19-0A1C-FD63C0B0DC6C}" dt="2025-03-23T17:22:23.777" v="162" actId="1076"/>
        <pc:sldMkLst>
          <pc:docMk/>
          <pc:sldMk cId="1092017827" sldId="2147477046"/>
        </pc:sldMkLst>
        <pc:spChg chg="mod">
          <ac:chgData name="Breitbach, Markus" userId="S::m.breitbach_telekom.de#ext#@antunibremen.onmicrosoft.com::10c158ad-965e-4490-8b4a-81e4e8a03889" providerId="AD" clId="Web-{F93CDE8C-42B7-ED19-0A1C-FD63C0B0DC6C}" dt="2025-03-23T17:12:30.488" v="142" actId="1076"/>
          <ac:spMkLst>
            <pc:docMk/>
            <pc:sldMk cId="1092017827" sldId="2147477046"/>
            <ac:spMk id="3" creationId="{01DC8F7F-EF4A-4149-6294-169080EFC927}"/>
          </ac:spMkLst>
        </pc:spChg>
      </pc:sldChg>
      <pc:sldChg chg="addSp delSp modSp modNotes">
        <pc:chgData name="Breitbach, Markus" userId="S::m.breitbach_telekom.de#ext#@antunibremen.onmicrosoft.com::10c158ad-965e-4490-8b4a-81e4e8a03889" providerId="AD" clId="Web-{F93CDE8C-42B7-ED19-0A1C-FD63C0B0DC6C}" dt="2025-03-23T17:22:49.232" v="164" actId="1076"/>
        <pc:sldMkLst>
          <pc:docMk/>
          <pc:sldMk cId="2207442008" sldId="2147477047"/>
        </pc:sldMkLst>
      </pc:sldChg>
      <pc:sldChg chg="addSp delSp modSp add ord replId modNotes">
        <pc:chgData name="Breitbach, Markus" userId="S::m.breitbach_telekom.de#ext#@antunibremen.onmicrosoft.com::10c158ad-965e-4490-8b4a-81e4e8a03889" providerId="AD" clId="Web-{F93CDE8C-42B7-ED19-0A1C-FD63C0B0DC6C}" dt="2025-03-23T18:24:34.362" v="311"/>
        <pc:sldMkLst>
          <pc:docMk/>
          <pc:sldMk cId="761125098" sldId="2147477048"/>
        </pc:sldMkLst>
      </pc:sldChg>
    </pc:docChg>
  </pc:docChgLst>
  <pc:docChgLst>
    <pc:chgData name="Dennis Buchberger" userId="S::buchberger@ant.uni-bremen.de::cfe5e5e7-b999-4ed2-8d25-bbd6e3df32e4" providerId="AD" clId="Web-{2FCD7156-63E4-E322-8AE1-1E43787D0393}"/>
    <pc:docChg chg="addSld delSld modSld sldOrd modSection">
      <pc:chgData name="Dennis Buchberger" userId="S::buchberger@ant.uni-bremen.de::cfe5e5e7-b999-4ed2-8d25-bbd6e3df32e4" providerId="AD" clId="Web-{2FCD7156-63E4-E322-8AE1-1E43787D0393}" dt="2024-10-17T15:48:29.222" v="453"/>
      <pc:docMkLst>
        <pc:docMk/>
      </pc:docMkLst>
      <pc:sldChg chg="add">
        <pc:chgData name="Dennis Buchberger" userId="S::buchberger@ant.uni-bremen.de::cfe5e5e7-b999-4ed2-8d25-bbd6e3df32e4" providerId="AD" clId="Web-{2FCD7156-63E4-E322-8AE1-1E43787D0393}" dt="2024-10-17T15:36:06.884" v="435"/>
        <pc:sldMkLst>
          <pc:docMk/>
          <pc:sldMk cId="1349728837" sldId="267"/>
        </pc:sldMkLst>
      </pc:sldChg>
      <pc:sldChg chg="add">
        <pc:chgData name="Dennis Buchberger" userId="S::buchberger@ant.uni-bremen.de::cfe5e5e7-b999-4ed2-8d25-bbd6e3df32e4" providerId="AD" clId="Web-{2FCD7156-63E4-E322-8AE1-1E43787D0393}" dt="2024-10-17T15:36:06.900" v="436"/>
        <pc:sldMkLst>
          <pc:docMk/>
          <pc:sldMk cId="3400339010" sldId="269"/>
        </pc:sldMkLst>
      </pc:sldChg>
      <pc:sldChg chg="add ord">
        <pc:chgData name="Dennis Buchberger" userId="S::buchberger@ant.uni-bremen.de::cfe5e5e7-b999-4ed2-8d25-bbd6e3df32e4" providerId="AD" clId="Web-{2FCD7156-63E4-E322-8AE1-1E43787D0393}" dt="2024-10-17T15:31:30.313" v="381"/>
        <pc:sldMkLst>
          <pc:docMk/>
          <pc:sldMk cId="1704986583" sldId="270"/>
        </pc:sldMkLst>
      </pc:sldChg>
      <pc:sldChg chg="add ord">
        <pc:chgData name="Dennis Buchberger" userId="S::buchberger@ant.uni-bremen.de::cfe5e5e7-b999-4ed2-8d25-bbd6e3df32e4" providerId="AD" clId="Web-{2FCD7156-63E4-E322-8AE1-1E43787D0393}" dt="2024-10-17T15:48:29.222" v="453"/>
        <pc:sldMkLst>
          <pc:docMk/>
          <pc:sldMk cId="2237517558" sldId="271"/>
        </pc:sldMkLst>
      </pc:sldChg>
      <pc:sldChg chg="add">
        <pc:chgData name="Dennis Buchberger" userId="S::buchberger@ant.uni-bremen.de::cfe5e5e7-b999-4ed2-8d25-bbd6e3df32e4" providerId="AD" clId="Web-{2FCD7156-63E4-E322-8AE1-1E43787D0393}" dt="2024-10-17T15:36:06.869" v="434"/>
        <pc:sldMkLst>
          <pc:docMk/>
          <pc:sldMk cId="2748807046" sldId="274"/>
        </pc:sldMkLst>
      </pc:sldChg>
      <pc:sldChg chg="addSp modSp ord">
        <pc:chgData name="Dennis Buchberger" userId="S::buchberger@ant.uni-bremen.de::cfe5e5e7-b999-4ed2-8d25-bbd6e3df32e4" providerId="AD" clId="Web-{2FCD7156-63E4-E322-8AE1-1E43787D0393}" dt="2024-10-17T15:33:13.597" v="384"/>
        <pc:sldMkLst>
          <pc:docMk/>
          <pc:sldMk cId="95809100" sldId="2147472554"/>
        </pc:sldMkLst>
      </pc:sldChg>
      <pc:sldChg chg="del">
        <pc:chgData name="Dennis Buchberger" userId="S::buchberger@ant.uni-bremen.de::cfe5e5e7-b999-4ed2-8d25-bbd6e3df32e4" providerId="AD" clId="Web-{2FCD7156-63E4-E322-8AE1-1E43787D0393}" dt="2024-10-17T15:13:13.042" v="257"/>
        <pc:sldMkLst>
          <pc:docMk/>
          <pc:sldMk cId="2885984354" sldId="2147472558"/>
        </pc:sldMkLst>
      </pc:sldChg>
      <pc:sldChg chg="addSp delSp modSp">
        <pc:chgData name="Dennis Buchberger" userId="S::buchberger@ant.uni-bremen.de::cfe5e5e7-b999-4ed2-8d25-bbd6e3df32e4" providerId="AD" clId="Web-{2FCD7156-63E4-E322-8AE1-1E43787D0393}" dt="2024-10-17T15:46:52.359" v="447" actId="1076"/>
        <pc:sldMkLst>
          <pc:docMk/>
          <pc:sldMk cId="1962824018" sldId="2147472559"/>
        </pc:sldMkLst>
      </pc:sldChg>
      <pc:sldChg chg="addSp delSp modSp ord">
        <pc:chgData name="Dennis Buchberger" userId="S::buchberger@ant.uni-bremen.de::cfe5e5e7-b999-4ed2-8d25-bbd6e3df32e4" providerId="AD" clId="Web-{2FCD7156-63E4-E322-8AE1-1E43787D0393}" dt="2024-10-17T15:47:28.329" v="452" actId="1076"/>
        <pc:sldMkLst>
          <pc:docMk/>
          <pc:sldMk cId="2703493096" sldId="2147472560"/>
        </pc:sldMkLst>
      </pc:sldChg>
      <pc:sldChg chg="addSp delSp modSp new del">
        <pc:chgData name="Dennis Buchberger" userId="S::buchberger@ant.uni-bremen.de::cfe5e5e7-b999-4ed2-8d25-bbd6e3df32e4" providerId="AD" clId="Web-{2FCD7156-63E4-E322-8AE1-1E43787D0393}" dt="2024-10-17T15:35:31.914" v="432"/>
        <pc:sldMkLst>
          <pc:docMk/>
          <pc:sldMk cId="1290358801" sldId="2147476883"/>
        </pc:sldMkLst>
      </pc:sldChg>
      <pc:sldChg chg="modSp new ord">
        <pc:chgData name="Dennis Buchberger" userId="S::buchberger@ant.uni-bremen.de::cfe5e5e7-b999-4ed2-8d25-bbd6e3df32e4" providerId="AD" clId="Web-{2FCD7156-63E4-E322-8AE1-1E43787D0393}" dt="2024-10-17T15:19:26.508" v="379" actId="20577"/>
        <pc:sldMkLst>
          <pc:docMk/>
          <pc:sldMk cId="2008991537" sldId="2147476884"/>
        </pc:sldMkLst>
      </pc:sldChg>
      <pc:sldChg chg="addSp delSp modSp new">
        <pc:chgData name="Dennis Buchberger" userId="S::buchberger@ant.uni-bremen.de::cfe5e5e7-b999-4ed2-8d25-bbd6e3df32e4" providerId="AD" clId="Web-{2FCD7156-63E4-E322-8AE1-1E43787D0393}" dt="2024-10-17T15:19:07.851" v="338" actId="20577"/>
        <pc:sldMkLst>
          <pc:docMk/>
          <pc:sldMk cId="3705421110" sldId="2147476885"/>
        </pc:sldMkLst>
      </pc:sldChg>
      <pc:sldChg chg="addSp delSp modSp add">
        <pc:chgData name="Dennis Buchberger" userId="S::buchberger@ant.uni-bremen.de::cfe5e5e7-b999-4ed2-8d25-bbd6e3df32e4" providerId="AD" clId="Web-{2FCD7156-63E4-E322-8AE1-1E43787D0393}" dt="2024-10-17T15:35:37.383" v="433" actId="1076"/>
        <pc:sldMkLst>
          <pc:docMk/>
          <pc:sldMk cId="3777869553" sldId="2147476886"/>
        </pc:sldMkLst>
      </pc:sldChg>
    </pc:docChg>
  </pc:docChgLst>
  <pc:docChgLst>
    <pc:chgData name="ekoeck@eant.de" userId="S::ekoeck_eant.de#ext#@antunibremen.onmicrosoft.com::73e85445-0cf8-43ff-b8c9-b801f2176615" providerId="AD" clId="Web-{42B8B4D7-FFDD-8C89-9705-3BBEFFC9DE9F}"/>
    <pc:docChg chg="modSld">
      <pc:chgData name="ekoeck@eant.de" userId="S::ekoeck_eant.de#ext#@antunibremen.onmicrosoft.com::73e85445-0cf8-43ff-b8c9-b801f2176615" providerId="AD" clId="Web-{42B8B4D7-FFDD-8C89-9705-3BBEFFC9DE9F}" dt="2025-03-04T08:22:58.435" v="34" actId="20577"/>
      <pc:docMkLst>
        <pc:docMk/>
      </pc:docMkLst>
      <pc:sldChg chg="modSp">
        <pc:chgData name="ekoeck@eant.de" userId="S::ekoeck_eant.de#ext#@antunibremen.onmicrosoft.com::73e85445-0cf8-43ff-b8c9-b801f2176615" providerId="AD" clId="Web-{42B8B4D7-FFDD-8C89-9705-3BBEFFC9DE9F}" dt="2025-03-04T08:22:58.435" v="34" actId="20577"/>
        <pc:sldMkLst>
          <pc:docMk/>
          <pc:sldMk cId="488269668" sldId="2147476952"/>
        </pc:sldMkLst>
      </pc:sldChg>
    </pc:docChg>
  </pc:docChgLst>
  <pc:docChgLst>
    <pc:chgData name="Breitbach, Markus" userId="S::m.breitbach_telekom.de#ext#@antunibremen.onmicrosoft.com::10c158ad-965e-4490-8b4a-81e4e8a03889" providerId="AD" clId="Web-{98E0BFDE-7B9F-E04C-9B8B-6636FB3D094B}"/>
    <pc:docChg chg="addSld modSld sldOrd modSection">
      <pc:chgData name="Breitbach, Markus" userId="S::m.breitbach_telekom.de#ext#@antunibremen.onmicrosoft.com::10c158ad-965e-4490-8b4a-81e4e8a03889" providerId="AD" clId="Web-{98E0BFDE-7B9F-E04C-9B8B-6636FB3D094B}" dt="2025-03-25T09:31:07.574" v="34" actId="14100"/>
      <pc:docMkLst>
        <pc:docMk/>
      </pc:docMkLst>
      <pc:sldChg chg="mod modShow">
        <pc:chgData name="Breitbach, Markus" userId="S::m.breitbach_telekom.de#ext#@antunibremen.onmicrosoft.com::10c158ad-965e-4490-8b4a-81e4e8a03889" providerId="AD" clId="Web-{98E0BFDE-7B9F-E04C-9B8B-6636FB3D094B}" dt="2025-03-25T09:28:21.491" v="6"/>
        <pc:sldMkLst>
          <pc:docMk/>
          <pc:sldMk cId="2228159166" sldId="2147477036"/>
        </pc:sldMkLst>
      </pc:sldChg>
      <pc:sldChg chg="modSp">
        <pc:chgData name="Breitbach, Markus" userId="S::m.breitbach_telekom.de#ext#@antunibremen.onmicrosoft.com::10c158ad-965e-4490-8b4a-81e4e8a03889" providerId="AD" clId="Web-{98E0BFDE-7B9F-E04C-9B8B-6636FB3D094B}" dt="2025-03-25T07:41:53.075" v="2"/>
        <pc:sldMkLst>
          <pc:docMk/>
          <pc:sldMk cId="761125098" sldId="2147477048"/>
        </pc:sldMkLst>
      </pc:sldChg>
      <pc:sldChg chg="modSp">
        <pc:chgData name="Breitbach, Markus" userId="S::m.breitbach_telekom.de#ext#@antunibremen.onmicrosoft.com::10c158ad-965e-4490-8b4a-81e4e8a03889" providerId="AD" clId="Web-{98E0BFDE-7B9F-E04C-9B8B-6636FB3D094B}" dt="2025-03-25T07:41:09.714" v="0" actId="1076"/>
        <pc:sldMkLst>
          <pc:docMk/>
          <pc:sldMk cId="484452169" sldId="2147477049"/>
        </pc:sldMkLst>
      </pc:sldChg>
      <pc:sldChg chg="ord">
        <pc:chgData name="Breitbach, Markus" userId="S::m.breitbach_telekom.de#ext#@antunibremen.onmicrosoft.com::10c158ad-965e-4490-8b4a-81e4e8a03889" providerId="AD" clId="Web-{98E0BFDE-7B9F-E04C-9B8B-6636FB3D094B}" dt="2025-03-25T07:42:48.202" v="3"/>
        <pc:sldMkLst>
          <pc:docMk/>
          <pc:sldMk cId="3749321561" sldId="2147477054"/>
        </pc:sldMkLst>
      </pc:sldChg>
      <pc:sldChg chg="addSp delSp modSp add replId">
        <pc:chgData name="Breitbach, Markus" userId="S::m.breitbach_telekom.de#ext#@antunibremen.onmicrosoft.com::10c158ad-965e-4490-8b4a-81e4e8a03889" providerId="AD" clId="Web-{98E0BFDE-7B9F-E04C-9B8B-6636FB3D094B}" dt="2025-03-25T09:31:07.574" v="34" actId="14100"/>
        <pc:sldMkLst>
          <pc:docMk/>
          <pc:sldMk cId="2374344934" sldId="2147477060"/>
        </pc:sldMkLst>
        <pc:spChg chg="mod">
          <ac:chgData name="Breitbach, Markus" userId="S::m.breitbach_telekom.de#ext#@antunibremen.onmicrosoft.com::10c158ad-965e-4490-8b4a-81e4e8a03889" providerId="AD" clId="Web-{98E0BFDE-7B9F-E04C-9B8B-6636FB3D094B}" dt="2025-03-25T09:29:13.367" v="10" actId="20577"/>
          <ac:spMkLst>
            <pc:docMk/>
            <pc:sldMk cId="2374344934" sldId="2147477060"/>
            <ac:spMk id="7" creationId="{6F3506D2-B724-31F4-B4DF-7018A8759D3C}"/>
          </ac:spMkLst>
        </pc:spChg>
      </pc:sldChg>
      <pc:sldChg chg="add ord replId">
        <pc:chgData name="Breitbach, Markus" userId="S::m.breitbach_telekom.de#ext#@antunibremen.onmicrosoft.com::10c158ad-965e-4490-8b4a-81e4e8a03889" providerId="AD" clId="Web-{98E0BFDE-7B9F-E04C-9B8B-6636FB3D094B}" dt="2025-03-25T09:29:15.539" v="11"/>
        <pc:sldMkLst>
          <pc:docMk/>
          <pc:sldMk cId="1591686061" sldId="2147477061"/>
        </pc:sldMkLst>
      </pc:sldChg>
      <pc:sldChg chg="add mod replId modShow">
        <pc:chgData name="Breitbach, Markus" userId="S::m.breitbach_telekom.de#ext#@antunibremen.onmicrosoft.com::10c158ad-965e-4490-8b4a-81e4e8a03889" providerId="AD" clId="Web-{98E0BFDE-7B9F-E04C-9B8B-6636FB3D094B}" dt="2025-03-25T09:28:33.413" v="8"/>
        <pc:sldMkLst>
          <pc:docMk/>
          <pc:sldMk cId="1793038787" sldId="2147477062"/>
        </pc:sldMkLst>
      </pc:sldChg>
    </pc:docChg>
  </pc:docChgLst>
  <pc:docChgLst>
    <pc:chgData name="herbst@otaris.de" userId="S::herbst_otaris.de#ext#@antunibremen.onmicrosoft.com::cda1c2c2-ea13-4aa8-a0c6-7af0ed80aac7" providerId="AD" clId="Web-{A780F68E-E6AA-12EA-2370-1F881246BBD3}"/>
    <pc:docChg chg="addSld modSld modSection">
      <pc:chgData name="herbst@otaris.de" userId="S::herbst_otaris.de#ext#@antunibremen.onmicrosoft.com::cda1c2c2-ea13-4aa8-a0c6-7af0ed80aac7" providerId="AD" clId="Web-{A780F68E-E6AA-12EA-2370-1F881246BBD3}" dt="2025-03-03T09:31:17.166" v="146" actId="20577"/>
      <pc:docMkLst>
        <pc:docMk/>
      </pc:docMkLst>
      <pc:sldChg chg="add">
        <pc:chgData name="herbst@otaris.de" userId="S::herbst_otaris.de#ext#@antunibremen.onmicrosoft.com::cda1c2c2-ea13-4aa8-a0c6-7af0ed80aac7" providerId="AD" clId="Web-{A780F68E-E6AA-12EA-2370-1F881246BBD3}" dt="2025-03-03T09:28:13.646" v="37"/>
        <pc:sldMkLst>
          <pc:docMk/>
          <pc:sldMk cId="100331075" sldId="2147472569"/>
        </pc:sldMkLst>
      </pc:sldChg>
      <pc:sldChg chg="add">
        <pc:chgData name="herbst@otaris.de" userId="S::herbst_otaris.de#ext#@antunibremen.onmicrosoft.com::cda1c2c2-ea13-4aa8-a0c6-7af0ed80aac7" providerId="AD" clId="Web-{A780F68E-E6AA-12EA-2370-1F881246BBD3}" dt="2025-03-03T09:28:13.661" v="38"/>
        <pc:sldMkLst>
          <pc:docMk/>
          <pc:sldMk cId="3757828033" sldId="2147472570"/>
        </pc:sldMkLst>
      </pc:sldChg>
      <pc:sldChg chg="add">
        <pc:chgData name="herbst@otaris.de" userId="S::herbst_otaris.de#ext#@antunibremen.onmicrosoft.com::cda1c2c2-ea13-4aa8-a0c6-7af0ed80aac7" providerId="AD" clId="Web-{A780F68E-E6AA-12EA-2370-1F881246BBD3}" dt="2025-03-03T09:28:13.661" v="39"/>
        <pc:sldMkLst>
          <pc:docMk/>
          <pc:sldMk cId="3618206413" sldId="2147472571"/>
        </pc:sldMkLst>
      </pc:sldChg>
      <pc:sldChg chg="modSp add">
        <pc:chgData name="herbst@otaris.de" userId="S::herbst_otaris.de#ext#@antunibremen.onmicrosoft.com::cda1c2c2-ea13-4aa8-a0c6-7af0ed80aac7" providerId="AD" clId="Web-{A780F68E-E6AA-12EA-2370-1F881246BBD3}" dt="2025-03-03T09:31:17.166" v="146" actId="20577"/>
        <pc:sldMkLst>
          <pc:docMk/>
          <pc:sldMk cId="3877753360" sldId="2147472573"/>
        </pc:sldMkLst>
      </pc:sldChg>
      <pc:sldChg chg="add">
        <pc:chgData name="herbst@otaris.de" userId="S::herbst_otaris.de#ext#@antunibremen.onmicrosoft.com::cda1c2c2-ea13-4aa8-a0c6-7af0ed80aac7" providerId="AD" clId="Web-{A780F68E-E6AA-12EA-2370-1F881246BBD3}" dt="2025-03-03T09:28:13.630" v="36"/>
        <pc:sldMkLst>
          <pc:docMk/>
          <pc:sldMk cId="200456584" sldId="2147472574"/>
        </pc:sldMkLst>
      </pc:sldChg>
      <pc:sldChg chg="add">
        <pc:chgData name="herbst@otaris.de" userId="S::herbst_otaris.de#ext#@antunibremen.onmicrosoft.com::cda1c2c2-ea13-4aa8-a0c6-7af0ed80aac7" providerId="AD" clId="Web-{A780F68E-E6AA-12EA-2370-1F881246BBD3}" dt="2025-03-03T09:28:13.677" v="40"/>
        <pc:sldMkLst>
          <pc:docMk/>
          <pc:sldMk cId="557879103" sldId="2147472576"/>
        </pc:sldMkLst>
      </pc:sldChg>
      <pc:sldChg chg="modSp">
        <pc:chgData name="herbst@otaris.de" userId="S::herbst_otaris.de#ext#@antunibremen.onmicrosoft.com::cda1c2c2-ea13-4aa8-a0c6-7af0ed80aac7" providerId="AD" clId="Web-{A780F68E-E6AA-12EA-2370-1F881246BBD3}" dt="2025-03-03T08:40:41.606" v="34" actId="1076"/>
        <pc:sldMkLst>
          <pc:docMk/>
          <pc:sldMk cId="2543217205" sldId="2147472577"/>
        </pc:sldMkLst>
      </pc:sldChg>
      <pc:sldChg chg="addSp delSp modSp new">
        <pc:chgData name="herbst@otaris.de" userId="S::herbst_otaris.de#ext#@antunibremen.onmicrosoft.com::cda1c2c2-ea13-4aa8-a0c6-7af0ed80aac7" providerId="AD" clId="Web-{A780F68E-E6AA-12EA-2370-1F881246BBD3}" dt="2025-03-03T08:26:57.629" v="28" actId="14100"/>
        <pc:sldMkLst>
          <pc:docMk/>
          <pc:sldMk cId="904841449" sldId="2147476982"/>
        </pc:sldMkLst>
      </pc:sldChg>
      <pc:sldChg chg="addSp delSp modSp add replId">
        <pc:chgData name="herbst@otaris.de" userId="S::herbst_otaris.de#ext#@antunibremen.onmicrosoft.com::cda1c2c2-ea13-4aa8-a0c6-7af0ed80aac7" providerId="AD" clId="Web-{A780F68E-E6AA-12EA-2370-1F881246BBD3}" dt="2025-03-03T08:27:17.896" v="32" actId="1076"/>
        <pc:sldMkLst>
          <pc:docMk/>
          <pc:sldMk cId="1121141307" sldId="2147476983"/>
        </pc:sldMkLst>
      </pc:sldChg>
      <pc:sldChg chg="add">
        <pc:chgData name="herbst@otaris.de" userId="S::herbst_otaris.de#ext#@antunibremen.onmicrosoft.com::cda1c2c2-ea13-4aa8-a0c6-7af0ed80aac7" providerId="AD" clId="Web-{A780F68E-E6AA-12EA-2370-1F881246BBD3}" dt="2025-03-03T09:28:13.880" v="41"/>
        <pc:sldMkLst>
          <pc:docMk/>
          <pc:sldMk cId="3940210874" sldId="2147476986"/>
        </pc:sldMkLst>
      </pc:sldChg>
    </pc:docChg>
  </pc:docChgLst>
  <pc:docChgLst>
    <pc:chgData name="Dennis Buchberger" userId="S::buchberger@ant.uni-bremen.de::cfe5e5e7-b999-4ed2-8d25-bbd6e3df32e4" providerId="AD" clId="Web-{64E38D3C-96EF-8E8D-A5CC-4C808B4C28E5}"/>
    <pc:docChg chg="modSld">
      <pc:chgData name="Dennis Buchberger" userId="S::buchberger@ant.uni-bremen.de::cfe5e5e7-b999-4ed2-8d25-bbd6e3df32e4" providerId="AD" clId="Web-{64E38D3C-96EF-8E8D-A5CC-4C808B4C28E5}" dt="2025-02-26T13:29:11.798" v="67" actId="20577"/>
      <pc:docMkLst>
        <pc:docMk/>
      </pc:docMkLst>
      <pc:sldChg chg="modSp">
        <pc:chgData name="Dennis Buchberger" userId="S::buchberger@ant.uni-bremen.de::cfe5e5e7-b999-4ed2-8d25-bbd6e3df32e4" providerId="AD" clId="Web-{64E38D3C-96EF-8E8D-A5CC-4C808B4C28E5}" dt="2025-02-26T13:29:08.204" v="63" actId="20577"/>
        <pc:sldMkLst>
          <pc:docMk/>
          <pc:sldMk cId="3801953932" sldId="2147476937"/>
        </pc:sldMkLst>
      </pc:sldChg>
      <pc:sldChg chg="modSp">
        <pc:chgData name="Dennis Buchberger" userId="S::buchberger@ant.uni-bremen.de::cfe5e5e7-b999-4ed2-8d25-bbd6e3df32e4" providerId="AD" clId="Web-{64E38D3C-96EF-8E8D-A5CC-4C808B4C28E5}" dt="2025-02-26T13:29:10.111" v="65" actId="20577"/>
        <pc:sldMkLst>
          <pc:docMk/>
          <pc:sldMk cId="1077208484" sldId="2147476942"/>
        </pc:sldMkLst>
      </pc:sldChg>
      <pc:sldChg chg="addSp modSp">
        <pc:chgData name="Dennis Buchberger" userId="S::buchberger@ant.uni-bremen.de::cfe5e5e7-b999-4ed2-8d25-bbd6e3df32e4" providerId="AD" clId="Web-{64E38D3C-96EF-8E8D-A5CC-4C808B4C28E5}" dt="2025-02-26T13:29:11.798" v="67" actId="20577"/>
        <pc:sldMkLst>
          <pc:docMk/>
          <pc:sldMk cId="1527545129" sldId="2147476945"/>
        </pc:sldMkLst>
      </pc:sldChg>
      <pc:sldChg chg="modSp">
        <pc:chgData name="Dennis Buchberger" userId="S::buchberger@ant.uni-bremen.de::cfe5e5e7-b999-4ed2-8d25-bbd6e3df32e4" providerId="AD" clId="Web-{64E38D3C-96EF-8E8D-A5CC-4C808B4C28E5}" dt="2025-02-26T13:29:05.767" v="61" actId="20577"/>
        <pc:sldMkLst>
          <pc:docMk/>
          <pc:sldMk cId="781642020" sldId="2147476946"/>
        </pc:sldMkLst>
      </pc:sldChg>
    </pc:docChg>
  </pc:docChgLst>
  <pc:docChgLst>
    <pc:chgData name="ekoeck@eant.de" userId="S::ekoeck_eant.de#ext#@antunibremen.onmicrosoft.com::73e85445-0cf8-43ff-b8c9-b801f2176615" providerId="AD" clId="Web-{0A988A40-6273-FB4C-2F88-C37046EB816E}"/>
    <pc:docChg chg="modSld">
      <pc:chgData name="ekoeck@eant.de" userId="S::ekoeck_eant.de#ext#@antunibremen.onmicrosoft.com::73e85445-0cf8-43ff-b8c9-b801f2176615" providerId="AD" clId="Web-{0A988A40-6273-FB4C-2F88-C37046EB816E}" dt="2024-03-05T09:35:27.338" v="25" actId="20577"/>
      <pc:docMkLst>
        <pc:docMk/>
      </pc:docMkLst>
      <pc:sldChg chg="modSp">
        <pc:chgData name="ekoeck@eant.de" userId="S::ekoeck_eant.de#ext#@antunibremen.onmicrosoft.com::73e85445-0cf8-43ff-b8c9-b801f2176615" providerId="AD" clId="Web-{0A988A40-6273-FB4C-2F88-C37046EB816E}" dt="2024-03-05T09:35:27.338" v="25" actId="20577"/>
        <pc:sldMkLst>
          <pc:docMk/>
          <pc:sldMk cId="3744710436" sldId="2147472544"/>
        </pc:sldMkLst>
      </pc:sldChg>
    </pc:docChg>
  </pc:docChgLst>
  <pc:docChgLst>
    <pc:chgData name="Breitbach, Markus" userId="S::m.breitbach_telekom.de#ext#@antunibremen.onmicrosoft.com::10c158ad-965e-4490-8b4a-81e4e8a03889" providerId="AD" clId="Web-{E236FB7D-4CB8-7C1C-8AB6-538A017D42B4}"/>
    <pc:docChg chg="modSld">
      <pc:chgData name="Breitbach, Markus" userId="S::m.breitbach_telekom.de#ext#@antunibremen.onmicrosoft.com::10c158ad-965e-4490-8b4a-81e4e8a03889" providerId="AD" clId="Web-{E236FB7D-4CB8-7C1C-8AB6-538A017D42B4}" dt="2025-03-07T10:52:55.312" v="3" actId="1076"/>
      <pc:docMkLst>
        <pc:docMk/>
      </pc:docMkLst>
      <pc:sldChg chg="modSp">
        <pc:chgData name="Breitbach, Markus" userId="S::m.breitbach_telekom.de#ext#@antunibremen.onmicrosoft.com::10c158ad-965e-4490-8b4a-81e4e8a03889" providerId="AD" clId="Web-{E236FB7D-4CB8-7C1C-8AB6-538A017D42B4}" dt="2025-03-07T10:52:55.312" v="3" actId="1076"/>
        <pc:sldMkLst>
          <pc:docMk/>
          <pc:sldMk cId="18779260" sldId="299"/>
        </pc:sldMkLst>
        <pc:spChg chg="mod">
          <ac:chgData name="Breitbach, Markus" userId="S::m.breitbach_telekom.de#ext#@antunibremen.onmicrosoft.com::10c158ad-965e-4490-8b4a-81e4e8a03889" providerId="AD" clId="Web-{E236FB7D-4CB8-7C1C-8AB6-538A017D42B4}" dt="2025-03-07T10:52:49.109" v="2" actId="1076"/>
          <ac:spMkLst>
            <pc:docMk/>
            <pc:sldMk cId="18779260" sldId="299"/>
            <ac:spMk id="174" creationId="{2D8E2F8C-B15D-4DD5-A6B1-636C382C8BB1}"/>
          </ac:spMkLst>
        </pc:spChg>
        <pc:spChg chg="mod">
          <ac:chgData name="Breitbach, Markus" userId="S::m.breitbach_telekom.de#ext#@antunibremen.onmicrosoft.com::10c158ad-965e-4490-8b4a-81e4e8a03889" providerId="AD" clId="Web-{E236FB7D-4CB8-7C1C-8AB6-538A017D42B4}" dt="2025-03-07T10:52:55.312" v="3" actId="1076"/>
          <ac:spMkLst>
            <pc:docMk/>
            <pc:sldMk cId="18779260" sldId="299"/>
            <ac:spMk id="179" creationId="{EFB250E9-8718-4C73-BCDA-1A1B41A1FB02}"/>
          </ac:spMkLst>
        </pc:spChg>
      </pc:sldChg>
    </pc:docChg>
  </pc:docChgLst>
  <pc:docChgLst>
    <pc:chgData name="jan.buchholz@imst.de" userId="S::jan.buchholz_imst.de#ext#@antunibremen.onmicrosoft.com::32a6142b-abe6-465a-b35e-cd845930b28f" providerId="AD" clId="Web-{8BE822AC-1D8C-5448-B864-96C169EDA20D}"/>
    <pc:docChg chg="delSld modSection">
      <pc:chgData name="jan.buchholz@imst.de" userId="S::jan.buchholz_imst.de#ext#@antunibremen.onmicrosoft.com::32a6142b-abe6-465a-b35e-cd845930b28f" providerId="AD" clId="Web-{8BE822AC-1D8C-5448-B864-96C169EDA20D}" dt="2025-03-03T15:17:24.800" v="1"/>
      <pc:docMkLst>
        <pc:docMk/>
      </pc:docMkLst>
      <pc:sldChg chg="del">
        <pc:chgData name="jan.buchholz@imst.de" userId="S::jan.buchholz_imst.de#ext#@antunibremen.onmicrosoft.com::32a6142b-abe6-465a-b35e-cd845930b28f" providerId="AD" clId="Web-{8BE822AC-1D8C-5448-B864-96C169EDA20D}" dt="2025-03-03T15:17:21.378" v="0"/>
        <pc:sldMkLst>
          <pc:docMk/>
          <pc:sldMk cId="957125902" sldId="2147476953"/>
        </pc:sldMkLst>
      </pc:sldChg>
      <pc:sldChg chg="del">
        <pc:chgData name="jan.buchholz@imst.de" userId="S::jan.buchholz_imst.de#ext#@antunibremen.onmicrosoft.com::32a6142b-abe6-465a-b35e-cd845930b28f" providerId="AD" clId="Web-{8BE822AC-1D8C-5448-B864-96C169EDA20D}" dt="2025-03-03T15:17:24.800" v="1"/>
        <pc:sldMkLst>
          <pc:docMk/>
          <pc:sldMk cId="2096638031" sldId="2147476954"/>
        </pc:sldMkLst>
      </pc:sldChg>
    </pc:docChg>
  </pc:docChgLst>
  <pc:docChgLst>
    <pc:chgData name="Hammouda Marwan" userId="S::hammouda@ant.uni-bremen.de::141c87ca-9386-4b1c-88e0-e9251bd241ba" providerId="AD" clId="Web-{21B228D5-F69C-5A76-D981-0C338FC94331}"/>
    <pc:docChg chg="delSld modSection">
      <pc:chgData name="Hammouda Marwan" userId="S::hammouda@ant.uni-bremen.de::141c87ca-9386-4b1c-88e0-e9251bd241ba" providerId="AD" clId="Web-{21B228D5-F69C-5A76-D981-0C338FC94331}" dt="2025-03-03T20:47:33.875" v="3"/>
      <pc:docMkLst>
        <pc:docMk/>
      </pc:docMkLst>
      <pc:sldChg chg="del">
        <pc:chgData name="Hammouda Marwan" userId="S::hammouda@ant.uni-bremen.de::141c87ca-9386-4b1c-88e0-e9251bd241ba" providerId="AD" clId="Web-{21B228D5-F69C-5A76-D981-0C338FC94331}" dt="2025-03-03T20:47:27.906" v="0"/>
        <pc:sldMkLst>
          <pc:docMk/>
          <pc:sldMk cId="2848802291" sldId="2147476939"/>
        </pc:sldMkLst>
      </pc:sldChg>
      <pc:sldChg chg="del">
        <pc:chgData name="Hammouda Marwan" userId="S::hammouda@ant.uni-bremen.de::141c87ca-9386-4b1c-88e0-e9251bd241ba" providerId="AD" clId="Web-{21B228D5-F69C-5A76-D981-0C338FC94331}" dt="2025-03-03T20:47:31.657" v="1"/>
        <pc:sldMkLst>
          <pc:docMk/>
          <pc:sldMk cId="1748253299" sldId="2147476940"/>
        </pc:sldMkLst>
      </pc:sldChg>
      <pc:sldChg chg="del">
        <pc:chgData name="Hammouda Marwan" userId="S::hammouda@ant.uni-bremen.de::141c87ca-9386-4b1c-88e0-e9251bd241ba" providerId="AD" clId="Web-{21B228D5-F69C-5A76-D981-0C338FC94331}" dt="2025-03-03T20:47:33.266" v="2"/>
        <pc:sldMkLst>
          <pc:docMk/>
          <pc:sldMk cId="2401955631" sldId="2147476941"/>
        </pc:sldMkLst>
      </pc:sldChg>
      <pc:sldChg chg="del">
        <pc:chgData name="Hammouda Marwan" userId="S::hammouda@ant.uni-bremen.de::141c87ca-9386-4b1c-88e0-e9251bd241ba" providerId="AD" clId="Web-{21B228D5-F69C-5A76-D981-0C338FC94331}" dt="2025-03-03T20:47:33.875" v="3"/>
        <pc:sldMkLst>
          <pc:docMk/>
          <pc:sldMk cId="3223803219" sldId="2147476943"/>
        </pc:sldMkLst>
      </pc:sldChg>
    </pc:docChg>
  </pc:docChgLst>
  <pc:docChgLst>
    <pc:chgData name="Jan Drewes" userId="S::janhenning.drewes_nxp.com#ext#@antunibremen.onmicrosoft.com::e11dbc40-13df-4427-a065-822664db6633" providerId="AD" clId="Web-{7DF6C2AC-D0A8-7C27-A8AC-4D84EF38CA02}"/>
    <pc:docChg chg="modSld">
      <pc:chgData name="Jan Drewes" userId="S::janhenning.drewes_nxp.com#ext#@antunibremen.onmicrosoft.com::e11dbc40-13df-4427-a065-822664db6633" providerId="AD" clId="Web-{7DF6C2AC-D0A8-7C27-A8AC-4D84EF38CA02}" dt="2024-03-06T09:09:06.450" v="2" actId="20577"/>
      <pc:docMkLst>
        <pc:docMk/>
      </pc:docMkLst>
      <pc:sldChg chg="modSp">
        <pc:chgData name="Jan Drewes" userId="S::janhenning.drewes_nxp.com#ext#@antunibremen.onmicrosoft.com::e11dbc40-13df-4427-a065-822664db6633" providerId="AD" clId="Web-{7DF6C2AC-D0A8-7C27-A8AC-4D84EF38CA02}" dt="2024-03-06T09:09:06.450" v="2" actId="20577"/>
        <pc:sldMkLst>
          <pc:docMk/>
          <pc:sldMk cId="3744710436" sldId="2147472544"/>
        </pc:sldMkLst>
      </pc:sldChg>
    </pc:docChg>
  </pc:docChgLst>
  <pc:docChgLst>
    <pc:chgData name="Hammouda Marwan" userId="S::hammouda@ant.uni-bremen.de::141c87ca-9386-4b1c-88e0-e9251bd241ba" providerId="AD" clId="Web-{34578FF2-A40F-E41C-CD61-57E4D7700F3F}"/>
    <pc:docChg chg="addSld modSld modSection">
      <pc:chgData name="Hammouda Marwan" userId="S::hammouda@ant.uni-bremen.de::141c87ca-9386-4b1c-88e0-e9251bd241ba" providerId="AD" clId="Web-{34578FF2-A40F-E41C-CD61-57E4D7700F3F}" dt="2025-02-27T15:12:42.368" v="3396"/>
      <pc:docMkLst>
        <pc:docMk/>
      </pc:docMkLst>
      <pc:sldChg chg="addSp delSp modSp">
        <pc:chgData name="Hammouda Marwan" userId="S::hammouda@ant.uni-bremen.de::141c87ca-9386-4b1c-88e0-e9251bd241ba" providerId="AD" clId="Web-{34578FF2-A40F-E41C-CD61-57E4D7700F3F}" dt="2025-02-27T10:40:46.872" v="235" actId="1076"/>
        <pc:sldMkLst>
          <pc:docMk/>
          <pc:sldMk cId="4196284054" sldId="2147472557"/>
        </pc:sldMkLst>
      </pc:sldChg>
      <pc:sldChg chg="mod modShow">
        <pc:chgData name="Hammouda Marwan" userId="S::hammouda@ant.uni-bremen.de::141c87ca-9386-4b1c-88e0-e9251bd241ba" providerId="AD" clId="Web-{34578FF2-A40F-E41C-CD61-57E4D7700F3F}" dt="2025-02-27T14:20:17.111" v="2724"/>
        <pc:sldMkLst>
          <pc:docMk/>
          <pc:sldMk cId="2848802291" sldId="2147476939"/>
        </pc:sldMkLst>
      </pc:sldChg>
      <pc:sldChg chg="mod modShow">
        <pc:chgData name="Hammouda Marwan" userId="S::hammouda@ant.uni-bremen.de::141c87ca-9386-4b1c-88e0-e9251bd241ba" providerId="AD" clId="Web-{34578FF2-A40F-E41C-CD61-57E4D7700F3F}" dt="2025-02-27T14:20:22.533" v="2725"/>
        <pc:sldMkLst>
          <pc:docMk/>
          <pc:sldMk cId="1748253299" sldId="2147476940"/>
        </pc:sldMkLst>
      </pc:sldChg>
      <pc:sldChg chg="mod modShow">
        <pc:chgData name="Hammouda Marwan" userId="S::hammouda@ant.uni-bremen.de::141c87ca-9386-4b1c-88e0-e9251bd241ba" providerId="AD" clId="Web-{34578FF2-A40F-E41C-CD61-57E4D7700F3F}" dt="2025-02-27T14:20:26.971" v="2726"/>
        <pc:sldMkLst>
          <pc:docMk/>
          <pc:sldMk cId="2401955631" sldId="2147476941"/>
        </pc:sldMkLst>
      </pc:sldChg>
      <pc:sldChg chg="mod modShow">
        <pc:chgData name="Hammouda Marwan" userId="S::hammouda@ant.uni-bremen.de::141c87ca-9386-4b1c-88e0-e9251bd241ba" providerId="AD" clId="Web-{34578FF2-A40F-E41C-CD61-57E4D7700F3F}" dt="2025-02-27T14:20:31.627" v="2727"/>
        <pc:sldMkLst>
          <pc:docMk/>
          <pc:sldMk cId="3223803219" sldId="2147476943"/>
        </pc:sldMkLst>
      </pc:sldChg>
      <pc:sldChg chg="modSp add replId">
        <pc:chgData name="Hammouda Marwan" userId="S::hammouda@ant.uni-bremen.de::141c87ca-9386-4b1c-88e0-e9251bd241ba" providerId="AD" clId="Web-{34578FF2-A40F-E41C-CD61-57E4D7700F3F}" dt="2025-02-27T15:03:01.287" v="3266" actId="20577"/>
        <pc:sldMkLst>
          <pc:docMk/>
          <pc:sldMk cId="2006419099" sldId="2147476962"/>
        </pc:sldMkLst>
      </pc:sldChg>
      <pc:sldChg chg="modSp add replId">
        <pc:chgData name="Hammouda Marwan" userId="S::hammouda@ant.uni-bremen.de::141c87ca-9386-4b1c-88e0-e9251bd241ba" providerId="AD" clId="Web-{34578FF2-A40F-E41C-CD61-57E4D7700F3F}" dt="2025-02-27T13:21:52.359" v="1735"/>
        <pc:sldMkLst>
          <pc:docMk/>
          <pc:sldMk cId="3377633737" sldId="2147476963"/>
        </pc:sldMkLst>
      </pc:sldChg>
      <pc:sldChg chg="modSp add replId">
        <pc:chgData name="Hammouda Marwan" userId="S::hammouda@ant.uni-bremen.de::141c87ca-9386-4b1c-88e0-e9251bd241ba" providerId="AD" clId="Web-{34578FF2-A40F-E41C-CD61-57E4D7700F3F}" dt="2025-02-27T13:47:53.221" v="2305" actId="20577"/>
        <pc:sldMkLst>
          <pc:docMk/>
          <pc:sldMk cId="2771563822" sldId="2147476964"/>
        </pc:sldMkLst>
      </pc:sldChg>
      <pc:sldChg chg="addSp delSp modSp add mod replId setBg">
        <pc:chgData name="Hammouda Marwan" userId="S::hammouda@ant.uni-bremen.de::141c87ca-9386-4b1c-88e0-e9251bd241ba" providerId="AD" clId="Web-{34578FF2-A40F-E41C-CD61-57E4D7700F3F}" dt="2025-02-27T15:08:48.939" v="3378" actId="20577"/>
        <pc:sldMkLst>
          <pc:docMk/>
          <pc:sldMk cId="3470027343" sldId="2147476968"/>
        </pc:sldMkLst>
      </pc:sldChg>
      <pc:sldChg chg="addSp delSp modSp add replId">
        <pc:chgData name="Hammouda Marwan" userId="S::hammouda@ant.uni-bremen.de::141c87ca-9386-4b1c-88e0-e9251bd241ba" providerId="AD" clId="Web-{34578FF2-A40F-E41C-CD61-57E4D7700F3F}" dt="2025-02-27T15:09:30.174" v="3389" actId="14100"/>
        <pc:sldMkLst>
          <pc:docMk/>
          <pc:sldMk cId="3721334223" sldId="2147476969"/>
        </pc:sldMkLst>
      </pc:sldChg>
      <pc:sldChg chg="delSp modSp add replId">
        <pc:chgData name="Hammouda Marwan" userId="S::hammouda@ant.uni-bremen.de::141c87ca-9386-4b1c-88e0-e9251bd241ba" providerId="AD" clId="Web-{34578FF2-A40F-E41C-CD61-57E4D7700F3F}" dt="2025-02-27T15:12:42.368" v="3396"/>
        <pc:sldMkLst>
          <pc:docMk/>
          <pc:sldMk cId="3370915096" sldId="2147476970"/>
        </pc:sldMkLst>
      </pc:sldChg>
    </pc:docChg>
  </pc:docChgLst>
  <pc:docChgLst>
    <pc:chgData name="Jan Drewes" userId="S::janhenning.drewes_nxp.com#ext#@antunibremen.onmicrosoft.com::e11dbc40-13df-4427-a065-822664db6633" providerId="AD" clId="Web-{1D2A96A7-9FB7-BA9D-D571-1118D1D4BDF1}"/>
    <pc:docChg chg="addSld modSld modSection">
      <pc:chgData name="Jan Drewes" userId="S::janhenning.drewes_nxp.com#ext#@antunibremen.onmicrosoft.com::e11dbc40-13df-4427-a065-822664db6633" providerId="AD" clId="Web-{1D2A96A7-9FB7-BA9D-D571-1118D1D4BDF1}" dt="2024-03-01T14:33:02.788" v="288" actId="14100"/>
      <pc:docMkLst>
        <pc:docMk/>
      </pc:docMkLst>
      <pc:sldChg chg="modSp">
        <pc:chgData name="Jan Drewes" userId="S::janhenning.drewes_nxp.com#ext#@antunibremen.onmicrosoft.com::e11dbc40-13df-4427-a065-822664db6633" providerId="AD" clId="Web-{1D2A96A7-9FB7-BA9D-D571-1118D1D4BDF1}" dt="2024-03-01T12:09:03.363" v="208"/>
        <pc:sldMkLst>
          <pc:docMk/>
          <pc:sldMk cId="2335996785" sldId="2147472543"/>
        </pc:sldMkLst>
      </pc:sldChg>
      <pc:sldChg chg="modSp">
        <pc:chgData name="Jan Drewes" userId="S::janhenning.drewes_nxp.com#ext#@antunibremen.onmicrosoft.com::e11dbc40-13df-4427-a065-822664db6633" providerId="AD" clId="Web-{1D2A96A7-9FB7-BA9D-D571-1118D1D4BDF1}" dt="2024-03-01T12:12:51.684" v="227" actId="20577"/>
        <pc:sldMkLst>
          <pc:docMk/>
          <pc:sldMk cId="3744710436" sldId="2147472544"/>
        </pc:sldMkLst>
      </pc:sldChg>
      <pc:sldChg chg="addSp delSp modSp new">
        <pc:chgData name="Jan Drewes" userId="S::janhenning.drewes_nxp.com#ext#@antunibremen.onmicrosoft.com::e11dbc40-13df-4427-a065-822664db6633" providerId="AD" clId="Web-{1D2A96A7-9FB7-BA9D-D571-1118D1D4BDF1}" dt="2024-03-01T14:33:02.788" v="288" actId="14100"/>
        <pc:sldMkLst>
          <pc:docMk/>
          <pc:sldMk cId="2685880669" sldId="2147472551"/>
        </pc:sldMkLst>
      </pc:sldChg>
    </pc:docChg>
  </pc:docChgLst>
  <pc:docChgLst>
    <pc:chgData name="Dennis Buchberger" userId="S::buchberger@ant.uni-bremen.de::cfe5e5e7-b999-4ed2-8d25-bbd6e3df32e4" providerId="AD" clId="Web-{72417592-AE40-C08D-4E7B-DEFD3DE5F3ED}"/>
    <pc:docChg chg="addSld delSld modSld sldOrd modSection">
      <pc:chgData name="Dennis Buchberger" userId="S::buchberger@ant.uni-bremen.de::cfe5e5e7-b999-4ed2-8d25-bbd6e3df32e4" providerId="AD" clId="Web-{72417592-AE40-C08D-4E7B-DEFD3DE5F3ED}" dt="2024-03-07T16:57:30.680" v="470" actId="20577"/>
      <pc:docMkLst>
        <pc:docMk/>
      </pc:docMkLst>
      <pc:sldChg chg="addSp delSp modSp">
        <pc:chgData name="Dennis Buchberger" userId="S::buchberger@ant.uni-bremen.de::cfe5e5e7-b999-4ed2-8d25-bbd6e3df32e4" providerId="AD" clId="Web-{72417592-AE40-C08D-4E7B-DEFD3DE5F3ED}" dt="2024-03-07T16:52:34.120" v="251" actId="1076"/>
        <pc:sldMkLst>
          <pc:docMk/>
          <pc:sldMk cId="3066698234" sldId="2147472537"/>
        </pc:sldMkLst>
      </pc:sldChg>
      <pc:sldChg chg="modSp">
        <pc:chgData name="Dennis Buchberger" userId="S::buchberger@ant.uni-bremen.de::cfe5e5e7-b999-4ed2-8d25-bbd6e3df32e4" providerId="AD" clId="Web-{72417592-AE40-C08D-4E7B-DEFD3DE5F3ED}" dt="2024-03-07T15:51:20.559" v="233" actId="20577"/>
        <pc:sldMkLst>
          <pc:docMk/>
          <pc:sldMk cId="3719215840" sldId="2147472539"/>
        </pc:sldMkLst>
      </pc:sldChg>
      <pc:sldChg chg="modSp new">
        <pc:chgData name="Dennis Buchberger" userId="S::buchberger@ant.uni-bremen.de::cfe5e5e7-b999-4ed2-8d25-bbd6e3df32e4" providerId="AD" clId="Web-{72417592-AE40-C08D-4E7B-DEFD3DE5F3ED}" dt="2024-03-07T16:57:30.680" v="470" actId="20577"/>
        <pc:sldMkLst>
          <pc:docMk/>
          <pc:sldMk cId="95809100" sldId="2147472554"/>
        </pc:sldMkLst>
      </pc:sldChg>
      <pc:sldChg chg="modSp new del ord">
        <pc:chgData name="Dennis Buchberger" userId="S::buchberger@ant.uni-bremen.de::cfe5e5e7-b999-4ed2-8d25-bbd6e3df32e4" providerId="AD" clId="Web-{72417592-AE40-C08D-4E7B-DEFD3DE5F3ED}" dt="2024-03-07T16:56:22.427" v="438"/>
        <pc:sldMkLst>
          <pc:docMk/>
          <pc:sldMk cId="1525018309" sldId="2147472555"/>
        </pc:sldMkLst>
      </pc:sldChg>
      <pc:sldChg chg="addSp delSp modSp new">
        <pc:chgData name="Dennis Buchberger" userId="S::buchberger@ant.uni-bremen.de::cfe5e5e7-b999-4ed2-8d25-bbd6e3df32e4" providerId="AD" clId="Web-{72417592-AE40-C08D-4E7B-DEFD3DE5F3ED}" dt="2024-03-07T16:56:41.709" v="441" actId="14100"/>
        <pc:sldMkLst>
          <pc:docMk/>
          <pc:sldMk cId="1330888253" sldId="2147472556"/>
        </pc:sldMkLst>
      </pc:sldChg>
    </pc:docChg>
  </pc:docChgLst>
  <pc:docChgLst>
    <pc:chgData name="jan.buchholz@imst.de" userId="S::jan.buchholz_imst.de#ext#@antunibremen.onmicrosoft.com::32a6142b-abe6-465a-b35e-cd845930b28f" providerId="AD" clId="Web-{BBD22CA1-B05C-BCAB-C796-451F0324484E}"/>
    <pc:docChg chg="addSld delSld modSld modSection">
      <pc:chgData name="jan.buchholz@imst.de" userId="S::jan.buchholz_imst.de#ext#@antunibremen.onmicrosoft.com::32a6142b-abe6-465a-b35e-cd845930b28f" providerId="AD" clId="Web-{BBD22CA1-B05C-BCAB-C796-451F0324484E}" dt="2024-03-04T14:11:55.663" v="7"/>
      <pc:docMkLst>
        <pc:docMk/>
      </pc:docMkLst>
      <pc:sldChg chg="modSp add">
        <pc:chgData name="jan.buchholz@imst.de" userId="S::jan.buchholz_imst.de#ext#@antunibremen.onmicrosoft.com::32a6142b-abe6-465a-b35e-cd845930b28f" providerId="AD" clId="Web-{BBD22CA1-B05C-BCAB-C796-451F0324484E}" dt="2024-03-04T14:11:53.617" v="6" actId="20577"/>
        <pc:sldMkLst>
          <pc:docMk/>
          <pc:sldMk cId="104511861" sldId="2147472510"/>
        </pc:sldMkLst>
      </pc:sldChg>
      <pc:sldChg chg="add">
        <pc:chgData name="jan.buchholz@imst.de" userId="S::jan.buchholz_imst.de#ext#@antunibremen.onmicrosoft.com::32a6142b-abe6-465a-b35e-cd845930b28f" providerId="AD" clId="Web-{BBD22CA1-B05C-BCAB-C796-451F0324484E}" dt="2024-03-04T14:11:32.100" v="1"/>
        <pc:sldMkLst>
          <pc:docMk/>
          <pc:sldMk cId="727142129" sldId="2147472519"/>
        </pc:sldMkLst>
      </pc:sldChg>
      <pc:sldChg chg="add">
        <pc:chgData name="jan.buchholz@imst.de" userId="S::jan.buchholz_imst.de#ext#@antunibremen.onmicrosoft.com::32a6142b-abe6-465a-b35e-cd845930b28f" providerId="AD" clId="Web-{BBD22CA1-B05C-BCAB-C796-451F0324484E}" dt="2024-03-04T14:11:32.647" v="2"/>
        <pc:sldMkLst>
          <pc:docMk/>
          <pc:sldMk cId="1655634797" sldId="2147472520"/>
        </pc:sldMkLst>
      </pc:sldChg>
      <pc:sldChg chg="add">
        <pc:chgData name="jan.buchholz@imst.de" userId="S::jan.buchholz_imst.de#ext#@antunibremen.onmicrosoft.com::32a6142b-abe6-465a-b35e-cd845930b28f" providerId="AD" clId="Web-{BBD22CA1-B05C-BCAB-C796-451F0324484E}" dt="2024-03-04T14:11:31.569" v="0"/>
        <pc:sldMkLst>
          <pc:docMk/>
          <pc:sldMk cId="1786956514" sldId="2147472521"/>
        </pc:sldMkLst>
      </pc:sldChg>
      <pc:sldChg chg="del">
        <pc:chgData name="jan.buchholz@imst.de" userId="S::jan.buchholz_imst.de#ext#@antunibremen.onmicrosoft.com::32a6142b-abe6-465a-b35e-cd845930b28f" providerId="AD" clId="Web-{BBD22CA1-B05C-BCAB-C796-451F0324484E}" dt="2024-03-04T14:11:55.663" v="7"/>
        <pc:sldMkLst>
          <pc:docMk/>
          <pc:sldMk cId="1802835650" sldId="2147472535"/>
        </pc:sldMkLst>
      </pc:sldChg>
    </pc:docChg>
  </pc:docChgLst>
  <pc:docChgLst>
    <pc:chgData name="daurembekova@eit.uni-kl.de" userId="S::daurembekova_eit.uni-kl.de#ext#@antunibremen.onmicrosoft.com::1550135a-cb22-4283-bb7f-d226a501e7e9" providerId="AD" clId="Web-{F2C7C912-32AC-187F-1CCD-361D3CF237DD}"/>
    <pc:docChg chg="modSld sldOrd">
      <pc:chgData name="daurembekova@eit.uni-kl.de" userId="S::daurembekova_eit.uni-kl.de#ext#@antunibremen.onmicrosoft.com::1550135a-cb22-4283-bb7f-d226a501e7e9" providerId="AD" clId="Web-{F2C7C912-32AC-187F-1CCD-361D3CF237DD}" dt="2025-03-03T20:08:21.976" v="12" actId="1076"/>
      <pc:docMkLst>
        <pc:docMk/>
      </pc:docMkLst>
      <pc:sldChg chg="addSp modSp">
        <pc:chgData name="daurembekova@eit.uni-kl.de" userId="S::daurembekova_eit.uni-kl.de#ext#@antunibremen.onmicrosoft.com::1550135a-cb22-4283-bb7f-d226a501e7e9" providerId="AD" clId="Web-{F2C7C912-32AC-187F-1CCD-361D3CF237DD}" dt="2025-03-03T20:08:21.976" v="12" actId="1076"/>
        <pc:sldMkLst>
          <pc:docMk/>
          <pc:sldMk cId="2512753512" sldId="2147476958"/>
        </pc:sldMkLst>
      </pc:sldChg>
      <pc:sldChg chg="ord">
        <pc:chgData name="daurembekova@eit.uni-kl.de" userId="S::daurembekova_eit.uni-kl.de#ext#@antunibremen.onmicrosoft.com::1550135a-cb22-4283-bb7f-d226a501e7e9" providerId="AD" clId="Web-{F2C7C912-32AC-187F-1CCD-361D3CF237DD}" dt="2025-03-03T20:06:01.783" v="5"/>
        <pc:sldMkLst>
          <pc:docMk/>
          <pc:sldMk cId="3225395690" sldId="2147476961"/>
        </pc:sldMkLst>
      </pc:sldChg>
    </pc:docChg>
  </pc:docChgLst>
  <pc:docChgLst>
    <pc:chgData name="benjamin.barth@dlr.de" userId="S::benjamin.barth_dlr.de#ext#@antunibremen.onmicrosoft.com::125bcdd7-effb-4ed3-ab95-be7e18fe1b24" providerId="AD" clId="Web-{90D97E94-7153-8D28-B44C-4635BCC2DDC0}"/>
    <pc:docChg chg="modSld">
      <pc:chgData name="benjamin.barth@dlr.de" userId="S::benjamin.barth_dlr.de#ext#@antunibremen.onmicrosoft.com::125bcdd7-effb-4ed3-ab95-be7e18fe1b24" providerId="AD" clId="Web-{90D97E94-7153-8D28-B44C-4635BCC2DDC0}" dt="2025-03-28T12:33:14.790" v="105" actId="20577"/>
      <pc:docMkLst>
        <pc:docMk/>
      </pc:docMkLst>
      <pc:sldChg chg="addSp delSp modSp">
        <pc:chgData name="benjamin.barth@dlr.de" userId="S::benjamin.barth_dlr.de#ext#@antunibremen.onmicrosoft.com::125bcdd7-effb-4ed3-ab95-be7e18fe1b24" providerId="AD" clId="Web-{90D97E94-7153-8D28-B44C-4635BCC2DDC0}" dt="2025-03-28T12:33:14.790" v="105" actId="20577"/>
        <pc:sldMkLst>
          <pc:docMk/>
          <pc:sldMk cId="3161152169" sldId="2147477035"/>
        </pc:sldMkLst>
        <pc:spChg chg="mod">
          <ac:chgData name="benjamin.barth@dlr.de" userId="S::benjamin.barth_dlr.de#ext#@antunibremen.onmicrosoft.com::125bcdd7-effb-4ed3-ab95-be7e18fe1b24" providerId="AD" clId="Web-{90D97E94-7153-8D28-B44C-4635BCC2DDC0}" dt="2025-03-28T12:30:32.440" v="81" actId="20577"/>
          <ac:spMkLst>
            <pc:docMk/>
            <pc:sldMk cId="3161152169" sldId="2147477035"/>
            <ac:spMk id="2" creationId="{2AF3EA10-2C0D-42B9-97DF-E52A052E36C9}"/>
          </ac:spMkLst>
        </pc:spChg>
        <pc:spChg chg="mod">
          <ac:chgData name="benjamin.barth@dlr.de" userId="S::benjamin.barth_dlr.de#ext#@antunibremen.onmicrosoft.com::125bcdd7-effb-4ed3-ab95-be7e18fe1b24" providerId="AD" clId="Web-{90D97E94-7153-8D28-B44C-4635BCC2DDC0}" dt="2025-03-28T12:33:14.790" v="105" actId="20577"/>
          <ac:spMkLst>
            <pc:docMk/>
            <pc:sldMk cId="3161152169" sldId="2147477035"/>
            <ac:spMk id="4" creationId="{A7AF831F-B423-4FF1-91C3-B1CCCA8C8EF8}"/>
          </ac:spMkLst>
        </pc:spChg>
        <pc:spChg chg="mod">
          <ac:chgData name="benjamin.barth@dlr.de" userId="S::benjamin.barth_dlr.de#ext#@antunibremen.onmicrosoft.com::125bcdd7-effb-4ed3-ab95-be7e18fe1b24" providerId="AD" clId="Web-{90D97E94-7153-8D28-B44C-4635BCC2DDC0}" dt="2025-03-28T12:30:01.283" v="49" actId="1076"/>
          <ac:spMkLst>
            <pc:docMk/>
            <pc:sldMk cId="3161152169" sldId="2147477035"/>
            <ac:spMk id="18" creationId="{E812E226-D2A1-A14D-B3B2-0ACB35833BFB}"/>
          </ac:spMkLst>
        </pc:spChg>
        <pc:spChg chg="mod">
          <ac:chgData name="benjamin.barth@dlr.de" userId="S::benjamin.barth_dlr.de#ext#@antunibremen.onmicrosoft.com::125bcdd7-effb-4ed3-ab95-be7e18fe1b24" providerId="AD" clId="Web-{90D97E94-7153-8D28-B44C-4635BCC2DDC0}" dt="2025-03-28T12:30:01.298" v="50" actId="1076"/>
          <ac:spMkLst>
            <pc:docMk/>
            <pc:sldMk cId="3161152169" sldId="2147477035"/>
            <ac:spMk id="19" creationId="{6EBFA10D-45E7-AE13-2589-09699FED1F5A}"/>
          </ac:spMkLst>
        </pc:spChg>
        <pc:spChg chg="mod">
          <ac:chgData name="benjamin.barth@dlr.de" userId="S::benjamin.barth_dlr.de#ext#@antunibremen.onmicrosoft.com::125bcdd7-effb-4ed3-ab95-be7e18fe1b24" providerId="AD" clId="Web-{90D97E94-7153-8D28-B44C-4635BCC2DDC0}" dt="2025-03-28T12:30:12.642" v="76" actId="1076"/>
          <ac:spMkLst>
            <pc:docMk/>
            <pc:sldMk cId="3161152169" sldId="2147477035"/>
            <ac:spMk id="32" creationId="{6A3CF348-2AB0-0218-16D7-B84A84C70EC5}"/>
          </ac:spMkLst>
        </pc:spChg>
        <pc:spChg chg="mod">
          <ac:chgData name="benjamin.barth@dlr.de" userId="S::benjamin.barth_dlr.de#ext#@antunibremen.onmicrosoft.com::125bcdd7-effb-4ed3-ab95-be7e18fe1b24" providerId="AD" clId="Web-{90D97E94-7153-8D28-B44C-4635BCC2DDC0}" dt="2025-03-28T12:30:17.596" v="80" actId="14100"/>
          <ac:spMkLst>
            <pc:docMk/>
            <pc:sldMk cId="3161152169" sldId="2147477035"/>
            <ac:spMk id="34" creationId="{CFD652A7-2E71-18DE-31D9-E9E3BE34EA22}"/>
          </ac:spMkLst>
        </pc:spChg>
        <pc:spChg chg="add">
          <ac:chgData name="benjamin.barth@dlr.de" userId="S::benjamin.barth_dlr.de#ext#@antunibremen.onmicrosoft.com::125bcdd7-effb-4ed3-ab95-be7e18fe1b24" providerId="AD" clId="Web-{90D97E94-7153-8D28-B44C-4635BCC2DDC0}" dt="2025-03-28T12:29:07.359" v="1"/>
          <ac:spMkLst>
            <pc:docMk/>
            <pc:sldMk cId="3161152169" sldId="2147477035"/>
            <ac:spMk id="42" creationId="{3E9CB9BC-A5DF-4ADD-A941-558FDAADDC0E}"/>
          </ac:spMkLst>
        </pc:spChg>
        <pc:spChg chg="add">
          <ac:chgData name="benjamin.barth@dlr.de" userId="S::benjamin.barth_dlr.de#ext#@antunibremen.onmicrosoft.com::125bcdd7-effb-4ed3-ab95-be7e18fe1b24" providerId="AD" clId="Web-{90D97E94-7153-8D28-B44C-4635BCC2DDC0}" dt="2025-03-28T12:29:07.359" v="1"/>
          <ac:spMkLst>
            <pc:docMk/>
            <pc:sldMk cId="3161152169" sldId="2147477035"/>
            <ac:spMk id="43" creationId="{79EB0AF5-8845-29E1-0BCB-2C262F9AEA81}"/>
          </ac:spMkLst>
        </pc:spChg>
        <pc:spChg chg="add">
          <ac:chgData name="benjamin.barth@dlr.de" userId="S::benjamin.barth_dlr.de#ext#@antunibremen.onmicrosoft.com::125bcdd7-effb-4ed3-ab95-be7e18fe1b24" providerId="AD" clId="Web-{90D97E94-7153-8D28-B44C-4635BCC2DDC0}" dt="2025-03-28T12:29:07.359" v="1"/>
          <ac:spMkLst>
            <pc:docMk/>
            <pc:sldMk cId="3161152169" sldId="2147477035"/>
            <ac:spMk id="44" creationId="{13B8E0EE-9097-0A5A-2AE2-3C709E2DCA41}"/>
          </ac:spMkLst>
        </pc:spChg>
        <pc:spChg chg="add">
          <ac:chgData name="benjamin.barth@dlr.de" userId="S::benjamin.barth_dlr.de#ext#@antunibremen.onmicrosoft.com::125bcdd7-effb-4ed3-ab95-be7e18fe1b24" providerId="AD" clId="Web-{90D97E94-7153-8D28-B44C-4635BCC2DDC0}" dt="2025-03-28T12:29:07.359" v="1"/>
          <ac:spMkLst>
            <pc:docMk/>
            <pc:sldMk cId="3161152169" sldId="2147477035"/>
            <ac:spMk id="53" creationId="{DC4D0285-2385-6CCE-63EC-A35C46A0224D}"/>
          </ac:spMkLst>
        </pc:spChg>
        <pc:spChg chg="add">
          <ac:chgData name="benjamin.barth@dlr.de" userId="S::benjamin.barth_dlr.de#ext#@antunibremen.onmicrosoft.com::125bcdd7-effb-4ed3-ab95-be7e18fe1b24" providerId="AD" clId="Web-{90D97E94-7153-8D28-B44C-4635BCC2DDC0}" dt="2025-03-28T12:29:07.359" v="1"/>
          <ac:spMkLst>
            <pc:docMk/>
            <pc:sldMk cId="3161152169" sldId="2147477035"/>
            <ac:spMk id="54" creationId="{C2E39BA0-637C-1B5D-1C7D-1EE108F721B4}"/>
          </ac:spMkLst>
        </pc:spChg>
        <pc:spChg chg="add">
          <ac:chgData name="benjamin.barth@dlr.de" userId="S::benjamin.barth_dlr.de#ext#@antunibremen.onmicrosoft.com::125bcdd7-effb-4ed3-ab95-be7e18fe1b24" providerId="AD" clId="Web-{90D97E94-7153-8D28-B44C-4635BCC2DDC0}" dt="2025-03-28T12:29:07.359" v="1"/>
          <ac:spMkLst>
            <pc:docMk/>
            <pc:sldMk cId="3161152169" sldId="2147477035"/>
            <ac:spMk id="55" creationId="{0E4B9EA1-971B-F639-B1F4-4BD82514AD49}"/>
          </ac:spMkLst>
        </pc:spChg>
        <pc:spChg chg="add">
          <ac:chgData name="benjamin.barth@dlr.de" userId="S::benjamin.barth_dlr.de#ext#@antunibremen.onmicrosoft.com::125bcdd7-effb-4ed3-ab95-be7e18fe1b24" providerId="AD" clId="Web-{90D97E94-7153-8D28-B44C-4635BCC2DDC0}" dt="2025-03-28T12:29:07.359" v="1"/>
          <ac:spMkLst>
            <pc:docMk/>
            <pc:sldMk cId="3161152169" sldId="2147477035"/>
            <ac:spMk id="57" creationId="{C054130E-DC5B-FF99-4ACE-19583ACB51EB}"/>
          </ac:spMkLst>
        </pc:spChg>
        <pc:spChg chg="add">
          <ac:chgData name="benjamin.barth@dlr.de" userId="S::benjamin.barth_dlr.de#ext#@antunibremen.onmicrosoft.com::125bcdd7-effb-4ed3-ab95-be7e18fe1b24" providerId="AD" clId="Web-{90D97E94-7153-8D28-B44C-4635BCC2DDC0}" dt="2025-03-28T12:29:07.359" v="1"/>
          <ac:spMkLst>
            <pc:docMk/>
            <pc:sldMk cId="3161152169" sldId="2147477035"/>
            <ac:spMk id="60" creationId="{6415F8FC-7872-5EAF-3164-23817DB53985}"/>
          </ac:spMkLst>
        </pc:spChg>
        <pc:spChg chg="add">
          <ac:chgData name="benjamin.barth@dlr.de" userId="S::benjamin.barth_dlr.de#ext#@antunibremen.onmicrosoft.com::125bcdd7-effb-4ed3-ab95-be7e18fe1b24" providerId="AD" clId="Web-{90D97E94-7153-8D28-B44C-4635BCC2DDC0}" dt="2025-03-28T12:29:07.359" v="1"/>
          <ac:spMkLst>
            <pc:docMk/>
            <pc:sldMk cId="3161152169" sldId="2147477035"/>
            <ac:spMk id="61" creationId="{87CFECD1-9212-43A2-8782-BB0EBF91A393}"/>
          </ac:spMkLst>
        </pc:spChg>
        <pc:grpChg chg="mod">
          <ac:chgData name="benjamin.barth@dlr.de" userId="S::benjamin.barth_dlr.de#ext#@antunibremen.onmicrosoft.com::125bcdd7-effb-4ed3-ab95-be7e18fe1b24" providerId="AD" clId="Web-{90D97E94-7153-8D28-B44C-4635BCC2DDC0}" dt="2025-03-28T12:30:12.502" v="70" actId="1076"/>
          <ac:grpSpMkLst>
            <pc:docMk/>
            <pc:sldMk cId="3161152169" sldId="2147477035"/>
            <ac:grpSpMk id="22" creationId="{0EFE23BB-110C-5011-8DC8-5205854C5C7B}"/>
          </ac:grpSpMkLst>
        </pc:grpChg>
        <pc:grpChg chg="mod">
          <ac:chgData name="benjamin.barth@dlr.de" userId="S::benjamin.barth_dlr.de#ext#@antunibremen.onmicrosoft.com::125bcdd7-effb-4ed3-ab95-be7e18fe1b24" providerId="AD" clId="Web-{90D97E94-7153-8D28-B44C-4635BCC2DDC0}" dt="2025-03-28T12:30:12.533" v="72" actId="1076"/>
          <ac:grpSpMkLst>
            <pc:docMk/>
            <pc:sldMk cId="3161152169" sldId="2147477035"/>
            <ac:grpSpMk id="24" creationId="{77BAC37B-B930-9F07-C388-32E25F7303C0}"/>
          </ac:grpSpMkLst>
        </pc:grpChg>
        <pc:grpChg chg="mod">
          <ac:chgData name="benjamin.barth@dlr.de" userId="S::benjamin.barth_dlr.de#ext#@antunibremen.onmicrosoft.com::125bcdd7-effb-4ed3-ab95-be7e18fe1b24" providerId="AD" clId="Web-{90D97E94-7153-8D28-B44C-4635BCC2DDC0}" dt="2025-03-28T12:30:12.564" v="73" actId="1076"/>
          <ac:grpSpMkLst>
            <pc:docMk/>
            <pc:sldMk cId="3161152169" sldId="2147477035"/>
            <ac:grpSpMk id="29" creationId="{2A917310-E697-8ADE-F327-D34BB68ABE54}"/>
          </ac:grpSpMkLst>
        </pc:grpChg>
        <pc:grpChg chg="mod">
          <ac:chgData name="benjamin.barth@dlr.de" userId="S::benjamin.barth_dlr.de#ext#@antunibremen.onmicrosoft.com::125bcdd7-effb-4ed3-ab95-be7e18fe1b24" providerId="AD" clId="Web-{90D97E94-7153-8D28-B44C-4635BCC2DDC0}" dt="2025-03-28T12:30:12.596" v="74" actId="1076"/>
          <ac:grpSpMkLst>
            <pc:docMk/>
            <pc:sldMk cId="3161152169" sldId="2147477035"/>
            <ac:grpSpMk id="30" creationId="{C7F2F3A0-0C77-5B4B-C4CB-9422BF7065C4}"/>
          </ac:grpSpMkLst>
        </pc:grpChg>
        <pc:grpChg chg="mod">
          <ac:chgData name="benjamin.barth@dlr.de" userId="S::benjamin.barth_dlr.de#ext#@antunibremen.onmicrosoft.com::125bcdd7-effb-4ed3-ab95-be7e18fe1b24" providerId="AD" clId="Web-{90D97E94-7153-8D28-B44C-4635BCC2DDC0}" dt="2025-03-28T12:30:12.627" v="75" actId="1076"/>
          <ac:grpSpMkLst>
            <pc:docMk/>
            <pc:sldMk cId="3161152169" sldId="2147477035"/>
            <ac:grpSpMk id="31" creationId="{ED292FF1-8D66-FF26-789B-D270FC8A3138}"/>
          </ac:grpSpMkLst>
        </pc:grpChg>
        <pc:picChg chg="mod">
          <ac:chgData name="benjamin.barth@dlr.de" userId="S::benjamin.barth_dlr.de#ext#@antunibremen.onmicrosoft.com::125bcdd7-effb-4ed3-ab95-be7e18fe1b24" providerId="AD" clId="Web-{90D97E94-7153-8D28-B44C-4635BCC2DDC0}" dt="2025-03-28T12:30:01.126" v="39" actId="1076"/>
          <ac:picMkLst>
            <pc:docMk/>
            <pc:sldMk cId="3161152169" sldId="2147477035"/>
            <ac:picMk id="5" creationId="{AE9EDB91-A319-70D9-1528-2E40430069EB}"/>
          </ac:picMkLst>
        </pc:picChg>
        <pc:picChg chg="mod">
          <ac:chgData name="benjamin.barth@dlr.de" userId="S::benjamin.barth_dlr.de#ext#@antunibremen.onmicrosoft.com::125bcdd7-effb-4ed3-ab95-be7e18fe1b24" providerId="AD" clId="Web-{90D97E94-7153-8D28-B44C-4635BCC2DDC0}" dt="2025-03-28T12:30:01.142" v="40" actId="1076"/>
          <ac:picMkLst>
            <pc:docMk/>
            <pc:sldMk cId="3161152169" sldId="2147477035"/>
            <ac:picMk id="9" creationId="{815BC6AB-0348-AEF9-9107-8F93B098836A}"/>
          </ac:picMkLst>
        </pc:picChg>
        <pc:picChg chg="mod">
          <ac:chgData name="benjamin.barth@dlr.de" userId="S::benjamin.barth_dlr.de#ext#@antunibremen.onmicrosoft.com::125bcdd7-effb-4ed3-ab95-be7e18fe1b24" providerId="AD" clId="Web-{90D97E94-7153-8D28-B44C-4635BCC2DDC0}" dt="2025-03-28T12:30:01.158" v="41" actId="1076"/>
          <ac:picMkLst>
            <pc:docMk/>
            <pc:sldMk cId="3161152169" sldId="2147477035"/>
            <ac:picMk id="10" creationId="{96ABDCC8-94C0-0542-8BF9-12F2ACBDC021}"/>
          </ac:picMkLst>
        </pc:picChg>
        <pc:picChg chg="mod">
          <ac:chgData name="benjamin.barth@dlr.de" userId="S::benjamin.barth_dlr.de#ext#@antunibremen.onmicrosoft.com::125bcdd7-effb-4ed3-ab95-be7e18fe1b24" providerId="AD" clId="Web-{90D97E94-7153-8D28-B44C-4635BCC2DDC0}" dt="2025-03-28T12:30:01.173" v="42" actId="1076"/>
          <ac:picMkLst>
            <pc:docMk/>
            <pc:sldMk cId="3161152169" sldId="2147477035"/>
            <ac:picMk id="11" creationId="{B6923DA4-3FC6-5723-D1DD-3C1F9DCFDBC7}"/>
          </ac:picMkLst>
        </pc:picChg>
        <pc:picChg chg="mod">
          <ac:chgData name="benjamin.barth@dlr.de" userId="S::benjamin.barth_dlr.de#ext#@antunibremen.onmicrosoft.com::125bcdd7-effb-4ed3-ab95-be7e18fe1b24" providerId="AD" clId="Web-{90D97E94-7153-8D28-B44C-4635BCC2DDC0}" dt="2025-03-28T12:30:01.189" v="43" actId="1076"/>
          <ac:picMkLst>
            <pc:docMk/>
            <pc:sldMk cId="3161152169" sldId="2147477035"/>
            <ac:picMk id="12" creationId="{6EEADFA2-12D3-764D-0DDC-B5C994138C14}"/>
          </ac:picMkLst>
        </pc:picChg>
        <pc:picChg chg="mod">
          <ac:chgData name="benjamin.barth@dlr.de" userId="S::benjamin.barth_dlr.de#ext#@antunibremen.onmicrosoft.com::125bcdd7-effb-4ed3-ab95-be7e18fe1b24" providerId="AD" clId="Web-{90D97E94-7153-8D28-B44C-4635BCC2DDC0}" dt="2025-03-28T12:30:01.204" v="44" actId="1076"/>
          <ac:picMkLst>
            <pc:docMk/>
            <pc:sldMk cId="3161152169" sldId="2147477035"/>
            <ac:picMk id="13" creationId="{AF740C22-DCEE-0DD5-7D62-511F7B752B16}"/>
          </ac:picMkLst>
        </pc:picChg>
        <pc:picChg chg="mod">
          <ac:chgData name="benjamin.barth@dlr.de" userId="S::benjamin.barth_dlr.de#ext#@antunibremen.onmicrosoft.com::125bcdd7-effb-4ed3-ab95-be7e18fe1b24" providerId="AD" clId="Web-{90D97E94-7153-8D28-B44C-4635BCC2DDC0}" dt="2025-03-28T12:30:01.204" v="45" actId="1076"/>
          <ac:picMkLst>
            <pc:docMk/>
            <pc:sldMk cId="3161152169" sldId="2147477035"/>
            <ac:picMk id="14" creationId="{FA757B57-38D1-82F9-3359-A84CD0C2894B}"/>
          </ac:picMkLst>
        </pc:picChg>
        <pc:picChg chg="mod">
          <ac:chgData name="benjamin.barth@dlr.de" userId="S::benjamin.barth_dlr.de#ext#@antunibremen.onmicrosoft.com::125bcdd7-effb-4ed3-ab95-be7e18fe1b24" providerId="AD" clId="Web-{90D97E94-7153-8D28-B44C-4635BCC2DDC0}" dt="2025-03-28T12:30:01.220" v="46" actId="1076"/>
          <ac:picMkLst>
            <pc:docMk/>
            <pc:sldMk cId="3161152169" sldId="2147477035"/>
            <ac:picMk id="15" creationId="{BEBF5A51-05AD-62C6-193F-6231FE48A508}"/>
          </ac:picMkLst>
        </pc:picChg>
        <pc:picChg chg="mod">
          <ac:chgData name="benjamin.barth@dlr.de" userId="S::benjamin.barth_dlr.de#ext#@antunibremen.onmicrosoft.com::125bcdd7-effb-4ed3-ab95-be7e18fe1b24" providerId="AD" clId="Web-{90D97E94-7153-8D28-B44C-4635BCC2DDC0}" dt="2025-03-28T12:30:01.236" v="47" actId="1076"/>
          <ac:picMkLst>
            <pc:docMk/>
            <pc:sldMk cId="3161152169" sldId="2147477035"/>
            <ac:picMk id="16" creationId="{77EF512A-EAD7-EB6F-7627-6ED43E422664}"/>
          </ac:picMkLst>
        </pc:picChg>
        <pc:picChg chg="mod">
          <ac:chgData name="benjamin.barth@dlr.de" userId="S::benjamin.barth_dlr.de#ext#@antunibremen.onmicrosoft.com::125bcdd7-effb-4ed3-ab95-be7e18fe1b24" providerId="AD" clId="Web-{90D97E94-7153-8D28-B44C-4635BCC2DDC0}" dt="2025-03-28T12:30:01.251" v="48" actId="1076"/>
          <ac:picMkLst>
            <pc:docMk/>
            <pc:sldMk cId="3161152169" sldId="2147477035"/>
            <ac:picMk id="17" creationId="{A2DAE410-B42D-C4CD-560E-4DCE3C218604}"/>
          </ac:picMkLst>
        </pc:picChg>
        <pc:picChg chg="mod">
          <ac:chgData name="benjamin.barth@dlr.de" userId="S::benjamin.barth_dlr.de#ext#@antunibremen.onmicrosoft.com::125bcdd7-effb-4ed3-ab95-be7e18fe1b24" providerId="AD" clId="Web-{90D97E94-7153-8D28-B44C-4635BCC2DDC0}" dt="2025-03-28T12:30:12.439" v="68" actId="1076"/>
          <ac:picMkLst>
            <pc:docMk/>
            <pc:sldMk cId="3161152169" sldId="2147477035"/>
            <ac:picMk id="20" creationId="{B27B30C9-28F0-86B4-15FA-9A5808AC0888}"/>
          </ac:picMkLst>
        </pc:picChg>
        <pc:picChg chg="mod">
          <ac:chgData name="benjamin.barth@dlr.de" userId="S::benjamin.barth_dlr.de#ext#@antunibremen.onmicrosoft.com::125bcdd7-effb-4ed3-ab95-be7e18fe1b24" providerId="AD" clId="Web-{90D97E94-7153-8D28-B44C-4635BCC2DDC0}" dt="2025-03-28T12:30:12.455" v="69" actId="1076"/>
          <ac:picMkLst>
            <pc:docMk/>
            <pc:sldMk cId="3161152169" sldId="2147477035"/>
            <ac:picMk id="21" creationId="{E91FA08A-C47C-59D0-3007-6C5067A55BEA}"/>
          </ac:picMkLst>
        </pc:picChg>
        <pc:picChg chg="mod">
          <ac:chgData name="benjamin.barth@dlr.de" userId="S::benjamin.barth_dlr.de#ext#@antunibremen.onmicrosoft.com::125bcdd7-effb-4ed3-ab95-be7e18fe1b24" providerId="AD" clId="Web-{90D97E94-7153-8D28-B44C-4635BCC2DDC0}" dt="2025-03-28T12:30:12.517" v="71" actId="1076"/>
          <ac:picMkLst>
            <pc:docMk/>
            <pc:sldMk cId="3161152169" sldId="2147477035"/>
            <ac:picMk id="23" creationId="{E2443DFF-B876-1DB6-1FBB-B3F49DDB3D36}"/>
          </ac:picMkLst>
        </pc:picChg>
        <pc:picChg chg="mod">
          <ac:chgData name="benjamin.barth@dlr.de" userId="S::benjamin.barth_dlr.de#ext#@antunibremen.onmicrosoft.com::125bcdd7-effb-4ed3-ab95-be7e18fe1b24" providerId="AD" clId="Web-{90D97E94-7153-8D28-B44C-4635BCC2DDC0}" dt="2025-03-28T12:30:01.408" v="56" actId="1076"/>
          <ac:picMkLst>
            <pc:docMk/>
            <pc:sldMk cId="3161152169" sldId="2147477035"/>
            <ac:picMk id="25" creationId="{D29AD1F6-5F9C-ABB2-CDF1-25E4629284D7}"/>
          </ac:picMkLst>
        </pc:picChg>
        <pc:picChg chg="mod">
          <ac:chgData name="benjamin.barth@dlr.de" userId="S::benjamin.barth_dlr.de#ext#@antunibremen.onmicrosoft.com::125bcdd7-effb-4ed3-ab95-be7e18fe1b24" providerId="AD" clId="Web-{90D97E94-7153-8D28-B44C-4635BCC2DDC0}" dt="2025-03-28T12:30:01.439" v="57" actId="1076"/>
          <ac:picMkLst>
            <pc:docMk/>
            <pc:sldMk cId="3161152169" sldId="2147477035"/>
            <ac:picMk id="26" creationId="{748CBCD1-B999-C830-A7FC-4FD9253FF279}"/>
          </ac:picMkLst>
        </pc:picChg>
        <pc:picChg chg="mod">
          <ac:chgData name="benjamin.barth@dlr.de" userId="S::benjamin.barth_dlr.de#ext#@antunibremen.onmicrosoft.com::125bcdd7-effb-4ed3-ab95-be7e18fe1b24" providerId="AD" clId="Web-{90D97E94-7153-8D28-B44C-4635BCC2DDC0}" dt="2025-03-28T12:30:01.454" v="58" actId="1076"/>
          <ac:picMkLst>
            <pc:docMk/>
            <pc:sldMk cId="3161152169" sldId="2147477035"/>
            <ac:picMk id="27" creationId="{651E4FCA-DA50-E816-8EDD-E76788B3F727}"/>
          </ac:picMkLst>
        </pc:picChg>
        <pc:picChg chg="mod">
          <ac:chgData name="benjamin.barth@dlr.de" userId="S::benjamin.barth_dlr.de#ext#@antunibremen.onmicrosoft.com::125bcdd7-effb-4ed3-ab95-be7e18fe1b24" providerId="AD" clId="Web-{90D97E94-7153-8D28-B44C-4635BCC2DDC0}" dt="2025-03-28T12:30:01.470" v="59" actId="1076"/>
          <ac:picMkLst>
            <pc:docMk/>
            <pc:sldMk cId="3161152169" sldId="2147477035"/>
            <ac:picMk id="28" creationId="{AF5CC2FE-E708-4061-5AB8-576CBDE1A739}"/>
          </ac:picMkLst>
        </pc:picChg>
        <pc:picChg chg="mod">
          <ac:chgData name="benjamin.barth@dlr.de" userId="S::benjamin.barth_dlr.de#ext#@antunibremen.onmicrosoft.com::125bcdd7-effb-4ed3-ab95-be7e18fe1b24" providerId="AD" clId="Web-{90D97E94-7153-8D28-B44C-4635BCC2DDC0}" dt="2025-03-28T12:30:12.658" v="77" actId="1076"/>
          <ac:picMkLst>
            <pc:docMk/>
            <pc:sldMk cId="3161152169" sldId="2147477035"/>
            <ac:picMk id="33" creationId="{64A58B4F-6040-14E9-A892-5835F090782B}"/>
          </ac:picMkLst>
        </pc:picChg>
        <pc:picChg chg="mod">
          <ac:chgData name="benjamin.barth@dlr.de" userId="S::benjamin.barth_dlr.de#ext#@antunibremen.onmicrosoft.com::125bcdd7-effb-4ed3-ab95-be7e18fe1b24" providerId="AD" clId="Web-{90D97E94-7153-8D28-B44C-4635BCC2DDC0}" dt="2025-03-28T12:30:01.595" v="67" actId="1076"/>
          <ac:picMkLst>
            <pc:docMk/>
            <pc:sldMk cId="3161152169" sldId="2147477035"/>
            <ac:picMk id="38" creationId="{0700C5DE-F966-C058-8E3C-1305E4CD5E49}"/>
          </ac:picMkLst>
        </pc:picChg>
        <pc:cxnChg chg="mod">
          <ac:chgData name="benjamin.barth@dlr.de" userId="S::benjamin.barth_dlr.de#ext#@antunibremen.onmicrosoft.com::125bcdd7-effb-4ed3-ab95-be7e18fe1b24" providerId="AD" clId="Web-{90D97E94-7153-8D28-B44C-4635BCC2DDC0}" dt="2025-03-28T12:30:12.689" v="79" actId="1076"/>
          <ac:cxnSpMkLst>
            <pc:docMk/>
            <pc:sldMk cId="3161152169" sldId="2147477035"/>
            <ac:cxnSpMk id="35" creationId="{1354B18B-A6CC-8C4B-9B20-FE667393D6ED}"/>
          </ac:cxnSpMkLst>
        </pc:cxnChg>
      </pc:sldChg>
    </pc:docChg>
  </pc:docChgLst>
  <pc:docChgLst>
    <pc:chgData name="Dirk Wübben" userId="a27602df-5b54-480c-866c-64260ceb4949" providerId="ADAL" clId="{23A56439-26F0-4ACB-858D-80E69C34F3D7}"/>
    <pc:docChg chg="undo custSel addSld delSld modSld sldOrd addSection modSection">
      <pc:chgData name="Dirk Wübben" userId="a27602df-5b54-480c-866c-64260ceb4949" providerId="ADAL" clId="{23A56439-26F0-4ACB-858D-80E69C34F3D7}" dt="2024-09-18T16:30:38.628" v="222" actId="20577"/>
      <pc:docMkLst>
        <pc:docMk/>
      </pc:docMkLst>
      <pc:sldChg chg="modSp mod">
        <pc:chgData name="Dirk Wübben" userId="a27602df-5b54-480c-866c-64260ceb4949" providerId="ADAL" clId="{23A56439-26F0-4ACB-858D-80E69C34F3D7}" dt="2024-09-18T15:10:35.377" v="24" actId="20577"/>
        <pc:sldMkLst>
          <pc:docMk/>
          <pc:sldMk cId="0" sldId="258"/>
        </pc:sldMkLst>
      </pc:sldChg>
      <pc:sldChg chg="modSp mod">
        <pc:chgData name="Dirk Wübben" userId="a27602df-5b54-480c-866c-64260ceb4949" providerId="ADAL" clId="{23A56439-26F0-4ACB-858D-80E69C34F3D7}" dt="2024-09-18T15:11:06.811" v="98" actId="1038"/>
        <pc:sldMkLst>
          <pc:docMk/>
          <pc:sldMk cId="2277072009" sldId="409"/>
        </pc:sldMkLst>
      </pc:sldChg>
      <pc:sldChg chg="ord">
        <pc:chgData name="Dirk Wübben" userId="a27602df-5b54-480c-866c-64260ceb4949" providerId="ADAL" clId="{23A56439-26F0-4ACB-858D-80E69C34F3D7}" dt="2024-09-18T15:13:47.213" v="141"/>
        <pc:sldMkLst>
          <pc:docMk/>
          <pc:sldMk cId="4055870343" sldId="2147472502"/>
        </pc:sldMkLst>
      </pc:sldChg>
      <pc:sldChg chg="add del">
        <pc:chgData name="Dirk Wübben" userId="a27602df-5b54-480c-866c-64260ceb4949" providerId="ADAL" clId="{23A56439-26F0-4ACB-858D-80E69C34F3D7}" dt="2024-09-18T15:12:34.567" v="119" actId="47"/>
        <pc:sldMkLst>
          <pc:docMk/>
          <pc:sldMk cId="104511861" sldId="2147472510"/>
        </pc:sldMkLst>
      </pc:sldChg>
      <pc:sldChg chg="ord">
        <pc:chgData name="Dirk Wübben" userId="a27602df-5b54-480c-866c-64260ceb4949" providerId="ADAL" clId="{23A56439-26F0-4ACB-858D-80E69C34F3D7}" dt="2024-09-18T15:13:53.432" v="143"/>
        <pc:sldMkLst>
          <pc:docMk/>
          <pc:sldMk cId="2780177838" sldId="2147472511"/>
        </pc:sldMkLst>
      </pc:sldChg>
      <pc:sldChg chg="ord">
        <pc:chgData name="Dirk Wübben" userId="a27602df-5b54-480c-866c-64260ceb4949" providerId="ADAL" clId="{23A56439-26F0-4ACB-858D-80E69C34F3D7}" dt="2024-09-18T15:15:07.635" v="152"/>
        <pc:sldMkLst>
          <pc:docMk/>
          <pc:sldMk cId="3495942424" sldId="2147472513"/>
        </pc:sldMkLst>
      </pc:sldChg>
      <pc:sldChg chg="ord">
        <pc:chgData name="Dirk Wübben" userId="a27602df-5b54-480c-866c-64260ceb4949" providerId="ADAL" clId="{23A56439-26F0-4ACB-858D-80E69C34F3D7}" dt="2024-09-18T15:15:07.635" v="152"/>
        <pc:sldMkLst>
          <pc:docMk/>
          <pc:sldMk cId="4273766805" sldId="2147472515"/>
        </pc:sldMkLst>
      </pc:sldChg>
      <pc:sldChg chg="ord">
        <pc:chgData name="Dirk Wübben" userId="a27602df-5b54-480c-866c-64260ceb4949" providerId="ADAL" clId="{23A56439-26F0-4ACB-858D-80E69C34F3D7}" dt="2024-09-18T15:12:56.615" v="123"/>
        <pc:sldMkLst>
          <pc:docMk/>
          <pc:sldMk cId="600687088" sldId="2147472516"/>
        </pc:sldMkLst>
      </pc:sldChg>
      <pc:sldChg chg="add del">
        <pc:chgData name="Dirk Wübben" userId="a27602df-5b54-480c-866c-64260ceb4949" providerId="ADAL" clId="{23A56439-26F0-4ACB-858D-80E69C34F3D7}" dt="2024-09-18T15:12:34.567" v="119" actId="47"/>
        <pc:sldMkLst>
          <pc:docMk/>
          <pc:sldMk cId="727142129" sldId="2147472519"/>
        </pc:sldMkLst>
      </pc:sldChg>
      <pc:sldChg chg="add del">
        <pc:chgData name="Dirk Wübben" userId="a27602df-5b54-480c-866c-64260ceb4949" providerId="ADAL" clId="{23A56439-26F0-4ACB-858D-80E69C34F3D7}" dt="2024-09-18T15:12:34.567" v="119" actId="47"/>
        <pc:sldMkLst>
          <pc:docMk/>
          <pc:sldMk cId="1655634797" sldId="2147472520"/>
        </pc:sldMkLst>
      </pc:sldChg>
      <pc:sldChg chg="add del">
        <pc:chgData name="Dirk Wübben" userId="a27602df-5b54-480c-866c-64260ceb4949" providerId="ADAL" clId="{23A56439-26F0-4ACB-858D-80E69C34F3D7}" dt="2024-09-18T15:12:34.567" v="119" actId="47"/>
        <pc:sldMkLst>
          <pc:docMk/>
          <pc:sldMk cId="1786956514" sldId="2147472521"/>
        </pc:sldMkLst>
      </pc:sldChg>
      <pc:sldChg chg="addSp modSp mod">
        <pc:chgData name="Dirk Wübben" userId="a27602df-5b54-480c-866c-64260ceb4949" providerId="ADAL" clId="{23A56439-26F0-4ACB-858D-80E69C34F3D7}" dt="2024-09-18T15:11:33.097" v="113" actId="13822"/>
        <pc:sldMkLst>
          <pc:docMk/>
          <pc:sldMk cId="237492012" sldId="2147472535"/>
        </pc:sldMkLst>
      </pc:sldChg>
      <pc:sldChg chg="modSp mod">
        <pc:chgData name="Dirk Wübben" userId="a27602df-5b54-480c-866c-64260ceb4949" providerId="ADAL" clId="{23A56439-26F0-4ACB-858D-80E69C34F3D7}" dt="2024-09-18T15:16:28.325" v="165" actId="115"/>
        <pc:sldMkLst>
          <pc:docMk/>
          <pc:sldMk cId="4272447073" sldId="2147472540"/>
        </pc:sldMkLst>
      </pc:sldChg>
      <pc:sldChg chg="ord">
        <pc:chgData name="Dirk Wübben" userId="a27602df-5b54-480c-866c-64260ceb4949" providerId="ADAL" clId="{23A56439-26F0-4ACB-858D-80E69C34F3D7}" dt="2024-09-18T15:15:53.380" v="162"/>
        <pc:sldMkLst>
          <pc:docMk/>
          <pc:sldMk cId="1773697133" sldId="2147472545"/>
        </pc:sldMkLst>
      </pc:sldChg>
      <pc:sldChg chg="ord">
        <pc:chgData name="Dirk Wübben" userId="a27602df-5b54-480c-866c-64260ceb4949" providerId="ADAL" clId="{23A56439-26F0-4ACB-858D-80E69C34F3D7}" dt="2024-09-18T15:15:53.380" v="162"/>
        <pc:sldMkLst>
          <pc:docMk/>
          <pc:sldMk cId="1536693095" sldId="2147472546"/>
        </pc:sldMkLst>
      </pc:sldChg>
      <pc:sldChg chg="ord">
        <pc:chgData name="Dirk Wübben" userId="a27602df-5b54-480c-866c-64260ceb4949" providerId="ADAL" clId="{23A56439-26F0-4ACB-858D-80E69C34F3D7}" dt="2024-09-18T15:18:52.562" v="173"/>
        <pc:sldMkLst>
          <pc:docMk/>
          <pc:sldMk cId="4177113034" sldId="2147472550"/>
        </pc:sldMkLst>
      </pc:sldChg>
      <pc:sldChg chg="del">
        <pc:chgData name="Dirk Wübben" userId="a27602df-5b54-480c-866c-64260ceb4949" providerId="ADAL" clId="{23A56439-26F0-4ACB-858D-80E69C34F3D7}" dt="2024-09-18T15:12:38.448" v="121" actId="47"/>
        <pc:sldMkLst>
          <pc:docMk/>
          <pc:sldMk cId="2259278948" sldId="2147472553"/>
        </pc:sldMkLst>
      </pc:sldChg>
      <pc:sldChg chg="ord">
        <pc:chgData name="Dirk Wübben" userId="a27602df-5b54-480c-866c-64260ceb4949" providerId="ADAL" clId="{23A56439-26F0-4ACB-858D-80E69C34F3D7}" dt="2024-09-18T15:14:50.896" v="148"/>
        <pc:sldMkLst>
          <pc:docMk/>
          <pc:sldMk cId="95809100" sldId="2147472554"/>
        </pc:sldMkLst>
      </pc:sldChg>
      <pc:sldChg chg="ord">
        <pc:chgData name="Dirk Wübben" userId="a27602df-5b54-480c-866c-64260ceb4949" providerId="ADAL" clId="{23A56439-26F0-4ACB-858D-80E69C34F3D7}" dt="2024-09-18T15:13:47.213" v="141"/>
        <pc:sldMkLst>
          <pc:docMk/>
          <pc:sldMk cId="4196284054" sldId="2147472557"/>
        </pc:sldMkLst>
      </pc:sldChg>
      <pc:sldChg chg="ord">
        <pc:chgData name="Dirk Wübben" userId="a27602df-5b54-480c-866c-64260ceb4949" providerId="ADAL" clId="{23A56439-26F0-4ACB-858D-80E69C34F3D7}" dt="2024-09-18T15:14:54.305" v="150"/>
        <pc:sldMkLst>
          <pc:docMk/>
          <pc:sldMk cId="2885984354" sldId="2147472558"/>
        </pc:sldMkLst>
      </pc:sldChg>
      <pc:sldChg chg="ord">
        <pc:chgData name="Dirk Wübben" userId="a27602df-5b54-480c-866c-64260ceb4949" providerId="ADAL" clId="{23A56439-26F0-4ACB-858D-80E69C34F3D7}" dt="2024-09-18T15:14:50.896" v="148"/>
        <pc:sldMkLst>
          <pc:docMk/>
          <pc:sldMk cId="1962824018" sldId="2147472559"/>
        </pc:sldMkLst>
      </pc:sldChg>
      <pc:sldChg chg="ord">
        <pc:chgData name="Dirk Wübben" userId="a27602df-5b54-480c-866c-64260ceb4949" providerId="ADAL" clId="{23A56439-26F0-4ACB-858D-80E69C34F3D7}" dt="2024-09-18T15:14:50.896" v="148"/>
        <pc:sldMkLst>
          <pc:docMk/>
          <pc:sldMk cId="2703493096" sldId="2147472560"/>
        </pc:sldMkLst>
      </pc:sldChg>
      <pc:sldChg chg="ord">
        <pc:chgData name="Dirk Wübben" userId="a27602df-5b54-480c-866c-64260ceb4949" providerId="ADAL" clId="{23A56439-26F0-4ACB-858D-80E69C34F3D7}" dt="2024-09-18T15:13:07.201" v="125"/>
        <pc:sldMkLst>
          <pc:docMk/>
          <pc:sldMk cId="4240751118" sldId="2147472561"/>
        </pc:sldMkLst>
      </pc:sldChg>
      <pc:sldChg chg="modSp mod ord">
        <pc:chgData name="Dirk Wübben" userId="a27602df-5b54-480c-866c-64260ceb4949" providerId="ADAL" clId="{23A56439-26F0-4ACB-858D-80E69C34F3D7}" dt="2024-09-18T16:30:38.628" v="222" actId="20577"/>
        <pc:sldMkLst>
          <pc:docMk/>
          <pc:sldMk cId="1463133876" sldId="2147472564"/>
        </pc:sldMkLst>
      </pc:sldChg>
      <pc:sldChg chg="modSp mod">
        <pc:chgData name="Dirk Wübben" userId="a27602df-5b54-480c-866c-64260ceb4949" providerId="ADAL" clId="{23A56439-26F0-4ACB-858D-80E69C34F3D7}" dt="2024-09-18T15:13:16.274" v="139" actId="20577"/>
        <pc:sldMkLst>
          <pc:docMk/>
          <pc:sldMk cId="715461091" sldId="2147472565"/>
        </pc:sldMkLst>
      </pc:sldChg>
      <pc:sldChg chg="new ord">
        <pc:chgData name="Dirk Wübben" userId="a27602df-5b54-480c-866c-64260ceb4949" providerId="ADAL" clId="{23A56439-26F0-4ACB-858D-80E69C34F3D7}" dt="2024-09-18T15:12:32.862" v="118"/>
        <pc:sldMkLst>
          <pc:docMk/>
          <pc:sldMk cId="3711600815" sldId="2147472566"/>
        </pc:sldMkLst>
      </pc:sldChg>
      <pc:sldChg chg="add ord">
        <pc:chgData name="Dirk Wübben" userId="a27602df-5b54-480c-866c-64260ceb4949" providerId="ADAL" clId="{23A56439-26F0-4ACB-858D-80E69C34F3D7}" dt="2024-09-18T15:13:53.432" v="143"/>
        <pc:sldMkLst>
          <pc:docMk/>
          <pc:sldMk cId="2400852674" sldId="2147472567"/>
        </pc:sldMkLst>
      </pc:sldChg>
      <pc:sldChg chg="add del">
        <pc:chgData name="Dirk Wübben" userId="a27602df-5b54-480c-866c-64260ceb4949" providerId="ADAL" clId="{23A56439-26F0-4ACB-858D-80E69C34F3D7}" dt="2024-09-18T15:17:15.099" v="168" actId="47"/>
        <pc:sldMkLst>
          <pc:docMk/>
          <pc:sldMk cId="1581096663" sldId="2147472568"/>
        </pc:sldMkLst>
      </pc:sldChg>
      <pc:sldChg chg="add">
        <pc:chgData name="Dirk Wübben" userId="a27602df-5b54-480c-866c-64260ceb4949" providerId="ADAL" clId="{23A56439-26F0-4ACB-858D-80E69C34F3D7}" dt="2024-09-18T15:17:17.533" v="169"/>
        <pc:sldMkLst>
          <pc:docMk/>
          <pc:sldMk cId="3936702495" sldId="2147472569"/>
        </pc:sldMkLst>
      </pc:sldChg>
      <pc:sldChg chg="modSp add mod">
        <pc:chgData name="Dirk Wübben" userId="a27602df-5b54-480c-866c-64260ceb4949" providerId="ADAL" clId="{23A56439-26F0-4ACB-858D-80E69C34F3D7}" dt="2024-09-18T15:19:00.053" v="184" actId="6549"/>
        <pc:sldMkLst>
          <pc:docMk/>
          <pc:sldMk cId="2423869233" sldId="2147472570"/>
        </pc:sldMkLst>
      </pc:sldChg>
      <pc:sldChg chg="add del">
        <pc:chgData name="Dirk Wübben" userId="a27602df-5b54-480c-866c-64260ceb4949" providerId="ADAL" clId="{23A56439-26F0-4ACB-858D-80E69C34F3D7}" dt="2024-09-18T15:17:31.464" v="171" actId="47"/>
        <pc:sldMkLst>
          <pc:docMk/>
          <pc:sldMk cId="3122510097" sldId="2147472570"/>
        </pc:sldMkLst>
      </pc:sldChg>
    </pc:docChg>
  </pc:docChgLst>
  <pc:docChgLst>
    <pc:chgData name="Dirk Wübben" userId="a27602df-5b54-480c-866c-64260ceb4949" providerId="ADAL" clId="{7162790A-E281-4BC1-9C57-48011993EB4E}"/>
    <pc:docChg chg="undo redo custSel addSld delSld modSld modSection">
      <pc:chgData name="Dirk Wübben" userId="a27602df-5b54-480c-866c-64260ceb4949" providerId="ADAL" clId="{7162790A-E281-4BC1-9C57-48011993EB4E}" dt="2024-03-12T11:55:16.089" v="480" actId="20577"/>
      <pc:docMkLst>
        <pc:docMk/>
      </pc:docMkLst>
      <pc:sldChg chg="modSp mod">
        <pc:chgData name="Dirk Wübben" userId="a27602df-5b54-480c-866c-64260ceb4949" providerId="ADAL" clId="{7162790A-E281-4BC1-9C57-48011993EB4E}" dt="2024-03-11T13:47:07.793" v="239" actId="20577"/>
        <pc:sldMkLst>
          <pc:docMk/>
          <pc:sldMk cId="600687088" sldId="2147472516"/>
        </pc:sldMkLst>
      </pc:sldChg>
      <pc:sldChg chg="delCm">
        <pc:chgData name="Dirk Wübben" userId="a27602df-5b54-480c-866c-64260ceb4949" providerId="ADAL" clId="{7162790A-E281-4BC1-9C57-48011993EB4E}" dt="2024-03-10T16:00:55.788" v="97"/>
        <pc:sldMkLst>
          <pc:docMk/>
          <pc:sldMk cId="237492012" sldId="2147472535"/>
        </pc:sldMkLst>
      </pc:sldChg>
      <pc:sldChg chg="del">
        <pc:chgData name="Dirk Wübben" userId="a27602df-5b54-480c-866c-64260ceb4949" providerId="ADAL" clId="{7162790A-E281-4BC1-9C57-48011993EB4E}" dt="2024-03-11T12:28:32.281" v="98" actId="47"/>
        <pc:sldMkLst>
          <pc:docMk/>
          <pc:sldMk cId="291196983" sldId="2147472536"/>
        </pc:sldMkLst>
      </pc:sldChg>
      <pc:sldChg chg="modSp mod">
        <pc:chgData name="Dirk Wübben" userId="a27602df-5b54-480c-866c-64260ceb4949" providerId="ADAL" clId="{7162790A-E281-4BC1-9C57-48011993EB4E}" dt="2024-03-10T15:41:02.072" v="53" actId="6549"/>
        <pc:sldMkLst>
          <pc:docMk/>
          <pc:sldMk cId="3719215840" sldId="2147472539"/>
        </pc:sldMkLst>
      </pc:sldChg>
      <pc:sldChg chg="modSp mod">
        <pc:chgData name="Dirk Wübben" userId="a27602df-5b54-480c-866c-64260ceb4949" providerId="ADAL" clId="{7162790A-E281-4BC1-9C57-48011993EB4E}" dt="2024-03-10T15:42:22.500" v="95" actId="20577"/>
        <pc:sldMkLst>
          <pc:docMk/>
          <pc:sldMk cId="4272447073" sldId="2147472540"/>
        </pc:sldMkLst>
      </pc:sldChg>
      <pc:sldChg chg="modSp mod">
        <pc:chgData name="Dirk Wübben" userId="a27602df-5b54-480c-866c-64260ceb4949" providerId="ADAL" clId="{7162790A-E281-4BC1-9C57-48011993EB4E}" dt="2024-03-12T08:14:21.843" v="436" actId="20577"/>
        <pc:sldMkLst>
          <pc:docMk/>
          <pc:sldMk cId="1773697133" sldId="2147472545"/>
        </pc:sldMkLst>
      </pc:sldChg>
      <pc:sldChg chg="addSp delSp modSp mod modClrScheme chgLayout">
        <pc:chgData name="Dirk Wübben" userId="a27602df-5b54-480c-866c-64260ceb4949" providerId="ADAL" clId="{7162790A-E281-4BC1-9C57-48011993EB4E}" dt="2024-03-12T08:12:55.105" v="423" actId="20577"/>
        <pc:sldMkLst>
          <pc:docMk/>
          <pc:sldMk cId="106407812" sldId="2147472547"/>
        </pc:sldMkLst>
      </pc:sldChg>
      <pc:sldChg chg="modSp mod">
        <pc:chgData name="Dirk Wübben" userId="a27602df-5b54-480c-866c-64260ceb4949" providerId="ADAL" clId="{7162790A-E281-4BC1-9C57-48011993EB4E}" dt="2024-03-12T08:13:53.648" v="430" actId="20577"/>
        <pc:sldMkLst>
          <pc:docMk/>
          <pc:sldMk cId="811786820" sldId="2147472548"/>
        </pc:sldMkLst>
      </pc:sldChg>
      <pc:sldChg chg="delSp modSp mod modClrScheme chgLayout">
        <pc:chgData name="Dirk Wübben" userId="a27602df-5b54-480c-866c-64260ceb4949" providerId="ADAL" clId="{7162790A-E281-4BC1-9C57-48011993EB4E}" dt="2024-03-12T11:55:16.089" v="480" actId="20577"/>
        <pc:sldMkLst>
          <pc:docMk/>
          <pc:sldMk cId="319463743" sldId="2147472549"/>
        </pc:sldMkLst>
      </pc:sldChg>
      <pc:sldChg chg="modSp mod">
        <pc:chgData name="Dirk Wübben" userId="a27602df-5b54-480c-866c-64260ceb4949" providerId="ADAL" clId="{7162790A-E281-4BC1-9C57-48011993EB4E}" dt="2024-03-12T07:47:57.274" v="256" actId="20577"/>
        <pc:sldMkLst>
          <pc:docMk/>
          <pc:sldMk cId="4177113034" sldId="2147472550"/>
        </pc:sldMkLst>
      </pc:sldChg>
      <pc:sldChg chg="addSp delSp modSp add mod">
        <pc:chgData name="Dirk Wübben" userId="a27602df-5b54-480c-866c-64260ceb4949" providerId="ADAL" clId="{7162790A-E281-4BC1-9C57-48011993EB4E}" dt="2024-03-12T07:46:18.822" v="244" actId="1076"/>
        <pc:sldMkLst>
          <pc:docMk/>
          <pc:sldMk cId="1830304761" sldId="2147472562"/>
        </pc:sldMkLst>
      </pc:sldChg>
      <pc:sldChg chg="modSp add mod">
        <pc:chgData name="Dirk Wübben" userId="a27602df-5b54-480c-866c-64260ceb4949" providerId="ADAL" clId="{7162790A-E281-4BC1-9C57-48011993EB4E}" dt="2024-03-12T07:50:14.632" v="316" actId="20577"/>
        <pc:sldMkLst>
          <pc:docMk/>
          <pc:sldMk cId="1463133876" sldId="2147472564"/>
        </pc:sldMkLst>
      </pc:sldChg>
      <pc:sldChg chg="addSp modSp new mod chgLayout">
        <pc:chgData name="Dirk Wübben" userId="a27602df-5b54-480c-866c-64260ceb4949" providerId="ADAL" clId="{7162790A-E281-4BC1-9C57-48011993EB4E}" dt="2024-03-12T08:06:22.388" v="410" actId="6549"/>
        <pc:sldMkLst>
          <pc:docMk/>
          <pc:sldMk cId="715461091" sldId="2147472565"/>
        </pc:sldMkLst>
      </pc:sldChg>
    </pc:docChg>
  </pc:docChgLst>
  <pc:docChgLst>
    <pc:chgData name="jan.buchholz@imst.de" userId="S::jan.buchholz_imst.de#ext#@antunibremen.onmicrosoft.com::32a6142b-abe6-465a-b35e-cd845930b28f" providerId="AD" clId="Web-{7881527B-EBBE-C421-BBDC-94DE3749B151}"/>
    <pc:docChg chg="addSld delSld modSld sldOrd modSection">
      <pc:chgData name="jan.buchholz@imst.de" userId="S::jan.buchholz_imst.de#ext#@antunibremen.onmicrosoft.com::32a6142b-abe6-465a-b35e-cd845930b28f" providerId="AD" clId="Web-{7881527B-EBBE-C421-BBDC-94DE3749B151}" dt="2024-10-18T11:48:40.812" v="466"/>
      <pc:docMkLst>
        <pc:docMk/>
      </pc:docMkLst>
      <pc:sldChg chg="modSp add">
        <pc:chgData name="jan.buchholz@imst.de" userId="S::jan.buchholz_imst.de#ext#@antunibremen.onmicrosoft.com::32a6142b-abe6-465a-b35e-cd845930b28f" providerId="AD" clId="Web-{7881527B-EBBE-C421-BBDC-94DE3749B151}" dt="2024-10-18T11:20:52.195" v="15" actId="20577"/>
        <pc:sldMkLst>
          <pc:docMk/>
          <pc:sldMk cId="104511861" sldId="2147472510"/>
        </pc:sldMkLst>
      </pc:sldChg>
      <pc:sldChg chg="addSp delSp modSp add">
        <pc:chgData name="jan.buchholz@imst.de" userId="S::jan.buchholz_imst.de#ext#@antunibremen.onmicrosoft.com::32a6142b-abe6-465a-b35e-cd845930b28f" providerId="AD" clId="Web-{7881527B-EBBE-C421-BBDC-94DE3749B151}" dt="2024-10-18T11:48:22.812" v="464" actId="20577"/>
        <pc:sldMkLst>
          <pc:docMk/>
          <pc:sldMk cId="727142129" sldId="2147472519"/>
        </pc:sldMkLst>
      </pc:sldChg>
      <pc:sldChg chg="addSp modSp add ord">
        <pc:chgData name="jan.buchholz@imst.de" userId="S::jan.buchholz_imst.de#ext#@antunibremen.onmicrosoft.com::32a6142b-abe6-465a-b35e-cd845930b28f" providerId="AD" clId="Web-{7881527B-EBBE-C421-BBDC-94DE3749B151}" dt="2024-10-18T11:25:36.689" v="159"/>
        <pc:sldMkLst>
          <pc:docMk/>
          <pc:sldMk cId="1655634797" sldId="2147472520"/>
        </pc:sldMkLst>
      </pc:sldChg>
      <pc:sldChg chg="modSp add del ord">
        <pc:chgData name="jan.buchholz@imst.de" userId="S::jan.buchholz_imst.de#ext#@antunibremen.onmicrosoft.com::32a6142b-abe6-465a-b35e-cd845930b28f" providerId="AD" clId="Web-{7881527B-EBBE-C421-BBDC-94DE3749B151}" dt="2024-10-18T11:48:36.953" v="465"/>
        <pc:sldMkLst>
          <pc:docMk/>
          <pc:sldMk cId="1786956514" sldId="2147472521"/>
        </pc:sldMkLst>
      </pc:sldChg>
      <pc:sldChg chg="del">
        <pc:chgData name="jan.buchholz@imst.de" userId="S::jan.buchholz_imst.de#ext#@antunibremen.onmicrosoft.com::32a6142b-abe6-465a-b35e-cd845930b28f" providerId="AD" clId="Web-{7881527B-EBBE-C421-BBDC-94DE3749B151}" dt="2024-10-18T11:48:40.812" v="466"/>
        <pc:sldMkLst>
          <pc:docMk/>
          <pc:sldMk cId="3711600815" sldId="2147472566"/>
        </pc:sldMkLst>
      </pc:sldChg>
      <pc:sldChg chg="modSp add replId">
        <pc:chgData name="jan.buchholz@imst.de" userId="S::jan.buchholz_imst.de#ext#@antunibremen.onmicrosoft.com::32a6142b-abe6-465a-b35e-cd845930b28f" providerId="AD" clId="Web-{7881527B-EBBE-C421-BBDC-94DE3749B151}" dt="2024-10-18T11:25:51.330" v="161" actId="20577"/>
        <pc:sldMkLst>
          <pc:docMk/>
          <pc:sldMk cId="2158314366" sldId="2147476895"/>
        </pc:sldMkLst>
      </pc:sldChg>
      <pc:sldChg chg="addSp delSp modSp new">
        <pc:chgData name="jan.buchholz@imst.de" userId="S::jan.buchholz_imst.de#ext#@antunibremen.onmicrosoft.com::32a6142b-abe6-465a-b35e-cd845930b28f" providerId="AD" clId="Web-{7881527B-EBBE-C421-BBDC-94DE3749B151}" dt="2024-10-18T11:36:22.398" v="405"/>
        <pc:sldMkLst>
          <pc:docMk/>
          <pc:sldMk cId="3279944619" sldId="2147476896"/>
        </pc:sldMkLst>
      </pc:sldChg>
    </pc:docChg>
  </pc:docChgLst>
  <pc:docChgLst>
    <pc:chgData name="Johannes Demel" userId="S::demel@ant.uni-bremen.de::aeb5a5a0-aa24-4948-b3bb-243bfd1d98fe" providerId="AD" clId="Web-{C2A93345-11E4-124C-7C3C-5500AFFD1430}"/>
    <pc:docChg chg="addSld modSld">
      <pc:chgData name="Johannes Demel" userId="S::demel@ant.uni-bremen.de::aeb5a5a0-aa24-4948-b3bb-243bfd1d98fe" providerId="AD" clId="Web-{C2A93345-11E4-124C-7C3C-5500AFFD1430}" dt="2023-04-25T12:33:12.327" v="260" actId="20577"/>
      <pc:docMkLst>
        <pc:docMk/>
      </pc:docMkLst>
      <pc:sldChg chg="modSp new">
        <pc:chgData name="Johannes Demel" userId="S::demel@ant.uni-bremen.de::aeb5a5a0-aa24-4948-b3bb-243bfd1d98fe" providerId="AD" clId="Web-{C2A93345-11E4-124C-7C3C-5500AFFD1430}" dt="2023-04-25T12:33:12.327" v="260" actId="20577"/>
        <pc:sldMkLst>
          <pc:docMk/>
          <pc:sldMk cId="3199516498" sldId="2147472499"/>
        </pc:sldMkLst>
      </pc:sldChg>
    </pc:docChg>
  </pc:docChgLst>
  <pc:docChgLst>
    <pc:chgData name="Breitbach, Markus" userId="3a53c396-6358-48c2-abee-5fcc35806ccb" providerId="ADAL" clId="{96FB3121-84A3-48F6-B914-869E0D30CD1E}"/>
    <pc:docChg chg="undo custSel addSld delSld modSld sldOrd modSection">
      <pc:chgData name="Breitbach, Markus" userId="3a53c396-6358-48c2-abee-5fcc35806ccb" providerId="ADAL" clId="{96FB3121-84A3-48F6-B914-869E0D30CD1E}" dt="2025-03-28T13:26:35.875" v="1317"/>
      <pc:docMkLst>
        <pc:docMk/>
      </pc:docMkLst>
      <pc:sldChg chg="addSp delSp modSp mod chgLayout modNotesTx">
        <pc:chgData name="Breitbach, Markus" userId="3a53c396-6358-48c2-abee-5fcc35806ccb" providerId="ADAL" clId="{96FB3121-84A3-48F6-B914-869E0D30CD1E}" dt="2025-03-28T13:26:35.875" v="1317"/>
        <pc:sldMkLst>
          <pc:docMk/>
          <pc:sldMk cId="1673204685" sldId="285"/>
        </pc:sldMkLst>
        <pc:spChg chg="mod ord">
          <ac:chgData name="Breitbach, Markus" userId="3a53c396-6358-48c2-abee-5fcc35806ccb" providerId="ADAL" clId="{96FB3121-84A3-48F6-B914-869E0D30CD1E}" dt="2025-03-28T13:26:13.421" v="1305" actId="700"/>
          <ac:spMkLst>
            <pc:docMk/>
            <pc:sldMk cId="1673204685" sldId="285"/>
            <ac:spMk id="5" creationId="{14A49D94-6F22-4FB3-AF78-C20985F7A7C6}"/>
          </ac:spMkLst>
        </pc:spChg>
        <pc:spChg chg="mod ord">
          <ac:chgData name="Breitbach, Markus" userId="3a53c396-6358-48c2-abee-5fcc35806ccb" providerId="ADAL" clId="{96FB3121-84A3-48F6-B914-869E0D30CD1E}" dt="2025-03-28T13:26:13.421" v="1305" actId="700"/>
          <ac:spMkLst>
            <pc:docMk/>
            <pc:sldMk cId="1673204685" sldId="285"/>
            <ac:spMk id="7" creationId="{102D0D86-8DC9-4BF0-88E4-A6B37A846845}"/>
          </ac:spMkLst>
        </pc:spChg>
        <pc:spChg chg="mod ord">
          <ac:chgData name="Breitbach, Markus" userId="3a53c396-6358-48c2-abee-5fcc35806ccb" providerId="ADAL" clId="{96FB3121-84A3-48F6-B914-869E0D30CD1E}" dt="2025-03-28T13:26:13.421" v="1305" actId="700"/>
          <ac:spMkLst>
            <pc:docMk/>
            <pc:sldMk cId="1673204685" sldId="285"/>
            <ac:spMk id="8" creationId="{3090E32B-B750-4164-BB98-9235484AE550}"/>
          </ac:spMkLst>
        </pc:spChg>
        <pc:spChg chg="mod ord">
          <ac:chgData name="Breitbach, Markus" userId="3a53c396-6358-48c2-abee-5fcc35806ccb" providerId="ADAL" clId="{96FB3121-84A3-48F6-B914-869E0D30CD1E}" dt="2025-03-28T13:26:13.421" v="1305" actId="700"/>
          <ac:spMkLst>
            <pc:docMk/>
            <pc:sldMk cId="1673204685" sldId="285"/>
            <ac:spMk id="9" creationId="{F670715D-EAAF-485D-88B9-9BE48B9432F3}"/>
          </ac:spMkLst>
        </pc:spChg>
        <pc:spChg chg="mod ord">
          <ac:chgData name="Breitbach, Markus" userId="3a53c396-6358-48c2-abee-5fcc35806ccb" providerId="ADAL" clId="{96FB3121-84A3-48F6-B914-869E0D30CD1E}" dt="2025-03-28T13:26:13.421" v="1305" actId="700"/>
          <ac:spMkLst>
            <pc:docMk/>
            <pc:sldMk cId="1673204685" sldId="285"/>
            <ac:spMk id="11" creationId="{A16B7E54-4F2C-4F52-8EA9-8DBEAAC461B3}"/>
          </ac:spMkLst>
        </pc:spChg>
        <pc:picChg chg="add mod">
          <ac:chgData name="Breitbach, Markus" userId="3a53c396-6358-48c2-abee-5fcc35806ccb" providerId="ADAL" clId="{96FB3121-84A3-48F6-B914-869E0D30CD1E}" dt="2025-03-28T13:26:25.186" v="1311"/>
          <ac:picMkLst>
            <pc:docMk/>
            <pc:sldMk cId="1673204685" sldId="285"/>
            <ac:picMk id="12" creationId="{C643DA7E-FE1B-E6E8-2BD9-64DE785413FD}"/>
          </ac:picMkLst>
        </pc:picChg>
        <pc:picChg chg="add mod">
          <ac:chgData name="Breitbach, Markus" userId="3a53c396-6358-48c2-abee-5fcc35806ccb" providerId="ADAL" clId="{96FB3121-84A3-48F6-B914-869E0D30CD1E}" dt="2025-03-28T13:26:28.756" v="1313"/>
          <ac:picMkLst>
            <pc:docMk/>
            <pc:sldMk cId="1673204685" sldId="285"/>
            <ac:picMk id="13" creationId="{18CC4491-F3F5-6E12-7993-1BDE03C7B6DF}"/>
          </ac:picMkLst>
        </pc:picChg>
        <pc:picChg chg="add mod">
          <ac:chgData name="Breitbach, Markus" userId="3a53c396-6358-48c2-abee-5fcc35806ccb" providerId="ADAL" clId="{96FB3121-84A3-48F6-B914-869E0D30CD1E}" dt="2025-03-28T13:26:32.481" v="1315"/>
          <ac:picMkLst>
            <pc:docMk/>
            <pc:sldMk cId="1673204685" sldId="285"/>
            <ac:picMk id="14" creationId="{A3F7809E-2C1A-20CE-9A30-65C62C31AE09}"/>
          </ac:picMkLst>
        </pc:picChg>
        <pc:picChg chg="add mod">
          <ac:chgData name="Breitbach, Markus" userId="3a53c396-6358-48c2-abee-5fcc35806ccb" providerId="ADAL" clId="{96FB3121-84A3-48F6-B914-869E0D30CD1E}" dt="2025-03-28T13:26:35.875" v="1317"/>
          <ac:picMkLst>
            <pc:docMk/>
            <pc:sldMk cId="1673204685" sldId="285"/>
            <ac:picMk id="15" creationId="{D134B75E-ACD8-64D1-4390-F95B8A50B556}"/>
          </ac:picMkLst>
        </pc:picChg>
      </pc:sldChg>
      <pc:sldChg chg="addSp delSp modSp mod modNotesTx">
        <pc:chgData name="Breitbach, Markus" userId="3a53c396-6358-48c2-abee-5fcc35806ccb" providerId="ADAL" clId="{96FB3121-84A3-48F6-B914-869E0D30CD1E}" dt="2025-03-28T13:17:33.893" v="1291"/>
        <pc:sldMkLst>
          <pc:docMk/>
          <pc:sldMk cId="473860687" sldId="286"/>
        </pc:sldMkLst>
        <pc:picChg chg="add mod modCrop">
          <ac:chgData name="Breitbach, Markus" userId="3a53c396-6358-48c2-abee-5fcc35806ccb" providerId="ADAL" clId="{96FB3121-84A3-48F6-B914-869E0D30CD1E}" dt="2025-03-25T18:08:08.618" v="623" actId="1076"/>
          <ac:picMkLst>
            <pc:docMk/>
            <pc:sldMk cId="473860687" sldId="286"/>
            <ac:picMk id="10" creationId="{FBC2D5B9-6EE7-29C5-D7E4-D6BA3689FA0B}"/>
          </ac:picMkLst>
        </pc:picChg>
        <pc:picChg chg="add mod">
          <ac:chgData name="Breitbach, Markus" userId="3a53c396-6358-48c2-abee-5fcc35806ccb" providerId="ADAL" clId="{96FB3121-84A3-48F6-B914-869E0D30CD1E}" dt="2025-03-28T13:17:33.893" v="1291"/>
          <ac:picMkLst>
            <pc:docMk/>
            <pc:sldMk cId="473860687" sldId="286"/>
            <ac:picMk id="14" creationId="{594B5592-4C85-3C55-AA55-067B4DDABD57}"/>
          </ac:picMkLst>
        </pc:picChg>
      </pc:sldChg>
      <pc:sldChg chg="addSp delSp modSp mod chgLayout modNotesTx">
        <pc:chgData name="Breitbach, Markus" userId="3a53c396-6358-48c2-abee-5fcc35806ccb" providerId="ADAL" clId="{96FB3121-84A3-48F6-B914-869E0D30CD1E}" dt="2025-03-28T13:02:06.047" v="1286" actId="962"/>
        <pc:sldMkLst>
          <pc:docMk/>
          <pc:sldMk cId="1641422220" sldId="288"/>
        </pc:sldMkLst>
        <pc:spChg chg="mod ord">
          <ac:chgData name="Breitbach, Markus" userId="3a53c396-6358-48c2-abee-5fcc35806ccb" providerId="ADAL" clId="{96FB3121-84A3-48F6-B914-869E0D30CD1E}" dt="2025-03-28T13:00:26.722" v="1281" actId="700"/>
          <ac:spMkLst>
            <pc:docMk/>
            <pc:sldMk cId="1641422220" sldId="288"/>
            <ac:spMk id="2" creationId="{B3F37D34-2907-4CEF-B5C0-76F80398E4A7}"/>
          </ac:spMkLst>
        </pc:spChg>
        <pc:spChg chg="mod ord">
          <ac:chgData name="Breitbach, Markus" userId="3a53c396-6358-48c2-abee-5fcc35806ccb" providerId="ADAL" clId="{96FB3121-84A3-48F6-B914-869E0D30CD1E}" dt="2025-03-28T13:00:26.722" v="1281" actId="700"/>
          <ac:spMkLst>
            <pc:docMk/>
            <pc:sldMk cId="1641422220" sldId="288"/>
            <ac:spMk id="3" creationId="{24A987B4-8126-4C6A-9ECA-CBE476367B4B}"/>
          </ac:spMkLst>
        </pc:spChg>
        <pc:spChg chg="mod ord">
          <ac:chgData name="Breitbach, Markus" userId="3a53c396-6358-48c2-abee-5fcc35806ccb" providerId="ADAL" clId="{96FB3121-84A3-48F6-B914-869E0D30CD1E}" dt="2025-03-28T13:00:26.722" v="1281" actId="700"/>
          <ac:spMkLst>
            <pc:docMk/>
            <pc:sldMk cId="1641422220" sldId="288"/>
            <ac:spMk id="5" creationId="{6A2776D3-E035-4D67-8166-CB3F8F2F7BE1}"/>
          </ac:spMkLst>
        </pc:spChg>
        <pc:spChg chg="mod ord">
          <ac:chgData name="Breitbach, Markus" userId="3a53c396-6358-48c2-abee-5fcc35806ccb" providerId="ADAL" clId="{96FB3121-84A3-48F6-B914-869E0D30CD1E}" dt="2025-03-28T13:00:26.722" v="1281" actId="700"/>
          <ac:spMkLst>
            <pc:docMk/>
            <pc:sldMk cId="1641422220" sldId="288"/>
            <ac:spMk id="7" creationId="{22FE73DD-8DEC-4C0D-80AE-75316F5E2052}"/>
          </ac:spMkLst>
        </pc:spChg>
        <pc:spChg chg="mod ord">
          <ac:chgData name="Breitbach, Markus" userId="3a53c396-6358-48c2-abee-5fcc35806ccb" providerId="ADAL" clId="{96FB3121-84A3-48F6-B914-869E0D30CD1E}" dt="2025-03-28T13:00:26.722" v="1281" actId="700"/>
          <ac:spMkLst>
            <pc:docMk/>
            <pc:sldMk cId="1641422220" sldId="288"/>
            <ac:spMk id="9" creationId="{555721A3-B5F3-48DA-A706-93023FAEB371}"/>
          </ac:spMkLst>
        </pc:spChg>
        <pc:picChg chg="add mod ord">
          <ac:chgData name="Breitbach, Markus" userId="3a53c396-6358-48c2-abee-5fcc35806ccb" providerId="ADAL" clId="{96FB3121-84A3-48F6-B914-869E0D30CD1E}" dt="2025-03-28T13:00:26.722" v="1281" actId="700"/>
          <ac:picMkLst>
            <pc:docMk/>
            <pc:sldMk cId="1641422220" sldId="288"/>
            <ac:picMk id="13" creationId="{863F9D80-8321-30C0-F635-EDD210CE9AE5}"/>
          </ac:picMkLst>
        </pc:picChg>
        <pc:picChg chg="mod ord">
          <ac:chgData name="Breitbach, Markus" userId="3a53c396-6358-48c2-abee-5fcc35806ccb" providerId="ADAL" clId="{96FB3121-84A3-48F6-B914-869E0D30CD1E}" dt="2025-03-28T13:00:26.722" v="1281" actId="700"/>
          <ac:picMkLst>
            <pc:docMk/>
            <pc:sldMk cId="1641422220" sldId="288"/>
            <ac:picMk id="14" creationId="{55DD648F-5D75-4E38-BBAD-182206B8BC4E}"/>
          </ac:picMkLst>
        </pc:picChg>
        <pc:picChg chg="add mod ord">
          <ac:chgData name="Breitbach, Markus" userId="3a53c396-6358-48c2-abee-5fcc35806ccb" providerId="ADAL" clId="{96FB3121-84A3-48F6-B914-869E0D30CD1E}" dt="2025-03-28T13:00:26.722" v="1281" actId="700"/>
          <ac:picMkLst>
            <pc:docMk/>
            <pc:sldMk cId="1641422220" sldId="288"/>
            <ac:picMk id="17" creationId="{730B9062-C161-F173-9837-E2C9ECB7E97E}"/>
          </ac:picMkLst>
        </pc:picChg>
        <pc:picChg chg="add mod">
          <ac:chgData name="Breitbach, Markus" userId="3a53c396-6358-48c2-abee-5fcc35806ccb" providerId="ADAL" clId="{96FB3121-84A3-48F6-B914-869E0D30CD1E}" dt="2025-03-28T13:02:06.047" v="1286" actId="962"/>
          <ac:picMkLst>
            <pc:docMk/>
            <pc:sldMk cId="1641422220" sldId="288"/>
            <ac:picMk id="22" creationId="{1997A303-6AF6-3C8D-B3D0-3A00680DE064}"/>
          </ac:picMkLst>
        </pc:picChg>
      </pc:sldChg>
      <pc:sldChg chg="del">
        <pc:chgData name="Breitbach, Markus" userId="3a53c396-6358-48c2-abee-5fcc35806ccb" providerId="ADAL" clId="{96FB3121-84A3-48F6-B914-869E0D30CD1E}" dt="2025-03-25T13:55:21.910" v="538" actId="47"/>
        <pc:sldMkLst>
          <pc:docMk/>
          <pc:sldMk cId="3618174397" sldId="290"/>
        </pc:sldMkLst>
      </pc:sldChg>
      <pc:sldChg chg="modSp mod modNotesTx">
        <pc:chgData name="Breitbach, Markus" userId="3a53c396-6358-48c2-abee-5fcc35806ccb" providerId="ADAL" clId="{96FB3121-84A3-48F6-B914-869E0D30CD1E}" dt="2025-03-27T10:28:43.135" v="1106"/>
        <pc:sldMkLst>
          <pc:docMk/>
          <pc:sldMk cId="18779260" sldId="299"/>
        </pc:sldMkLst>
        <pc:spChg chg="mod">
          <ac:chgData name="Breitbach, Markus" userId="3a53c396-6358-48c2-abee-5fcc35806ccb" providerId="ADAL" clId="{96FB3121-84A3-48F6-B914-869E0D30CD1E}" dt="2025-03-27T10:28:09.002" v="1105" actId="3064"/>
          <ac:spMkLst>
            <pc:docMk/>
            <pc:sldMk cId="18779260" sldId="299"/>
            <ac:spMk id="20" creationId="{F8C1D0D8-87A0-4E2B-9499-DB7D07575A68}"/>
          </ac:spMkLst>
        </pc:spChg>
      </pc:sldChg>
      <pc:sldChg chg="del">
        <pc:chgData name="Breitbach, Markus" userId="3a53c396-6358-48c2-abee-5fcc35806ccb" providerId="ADAL" clId="{96FB3121-84A3-48F6-B914-869E0D30CD1E}" dt="2025-03-25T09:32:25.884" v="0" actId="47"/>
        <pc:sldMkLst>
          <pc:docMk/>
          <pc:sldMk cId="3089069018" sldId="2147477022"/>
        </pc:sldMkLst>
      </pc:sldChg>
      <pc:sldChg chg="ord">
        <pc:chgData name="Breitbach, Markus" userId="3a53c396-6358-48c2-abee-5fcc35806ccb" providerId="ADAL" clId="{96FB3121-84A3-48F6-B914-869E0D30CD1E}" dt="2025-03-25T09:55:57.052" v="342"/>
        <pc:sldMkLst>
          <pc:docMk/>
          <pc:sldMk cId="2146140212" sldId="2147477026"/>
        </pc:sldMkLst>
      </pc:sldChg>
      <pc:sldChg chg="addSp delSp modSp mod modNotesTx">
        <pc:chgData name="Breitbach, Markus" userId="3a53c396-6358-48c2-abee-5fcc35806ccb" providerId="ADAL" clId="{96FB3121-84A3-48F6-B914-869E0D30CD1E}" dt="2025-03-28T13:18:22.251" v="1299"/>
        <pc:sldMkLst>
          <pc:docMk/>
          <pc:sldMk cId="3146538416" sldId="2147477040"/>
        </pc:sldMkLst>
        <pc:spChg chg="mod">
          <ac:chgData name="Breitbach, Markus" userId="3a53c396-6358-48c2-abee-5fcc35806ccb" providerId="ADAL" clId="{96FB3121-84A3-48F6-B914-869E0D30CD1E}" dt="2025-03-25T16:53:52.179" v="550" actId="21"/>
          <ac:spMkLst>
            <pc:docMk/>
            <pc:sldMk cId="3146538416" sldId="2147477040"/>
            <ac:spMk id="5" creationId="{06184398-E501-429B-8F17-57999DF39B69}"/>
          </ac:spMkLst>
        </pc:spChg>
        <pc:spChg chg="mod">
          <ac:chgData name="Breitbach, Markus" userId="3a53c396-6358-48c2-abee-5fcc35806ccb" providerId="ADAL" clId="{96FB3121-84A3-48F6-B914-869E0D30CD1E}" dt="2025-03-25T16:53:55.152" v="551"/>
          <ac:spMkLst>
            <pc:docMk/>
            <pc:sldMk cId="3146538416" sldId="2147477040"/>
            <ac:spMk id="7" creationId="{AE2992A3-0769-4612-8C91-95B6C892D578}"/>
          </ac:spMkLst>
        </pc:spChg>
        <pc:spChg chg="mod">
          <ac:chgData name="Breitbach, Markus" userId="3a53c396-6358-48c2-abee-5fcc35806ccb" providerId="ADAL" clId="{96FB3121-84A3-48F6-B914-869E0D30CD1E}" dt="2025-03-25T16:53:42.590" v="548" actId="6549"/>
          <ac:spMkLst>
            <pc:docMk/>
            <pc:sldMk cId="3146538416" sldId="2147477040"/>
            <ac:spMk id="9" creationId="{A4E0F1AD-ADCA-4A49-A4B1-A9FE4D532910}"/>
          </ac:spMkLst>
        </pc:spChg>
        <pc:picChg chg="add mod">
          <ac:chgData name="Breitbach, Markus" userId="3a53c396-6358-48c2-abee-5fcc35806ccb" providerId="ADAL" clId="{96FB3121-84A3-48F6-B914-869E0D30CD1E}" dt="2025-03-28T13:18:16.857" v="1298"/>
          <ac:picMkLst>
            <pc:docMk/>
            <pc:sldMk cId="3146538416" sldId="2147477040"/>
            <ac:picMk id="13" creationId="{AE2A661B-61C6-9902-A61F-12B5531BA6D2}"/>
          </ac:picMkLst>
        </pc:picChg>
        <pc:picChg chg="add mod">
          <ac:chgData name="Breitbach, Markus" userId="3a53c396-6358-48c2-abee-5fcc35806ccb" providerId="ADAL" clId="{96FB3121-84A3-48F6-B914-869E0D30CD1E}" dt="2025-03-28T13:18:22.251" v="1299"/>
          <ac:picMkLst>
            <pc:docMk/>
            <pc:sldMk cId="3146538416" sldId="2147477040"/>
            <ac:picMk id="14" creationId="{88442216-0498-6E97-7E5B-9F836F480F62}"/>
          </ac:picMkLst>
        </pc:picChg>
      </pc:sldChg>
      <pc:sldChg chg="addSp modSp mod modShow modNotesTx">
        <pc:chgData name="Breitbach, Markus" userId="3a53c396-6358-48c2-abee-5fcc35806ccb" providerId="ADAL" clId="{96FB3121-84A3-48F6-B914-869E0D30CD1E}" dt="2025-03-27T10:30:47.486" v="1116" actId="729"/>
        <pc:sldMkLst>
          <pc:docMk/>
          <pc:sldMk cId="746299310" sldId="2147477041"/>
        </pc:sldMkLst>
      </pc:sldChg>
      <pc:sldChg chg="addSp delSp modSp del mod modNotesTx">
        <pc:chgData name="Breitbach, Markus" userId="3a53c396-6358-48c2-abee-5fcc35806ccb" providerId="ADAL" clId="{96FB3121-84A3-48F6-B914-869E0D30CD1E}" dt="2025-03-28T13:19:06.617" v="1304"/>
        <pc:sldMkLst>
          <pc:docMk/>
          <pc:sldMk cId="1092017827" sldId="2147477046"/>
        </pc:sldMkLst>
        <pc:picChg chg="add mod">
          <ac:chgData name="Breitbach, Markus" userId="3a53c396-6358-48c2-abee-5fcc35806ccb" providerId="ADAL" clId="{96FB3121-84A3-48F6-B914-869E0D30CD1E}" dt="2025-03-28T13:19:06.617" v="1304"/>
          <ac:picMkLst>
            <pc:docMk/>
            <pc:sldMk cId="1092017827" sldId="2147477046"/>
            <ac:picMk id="5" creationId="{5F289EE8-2A54-E197-A45E-C2AA9FC6B8E3}"/>
          </ac:picMkLst>
        </pc:picChg>
      </pc:sldChg>
      <pc:sldChg chg="mod modShow">
        <pc:chgData name="Breitbach, Markus" userId="3a53c396-6358-48c2-abee-5fcc35806ccb" providerId="ADAL" clId="{96FB3121-84A3-48F6-B914-869E0D30CD1E}" dt="2025-03-27T10:32:55.991" v="1129" actId="729"/>
        <pc:sldMkLst>
          <pc:docMk/>
          <pc:sldMk cId="2207442008" sldId="2147477047"/>
        </pc:sldMkLst>
      </pc:sldChg>
      <pc:sldChg chg="addSp delSp modSp mod modShow modNotesTx">
        <pc:chgData name="Breitbach, Markus" userId="3a53c396-6358-48c2-abee-5fcc35806ccb" providerId="ADAL" clId="{96FB3121-84A3-48F6-B914-869E0D30CD1E}" dt="2025-03-27T10:30:47.486" v="1116" actId="729"/>
        <pc:sldMkLst>
          <pc:docMk/>
          <pc:sldMk cId="761125098" sldId="2147477048"/>
        </pc:sldMkLst>
      </pc:sldChg>
      <pc:sldChg chg="addSp delSp modSp mod ord modNotesTx">
        <pc:chgData name="Breitbach, Markus" userId="3a53c396-6358-48c2-abee-5fcc35806ccb" providerId="ADAL" clId="{96FB3121-84A3-48F6-B914-869E0D30CD1E}" dt="2025-03-28T13:18:44.596" v="1301"/>
        <pc:sldMkLst>
          <pc:docMk/>
          <pc:sldMk cId="484452169" sldId="2147477049"/>
        </pc:sldMkLst>
        <pc:spChg chg="mod">
          <ac:chgData name="Breitbach, Markus" userId="3a53c396-6358-48c2-abee-5fcc35806ccb" providerId="ADAL" clId="{96FB3121-84A3-48F6-B914-869E0D30CD1E}" dt="2025-03-28T13:18:44.596" v="1301"/>
          <ac:spMkLst>
            <pc:docMk/>
            <pc:sldMk cId="484452169" sldId="2147477049"/>
            <ac:spMk id="4" creationId="{3D2CF760-8952-C6C8-7FC7-62D271413ABB}"/>
          </ac:spMkLst>
        </pc:spChg>
        <pc:grpChg chg="add mod">
          <ac:chgData name="Breitbach, Markus" userId="3a53c396-6358-48c2-abee-5fcc35806ccb" providerId="ADAL" clId="{96FB3121-84A3-48F6-B914-869E0D30CD1E}" dt="2025-03-28T13:18:44.596" v="1301"/>
          <ac:grpSpMkLst>
            <pc:docMk/>
            <pc:sldMk cId="484452169" sldId="2147477049"/>
            <ac:grpSpMk id="3" creationId="{E80BEE7D-F8DE-719A-7C00-74C7AD66F72B}"/>
          </ac:grpSpMkLst>
        </pc:grpChg>
        <pc:picChg chg="mod">
          <ac:chgData name="Breitbach, Markus" userId="3a53c396-6358-48c2-abee-5fcc35806ccb" providerId="ADAL" clId="{96FB3121-84A3-48F6-B914-869E0D30CD1E}" dt="2025-03-28T13:18:44.596" v="1301"/>
          <ac:picMkLst>
            <pc:docMk/>
            <pc:sldMk cId="484452169" sldId="2147477049"/>
            <ac:picMk id="5" creationId="{0EB52FA3-0DC6-0C51-9982-B819B972F688}"/>
          </ac:picMkLst>
        </pc:picChg>
      </pc:sldChg>
      <pc:sldChg chg="addSp modSp mod">
        <pc:chgData name="Breitbach, Markus" userId="3a53c396-6358-48c2-abee-5fcc35806ccb" providerId="ADAL" clId="{96FB3121-84A3-48F6-B914-869E0D30CD1E}" dt="2025-03-25T13:55:16.877" v="537" actId="1036"/>
        <pc:sldMkLst>
          <pc:docMk/>
          <pc:sldMk cId="4096211898" sldId="2147477057"/>
        </pc:sldMkLst>
        <pc:spChg chg="add mod">
          <ac:chgData name="Breitbach, Markus" userId="3a53c396-6358-48c2-abee-5fcc35806ccb" providerId="ADAL" clId="{96FB3121-84A3-48F6-B914-869E0D30CD1E}" dt="2025-03-25T13:54:03.924" v="488" actId="1076"/>
          <ac:spMkLst>
            <pc:docMk/>
            <pc:sldMk cId="4096211898" sldId="2147477057"/>
            <ac:spMk id="3" creationId="{D3F864B4-9B59-75C8-F475-28C18FCAE30B}"/>
          </ac:spMkLst>
        </pc:spChg>
        <pc:spChg chg="add mod">
          <ac:chgData name="Breitbach, Markus" userId="3a53c396-6358-48c2-abee-5fcc35806ccb" providerId="ADAL" clId="{96FB3121-84A3-48F6-B914-869E0D30CD1E}" dt="2025-03-25T13:55:16.877" v="537" actId="1036"/>
          <ac:spMkLst>
            <pc:docMk/>
            <pc:sldMk cId="4096211898" sldId="2147477057"/>
            <ac:spMk id="4" creationId="{C6E632BA-E18A-EB7E-FAEF-695293B59F59}"/>
          </ac:spMkLst>
        </pc:spChg>
        <pc:spChg chg="add mod">
          <ac:chgData name="Breitbach, Markus" userId="3a53c396-6358-48c2-abee-5fcc35806ccb" providerId="ADAL" clId="{96FB3121-84A3-48F6-B914-869E0D30CD1E}" dt="2025-03-25T13:55:16.877" v="537" actId="1036"/>
          <ac:spMkLst>
            <pc:docMk/>
            <pc:sldMk cId="4096211898" sldId="2147477057"/>
            <ac:spMk id="5" creationId="{BC7A01D8-0453-F774-5B9F-6806329D22D7}"/>
          </ac:spMkLst>
        </pc:spChg>
        <pc:spChg chg="add mod">
          <ac:chgData name="Breitbach, Markus" userId="3a53c396-6358-48c2-abee-5fcc35806ccb" providerId="ADAL" clId="{96FB3121-84A3-48F6-B914-869E0D30CD1E}" dt="2025-03-25T13:55:16.877" v="537" actId="1036"/>
          <ac:spMkLst>
            <pc:docMk/>
            <pc:sldMk cId="4096211898" sldId="2147477057"/>
            <ac:spMk id="6" creationId="{D02812DE-2A38-1D67-2C42-2EB914AA6DA3}"/>
          </ac:spMkLst>
        </pc:spChg>
        <pc:spChg chg="add mod">
          <ac:chgData name="Breitbach, Markus" userId="3a53c396-6358-48c2-abee-5fcc35806ccb" providerId="ADAL" clId="{96FB3121-84A3-48F6-B914-869E0D30CD1E}" dt="2025-03-25T13:55:16.877" v="537" actId="1036"/>
          <ac:spMkLst>
            <pc:docMk/>
            <pc:sldMk cId="4096211898" sldId="2147477057"/>
            <ac:spMk id="7" creationId="{E99C0065-2D4B-F11F-453E-2C26EF3B286C}"/>
          </ac:spMkLst>
        </pc:spChg>
      </pc:sldChg>
      <pc:sldChg chg="addSp delSp modSp mod">
        <pc:chgData name="Breitbach, Markus" userId="3a53c396-6358-48c2-abee-5fcc35806ccb" providerId="ADAL" clId="{96FB3121-84A3-48F6-B914-869E0D30CD1E}" dt="2025-03-25T13:56:00.814" v="545" actId="478"/>
        <pc:sldMkLst>
          <pc:docMk/>
          <pc:sldMk cId="2374344934" sldId="2147477060"/>
        </pc:sldMkLst>
        <pc:spChg chg="mod">
          <ac:chgData name="Breitbach, Markus" userId="3a53c396-6358-48c2-abee-5fcc35806ccb" providerId="ADAL" clId="{96FB3121-84A3-48F6-B914-869E0D30CD1E}" dt="2025-03-25T09:33:21.182" v="34" actId="108"/>
          <ac:spMkLst>
            <pc:docMk/>
            <pc:sldMk cId="2374344934" sldId="2147477060"/>
            <ac:spMk id="7" creationId="{6F3506D2-B724-31F4-B4DF-7018A8759D3C}"/>
          </ac:spMkLst>
        </pc:spChg>
      </pc:sldChg>
      <pc:sldChg chg="addSp delSp modSp mod">
        <pc:chgData name="Breitbach, Markus" userId="3a53c396-6358-48c2-abee-5fcc35806ccb" providerId="ADAL" clId="{96FB3121-84A3-48F6-B914-869E0D30CD1E}" dt="2025-03-25T13:55:58.039" v="544" actId="478"/>
        <pc:sldMkLst>
          <pc:docMk/>
          <pc:sldMk cId="1591686061" sldId="2147477061"/>
        </pc:sldMkLst>
        <pc:spChg chg="mod">
          <ac:chgData name="Breitbach, Markus" userId="3a53c396-6358-48c2-abee-5fcc35806ccb" providerId="ADAL" clId="{96FB3121-84A3-48F6-B914-869E0D30CD1E}" dt="2025-03-25T09:36:17.551" v="123" actId="20577"/>
          <ac:spMkLst>
            <pc:docMk/>
            <pc:sldMk cId="1591686061" sldId="2147477061"/>
            <ac:spMk id="7" creationId="{5B756A53-159B-661F-61D5-C4CA34347C63}"/>
          </ac:spMkLst>
        </pc:spChg>
        <pc:graphicFrameChg chg="add mod">
          <ac:chgData name="Breitbach, Markus" userId="3a53c396-6358-48c2-abee-5fcc35806ccb" providerId="ADAL" clId="{96FB3121-84A3-48F6-B914-869E0D30CD1E}" dt="2025-03-25T09:36:37.872" v="125" actId="1076"/>
          <ac:graphicFrameMkLst>
            <pc:docMk/>
            <pc:sldMk cId="1591686061" sldId="2147477061"/>
            <ac:graphicFrameMk id="18" creationId="{46B02D6D-14A9-E3AD-4598-F70EEF457533}"/>
          </ac:graphicFrameMkLst>
        </pc:graphicFrameChg>
      </pc:sldChg>
      <pc:sldChg chg="modSp mod">
        <pc:chgData name="Breitbach, Markus" userId="3a53c396-6358-48c2-abee-5fcc35806ccb" providerId="ADAL" clId="{96FB3121-84A3-48F6-B914-869E0D30CD1E}" dt="2025-03-25T13:55:42.182" v="542" actId="20577"/>
        <pc:sldMkLst>
          <pc:docMk/>
          <pc:sldMk cId="1793038787" sldId="2147477062"/>
        </pc:sldMkLst>
        <pc:spChg chg="mod">
          <ac:chgData name="Breitbach, Markus" userId="3a53c396-6358-48c2-abee-5fcc35806ccb" providerId="ADAL" clId="{96FB3121-84A3-48F6-B914-869E0D30CD1E}" dt="2025-03-25T13:55:42.182" v="542" actId="20577"/>
          <ac:spMkLst>
            <pc:docMk/>
            <pc:sldMk cId="1793038787" sldId="2147477062"/>
            <ac:spMk id="3" creationId="{F42495F3-EE84-0459-0041-3761B3E2F850}"/>
          </ac:spMkLst>
        </pc:spChg>
      </pc:sldChg>
      <pc:sldChg chg="modSp add mod">
        <pc:chgData name="Breitbach, Markus" userId="3a53c396-6358-48c2-abee-5fcc35806ccb" providerId="ADAL" clId="{96FB3121-84A3-48F6-B914-869E0D30CD1E}" dt="2025-03-25T09:43:37.625" v="220" actId="1076"/>
        <pc:sldMkLst>
          <pc:docMk/>
          <pc:sldMk cId="2652341965" sldId="2147477063"/>
        </pc:sldMkLst>
      </pc:sldChg>
      <pc:sldChg chg="add">
        <pc:chgData name="Breitbach, Markus" userId="3a53c396-6358-48c2-abee-5fcc35806ccb" providerId="ADAL" clId="{96FB3121-84A3-48F6-B914-869E0D30CD1E}" dt="2025-03-25T09:47:15.192" v="221"/>
        <pc:sldMkLst>
          <pc:docMk/>
          <pc:sldMk cId="4268970151" sldId="2147477064"/>
        </pc:sldMkLst>
      </pc:sldChg>
      <pc:sldChg chg="add del">
        <pc:chgData name="Breitbach, Markus" userId="3a53c396-6358-48c2-abee-5fcc35806ccb" providerId="ADAL" clId="{96FB3121-84A3-48F6-B914-869E0D30CD1E}" dt="2025-03-25T09:55:05.163" v="337" actId="47"/>
        <pc:sldMkLst>
          <pc:docMk/>
          <pc:sldMk cId="1793536144" sldId="2147477065"/>
        </pc:sldMkLst>
      </pc:sldChg>
      <pc:sldChg chg="addSp delSp modSp add mod">
        <pc:chgData name="Breitbach, Markus" userId="3a53c396-6358-48c2-abee-5fcc35806ccb" providerId="ADAL" clId="{96FB3121-84A3-48F6-B914-869E0D30CD1E}" dt="2025-03-25T13:55:54.218" v="543" actId="478"/>
        <pc:sldMkLst>
          <pc:docMk/>
          <pc:sldMk cId="3965821702" sldId="2147477066"/>
        </pc:sldMkLst>
        <pc:spChg chg="mod">
          <ac:chgData name="Breitbach, Markus" userId="3a53c396-6358-48c2-abee-5fcc35806ccb" providerId="ADAL" clId="{96FB3121-84A3-48F6-B914-869E0D30CD1E}" dt="2025-03-25T09:50:17.764" v="318" actId="20577"/>
          <ac:spMkLst>
            <pc:docMk/>
            <pc:sldMk cId="3965821702" sldId="2147477066"/>
            <ac:spMk id="5" creationId="{CEFC4841-3499-436E-AC2A-C2216E0A59F1}"/>
          </ac:spMkLst>
        </pc:spChg>
        <pc:spChg chg="mod">
          <ac:chgData name="Breitbach, Markus" userId="3a53c396-6358-48c2-abee-5fcc35806ccb" providerId="ADAL" clId="{96FB3121-84A3-48F6-B914-869E0D30CD1E}" dt="2025-03-25T09:54:51.471" v="334" actId="403"/>
          <ac:spMkLst>
            <pc:docMk/>
            <pc:sldMk cId="3965821702" sldId="2147477066"/>
            <ac:spMk id="6" creationId="{F8415785-4E23-4E9C-877E-524655334521}"/>
          </ac:spMkLst>
        </pc:spChg>
        <pc:picChg chg="add mod">
          <ac:chgData name="Breitbach, Markus" userId="3a53c396-6358-48c2-abee-5fcc35806ccb" providerId="ADAL" clId="{96FB3121-84A3-48F6-B914-869E0D30CD1E}" dt="2025-03-25T09:55:03.138" v="336" actId="1076"/>
          <ac:picMkLst>
            <pc:docMk/>
            <pc:sldMk cId="3965821702" sldId="2147477066"/>
            <ac:picMk id="7" creationId="{8C12AF7E-8EE9-F17D-111E-C4E9D5A5157C}"/>
          </ac:picMkLst>
        </pc:picChg>
      </pc:sldChg>
      <pc:sldChg chg="del">
        <pc:chgData name="Breitbach, Markus" userId="3a53c396-6358-48c2-abee-5fcc35806ccb" providerId="ADAL" clId="{96FB3121-84A3-48F6-B914-869E0D30CD1E}" dt="2025-03-25T13:55:25.398" v="539" actId="47"/>
        <pc:sldMkLst>
          <pc:docMk/>
          <pc:sldMk cId="3565376226" sldId="2147477067"/>
        </pc:sldMkLst>
      </pc:sldChg>
      <pc:sldChg chg="addSp delSp modSp add mod ord modNotesTx">
        <pc:chgData name="Breitbach, Markus" userId="3a53c396-6358-48c2-abee-5fcc35806ccb" providerId="ADAL" clId="{96FB3121-84A3-48F6-B914-869E0D30CD1E}" dt="2025-03-27T10:31:21.576" v="1118"/>
        <pc:sldMkLst>
          <pc:docMk/>
          <pc:sldMk cId="1397644730" sldId="2147477068"/>
        </pc:sldMkLst>
      </pc:sldChg>
      <pc:sldChg chg="addSp delSp modSp del mod modNotesTx">
        <pc:chgData name="Breitbach, Markus" userId="3a53c396-6358-48c2-abee-5fcc35806ccb" providerId="ADAL" clId="{96FB3121-84A3-48F6-B914-869E0D30CD1E}" dt="2025-03-27T10:32:45.783" v="1128" actId="47"/>
        <pc:sldMkLst>
          <pc:docMk/>
          <pc:sldMk cId="2301428776" sldId="2147477070"/>
        </pc:sldMkLst>
      </pc:sldChg>
      <pc:sldChg chg="addSp delSp modSp add mod">
        <pc:chgData name="Breitbach, Markus" userId="3a53c396-6358-48c2-abee-5fcc35806ccb" providerId="ADAL" clId="{96FB3121-84A3-48F6-B914-869E0D30CD1E}" dt="2025-03-27T10:33:27.146" v="1266" actId="1035"/>
        <pc:sldMkLst>
          <pc:docMk/>
          <pc:sldMk cId="2673052505" sldId="2147477071"/>
        </pc:sldMkLst>
      </pc:sldChg>
      <pc:sldChg chg="addSp delSp modSp add del mod">
        <pc:chgData name="Breitbach, Markus" userId="3a53c396-6358-48c2-abee-5fcc35806ccb" providerId="ADAL" clId="{96FB3121-84A3-48F6-B914-869E0D30CD1E}" dt="2025-03-27T10:28:59.345" v="1107" actId="47"/>
        <pc:sldMkLst>
          <pc:docMk/>
          <pc:sldMk cId="3572739781" sldId="2147477071"/>
        </pc:sldMkLst>
      </pc:sldChg>
    </pc:docChg>
  </pc:docChgLst>
  <pc:docChgLst>
    <pc:chgData name="Dirk Wübben" userId="S::wuebben@ant.uni-bremen.de::a27602df-5b54-480c-866c-64260ceb4949" providerId="AD" clId="Web-{B8B4F837-C89C-EAEC-60AF-8CF59C4105FC}"/>
    <pc:docChg chg="modSld">
      <pc:chgData name="Dirk Wübben" userId="S::wuebben@ant.uni-bremen.de::a27602df-5b54-480c-866c-64260ceb4949" providerId="AD" clId="Web-{B8B4F837-C89C-EAEC-60AF-8CF59C4105FC}" dt="2023-04-21T08:55:47.965" v="3" actId="20577"/>
      <pc:docMkLst>
        <pc:docMk/>
      </pc:docMkLst>
      <pc:sldChg chg="modSp">
        <pc:chgData name="Dirk Wübben" userId="S::wuebben@ant.uni-bremen.de::a27602df-5b54-480c-866c-64260ceb4949" providerId="AD" clId="Web-{B8B4F837-C89C-EAEC-60AF-8CF59C4105FC}" dt="2023-04-21T08:55:47.965" v="3" actId="20577"/>
        <pc:sldMkLst>
          <pc:docMk/>
          <pc:sldMk cId="0" sldId="257"/>
        </pc:sldMkLst>
      </pc:sldChg>
    </pc:docChg>
  </pc:docChgLst>
  <pc:docChgLst>
    <pc:chgData name="shama.noreen@rptu.de" userId="S::shama.noreen_rptu.de#ext#@antunibremen.onmicrosoft.com::723f12dc-439d-467c-b689-ae2f5074cd4f" providerId="AD" clId="Web-{7A7A5693-30F2-CF71-242B-F03CB05D317C}"/>
    <pc:docChg chg="addSld modSld modSection">
      <pc:chgData name="shama.noreen@rptu.de" userId="S::shama.noreen_rptu.de#ext#@antunibremen.onmicrosoft.com::723f12dc-439d-467c-b689-ae2f5074cd4f" providerId="AD" clId="Web-{7A7A5693-30F2-CF71-242B-F03CB05D317C}" dt="2024-11-28T09:27:11.710" v="1" actId="1076"/>
      <pc:docMkLst>
        <pc:docMk/>
      </pc:docMkLst>
      <pc:sldChg chg="modSp">
        <pc:chgData name="shama.noreen@rptu.de" userId="S::shama.noreen_rptu.de#ext#@antunibremen.onmicrosoft.com::723f12dc-439d-467c-b689-ae2f5074cd4f" providerId="AD" clId="Web-{7A7A5693-30F2-CF71-242B-F03CB05D317C}" dt="2024-11-28T09:27:11.710" v="1" actId="1076"/>
        <pc:sldMkLst>
          <pc:docMk/>
          <pc:sldMk cId="4240751118" sldId="2147472561"/>
        </pc:sldMkLst>
      </pc:sldChg>
      <pc:sldChg chg="new">
        <pc:chgData name="shama.noreen@rptu.de" userId="S::shama.noreen_rptu.de#ext#@antunibremen.onmicrosoft.com::723f12dc-439d-467c-b689-ae2f5074cd4f" providerId="AD" clId="Web-{7A7A5693-30F2-CF71-242B-F03CB05D317C}" dt="2024-11-27T14:18:45.891" v="0"/>
        <pc:sldMkLst>
          <pc:docMk/>
          <pc:sldMk cId="2163661027" sldId="2147476926"/>
        </pc:sldMkLst>
      </pc:sldChg>
    </pc:docChg>
  </pc:docChgLst>
  <pc:docChgLst>
    <pc:chgData name="Dennis Buchberger" userId="S::buchberger@ant.uni-bremen.de::cfe5e5e7-b999-4ed2-8d25-bbd6e3df32e4" providerId="AD" clId="Web-{5B0E5496-9FE8-0E44-9420-BD7563389C52}"/>
    <pc:docChg chg="sldOrd">
      <pc:chgData name="Dennis Buchberger" userId="S::buchberger@ant.uni-bremen.de::cfe5e5e7-b999-4ed2-8d25-bbd6e3df32e4" providerId="AD" clId="Web-{5B0E5496-9FE8-0E44-9420-BD7563389C52}" dt="2024-04-17T08:14:51.063" v="0"/>
      <pc:docMkLst>
        <pc:docMk/>
      </pc:docMkLst>
      <pc:sldChg chg="ord">
        <pc:chgData name="Dennis Buchberger" userId="S::buchberger@ant.uni-bremen.de::cfe5e5e7-b999-4ed2-8d25-bbd6e3df32e4" providerId="AD" clId="Web-{5B0E5496-9FE8-0E44-9420-BD7563389C52}" dt="2024-04-17T08:14:51.063" v="0"/>
        <pc:sldMkLst>
          <pc:docMk/>
          <pc:sldMk cId="2685880669" sldId="2147472551"/>
        </pc:sldMkLst>
      </pc:sldChg>
    </pc:docChg>
  </pc:docChgLst>
  <pc:docChgLst>
    <pc:chgData name="federico.clazzer@dlr.de" userId="S::federico.clazzer_dlr.de#ext#@antunibremen.onmicrosoft.com::168cc1cf-d8c9-4959-a554-a7f2ef4eaad8" providerId="AD" clId="Web-{44221B83-ACEA-1CAE-807F-A7B6005EDE37}"/>
    <pc:docChg chg="addSld delSld modSld modSection">
      <pc:chgData name="federico.clazzer@dlr.de" userId="S::federico.clazzer_dlr.de#ext#@antunibremen.onmicrosoft.com::168cc1cf-d8c9-4959-a554-a7f2ef4eaad8" providerId="AD" clId="Web-{44221B83-ACEA-1CAE-807F-A7B6005EDE37}" dt="2024-10-23T12:56:54.385" v="8"/>
      <pc:docMkLst>
        <pc:docMk/>
      </pc:docMkLst>
      <pc:sldChg chg="addSp delSp add">
        <pc:chgData name="federico.clazzer@dlr.de" userId="S::federico.clazzer_dlr.de#ext#@antunibremen.onmicrosoft.com::168cc1cf-d8c9-4959-a554-a7f2ef4eaad8" providerId="AD" clId="Web-{44221B83-ACEA-1CAE-807F-A7B6005EDE37}" dt="2024-10-23T12:56:47.807" v="6"/>
        <pc:sldMkLst>
          <pc:docMk/>
          <pc:sldMk cId="3945475399" sldId="289"/>
        </pc:sldMkLst>
      </pc:sldChg>
      <pc:sldChg chg="addSp add">
        <pc:chgData name="federico.clazzer@dlr.de" userId="S::federico.clazzer_dlr.de#ext#@antunibremen.onmicrosoft.com::168cc1cf-d8c9-4959-a554-a7f2ef4eaad8" providerId="AD" clId="Web-{44221B83-ACEA-1CAE-807F-A7B6005EDE37}" dt="2024-10-23T12:56:50.948" v="7"/>
        <pc:sldMkLst>
          <pc:docMk/>
          <pc:sldMk cId="1527793017" sldId="290"/>
        </pc:sldMkLst>
      </pc:sldChg>
      <pc:sldChg chg="addSp add">
        <pc:chgData name="federico.clazzer@dlr.de" userId="S::federico.clazzer_dlr.de#ext#@antunibremen.onmicrosoft.com::168cc1cf-d8c9-4959-a554-a7f2ef4eaad8" providerId="AD" clId="Web-{44221B83-ACEA-1CAE-807F-A7B6005EDE37}" dt="2024-10-23T12:56:37.869" v="3"/>
        <pc:sldMkLst>
          <pc:docMk/>
          <pc:sldMk cId="834027754" sldId="291"/>
        </pc:sldMkLst>
      </pc:sldChg>
      <pc:sldChg chg="del">
        <pc:chgData name="federico.clazzer@dlr.de" userId="S::federico.clazzer_dlr.de#ext#@antunibremen.onmicrosoft.com::168cc1cf-d8c9-4959-a554-a7f2ef4eaad8" providerId="AD" clId="Web-{44221B83-ACEA-1CAE-807F-A7B6005EDE37}" dt="2024-10-23T12:56:54.385" v="8"/>
        <pc:sldMkLst>
          <pc:docMk/>
          <pc:sldMk cId="3270358093" sldId="2147476921"/>
        </pc:sldMkLst>
      </pc:sldChg>
      <pc:sldMasterChg chg="addSldLayout">
        <pc:chgData name="federico.clazzer@dlr.de" userId="S::federico.clazzer_dlr.de#ext#@antunibremen.onmicrosoft.com::168cc1cf-d8c9-4959-a554-a7f2ef4eaad8" providerId="AD" clId="Web-{44221B83-ACEA-1CAE-807F-A7B6005EDE37}" dt="2024-10-23T12:56:21.619" v="0"/>
        <pc:sldMasterMkLst>
          <pc:docMk/>
          <pc:sldMasterMk cId="611449510" sldId="2147483686"/>
        </pc:sldMasterMkLst>
        <pc:sldLayoutChg chg="add">
          <pc:chgData name="federico.clazzer@dlr.de" userId="S::federico.clazzer_dlr.de#ext#@antunibremen.onmicrosoft.com::168cc1cf-d8c9-4959-a554-a7f2ef4eaad8" providerId="AD" clId="Web-{44221B83-ACEA-1CAE-807F-A7B6005EDE37}" dt="2024-10-23T12:56:21.619" v="0"/>
          <pc:sldLayoutMkLst>
            <pc:docMk/>
            <pc:sldMasterMk cId="611449510" sldId="2147483686"/>
            <pc:sldLayoutMk cId="3542992440" sldId="2147483703"/>
          </pc:sldLayoutMkLst>
        </pc:sldLayoutChg>
      </pc:sldMasterChg>
    </pc:docChg>
  </pc:docChgLst>
  <pc:docChgLst>
    <pc:chgData name="Hammouda Marwan" userId="S::hammouda@ant.uni-bremen.de::141c87ca-9386-4b1c-88e0-e9251bd241ba" providerId="AD" clId="Web-{2C38C3DB-B699-5C8F-2B65-78B9C309E1DE}"/>
    <pc:docChg chg="addSld delSld modSld modSection">
      <pc:chgData name="Hammouda Marwan" userId="S::hammouda@ant.uni-bremen.de::141c87ca-9386-4b1c-88e0-e9251bd241ba" providerId="AD" clId="Web-{2C38C3DB-B699-5C8F-2B65-78B9C309E1DE}" dt="2024-10-21T13:28:12.239" v="86"/>
      <pc:docMkLst>
        <pc:docMk/>
      </pc:docMkLst>
      <pc:sldChg chg="add">
        <pc:chgData name="Hammouda Marwan" userId="S::hammouda@ant.uni-bremen.de::141c87ca-9386-4b1c-88e0-e9251bd241ba" providerId="AD" clId="Web-{2C38C3DB-B699-5C8F-2B65-78B9C309E1DE}" dt="2024-10-21T13:26:24.420" v="84"/>
        <pc:sldMkLst>
          <pc:docMk/>
          <pc:sldMk cId="1852633294" sldId="259"/>
        </pc:sldMkLst>
      </pc:sldChg>
      <pc:sldChg chg="add">
        <pc:chgData name="Hammouda Marwan" userId="S::hammouda@ant.uni-bremen.de::141c87ca-9386-4b1c-88e0-e9251bd241ba" providerId="AD" clId="Web-{2C38C3DB-B699-5C8F-2B65-78B9C309E1DE}" dt="2024-10-21T13:28:01.879" v="85"/>
        <pc:sldMkLst>
          <pc:docMk/>
          <pc:sldMk cId="1848419274" sldId="264"/>
        </pc:sldMkLst>
      </pc:sldChg>
      <pc:sldChg chg="modSp">
        <pc:chgData name="Hammouda Marwan" userId="S::hammouda@ant.uni-bremen.de::141c87ca-9386-4b1c-88e0-e9251bd241ba" providerId="AD" clId="Web-{2C38C3DB-B699-5C8F-2B65-78B9C309E1DE}" dt="2024-10-21T13:25:37.432" v="82" actId="20577"/>
        <pc:sldMkLst>
          <pc:docMk/>
          <pc:sldMk cId="1704986583" sldId="270"/>
        </pc:sldMkLst>
      </pc:sldChg>
      <pc:sldChg chg="mod modShow">
        <pc:chgData name="Hammouda Marwan" userId="S::hammouda@ant.uni-bremen.de::141c87ca-9386-4b1c-88e0-e9251bd241ba" providerId="AD" clId="Web-{2C38C3DB-B699-5C8F-2B65-78B9C309E1DE}" dt="2024-10-21T13:24:10.083" v="78"/>
        <pc:sldMkLst>
          <pc:docMk/>
          <pc:sldMk cId="2237517558" sldId="271"/>
        </pc:sldMkLst>
      </pc:sldChg>
      <pc:sldChg chg="modSp">
        <pc:chgData name="Hammouda Marwan" userId="S::hammouda@ant.uni-bremen.de::141c87ca-9386-4b1c-88e0-e9251bd241ba" providerId="AD" clId="Web-{2C38C3DB-B699-5C8F-2B65-78B9C309E1DE}" dt="2024-10-21T13:15:39.987" v="73" actId="20577"/>
        <pc:sldMkLst>
          <pc:docMk/>
          <pc:sldMk cId="95809100" sldId="2147472554"/>
        </pc:sldMkLst>
      </pc:sldChg>
      <pc:sldChg chg="del">
        <pc:chgData name="Hammouda Marwan" userId="S::hammouda@ant.uni-bremen.de::141c87ca-9386-4b1c-88e0-e9251bd241ba" providerId="AD" clId="Web-{2C38C3DB-B699-5C8F-2B65-78B9C309E1DE}" dt="2024-10-21T13:26:13.435" v="83"/>
        <pc:sldMkLst>
          <pc:docMk/>
          <pc:sldMk cId="1962824018" sldId="2147472559"/>
        </pc:sldMkLst>
      </pc:sldChg>
      <pc:sldChg chg="mod modShow">
        <pc:chgData name="Hammouda Marwan" userId="S::hammouda@ant.uni-bremen.de::141c87ca-9386-4b1c-88e0-e9251bd241ba" providerId="AD" clId="Web-{2C38C3DB-B699-5C8F-2B65-78B9C309E1DE}" dt="2024-10-21T13:28:12.239" v="86"/>
        <pc:sldMkLst>
          <pc:docMk/>
          <pc:sldMk cId="2703493096" sldId="2147472560"/>
        </pc:sldMkLst>
      </pc:sldChg>
      <pc:sldChg chg="modSp">
        <pc:chgData name="Hammouda Marwan" userId="S::hammouda@ant.uni-bremen.de::141c87ca-9386-4b1c-88e0-e9251bd241ba" providerId="AD" clId="Web-{2C38C3DB-B699-5C8F-2B65-78B9C309E1DE}" dt="2024-10-21T13:16:30.771" v="77" actId="20577"/>
        <pc:sldMkLst>
          <pc:docMk/>
          <pc:sldMk cId="2123224230" sldId="2147476905"/>
        </pc:sldMkLst>
      </pc:sldChg>
    </pc:docChg>
  </pc:docChgLst>
  <pc:docChgLst>
    <pc:chgData name="Dirk Wübben" userId="S::wuebben@ant.uni-bremen.de::a27602df-5b54-480c-866c-64260ceb4949" providerId="AD" clId="Web-{5CC3F32F-980E-AC68-925A-3113BDF9FCC2}"/>
    <pc:docChg chg="modSld">
      <pc:chgData name="Dirk Wübben" userId="S::wuebben@ant.uni-bremen.de::a27602df-5b54-480c-866c-64260ceb4949" providerId="AD" clId="Web-{5CC3F32F-980E-AC68-925A-3113BDF9FCC2}" dt="2024-10-21T15:32:03.459" v="1"/>
      <pc:docMkLst>
        <pc:docMk/>
      </pc:docMkLst>
      <pc:sldChg chg="delSp">
        <pc:chgData name="Dirk Wübben" userId="S::wuebben@ant.uni-bremen.de::a27602df-5b54-480c-866c-64260ceb4949" providerId="AD" clId="Web-{5CC3F32F-980E-AC68-925A-3113BDF9FCC2}" dt="2024-10-21T15:32:03.459" v="1"/>
        <pc:sldMkLst>
          <pc:docMk/>
          <pc:sldMk cId="2621753809" sldId="2147472509"/>
        </pc:sldMkLst>
      </pc:sldChg>
      <pc:sldChg chg="delSp">
        <pc:chgData name="Dirk Wübben" userId="S::wuebben@ant.uni-bremen.de::a27602df-5b54-480c-866c-64260ceb4949" providerId="AD" clId="Web-{5CC3F32F-980E-AC68-925A-3113BDF9FCC2}" dt="2024-10-21T15:31:57.990" v="0"/>
        <pc:sldMkLst>
          <pc:docMk/>
          <pc:sldMk cId="2780177838" sldId="2147472511"/>
        </pc:sldMkLst>
      </pc:sldChg>
    </pc:docChg>
  </pc:docChgLst>
  <pc:docChgLst>
    <pc:chgData name="Dennis Buchberger" userId="S::buchberger@ant.uni-bremen.de::cfe5e5e7-b999-4ed2-8d25-bbd6e3df32e4" providerId="AD" clId="Web-{CB562997-D875-4EFE-FBFD-B67A46D1E6B7}"/>
    <pc:docChg chg="addSld modSld modSection">
      <pc:chgData name="Dennis Buchberger" userId="S::buchberger@ant.uni-bremen.de::cfe5e5e7-b999-4ed2-8d25-bbd6e3df32e4" providerId="AD" clId="Web-{CB562997-D875-4EFE-FBFD-B67A46D1E6B7}" dt="2025-02-24T14:42:18.512" v="129" actId="1076"/>
      <pc:docMkLst>
        <pc:docMk/>
      </pc:docMkLst>
      <pc:sldChg chg="addSp modSp new addAnim">
        <pc:chgData name="Dennis Buchberger" userId="S::buchberger@ant.uni-bremen.de::cfe5e5e7-b999-4ed2-8d25-bbd6e3df32e4" providerId="AD" clId="Web-{CB562997-D875-4EFE-FBFD-B67A46D1E6B7}" dt="2025-02-24T14:42:18.512" v="129" actId="1076"/>
        <pc:sldMkLst>
          <pc:docMk/>
          <pc:sldMk cId="3801953932" sldId="2147476937"/>
        </pc:sldMkLst>
      </pc:sldChg>
    </pc:docChg>
  </pc:docChgLst>
  <pc:docChgLst>
    <pc:chgData name="Dirk Wübben" userId="a27602df-5b54-480c-866c-64260ceb4949" providerId="ADAL" clId="{B9152457-D034-412D-B2E5-D965518DEF53}"/>
    <pc:docChg chg="undo redo custSel addSld delSld modSld delSection modSection">
      <pc:chgData name="Dirk Wübben" userId="a27602df-5b54-480c-866c-64260ceb4949" providerId="ADAL" clId="{B9152457-D034-412D-B2E5-D965518DEF53}" dt="2024-10-23T14:17:25.926" v="1471" actId="47"/>
      <pc:docMkLst>
        <pc:docMk/>
      </pc:docMkLst>
      <pc:sldChg chg="addSp modSp">
        <pc:chgData name="Dirk Wübben" userId="a27602df-5b54-480c-866c-64260ceb4949" providerId="ADAL" clId="{B9152457-D034-412D-B2E5-D965518DEF53}" dt="2024-10-17T07:56:35.821" v="979"/>
        <pc:sldMkLst>
          <pc:docMk/>
          <pc:sldMk cId="2367375905" sldId="262"/>
        </pc:sldMkLst>
      </pc:sldChg>
      <pc:sldChg chg="addSp modSp">
        <pc:chgData name="Dirk Wübben" userId="a27602df-5b54-480c-866c-64260ceb4949" providerId="ADAL" clId="{B9152457-D034-412D-B2E5-D965518DEF53}" dt="2024-10-17T07:56:51.663" v="981"/>
        <pc:sldMkLst>
          <pc:docMk/>
          <pc:sldMk cId="2792263198" sldId="263"/>
        </pc:sldMkLst>
      </pc:sldChg>
      <pc:sldChg chg="addSp modSp">
        <pc:chgData name="Dirk Wübben" userId="a27602df-5b54-480c-866c-64260ceb4949" providerId="ADAL" clId="{B9152457-D034-412D-B2E5-D965518DEF53}" dt="2024-10-17T07:56:44.908" v="980"/>
        <pc:sldMkLst>
          <pc:docMk/>
          <pc:sldMk cId="715311766" sldId="264"/>
        </pc:sldMkLst>
      </pc:sldChg>
      <pc:sldChg chg="addSp delSp modSp mod chgLayout">
        <pc:chgData name="Dirk Wübben" userId="a27602df-5b54-480c-866c-64260ceb4949" providerId="ADAL" clId="{B9152457-D034-412D-B2E5-D965518DEF53}" dt="2024-10-21T15:46:11.315" v="1012" actId="700"/>
        <pc:sldMkLst>
          <pc:docMk/>
          <pc:sldMk cId="1848419274" sldId="264"/>
        </pc:sldMkLst>
      </pc:sldChg>
      <pc:sldChg chg="modSp mod chgLayout">
        <pc:chgData name="Dirk Wübben" userId="a27602df-5b54-480c-866c-64260ceb4949" providerId="ADAL" clId="{B9152457-D034-412D-B2E5-D965518DEF53}" dt="2024-10-22T14:26:24.969" v="1295" actId="403"/>
        <pc:sldMkLst>
          <pc:docMk/>
          <pc:sldMk cId="1349728837" sldId="267"/>
        </pc:sldMkLst>
      </pc:sldChg>
      <pc:sldChg chg="addSp delSp modSp mod chgLayout">
        <pc:chgData name="Dirk Wübben" userId="a27602df-5b54-480c-866c-64260ceb4949" providerId="ADAL" clId="{B9152457-D034-412D-B2E5-D965518DEF53}" dt="2024-10-22T14:26:41.785" v="1297" actId="700"/>
        <pc:sldMkLst>
          <pc:docMk/>
          <pc:sldMk cId="3400339010" sldId="269"/>
        </pc:sldMkLst>
      </pc:sldChg>
      <pc:sldChg chg="addSp delSp modSp mod modClrScheme chgLayout">
        <pc:chgData name="Dirk Wübben" userId="a27602df-5b54-480c-866c-64260ceb4949" providerId="ADAL" clId="{B9152457-D034-412D-B2E5-D965518DEF53}" dt="2024-10-22T14:26:15.415" v="1292" actId="403"/>
        <pc:sldMkLst>
          <pc:docMk/>
          <pc:sldMk cId="2748807046" sldId="274"/>
        </pc:sldMkLst>
      </pc:sldChg>
      <pc:sldChg chg="modSp mod">
        <pc:chgData name="Dirk Wübben" userId="a27602df-5b54-480c-866c-64260ceb4949" providerId="ADAL" clId="{B9152457-D034-412D-B2E5-D965518DEF53}" dt="2024-10-15T08:18:52.055" v="1" actId="1038"/>
        <pc:sldMkLst>
          <pc:docMk/>
          <pc:sldMk cId="2277072009" sldId="409"/>
        </pc:sldMkLst>
      </pc:sldChg>
      <pc:sldChg chg="addSp delSp modSp mod">
        <pc:chgData name="Dirk Wübben" userId="a27602df-5b54-480c-866c-64260ceb4949" providerId="ADAL" clId="{B9152457-D034-412D-B2E5-D965518DEF53}" dt="2024-10-17T07:58:39.351" v="991" actId="14429"/>
        <pc:sldMkLst>
          <pc:docMk/>
          <pc:sldMk cId="1903714414" sldId="416"/>
        </pc:sldMkLst>
      </pc:sldChg>
      <pc:sldChg chg="addSp modSp mod">
        <pc:chgData name="Dirk Wübben" userId="a27602df-5b54-480c-866c-64260ceb4949" providerId="ADAL" clId="{B9152457-D034-412D-B2E5-D965518DEF53}" dt="2024-10-17T07:53:14.059" v="921" actId="6549"/>
        <pc:sldMkLst>
          <pc:docMk/>
          <pc:sldMk cId="4055870343" sldId="2147472502"/>
        </pc:sldMkLst>
      </pc:sldChg>
      <pc:sldChg chg="addSp modSp mod">
        <pc:chgData name="Dirk Wübben" userId="a27602df-5b54-480c-866c-64260ceb4949" providerId="ADAL" clId="{B9152457-D034-412D-B2E5-D965518DEF53}" dt="2024-10-17T07:52:35.315" v="912" actId="1076"/>
        <pc:sldMkLst>
          <pc:docMk/>
          <pc:sldMk cId="2621753809" sldId="2147472509"/>
        </pc:sldMkLst>
      </pc:sldChg>
      <pc:sldChg chg="addSp modSp">
        <pc:chgData name="Dirk Wübben" userId="a27602df-5b54-480c-866c-64260ceb4949" providerId="ADAL" clId="{B9152457-D034-412D-B2E5-D965518DEF53}" dt="2024-10-17T07:52:37.441" v="913"/>
        <pc:sldMkLst>
          <pc:docMk/>
          <pc:sldMk cId="2780177838" sldId="2147472511"/>
        </pc:sldMkLst>
      </pc:sldChg>
      <pc:sldChg chg="del">
        <pc:chgData name="Dirk Wübben" userId="a27602df-5b54-480c-866c-64260ceb4949" providerId="ADAL" clId="{B9152457-D034-412D-B2E5-D965518DEF53}" dt="2024-10-17T07:53:05.501" v="914" actId="47"/>
        <pc:sldMkLst>
          <pc:docMk/>
          <pc:sldMk cId="4273766805" sldId="2147472515"/>
        </pc:sldMkLst>
      </pc:sldChg>
      <pc:sldChg chg="delSp modSp del mod">
        <pc:chgData name="Dirk Wübben" userId="a27602df-5b54-480c-866c-64260ceb4949" providerId="ADAL" clId="{B9152457-D034-412D-B2E5-D965518DEF53}" dt="2024-10-17T07:50:27.384" v="885" actId="47"/>
        <pc:sldMkLst>
          <pc:docMk/>
          <pc:sldMk cId="600687088" sldId="2147472516"/>
        </pc:sldMkLst>
      </pc:sldChg>
      <pc:sldChg chg="delSp mod">
        <pc:chgData name="Dirk Wübben" userId="a27602df-5b54-480c-866c-64260ceb4949" providerId="ADAL" clId="{B9152457-D034-412D-B2E5-D965518DEF53}" dt="2024-10-22T14:21:32.668" v="1031" actId="478"/>
        <pc:sldMkLst>
          <pc:docMk/>
          <pc:sldMk cId="237492012" sldId="2147472535"/>
        </pc:sldMkLst>
      </pc:sldChg>
      <pc:sldChg chg="addSp modSp mod">
        <pc:chgData name="Dirk Wübben" userId="a27602df-5b54-480c-866c-64260ceb4949" providerId="ADAL" clId="{B9152457-D034-412D-B2E5-D965518DEF53}" dt="2024-10-17T08:02:37.022" v="1007" actId="6549"/>
        <pc:sldMkLst>
          <pc:docMk/>
          <pc:sldMk cId="3719215840" sldId="2147472539"/>
        </pc:sldMkLst>
      </pc:sldChg>
      <pc:sldChg chg="addSp delSp modSp mod">
        <pc:chgData name="Dirk Wübben" userId="a27602df-5b54-480c-866c-64260ceb4949" providerId="ADAL" clId="{B9152457-D034-412D-B2E5-D965518DEF53}" dt="2024-10-23T14:16:13.293" v="1467" actId="478"/>
        <pc:sldMkLst>
          <pc:docMk/>
          <pc:sldMk cId="2335996785" sldId="2147472543"/>
        </pc:sldMkLst>
      </pc:sldChg>
      <pc:sldChg chg="addSp modSp add del">
        <pc:chgData name="Dirk Wübben" userId="a27602df-5b54-480c-866c-64260ceb4949" providerId="ADAL" clId="{B9152457-D034-412D-B2E5-D965518DEF53}" dt="2024-10-23T14:17:10.561" v="1469" actId="47"/>
        <pc:sldMkLst>
          <pc:docMk/>
          <pc:sldMk cId="3744710436" sldId="2147472544"/>
        </pc:sldMkLst>
      </pc:sldChg>
      <pc:sldChg chg="addSp modSp">
        <pc:chgData name="Dirk Wübben" userId="a27602df-5b54-480c-866c-64260ceb4949" providerId="ADAL" clId="{B9152457-D034-412D-B2E5-D965518DEF53}" dt="2024-10-17T07:56:20.950" v="978"/>
        <pc:sldMkLst>
          <pc:docMk/>
          <pc:sldMk cId="106407812" sldId="2147472547"/>
        </pc:sldMkLst>
      </pc:sldChg>
      <pc:sldChg chg="addSp modSp">
        <pc:chgData name="Dirk Wübben" userId="a27602df-5b54-480c-866c-64260ceb4949" providerId="ADAL" clId="{B9152457-D034-412D-B2E5-D965518DEF53}" dt="2024-10-17T07:57:02.639" v="982"/>
        <pc:sldMkLst>
          <pc:docMk/>
          <pc:sldMk cId="811786820" sldId="2147472548"/>
        </pc:sldMkLst>
      </pc:sldChg>
      <pc:sldChg chg="addSp modSp mod">
        <pc:chgData name="Dirk Wübben" userId="a27602df-5b54-480c-866c-64260ceb4949" providerId="ADAL" clId="{B9152457-D034-412D-B2E5-D965518DEF53}" dt="2024-10-17T08:01:32.669" v="1003" actId="1076"/>
        <pc:sldMkLst>
          <pc:docMk/>
          <pc:sldMk cId="319463743" sldId="2147472549"/>
        </pc:sldMkLst>
      </pc:sldChg>
      <pc:sldChg chg="addSp modSp add del">
        <pc:chgData name="Dirk Wübben" userId="a27602df-5b54-480c-866c-64260ceb4949" providerId="ADAL" clId="{B9152457-D034-412D-B2E5-D965518DEF53}" dt="2024-10-23T14:17:10.561" v="1469" actId="47"/>
        <pc:sldMkLst>
          <pc:docMk/>
          <pc:sldMk cId="2685880669" sldId="2147472551"/>
        </pc:sldMkLst>
      </pc:sldChg>
      <pc:sldChg chg="addSp modSp add del">
        <pc:chgData name="Dirk Wübben" userId="a27602df-5b54-480c-866c-64260ceb4949" providerId="ADAL" clId="{B9152457-D034-412D-B2E5-D965518DEF53}" dt="2024-10-23T14:17:10.561" v="1469" actId="47"/>
        <pc:sldMkLst>
          <pc:docMk/>
          <pc:sldMk cId="1597934679" sldId="2147472552"/>
        </pc:sldMkLst>
      </pc:sldChg>
      <pc:sldChg chg="addSp modSp mod">
        <pc:chgData name="Dirk Wübben" userId="a27602df-5b54-480c-866c-64260ceb4949" providerId="ADAL" clId="{B9152457-D034-412D-B2E5-D965518DEF53}" dt="2024-10-17T07:59:56.643" v="1001" actId="1076"/>
        <pc:sldMkLst>
          <pc:docMk/>
          <pc:sldMk cId="2885984354" sldId="2147472558"/>
        </pc:sldMkLst>
      </pc:sldChg>
      <pc:sldChg chg="addSp modSp mod">
        <pc:chgData name="Dirk Wübben" userId="a27602df-5b54-480c-866c-64260ceb4949" providerId="ADAL" clId="{B9152457-D034-412D-B2E5-D965518DEF53}" dt="2024-10-17T07:58:57.477" v="993" actId="1076"/>
        <pc:sldMkLst>
          <pc:docMk/>
          <pc:sldMk cId="1962824018" sldId="2147472559"/>
        </pc:sldMkLst>
      </pc:sldChg>
      <pc:sldChg chg="addSp modSp">
        <pc:chgData name="Dirk Wübben" userId="a27602df-5b54-480c-866c-64260ceb4949" providerId="ADAL" clId="{B9152457-D034-412D-B2E5-D965518DEF53}" dt="2024-10-17T07:58:59.846" v="994"/>
        <pc:sldMkLst>
          <pc:docMk/>
          <pc:sldMk cId="2703493096" sldId="2147472560"/>
        </pc:sldMkLst>
      </pc:sldChg>
      <pc:sldChg chg="addSp modSp">
        <pc:chgData name="Dirk Wübben" userId="a27602df-5b54-480c-866c-64260ceb4949" providerId="ADAL" clId="{B9152457-D034-412D-B2E5-D965518DEF53}" dt="2024-10-17T08:01:56.400" v="1005"/>
        <pc:sldMkLst>
          <pc:docMk/>
          <pc:sldMk cId="4240751118" sldId="2147472561"/>
        </pc:sldMkLst>
      </pc:sldChg>
      <pc:sldChg chg="addSp modSp add del">
        <pc:chgData name="Dirk Wübben" userId="a27602df-5b54-480c-866c-64260ceb4949" providerId="ADAL" clId="{B9152457-D034-412D-B2E5-D965518DEF53}" dt="2024-10-23T14:17:10.561" v="1469" actId="47"/>
        <pc:sldMkLst>
          <pc:docMk/>
          <pc:sldMk cId="1830304761" sldId="2147472562"/>
        </pc:sldMkLst>
      </pc:sldChg>
      <pc:sldChg chg="addSp delSp modSp mod">
        <pc:chgData name="Dirk Wübben" userId="a27602df-5b54-480c-866c-64260ceb4949" providerId="ADAL" clId="{B9152457-D034-412D-B2E5-D965518DEF53}" dt="2024-10-23T09:52:15.383" v="1466" actId="20577"/>
        <pc:sldMkLst>
          <pc:docMk/>
          <pc:sldMk cId="1463133876" sldId="2147472564"/>
        </pc:sldMkLst>
      </pc:sldChg>
      <pc:sldChg chg="modSp del mod">
        <pc:chgData name="Dirk Wübben" userId="a27602df-5b54-480c-866c-64260ceb4949" providerId="ADAL" clId="{B9152457-D034-412D-B2E5-D965518DEF53}" dt="2024-10-15T08:29:10.088" v="386" actId="47"/>
        <pc:sldMkLst>
          <pc:docMk/>
          <pc:sldMk cId="715461091" sldId="2147472565"/>
        </pc:sldMkLst>
      </pc:sldChg>
      <pc:sldChg chg="add">
        <pc:chgData name="Dirk Wübben" userId="a27602df-5b54-480c-866c-64260ceb4949" providerId="ADAL" clId="{B9152457-D034-412D-B2E5-D965518DEF53}" dt="2024-10-23T14:16:59.302" v="1468"/>
        <pc:sldMkLst>
          <pc:docMk/>
          <pc:sldMk cId="1170095649" sldId="2147472567"/>
        </pc:sldMkLst>
      </pc:sldChg>
      <pc:sldChg chg="add">
        <pc:chgData name="Dirk Wübben" userId="a27602df-5b54-480c-866c-64260ceb4949" providerId="ADAL" clId="{B9152457-D034-412D-B2E5-D965518DEF53}" dt="2024-10-23T14:16:59.302" v="1468"/>
        <pc:sldMkLst>
          <pc:docMk/>
          <pc:sldMk cId="2175279067" sldId="2147472568"/>
        </pc:sldMkLst>
      </pc:sldChg>
      <pc:sldChg chg="add">
        <pc:chgData name="Dirk Wübben" userId="a27602df-5b54-480c-866c-64260ceb4949" providerId="ADAL" clId="{B9152457-D034-412D-B2E5-D965518DEF53}" dt="2024-10-23T14:16:59.302" v="1468"/>
        <pc:sldMkLst>
          <pc:docMk/>
          <pc:sldMk cId="1001824235" sldId="2147472569"/>
        </pc:sldMkLst>
      </pc:sldChg>
      <pc:sldChg chg="addSp delSp modSp new mod modClrScheme chgLayout">
        <pc:chgData name="Dirk Wübben" userId="a27602df-5b54-480c-866c-64260ceb4949" providerId="ADAL" clId="{B9152457-D034-412D-B2E5-D965518DEF53}" dt="2024-10-17T07:50:40.869" v="891" actId="20577"/>
        <pc:sldMkLst>
          <pc:docMk/>
          <pc:sldMk cId="3648413544" sldId="2147476861"/>
        </pc:sldMkLst>
      </pc:sldChg>
      <pc:sldChg chg="addSp modSp">
        <pc:chgData name="Dirk Wübben" userId="a27602df-5b54-480c-866c-64260ceb4949" providerId="ADAL" clId="{B9152457-D034-412D-B2E5-D965518DEF53}" dt="2024-10-17T07:59:16.870" v="996"/>
        <pc:sldMkLst>
          <pc:docMk/>
          <pc:sldMk cId="1194833940" sldId="2147476878"/>
        </pc:sldMkLst>
      </pc:sldChg>
      <pc:sldChg chg="addSp modSp">
        <pc:chgData name="Dirk Wübben" userId="a27602df-5b54-480c-866c-64260ceb4949" providerId="ADAL" clId="{B9152457-D034-412D-B2E5-D965518DEF53}" dt="2024-10-17T07:59:15.473" v="995"/>
        <pc:sldMkLst>
          <pc:docMk/>
          <pc:sldMk cId="1965443747" sldId="2147476879"/>
        </pc:sldMkLst>
      </pc:sldChg>
      <pc:sldChg chg="addSp modSp del">
        <pc:chgData name="Dirk Wübben" userId="a27602df-5b54-480c-866c-64260ceb4949" providerId="ADAL" clId="{B9152457-D034-412D-B2E5-D965518DEF53}" dt="2024-10-23T14:17:15.048" v="1470" actId="47"/>
        <pc:sldMkLst>
          <pc:docMk/>
          <pc:sldMk cId="113998610" sldId="2147476880"/>
        </pc:sldMkLst>
      </pc:sldChg>
      <pc:sldChg chg="addSp delSp modSp add mod">
        <pc:chgData name="Dirk Wübben" userId="a27602df-5b54-480c-866c-64260ceb4949" providerId="ADAL" clId="{B9152457-D034-412D-B2E5-D965518DEF53}" dt="2024-10-22T14:23:21.809" v="1275" actId="20577"/>
        <pc:sldMkLst>
          <pc:docMk/>
          <pc:sldMk cId="2797061931" sldId="2147476881"/>
        </pc:sldMkLst>
      </pc:sldChg>
      <pc:sldChg chg="addSp delSp modSp new mod">
        <pc:chgData name="Dirk Wübben" userId="a27602df-5b54-480c-866c-64260ceb4949" providerId="ADAL" clId="{B9152457-D034-412D-B2E5-D965518DEF53}" dt="2024-10-17T07:56:09.389" v="973" actId="478"/>
        <pc:sldMkLst>
          <pc:docMk/>
          <pc:sldMk cId="566569657" sldId="2147476882"/>
        </pc:sldMkLst>
      </pc:sldChg>
      <pc:sldChg chg="modSp del mod">
        <pc:chgData name="Dirk Wübben" userId="a27602df-5b54-480c-866c-64260ceb4949" providerId="ADAL" clId="{B9152457-D034-412D-B2E5-D965518DEF53}" dt="2024-10-22T19:51:02.912" v="1382" actId="47"/>
        <pc:sldMkLst>
          <pc:docMk/>
          <pc:sldMk cId="2123224230" sldId="2147476905"/>
        </pc:sldMkLst>
      </pc:sldChg>
      <pc:sldChg chg="addSp delSp modSp new del mod chgLayout">
        <pc:chgData name="Dirk Wübben" userId="a27602df-5b54-480c-866c-64260ceb4949" providerId="ADAL" clId="{B9152457-D034-412D-B2E5-D965518DEF53}" dt="2024-10-21T15:47:22.979" v="1026" actId="680"/>
        <pc:sldMkLst>
          <pc:docMk/>
          <pc:sldMk cId="2201414817" sldId="2147476907"/>
        </pc:sldMkLst>
      </pc:sldChg>
      <pc:sldChg chg="add del">
        <pc:chgData name="Dirk Wübben" userId="a27602df-5b54-480c-866c-64260ceb4949" providerId="ADAL" clId="{B9152457-D034-412D-B2E5-D965518DEF53}" dt="2024-10-21T15:47:18.438" v="1022"/>
        <pc:sldMkLst>
          <pc:docMk/>
          <pc:sldMk cId="1177201426" sldId="2147476908"/>
        </pc:sldMkLst>
      </pc:sldChg>
      <pc:sldChg chg="del">
        <pc:chgData name="Dirk Wübben" userId="a27602df-5b54-480c-866c-64260ceb4949" providerId="ADAL" clId="{B9152457-D034-412D-B2E5-D965518DEF53}" dt="2024-10-23T14:17:15.048" v="1470" actId="47"/>
        <pc:sldMkLst>
          <pc:docMk/>
          <pc:sldMk cId="1553401679" sldId="2147476912"/>
        </pc:sldMkLst>
      </pc:sldChg>
      <pc:sldChg chg="new del">
        <pc:chgData name="Dirk Wübben" userId="a27602df-5b54-480c-866c-64260ceb4949" providerId="ADAL" clId="{B9152457-D034-412D-B2E5-D965518DEF53}" dt="2024-10-23T08:03:28.798" v="1383" actId="47"/>
        <pc:sldMkLst>
          <pc:docMk/>
          <pc:sldMk cId="1058998340" sldId="2147476916"/>
        </pc:sldMkLst>
      </pc:sldChg>
      <pc:sldChg chg="modSp add mod">
        <pc:chgData name="Dirk Wübben" userId="a27602df-5b54-480c-866c-64260ceb4949" providerId="ADAL" clId="{B9152457-D034-412D-B2E5-D965518DEF53}" dt="2024-10-22T19:48:39.795" v="1324" actId="20577"/>
        <pc:sldMkLst>
          <pc:docMk/>
          <pc:sldMk cId="912650279" sldId="2147476917"/>
        </pc:sldMkLst>
      </pc:sldChg>
      <pc:sldChg chg="del">
        <pc:chgData name="Dirk Wübben" userId="a27602df-5b54-480c-866c-64260ceb4949" providerId="ADAL" clId="{B9152457-D034-412D-B2E5-D965518DEF53}" dt="2024-10-23T14:17:10.561" v="1469" actId="47"/>
        <pc:sldMkLst>
          <pc:docMk/>
          <pc:sldMk cId="365676027" sldId="2147476920"/>
        </pc:sldMkLst>
      </pc:sldChg>
      <pc:sldChg chg="add del">
        <pc:chgData name="Dirk Wübben" userId="a27602df-5b54-480c-866c-64260ceb4949" providerId="ADAL" clId="{B9152457-D034-412D-B2E5-D965518DEF53}" dt="2024-10-23T14:17:25.926" v="1471" actId="47"/>
        <pc:sldMkLst>
          <pc:docMk/>
          <pc:sldMk cId="2777163463" sldId="2147476923"/>
        </pc:sldMkLst>
      </pc:sldChg>
      <pc:sldChg chg="add">
        <pc:chgData name="Dirk Wübben" userId="a27602df-5b54-480c-866c-64260ceb4949" providerId="ADAL" clId="{B9152457-D034-412D-B2E5-D965518DEF53}" dt="2024-10-23T14:16:59.302" v="1468"/>
        <pc:sldMkLst>
          <pc:docMk/>
          <pc:sldMk cId="2699808742" sldId="2147476924"/>
        </pc:sldMkLst>
      </pc:sldChg>
      <pc:sldChg chg="add">
        <pc:chgData name="Dirk Wübben" userId="a27602df-5b54-480c-866c-64260ceb4949" providerId="ADAL" clId="{B9152457-D034-412D-B2E5-D965518DEF53}" dt="2024-10-23T14:16:59.302" v="1468"/>
        <pc:sldMkLst>
          <pc:docMk/>
          <pc:sldMk cId="3788563094" sldId="2147476925"/>
        </pc:sldMkLst>
      </pc:sldChg>
    </pc:docChg>
  </pc:docChgLst>
  <pc:docChgLst>
    <pc:chgData name="benjamin.barth@dlr.de" userId="S::benjamin.barth_dlr.de#ext#@antunibremen.onmicrosoft.com::125bcdd7-effb-4ed3-ab95-be7e18fe1b24" providerId="AD" clId="Web-{35BD273D-DA53-4DEE-974E-CF967D51D839}"/>
    <pc:docChg chg="modSld">
      <pc:chgData name="benjamin.barth@dlr.de" userId="S::benjamin.barth_dlr.de#ext#@antunibremen.onmicrosoft.com::125bcdd7-effb-4ed3-ab95-be7e18fe1b24" providerId="AD" clId="Web-{35BD273D-DA53-4DEE-974E-CF967D51D839}" dt="2025-03-19T07:46:18.287" v="172" actId="14100"/>
      <pc:docMkLst>
        <pc:docMk/>
      </pc:docMkLst>
      <pc:sldChg chg="addSp delSp modSp">
        <pc:chgData name="benjamin.barth@dlr.de" userId="S::benjamin.barth_dlr.de#ext#@antunibremen.onmicrosoft.com::125bcdd7-effb-4ed3-ab95-be7e18fe1b24" providerId="AD" clId="Web-{35BD273D-DA53-4DEE-974E-CF967D51D839}" dt="2025-03-19T07:46:18.287" v="172" actId="14100"/>
        <pc:sldMkLst>
          <pc:docMk/>
          <pc:sldMk cId="4217844185" sldId="2147477025"/>
        </pc:sldMkLst>
      </pc:sldChg>
    </pc:docChg>
  </pc:docChgLst>
  <pc:docChgLst>
    <pc:chgData name="timon.petermann@telematik-zentrum.de" userId="S::timon.petermann_telematik-zentrum.de#ext#@antunibremen.onmicrosoft.com::09e0c723-61db-4925-a819-cd79f1389da8" providerId="AD" clId="Web-{BD499A86-7053-1BE5-6B2D-35E65428A734}"/>
    <pc:docChg chg="addSld delSld modSld modSection">
      <pc:chgData name="timon.petermann@telematik-zentrum.de" userId="S::timon.petermann_telematik-zentrum.de#ext#@antunibremen.onmicrosoft.com::09e0c723-61db-4925-a819-cd79f1389da8" providerId="AD" clId="Web-{BD499A86-7053-1BE5-6B2D-35E65428A734}" dt="2024-10-18T11:05:26.383" v="85"/>
      <pc:docMkLst>
        <pc:docMk/>
      </pc:docMkLst>
      <pc:sldChg chg="add">
        <pc:chgData name="timon.petermann@telematik-zentrum.de" userId="S::timon.petermann_telematik-zentrum.de#ext#@antunibremen.onmicrosoft.com::09e0c723-61db-4925-a819-cd79f1389da8" providerId="AD" clId="Web-{BD499A86-7053-1BE5-6B2D-35E65428A734}" dt="2024-10-18T10:02:39.995" v="4"/>
        <pc:sldMkLst>
          <pc:docMk/>
          <pc:sldMk cId="601664267" sldId="261"/>
        </pc:sldMkLst>
      </pc:sldChg>
      <pc:sldChg chg="del">
        <pc:chgData name="timon.petermann@telematik-zentrum.de" userId="S::timon.petermann_telematik-zentrum.de#ext#@antunibremen.onmicrosoft.com::09e0c723-61db-4925-a819-cd79f1389da8" providerId="AD" clId="Web-{BD499A86-7053-1BE5-6B2D-35E65428A734}" dt="2024-10-18T10:03:09.339" v="18"/>
        <pc:sldMkLst>
          <pc:docMk/>
          <pc:sldMk cId="2367375905" sldId="262"/>
        </pc:sldMkLst>
      </pc:sldChg>
      <pc:sldChg chg="del">
        <pc:chgData name="timon.petermann@telematik-zentrum.de" userId="S::timon.petermann_telematik-zentrum.de#ext#@antunibremen.onmicrosoft.com::09e0c723-61db-4925-a819-cd79f1389da8" providerId="AD" clId="Web-{BD499A86-7053-1BE5-6B2D-35E65428A734}" dt="2024-10-18T10:03:21.357" v="19"/>
        <pc:sldMkLst>
          <pc:docMk/>
          <pc:sldMk cId="2792263198" sldId="263"/>
        </pc:sldMkLst>
      </pc:sldChg>
      <pc:sldChg chg="add del">
        <pc:chgData name="timon.petermann@telematik-zentrum.de" userId="S::timon.petermann_telematik-zentrum.de#ext#@antunibremen.onmicrosoft.com::09e0c723-61db-4925-a819-cd79f1389da8" providerId="AD" clId="Web-{BD499A86-7053-1BE5-6B2D-35E65428A734}" dt="2024-10-18T11:05:26.383" v="85"/>
        <pc:sldMkLst>
          <pc:docMk/>
          <pc:sldMk cId="715311766" sldId="264"/>
        </pc:sldMkLst>
      </pc:sldChg>
      <pc:sldChg chg="add">
        <pc:chgData name="timon.petermann@telematik-zentrum.de" userId="S::timon.petermann_telematik-zentrum.de#ext#@antunibremen.onmicrosoft.com::09e0c723-61db-4925-a819-cd79f1389da8" providerId="AD" clId="Web-{BD499A86-7053-1BE5-6B2D-35E65428A734}" dt="2024-10-18T10:02:40.135" v="11"/>
        <pc:sldMkLst>
          <pc:docMk/>
          <pc:sldMk cId="2064440054" sldId="268"/>
        </pc:sldMkLst>
      </pc:sldChg>
      <pc:sldChg chg="add">
        <pc:chgData name="timon.petermann@telematik-zentrum.de" userId="S::timon.petermann_telematik-zentrum.de#ext#@antunibremen.onmicrosoft.com::09e0c723-61db-4925-a819-cd79f1389da8" providerId="AD" clId="Web-{BD499A86-7053-1BE5-6B2D-35E65428A734}" dt="2024-10-18T10:02:40.010" v="5"/>
        <pc:sldMkLst>
          <pc:docMk/>
          <pc:sldMk cId="2208714601" sldId="273"/>
        </pc:sldMkLst>
      </pc:sldChg>
      <pc:sldChg chg="addSp delSp modSp">
        <pc:chgData name="timon.petermann@telematik-zentrum.de" userId="S::timon.petermann_telematik-zentrum.de#ext#@antunibremen.onmicrosoft.com::09e0c723-61db-4925-a819-cd79f1389da8" providerId="AD" clId="Web-{BD499A86-7053-1BE5-6B2D-35E65428A734}" dt="2024-10-18T11:05:18.664" v="84"/>
        <pc:sldMkLst>
          <pc:docMk/>
          <pc:sldMk cId="106407812" sldId="2147472547"/>
        </pc:sldMkLst>
      </pc:sldChg>
      <pc:sldChg chg="del">
        <pc:chgData name="timon.petermann@telematik-zentrum.de" userId="S::timon.petermann_telematik-zentrum.de#ext#@antunibremen.onmicrosoft.com::09e0c723-61db-4925-a819-cd79f1389da8" providerId="AD" clId="Web-{BD499A86-7053-1BE5-6B2D-35E65428A734}" dt="2024-10-18T10:03:07.855" v="17"/>
        <pc:sldMkLst>
          <pc:docMk/>
          <pc:sldMk cId="3936702495" sldId="2147472569"/>
        </pc:sldMkLst>
      </pc:sldChg>
      <pc:sldChg chg="add">
        <pc:chgData name="timon.petermann@telematik-zentrum.de" userId="S::timon.petermann_telematik-zentrum.de#ext#@antunibremen.onmicrosoft.com::09e0c723-61db-4925-a819-cd79f1389da8" providerId="AD" clId="Web-{BD499A86-7053-1BE5-6B2D-35E65428A734}" dt="2024-10-18T10:02:40.042" v="6"/>
        <pc:sldMkLst>
          <pc:docMk/>
          <pc:sldMk cId="1132672783" sldId="2147476887"/>
        </pc:sldMkLst>
      </pc:sldChg>
      <pc:sldChg chg="add">
        <pc:chgData name="timon.petermann@telematik-zentrum.de" userId="S::timon.petermann_telematik-zentrum.de#ext#@antunibremen.onmicrosoft.com::09e0c723-61db-4925-a819-cd79f1389da8" providerId="AD" clId="Web-{BD499A86-7053-1BE5-6B2D-35E65428A734}" dt="2024-10-18T10:02:40.073" v="7"/>
        <pc:sldMkLst>
          <pc:docMk/>
          <pc:sldMk cId="1420673530" sldId="2147476888"/>
        </pc:sldMkLst>
      </pc:sldChg>
      <pc:sldChg chg="add">
        <pc:chgData name="timon.petermann@telematik-zentrum.de" userId="S::timon.petermann_telematik-zentrum.de#ext#@antunibremen.onmicrosoft.com::09e0c723-61db-4925-a819-cd79f1389da8" providerId="AD" clId="Web-{BD499A86-7053-1BE5-6B2D-35E65428A734}" dt="2024-10-18T10:02:40.089" v="8"/>
        <pc:sldMkLst>
          <pc:docMk/>
          <pc:sldMk cId="2683184328" sldId="2147476889"/>
        </pc:sldMkLst>
      </pc:sldChg>
      <pc:sldChg chg="modSp add">
        <pc:chgData name="timon.petermann@telematik-zentrum.de" userId="S::timon.petermann_telematik-zentrum.de#ext#@antunibremen.onmicrosoft.com::09e0c723-61db-4925-a819-cd79f1389da8" providerId="AD" clId="Web-{BD499A86-7053-1BE5-6B2D-35E65428A734}" dt="2024-10-18T10:04:11.748" v="79" actId="1076"/>
        <pc:sldMkLst>
          <pc:docMk/>
          <pc:sldMk cId="2565903550" sldId="2147476890"/>
        </pc:sldMkLst>
      </pc:sldChg>
      <pc:sldChg chg="add">
        <pc:chgData name="timon.petermann@telematik-zentrum.de" userId="S::timon.petermann_telematik-zentrum.de#ext#@antunibremen.onmicrosoft.com::09e0c723-61db-4925-a819-cd79f1389da8" providerId="AD" clId="Web-{BD499A86-7053-1BE5-6B2D-35E65428A734}" dt="2024-10-18T10:02:40.120" v="10"/>
        <pc:sldMkLst>
          <pc:docMk/>
          <pc:sldMk cId="1603383790" sldId="2147476891"/>
        </pc:sldMkLst>
      </pc:sldChg>
      <pc:sldChg chg="add del">
        <pc:chgData name="timon.petermann@telematik-zentrum.de" userId="S::timon.petermann_telematik-zentrum.de#ext#@antunibremen.onmicrosoft.com::09e0c723-61db-4925-a819-cd79f1389da8" providerId="AD" clId="Web-{BD499A86-7053-1BE5-6B2D-35E65428A734}" dt="2024-10-18T10:03:04.605" v="16"/>
        <pc:sldMkLst>
          <pc:docMk/>
          <pc:sldMk cId="3485633261" sldId="2147476892"/>
        </pc:sldMkLst>
      </pc:sldChg>
      <pc:sldChg chg="add del">
        <pc:chgData name="timon.petermann@telematik-zentrum.de" userId="S::timon.petermann_telematik-zentrum.de#ext#@antunibremen.onmicrosoft.com::09e0c723-61db-4925-a819-cd79f1389da8" providerId="AD" clId="Web-{BD499A86-7053-1BE5-6B2D-35E65428A734}" dt="2024-10-18T10:03:04.589" v="15"/>
        <pc:sldMkLst>
          <pc:docMk/>
          <pc:sldMk cId="2294177321" sldId="2147476893"/>
        </pc:sldMkLst>
      </pc:sldChg>
      <pc:sldChg chg="add">
        <pc:chgData name="timon.petermann@telematik-zentrum.de" userId="S::timon.petermann_telematik-zentrum.de#ext#@antunibremen.onmicrosoft.com::09e0c723-61db-4925-a819-cd79f1389da8" providerId="AD" clId="Web-{BD499A86-7053-1BE5-6B2D-35E65428A734}" dt="2024-10-18T10:02:40.260" v="14"/>
        <pc:sldMkLst>
          <pc:docMk/>
          <pc:sldMk cId="714228859" sldId="2147476894"/>
        </pc:sldMkLst>
      </pc:sldChg>
    </pc:docChg>
  </pc:docChgLst>
  <pc:docChgLst>
    <pc:chgData name="Dirk Wübben" userId="a27602df-5b54-480c-866c-64260ceb4949" providerId="ADAL" clId="{37BE8744-2CCE-424F-B4A7-DEFAC50FDE3F}"/>
    <pc:docChg chg="undo redo custSel addSld delSld modSld sldOrd addSection delSection modSection">
      <pc:chgData name="Dirk Wübben" userId="a27602df-5b54-480c-866c-64260ceb4949" providerId="ADAL" clId="{37BE8744-2CCE-424F-B4A7-DEFAC50FDE3F}" dt="2025-03-04T10:19:03.278" v="3741" actId="729"/>
      <pc:docMkLst>
        <pc:docMk/>
      </pc:docMkLst>
      <pc:sldChg chg="addSp delSp modSp mod">
        <pc:chgData name="Dirk Wübben" userId="a27602df-5b54-480c-866c-64260ceb4949" providerId="ADAL" clId="{37BE8744-2CCE-424F-B4A7-DEFAC50FDE3F}" dt="2025-03-03T13:42:40.619" v="3324" actId="478"/>
        <pc:sldMkLst>
          <pc:docMk/>
          <pc:sldMk cId="0" sldId="258"/>
        </pc:sldMkLst>
        <pc:spChg chg="mod">
          <ac:chgData name="Dirk Wübben" userId="a27602df-5b54-480c-866c-64260ceb4949" providerId="ADAL" clId="{37BE8744-2CCE-424F-B4A7-DEFAC50FDE3F}" dt="2025-02-10T10:40:11.077" v="25" actId="6549"/>
          <ac:spMkLst>
            <pc:docMk/>
            <pc:sldMk cId="0" sldId="258"/>
            <ac:spMk id="8" creationId="{B920F805-83F7-4D3B-B498-15EC0814BC4C}"/>
          </ac:spMkLst>
        </pc:spChg>
      </pc:sldChg>
      <pc:sldChg chg="del">
        <pc:chgData name="Dirk Wübben" userId="a27602df-5b54-480c-866c-64260ceb4949" providerId="ADAL" clId="{37BE8744-2CCE-424F-B4A7-DEFAC50FDE3F}" dt="2025-02-24T13:35:22.544" v="818" actId="47"/>
        <pc:sldMkLst>
          <pc:docMk/>
          <pc:sldMk cId="1852633294" sldId="259"/>
        </pc:sldMkLst>
      </pc:sldChg>
      <pc:sldChg chg="add del">
        <pc:chgData name="Dirk Wübben" userId="a27602df-5b54-480c-866c-64260ceb4949" providerId="ADAL" clId="{37BE8744-2CCE-424F-B4A7-DEFAC50FDE3F}" dt="2025-02-24T13:35:56.778" v="821" actId="47"/>
        <pc:sldMkLst>
          <pc:docMk/>
          <pc:sldMk cId="601664267" sldId="261"/>
        </pc:sldMkLst>
      </pc:sldChg>
      <pc:sldChg chg="del">
        <pc:chgData name="Dirk Wübben" userId="a27602df-5b54-480c-866c-64260ceb4949" providerId="ADAL" clId="{37BE8744-2CCE-424F-B4A7-DEFAC50FDE3F}" dt="2025-02-24T13:35:22.544" v="818" actId="47"/>
        <pc:sldMkLst>
          <pc:docMk/>
          <pc:sldMk cId="1848419274" sldId="264"/>
        </pc:sldMkLst>
      </pc:sldChg>
      <pc:sldChg chg="del">
        <pc:chgData name="Dirk Wübben" userId="a27602df-5b54-480c-866c-64260ceb4949" providerId="ADAL" clId="{37BE8744-2CCE-424F-B4A7-DEFAC50FDE3F}" dt="2025-02-10T10:41:48.920" v="78" actId="47"/>
        <pc:sldMkLst>
          <pc:docMk/>
          <pc:sldMk cId="2539413954" sldId="265"/>
        </pc:sldMkLst>
      </pc:sldChg>
      <pc:sldChg chg="del">
        <pc:chgData name="Dirk Wübben" userId="a27602df-5b54-480c-866c-64260ceb4949" providerId="ADAL" clId="{37BE8744-2CCE-424F-B4A7-DEFAC50FDE3F}" dt="2025-02-24T13:35:22.544" v="818" actId="47"/>
        <pc:sldMkLst>
          <pc:docMk/>
          <pc:sldMk cId="1349728837" sldId="267"/>
        </pc:sldMkLst>
      </pc:sldChg>
      <pc:sldChg chg="add del">
        <pc:chgData name="Dirk Wübben" userId="a27602df-5b54-480c-866c-64260ceb4949" providerId="ADAL" clId="{37BE8744-2CCE-424F-B4A7-DEFAC50FDE3F}" dt="2025-02-24T13:35:56.778" v="821" actId="47"/>
        <pc:sldMkLst>
          <pc:docMk/>
          <pc:sldMk cId="2064440054" sldId="268"/>
        </pc:sldMkLst>
      </pc:sldChg>
      <pc:sldChg chg="del">
        <pc:chgData name="Dirk Wübben" userId="a27602df-5b54-480c-866c-64260ceb4949" providerId="ADAL" clId="{37BE8744-2CCE-424F-B4A7-DEFAC50FDE3F}" dt="2025-02-24T13:35:22.544" v="818" actId="47"/>
        <pc:sldMkLst>
          <pc:docMk/>
          <pc:sldMk cId="3400339010" sldId="269"/>
        </pc:sldMkLst>
      </pc:sldChg>
      <pc:sldChg chg="del">
        <pc:chgData name="Dirk Wübben" userId="a27602df-5b54-480c-866c-64260ceb4949" providerId="ADAL" clId="{37BE8744-2CCE-424F-B4A7-DEFAC50FDE3F}" dt="2025-02-24T13:35:22.544" v="818" actId="47"/>
        <pc:sldMkLst>
          <pc:docMk/>
          <pc:sldMk cId="1704986583" sldId="270"/>
        </pc:sldMkLst>
      </pc:sldChg>
      <pc:sldChg chg="del">
        <pc:chgData name="Dirk Wübben" userId="a27602df-5b54-480c-866c-64260ceb4949" providerId="ADAL" clId="{37BE8744-2CCE-424F-B4A7-DEFAC50FDE3F}" dt="2025-02-24T13:35:22.544" v="818" actId="47"/>
        <pc:sldMkLst>
          <pc:docMk/>
          <pc:sldMk cId="2237517558" sldId="271"/>
        </pc:sldMkLst>
      </pc:sldChg>
      <pc:sldChg chg="add del">
        <pc:chgData name="Dirk Wübben" userId="a27602df-5b54-480c-866c-64260ceb4949" providerId="ADAL" clId="{37BE8744-2CCE-424F-B4A7-DEFAC50FDE3F}" dt="2025-02-24T13:35:56.778" v="821" actId="47"/>
        <pc:sldMkLst>
          <pc:docMk/>
          <pc:sldMk cId="2208714601" sldId="273"/>
        </pc:sldMkLst>
      </pc:sldChg>
      <pc:sldChg chg="del">
        <pc:chgData name="Dirk Wübben" userId="a27602df-5b54-480c-866c-64260ceb4949" providerId="ADAL" clId="{37BE8744-2CCE-424F-B4A7-DEFAC50FDE3F}" dt="2025-02-24T13:35:22.544" v="818" actId="47"/>
        <pc:sldMkLst>
          <pc:docMk/>
          <pc:sldMk cId="2748807046" sldId="274"/>
        </pc:sldMkLst>
      </pc:sldChg>
      <pc:sldChg chg="del">
        <pc:chgData name="Dirk Wübben" userId="a27602df-5b54-480c-866c-64260ceb4949" providerId="ADAL" clId="{37BE8744-2CCE-424F-B4A7-DEFAC50FDE3F}" dt="2025-02-24T13:38:29.906" v="846" actId="47"/>
        <pc:sldMkLst>
          <pc:docMk/>
          <pc:sldMk cId="3945475399" sldId="289"/>
        </pc:sldMkLst>
      </pc:sldChg>
      <pc:sldChg chg="del">
        <pc:chgData name="Dirk Wübben" userId="a27602df-5b54-480c-866c-64260ceb4949" providerId="ADAL" clId="{37BE8744-2CCE-424F-B4A7-DEFAC50FDE3F}" dt="2025-02-24T13:38:29.906" v="846" actId="47"/>
        <pc:sldMkLst>
          <pc:docMk/>
          <pc:sldMk cId="1527793017" sldId="290"/>
        </pc:sldMkLst>
      </pc:sldChg>
      <pc:sldChg chg="del">
        <pc:chgData name="Dirk Wübben" userId="a27602df-5b54-480c-866c-64260ceb4949" providerId="ADAL" clId="{37BE8744-2CCE-424F-B4A7-DEFAC50FDE3F}" dt="2025-02-24T13:38:29.906" v="846" actId="47"/>
        <pc:sldMkLst>
          <pc:docMk/>
          <pc:sldMk cId="834027754" sldId="291"/>
        </pc:sldMkLst>
      </pc:sldChg>
      <pc:sldChg chg="del">
        <pc:chgData name="Dirk Wübben" userId="a27602df-5b54-480c-866c-64260ceb4949" providerId="ADAL" clId="{37BE8744-2CCE-424F-B4A7-DEFAC50FDE3F}" dt="2025-02-10T10:41:48.920" v="78" actId="47"/>
        <pc:sldMkLst>
          <pc:docMk/>
          <pc:sldMk cId="2090211478" sldId="305"/>
        </pc:sldMkLst>
      </pc:sldChg>
      <pc:sldChg chg="del">
        <pc:chgData name="Dirk Wübben" userId="a27602df-5b54-480c-866c-64260ceb4949" providerId="ADAL" clId="{37BE8744-2CCE-424F-B4A7-DEFAC50FDE3F}" dt="2025-02-10T10:41:23.720" v="74" actId="47"/>
        <pc:sldMkLst>
          <pc:docMk/>
          <pc:sldMk cId="3018826609" sldId="406"/>
        </pc:sldMkLst>
      </pc:sldChg>
      <pc:sldChg chg="addSp delSp modSp mod">
        <pc:chgData name="Dirk Wübben" userId="a27602df-5b54-480c-866c-64260ceb4949" providerId="ADAL" clId="{37BE8744-2CCE-424F-B4A7-DEFAC50FDE3F}" dt="2025-03-03T20:20:43.951" v="3506" actId="20577"/>
        <pc:sldMkLst>
          <pc:docMk/>
          <pc:sldMk cId="2277072009" sldId="409"/>
        </pc:sldMkLst>
      </pc:sldChg>
      <pc:sldChg chg="del">
        <pc:chgData name="Dirk Wübben" userId="a27602df-5b54-480c-866c-64260ceb4949" providerId="ADAL" clId="{37BE8744-2CCE-424F-B4A7-DEFAC50FDE3F}" dt="2025-02-10T10:41:23.720" v="74" actId="47"/>
        <pc:sldMkLst>
          <pc:docMk/>
          <pc:sldMk cId="187175673" sldId="411"/>
        </pc:sldMkLst>
      </pc:sldChg>
      <pc:sldChg chg="del">
        <pc:chgData name="Dirk Wübben" userId="a27602df-5b54-480c-866c-64260ceb4949" providerId="ADAL" clId="{37BE8744-2CCE-424F-B4A7-DEFAC50FDE3F}" dt="2025-02-10T10:41:28.264" v="75" actId="47"/>
        <pc:sldMkLst>
          <pc:docMk/>
          <pc:sldMk cId="104511861" sldId="2147472510"/>
        </pc:sldMkLst>
      </pc:sldChg>
      <pc:sldChg chg="del">
        <pc:chgData name="Dirk Wübben" userId="a27602df-5b54-480c-866c-64260ceb4949" providerId="ADAL" clId="{37BE8744-2CCE-424F-B4A7-DEFAC50FDE3F}" dt="2025-02-10T10:41:28.264" v="75" actId="47"/>
        <pc:sldMkLst>
          <pc:docMk/>
          <pc:sldMk cId="727142129" sldId="2147472519"/>
        </pc:sldMkLst>
      </pc:sldChg>
      <pc:sldChg chg="del">
        <pc:chgData name="Dirk Wübben" userId="a27602df-5b54-480c-866c-64260ceb4949" providerId="ADAL" clId="{37BE8744-2CCE-424F-B4A7-DEFAC50FDE3F}" dt="2025-02-10T10:40:57.480" v="73" actId="47"/>
        <pc:sldMkLst>
          <pc:docMk/>
          <pc:sldMk cId="1655634797" sldId="2147472520"/>
        </pc:sldMkLst>
      </pc:sldChg>
      <pc:sldChg chg="del">
        <pc:chgData name="Dirk Wübben" userId="a27602df-5b54-480c-866c-64260ceb4949" providerId="ADAL" clId="{37BE8744-2CCE-424F-B4A7-DEFAC50FDE3F}" dt="2025-02-24T13:35:22.544" v="818" actId="47"/>
        <pc:sldMkLst>
          <pc:docMk/>
          <pc:sldMk cId="4272447073" sldId="2147472540"/>
        </pc:sldMkLst>
      </pc:sldChg>
      <pc:sldChg chg="del">
        <pc:chgData name="Dirk Wübben" userId="a27602df-5b54-480c-866c-64260ceb4949" providerId="ADAL" clId="{37BE8744-2CCE-424F-B4A7-DEFAC50FDE3F}" dt="2025-02-24T13:38:29.906" v="846" actId="47"/>
        <pc:sldMkLst>
          <pc:docMk/>
          <pc:sldMk cId="1562068212" sldId="2147472541"/>
        </pc:sldMkLst>
      </pc:sldChg>
      <pc:sldChg chg="del">
        <pc:chgData name="Dirk Wübben" userId="a27602df-5b54-480c-866c-64260ceb4949" providerId="ADAL" clId="{37BE8744-2CCE-424F-B4A7-DEFAC50FDE3F}" dt="2025-02-24T13:38:29.906" v="846" actId="47"/>
        <pc:sldMkLst>
          <pc:docMk/>
          <pc:sldMk cId="4186752563" sldId="2147472542"/>
        </pc:sldMkLst>
      </pc:sldChg>
      <pc:sldChg chg="add del">
        <pc:chgData name="Dirk Wübben" userId="a27602df-5b54-480c-866c-64260ceb4949" providerId="ADAL" clId="{37BE8744-2CCE-424F-B4A7-DEFAC50FDE3F}" dt="2025-02-24T13:35:56.778" v="821" actId="47"/>
        <pc:sldMkLst>
          <pc:docMk/>
          <pc:sldMk cId="2335996785" sldId="2147472543"/>
        </pc:sldMkLst>
      </pc:sldChg>
      <pc:sldChg chg="del">
        <pc:chgData name="Dirk Wübben" userId="a27602df-5b54-480c-866c-64260ceb4949" providerId="ADAL" clId="{37BE8744-2CCE-424F-B4A7-DEFAC50FDE3F}" dt="2025-02-24T13:38:16.037" v="845" actId="47"/>
        <pc:sldMkLst>
          <pc:docMk/>
          <pc:sldMk cId="1773697133" sldId="2147472545"/>
        </pc:sldMkLst>
      </pc:sldChg>
      <pc:sldChg chg="del">
        <pc:chgData name="Dirk Wübben" userId="a27602df-5b54-480c-866c-64260ceb4949" providerId="ADAL" clId="{37BE8744-2CCE-424F-B4A7-DEFAC50FDE3F}" dt="2025-02-24T13:38:16.037" v="845" actId="47"/>
        <pc:sldMkLst>
          <pc:docMk/>
          <pc:sldMk cId="1536693095" sldId="2147472546"/>
        </pc:sldMkLst>
      </pc:sldChg>
      <pc:sldChg chg="add del">
        <pc:chgData name="Dirk Wübben" userId="a27602df-5b54-480c-866c-64260ceb4949" providerId="ADAL" clId="{37BE8744-2CCE-424F-B4A7-DEFAC50FDE3F}" dt="2025-02-24T13:35:56.778" v="821" actId="47"/>
        <pc:sldMkLst>
          <pc:docMk/>
          <pc:sldMk cId="106407812" sldId="2147472547"/>
        </pc:sldMkLst>
      </pc:sldChg>
      <pc:sldChg chg="del">
        <pc:chgData name="Dirk Wübben" userId="a27602df-5b54-480c-866c-64260ceb4949" providerId="ADAL" clId="{37BE8744-2CCE-424F-B4A7-DEFAC50FDE3F}" dt="2025-02-24T13:42:21.605" v="886" actId="47"/>
        <pc:sldMkLst>
          <pc:docMk/>
          <pc:sldMk cId="811786820" sldId="2147472548"/>
        </pc:sldMkLst>
      </pc:sldChg>
      <pc:sldChg chg="del">
        <pc:chgData name="Dirk Wübben" userId="a27602df-5b54-480c-866c-64260ceb4949" providerId="ADAL" clId="{37BE8744-2CCE-424F-B4A7-DEFAC50FDE3F}" dt="2025-02-24T13:42:21.605" v="886" actId="47"/>
        <pc:sldMkLst>
          <pc:docMk/>
          <pc:sldMk cId="319463743" sldId="2147472549"/>
        </pc:sldMkLst>
      </pc:sldChg>
      <pc:sldChg chg="del">
        <pc:chgData name="Dirk Wübben" userId="a27602df-5b54-480c-866c-64260ceb4949" providerId="ADAL" clId="{37BE8744-2CCE-424F-B4A7-DEFAC50FDE3F}" dt="2025-02-24T13:35:22.544" v="818" actId="47"/>
        <pc:sldMkLst>
          <pc:docMk/>
          <pc:sldMk cId="95809100" sldId="2147472554"/>
        </pc:sldMkLst>
      </pc:sldChg>
      <pc:sldChg chg="addSp delSp modSp del mod chgLayout">
        <pc:chgData name="Dirk Wübben" userId="a27602df-5b54-480c-866c-64260ceb4949" providerId="ADAL" clId="{37BE8744-2CCE-424F-B4A7-DEFAC50FDE3F}" dt="2025-02-28T17:45:14.053" v="3303" actId="20577"/>
        <pc:sldMkLst>
          <pc:docMk/>
          <pc:sldMk cId="4196284054" sldId="2147472557"/>
        </pc:sldMkLst>
      </pc:sldChg>
      <pc:sldChg chg="del">
        <pc:chgData name="Dirk Wübben" userId="a27602df-5b54-480c-866c-64260ceb4949" providerId="ADAL" clId="{37BE8744-2CCE-424F-B4A7-DEFAC50FDE3F}" dt="2025-02-24T13:35:22.544" v="818" actId="47"/>
        <pc:sldMkLst>
          <pc:docMk/>
          <pc:sldMk cId="2703493096" sldId="2147472560"/>
        </pc:sldMkLst>
      </pc:sldChg>
      <pc:sldChg chg="del">
        <pc:chgData name="Dirk Wübben" userId="a27602df-5b54-480c-866c-64260ceb4949" providerId="ADAL" clId="{37BE8744-2CCE-424F-B4A7-DEFAC50FDE3F}" dt="2025-02-24T13:38:29.906" v="846" actId="47"/>
        <pc:sldMkLst>
          <pc:docMk/>
          <pc:sldMk cId="4240751118" sldId="2147472561"/>
        </pc:sldMkLst>
      </pc:sldChg>
      <pc:sldChg chg="del">
        <pc:chgData name="Dirk Wübben" userId="a27602df-5b54-480c-866c-64260ceb4949" providerId="ADAL" clId="{37BE8744-2CCE-424F-B4A7-DEFAC50FDE3F}" dt="2025-02-24T13:38:29.906" v="846" actId="47"/>
        <pc:sldMkLst>
          <pc:docMk/>
          <pc:sldMk cId="1005895793" sldId="2147472563"/>
        </pc:sldMkLst>
      </pc:sldChg>
      <pc:sldChg chg="add del">
        <pc:chgData name="Dirk Wübben" userId="a27602df-5b54-480c-866c-64260ceb4949" providerId="ADAL" clId="{37BE8744-2CCE-424F-B4A7-DEFAC50FDE3F}" dt="2025-02-24T13:35:56.778" v="821" actId="47"/>
        <pc:sldMkLst>
          <pc:docMk/>
          <pc:sldMk cId="1170095649" sldId="2147472567"/>
        </pc:sldMkLst>
      </pc:sldChg>
      <pc:sldChg chg="add del">
        <pc:chgData name="Dirk Wübben" userId="a27602df-5b54-480c-866c-64260ceb4949" providerId="ADAL" clId="{37BE8744-2CCE-424F-B4A7-DEFAC50FDE3F}" dt="2025-02-24T13:35:56.778" v="821" actId="47"/>
        <pc:sldMkLst>
          <pc:docMk/>
          <pc:sldMk cId="2175279067" sldId="2147472568"/>
        </pc:sldMkLst>
      </pc:sldChg>
      <pc:sldChg chg="add del">
        <pc:chgData name="Dirk Wübben" userId="a27602df-5b54-480c-866c-64260ceb4949" providerId="ADAL" clId="{37BE8744-2CCE-424F-B4A7-DEFAC50FDE3F}" dt="2025-02-24T13:35:56.778" v="821" actId="47"/>
        <pc:sldMkLst>
          <pc:docMk/>
          <pc:sldMk cId="1001824235" sldId="2147472569"/>
        </pc:sldMkLst>
      </pc:sldChg>
      <pc:sldChg chg="del">
        <pc:chgData name="Dirk Wübben" userId="a27602df-5b54-480c-866c-64260ceb4949" providerId="ADAL" clId="{37BE8744-2CCE-424F-B4A7-DEFAC50FDE3F}" dt="2025-02-24T13:38:29.906" v="846" actId="47"/>
        <pc:sldMkLst>
          <pc:docMk/>
          <pc:sldMk cId="2423869233" sldId="2147472570"/>
        </pc:sldMkLst>
      </pc:sldChg>
      <pc:sldChg chg="del">
        <pc:chgData name="Dirk Wübben" userId="a27602df-5b54-480c-866c-64260ceb4949" providerId="ADAL" clId="{37BE8744-2CCE-424F-B4A7-DEFAC50FDE3F}" dt="2025-02-10T10:41:48.920" v="78" actId="47"/>
        <pc:sldMkLst>
          <pc:docMk/>
          <pc:sldMk cId="2592937385" sldId="2147476858"/>
        </pc:sldMkLst>
      </pc:sldChg>
      <pc:sldChg chg="del">
        <pc:chgData name="Dirk Wübben" userId="a27602df-5b54-480c-866c-64260ceb4949" providerId="ADAL" clId="{37BE8744-2CCE-424F-B4A7-DEFAC50FDE3F}" dt="2025-02-10T10:42:12.445" v="83" actId="47"/>
        <pc:sldMkLst>
          <pc:docMk/>
          <pc:sldMk cId="3324942815" sldId="2147476860"/>
        </pc:sldMkLst>
      </pc:sldChg>
      <pc:sldChg chg="addSp delSp modSp mod">
        <pc:chgData name="Dirk Wübben" userId="a27602df-5b54-480c-866c-64260ceb4949" providerId="ADAL" clId="{37BE8744-2CCE-424F-B4A7-DEFAC50FDE3F}" dt="2025-02-26T13:35:04.180" v="3019" actId="478"/>
        <pc:sldMkLst>
          <pc:docMk/>
          <pc:sldMk cId="3648413544" sldId="2147476861"/>
        </pc:sldMkLst>
      </pc:sldChg>
      <pc:sldChg chg="del">
        <pc:chgData name="Dirk Wübben" userId="a27602df-5b54-480c-866c-64260ceb4949" providerId="ADAL" clId="{37BE8744-2CCE-424F-B4A7-DEFAC50FDE3F}" dt="2025-02-24T13:38:29.906" v="846" actId="47"/>
        <pc:sldMkLst>
          <pc:docMk/>
          <pc:sldMk cId="1928819775" sldId="2147476862"/>
        </pc:sldMkLst>
      </pc:sldChg>
      <pc:sldChg chg="del">
        <pc:chgData name="Dirk Wübben" userId="a27602df-5b54-480c-866c-64260ceb4949" providerId="ADAL" clId="{37BE8744-2CCE-424F-B4A7-DEFAC50FDE3F}" dt="2025-02-24T13:38:29.906" v="846" actId="47"/>
        <pc:sldMkLst>
          <pc:docMk/>
          <pc:sldMk cId="993062843" sldId="2147476863"/>
        </pc:sldMkLst>
      </pc:sldChg>
      <pc:sldChg chg="del">
        <pc:chgData name="Dirk Wübben" userId="a27602df-5b54-480c-866c-64260ceb4949" providerId="ADAL" clId="{37BE8744-2CCE-424F-B4A7-DEFAC50FDE3F}" dt="2025-02-24T13:38:29.906" v="846" actId="47"/>
        <pc:sldMkLst>
          <pc:docMk/>
          <pc:sldMk cId="1149164908" sldId="2147476864"/>
        </pc:sldMkLst>
      </pc:sldChg>
      <pc:sldChg chg="del">
        <pc:chgData name="Dirk Wübben" userId="a27602df-5b54-480c-866c-64260ceb4949" providerId="ADAL" clId="{37BE8744-2CCE-424F-B4A7-DEFAC50FDE3F}" dt="2025-02-24T13:38:29.906" v="846" actId="47"/>
        <pc:sldMkLst>
          <pc:docMk/>
          <pc:sldMk cId="1562357202" sldId="2147476866"/>
        </pc:sldMkLst>
      </pc:sldChg>
      <pc:sldChg chg="del">
        <pc:chgData name="Dirk Wübben" userId="a27602df-5b54-480c-866c-64260ceb4949" providerId="ADAL" clId="{37BE8744-2CCE-424F-B4A7-DEFAC50FDE3F}" dt="2025-02-24T13:38:29.906" v="846" actId="47"/>
        <pc:sldMkLst>
          <pc:docMk/>
          <pc:sldMk cId="1712500352" sldId="2147476867"/>
        </pc:sldMkLst>
      </pc:sldChg>
      <pc:sldChg chg="del">
        <pc:chgData name="Dirk Wübben" userId="a27602df-5b54-480c-866c-64260ceb4949" providerId="ADAL" clId="{37BE8744-2CCE-424F-B4A7-DEFAC50FDE3F}" dt="2025-02-24T13:38:29.906" v="846" actId="47"/>
        <pc:sldMkLst>
          <pc:docMk/>
          <pc:sldMk cId="3040244155" sldId="2147476868"/>
        </pc:sldMkLst>
      </pc:sldChg>
      <pc:sldChg chg="del">
        <pc:chgData name="Dirk Wübben" userId="a27602df-5b54-480c-866c-64260ceb4949" providerId="ADAL" clId="{37BE8744-2CCE-424F-B4A7-DEFAC50FDE3F}" dt="2025-02-24T13:38:29.906" v="846" actId="47"/>
        <pc:sldMkLst>
          <pc:docMk/>
          <pc:sldMk cId="2653670087" sldId="2147476869"/>
        </pc:sldMkLst>
      </pc:sldChg>
      <pc:sldChg chg="del">
        <pc:chgData name="Dirk Wübben" userId="a27602df-5b54-480c-866c-64260ceb4949" providerId="ADAL" clId="{37BE8744-2CCE-424F-B4A7-DEFAC50FDE3F}" dt="2025-02-24T13:38:29.906" v="846" actId="47"/>
        <pc:sldMkLst>
          <pc:docMk/>
          <pc:sldMk cId="1100898078" sldId="2147476870"/>
        </pc:sldMkLst>
      </pc:sldChg>
      <pc:sldChg chg="del">
        <pc:chgData name="Dirk Wübben" userId="a27602df-5b54-480c-866c-64260ceb4949" providerId="ADAL" clId="{37BE8744-2CCE-424F-B4A7-DEFAC50FDE3F}" dt="2025-02-24T13:38:29.906" v="846" actId="47"/>
        <pc:sldMkLst>
          <pc:docMk/>
          <pc:sldMk cId="3094521085" sldId="2147476871"/>
        </pc:sldMkLst>
      </pc:sldChg>
      <pc:sldChg chg="del">
        <pc:chgData name="Dirk Wübben" userId="a27602df-5b54-480c-866c-64260ceb4949" providerId="ADAL" clId="{37BE8744-2CCE-424F-B4A7-DEFAC50FDE3F}" dt="2025-02-24T13:38:29.906" v="846" actId="47"/>
        <pc:sldMkLst>
          <pc:docMk/>
          <pc:sldMk cId="1790774335" sldId="2147476872"/>
        </pc:sldMkLst>
      </pc:sldChg>
      <pc:sldChg chg="del">
        <pc:chgData name="Dirk Wübben" userId="a27602df-5b54-480c-866c-64260ceb4949" providerId="ADAL" clId="{37BE8744-2CCE-424F-B4A7-DEFAC50FDE3F}" dt="2025-02-24T13:38:29.906" v="846" actId="47"/>
        <pc:sldMkLst>
          <pc:docMk/>
          <pc:sldMk cId="1912886402" sldId="2147476873"/>
        </pc:sldMkLst>
      </pc:sldChg>
      <pc:sldChg chg="del">
        <pc:chgData name="Dirk Wübben" userId="a27602df-5b54-480c-866c-64260ceb4949" providerId="ADAL" clId="{37BE8744-2CCE-424F-B4A7-DEFAC50FDE3F}" dt="2025-02-24T13:38:29.906" v="846" actId="47"/>
        <pc:sldMkLst>
          <pc:docMk/>
          <pc:sldMk cId="1757150157" sldId="2147476874"/>
        </pc:sldMkLst>
      </pc:sldChg>
      <pc:sldChg chg="del">
        <pc:chgData name="Dirk Wübben" userId="a27602df-5b54-480c-866c-64260ceb4949" providerId="ADAL" clId="{37BE8744-2CCE-424F-B4A7-DEFAC50FDE3F}" dt="2025-02-24T13:38:16.037" v="845" actId="47"/>
        <pc:sldMkLst>
          <pc:docMk/>
          <pc:sldMk cId="2667969569" sldId="2147476875"/>
        </pc:sldMkLst>
      </pc:sldChg>
      <pc:sldChg chg="del">
        <pc:chgData name="Dirk Wübben" userId="a27602df-5b54-480c-866c-64260ceb4949" providerId="ADAL" clId="{37BE8744-2CCE-424F-B4A7-DEFAC50FDE3F}" dt="2025-02-24T13:38:16.037" v="845" actId="47"/>
        <pc:sldMkLst>
          <pc:docMk/>
          <pc:sldMk cId="955015410" sldId="2147476876"/>
        </pc:sldMkLst>
      </pc:sldChg>
      <pc:sldChg chg="del">
        <pc:chgData name="Dirk Wübben" userId="a27602df-5b54-480c-866c-64260ceb4949" providerId="ADAL" clId="{37BE8744-2CCE-424F-B4A7-DEFAC50FDE3F}" dt="2025-02-24T13:38:16.037" v="845" actId="47"/>
        <pc:sldMkLst>
          <pc:docMk/>
          <pc:sldMk cId="4280058175" sldId="2147476877"/>
        </pc:sldMkLst>
      </pc:sldChg>
      <pc:sldChg chg="del">
        <pc:chgData name="Dirk Wübben" userId="a27602df-5b54-480c-866c-64260ceb4949" providerId="ADAL" clId="{37BE8744-2CCE-424F-B4A7-DEFAC50FDE3F}" dt="2025-02-24T13:38:16.037" v="845" actId="47"/>
        <pc:sldMkLst>
          <pc:docMk/>
          <pc:sldMk cId="1194833940" sldId="2147476878"/>
        </pc:sldMkLst>
      </pc:sldChg>
      <pc:sldChg chg="del">
        <pc:chgData name="Dirk Wübben" userId="a27602df-5b54-480c-866c-64260ceb4949" providerId="ADAL" clId="{37BE8744-2CCE-424F-B4A7-DEFAC50FDE3F}" dt="2025-02-24T13:38:16.037" v="845" actId="47"/>
        <pc:sldMkLst>
          <pc:docMk/>
          <pc:sldMk cId="1965443747" sldId="2147476879"/>
        </pc:sldMkLst>
      </pc:sldChg>
      <pc:sldChg chg="modSp mod">
        <pc:chgData name="Dirk Wübben" userId="a27602df-5b54-480c-866c-64260ceb4949" providerId="ADAL" clId="{37BE8744-2CCE-424F-B4A7-DEFAC50FDE3F}" dt="2025-02-24T13:41:55.085" v="885" actId="20577"/>
        <pc:sldMkLst>
          <pc:docMk/>
          <pc:sldMk cId="2797061931" sldId="2147476881"/>
        </pc:sldMkLst>
      </pc:sldChg>
      <pc:sldChg chg="del">
        <pc:chgData name="Dirk Wübben" userId="a27602df-5b54-480c-866c-64260ceb4949" providerId="ADAL" clId="{37BE8744-2CCE-424F-B4A7-DEFAC50FDE3F}" dt="2025-02-24T13:35:22.544" v="818" actId="47"/>
        <pc:sldMkLst>
          <pc:docMk/>
          <pc:sldMk cId="3777869553" sldId="2147476886"/>
        </pc:sldMkLst>
      </pc:sldChg>
      <pc:sldChg chg="add del">
        <pc:chgData name="Dirk Wübben" userId="a27602df-5b54-480c-866c-64260ceb4949" providerId="ADAL" clId="{37BE8744-2CCE-424F-B4A7-DEFAC50FDE3F}" dt="2025-02-24T13:35:56.778" v="821" actId="47"/>
        <pc:sldMkLst>
          <pc:docMk/>
          <pc:sldMk cId="1132672783" sldId="2147476887"/>
        </pc:sldMkLst>
      </pc:sldChg>
      <pc:sldChg chg="add del">
        <pc:chgData name="Dirk Wübben" userId="a27602df-5b54-480c-866c-64260ceb4949" providerId="ADAL" clId="{37BE8744-2CCE-424F-B4A7-DEFAC50FDE3F}" dt="2025-02-24T13:35:56.778" v="821" actId="47"/>
        <pc:sldMkLst>
          <pc:docMk/>
          <pc:sldMk cId="1420673530" sldId="2147476888"/>
        </pc:sldMkLst>
      </pc:sldChg>
      <pc:sldChg chg="add del">
        <pc:chgData name="Dirk Wübben" userId="a27602df-5b54-480c-866c-64260ceb4949" providerId="ADAL" clId="{37BE8744-2CCE-424F-B4A7-DEFAC50FDE3F}" dt="2025-02-24T13:35:56.778" v="821" actId="47"/>
        <pc:sldMkLst>
          <pc:docMk/>
          <pc:sldMk cId="2683184328" sldId="2147476889"/>
        </pc:sldMkLst>
      </pc:sldChg>
      <pc:sldChg chg="add del">
        <pc:chgData name="Dirk Wübben" userId="a27602df-5b54-480c-866c-64260ceb4949" providerId="ADAL" clId="{37BE8744-2CCE-424F-B4A7-DEFAC50FDE3F}" dt="2025-02-24T13:35:56.778" v="821" actId="47"/>
        <pc:sldMkLst>
          <pc:docMk/>
          <pc:sldMk cId="2565903550" sldId="2147476890"/>
        </pc:sldMkLst>
      </pc:sldChg>
      <pc:sldChg chg="add del">
        <pc:chgData name="Dirk Wübben" userId="a27602df-5b54-480c-866c-64260ceb4949" providerId="ADAL" clId="{37BE8744-2CCE-424F-B4A7-DEFAC50FDE3F}" dt="2025-02-24T13:35:56.778" v="821" actId="47"/>
        <pc:sldMkLst>
          <pc:docMk/>
          <pc:sldMk cId="1603383790" sldId="2147476891"/>
        </pc:sldMkLst>
      </pc:sldChg>
      <pc:sldChg chg="del">
        <pc:chgData name="Dirk Wübben" userId="a27602df-5b54-480c-866c-64260ceb4949" providerId="ADAL" clId="{37BE8744-2CCE-424F-B4A7-DEFAC50FDE3F}" dt="2025-02-10T10:41:23.720" v="74" actId="47"/>
        <pc:sldMkLst>
          <pc:docMk/>
          <pc:sldMk cId="1130383841" sldId="2147476892"/>
        </pc:sldMkLst>
      </pc:sldChg>
      <pc:sldChg chg="add del">
        <pc:chgData name="Dirk Wübben" userId="a27602df-5b54-480c-866c-64260ceb4949" providerId="ADAL" clId="{37BE8744-2CCE-424F-B4A7-DEFAC50FDE3F}" dt="2025-02-24T13:35:56.778" v="821" actId="47"/>
        <pc:sldMkLst>
          <pc:docMk/>
          <pc:sldMk cId="714228859" sldId="2147476894"/>
        </pc:sldMkLst>
      </pc:sldChg>
      <pc:sldChg chg="del">
        <pc:chgData name="Dirk Wübben" userId="a27602df-5b54-480c-866c-64260ceb4949" providerId="ADAL" clId="{37BE8744-2CCE-424F-B4A7-DEFAC50FDE3F}" dt="2025-02-10T10:41:28.264" v="75" actId="47"/>
        <pc:sldMkLst>
          <pc:docMk/>
          <pc:sldMk cId="2158314366" sldId="2147476895"/>
        </pc:sldMkLst>
      </pc:sldChg>
      <pc:sldChg chg="del">
        <pc:chgData name="Dirk Wübben" userId="a27602df-5b54-480c-866c-64260ceb4949" providerId="ADAL" clId="{37BE8744-2CCE-424F-B4A7-DEFAC50FDE3F}" dt="2025-02-10T10:41:28.264" v="75" actId="47"/>
        <pc:sldMkLst>
          <pc:docMk/>
          <pc:sldMk cId="3279944619" sldId="2147476896"/>
        </pc:sldMkLst>
      </pc:sldChg>
      <pc:sldChg chg="del">
        <pc:chgData name="Dirk Wübben" userId="a27602df-5b54-480c-866c-64260ceb4949" providerId="ADAL" clId="{37BE8744-2CCE-424F-B4A7-DEFAC50FDE3F}" dt="2025-02-10T10:42:08.766" v="81" actId="47"/>
        <pc:sldMkLst>
          <pc:docMk/>
          <pc:sldMk cId="3014750675" sldId="2147476897"/>
        </pc:sldMkLst>
      </pc:sldChg>
      <pc:sldChg chg="del">
        <pc:chgData name="Dirk Wübben" userId="a27602df-5b54-480c-866c-64260ceb4949" providerId="ADAL" clId="{37BE8744-2CCE-424F-B4A7-DEFAC50FDE3F}" dt="2025-02-10T10:41:23.720" v="74" actId="47"/>
        <pc:sldMkLst>
          <pc:docMk/>
          <pc:sldMk cId="241406546" sldId="2147476898"/>
        </pc:sldMkLst>
      </pc:sldChg>
      <pc:sldChg chg="del">
        <pc:chgData name="Dirk Wübben" userId="a27602df-5b54-480c-866c-64260ceb4949" providerId="ADAL" clId="{37BE8744-2CCE-424F-B4A7-DEFAC50FDE3F}" dt="2025-02-10T10:41:23.720" v="74" actId="47"/>
        <pc:sldMkLst>
          <pc:docMk/>
          <pc:sldMk cId="109001948" sldId="2147476899"/>
        </pc:sldMkLst>
      </pc:sldChg>
      <pc:sldChg chg="del">
        <pc:chgData name="Dirk Wübben" userId="a27602df-5b54-480c-866c-64260ceb4949" providerId="ADAL" clId="{37BE8744-2CCE-424F-B4A7-DEFAC50FDE3F}" dt="2025-02-10T10:41:23.720" v="74" actId="47"/>
        <pc:sldMkLst>
          <pc:docMk/>
          <pc:sldMk cId="104191551" sldId="2147476900"/>
        </pc:sldMkLst>
      </pc:sldChg>
      <pc:sldChg chg="del">
        <pc:chgData name="Dirk Wübben" userId="a27602df-5b54-480c-866c-64260ceb4949" providerId="ADAL" clId="{37BE8744-2CCE-424F-B4A7-DEFAC50FDE3F}" dt="2025-02-10T10:41:23.720" v="74" actId="47"/>
        <pc:sldMkLst>
          <pc:docMk/>
          <pc:sldMk cId="4108931217" sldId="2147476901"/>
        </pc:sldMkLst>
      </pc:sldChg>
      <pc:sldChg chg="del">
        <pc:chgData name="Dirk Wübben" userId="a27602df-5b54-480c-866c-64260ceb4949" providerId="ADAL" clId="{37BE8744-2CCE-424F-B4A7-DEFAC50FDE3F}" dt="2025-02-24T13:38:29.906" v="846" actId="47"/>
        <pc:sldMkLst>
          <pc:docMk/>
          <pc:sldMk cId="3715471365" sldId="2147476902"/>
        </pc:sldMkLst>
      </pc:sldChg>
      <pc:sldChg chg="del">
        <pc:chgData name="Dirk Wübben" userId="a27602df-5b54-480c-866c-64260ceb4949" providerId="ADAL" clId="{37BE8744-2CCE-424F-B4A7-DEFAC50FDE3F}" dt="2025-02-24T13:38:29.906" v="846" actId="47"/>
        <pc:sldMkLst>
          <pc:docMk/>
          <pc:sldMk cId="3083521975" sldId="2147476903"/>
        </pc:sldMkLst>
      </pc:sldChg>
      <pc:sldChg chg="del">
        <pc:chgData name="Dirk Wübben" userId="a27602df-5b54-480c-866c-64260ceb4949" providerId="ADAL" clId="{37BE8744-2CCE-424F-B4A7-DEFAC50FDE3F}" dt="2025-02-24T13:38:29.906" v="846" actId="47"/>
        <pc:sldMkLst>
          <pc:docMk/>
          <pc:sldMk cId="1985545827" sldId="2147476904"/>
        </pc:sldMkLst>
      </pc:sldChg>
      <pc:sldChg chg="del">
        <pc:chgData name="Dirk Wübben" userId="a27602df-5b54-480c-866c-64260ceb4949" providerId="ADAL" clId="{37BE8744-2CCE-424F-B4A7-DEFAC50FDE3F}" dt="2025-02-24T13:38:11.713" v="844" actId="47"/>
        <pc:sldMkLst>
          <pc:docMk/>
          <pc:sldMk cId="1638095463" sldId="2147476906"/>
        </pc:sldMkLst>
      </pc:sldChg>
      <pc:sldChg chg="del">
        <pc:chgData name="Dirk Wübben" userId="a27602df-5b54-480c-866c-64260ceb4949" providerId="ADAL" clId="{37BE8744-2CCE-424F-B4A7-DEFAC50FDE3F}" dt="2025-02-24T13:38:29.906" v="846" actId="47"/>
        <pc:sldMkLst>
          <pc:docMk/>
          <pc:sldMk cId="2251625990" sldId="2147476907"/>
        </pc:sldMkLst>
      </pc:sldChg>
      <pc:sldChg chg="del">
        <pc:chgData name="Dirk Wübben" userId="a27602df-5b54-480c-866c-64260ceb4949" providerId="ADAL" clId="{37BE8744-2CCE-424F-B4A7-DEFAC50FDE3F}" dt="2025-02-24T13:38:29.906" v="846" actId="47"/>
        <pc:sldMkLst>
          <pc:docMk/>
          <pc:sldMk cId="3018569029" sldId="2147476908"/>
        </pc:sldMkLst>
      </pc:sldChg>
      <pc:sldChg chg="del">
        <pc:chgData name="Dirk Wübben" userId="a27602df-5b54-480c-866c-64260ceb4949" providerId="ADAL" clId="{37BE8744-2CCE-424F-B4A7-DEFAC50FDE3F}" dt="2025-02-24T13:38:29.906" v="846" actId="47"/>
        <pc:sldMkLst>
          <pc:docMk/>
          <pc:sldMk cId="2022672931" sldId="2147476909"/>
        </pc:sldMkLst>
      </pc:sldChg>
      <pc:sldChg chg="del">
        <pc:chgData name="Dirk Wübben" userId="a27602df-5b54-480c-866c-64260ceb4949" providerId="ADAL" clId="{37BE8744-2CCE-424F-B4A7-DEFAC50FDE3F}" dt="2025-02-24T13:38:11.713" v="844" actId="47"/>
        <pc:sldMkLst>
          <pc:docMk/>
          <pc:sldMk cId="1793790395" sldId="2147476910"/>
        </pc:sldMkLst>
      </pc:sldChg>
      <pc:sldChg chg="del">
        <pc:chgData name="Dirk Wübben" userId="a27602df-5b54-480c-866c-64260ceb4949" providerId="ADAL" clId="{37BE8744-2CCE-424F-B4A7-DEFAC50FDE3F}" dt="2025-02-24T13:35:22.544" v="818" actId="47"/>
        <pc:sldMkLst>
          <pc:docMk/>
          <pc:sldMk cId="2951542647" sldId="2147476911"/>
        </pc:sldMkLst>
      </pc:sldChg>
      <pc:sldChg chg="del">
        <pc:chgData name="Dirk Wübben" userId="a27602df-5b54-480c-866c-64260ceb4949" providerId="ADAL" clId="{37BE8744-2CCE-424F-B4A7-DEFAC50FDE3F}" dt="2025-02-24T13:24:52.497" v="434" actId="47"/>
        <pc:sldMkLst>
          <pc:docMk/>
          <pc:sldMk cId="1654930487" sldId="2147476913"/>
        </pc:sldMkLst>
      </pc:sldChg>
      <pc:sldChg chg="del">
        <pc:chgData name="Dirk Wübben" userId="a27602df-5b54-480c-866c-64260ceb4949" providerId="ADAL" clId="{37BE8744-2CCE-424F-B4A7-DEFAC50FDE3F}" dt="2025-02-24T13:35:22.544" v="818" actId="47"/>
        <pc:sldMkLst>
          <pc:docMk/>
          <pc:sldMk cId="2167108130" sldId="2147476914"/>
        </pc:sldMkLst>
      </pc:sldChg>
      <pc:sldChg chg="del">
        <pc:chgData name="Dirk Wübben" userId="a27602df-5b54-480c-866c-64260ceb4949" providerId="ADAL" clId="{37BE8744-2CCE-424F-B4A7-DEFAC50FDE3F}" dt="2025-02-24T13:35:22.544" v="818" actId="47"/>
        <pc:sldMkLst>
          <pc:docMk/>
          <pc:sldMk cId="745752956" sldId="2147476915"/>
        </pc:sldMkLst>
      </pc:sldChg>
      <pc:sldChg chg="del">
        <pc:chgData name="Dirk Wübben" userId="a27602df-5b54-480c-866c-64260ceb4949" providerId="ADAL" clId="{37BE8744-2CCE-424F-B4A7-DEFAC50FDE3F}" dt="2025-02-24T13:35:22.544" v="818" actId="47"/>
        <pc:sldMkLst>
          <pc:docMk/>
          <pc:sldMk cId="3101646741" sldId="2147476918"/>
        </pc:sldMkLst>
      </pc:sldChg>
      <pc:sldChg chg="del">
        <pc:chgData name="Dirk Wübben" userId="a27602df-5b54-480c-866c-64260ceb4949" providerId="ADAL" clId="{37BE8744-2CCE-424F-B4A7-DEFAC50FDE3F}" dt="2025-02-24T13:35:22.544" v="818" actId="47"/>
        <pc:sldMkLst>
          <pc:docMk/>
          <pc:sldMk cId="1324875567" sldId="2147476919"/>
        </pc:sldMkLst>
      </pc:sldChg>
      <pc:sldChg chg="del">
        <pc:chgData name="Dirk Wübben" userId="a27602df-5b54-480c-866c-64260ceb4949" providerId="ADAL" clId="{37BE8744-2CCE-424F-B4A7-DEFAC50FDE3F}" dt="2025-02-24T13:38:29.906" v="846" actId="47"/>
        <pc:sldMkLst>
          <pc:docMk/>
          <pc:sldMk cId="10284624" sldId="2147476922"/>
        </pc:sldMkLst>
      </pc:sldChg>
      <pc:sldChg chg="add del">
        <pc:chgData name="Dirk Wübben" userId="a27602df-5b54-480c-866c-64260ceb4949" providerId="ADAL" clId="{37BE8744-2CCE-424F-B4A7-DEFAC50FDE3F}" dt="2025-02-24T13:35:56.778" v="821" actId="47"/>
        <pc:sldMkLst>
          <pc:docMk/>
          <pc:sldMk cId="2699808742" sldId="2147476924"/>
        </pc:sldMkLst>
      </pc:sldChg>
      <pc:sldChg chg="add del">
        <pc:chgData name="Dirk Wübben" userId="a27602df-5b54-480c-866c-64260ceb4949" providerId="ADAL" clId="{37BE8744-2CCE-424F-B4A7-DEFAC50FDE3F}" dt="2025-02-24T13:35:56.778" v="821" actId="47"/>
        <pc:sldMkLst>
          <pc:docMk/>
          <pc:sldMk cId="3788563094" sldId="2147476925"/>
        </pc:sldMkLst>
      </pc:sldChg>
      <pc:sldChg chg="del">
        <pc:chgData name="Dirk Wübben" userId="a27602df-5b54-480c-866c-64260ceb4949" providerId="ADAL" clId="{37BE8744-2CCE-424F-B4A7-DEFAC50FDE3F}" dt="2025-02-24T13:38:29.906" v="846" actId="47"/>
        <pc:sldMkLst>
          <pc:docMk/>
          <pc:sldMk cId="2163661027" sldId="2147476926"/>
        </pc:sldMkLst>
      </pc:sldChg>
      <pc:sldChg chg="addSp delSp modSp new mod modClrScheme chgLayout">
        <pc:chgData name="Dirk Wübben" userId="a27602df-5b54-480c-866c-64260ceb4949" providerId="ADAL" clId="{37BE8744-2CCE-424F-B4A7-DEFAC50FDE3F}" dt="2025-02-24T13:27:22.335" v="647"/>
        <pc:sldMkLst>
          <pc:docMk/>
          <pc:sldMk cId="3366035886" sldId="2147476927"/>
        </pc:sldMkLst>
      </pc:sldChg>
      <pc:sldChg chg="addSp modSp add">
        <pc:chgData name="Dirk Wübben" userId="a27602df-5b54-480c-866c-64260ceb4949" providerId="ADAL" clId="{37BE8744-2CCE-424F-B4A7-DEFAC50FDE3F}" dt="2025-02-24T13:27:18.578" v="645"/>
        <pc:sldMkLst>
          <pc:docMk/>
          <pc:sldMk cId="3007069579" sldId="2147476928"/>
        </pc:sldMkLst>
      </pc:sldChg>
      <pc:sldChg chg="addSp modSp add">
        <pc:chgData name="Dirk Wübben" userId="a27602df-5b54-480c-866c-64260ceb4949" providerId="ADAL" clId="{37BE8744-2CCE-424F-B4A7-DEFAC50FDE3F}" dt="2025-02-24T13:27:19.917" v="646"/>
        <pc:sldMkLst>
          <pc:docMk/>
          <pc:sldMk cId="2299871820" sldId="2147476929"/>
        </pc:sldMkLst>
      </pc:sldChg>
      <pc:sldChg chg="del">
        <pc:chgData name="Dirk Wübben" userId="a27602df-5b54-480c-866c-64260ceb4949" providerId="ADAL" clId="{37BE8744-2CCE-424F-B4A7-DEFAC50FDE3F}" dt="2025-02-24T13:34:56.099" v="816" actId="47"/>
        <pc:sldMkLst>
          <pc:docMk/>
          <pc:sldMk cId="217777118" sldId="2147476930"/>
        </pc:sldMkLst>
      </pc:sldChg>
      <pc:sldChg chg="modSp add del mod">
        <pc:chgData name="Dirk Wübben" userId="a27602df-5b54-480c-866c-64260ceb4949" providerId="ADAL" clId="{37BE8744-2CCE-424F-B4A7-DEFAC50FDE3F}" dt="2025-02-24T13:23:17.424" v="362"/>
        <pc:sldMkLst>
          <pc:docMk/>
          <pc:sldMk cId="290012276" sldId="2147476930"/>
        </pc:sldMkLst>
      </pc:sldChg>
      <pc:sldChg chg="add ord">
        <pc:chgData name="Dirk Wübben" userId="a27602df-5b54-480c-866c-64260ceb4949" providerId="ADAL" clId="{37BE8744-2CCE-424F-B4A7-DEFAC50FDE3F}" dt="2025-02-24T13:27:41.057" v="652"/>
        <pc:sldMkLst>
          <pc:docMk/>
          <pc:sldMk cId="416337945" sldId="2147476930"/>
        </pc:sldMkLst>
      </pc:sldChg>
      <pc:sldChg chg="add del">
        <pc:chgData name="Dirk Wübben" userId="a27602df-5b54-480c-866c-64260ceb4949" providerId="ADAL" clId="{37BE8744-2CCE-424F-B4A7-DEFAC50FDE3F}" dt="2025-02-20T15:27:19.922" v="89"/>
        <pc:sldMkLst>
          <pc:docMk/>
          <pc:sldMk cId="3918589941" sldId="2147476930"/>
        </pc:sldMkLst>
      </pc:sldChg>
      <pc:sldChg chg="addSp modSp new del mod ord">
        <pc:chgData name="Dirk Wübben" userId="a27602df-5b54-480c-866c-64260ceb4949" providerId="ADAL" clId="{37BE8744-2CCE-424F-B4A7-DEFAC50FDE3F}" dt="2025-03-03T13:58:19.696" v="3473" actId="47"/>
        <pc:sldMkLst>
          <pc:docMk/>
          <pc:sldMk cId="2461016957" sldId="2147476931"/>
        </pc:sldMkLst>
      </pc:sldChg>
      <pc:sldChg chg="add del">
        <pc:chgData name="Dirk Wübben" userId="a27602df-5b54-480c-866c-64260ceb4949" providerId="ADAL" clId="{37BE8744-2CCE-424F-B4A7-DEFAC50FDE3F}" dt="2025-02-24T13:33:26.350" v="763" actId="47"/>
        <pc:sldMkLst>
          <pc:docMk/>
          <pc:sldMk cId="2556956969" sldId="2147476932"/>
        </pc:sldMkLst>
      </pc:sldChg>
      <pc:sldChg chg="addSp delSp modSp new del mod modClrScheme chgLayout">
        <pc:chgData name="Dirk Wübben" userId="a27602df-5b54-480c-866c-64260ceb4949" providerId="ADAL" clId="{37BE8744-2CCE-424F-B4A7-DEFAC50FDE3F}" dt="2025-02-24T13:36:47.819" v="835" actId="47"/>
        <pc:sldMkLst>
          <pc:docMk/>
          <pc:sldMk cId="1901495427" sldId="2147476933"/>
        </pc:sldMkLst>
      </pc:sldChg>
      <pc:sldChg chg="addSp delSp modSp mod">
        <pc:chgData name="Dirk Wübben" userId="a27602df-5b54-480c-866c-64260ceb4949" providerId="ADAL" clId="{37BE8744-2CCE-424F-B4A7-DEFAC50FDE3F}" dt="2025-03-04T06:50:18.527" v="3739" actId="20577"/>
        <pc:sldMkLst>
          <pc:docMk/>
          <pc:sldMk cId="416337945" sldId="2147476934"/>
        </pc:sldMkLst>
      </pc:sldChg>
      <pc:sldChg chg="addSp delSp modSp add mod">
        <pc:chgData name="Dirk Wübben" userId="a27602df-5b54-480c-866c-64260ceb4949" providerId="ADAL" clId="{37BE8744-2CCE-424F-B4A7-DEFAC50FDE3F}" dt="2025-03-03T20:27:24.379" v="3551" actId="14734"/>
        <pc:sldMkLst>
          <pc:docMk/>
          <pc:sldMk cId="1139371620" sldId="2147476935"/>
        </pc:sldMkLst>
      </pc:sldChg>
      <pc:sldChg chg="addSp delSp modSp new mod ord modShow">
        <pc:chgData name="Dirk Wübben" userId="a27602df-5b54-480c-866c-64260ceb4949" providerId="ADAL" clId="{37BE8744-2CCE-424F-B4A7-DEFAC50FDE3F}" dt="2025-03-04T10:19:03.278" v="3741" actId="729"/>
        <pc:sldMkLst>
          <pc:docMk/>
          <pc:sldMk cId="922216803" sldId="2147476936"/>
        </pc:sldMkLst>
      </pc:sldChg>
      <pc:sldChg chg="ord">
        <pc:chgData name="Dirk Wübben" userId="a27602df-5b54-480c-866c-64260ceb4949" providerId="ADAL" clId="{37BE8744-2CCE-424F-B4A7-DEFAC50FDE3F}" dt="2025-02-26T10:10:47.814" v="1684"/>
        <pc:sldMkLst>
          <pc:docMk/>
          <pc:sldMk cId="3801953932" sldId="2147476937"/>
        </pc:sldMkLst>
      </pc:sldChg>
      <pc:sldChg chg="ord">
        <pc:chgData name="Dirk Wübben" userId="a27602df-5b54-480c-866c-64260ceb4949" providerId="ADAL" clId="{37BE8744-2CCE-424F-B4A7-DEFAC50FDE3F}" dt="2025-02-26T10:10:47.814" v="1684"/>
        <pc:sldMkLst>
          <pc:docMk/>
          <pc:sldMk cId="2477760750" sldId="2147476938"/>
        </pc:sldMkLst>
      </pc:sldChg>
      <pc:sldChg chg="modSp mod chgLayout">
        <pc:chgData name="Dirk Wübben" userId="a27602df-5b54-480c-866c-64260ceb4949" providerId="ADAL" clId="{37BE8744-2CCE-424F-B4A7-DEFAC50FDE3F}" dt="2025-02-28T17:45:03.187" v="3282" actId="700"/>
        <pc:sldMkLst>
          <pc:docMk/>
          <pc:sldMk cId="2848802291" sldId="2147476939"/>
        </pc:sldMkLst>
      </pc:sldChg>
      <pc:sldChg chg="ord">
        <pc:chgData name="Dirk Wübben" userId="a27602df-5b54-480c-866c-64260ceb4949" providerId="ADAL" clId="{37BE8744-2CCE-424F-B4A7-DEFAC50FDE3F}" dt="2025-02-26T10:10:47.814" v="1684"/>
        <pc:sldMkLst>
          <pc:docMk/>
          <pc:sldMk cId="1077208484" sldId="2147476942"/>
        </pc:sldMkLst>
      </pc:sldChg>
      <pc:sldChg chg="addSp delSp modSp del mod">
        <pc:chgData name="Dirk Wübben" userId="a27602df-5b54-480c-866c-64260ceb4949" providerId="ADAL" clId="{37BE8744-2CCE-424F-B4A7-DEFAC50FDE3F}" dt="2025-02-25T17:23:53.905" v="1648" actId="47"/>
        <pc:sldMkLst>
          <pc:docMk/>
          <pc:sldMk cId="1918850631" sldId="2147476944"/>
        </pc:sldMkLst>
      </pc:sldChg>
      <pc:sldChg chg="ord">
        <pc:chgData name="Dirk Wübben" userId="a27602df-5b54-480c-866c-64260ceb4949" providerId="ADAL" clId="{37BE8744-2CCE-424F-B4A7-DEFAC50FDE3F}" dt="2025-02-26T10:10:47.814" v="1684"/>
        <pc:sldMkLst>
          <pc:docMk/>
          <pc:sldMk cId="1527545129" sldId="2147476945"/>
        </pc:sldMkLst>
      </pc:sldChg>
      <pc:sldChg chg="ord">
        <pc:chgData name="Dirk Wübben" userId="a27602df-5b54-480c-866c-64260ceb4949" providerId="ADAL" clId="{37BE8744-2CCE-424F-B4A7-DEFAC50FDE3F}" dt="2025-02-26T10:10:47.814" v="1684"/>
        <pc:sldMkLst>
          <pc:docMk/>
          <pc:sldMk cId="781642020" sldId="2147476946"/>
        </pc:sldMkLst>
      </pc:sldChg>
      <pc:sldChg chg="ord">
        <pc:chgData name="Dirk Wübben" userId="a27602df-5b54-480c-866c-64260ceb4949" providerId="ADAL" clId="{37BE8744-2CCE-424F-B4A7-DEFAC50FDE3F}" dt="2025-02-26T10:10:47.814" v="1684"/>
        <pc:sldMkLst>
          <pc:docMk/>
          <pc:sldMk cId="1015288669" sldId="2147476947"/>
        </pc:sldMkLst>
      </pc:sldChg>
      <pc:sldChg chg="ord">
        <pc:chgData name="Dirk Wübben" userId="a27602df-5b54-480c-866c-64260ceb4949" providerId="ADAL" clId="{37BE8744-2CCE-424F-B4A7-DEFAC50FDE3F}" dt="2025-02-26T10:10:47.814" v="1684"/>
        <pc:sldMkLst>
          <pc:docMk/>
          <pc:sldMk cId="1443366484" sldId="2147476948"/>
        </pc:sldMkLst>
      </pc:sldChg>
      <pc:sldChg chg="modSp new mod ord">
        <pc:chgData name="Dirk Wübben" userId="a27602df-5b54-480c-866c-64260ceb4949" providerId="ADAL" clId="{37BE8744-2CCE-424F-B4A7-DEFAC50FDE3F}" dt="2025-03-03T13:52:04.107" v="3432"/>
        <pc:sldMkLst>
          <pc:docMk/>
          <pc:sldMk cId="854581518" sldId="2147476949"/>
        </pc:sldMkLst>
      </pc:sldChg>
      <pc:sldChg chg="modSp mod">
        <pc:chgData name="Dirk Wübben" userId="a27602df-5b54-480c-866c-64260ceb4949" providerId="ADAL" clId="{37BE8744-2CCE-424F-B4A7-DEFAC50FDE3F}" dt="2025-02-27T07:11:55.116" v="3025" actId="1076"/>
        <pc:sldMkLst>
          <pc:docMk/>
          <pc:sldMk cId="2512753512" sldId="2147476958"/>
        </pc:sldMkLst>
      </pc:sldChg>
      <pc:sldChg chg="addSp delSp modSp mod">
        <pc:chgData name="Dirk Wübben" userId="a27602df-5b54-480c-866c-64260ceb4949" providerId="ADAL" clId="{37BE8744-2CCE-424F-B4A7-DEFAC50FDE3F}" dt="2025-02-27T07:12:03.945" v="3029"/>
        <pc:sldMkLst>
          <pc:docMk/>
          <pc:sldMk cId="3362133976" sldId="2147476959"/>
        </pc:sldMkLst>
      </pc:sldChg>
      <pc:sldChg chg="addSp delSp modSp mod">
        <pc:chgData name="Dirk Wübben" userId="a27602df-5b54-480c-866c-64260ceb4949" providerId="ADAL" clId="{37BE8744-2CCE-424F-B4A7-DEFAC50FDE3F}" dt="2025-02-27T07:12:01.559" v="3027"/>
        <pc:sldMkLst>
          <pc:docMk/>
          <pc:sldMk cId="2275402349" sldId="2147476960"/>
        </pc:sldMkLst>
      </pc:sldChg>
      <pc:sldChg chg="addSp delSp modSp mod">
        <pc:chgData name="Dirk Wübben" userId="a27602df-5b54-480c-866c-64260ceb4949" providerId="ADAL" clId="{37BE8744-2CCE-424F-B4A7-DEFAC50FDE3F}" dt="2025-02-27T07:12:12.916" v="3055" actId="1038"/>
        <pc:sldMkLst>
          <pc:docMk/>
          <pc:sldMk cId="3225395690" sldId="2147476961"/>
        </pc:sldMkLst>
      </pc:sldChg>
      <pc:sldChg chg="modSp del mod chgLayout">
        <pc:chgData name="Dirk Wübben" userId="a27602df-5b54-480c-866c-64260ceb4949" providerId="ADAL" clId="{37BE8744-2CCE-424F-B4A7-DEFAC50FDE3F}" dt="2025-03-03T13:55:31.566" v="3460" actId="47"/>
        <pc:sldMkLst>
          <pc:docMk/>
          <pc:sldMk cId="2006419099" sldId="2147476962"/>
        </pc:sldMkLst>
      </pc:sldChg>
      <pc:sldChg chg="modSp mod chgLayout">
        <pc:chgData name="Dirk Wübben" userId="a27602df-5b54-480c-866c-64260ceb4949" providerId="ADAL" clId="{37BE8744-2CCE-424F-B4A7-DEFAC50FDE3F}" dt="2025-03-03T20:23:47.170" v="3532" actId="14"/>
        <pc:sldMkLst>
          <pc:docMk/>
          <pc:sldMk cId="3377633737" sldId="2147476963"/>
        </pc:sldMkLst>
      </pc:sldChg>
      <pc:sldChg chg="modSp mod chgLayout">
        <pc:chgData name="Dirk Wübben" userId="a27602df-5b54-480c-866c-64260ceb4949" providerId="ADAL" clId="{37BE8744-2CCE-424F-B4A7-DEFAC50FDE3F}" dt="2025-03-03T20:22:19.926" v="3508" actId="113"/>
        <pc:sldMkLst>
          <pc:docMk/>
          <pc:sldMk cId="2771563822" sldId="2147476964"/>
        </pc:sldMkLst>
      </pc:sldChg>
      <pc:sldChg chg="addSp delSp modSp mod chgLayout">
        <pc:chgData name="Dirk Wübben" userId="a27602df-5b54-480c-866c-64260ceb4949" providerId="ADAL" clId="{37BE8744-2CCE-424F-B4A7-DEFAC50FDE3F}" dt="2025-02-28T08:34:03.004" v="3068" actId="700"/>
        <pc:sldMkLst>
          <pc:docMk/>
          <pc:sldMk cId="2073582900" sldId="2147476966"/>
        </pc:sldMkLst>
      </pc:sldChg>
      <pc:sldChg chg="addSp delSp modSp mod chgLayout">
        <pc:chgData name="Dirk Wübben" userId="a27602df-5b54-480c-866c-64260ceb4949" providerId="ADAL" clId="{37BE8744-2CCE-424F-B4A7-DEFAC50FDE3F}" dt="2025-03-03T20:30:01.166" v="3563"/>
        <pc:sldMkLst>
          <pc:docMk/>
          <pc:sldMk cId="3470027343" sldId="2147476968"/>
        </pc:sldMkLst>
      </pc:sldChg>
      <pc:sldChg chg="addSp delSp modSp mod chgLayout">
        <pc:chgData name="Dirk Wübben" userId="a27602df-5b54-480c-866c-64260ceb4949" providerId="ADAL" clId="{37BE8744-2CCE-424F-B4A7-DEFAC50FDE3F}" dt="2025-03-03T20:32:16.763" v="3581" actId="20577"/>
        <pc:sldMkLst>
          <pc:docMk/>
          <pc:sldMk cId="3721334223" sldId="2147476969"/>
        </pc:sldMkLst>
      </pc:sldChg>
      <pc:sldChg chg="modSp mod chgLayout">
        <pc:chgData name="Dirk Wübben" userId="a27602df-5b54-480c-866c-64260ceb4949" providerId="ADAL" clId="{37BE8744-2CCE-424F-B4A7-DEFAC50FDE3F}" dt="2025-03-03T20:34:04.656" v="3622" actId="20577"/>
        <pc:sldMkLst>
          <pc:docMk/>
          <pc:sldMk cId="3370915096" sldId="2147476970"/>
        </pc:sldMkLst>
      </pc:sldChg>
      <pc:sldChg chg="addSp delSp modSp mod chgLayout">
        <pc:chgData name="Dirk Wübben" userId="a27602df-5b54-480c-866c-64260ceb4949" providerId="ADAL" clId="{37BE8744-2CCE-424F-B4A7-DEFAC50FDE3F}" dt="2025-03-03T20:34:32.215" v="3625"/>
        <pc:sldMkLst>
          <pc:docMk/>
          <pc:sldMk cId="1350914574" sldId="2147476971"/>
        </pc:sldMkLst>
      </pc:sldChg>
      <pc:sldChg chg="modSp add mod">
        <pc:chgData name="Dirk Wübben" userId="a27602df-5b54-480c-866c-64260ceb4949" providerId="ADAL" clId="{37BE8744-2CCE-424F-B4A7-DEFAC50FDE3F}" dt="2025-02-28T09:20:20.213" v="3261" actId="6549"/>
        <pc:sldMkLst>
          <pc:docMk/>
          <pc:sldMk cId="3791343366" sldId="2147476972"/>
        </pc:sldMkLst>
      </pc:sldChg>
      <pc:sldChg chg="new ord">
        <pc:chgData name="Dirk Wübben" userId="a27602df-5b54-480c-866c-64260ceb4949" providerId="ADAL" clId="{37BE8744-2CCE-424F-B4A7-DEFAC50FDE3F}" dt="2025-02-28T09:20:45.077" v="3265"/>
        <pc:sldMkLst>
          <pc:docMk/>
          <pc:sldMk cId="2936859291" sldId="2147476973"/>
        </pc:sldMkLst>
      </pc:sldChg>
      <pc:sldChg chg="modSp mod chgLayout">
        <pc:chgData name="Dirk Wübben" userId="a27602df-5b54-480c-866c-64260ceb4949" providerId="ADAL" clId="{37BE8744-2CCE-424F-B4A7-DEFAC50FDE3F}" dt="2025-03-03T13:56:09.675" v="3468" actId="113"/>
        <pc:sldMkLst>
          <pc:docMk/>
          <pc:sldMk cId="681780769" sldId="2147476976"/>
        </pc:sldMkLst>
      </pc:sldChg>
      <pc:sldChg chg="delSp modSp mod">
        <pc:chgData name="Dirk Wübben" userId="a27602df-5b54-480c-866c-64260ceb4949" providerId="ADAL" clId="{37BE8744-2CCE-424F-B4A7-DEFAC50FDE3F}" dt="2025-03-03T20:25:37.499" v="3539"/>
        <pc:sldMkLst>
          <pc:docMk/>
          <pc:sldMk cId="249829350" sldId="2147476980"/>
        </pc:sldMkLst>
      </pc:sldChg>
      <pc:sldChg chg="delSp new del mod">
        <pc:chgData name="Dirk Wübben" userId="a27602df-5b54-480c-866c-64260ceb4949" providerId="ADAL" clId="{37BE8744-2CCE-424F-B4A7-DEFAC50FDE3F}" dt="2025-02-28T17:43:42.460" v="3268" actId="47"/>
        <pc:sldMkLst>
          <pc:docMk/>
          <pc:sldMk cId="1876400791" sldId="2147476980"/>
        </pc:sldMkLst>
      </pc:sldChg>
      <pc:sldChg chg="addSp modSp new mod">
        <pc:chgData name="Dirk Wübben" userId="a27602df-5b54-480c-866c-64260ceb4949" providerId="ADAL" clId="{37BE8744-2CCE-424F-B4A7-DEFAC50FDE3F}" dt="2025-03-03T13:55:28.934" v="3459" actId="20577"/>
        <pc:sldMkLst>
          <pc:docMk/>
          <pc:sldMk cId="589856088" sldId="2147476996"/>
        </pc:sldMkLst>
      </pc:sldChg>
      <pc:sldChg chg="delSp mod">
        <pc:chgData name="Dirk Wübben" userId="a27602df-5b54-480c-866c-64260ceb4949" providerId="ADAL" clId="{37BE8744-2CCE-424F-B4A7-DEFAC50FDE3F}" dt="2025-03-04T10:18:46.917" v="3740" actId="478"/>
        <pc:sldMkLst>
          <pc:docMk/>
          <pc:sldMk cId="1159854652" sldId="2147476996"/>
        </pc:sldMkLst>
      </pc:sldChg>
      <pc:sldChg chg="modSp new del mod">
        <pc:chgData name="Dirk Wübben" userId="a27602df-5b54-480c-866c-64260ceb4949" providerId="ADAL" clId="{37BE8744-2CCE-424F-B4A7-DEFAC50FDE3F}" dt="2025-03-03T20:23:38.313" v="3530" actId="47"/>
        <pc:sldMkLst>
          <pc:docMk/>
          <pc:sldMk cId="3002324282" sldId="2147476998"/>
        </pc:sldMkLst>
      </pc:sldChg>
      <pc:sldMasterChg chg="delSldLayout">
        <pc:chgData name="Dirk Wübben" userId="a27602df-5b54-480c-866c-64260ceb4949" providerId="ADAL" clId="{37BE8744-2CCE-424F-B4A7-DEFAC50FDE3F}" dt="2025-02-24T13:38:29.906" v="846" actId="47"/>
        <pc:sldMasterMkLst>
          <pc:docMk/>
          <pc:sldMasterMk cId="611449510" sldId="2147483686"/>
        </pc:sldMasterMkLst>
        <pc:sldLayoutChg chg="del">
          <pc:chgData name="Dirk Wübben" userId="a27602df-5b54-480c-866c-64260ceb4949" providerId="ADAL" clId="{37BE8744-2CCE-424F-B4A7-DEFAC50FDE3F}" dt="2025-02-10T10:41:23.720" v="74" actId="47"/>
          <pc:sldLayoutMkLst>
            <pc:docMk/>
            <pc:sldMasterMk cId="611449510" sldId="2147483686"/>
            <pc:sldLayoutMk cId="41860388" sldId="2147483702"/>
          </pc:sldLayoutMkLst>
        </pc:sldLayoutChg>
        <pc:sldLayoutChg chg="del">
          <pc:chgData name="Dirk Wübben" userId="a27602df-5b54-480c-866c-64260ceb4949" providerId="ADAL" clId="{37BE8744-2CCE-424F-B4A7-DEFAC50FDE3F}" dt="2025-02-24T13:38:29.906" v="846" actId="47"/>
          <pc:sldLayoutMkLst>
            <pc:docMk/>
            <pc:sldMasterMk cId="611449510" sldId="2147483686"/>
            <pc:sldLayoutMk cId="3542992440" sldId="2147483703"/>
          </pc:sldLayoutMkLst>
        </pc:sldLayoutChg>
      </pc:sldMasterChg>
    </pc:docChg>
  </pc:docChgLst>
  <pc:docChgLst>
    <pc:chgData name="Dirk Wübben" userId="a27602df-5b54-480c-866c-64260ceb4949" providerId="ADAL" clId="{3D074511-CB79-4E37-B981-EA231825076E}"/>
    <pc:docChg chg="undo custSel addSld delSld modSld sldOrd addSection modSection">
      <pc:chgData name="Dirk Wübben" userId="a27602df-5b54-480c-866c-64260ceb4949" providerId="ADAL" clId="{3D074511-CB79-4E37-B981-EA231825076E}" dt="2023-09-29T11:15:48.190" v="197" actId="20577"/>
      <pc:docMkLst>
        <pc:docMk/>
      </pc:docMkLst>
      <pc:sldChg chg="modSp mod">
        <pc:chgData name="Dirk Wübben" userId="a27602df-5b54-480c-866c-64260ceb4949" providerId="ADAL" clId="{3D074511-CB79-4E37-B981-EA231825076E}" dt="2023-09-29T09:49:45.990" v="21" actId="20577"/>
        <pc:sldMkLst>
          <pc:docMk/>
          <pc:sldMk cId="0" sldId="258"/>
        </pc:sldMkLst>
      </pc:sldChg>
      <pc:sldChg chg="modSp mod">
        <pc:chgData name="Dirk Wübben" userId="a27602df-5b54-480c-866c-64260ceb4949" providerId="ADAL" clId="{3D074511-CB79-4E37-B981-EA231825076E}" dt="2023-09-29T09:49:56.366" v="22" actId="6549"/>
        <pc:sldMkLst>
          <pc:docMk/>
          <pc:sldMk cId="2277072009" sldId="409"/>
        </pc:sldMkLst>
      </pc:sldChg>
      <pc:sldChg chg="del">
        <pc:chgData name="Dirk Wübben" userId="a27602df-5b54-480c-866c-64260ceb4949" providerId="ADAL" clId="{3D074511-CB79-4E37-B981-EA231825076E}" dt="2023-09-29T10:08:10.760" v="125" actId="47"/>
        <pc:sldMkLst>
          <pc:docMk/>
          <pc:sldMk cId="160608096" sldId="410"/>
        </pc:sldMkLst>
      </pc:sldChg>
      <pc:sldChg chg="add del">
        <pc:chgData name="Dirk Wübben" userId="a27602df-5b54-480c-866c-64260ceb4949" providerId="ADAL" clId="{3D074511-CB79-4E37-B981-EA231825076E}" dt="2023-09-29T10:07:45.186" v="120" actId="47"/>
        <pc:sldMkLst>
          <pc:docMk/>
          <pc:sldMk cId="1766123203" sldId="412"/>
        </pc:sldMkLst>
      </pc:sldChg>
      <pc:sldChg chg="del">
        <pc:chgData name="Dirk Wübben" userId="a27602df-5b54-480c-866c-64260ceb4949" providerId="ADAL" clId="{3D074511-CB79-4E37-B981-EA231825076E}" dt="2023-09-29T11:15:01.849" v="166" actId="47"/>
        <pc:sldMkLst>
          <pc:docMk/>
          <pc:sldMk cId="2013540328" sldId="415"/>
        </pc:sldMkLst>
      </pc:sldChg>
      <pc:sldChg chg="delSp modSp mod ord">
        <pc:chgData name="Dirk Wübben" userId="a27602df-5b54-480c-866c-64260ceb4949" providerId="ADAL" clId="{3D074511-CB79-4E37-B981-EA231825076E}" dt="2023-09-29T10:10:04.247" v="164" actId="14100"/>
        <pc:sldMkLst>
          <pc:docMk/>
          <pc:sldMk cId="1903714414" sldId="416"/>
        </pc:sldMkLst>
      </pc:sldChg>
      <pc:sldChg chg="del">
        <pc:chgData name="Dirk Wübben" userId="a27602df-5b54-480c-866c-64260ceb4949" providerId="ADAL" clId="{3D074511-CB79-4E37-B981-EA231825076E}" dt="2023-09-29T11:15:25.396" v="168" actId="47"/>
        <pc:sldMkLst>
          <pc:docMk/>
          <pc:sldMk cId="2825320251" sldId="2147472498"/>
        </pc:sldMkLst>
      </pc:sldChg>
      <pc:sldChg chg="del">
        <pc:chgData name="Dirk Wübben" userId="a27602df-5b54-480c-866c-64260ceb4949" providerId="ADAL" clId="{3D074511-CB79-4E37-B981-EA231825076E}" dt="2023-09-29T10:08:10.760" v="125" actId="47"/>
        <pc:sldMkLst>
          <pc:docMk/>
          <pc:sldMk cId="4003123245" sldId="2147472501"/>
        </pc:sldMkLst>
      </pc:sldChg>
      <pc:sldChg chg="modSp mod">
        <pc:chgData name="Dirk Wübben" userId="a27602df-5b54-480c-866c-64260ceb4949" providerId="ADAL" clId="{3D074511-CB79-4E37-B981-EA231825076E}" dt="2023-09-29T11:15:48.190" v="197" actId="20577"/>
        <pc:sldMkLst>
          <pc:docMk/>
          <pc:sldMk cId="4055870343" sldId="2147472502"/>
        </pc:sldMkLst>
      </pc:sldChg>
      <pc:sldChg chg="add del">
        <pc:chgData name="Dirk Wübben" userId="a27602df-5b54-480c-866c-64260ceb4949" providerId="ADAL" clId="{3D074511-CB79-4E37-B981-EA231825076E}" dt="2023-09-29T10:07:45.186" v="120" actId="47"/>
        <pc:sldMkLst>
          <pc:docMk/>
          <pc:sldMk cId="3170487856" sldId="2147472504"/>
        </pc:sldMkLst>
      </pc:sldChg>
      <pc:sldChg chg="del">
        <pc:chgData name="Dirk Wübben" userId="a27602df-5b54-480c-866c-64260ceb4949" providerId="ADAL" clId="{3D074511-CB79-4E37-B981-EA231825076E}" dt="2023-09-29T11:15:27.978" v="169" actId="47"/>
        <pc:sldMkLst>
          <pc:docMk/>
          <pc:sldMk cId="737727567" sldId="2147472505"/>
        </pc:sldMkLst>
      </pc:sldChg>
      <pc:sldChg chg="add del">
        <pc:chgData name="Dirk Wübben" userId="a27602df-5b54-480c-866c-64260ceb4949" providerId="ADAL" clId="{3D074511-CB79-4E37-B981-EA231825076E}" dt="2023-09-29T10:07:45.186" v="120" actId="47"/>
        <pc:sldMkLst>
          <pc:docMk/>
          <pc:sldMk cId="1819565692" sldId="2147472506"/>
        </pc:sldMkLst>
      </pc:sldChg>
      <pc:sldChg chg="del">
        <pc:chgData name="Dirk Wübben" userId="a27602df-5b54-480c-866c-64260ceb4949" providerId="ADAL" clId="{3D074511-CB79-4E37-B981-EA231825076E}" dt="2023-09-29T11:15:25.396" v="168" actId="47"/>
        <pc:sldMkLst>
          <pc:docMk/>
          <pc:sldMk cId="756076757" sldId="2147472507"/>
        </pc:sldMkLst>
      </pc:sldChg>
      <pc:sldChg chg="del">
        <pc:chgData name="Dirk Wübben" userId="a27602df-5b54-480c-866c-64260ceb4949" providerId="ADAL" clId="{3D074511-CB79-4E37-B981-EA231825076E}" dt="2023-09-29T11:15:25.396" v="168" actId="47"/>
        <pc:sldMkLst>
          <pc:docMk/>
          <pc:sldMk cId="1503147854" sldId="2147472508"/>
        </pc:sldMkLst>
      </pc:sldChg>
      <pc:sldChg chg="addSp delSp modSp new mod modClrScheme chgLayout">
        <pc:chgData name="Dirk Wübben" userId="a27602df-5b54-480c-866c-64260ceb4949" providerId="ADAL" clId="{3D074511-CB79-4E37-B981-EA231825076E}" dt="2023-09-29T10:07:40.828" v="119" actId="20577"/>
        <pc:sldMkLst>
          <pc:docMk/>
          <pc:sldMk cId="2621753809" sldId="2147472509"/>
        </pc:sldMkLst>
      </pc:sldChg>
      <pc:sldChg chg="new ord">
        <pc:chgData name="Dirk Wübben" userId="a27602df-5b54-480c-866c-64260ceb4949" providerId="ADAL" clId="{3D074511-CB79-4E37-B981-EA231825076E}" dt="2023-09-29T09:50:32.239" v="42"/>
        <pc:sldMkLst>
          <pc:docMk/>
          <pc:sldMk cId="104511861" sldId="2147472510"/>
        </pc:sldMkLst>
      </pc:sldChg>
      <pc:sldChg chg="modSp add mod">
        <pc:chgData name="Dirk Wübben" userId="a27602df-5b54-480c-866c-64260ceb4949" providerId="ADAL" clId="{3D074511-CB79-4E37-B981-EA231825076E}" dt="2023-09-29T10:08:00.555" v="124" actId="6549"/>
        <pc:sldMkLst>
          <pc:docMk/>
          <pc:sldMk cId="2780177838" sldId="2147472511"/>
        </pc:sldMkLst>
      </pc:sldChg>
      <pc:sldChg chg="add">
        <pc:chgData name="Dirk Wübben" userId="a27602df-5b54-480c-866c-64260ceb4949" providerId="ADAL" clId="{3D074511-CB79-4E37-B981-EA231825076E}" dt="2023-09-29T10:07:48.625" v="121"/>
        <pc:sldMkLst>
          <pc:docMk/>
          <pc:sldMk cId="4227724835" sldId="2147472512"/>
        </pc:sldMkLst>
      </pc:sldChg>
      <pc:sldChg chg="modSp add mod">
        <pc:chgData name="Dirk Wübben" userId="a27602df-5b54-480c-866c-64260ceb4949" providerId="ADAL" clId="{3D074511-CB79-4E37-B981-EA231825076E}" dt="2023-09-29T10:08:27.705" v="128" actId="6549"/>
        <pc:sldMkLst>
          <pc:docMk/>
          <pc:sldMk cId="3495942424" sldId="2147472513"/>
        </pc:sldMkLst>
      </pc:sldChg>
      <pc:sldChg chg="addSp delSp add del mod">
        <pc:chgData name="Dirk Wübben" userId="a27602df-5b54-480c-866c-64260ceb4949" providerId="ADAL" clId="{3D074511-CB79-4E37-B981-EA231825076E}" dt="2023-09-29T11:14:55.912" v="165" actId="47"/>
        <pc:sldMkLst>
          <pc:docMk/>
          <pc:sldMk cId="190230087" sldId="2147472514"/>
        </pc:sldMkLst>
      </pc:sldChg>
      <pc:sldChg chg="add">
        <pc:chgData name="Dirk Wübben" userId="a27602df-5b54-480c-866c-64260ceb4949" providerId="ADAL" clId="{3D074511-CB79-4E37-B981-EA231825076E}" dt="2023-09-29T10:08:40.918" v="131"/>
        <pc:sldMkLst>
          <pc:docMk/>
          <pc:sldMk cId="4273766805" sldId="2147472515"/>
        </pc:sldMkLst>
      </pc:sldChg>
      <pc:sldChg chg="add">
        <pc:chgData name="Dirk Wübben" userId="a27602df-5b54-480c-866c-64260ceb4949" providerId="ADAL" clId="{3D074511-CB79-4E37-B981-EA231825076E}" dt="2023-09-29T11:15:21.122" v="167"/>
        <pc:sldMkLst>
          <pc:docMk/>
          <pc:sldMk cId="600687088" sldId="2147472516"/>
        </pc:sldMkLst>
      </pc:sldChg>
      <pc:sldChg chg="new del">
        <pc:chgData name="Dirk Wübben" userId="a27602df-5b54-480c-866c-64260ceb4949" providerId="ADAL" clId="{3D074511-CB79-4E37-B981-EA231825076E}" dt="2023-09-29T10:09:09.041" v="137" actId="680"/>
        <pc:sldMkLst>
          <pc:docMk/>
          <pc:sldMk cId="3962087512" sldId="2147472516"/>
        </pc:sldMkLst>
      </pc:sldChg>
    </pc:docChg>
  </pc:docChgLst>
  <pc:docChgLst>
    <pc:chgData name="Breitbach, Markus" userId="S::m.breitbach_telekom.de#ext#@antunibremen.onmicrosoft.com::10c158ad-965e-4490-8b4a-81e4e8a03889" providerId="AD" clId="Web-{B885A55D-D5C7-728D-E3FE-C5966CF41055}"/>
    <pc:docChg chg="delSld modSld modSection">
      <pc:chgData name="Breitbach, Markus" userId="S::m.breitbach_telekom.de#ext#@antunibremen.onmicrosoft.com::10c158ad-965e-4490-8b4a-81e4e8a03889" providerId="AD" clId="Web-{B885A55D-D5C7-728D-E3FE-C5966CF41055}" dt="2025-03-25T13:40:53.087" v="35"/>
      <pc:docMkLst>
        <pc:docMk/>
      </pc:docMkLst>
      <pc:sldChg chg="mod modShow">
        <pc:chgData name="Breitbach, Markus" userId="S::m.breitbach_telekom.de#ext#@antunibremen.onmicrosoft.com::10c158ad-965e-4490-8b4a-81e4e8a03889" providerId="AD" clId="Web-{B885A55D-D5C7-728D-E3FE-C5966CF41055}" dt="2025-03-25T10:48:24.586" v="18"/>
        <pc:sldMkLst>
          <pc:docMk/>
          <pc:sldMk cId="3618174397" sldId="290"/>
        </pc:sldMkLst>
      </pc:sldChg>
      <pc:sldChg chg="modSp">
        <pc:chgData name="Breitbach, Markus" userId="S::m.breitbach_telekom.de#ext#@antunibremen.onmicrosoft.com::10c158ad-965e-4490-8b4a-81e4e8a03889" providerId="AD" clId="Web-{B885A55D-D5C7-728D-E3FE-C5966CF41055}" dt="2025-03-25T11:03:27.662" v="26" actId="1076"/>
        <pc:sldMkLst>
          <pc:docMk/>
          <pc:sldMk cId="1338731232" sldId="2147476964"/>
        </pc:sldMkLst>
      </pc:sldChg>
      <pc:sldChg chg="del mod modShow">
        <pc:chgData name="Breitbach, Markus" userId="S::m.breitbach_telekom.de#ext#@antunibremen.onmicrosoft.com::10c158ad-965e-4490-8b4a-81e4e8a03889" providerId="AD" clId="Web-{B885A55D-D5C7-728D-E3FE-C5966CF41055}" dt="2025-03-25T13:40:50.228" v="33"/>
        <pc:sldMkLst>
          <pc:docMk/>
          <pc:sldMk cId="1817739798" sldId="2147477030"/>
        </pc:sldMkLst>
      </pc:sldChg>
      <pc:sldChg chg="modSp">
        <pc:chgData name="Breitbach, Markus" userId="S::m.breitbach_telekom.de#ext#@antunibremen.onmicrosoft.com::10c158ad-965e-4490-8b4a-81e4e8a03889" providerId="AD" clId="Web-{B885A55D-D5C7-728D-E3FE-C5966CF41055}" dt="2025-03-25T11:27:28.584" v="29" actId="20577"/>
        <pc:sldMkLst>
          <pc:docMk/>
          <pc:sldMk cId="3161152169" sldId="2147477035"/>
        </pc:sldMkLst>
        <pc:spChg chg="mod">
          <ac:chgData name="Breitbach, Markus" userId="S::m.breitbach_telekom.de#ext#@antunibremen.onmicrosoft.com::10c158ad-965e-4490-8b4a-81e4e8a03889" providerId="AD" clId="Web-{B885A55D-D5C7-728D-E3FE-C5966CF41055}" dt="2025-03-25T11:27:28.584" v="29" actId="20577"/>
          <ac:spMkLst>
            <pc:docMk/>
            <pc:sldMk cId="3161152169" sldId="2147477035"/>
            <ac:spMk id="4" creationId="{A7AF831F-B423-4FF1-91C3-B1CCCA8C8EF8}"/>
          </ac:spMkLst>
        </pc:spChg>
      </pc:sldChg>
      <pc:sldChg chg="addSp modSp">
        <pc:chgData name="Breitbach, Markus" userId="S::m.breitbach_telekom.de#ext#@antunibremen.onmicrosoft.com::10c158ad-965e-4490-8b4a-81e4e8a03889" providerId="AD" clId="Web-{B885A55D-D5C7-728D-E3FE-C5966CF41055}" dt="2025-03-25T10:35:29.342" v="7" actId="1076"/>
        <pc:sldMkLst>
          <pc:docMk/>
          <pc:sldMk cId="61019520" sldId="2147477039"/>
        </pc:sldMkLst>
        <pc:spChg chg="add mod">
          <ac:chgData name="Breitbach, Markus" userId="S::m.breitbach_telekom.de#ext#@antunibremen.onmicrosoft.com::10c158ad-965e-4490-8b4a-81e4e8a03889" providerId="AD" clId="Web-{B885A55D-D5C7-728D-E3FE-C5966CF41055}" dt="2025-03-25T10:35:29.342" v="7" actId="1076"/>
          <ac:spMkLst>
            <pc:docMk/>
            <pc:sldMk cId="61019520" sldId="2147477039"/>
            <ac:spMk id="2" creationId="{7DB59F9A-1AE7-26AC-A287-28E1A96DF8ED}"/>
          </ac:spMkLst>
        </pc:spChg>
      </pc:sldChg>
      <pc:sldChg chg="modSp">
        <pc:chgData name="Breitbach, Markus" userId="S::m.breitbach_telekom.de#ext#@antunibremen.onmicrosoft.com::10c158ad-965e-4490-8b4a-81e4e8a03889" providerId="AD" clId="Web-{B885A55D-D5C7-728D-E3FE-C5966CF41055}" dt="2025-03-25T10:40:21.820" v="10" actId="1076"/>
        <pc:sldMkLst>
          <pc:docMk/>
          <pc:sldMk cId="746299310" sldId="2147477041"/>
        </pc:sldMkLst>
      </pc:sldChg>
      <pc:sldChg chg="del">
        <pc:chgData name="Breitbach, Markus" userId="S::m.breitbach_telekom.de#ext#@antunibremen.onmicrosoft.com::10c158ad-965e-4490-8b4a-81e4e8a03889" providerId="AD" clId="Web-{B885A55D-D5C7-728D-E3FE-C5966CF41055}" dt="2025-03-25T13:40:53.087" v="35"/>
        <pc:sldMkLst>
          <pc:docMk/>
          <pc:sldMk cId="3604156285" sldId="2147477042"/>
        </pc:sldMkLst>
      </pc:sldChg>
      <pc:sldChg chg="del mod modShow">
        <pc:chgData name="Breitbach, Markus" userId="S::m.breitbach_telekom.de#ext#@antunibremen.onmicrosoft.com::10c158ad-965e-4490-8b4a-81e4e8a03889" providerId="AD" clId="Web-{B885A55D-D5C7-728D-E3FE-C5966CF41055}" dt="2025-03-25T13:40:44.009" v="32"/>
        <pc:sldMkLst>
          <pc:docMk/>
          <pc:sldMk cId="3711949038" sldId="2147477043"/>
        </pc:sldMkLst>
      </pc:sldChg>
      <pc:sldChg chg="modSp">
        <pc:chgData name="Breitbach, Markus" userId="S::m.breitbach_telekom.de#ext#@antunibremen.onmicrosoft.com::10c158ad-965e-4490-8b4a-81e4e8a03889" providerId="AD" clId="Web-{B885A55D-D5C7-728D-E3FE-C5966CF41055}" dt="2025-03-25T10:51:33.655" v="20" actId="1076"/>
        <pc:sldMkLst>
          <pc:docMk/>
          <pc:sldMk cId="2207442008" sldId="2147477047"/>
        </pc:sldMkLst>
      </pc:sldChg>
      <pc:sldChg chg="addSp delSp modSp mod setBg">
        <pc:chgData name="Breitbach, Markus" userId="S::m.breitbach_telekom.de#ext#@antunibremen.onmicrosoft.com::10c158ad-965e-4490-8b4a-81e4e8a03889" providerId="AD" clId="Web-{B885A55D-D5C7-728D-E3FE-C5966CF41055}" dt="2025-03-25T10:44:14.609" v="17" actId="1076"/>
        <pc:sldMkLst>
          <pc:docMk/>
          <pc:sldMk cId="761125098" sldId="2147477048"/>
        </pc:sldMkLst>
      </pc:sldChg>
      <pc:sldChg chg="del mod modShow">
        <pc:chgData name="Breitbach, Markus" userId="S::m.breitbach_telekom.de#ext#@antunibremen.onmicrosoft.com::10c158ad-965e-4490-8b4a-81e4e8a03889" providerId="AD" clId="Web-{B885A55D-D5C7-728D-E3FE-C5966CF41055}" dt="2025-03-25T13:40:51.024" v="34"/>
        <pc:sldMkLst>
          <pc:docMk/>
          <pc:sldMk cId="2652341965" sldId="2147477063"/>
        </pc:sldMkLst>
      </pc:sldChg>
      <pc:sldChg chg="modSp">
        <pc:chgData name="Breitbach, Markus" userId="S::m.breitbach_telekom.de#ext#@antunibremen.onmicrosoft.com::10c158ad-965e-4490-8b4a-81e4e8a03889" providerId="AD" clId="Web-{B885A55D-D5C7-728D-E3FE-C5966CF41055}" dt="2025-03-25T11:42:06.206" v="31" actId="20577"/>
        <pc:sldMkLst>
          <pc:docMk/>
          <pc:sldMk cId="3565376226" sldId="2147477067"/>
        </pc:sldMkLst>
      </pc:sldChg>
    </pc:docChg>
  </pc:docChgLst>
  <pc:docChgLst>
    <pc:chgData name="Dennis Buchberger" userId="S::buchberger@ant.uni-bremen.de::cfe5e5e7-b999-4ed2-8d25-bbd6e3df32e4" providerId="AD" clId="Web-{2538A2EE-EB9F-D308-90F7-78C4D493664F}"/>
    <pc:docChg chg="modSld">
      <pc:chgData name="Dennis Buchberger" userId="S::buchberger@ant.uni-bremen.de::cfe5e5e7-b999-4ed2-8d25-bbd6e3df32e4" providerId="AD" clId="Web-{2538A2EE-EB9F-D308-90F7-78C4D493664F}" dt="2024-03-08T10:13:25.521" v="158" actId="20577"/>
      <pc:docMkLst>
        <pc:docMk/>
      </pc:docMkLst>
      <pc:sldChg chg="modSp">
        <pc:chgData name="Dennis Buchberger" userId="S::buchberger@ant.uni-bremen.de::cfe5e5e7-b999-4ed2-8d25-bbd6e3df32e4" providerId="AD" clId="Web-{2538A2EE-EB9F-D308-90F7-78C4D493664F}" dt="2024-03-08T10:01:24.119" v="2" actId="1076"/>
        <pc:sldMkLst>
          <pc:docMk/>
          <pc:sldMk cId="4196284054" sldId="2147472557"/>
        </pc:sldMkLst>
      </pc:sldChg>
      <pc:sldChg chg="modSp">
        <pc:chgData name="Dennis Buchberger" userId="S::buchberger@ant.uni-bremen.de::cfe5e5e7-b999-4ed2-8d25-bbd6e3df32e4" providerId="AD" clId="Web-{2538A2EE-EB9F-D308-90F7-78C4D493664F}" dt="2024-03-08T10:12:57.817" v="149" actId="20577"/>
        <pc:sldMkLst>
          <pc:docMk/>
          <pc:sldMk cId="1962824018" sldId="2147472559"/>
        </pc:sldMkLst>
      </pc:sldChg>
      <pc:sldChg chg="modSp">
        <pc:chgData name="Dennis Buchberger" userId="S::buchberger@ant.uni-bremen.de::cfe5e5e7-b999-4ed2-8d25-bbd6e3df32e4" providerId="AD" clId="Web-{2538A2EE-EB9F-D308-90F7-78C4D493664F}" dt="2024-03-08T10:13:25.521" v="158" actId="20577"/>
        <pc:sldMkLst>
          <pc:docMk/>
          <pc:sldMk cId="2703493096" sldId="2147472560"/>
        </pc:sldMkLst>
      </pc:sldChg>
    </pc:docChg>
  </pc:docChgLst>
  <pc:docChgLst>
    <pc:chgData name="Breitbach, Markus" userId="S::m.breitbach_telekom.de#ext#@antunibremen.onmicrosoft.com::10c158ad-965e-4490-8b4a-81e4e8a03889" providerId="AD" clId="Web-{B5F29243-87B9-9BA1-F9A2-3AC10ACA1800}"/>
    <pc:docChg chg="addSld modSld modSection">
      <pc:chgData name="Breitbach, Markus" userId="S::m.breitbach_telekom.de#ext#@antunibremen.onmicrosoft.com::10c158ad-965e-4490-8b4a-81e4e8a03889" providerId="AD" clId="Web-{B5F29243-87B9-9BA1-F9A2-3AC10ACA1800}" dt="2025-03-21T10:37:22.539" v="147"/>
      <pc:docMkLst>
        <pc:docMk/>
      </pc:docMkLst>
      <pc:sldChg chg="addSp delSp modSp modNotes">
        <pc:chgData name="Breitbach, Markus" userId="S::m.breitbach_telekom.de#ext#@antunibremen.onmicrosoft.com::10c158ad-965e-4490-8b4a-81e4e8a03889" providerId="AD" clId="Web-{B5F29243-87B9-9BA1-F9A2-3AC10ACA1800}" dt="2025-03-21T10:37:22.539" v="147"/>
        <pc:sldMkLst>
          <pc:docMk/>
          <pc:sldMk cId="473860687" sldId="286"/>
        </pc:sldMkLst>
        <pc:spChg chg="mod">
          <ac:chgData name="Breitbach, Markus" userId="S::m.breitbach_telekom.de#ext#@antunibremen.onmicrosoft.com::10c158ad-965e-4490-8b4a-81e4e8a03889" providerId="AD" clId="Web-{B5F29243-87B9-9BA1-F9A2-3AC10ACA1800}" dt="2025-03-21T10:36:40.585" v="126" actId="20577"/>
          <ac:spMkLst>
            <pc:docMk/>
            <pc:sldMk cId="473860687" sldId="286"/>
            <ac:spMk id="9" creationId="{2DE65785-D00C-4AC4-A9F5-105F42CCF6DA}"/>
          </ac:spMkLst>
        </pc:spChg>
        <pc:picChg chg="add mod ord modCrop">
          <ac:chgData name="Breitbach, Markus" userId="S::m.breitbach_telekom.de#ext#@antunibremen.onmicrosoft.com::10c158ad-965e-4490-8b4a-81e4e8a03889" providerId="AD" clId="Web-{B5F29243-87B9-9BA1-F9A2-3AC10ACA1800}" dt="2025-03-21T10:35:50.217" v="124"/>
          <ac:picMkLst>
            <pc:docMk/>
            <pc:sldMk cId="473860687" sldId="286"/>
            <ac:picMk id="8" creationId="{A17B2314-B0F3-CAAA-EAE8-6DB409E82127}"/>
          </ac:picMkLst>
        </pc:picChg>
      </pc:sldChg>
      <pc:sldChg chg="modSp mod modClrScheme chgLayout">
        <pc:chgData name="Breitbach, Markus" userId="S::m.breitbach_telekom.de#ext#@antunibremen.onmicrosoft.com::10c158ad-965e-4490-8b4a-81e4e8a03889" providerId="AD" clId="Web-{B5F29243-87B9-9BA1-F9A2-3AC10ACA1800}" dt="2025-03-20T15:39:15.883" v="8" actId="14100"/>
        <pc:sldMkLst>
          <pc:docMk/>
          <pc:sldMk cId="3334546825" sldId="2147476962"/>
        </pc:sldMkLst>
      </pc:sldChg>
      <pc:sldChg chg="add">
        <pc:chgData name="Breitbach, Markus" userId="S::m.breitbach_telekom.de#ext#@antunibremen.onmicrosoft.com::10c158ad-965e-4490-8b4a-81e4e8a03889" providerId="AD" clId="Web-{B5F29243-87B9-9BA1-F9A2-3AC10ACA1800}" dt="2025-03-20T14:50:57.377" v="0"/>
        <pc:sldMkLst>
          <pc:docMk/>
          <pc:sldMk cId="2724399991" sldId="2147476963"/>
        </pc:sldMkLst>
      </pc:sldChg>
      <pc:sldChg chg="addSp delSp modSp modNotes">
        <pc:chgData name="Breitbach, Markus" userId="S::m.breitbach_telekom.de#ext#@antunibremen.onmicrosoft.com::10c158ad-965e-4490-8b4a-81e4e8a03889" providerId="AD" clId="Web-{B5F29243-87B9-9BA1-F9A2-3AC10ACA1800}" dt="2025-03-21T10:30:12.659" v="119" actId="20577"/>
        <pc:sldMkLst>
          <pc:docMk/>
          <pc:sldMk cId="3146538416" sldId="2147477040"/>
        </pc:sldMkLst>
        <pc:spChg chg="mod">
          <ac:chgData name="Breitbach, Markus" userId="S::m.breitbach_telekom.de#ext#@antunibremen.onmicrosoft.com::10c158ad-965e-4490-8b4a-81e4e8a03889" providerId="AD" clId="Web-{B5F29243-87B9-9BA1-F9A2-3AC10ACA1800}" dt="2025-03-21T10:10:02.565" v="24" actId="20577"/>
          <ac:spMkLst>
            <pc:docMk/>
            <pc:sldMk cId="3146538416" sldId="2147477040"/>
            <ac:spMk id="3" creationId="{F40097EE-7631-4F51-979B-3E37C2628C7B}"/>
          </ac:spMkLst>
        </pc:spChg>
        <pc:spChg chg="mod">
          <ac:chgData name="Breitbach, Markus" userId="S::m.breitbach_telekom.de#ext#@antunibremen.onmicrosoft.com::10c158ad-965e-4490-8b4a-81e4e8a03889" providerId="AD" clId="Web-{B5F29243-87B9-9BA1-F9A2-3AC10ACA1800}" dt="2025-03-21T10:10:39.927" v="46" actId="20577"/>
          <ac:spMkLst>
            <pc:docMk/>
            <pc:sldMk cId="3146538416" sldId="2147477040"/>
            <ac:spMk id="5" creationId="{06184398-E501-429B-8F17-57999DF39B69}"/>
          </ac:spMkLst>
        </pc:spChg>
        <pc:spChg chg="mod">
          <ac:chgData name="Breitbach, Markus" userId="S::m.breitbach_telekom.de#ext#@antunibremen.onmicrosoft.com::10c158ad-965e-4490-8b4a-81e4e8a03889" providerId="AD" clId="Web-{B5F29243-87B9-9BA1-F9A2-3AC10ACA1800}" dt="2025-03-21T10:28:46.028" v="96" actId="20577"/>
          <ac:spMkLst>
            <pc:docMk/>
            <pc:sldMk cId="3146538416" sldId="2147477040"/>
            <ac:spMk id="7" creationId="{AE2992A3-0769-4612-8C91-95B6C892D578}"/>
          </ac:spMkLst>
        </pc:spChg>
        <pc:spChg chg="mod">
          <ac:chgData name="Breitbach, Markus" userId="S::m.breitbach_telekom.de#ext#@antunibremen.onmicrosoft.com::10c158ad-965e-4490-8b4a-81e4e8a03889" providerId="AD" clId="Web-{B5F29243-87B9-9BA1-F9A2-3AC10ACA1800}" dt="2025-03-21T10:30:12.659" v="119" actId="20577"/>
          <ac:spMkLst>
            <pc:docMk/>
            <pc:sldMk cId="3146538416" sldId="2147477040"/>
            <ac:spMk id="9" creationId="{A4E0F1AD-ADCA-4A49-A4B1-A9FE4D532910}"/>
          </ac:spMkLst>
        </pc:spChg>
        <pc:picChg chg="add mod ord">
          <ac:chgData name="Breitbach, Markus" userId="S::m.breitbach_telekom.de#ext#@antunibremen.onmicrosoft.com::10c158ad-965e-4490-8b4a-81e4e8a03889" providerId="AD" clId="Web-{B5F29243-87B9-9BA1-F9A2-3AC10ACA1800}" dt="2025-03-21T10:13:30.737" v="47"/>
          <ac:picMkLst>
            <pc:docMk/>
            <pc:sldMk cId="3146538416" sldId="2147477040"/>
            <ac:picMk id="12" creationId="{CF118A6A-7991-0821-841B-818BE1678538}"/>
          </ac:picMkLst>
        </pc:picChg>
        <pc:picChg chg="add mod ord">
          <ac:chgData name="Breitbach, Markus" userId="S::m.breitbach_telekom.de#ext#@antunibremen.onmicrosoft.com::10c158ad-965e-4490-8b4a-81e4e8a03889" providerId="AD" clId="Web-{B5F29243-87B9-9BA1-F9A2-3AC10ACA1800}" dt="2025-03-21T10:29:00.388" v="99" actId="14100"/>
          <ac:picMkLst>
            <pc:docMk/>
            <pc:sldMk cId="3146538416" sldId="2147477040"/>
            <ac:picMk id="15" creationId="{BF0DC8F0-88D3-6BA5-C2A8-B2065D2697AD}"/>
          </ac:picMkLst>
        </pc:picChg>
      </pc:sldChg>
      <pc:sldChg chg="addSp delSp modSp add replId">
        <pc:chgData name="Breitbach, Markus" userId="S::m.breitbach_telekom.de#ext#@antunibremen.onmicrosoft.com::10c158ad-965e-4490-8b4a-81e4e8a03889" providerId="AD" clId="Web-{B5F29243-87B9-9BA1-F9A2-3AC10ACA1800}" dt="2025-03-21T10:36:52.710" v="128"/>
        <pc:sldMkLst>
          <pc:docMk/>
          <pc:sldMk cId="3604156285" sldId="2147477042"/>
        </pc:sldMkLst>
      </pc:sldChg>
    </pc:docChg>
  </pc:docChgLst>
  <pc:docChgLst>
    <pc:chgData name="jan.buchholz@imst.de" userId="S::jan.buchholz_imst.de#ext#@antunibremen.onmicrosoft.com::32a6142b-abe6-465a-b35e-cd845930b28f" providerId="AD" clId="Web-{2E6107B7-4D30-D40A-D4BB-AD7104B9E0DA}"/>
    <pc:docChg chg="addSld delSld modSld sldOrd modSection">
      <pc:chgData name="jan.buchholz@imst.de" userId="S::jan.buchholz_imst.de#ext#@antunibremen.onmicrosoft.com::32a6142b-abe6-465a-b35e-cd845930b28f" providerId="AD" clId="Web-{2E6107B7-4D30-D40A-D4BB-AD7104B9E0DA}" dt="2023-10-17T14:53:42.696" v="223" actId="20577"/>
      <pc:docMkLst>
        <pc:docMk/>
      </pc:docMkLst>
      <pc:sldChg chg="del ord">
        <pc:chgData name="jan.buchholz@imst.de" userId="S::jan.buchholz_imst.de#ext#@antunibremen.onmicrosoft.com::32a6142b-abe6-465a-b35e-cd845930b28f" providerId="AD" clId="Web-{2E6107B7-4D30-D40A-D4BB-AD7104B9E0DA}" dt="2023-10-17T14:43:43.627" v="3"/>
        <pc:sldMkLst>
          <pc:docMk/>
          <pc:sldMk cId="2488507302" sldId="2147472517"/>
        </pc:sldMkLst>
      </pc:sldChg>
      <pc:sldChg chg="addSp modSp">
        <pc:chgData name="jan.buchholz@imst.de" userId="S::jan.buchholz_imst.de#ext#@antunibremen.onmicrosoft.com::32a6142b-abe6-465a-b35e-cd845930b28f" providerId="AD" clId="Web-{2E6107B7-4D30-D40A-D4BB-AD7104B9E0DA}" dt="2023-10-17T14:52:52.288" v="217" actId="20577"/>
        <pc:sldMkLst>
          <pc:docMk/>
          <pc:sldMk cId="727142129" sldId="2147472519"/>
        </pc:sldMkLst>
      </pc:sldChg>
      <pc:sldChg chg="addSp delSp modSp add ord replId">
        <pc:chgData name="jan.buchholz@imst.de" userId="S::jan.buchholz_imst.de#ext#@antunibremen.onmicrosoft.com::32a6142b-abe6-465a-b35e-cd845930b28f" providerId="AD" clId="Web-{2E6107B7-4D30-D40A-D4BB-AD7104B9E0DA}" dt="2023-10-17T14:53:30.180" v="220"/>
        <pc:sldMkLst>
          <pc:docMk/>
          <pc:sldMk cId="1655634797" sldId="2147472520"/>
        </pc:sldMkLst>
      </pc:sldChg>
      <pc:sldChg chg="addSp modSp add ord replId">
        <pc:chgData name="jan.buchholz@imst.de" userId="S::jan.buchholz_imst.de#ext#@antunibremen.onmicrosoft.com::32a6142b-abe6-465a-b35e-cd845930b28f" providerId="AD" clId="Web-{2E6107B7-4D30-D40A-D4BB-AD7104B9E0DA}" dt="2023-10-17T14:53:42.696" v="223" actId="20577"/>
        <pc:sldMkLst>
          <pc:docMk/>
          <pc:sldMk cId="1786956514" sldId="2147472521"/>
        </pc:sldMkLst>
      </pc:sldChg>
    </pc:docChg>
  </pc:docChgLst>
  <pc:docChgLst>
    <pc:chgData name="Jan Drewes" userId="S::janhenning.drewes_nxp.com#ext#@antunibremen.onmicrosoft.com::e11dbc40-13df-4427-a065-822664db6633" providerId="AD" clId="Web-{C9396811-D4BA-07CF-E12F-E7360ED605C9}"/>
    <pc:docChg chg="modSld">
      <pc:chgData name="Jan Drewes" userId="S::janhenning.drewes_nxp.com#ext#@antunibremen.onmicrosoft.com::e11dbc40-13df-4427-a065-822664db6633" providerId="AD" clId="Web-{C9396811-D4BA-07CF-E12F-E7360ED605C9}" dt="2024-03-08T12:41:28.615" v="92" actId="1076"/>
      <pc:docMkLst>
        <pc:docMk/>
      </pc:docMkLst>
      <pc:sldChg chg="modSp">
        <pc:chgData name="Jan Drewes" userId="S::janhenning.drewes_nxp.com#ext#@antunibremen.onmicrosoft.com::e11dbc40-13df-4427-a065-822664db6633" providerId="AD" clId="Web-{C9396811-D4BA-07CF-E12F-E7360ED605C9}" dt="2024-03-08T12:39:39.283" v="68" actId="20577"/>
        <pc:sldMkLst>
          <pc:docMk/>
          <pc:sldMk cId="2685880669" sldId="2147472551"/>
        </pc:sldMkLst>
      </pc:sldChg>
      <pc:sldChg chg="addSp delSp modSp">
        <pc:chgData name="Jan Drewes" userId="S::janhenning.drewes_nxp.com#ext#@antunibremen.onmicrosoft.com::e11dbc40-13df-4427-a065-822664db6633" providerId="AD" clId="Web-{C9396811-D4BA-07CF-E12F-E7360ED605C9}" dt="2024-03-08T12:41:28.615" v="92" actId="1076"/>
        <pc:sldMkLst>
          <pc:docMk/>
          <pc:sldMk cId="1597934679" sldId="2147472552"/>
        </pc:sldMkLst>
      </pc:sldChg>
    </pc:docChg>
  </pc:docChgLst>
  <pc:docChgLst>
    <pc:chgData name="herbst@otaris.de" userId="S::herbst_otaris.de#ext#@antunibremen.onmicrosoft.com::cda1c2c2-ea13-4aa8-a0c6-7af0ed80aac7" providerId="AD" clId="Web-{4C0F1462-E378-F8A4-B406-FC5BDD6E2828}"/>
    <pc:docChg chg="modSld">
      <pc:chgData name="herbst@otaris.de" userId="S::herbst_otaris.de#ext#@antunibremen.onmicrosoft.com::cda1c2c2-ea13-4aa8-a0c6-7af0ed80aac7" providerId="AD" clId="Web-{4C0F1462-E378-F8A4-B406-FC5BDD6E2828}" dt="2025-02-27T11:35:48.668" v="1" actId="20577"/>
      <pc:docMkLst>
        <pc:docMk/>
      </pc:docMkLst>
      <pc:sldChg chg="modSp">
        <pc:chgData name="herbst@otaris.de" userId="S::herbst_otaris.de#ext#@antunibremen.onmicrosoft.com::cda1c2c2-ea13-4aa8-a0c6-7af0ed80aac7" providerId="AD" clId="Web-{4C0F1462-E378-F8A4-B406-FC5BDD6E2828}" dt="2025-02-27T11:35:48.668" v="1" actId="20577"/>
        <pc:sldMkLst>
          <pc:docMk/>
          <pc:sldMk cId="1077208484" sldId="2147476942"/>
        </pc:sldMkLst>
      </pc:sldChg>
    </pc:docChg>
  </pc:docChgLst>
  <pc:docChgLst>
    <pc:chgData name="Hammouda Marwan" userId="S::hammouda@ant.uni-bremen.de::141c87ca-9386-4b1c-88e0-e9251bd241ba" providerId="AD" clId="Web-{F8080584-4D46-A88E-F8FA-24B83C74B1D7}"/>
    <pc:docChg chg="modSld">
      <pc:chgData name="Hammouda Marwan" userId="S::hammouda@ant.uni-bremen.de::141c87ca-9386-4b1c-88e0-e9251bd241ba" providerId="AD" clId="Web-{F8080584-4D46-A88E-F8FA-24B83C74B1D7}" dt="2025-02-28T10:15:28.048" v="4"/>
      <pc:docMkLst>
        <pc:docMk/>
      </pc:docMkLst>
      <pc:sldChg chg="delSp">
        <pc:chgData name="Hammouda Marwan" userId="S::hammouda@ant.uni-bremen.de::141c87ca-9386-4b1c-88e0-e9251bd241ba" providerId="AD" clId="Web-{F8080584-4D46-A88E-F8FA-24B83C74B1D7}" dt="2025-02-28T10:15:14.672" v="0"/>
        <pc:sldMkLst>
          <pc:docMk/>
          <pc:sldMk cId="4196284054" sldId="2147472557"/>
        </pc:sldMkLst>
      </pc:sldChg>
      <pc:sldChg chg="delSp">
        <pc:chgData name="Hammouda Marwan" userId="S::hammouda@ant.uni-bremen.de::141c87ca-9386-4b1c-88e0-e9251bd241ba" providerId="AD" clId="Web-{F8080584-4D46-A88E-F8FA-24B83C74B1D7}" dt="2025-02-28T10:15:20.001" v="1"/>
        <pc:sldMkLst>
          <pc:docMk/>
          <pc:sldMk cId="2006419099" sldId="2147476962"/>
        </pc:sldMkLst>
      </pc:sldChg>
      <pc:sldChg chg="delSp modSp">
        <pc:chgData name="Hammouda Marwan" userId="S::hammouda@ant.uni-bremen.de::141c87ca-9386-4b1c-88e0-e9251bd241ba" providerId="AD" clId="Web-{F8080584-4D46-A88E-F8FA-24B83C74B1D7}" dt="2025-02-28T10:15:24.282" v="3"/>
        <pc:sldMkLst>
          <pc:docMk/>
          <pc:sldMk cId="3377633737" sldId="2147476963"/>
        </pc:sldMkLst>
      </pc:sldChg>
      <pc:sldChg chg="delSp">
        <pc:chgData name="Hammouda Marwan" userId="S::hammouda@ant.uni-bremen.de::141c87ca-9386-4b1c-88e0-e9251bd241ba" providerId="AD" clId="Web-{F8080584-4D46-A88E-F8FA-24B83C74B1D7}" dt="2025-02-28T10:15:28.048" v="4"/>
        <pc:sldMkLst>
          <pc:docMk/>
          <pc:sldMk cId="2771563822" sldId="2147476964"/>
        </pc:sldMkLst>
      </pc:sldChg>
    </pc:docChg>
  </pc:docChgLst>
  <pc:docChgLst>
    <pc:chgData name="Dennis Buchberger" userId="S::buchberger@ant.uni-bremen.de::cfe5e5e7-b999-4ed2-8d25-bbd6e3df32e4" providerId="AD" clId="Web-{DF671559-FAA9-EB44-038B-03A54F380476}"/>
    <pc:docChg chg="addSld modSld sldOrd modSection">
      <pc:chgData name="Dennis Buchberger" userId="S::buchberger@ant.uni-bremen.de::cfe5e5e7-b999-4ed2-8d25-bbd6e3df32e4" providerId="AD" clId="Web-{DF671559-FAA9-EB44-038B-03A54F380476}" dt="2024-10-16T13:23:53.008" v="407" actId="1076"/>
      <pc:docMkLst>
        <pc:docMk/>
      </pc:docMkLst>
      <pc:sldChg chg="addSp delSp modSp ord">
        <pc:chgData name="Dennis Buchberger" userId="S::buchberger@ant.uni-bremen.de::cfe5e5e7-b999-4ed2-8d25-bbd6e3df32e4" providerId="AD" clId="Web-{DF671559-FAA9-EB44-038B-03A54F380476}" dt="2024-10-16T13:23:53.008" v="407" actId="1076"/>
        <pc:sldMkLst>
          <pc:docMk/>
          <pc:sldMk cId="1830304761" sldId="2147472562"/>
        </pc:sldMkLst>
      </pc:sldChg>
      <pc:sldChg chg="addSp modSp ord">
        <pc:chgData name="Dennis Buchberger" userId="S::buchberger@ant.uni-bremen.de::cfe5e5e7-b999-4ed2-8d25-bbd6e3df32e4" providerId="AD" clId="Web-{DF671559-FAA9-EB44-038B-03A54F380476}" dt="2024-10-16T13:06:25.807" v="209" actId="20577"/>
        <pc:sldMkLst>
          <pc:docMk/>
          <pc:sldMk cId="1194833940" sldId="2147476878"/>
        </pc:sldMkLst>
      </pc:sldChg>
      <pc:sldChg chg="addSp delSp modSp add ord replId">
        <pc:chgData name="Dennis Buchberger" userId="S::buchberger@ant.uni-bremen.de::cfe5e5e7-b999-4ed2-8d25-bbd6e3df32e4" providerId="AD" clId="Web-{DF671559-FAA9-EB44-038B-03A54F380476}" dt="2024-10-16T13:07:06.717" v="285" actId="20577"/>
        <pc:sldMkLst>
          <pc:docMk/>
          <pc:sldMk cId="1965443747" sldId="2147476879"/>
        </pc:sldMkLst>
      </pc:sldChg>
      <pc:sldChg chg="addSp modSp new">
        <pc:chgData name="Dennis Buchberger" userId="S::buchberger@ant.uni-bremen.de::cfe5e5e7-b999-4ed2-8d25-bbd6e3df32e4" providerId="AD" clId="Web-{DF671559-FAA9-EB44-038B-03A54F380476}" dt="2024-10-16T13:20:17.898" v="397" actId="20577"/>
        <pc:sldMkLst>
          <pc:docMk/>
          <pc:sldMk cId="113998610" sldId="2147476880"/>
        </pc:sldMkLst>
      </pc:sldChg>
    </pc:docChg>
  </pc:docChgLst>
  <pc:docChgLst>
    <pc:chgData name="Hammouda Marwan" userId="S::hammouda@ant.uni-bremen.de::141c87ca-9386-4b1c-88e0-e9251bd241ba" providerId="AD" clId="Web-{416B3474-C8AC-FBAF-6917-C9ACE7935A81}"/>
    <pc:docChg chg="addSld modSld modSection">
      <pc:chgData name="Hammouda Marwan" userId="S::hammouda@ant.uni-bremen.de::141c87ca-9386-4b1c-88e0-e9251bd241ba" providerId="AD" clId="Web-{416B3474-C8AC-FBAF-6917-C9ACE7935A81}" dt="2025-02-28T09:00:06.241" v="471"/>
      <pc:docMkLst>
        <pc:docMk/>
      </pc:docMkLst>
      <pc:sldChg chg="modSp">
        <pc:chgData name="Hammouda Marwan" userId="S::hammouda@ant.uni-bremen.de::141c87ca-9386-4b1c-88e0-e9251bd241ba" providerId="AD" clId="Web-{416B3474-C8AC-FBAF-6917-C9ACE7935A81}" dt="2025-02-28T07:08:42.438" v="23" actId="20577"/>
        <pc:sldMkLst>
          <pc:docMk/>
          <pc:sldMk cId="2771563822" sldId="2147476964"/>
        </pc:sldMkLst>
      </pc:sldChg>
      <pc:sldChg chg="modSp">
        <pc:chgData name="Hammouda Marwan" userId="S::hammouda@ant.uni-bremen.de::141c87ca-9386-4b1c-88e0-e9251bd241ba" providerId="AD" clId="Web-{416B3474-C8AC-FBAF-6917-C9ACE7935A81}" dt="2025-02-28T08:41:46.091" v="127" actId="14100"/>
        <pc:sldMkLst>
          <pc:docMk/>
          <pc:sldMk cId="3470027343" sldId="2147476968"/>
        </pc:sldMkLst>
      </pc:sldChg>
      <pc:sldChg chg="modSp">
        <pc:chgData name="Hammouda Marwan" userId="S::hammouda@ant.uni-bremen.de::141c87ca-9386-4b1c-88e0-e9251bd241ba" providerId="AD" clId="Web-{416B3474-C8AC-FBAF-6917-C9ACE7935A81}" dt="2025-02-28T08:41:58.560" v="129" actId="14100"/>
        <pc:sldMkLst>
          <pc:docMk/>
          <pc:sldMk cId="3721334223" sldId="2147476969"/>
        </pc:sldMkLst>
      </pc:sldChg>
      <pc:sldChg chg="addSp modSp">
        <pc:chgData name="Hammouda Marwan" userId="S::hammouda@ant.uni-bremen.de::141c87ca-9386-4b1c-88e0-e9251bd241ba" providerId="AD" clId="Web-{416B3474-C8AC-FBAF-6917-C9ACE7935A81}" dt="2025-02-28T08:56:59.695" v="459" actId="20577"/>
        <pc:sldMkLst>
          <pc:docMk/>
          <pc:sldMk cId="3370915096" sldId="2147476970"/>
        </pc:sldMkLst>
      </pc:sldChg>
      <pc:sldChg chg="delSp modSp add replId">
        <pc:chgData name="Hammouda Marwan" userId="S::hammouda@ant.uni-bremen.de::141c87ca-9386-4b1c-88e0-e9251bd241ba" providerId="AD" clId="Web-{416B3474-C8AC-FBAF-6917-C9ACE7935A81}" dt="2025-02-28T09:00:06.241" v="471"/>
        <pc:sldMkLst>
          <pc:docMk/>
          <pc:sldMk cId="1350914574" sldId="2147476971"/>
        </pc:sldMkLst>
      </pc:sldChg>
    </pc:docChg>
  </pc:docChgLst>
  <pc:docChgLst>
    <pc:chgData name="daurembekova@eit.uni-kl.de" userId="S::daurembekova_eit.uni-kl.de#ext#@antunibremen.onmicrosoft.com::1550135a-cb22-4283-bb7f-d226a501e7e9" providerId="AD" clId="Web-{DFC07C1C-DAC5-C3D5-23CA-D95FEBAAEFF3}"/>
    <pc:docChg chg="modSld">
      <pc:chgData name="daurembekova@eit.uni-kl.de" userId="S::daurembekova_eit.uni-kl.de#ext#@antunibremen.onmicrosoft.com::1550135a-cb22-4283-bb7f-d226a501e7e9" providerId="AD" clId="Web-{DFC07C1C-DAC5-C3D5-23CA-D95FEBAAEFF3}" dt="2025-02-28T09:17:12.771" v="4"/>
      <pc:docMkLst>
        <pc:docMk/>
      </pc:docMkLst>
      <pc:sldChg chg="delSp modSp">
        <pc:chgData name="daurembekova@eit.uni-kl.de" userId="S::daurembekova_eit.uni-kl.de#ext#@antunibremen.onmicrosoft.com::1550135a-cb22-4283-bb7f-d226a501e7e9" providerId="AD" clId="Web-{DFC07C1C-DAC5-C3D5-23CA-D95FEBAAEFF3}" dt="2025-02-28T09:17:12.771" v="4"/>
        <pc:sldMkLst>
          <pc:docMk/>
          <pc:sldMk cId="3362133976" sldId="2147476959"/>
        </pc:sldMkLst>
      </pc:sldChg>
    </pc:docChg>
  </pc:docChgLst>
  <pc:docChgLst>
    <pc:chgData name="Dennis Buchberger" userId="S::buchberger@ant.uni-bremen.de::cfe5e5e7-b999-4ed2-8d25-bbd6e3df32e4" providerId="AD" clId="Web-{CA15ECA6-159C-F29B-3CCE-32E2F89F7B43}"/>
    <pc:docChg chg="addSld modSld sldOrd modSection">
      <pc:chgData name="Dennis Buchberger" userId="S::buchberger@ant.uni-bremen.de::cfe5e5e7-b999-4ed2-8d25-bbd6e3df32e4" providerId="AD" clId="Web-{CA15ECA6-159C-F29B-3CCE-32E2F89F7B43}" dt="2024-10-22T15:54:31.444" v="137" actId="20577"/>
      <pc:docMkLst>
        <pc:docMk/>
      </pc:docMkLst>
      <pc:sldChg chg="ord">
        <pc:chgData name="Dennis Buchberger" userId="S::buchberger@ant.uni-bremen.de::cfe5e5e7-b999-4ed2-8d25-bbd6e3df32e4" providerId="AD" clId="Web-{CA15ECA6-159C-F29B-3CCE-32E2F89F7B43}" dt="2024-10-22T15:54:19.678" v="133"/>
        <pc:sldMkLst>
          <pc:docMk/>
          <pc:sldMk cId="113998610" sldId="2147476880"/>
        </pc:sldMkLst>
      </pc:sldChg>
      <pc:sldChg chg="modSp">
        <pc:chgData name="Dennis Buchberger" userId="S::buchberger@ant.uni-bremen.de::cfe5e5e7-b999-4ed2-8d25-bbd6e3df32e4" providerId="AD" clId="Web-{CA15ECA6-159C-F29B-3CCE-32E2F89F7B43}" dt="2024-10-22T15:54:31.444" v="137" actId="20577"/>
        <pc:sldMkLst>
          <pc:docMk/>
          <pc:sldMk cId="1553401679" sldId="2147476912"/>
        </pc:sldMkLst>
      </pc:sldChg>
      <pc:sldChg chg="modSp new ord">
        <pc:chgData name="Dennis Buchberger" userId="S::buchberger@ant.uni-bremen.de::cfe5e5e7-b999-4ed2-8d25-bbd6e3df32e4" providerId="AD" clId="Web-{CA15ECA6-159C-F29B-3CCE-32E2F89F7B43}" dt="2024-10-22T15:52:28.160" v="132"/>
        <pc:sldMkLst>
          <pc:docMk/>
          <pc:sldMk cId="745752956" sldId="2147476915"/>
        </pc:sldMkLst>
      </pc:sldChg>
    </pc:docChg>
  </pc:docChgLst>
  <pc:docChgLst>
    <pc:chgData name="Dennis Buchberger" userId="S::buchberger@ant.uni-bremen.de::cfe5e5e7-b999-4ed2-8d25-bbd6e3df32e4" providerId="AD" clId="Web-{F62A51EF-D8DA-8EF9-F421-113A85BF6BB9}"/>
    <pc:docChg chg="modSld">
      <pc:chgData name="Dennis Buchberger" userId="S::buchberger@ant.uni-bremen.de::cfe5e5e7-b999-4ed2-8d25-bbd6e3df32e4" providerId="AD" clId="Web-{F62A51EF-D8DA-8EF9-F421-113A85BF6BB9}" dt="2025-02-28T10:28:03.554" v="36"/>
      <pc:docMkLst>
        <pc:docMk/>
      </pc:docMkLst>
      <pc:sldChg chg="delSp modSp">
        <pc:chgData name="Dennis Buchberger" userId="S::buchberger@ant.uni-bremen.de::cfe5e5e7-b999-4ed2-8d25-bbd6e3df32e4" providerId="AD" clId="Web-{F62A51EF-D8DA-8EF9-F421-113A85BF6BB9}" dt="2025-02-28T10:23:51.523" v="18" actId="1076"/>
        <pc:sldMkLst>
          <pc:docMk/>
          <pc:sldMk cId="4196284054" sldId="2147472557"/>
        </pc:sldMkLst>
      </pc:sldChg>
      <pc:sldChg chg="addSp modSp">
        <pc:chgData name="Dennis Buchberger" userId="S::buchberger@ant.uni-bremen.de::cfe5e5e7-b999-4ed2-8d25-bbd6e3df32e4" providerId="AD" clId="Web-{F62A51EF-D8DA-8EF9-F421-113A85BF6BB9}" dt="2025-02-28T10:28:03.554" v="36"/>
        <pc:sldMkLst>
          <pc:docMk/>
          <pc:sldMk cId="3721334223" sldId="2147476969"/>
        </pc:sldMkLst>
      </pc:sldChg>
    </pc:docChg>
  </pc:docChgLst>
  <pc:docChgLst>
    <pc:chgData name="shama.noreen@rptu.de" userId="S::shama.noreen_rptu.de#ext#@antunibremen.onmicrosoft.com::723f12dc-439d-467c-b689-ae2f5074cd4f" providerId="AD" clId="Web-{4175799C-A828-1B6A-B656-6E7493126393}"/>
    <pc:docChg chg="modSld sldOrd">
      <pc:chgData name="shama.noreen@rptu.de" userId="S::shama.noreen_rptu.de#ext#@antunibremen.onmicrosoft.com::723f12dc-439d-467c-b689-ae2f5074cd4f" providerId="AD" clId="Web-{4175799C-A828-1B6A-B656-6E7493126393}" dt="2024-10-17T11:09:18.042" v="8"/>
      <pc:docMkLst>
        <pc:docMk/>
      </pc:docMkLst>
      <pc:sldChg chg="addSp modSp">
        <pc:chgData name="shama.noreen@rptu.de" userId="S::shama.noreen_rptu.de#ext#@antunibremen.onmicrosoft.com::723f12dc-439d-467c-b689-ae2f5074cd4f" providerId="AD" clId="Web-{4175799C-A828-1B6A-B656-6E7493126393}" dt="2024-10-17T11:05:04.157" v="7" actId="14100"/>
        <pc:sldMkLst>
          <pc:docMk/>
          <pc:sldMk cId="1149164908" sldId="2147476864"/>
        </pc:sldMkLst>
      </pc:sldChg>
      <pc:sldChg chg="ord">
        <pc:chgData name="shama.noreen@rptu.de" userId="S::shama.noreen_rptu.de#ext#@antunibremen.onmicrosoft.com::723f12dc-439d-467c-b689-ae2f5074cd4f" providerId="AD" clId="Web-{4175799C-A828-1B6A-B656-6E7493126393}" dt="2024-10-17T11:09:18.042" v="8"/>
        <pc:sldMkLst>
          <pc:docMk/>
          <pc:sldMk cId="3094521085" sldId="2147476871"/>
        </pc:sldMkLst>
      </pc:sldChg>
    </pc:docChg>
  </pc:docChgLst>
  <pc:docChgLst>
    <pc:chgData name="Schwaderer, Peter" userId="S::peter.schwaderer_airbus.com#ext#@antunibremen.onmicrosoft.com::5778221e-7c32-4e8a-8846-22a455d873db" providerId="AD" clId="Web-{9E3739F0-2B66-D082-2F3E-B6DE7F73753D}"/>
    <pc:docChg chg="modSld">
      <pc:chgData name="Schwaderer, Peter" userId="S::peter.schwaderer_airbus.com#ext#@antunibremen.onmicrosoft.com::5778221e-7c32-4e8a-8846-22a455d873db" providerId="AD" clId="Web-{9E3739F0-2B66-D082-2F3E-B6DE7F73753D}" dt="2025-03-26T15:31:08.871" v="11"/>
      <pc:docMkLst>
        <pc:docMk/>
      </pc:docMkLst>
      <pc:sldChg chg="addSp delSp modSp">
        <pc:chgData name="Schwaderer, Peter" userId="S::peter.schwaderer_airbus.com#ext#@antunibremen.onmicrosoft.com::5778221e-7c32-4e8a-8846-22a455d873db" providerId="AD" clId="Web-{9E3739F0-2B66-D082-2F3E-B6DE7F73753D}" dt="2025-03-26T15:27:24.210" v="8"/>
        <pc:sldMkLst>
          <pc:docMk/>
          <pc:sldMk cId="2869957903" sldId="2147477050"/>
        </pc:sldMkLst>
      </pc:sldChg>
      <pc:sldChg chg="modSp addAnim delAnim modAnim">
        <pc:chgData name="Schwaderer, Peter" userId="S::peter.schwaderer_airbus.com#ext#@antunibremen.onmicrosoft.com::5778221e-7c32-4e8a-8846-22a455d873db" providerId="AD" clId="Web-{9E3739F0-2B66-D082-2F3E-B6DE7F73753D}" dt="2025-03-26T15:31:08.871" v="11"/>
        <pc:sldMkLst>
          <pc:docMk/>
          <pc:sldMk cId="1516448176" sldId="2147477052"/>
        </pc:sldMkLst>
        <pc:cxnChg chg="mod">
          <ac:chgData name="Schwaderer, Peter" userId="S::peter.schwaderer_airbus.com#ext#@antunibremen.onmicrosoft.com::5778221e-7c32-4e8a-8846-22a455d873db" providerId="AD" clId="Web-{9E3739F0-2B66-D082-2F3E-B6DE7F73753D}" dt="2025-03-26T15:21:10.999" v="0"/>
          <ac:cxnSpMkLst>
            <pc:docMk/>
            <pc:sldMk cId="1516448176" sldId="2147477052"/>
            <ac:cxnSpMk id="37" creationId="{A7414322-4784-E3D8-69C5-1D6E9FD7E22B}"/>
          </ac:cxnSpMkLst>
        </pc:cxnChg>
      </pc:sldChg>
      <pc:sldChg chg="modSp">
        <pc:chgData name="Schwaderer, Peter" userId="S::peter.schwaderer_airbus.com#ext#@antunibremen.onmicrosoft.com::5778221e-7c32-4e8a-8846-22a455d873db" providerId="AD" clId="Web-{9E3739F0-2B66-D082-2F3E-B6DE7F73753D}" dt="2025-03-26T15:21:19.702" v="1"/>
        <pc:sldMkLst>
          <pc:docMk/>
          <pc:sldMk cId="3749321561" sldId="2147477054"/>
        </pc:sldMkLst>
        <pc:cxnChg chg="mod">
          <ac:chgData name="Schwaderer, Peter" userId="S::peter.schwaderer_airbus.com#ext#@antunibremen.onmicrosoft.com::5778221e-7c32-4e8a-8846-22a455d873db" providerId="AD" clId="Web-{9E3739F0-2B66-D082-2F3E-B6DE7F73753D}" dt="2025-03-26T15:21:19.702" v="1"/>
          <ac:cxnSpMkLst>
            <pc:docMk/>
            <pc:sldMk cId="3749321561" sldId="2147477054"/>
            <ac:cxnSpMk id="27" creationId="{A48F9F7C-C85A-EFA0-9D2D-33A06B8D4910}"/>
          </ac:cxnSpMkLst>
        </pc:cxnChg>
      </pc:sldChg>
      <pc:sldChg chg="modSp">
        <pc:chgData name="Schwaderer, Peter" userId="S::peter.schwaderer_airbus.com#ext#@antunibremen.onmicrosoft.com::5778221e-7c32-4e8a-8846-22a455d873db" providerId="AD" clId="Web-{9E3739F0-2B66-D082-2F3E-B6DE7F73753D}" dt="2025-03-26T15:21:29.453" v="2"/>
        <pc:sldMkLst>
          <pc:docMk/>
          <pc:sldMk cId="3013585730" sldId="2147477055"/>
        </pc:sldMkLst>
        <pc:cxnChg chg="mod">
          <ac:chgData name="Schwaderer, Peter" userId="S::peter.schwaderer_airbus.com#ext#@antunibremen.onmicrosoft.com::5778221e-7c32-4e8a-8846-22a455d873db" providerId="AD" clId="Web-{9E3739F0-2B66-D082-2F3E-B6DE7F73753D}" dt="2025-03-26T15:21:29.453" v="2"/>
          <ac:cxnSpMkLst>
            <pc:docMk/>
            <pc:sldMk cId="3013585730" sldId="2147477055"/>
            <ac:cxnSpMk id="57" creationId="{B63A0FC2-5AF6-BC35-AB5C-382A4AD9A715}"/>
          </ac:cxnSpMkLst>
        </pc:cxnChg>
      </pc:sldChg>
      <pc:sldChg chg="modSp">
        <pc:chgData name="Schwaderer, Peter" userId="S::peter.schwaderer_airbus.com#ext#@antunibremen.onmicrosoft.com::5778221e-7c32-4e8a-8846-22a455d873db" providerId="AD" clId="Web-{9E3739F0-2B66-D082-2F3E-B6DE7F73753D}" dt="2025-03-26T15:21:37.296" v="3"/>
        <pc:sldMkLst>
          <pc:docMk/>
          <pc:sldMk cId="1590415788" sldId="2147477056"/>
        </pc:sldMkLst>
        <pc:cxnChg chg="mod">
          <ac:chgData name="Schwaderer, Peter" userId="S::peter.schwaderer_airbus.com#ext#@antunibremen.onmicrosoft.com::5778221e-7c32-4e8a-8846-22a455d873db" providerId="AD" clId="Web-{9E3739F0-2B66-D082-2F3E-B6DE7F73753D}" dt="2025-03-26T15:21:37.296" v="3"/>
          <ac:cxnSpMkLst>
            <pc:docMk/>
            <pc:sldMk cId="1590415788" sldId="2147477056"/>
            <ac:cxnSpMk id="57" creationId="{5AB55FE5-367C-223C-7D12-7FB1E48298BC}"/>
          </ac:cxnSpMkLst>
        </pc:cxnChg>
      </pc:sldChg>
    </pc:docChg>
  </pc:docChgLst>
  <pc:docChgLst>
    <pc:chgData name="Breitbach, Markus" userId="S::m.breitbach_telekom.de#ext#@antunibremen.onmicrosoft.com::10c158ad-965e-4490-8b4a-81e4e8a03889" providerId="AD" clId="Web-{4A287061-6ABA-28AB-4716-62C5F4086B55}"/>
    <pc:docChg chg="addSld delSld modSld sldOrd modSection">
      <pc:chgData name="Breitbach, Markus" userId="S::m.breitbach_telekom.de#ext#@antunibremen.onmicrosoft.com::10c158ad-965e-4490-8b4a-81e4e8a03889" providerId="AD" clId="Web-{4A287061-6ABA-28AB-4716-62C5F4086B55}" dt="2025-03-21T13:46:22.380" v="239" actId="1076"/>
      <pc:docMkLst>
        <pc:docMk/>
      </pc:docMkLst>
      <pc:sldChg chg="modSp">
        <pc:chgData name="Breitbach, Markus" userId="S::m.breitbach_telekom.de#ext#@antunibremen.onmicrosoft.com::10c158ad-965e-4490-8b4a-81e4e8a03889" providerId="AD" clId="Web-{4A287061-6ABA-28AB-4716-62C5F4086B55}" dt="2025-03-21T13:33:58.619" v="208" actId="20577"/>
        <pc:sldMkLst>
          <pc:docMk/>
          <pc:sldMk cId="3618174397" sldId="290"/>
        </pc:sldMkLst>
      </pc:sldChg>
      <pc:sldChg chg="del">
        <pc:chgData name="Breitbach, Markus" userId="S::m.breitbach_telekom.de#ext#@antunibremen.onmicrosoft.com::10c158ad-965e-4490-8b4a-81e4e8a03889" providerId="AD" clId="Web-{4A287061-6ABA-28AB-4716-62C5F4086B55}" dt="2025-03-21T10:45:40.553" v="8"/>
        <pc:sldMkLst>
          <pc:docMk/>
          <pc:sldMk cId="4061239879" sldId="2147476885"/>
        </pc:sldMkLst>
      </pc:sldChg>
      <pc:sldChg chg="modSp">
        <pc:chgData name="Breitbach, Markus" userId="S::m.breitbach_telekom.de#ext#@antunibremen.onmicrosoft.com::10c158ad-965e-4490-8b4a-81e4e8a03889" providerId="AD" clId="Web-{4A287061-6ABA-28AB-4716-62C5F4086B55}" dt="2025-03-21T13:46:22.380" v="239" actId="1076"/>
        <pc:sldMkLst>
          <pc:docMk/>
          <pc:sldMk cId="3146538416" sldId="2147477040"/>
        </pc:sldMkLst>
        <pc:spChg chg="mod">
          <ac:chgData name="Breitbach, Markus" userId="S::m.breitbach_telekom.de#ext#@antunibremen.onmicrosoft.com::10c158ad-965e-4490-8b4a-81e4e8a03889" providerId="AD" clId="Web-{4A287061-6ABA-28AB-4716-62C5F4086B55}" dt="2025-03-21T13:44:06.203" v="224" actId="20577"/>
          <ac:spMkLst>
            <pc:docMk/>
            <pc:sldMk cId="3146538416" sldId="2147477040"/>
            <ac:spMk id="5" creationId="{06184398-E501-429B-8F17-57999DF39B69}"/>
          </ac:spMkLst>
        </pc:spChg>
        <pc:spChg chg="mod">
          <ac:chgData name="Breitbach, Markus" userId="S::m.breitbach_telekom.de#ext#@antunibremen.onmicrosoft.com::10c158ad-965e-4490-8b4a-81e4e8a03889" providerId="AD" clId="Web-{4A287061-6ABA-28AB-4716-62C5F4086B55}" dt="2025-03-21T13:44:29.688" v="232" actId="20577"/>
          <ac:spMkLst>
            <pc:docMk/>
            <pc:sldMk cId="3146538416" sldId="2147477040"/>
            <ac:spMk id="7" creationId="{AE2992A3-0769-4612-8C91-95B6C892D578}"/>
          </ac:spMkLst>
        </pc:spChg>
        <pc:spChg chg="mod">
          <ac:chgData name="Breitbach, Markus" userId="S::m.breitbach_telekom.de#ext#@antunibremen.onmicrosoft.com::10c158ad-965e-4490-8b4a-81e4e8a03889" providerId="AD" clId="Web-{4A287061-6ABA-28AB-4716-62C5F4086B55}" dt="2025-03-21T13:44:37.751" v="234" actId="20577"/>
          <ac:spMkLst>
            <pc:docMk/>
            <pc:sldMk cId="3146538416" sldId="2147477040"/>
            <ac:spMk id="9" creationId="{A4E0F1AD-ADCA-4A49-A4B1-A9FE4D532910}"/>
          </ac:spMkLst>
        </pc:spChg>
        <pc:picChg chg="mod">
          <ac:chgData name="Breitbach, Markus" userId="S::m.breitbach_telekom.de#ext#@antunibremen.onmicrosoft.com::10c158ad-965e-4490-8b4a-81e4e8a03889" providerId="AD" clId="Web-{4A287061-6ABA-28AB-4716-62C5F4086B55}" dt="2025-03-21T13:45:17.706" v="237" actId="1076"/>
          <ac:picMkLst>
            <pc:docMk/>
            <pc:sldMk cId="3146538416" sldId="2147477040"/>
            <ac:picMk id="12" creationId="{CF118A6A-7991-0821-841B-818BE1678538}"/>
          </ac:picMkLst>
        </pc:picChg>
        <pc:picChg chg="mod">
          <ac:chgData name="Breitbach, Markus" userId="S::m.breitbach_telekom.de#ext#@antunibremen.onmicrosoft.com::10c158ad-965e-4490-8b4a-81e4e8a03889" providerId="AD" clId="Web-{4A287061-6ABA-28AB-4716-62C5F4086B55}" dt="2025-03-21T13:46:22.380" v="239" actId="1076"/>
          <ac:picMkLst>
            <pc:docMk/>
            <pc:sldMk cId="3146538416" sldId="2147477040"/>
            <ac:picMk id="15" creationId="{BF0DC8F0-88D3-6BA5-C2A8-B2065D2697AD}"/>
          </ac:picMkLst>
        </pc:picChg>
      </pc:sldChg>
      <pc:sldChg chg="modSp">
        <pc:chgData name="Breitbach, Markus" userId="S::m.breitbach_telekom.de#ext#@antunibremen.onmicrosoft.com::10c158ad-965e-4490-8b4a-81e4e8a03889" providerId="AD" clId="Web-{4A287061-6ABA-28AB-4716-62C5F4086B55}" dt="2025-03-21T13:30:14.470" v="172" actId="20577"/>
        <pc:sldMkLst>
          <pc:docMk/>
          <pc:sldMk cId="746299310" sldId="2147477041"/>
        </pc:sldMkLst>
      </pc:sldChg>
      <pc:sldChg chg="mod modShow">
        <pc:chgData name="Breitbach, Markus" userId="S::m.breitbach_telekom.de#ext#@antunibremen.onmicrosoft.com::10c158ad-965e-4490-8b4a-81e4e8a03889" providerId="AD" clId="Web-{4A287061-6ABA-28AB-4716-62C5F4086B55}" dt="2025-03-21T10:46:45.165" v="10"/>
        <pc:sldMkLst>
          <pc:docMk/>
          <pc:sldMk cId="3604156285" sldId="2147477042"/>
        </pc:sldMkLst>
      </pc:sldChg>
      <pc:sldChg chg="modSp add ord replId">
        <pc:chgData name="Breitbach, Markus" userId="S::m.breitbach_telekom.de#ext#@antunibremen.onmicrosoft.com::10c158ad-965e-4490-8b4a-81e4e8a03889" providerId="AD" clId="Web-{4A287061-6ABA-28AB-4716-62C5F4086B55}" dt="2025-03-21T10:45:51.413" v="9"/>
        <pc:sldMkLst>
          <pc:docMk/>
          <pc:sldMk cId="3711949038" sldId="2147477043"/>
        </pc:sldMkLst>
      </pc:sldChg>
    </pc:docChg>
  </pc:docChgLst>
  <pc:docChgLst>
    <pc:chgData name="timon.petermann@telematik-zentrum.de" userId="S::timon.petermann_telematik-zentrum.de#ext#@antunibremen.onmicrosoft.com::09e0c723-61db-4925-a819-cd79f1389da8" providerId="AD" clId="Web-{313E50CA-1EFB-FE24-06D6-9888BC6BF3B6}"/>
    <pc:docChg chg="delSld modSld modSection">
      <pc:chgData name="timon.petermann@telematik-zentrum.de" userId="S::timon.petermann_telematik-zentrum.de#ext#@antunibremen.onmicrosoft.com::09e0c723-61db-4925-a819-cd79f1389da8" providerId="AD" clId="Web-{313E50CA-1EFB-FE24-06D6-9888BC6BF3B6}" dt="2025-03-03T11:57:18.408" v="1"/>
      <pc:docMkLst>
        <pc:docMk/>
      </pc:docMkLst>
      <pc:sldChg chg="delSp">
        <pc:chgData name="timon.petermann@telematik-zentrum.de" userId="S::timon.petermann_telematik-zentrum.de#ext#@antunibremen.onmicrosoft.com::09e0c723-61db-4925-a819-cd79f1389da8" providerId="AD" clId="Web-{313E50CA-1EFB-FE24-06D6-9888BC6BF3B6}" dt="2025-03-03T11:57:18.408" v="1"/>
        <pc:sldMkLst>
          <pc:docMk/>
          <pc:sldMk cId="165004909" sldId="2147476987"/>
        </pc:sldMkLst>
      </pc:sldChg>
      <pc:sldChg chg="del">
        <pc:chgData name="timon.petermann@telematik-zentrum.de" userId="S::timon.petermann_telematik-zentrum.de#ext#@antunibremen.onmicrosoft.com::09e0c723-61db-4925-a819-cd79f1389da8" providerId="AD" clId="Web-{313E50CA-1EFB-FE24-06D6-9888BC6BF3B6}" dt="2025-03-03T11:56:53.657" v="0"/>
        <pc:sldMkLst>
          <pc:docMk/>
          <pc:sldMk cId="1180116239" sldId="2147476988"/>
        </pc:sldMkLst>
      </pc:sldChg>
    </pc:docChg>
  </pc:docChgLst>
  <pc:docChgLst>
    <pc:chgData name="Hammouda Marwan" userId="S::hammouda@ant.uni-bremen.de::141c87ca-9386-4b1c-88e0-e9251bd241ba" providerId="AD" clId="Web-{F66B9BB1-E74F-4FF5-7D47-D19693BED125}"/>
    <pc:docChg chg="addSld modSld modSection">
      <pc:chgData name="Hammouda Marwan" userId="S::hammouda@ant.uni-bremen.de::141c87ca-9386-4b1c-88e0-e9251bd241ba" providerId="AD" clId="Web-{F66B9BB1-E74F-4FF5-7D47-D19693BED125}" dt="2024-10-23T09:54:32.820" v="234" actId="20577"/>
      <pc:docMkLst>
        <pc:docMk/>
      </pc:docMkLst>
      <pc:sldChg chg="modSp">
        <pc:chgData name="Hammouda Marwan" userId="S::hammouda@ant.uni-bremen.de::141c87ca-9386-4b1c-88e0-e9251bd241ba" providerId="AD" clId="Web-{F66B9BB1-E74F-4FF5-7D47-D19693BED125}" dt="2024-10-23T09:54:32.820" v="234" actId="20577"/>
        <pc:sldMkLst>
          <pc:docMk/>
          <pc:sldMk cId="1830304761" sldId="2147472562"/>
        </pc:sldMkLst>
      </pc:sldChg>
      <pc:sldChg chg="add replId">
        <pc:chgData name="Hammouda Marwan" userId="S::hammouda@ant.uni-bremen.de::141c87ca-9386-4b1c-88e0-e9251bd241ba" providerId="AD" clId="Web-{F66B9BB1-E74F-4FF5-7D47-D19693BED125}" dt="2024-10-23T09:43:35.475" v="0"/>
        <pc:sldMkLst>
          <pc:docMk/>
          <pc:sldMk cId="365676027" sldId="2147476920"/>
        </pc:sldMkLst>
      </pc:sldChg>
    </pc:docChg>
  </pc:docChgLst>
  <pc:docChgLst>
    <pc:chgData name="Jan Drewes" userId="S::janhenning.drewes_nxp.com#ext#@antunibremen.onmicrosoft.com::e11dbc40-13df-4427-a065-822664db6633" providerId="AD" clId="Web-{4012AD80-8992-B55D-6DFE-0A516D8DA759}"/>
    <pc:docChg chg="modSld">
      <pc:chgData name="Jan Drewes" userId="S::janhenning.drewes_nxp.com#ext#@antunibremen.onmicrosoft.com::e11dbc40-13df-4427-a065-822664db6633" providerId="AD" clId="Web-{4012AD80-8992-B55D-6DFE-0A516D8DA759}" dt="2024-03-01T08:18:29.047" v="264" actId="20577"/>
      <pc:docMkLst>
        <pc:docMk/>
      </pc:docMkLst>
      <pc:sldChg chg="modSp">
        <pc:chgData name="Jan Drewes" userId="S::janhenning.drewes_nxp.com#ext#@antunibremen.onmicrosoft.com::e11dbc40-13df-4427-a065-822664db6633" providerId="AD" clId="Web-{4012AD80-8992-B55D-6DFE-0A516D8DA759}" dt="2024-03-01T08:18:29.047" v="264" actId="20577"/>
        <pc:sldMkLst>
          <pc:docMk/>
          <pc:sldMk cId="3744710436" sldId="2147472544"/>
        </pc:sldMkLst>
      </pc:sldChg>
    </pc:docChg>
  </pc:docChgLst>
  <pc:docChgLst>
    <pc:chgData name="Jan Drewes" userId="S::janhenning.drewes_nxp.com#ext#@antunibremen.onmicrosoft.com::e11dbc40-13df-4427-a065-822664db6633" providerId="AD" clId="Web-{40357C57-22AB-14E0-B567-67E4E385CD9B}"/>
    <pc:docChg chg="modSld">
      <pc:chgData name="Jan Drewes" userId="S::janhenning.drewes_nxp.com#ext#@antunibremen.onmicrosoft.com::e11dbc40-13df-4427-a065-822664db6633" providerId="AD" clId="Web-{40357C57-22AB-14E0-B567-67E4E385CD9B}" dt="2024-03-04T07:02:48.197" v="161" actId="1076"/>
      <pc:docMkLst>
        <pc:docMk/>
      </pc:docMkLst>
      <pc:sldChg chg="modSp">
        <pc:chgData name="Jan Drewes" userId="S::janhenning.drewes_nxp.com#ext#@antunibremen.onmicrosoft.com::e11dbc40-13df-4427-a065-822664db6633" providerId="AD" clId="Web-{40357C57-22AB-14E0-B567-67E4E385CD9B}" dt="2024-03-04T06:54:40.002" v="10" actId="20577"/>
        <pc:sldMkLst>
          <pc:docMk/>
          <pc:sldMk cId="3744710436" sldId="2147472544"/>
        </pc:sldMkLst>
      </pc:sldChg>
      <pc:sldChg chg="addSp delSp modSp">
        <pc:chgData name="Jan Drewes" userId="S::janhenning.drewes_nxp.com#ext#@antunibremen.onmicrosoft.com::e11dbc40-13df-4427-a065-822664db6633" providerId="AD" clId="Web-{40357C57-22AB-14E0-B567-67E4E385CD9B}" dt="2024-03-04T07:02:48.197" v="161" actId="1076"/>
        <pc:sldMkLst>
          <pc:docMk/>
          <pc:sldMk cId="2685880669" sldId="2147472551"/>
        </pc:sldMkLst>
      </pc:sldChg>
    </pc:docChg>
  </pc:docChgLst>
  <pc:docChgLst>
    <pc:chgData name="jan.buchholz@imst.de" userId="S::jan.buchholz_imst.de#ext#@antunibremen.onmicrosoft.com::32a6142b-abe6-465a-b35e-cd845930b28f" providerId="AD" clId="Web-{98F005C9-4B0F-A8C7-5593-E00FAA642325}"/>
    <pc:docChg chg="addSld delSld modSld modSection">
      <pc:chgData name="jan.buchholz@imst.de" userId="S::jan.buchholz_imst.de#ext#@antunibremen.onmicrosoft.com::32a6142b-abe6-465a-b35e-cd845930b28f" providerId="AD" clId="Web-{98F005C9-4B0F-A8C7-5593-E00FAA642325}" dt="2023-10-10T13:15:48.911" v="337" actId="14100"/>
      <pc:docMkLst>
        <pc:docMk/>
      </pc:docMkLst>
      <pc:sldChg chg="modSp">
        <pc:chgData name="jan.buchholz@imst.de" userId="S::jan.buchholz_imst.de#ext#@antunibremen.onmicrosoft.com::32a6142b-abe6-465a-b35e-cd845930b28f" providerId="AD" clId="Web-{98F005C9-4B0F-A8C7-5593-E00FAA642325}" dt="2023-10-10T13:15:48.911" v="337" actId="14100"/>
        <pc:sldMkLst>
          <pc:docMk/>
          <pc:sldMk cId="104511861" sldId="2147472510"/>
        </pc:sldMkLst>
      </pc:sldChg>
      <pc:sldChg chg="addSp delSp modSp add mod replId setBg">
        <pc:chgData name="jan.buchholz@imst.de" userId="S::jan.buchholz_imst.de#ext#@antunibremen.onmicrosoft.com::32a6142b-abe6-465a-b35e-cd845930b28f" providerId="AD" clId="Web-{98F005C9-4B0F-A8C7-5593-E00FAA642325}" dt="2023-10-10T13:15:23.363" v="333" actId="20577"/>
        <pc:sldMkLst>
          <pc:docMk/>
          <pc:sldMk cId="2488507302" sldId="2147472517"/>
        </pc:sldMkLst>
      </pc:sldChg>
      <pc:sldChg chg="modSp add del replId">
        <pc:chgData name="jan.buchholz@imst.de" userId="S::jan.buchholz_imst.de#ext#@antunibremen.onmicrosoft.com::32a6142b-abe6-465a-b35e-cd845930b28f" providerId="AD" clId="Web-{98F005C9-4B0F-A8C7-5593-E00FAA642325}" dt="2023-10-10T13:13:24.531" v="313"/>
        <pc:sldMkLst>
          <pc:docMk/>
          <pc:sldMk cId="4107298697" sldId="2147472518"/>
        </pc:sldMkLst>
      </pc:sldChg>
      <pc:sldChg chg="addSp delSp modSp add replId">
        <pc:chgData name="jan.buchholz@imst.de" userId="S::jan.buchholz_imst.de#ext#@antunibremen.onmicrosoft.com::32a6142b-abe6-465a-b35e-cd845930b28f" providerId="AD" clId="Web-{98F005C9-4B0F-A8C7-5593-E00FAA642325}" dt="2023-10-10T13:14:47.847" v="332" actId="14100"/>
        <pc:sldMkLst>
          <pc:docMk/>
          <pc:sldMk cId="727142129" sldId="2147472519"/>
        </pc:sldMkLst>
      </pc:sldChg>
    </pc:docChg>
  </pc:docChgLst>
  <pc:docChgLst>
    <pc:chgData name="Breitbach, Markus" userId="3a53c396-6358-48c2-abee-5fcc35806ccb" providerId="ADAL" clId="{FCAD1F2D-3BE0-47C9-801C-0722B5F01EBF}"/>
    <pc:docChg chg="undo redo custSel addSld delSld modSld">
      <pc:chgData name="Breitbach, Markus" userId="3a53c396-6358-48c2-abee-5fcc35806ccb" providerId="ADAL" clId="{FCAD1F2D-3BE0-47C9-801C-0722B5F01EBF}" dt="2023-04-24T10:59:19.739" v="1950" actId="403"/>
      <pc:docMkLst>
        <pc:docMk/>
      </pc:docMkLst>
      <pc:sldChg chg="addSp delSp modSp del mod">
        <pc:chgData name="Breitbach, Markus" userId="3a53c396-6358-48c2-abee-5fcc35806ccb" providerId="ADAL" clId="{FCAD1F2D-3BE0-47C9-801C-0722B5F01EBF}" dt="2023-04-24T10:59:12.400" v="1949" actId="47"/>
        <pc:sldMkLst>
          <pc:docMk/>
          <pc:sldMk cId="0" sldId="257"/>
        </pc:sldMkLst>
      </pc:sldChg>
      <pc:sldChg chg="modSp mod">
        <pc:chgData name="Breitbach, Markus" userId="3a53c396-6358-48c2-abee-5fcc35806ccb" providerId="ADAL" clId="{FCAD1F2D-3BE0-47C9-801C-0722B5F01EBF}" dt="2023-04-24T10:07:05.046" v="17" actId="20577"/>
        <pc:sldMkLst>
          <pc:docMk/>
          <pc:sldMk cId="0" sldId="258"/>
        </pc:sldMkLst>
      </pc:sldChg>
      <pc:sldChg chg="new del">
        <pc:chgData name="Breitbach, Markus" userId="3a53c396-6358-48c2-abee-5fcc35806ccb" providerId="ADAL" clId="{FCAD1F2D-3BE0-47C9-801C-0722B5F01EBF}" dt="2023-04-24T10:17:22.709" v="33" actId="47"/>
        <pc:sldMkLst>
          <pc:docMk/>
          <pc:sldMk cId="1944003627" sldId="259"/>
        </pc:sldMkLst>
      </pc:sldChg>
      <pc:sldChg chg="addSp delSp modSp add del mod modClrScheme chgLayout">
        <pc:chgData name="Breitbach, Markus" userId="3a53c396-6358-48c2-abee-5fcc35806ccb" providerId="ADAL" clId="{FCAD1F2D-3BE0-47C9-801C-0722B5F01EBF}" dt="2023-04-24T10:59:19.739" v="1950" actId="403"/>
        <pc:sldMkLst>
          <pc:docMk/>
          <pc:sldMk cId="135090832" sldId="2147472497"/>
        </pc:sldMkLst>
      </pc:sldChg>
    </pc:docChg>
  </pc:docChgLst>
  <pc:docChgLst>
    <pc:chgData name="Breitbach, Markus" userId="S::m.breitbach_telekom.de#ext#@antunibremen.onmicrosoft.com::10c158ad-965e-4490-8b4a-81e4e8a03889" providerId="AD" clId="Web-{2F3ED220-94A0-2F17-8733-238AA7AFF3FF}"/>
    <pc:docChg chg="modSld">
      <pc:chgData name="Breitbach, Markus" userId="S::m.breitbach_telekom.de#ext#@antunibremen.onmicrosoft.com::10c158ad-965e-4490-8b4a-81e4e8a03889" providerId="AD" clId="Web-{2F3ED220-94A0-2F17-8733-238AA7AFF3FF}" dt="2025-03-28T11:48:14.953" v="86"/>
      <pc:docMkLst>
        <pc:docMk/>
      </pc:docMkLst>
      <pc:sldChg chg="addSp delSp modSp">
        <pc:chgData name="Breitbach, Markus" userId="S::m.breitbach_telekom.de#ext#@antunibremen.onmicrosoft.com::10c158ad-965e-4490-8b4a-81e4e8a03889" providerId="AD" clId="Web-{2F3ED220-94A0-2F17-8733-238AA7AFF3FF}" dt="2025-03-28T11:38:16.994" v="9"/>
        <pc:sldMkLst>
          <pc:docMk/>
          <pc:sldMk cId="473860687" sldId="286"/>
        </pc:sldMkLst>
      </pc:sldChg>
      <pc:sldChg chg="addSp delSp modSp">
        <pc:chgData name="Breitbach, Markus" userId="S::m.breitbach_telekom.de#ext#@antunibremen.onmicrosoft.com::10c158ad-965e-4490-8b4a-81e4e8a03889" providerId="AD" clId="Web-{2F3ED220-94A0-2F17-8733-238AA7AFF3FF}" dt="2025-03-28T11:40:57.531" v="27" actId="1076"/>
        <pc:sldMkLst>
          <pc:docMk/>
          <pc:sldMk cId="1641422220" sldId="288"/>
        </pc:sldMkLst>
      </pc:sldChg>
      <pc:sldChg chg="delSp">
        <pc:chgData name="Breitbach, Markus" userId="S::m.breitbach_telekom.de#ext#@antunibremen.onmicrosoft.com::10c158ad-965e-4490-8b4a-81e4e8a03889" providerId="AD" clId="Web-{2F3ED220-94A0-2F17-8733-238AA7AFF3FF}" dt="2025-03-28T11:48:08.328" v="85"/>
        <pc:sldMkLst>
          <pc:docMk/>
          <pc:sldMk cId="3162997244" sldId="2147375812"/>
        </pc:sldMkLst>
      </pc:sldChg>
      <pc:sldChg chg="delSp">
        <pc:chgData name="Breitbach, Markus" userId="S::m.breitbach_telekom.de#ext#@antunibremen.onmicrosoft.com::10c158ad-965e-4490-8b4a-81e4e8a03889" providerId="AD" clId="Web-{2F3ED220-94A0-2F17-8733-238AA7AFF3FF}" dt="2025-03-28T11:47:57.203" v="83"/>
        <pc:sldMkLst>
          <pc:docMk/>
          <pc:sldMk cId="3161152169" sldId="2147477035"/>
        </pc:sldMkLst>
      </pc:sldChg>
      <pc:sldChg chg="addSp delSp modSp">
        <pc:chgData name="Breitbach, Markus" userId="S::m.breitbach_telekom.de#ext#@antunibremen.onmicrosoft.com::10c158ad-965e-4490-8b4a-81e4e8a03889" providerId="AD" clId="Web-{2F3ED220-94A0-2F17-8733-238AA7AFF3FF}" dt="2025-03-28T11:39:54.310" v="20" actId="1076"/>
        <pc:sldMkLst>
          <pc:docMk/>
          <pc:sldMk cId="3146538416" sldId="2147477040"/>
        </pc:sldMkLst>
      </pc:sldChg>
      <pc:sldChg chg="addSp delSp modSp">
        <pc:chgData name="Breitbach, Markus" userId="S::m.breitbach_telekom.de#ext#@antunibremen.onmicrosoft.com::10c158ad-965e-4490-8b4a-81e4e8a03889" providerId="AD" clId="Web-{2F3ED220-94A0-2F17-8733-238AA7AFF3FF}" dt="2025-03-28T11:46:56.732" v="75"/>
        <pc:sldMkLst>
          <pc:docMk/>
          <pc:sldMk cId="1092017827" sldId="2147477046"/>
        </pc:sldMkLst>
      </pc:sldChg>
      <pc:sldChg chg="addSp delSp modSp">
        <pc:chgData name="Breitbach, Markus" userId="S::m.breitbach_telekom.de#ext#@antunibremen.onmicrosoft.com::10c158ad-965e-4490-8b4a-81e4e8a03889" providerId="AD" clId="Web-{2F3ED220-94A0-2F17-8733-238AA7AFF3FF}" dt="2025-03-28T11:42:31.113" v="32" actId="1076"/>
        <pc:sldMkLst>
          <pc:docMk/>
          <pc:sldMk cId="484452169" sldId="2147477049"/>
        </pc:sldMkLst>
      </pc:sldChg>
      <pc:sldChg chg="delSp">
        <pc:chgData name="Breitbach, Markus" userId="S::m.breitbach_telekom.de#ext#@antunibremen.onmicrosoft.com::10c158ad-965e-4490-8b4a-81e4e8a03889" providerId="AD" clId="Web-{2F3ED220-94A0-2F17-8733-238AA7AFF3FF}" dt="2025-03-28T11:47:17.295" v="76"/>
        <pc:sldMkLst>
          <pc:docMk/>
          <pc:sldMk cId="2869957903" sldId="2147477050"/>
        </pc:sldMkLst>
      </pc:sldChg>
      <pc:sldChg chg="delSp">
        <pc:chgData name="Breitbach, Markus" userId="S::m.breitbach_telekom.de#ext#@antunibremen.onmicrosoft.com::10c158ad-965e-4490-8b4a-81e4e8a03889" providerId="AD" clId="Web-{2F3ED220-94A0-2F17-8733-238AA7AFF3FF}" dt="2025-03-28T11:47:22.561" v="77"/>
        <pc:sldMkLst>
          <pc:docMk/>
          <pc:sldMk cId="1516448176" sldId="2147477052"/>
        </pc:sldMkLst>
      </pc:sldChg>
      <pc:sldChg chg="delSp">
        <pc:chgData name="Breitbach, Markus" userId="S::m.breitbach_telekom.de#ext#@antunibremen.onmicrosoft.com::10c158ad-965e-4490-8b4a-81e4e8a03889" providerId="AD" clId="Web-{2F3ED220-94A0-2F17-8733-238AA7AFF3FF}" dt="2025-03-28T11:47:27.858" v="78"/>
        <pc:sldMkLst>
          <pc:docMk/>
          <pc:sldMk cId="3749321561" sldId="2147477054"/>
        </pc:sldMkLst>
      </pc:sldChg>
      <pc:sldChg chg="delSp">
        <pc:chgData name="Breitbach, Markus" userId="S::m.breitbach_telekom.de#ext#@antunibremen.onmicrosoft.com::10c158ad-965e-4490-8b4a-81e4e8a03889" providerId="AD" clId="Web-{2F3ED220-94A0-2F17-8733-238AA7AFF3FF}" dt="2025-03-28T11:47:35.389" v="79"/>
        <pc:sldMkLst>
          <pc:docMk/>
          <pc:sldMk cId="3013585730" sldId="2147477055"/>
        </pc:sldMkLst>
      </pc:sldChg>
      <pc:sldChg chg="delSp">
        <pc:chgData name="Breitbach, Markus" userId="S::m.breitbach_telekom.de#ext#@antunibremen.onmicrosoft.com::10c158ad-965e-4490-8b4a-81e4e8a03889" providerId="AD" clId="Web-{2F3ED220-94A0-2F17-8733-238AA7AFF3FF}" dt="2025-03-28T11:47:39.874" v="80"/>
        <pc:sldMkLst>
          <pc:docMk/>
          <pc:sldMk cId="1590415788" sldId="2147477056"/>
        </pc:sldMkLst>
      </pc:sldChg>
      <pc:sldChg chg="delSp">
        <pc:chgData name="Breitbach, Markus" userId="S::m.breitbach_telekom.de#ext#@antunibremen.onmicrosoft.com::10c158ad-965e-4490-8b4a-81e4e8a03889" providerId="AD" clId="Web-{2F3ED220-94A0-2F17-8733-238AA7AFF3FF}" dt="2025-03-28T11:48:03.656" v="84"/>
        <pc:sldMkLst>
          <pc:docMk/>
          <pc:sldMk cId="4268970151" sldId="2147477064"/>
        </pc:sldMkLst>
      </pc:sldChg>
      <pc:sldChg chg="addSp delSp modSp">
        <pc:chgData name="Breitbach, Markus" userId="S::m.breitbach_telekom.de#ext#@antunibremen.onmicrosoft.com::10c158ad-965e-4490-8b4a-81e4e8a03889" providerId="AD" clId="Web-{2F3ED220-94A0-2F17-8733-238AA7AFF3FF}" dt="2025-03-28T11:46:07.277" v="68"/>
        <pc:sldMkLst>
          <pc:docMk/>
          <pc:sldMk cId="2673052505" sldId="2147477071"/>
        </pc:sldMkLst>
        <pc:picChg chg="add mod ord">
          <ac:chgData name="Breitbach, Markus" userId="S::m.breitbach_telekom.de#ext#@antunibremen.onmicrosoft.com::10c158ad-965e-4490-8b4a-81e4e8a03889" providerId="AD" clId="Web-{2F3ED220-94A0-2F17-8733-238AA7AFF3FF}" dt="2025-03-28T11:45:07.135" v="52"/>
          <ac:picMkLst>
            <pc:docMk/>
            <pc:sldMk cId="2673052505" sldId="2147477071"/>
            <ac:picMk id="22" creationId="{B15019FF-6743-AC9C-36FD-076F6E371BF3}"/>
          </ac:picMkLst>
        </pc:picChg>
        <pc:picChg chg="add mod ord">
          <ac:chgData name="Breitbach, Markus" userId="S::m.breitbach_telekom.de#ext#@antunibremen.onmicrosoft.com::10c158ad-965e-4490-8b4a-81e4e8a03889" providerId="AD" clId="Web-{2F3ED220-94A0-2F17-8733-238AA7AFF3FF}" dt="2025-03-28T11:46:07.277" v="68"/>
          <ac:picMkLst>
            <pc:docMk/>
            <pc:sldMk cId="2673052505" sldId="2147477071"/>
            <ac:picMk id="23" creationId="{14F957D9-3D49-742F-8246-C26C2711BC1B}"/>
          </ac:picMkLst>
        </pc:picChg>
        <pc:picChg chg="mod">
          <ac:chgData name="Breitbach, Markus" userId="S::m.breitbach_telekom.de#ext#@antunibremen.onmicrosoft.com::10c158ad-965e-4490-8b4a-81e4e8a03889" providerId="AD" clId="Web-{2F3ED220-94A0-2F17-8733-238AA7AFF3FF}" dt="2025-03-28T11:45:48.104" v="64" actId="1076"/>
          <ac:picMkLst>
            <pc:docMk/>
            <pc:sldMk cId="2673052505" sldId="2147477071"/>
            <ac:picMk id="39" creationId="{CD4D448C-02BF-1EDC-7BDC-30417078BAAF}"/>
          </ac:picMkLst>
        </pc:picChg>
      </pc:sldChg>
      <pc:sldChg chg="delSp">
        <pc:chgData name="Breitbach, Markus" userId="S::m.breitbach_telekom.de#ext#@antunibremen.onmicrosoft.com::10c158ad-965e-4490-8b4a-81e4e8a03889" providerId="AD" clId="Web-{2F3ED220-94A0-2F17-8733-238AA7AFF3FF}" dt="2025-03-28T11:47:43.593" v="81"/>
        <pc:sldMkLst>
          <pc:docMk/>
          <pc:sldMk cId="1308736631" sldId="2147477073"/>
        </pc:sldMkLst>
      </pc:sldChg>
      <pc:sldChg chg="delSp">
        <pc:chgData name="Breitbach, Markus" userId="S::m.breitbach_telekom.de#ext#@antunibremen.onmicrosoft.com::10c158ad-965e-4490-8b4a-81e4e8a03889" providerId="AD" clId="Web-{2F3ED220-94A0-2F17-8733-238AA7AFF3FF}" dt="2025-03-28T11:48:14.953" v="86"/>
        <pc:sldMkLst>
          <pc:docMk/>
          <pc:sldMk cId="1288718153" sldId="2147477076"/>
        </pc:sldMkLst>
      </pc:sldChg>
      <pc:sldChg chg="delSp">
        <pc:chgData name="Breitbach, Markus" userId="S::m.breitbach_telekom.de#ext#@antunibremen.onmicrosoft.com::10c158ad-965e-4490-8b4a-81e4e8a03889" providerId="AD" clId="Web-{2F3ED220-94A0-2F17-8733-238AA7AFF3FF}" dt="2025-03-28T11:47:50.640" v="82"/>
        <pc:sldMkLst>
          <pc:docMk/>
          <pc:sldMk cId="3757193397" sldId="2147477077"/>
        </pc:sldMkLst>
      </pc:sldChg>
    </pc:docChg>
  </pc:docChgLst>
  <pc:docChgLst>
    <pc:chgData name="svilen.dimitrov@dlr.de" userId="S::svilen.dimitrov_dlr.de#ext#@antunibremen.onmicrosoft.com::70e1e00a-de51-4410-b2b9-8f68d14c83dd" providerId="AD" clId="Web-{53232287-01C2-1A49-636D-E904399C82F4}"/>
    <pc:docChg chg="addSld modSld modSection">
      <pc:chgData name="svilen.dimitrov@dlr.de" userId="S::svilen.dimitrov_dlr.de#ext#@antunibremen.onmicrosoft.com::70e1e00a-de51-4410-b2b9-8f68d14c83dd" providerId="AD" clId="Web-{53232287-01C2-1A49-636D-E904399C82F4}" dt="2024-03-06T12:30:05.089" v="33"/>
      <pc:docMkLst>
        <pc:docMk/>
      </pc:docMkLst>
      <pc:sldChg chg="addSp delSp modSp add replId">
        <pc:chgData name="svilen.dimitrov@dlr.de" userId="S::svilen.dimitrov_dlr.de#ext#@antunibremen.onmicrosoft.com::70e1e00a-de51-4410-b2b9-8f68d14c83dd" providerId="AD" clId="Web-{53232287-01C2-1A49-636D-E904399C82F4}" dt="2024-03-06T12:30:05.089" v="33"/>
        <pc:sldMkLst>
          <pc:docMk/>
          <pc:sldMk cId="2259278948" sldId="2147472553"/>
        </pc:sldMkLst>
      </pc:sldChg>
    </pc:docChg>
  </pc:docChgLst>
  <pc:docChgLst>
    <pc:chgData name="tucholke@otaris.de" userId="S::tucholke_otaris.de#ext#@antunibremen.onmicrosoft.com::f04afa31-1cb7-4c7d-9afd-9a40185260a2" providerId="AD" clId="Web-{7CAAEED0-E7E0-2B1D-1DAC-689B990A6663}"/>
    <pc:docChg chg="modSld">
      <pc:chgData name="tucholke@otaris.de" userId="S::tucholke_otaris.de#ext#@antunibremen.onmicrosoft.com::f04afa31-1cb7-4c7d-9afd-9a40185260a2" providerId="AD" clId="Web-{7CAAEED0-E7E0-2B1D-1DAC-689B990A6663}" dt="2024-03-08T08:22:06.809" v="114" actId="20577"/>
      <pc:docMkLst>
        <pc:docMk/>
      </pc:docMkLst>
      <pc:sldChg chg="addSp delSp modSp">
        <pc:chgData name="tucholke@otaris.de" userId="S::tucholke_otaris.de#ext#@antunibremen.onmicrosoft.com::f04afa31-1cb7-4c7d-9afd-9a40185260a2" providerId="AD" clId="Web-{7CAAEED0-E7E0-2B1D-1DAC-689B990A6663}" dt="2024-03-08T08:22:06.809" v="114" actId="20577"/>
        <pc:sldMkLst>
          <pc:docMk/>
          <pc:sldMk cId="1597934679" sldId="2147472552"/>
        </pc:sldMkLst>
      </pc:sldChg>
    </pc:docChg>
  </pc:docChgLst>
  <pc:docChgLst>
    <pc:chgData name="nmaletic" userId="S::maletic_ihp-microelectronics.com#ext#@antunibremen.onmicrosoft.com::a742ef92-2841-476e-9c61-e33e188e6e86" providerId="AD" clId="Web-{10E6F258-14F6-AA16-A51D-73C90DDA2D59}"/>
    <pc:docChg chg="addSld modSld modSection">
      <pc:chgData name="nmaletic" userId="S::maletic_ihp-microelectronics.com#ext#@antunibremen.onmicrosoft.com::a742ef92-2841-476e-9c61-e33e188e6e86" providerId="AD" clId="Web-{10E6F258-14F6-AA16-A51D-73C90DDA2D59}" dt="2025-03-03T21:26:59.073" v="203"/>
      <pc:docMkLst>
        <pc:docMk/>
      </pc:docMkLst>
      <pc:sldChg chg="addSp delSp modSp">
        <pc:chgData name="nmaletic" userId="S::maletic_ihp-microelectronics.com#ext#@antunibremen.onmicrosoft.com::a742ef92-2841-476e-9c61-e33e188e6e86" providerId="AD" clId="Web-{10E6F258-14F6-AA16-A51D-73C90DDA2D59}" dt="2025-03-03T21:26:59.073" v="203"/>
        <pc:sldMkLst>
          <pc:docMk/>
          <pc:sldMk cId="249829350" sldId="2147476980"/>
        </pc:sldMkLst>
      </pc:sldChg>
      <pc:sldChg chg="addSp delSp modSp">
        <pc:chgData name="nmaletic" userId="S::maletic_ihp-microelectronics.com#ext#@antunibremen.onmicrosoft.com::a742ef92-2841-476e-9c61-e33e188e6e86" providerId="AD" clId="Web-{10E6F258-14F6-AA16-A51D-73C90DDA2D59}" dt="2025-03-03T21:22:22.896" v="197" actId="1076"/>
        <pc:sldMkLst>
          <pc:docMk/>
          <pc:sldMk cId="1427111811" sldId="2147476993"/>
        </pc:sldMkLst>
      </pc:sldChg>
      <pc:sldChg chg="addSp delSp modSp add replId">
        <pc:chgData name="nmaletic" userId="S::maletic_ihp-microelectronics.com#ext#@antunibremen.onmicrosoft.com::a742ef92-2841-476e-9c61-e33e188e6e86" providerId="AD" clId="Web-{10E6F258-14F6-AA16-A51D-73C90DDA2D59}" dt="2025-03-03T21:21:16.532" v="175" actId="1076"/>
        <pc:sldMkLst>
          <pc:docMk/>
          <pc:sldMk cId="1408280310" sldId="2147476998"/>
        </pc:sldMkLst>
      </pc:sldChg>
    </pc:docChg>
  </pc:docChgLst>
  <pc:docChgLst>
    <pc:chgData name="Dennis Buchberger" userId="S::buchberger@ant.uni-bremen.de::cfe5e5e7-b999-4ed2-8d25-bbd6e3df32e4" providerId="AD" clId="Web-{456AC7FC-F241-B669-C357-C4949D091C03}"/>
    <pc:docChg chg="addSld delSld modSld modSection">
      <pc:chgData name="Dennis Buchberger" userId="S::buchberger@ant.uni-bremen.de::cfe5e5e7-b999-4ed2-8d25-bbd6e3df32e4" providerId="AD" clId="Web-{456AC7FC-F241-B669-C357-C4949D091C03}" dt="2025-02-24T13:32:48.882" v="124"/>
      <pc:docMkLst>
        <pc:docMk/>
      </pc:docMkLst>
      <pc:sldChg chg="addSp modSp new addAnim">
        <pc:chgData name="Dennis Buchberger" userId="S::buchberger@ant.uni-bremen.de::cfe5e5e7-b999-4ed2-8d25-bbd6e3df32e4" providerId="AD" clId="Web-{456AC7FC-F241-B669-C357-C4949D091C03}" dt="2025-02-24T13:32:48.882" v="124"/>
        <pc:sldMkLst>
          <pc:docMk/>
          <pc:sldMk cId="217777118" sldId="2147476930"/>
        </pc:sldMkLst>
      </pc:sldChg>
      <pc:sldChg chg="new del">
        <pc:chgData name="Dennis Buchberger" userId="S::buchberger@ant.uni-bremen.de::cfe5e5e7-b999-4ed2-8d25-bbd6e3df32e4" providerId="AD" clId="Web-{456AC7FC-F241-B669-C357-C4949D091C03}" dt="2025-02-24T13:24:11.283" v="106"/>
        <pc:sldMkLst>
          <pc:docMk/>
          <pc:sldMk cId="3913199235" sldId="2147476931"/>
        </pc:sldMkLst>
      </pc:sldChg>
    </pc:docChg>
  </pc:docChgLst>
  <pc:docChgLst>
    <pc:chgData name="Jan Drewes" userId="S::janhenning.drewes_nxp.com#ext#@antunibremen.onmicrosoft.com::e11dbc40-13df-4427-a065-822664db6633" providerId="AD" clId="Web-{406AEEAB-2E29-81A7-840F-65B618CAD38D}"/>
    <pc:docChg chg="addSld modSld modSection">
      <pc:chgData name="Jan Drewes" userId="S::janhenning.drewes_nxp.com#ext#@antunibremen.onmicrosoft.com::e11dbc40-13df-4427-a065-822664db6633" providerId="AD" clId="Web-{406AEEAB-2E29-81A7-840F-65B618CAD38D}" dt="2024-03-05T15:30:01.143" v="126" actId="20577"/>
      <pc:docMkLst>
        <pc:docMk/>
      </pc:docMkLst>
      <pc:sldChg chg="addSp modSp">
        <pc:chgData name="Jan Drewes" userId="S::janhenning.drewes_nxp.com#ext#@antunibremen.onmicrosoft.com::e11dbc40-13df-4427-a065-822664db6633" providerId="AD" clId="Web-{406AEEAB-2E29-81A7-840F-65B618CAD38D}" dt="2024-03-05T15:30:01.143" v="126" actId="20577"/>
        <pc:sldMkLst>
          <pc:docMk/>
          <pc:sldMk cId="2685880669" sldId="2147472551"/>
        </pc:sldMkLst>
      </pc:sldChg>
      <pc:sldChg chg="delSp modSp add replId">
        <pc:chgData name="Jan Drewes" userId="S::janhenning.drewes_nxp.com#ext#@antunibremen.onmicrosoft.com::e11dbc40-13df-4427-a065-822664db6633" providerId="AD" clId="Web-{406AEEAB-2E29-81A7-840F-65B618CAD38D}" dt="2024-03-05T15:24:44.070" v="71" actId="1076"/>
        <pc:sldMkLst>
          <pc:docMk/>
          <pc:sldMk cId="1597934679" sldId="2147472552"/>
        </pc:sldMkLst>
      </pc:sldChg>
    </pc:docChg>
  </pc:docChgLst>
  <pc:docChgLst>
    <pc:chgData name="Dirk Wübben" userId="a27602df-5b54-480c-866c-64260ceb4949" providerId="ADAL" clId="{1B034532-FBEF-4D25-9408-6C746CA4EAFB}"/>
    <pc:docChg chg="undo custSel addSld delSld modSld sldOrd modMainMaster addSection modSection">
      <pc:chgData name="Dirk Wübben" userId="a27602df-5b54-480c-866c-64260ceb4949" providerId="ADAL" clId="{1B034532-FBEF-4D25-9408-6C746CA4EAFB}" dt="2023-04-27T12:46:21.556" v="562" actId="6549"/>
      <pc:docMkLst>
        <pc:docMk/>
      </pc:docMkLst>
      <pc:sldChg chg="modSp add mod ord modClrScheme chgLayout">
        <pc:chgData name="Dirk Wübben" userId="a27602df-5b54-480c-866c-64260ceb4949" providerId="ADAL" clId="{1B034532-FBEF-4D25-9408-6C746CA4EAFB}" dt="2023-04-25T15:04:33.339" v="165" actId="5793"/>
        <pc:sldMkLst>
          <pc:docMk/>
          <pc:sldMk cId="160608096" sldId="410"/>
        </pc:sldMkLst>
      </pc:sldChg>
      <pc:sldChg chg="addSp delSp modSp add mod ord modClrScheme chgLayout">
        <pc:chgData name="Dirk Wübben" userId="a27602df-5b54-480c-866c-64260ceb4949" providerId="ADAL" clId="{1B034532-FBEF-4D25-9408-6C746CA4EAFB}" dt="2023-04-27T06:10:34.584" v="211" actId="1036"/>
        <pc:sldMkLst>
          <pc:docMk/>
          <pc:sldMk cId="1766123203" sldId="412"/>
        </pc:sldMkLst>
      </pc:sldChg>
      <pc:sldChg chg="modSp add mod ord modClrScheme chgLayout">
        <pc:chgData name="Dirk Wübben" userId="a27602df-5b54-480c-866c-64260ceb4949" providerId="ADAL" clId="{1B034532-FBEF-4D25-9408-6C746CA4EAFB}" dt="2023-04-25T15:04:38.671" v="171" actId="5793"/>
        <pc:sldMkLst>
          <pc:docMk/>
          <pc:sldMk cId="2013540328" sldId="415"/>
        </pc:sldMkLst>
      </pc:sldChg>
      <pc:sldChg chg="addSp delSp modSp add mod ord modClrScheme chgLayout">
        <pc:chgData name="Dirk Wübben" userId="a27602df-5b54-480c-866c-64260ceb4949" providerId="ADAL" clId="{1B034532-FBEF-4D25-9408-6C746CA4EAFB}" dt="2023-04-25T15:03:57.063" v="149"/>
        <pc:sldMkLst>
          <pc:docMk/>
          <pc:sldMk cId="1903714414" sldId="416"/>
        </pc:sldMkLst>
      </pc:sldChg>
      <pc:sldChg chg="add del">
        <pc:chgData name="Dirk Wübben" userId="a27602df-5b54-480c-866c-64260ceb4949" providerId="ADAL" clId="{1B034532-FBEF-4D25-9408-6C746CA4EAFB}" dt="2023-04-27T06:11:09.824" v="235" actId="47"/>
        <pc:sldMkLst>
          <pc:docMk/>
          <pc:sldMk cId="970303676" sldId="425"/>
        </pc:sldMkLst>
      </pc:sldChg>
      <pc:sldChg chg="add del">
        <pc:chgData name="Dirk Wübben" userId="a27602df-5b54-480c-866c-64260ceb4949" providerId="ADAL" clId="{1B034532-FBEF-4D25-9408-6C746CA4EAFB}" dt="2023-04-27T06:11:10.896" v="236" actId="47"/>
        <pc:sldMkLst>
          <pc:docMk/>
          <pc:sldMk cId="2719580022" sldId="426"/>
        </pc:sldMkLst>
      </pc:sldChg>
      <pc:sldChg chg="modSp mod chgLayout">
        <pc:chgData name="Dirk Wübben" userId="a27602df-5b54-480c-866c-64260ceb4949" providerId="ADAL" clId="{1B034532-FBEF-4D25-9408-6C746CA4EAFB}" dt="2023-04-25T14:59:15.594" v="31" actId="700"/>
        <pc:sldMkLst>
          <pc:docMk/>
          <pc:sldMk cId="2825320251" sldId="2147472498"/>
        </pc:sldMkLst>
      </pc:sldChg>
      <pc:sldChg chg="modSp del mod chgLayout">
        <pc:chgData name="Dirk Wübben" userId="a27602df-5b54-480c-866c-64260ceb4949" providerId="ADAL" clId="{1B034532-FBEF-4D25-9408-6C746CA4EAFB}" dt="2023-04-27T11:52:13.223" v="317" actId="47"/>
        <pc:sldMkLst>
          <pc:docMk/>
          <pc:sldMk cId="3199516498" sldId="2147472499"/>
        </pc:sldMkLst>
      </pc:sldChg>
      <pc:sldChg chg="addSp delSp modSp new mod ord modClrScheme chgLayout">
        <pc:chgData name="Dirk Wübben" userId="a27602df-5b54-480c-866c-64260ceb4949" providerId="ADAL" clId="{1B034532-FBEF-4D25-9408-6C746CA4EAFB}" dt="2023-04-25T15:03:57.063" v="149"/>
        <pc:sldMkLst>
          <pc:docMk/>
          <pc:sldMk cId="1090833609" sldId="2147472500"/>
        </pc:sldMkLst>
      </pc:sldChg>
      <pc:sldChg chg="addSp delSp modSp add mod ord">
        <pc:chgData name="Dirk Wübben" userId="a27602df-5b54-480c-866c-64260ceb4949" providerId="ADAL" clId="{1B034532-FBEF-4D25-9408-6C746CA4EAFB}" dt="2023-04-27T06:22:26.659" v="284" actId="14"/>
        <pc:sldMkLst>
          <pc:docMk/>
          <pc:sldMk cId="4003123245" sldId="2147472501"/>
        </pc:sldMkLst>
      </pc:sldChg>
      <pc:sldChg chg="addSp delSp modSp new mod modClrScheme chgLayout">
        <pc:chgData name="Dirk Wübben" userId="a27602df-5b54-480c-866c-64260ceb4949" providerId="ADAL" clId="{1B034532-FBEF-4D25-9408-6C746CA4EAFB}" dt="2023-04-25T15:03:37.222" v="138" actId="700"/>
        <pc:sldMkLst>
          <pc:docMk/>
          <pc:sldMk cId="4055870343" sldId="2147472502"/>
        </pc:sldMkLst>
      </pc:sldChg>
      <pc:sldChg chg="addSp modSp new del mod">
        <pc:chgData name="Dirk Wübben" userId="a27602df-5b54-480c-866c-64260ceb4949" providerId="ADAL" clId="{1B034532-FBEF-4D25-9408-6C746CA4EAFB}" dt="2023-04-27T06:20:21.263" v="269" actId="47"/>
        <pc:sldMkLst>
          <pc:docMk/>
          <pc:sldMk cId="3724655970" sldId="2147472503"/>
        </pc:sldMkLst>
      </pc:sldChg>
      <pc:sldChg chg="addSp modSp add mod">
        <pc:chgData name="Dirk Wübben" userId="a27602df-5b54-480c-866c-64260ceb4949" providerId="ADAL" clId="{1B034532-FBEF-4D25-9408-6C746CA4EAFB}" dt="2023-04-27T06:11:01.704" v="234" actId="20577"/>
        <pc:sldMkLst>
          <pc:docMk/>
          <pc:sldMk cId="3170487856" sldId="2147472504"/>
        </pc:sldMkLst>
      </pc:sldChg>
      <pc:sldChg chg="modSp new mod">
        <pc:chgData name="Dirk Wübben" userId="a27602df-5b54-480c-866c-64260ceb4949" providerId="ADAL" clId="{1B034532-FBEF-4D25-9408-6C746CA4EAFB}" dt="2023-04-27T12:46:21.556" v="562" actId="6549"/>
        <pc:sldMkLst>
          <pc:docMk/>
          <pc:sldMk cId="737727567" sldId="2147472505"/>
        </pc:sldMkLst>
      </pc:sldChg>
      <pc:sldChg chg="addSp delSp modSp add mod">
        <pc:chgData name="Dirk Wübben" userId="a27602df-5b54-480c-866c-64260ceb4949" providerId="ADAL" clId="{1B034532-FBEF-4D25-9408-6C746CA4EAFB}" dt="2023-04-27T06:20:19.594" v="268" actId="20577"/>
        <pc:sldMkLst>
          <pc:docMk/>
          <pc:sldMk cId="1819565692" sldId="2147472506"/>
        </pc:sldMkLst>
      </pc:sldChg>
      <pc:sldChg chg="modSp new mod">
        <pc:chgData name="Dirk Wübben" userId="a27602df-5b54-480c-866c-64260ceb4949" providerId="ADAL" clId="{1B034532-FBEF-4D25-9408-6C746CA4EAFB}" dt="2023-04-27T11:51:55.011" v="316" actId="20577"/>
        <pc:sldMkLst>
          <pc:docMk/>
          <pc:sldMk cId="756076757" sldId="2147472507"/>
        </pc:sldMkLst>
      </pc:sldChg>
      <pc:sldMasterChg chg="modSp mod">
        <pc:chgData name="Dirk Wübben" userId="a27602df-5b54-480c-866c-64260ceb4949" providerId="ADAL" clId="{1B034532-FBEF-4D25-9408-6C746CA4EAFB}" dt="2023-04-25T14:58:15.139" v="26" actId="14100"/>
        <pc:sldMasterMkLst>
          <pc:docMk/>
          <pc:sldMasterMk cId="4278311976" sldId="2147483672"/>
        </pc:sldMasterMkLst>
      </pc:sldMasterChg>
      <pc:sldMasterChg chg="modSp mod delSldLayout modSldLayout">
        <pc:chgData name="Dirk Wübben" userId="a27602df-5b54-480c-866c-64260ceb4949" providerId="ADAL" clId="{1B034532-FBEF-4D25-9408-6C746CA4EAFB}" dt="2023-04-27T06:11:10.896" v="236" actId="47"/>
        <pc:sldMasterMkLst>
          <pc:docMk/>
          <pc:sldMasterMk cId="611449510" sldId="2147483686"/>
        </pc:sldMasterMkLst>
        <pc:sldLayoutChg chg="del">
          <pc:chgData name="Dirk Wübben" userId="a27602df-5b54-480c-866c-64260ceb4949" providerId="ADAL" clId="{1B034532-FBEF-4D25-9408-6C746CA4EAFB}" dt="2023-04-27T06:11:10.896" v="236" actId="47"/>
          <pc:sldLayoutMkLst>
            <pc:docMk/>
            <pc:sldMasterMk cId="611449510" sldId="2147483686"/>
            <pc:sldLayoutMk cId="421846562" sldId="2147483699"/>
          </pc:sldLayoutMkLst>
        </pc:sldLayoutChg>
        <pc:sldLayoutChg chg="del">
          <pc:chgData name="Dirk Wübben" userId="a27602df-5b54-480c-866c-64260ceb4949" providerId="ADAL" clId="{1B034532-FBEF-4D25-9408-6C746CA4EAFB}" dt="2023-04-25T14:59:47.344" v="34" actId="2696"/>
          <pc:sldLayoutMkLst>
            <pc:docMk/>
            <pc:sldMasterMk cId="611449510" sldId="2147483686"/>
            <pc:sldLayoutMk cId="3099113038" sldId="2147483699"/>
          </pc:sldLayoutMkLst>
        </pc:sldLayoutChg>
        <pc:sldLayoutChg chg="modSp">
          <pc:chgData name="Dirk Wübben" userId="a27602df-5b54-480c-866c-64260ceb4949" providerId="ADAL" clId="{1B034532-FBEF-4D25-9408-6C746CA4EAFB}" dt="2023-04-25T14:56:12.312" v="15" actId="404"/>
          <pc:sldLayoutMkLst>
            <pc:docMk/>
            <pc:sldMasterMk cId="611449510" sldId="2147483686"/>
            <pc:sldLayoutMk cId="4125255095" sldId="2147483699"/>
          </pc:sldLayoutMkLst>
        </pc:sldLayoutChg>
      </pc:sldMasterChg>
    </pc:docChg>
  </pc:docChgLst>
  <pc:docChgLst>
    <pc:chgData name="Dirk Wübben" userId="a27602df-5b54-480c-866c-64260ceb4949" providerId="ADAL" clId="{1A70FB73-3454-44B7-8A5B-478D3D42A534}"/>
    <pc:docChg chg="undo redo custSel addSld delSld modSld modSection">
      <pc:chgData name="Dirk Wübben" userId="a27602df-5b54-480c-866c-64260ceb4949" providerId="ADAL" clId="{1A70FB73-3454-44B7-8A5B-478D3D42A534}" dt="2023-10-20T09:44:08.769" v="428" actId="47"/>
      <pc:docMkLst>
        <pc:docMk/>
      </pc:docMkLst>
      <pc:sldChg chg="add del">
        <pc:chgData name="Dirk Wübben" userId="a27602df-5b54-480c-866c-64260ceb4949" providerId="ADAL" clId="{1A70FB73-3454-44B7-8A5B-478D3D42A534}" dt="2023-10-20T09:44:08.769" v="428" actId="47"/>
        <pc:sldMkLst>
          <pc:docMk/>
          <pc:sldMk cId="0" sldId="260"/>
        </pc:sldMkLst>
      </pc:sldChg>
      <pc:sldChg chg="add">
        <pc:chgData name="Dirk Wübben" userId="a27602df-5b54-480c-866c-64260ceb4949" providerId="ADAL" clId="{1A70FB73-3454-44B7-8A5B-478D3D42A534}" dt="2023-10-20T09:43:56.665" v="427"/>
        <pc:sldMkLst>
          <pc:docMk/>
          <pc:sldMk cId="1591560020" sldId="372"/>
        </pc:sldMkLst>
      </pc:sldChg>
      <pc:sldChg chg="add">
        <pc:chgData name="Dirk Wübben" userId="a27602df-5b54-480c-866c-64260ceb4949" providerId="ADAL" clId="{1A70FB73-3454-44B7-8A5B-478D3D42A534}" dt="2023-10-20T09:43:56.665" v="427"/>
        <pc:sldMkLst>
          <pc:docMk/>
          <pc:sldMk cId="4077502389" sldId="374"/>
        </pc:sldMkLst>
      </pc:sldChg>
      <pc:sldChg chg="add">
        <pc:chgData name="Dirk Wübben" userId="a27602df-5b54-480c-866c-64260ceb4949" providerId="ADAL" clId="{1A70FB73-3454-44B7-8A5B-478D3D42A534}" dt="2023-10-20T09:43:56.665" v="427"/>
        <pc:sldMkLst>
          <pc:docMk/>
          <pc:sldMk cId="149259647" sldId="375"/>
        </pc:sldMkLst>
      </pc:sldChg>
      <pc:sldChg chg="add">
        <pc:chgData name="Dirk Wübben" userId="a27602df-5b54-480c-866c-64260ceb4949" providerId="ADAL" clId="{1A70FB73-3454-44B7-8A5B-478D3D42A534}" dt="2023-10-20T09:43:56.665" v="427"/>
        <pc:sldMkLst>
          <pc:docMk/>
          <pc:sldMk cId="1247261493" sldId="381"/>
        </pc:sldMkLst>
      </pc:sldChg>
      <pc:sldChg chg="add">
        <pc:chgData name="Dirk Wübben" userId="a27602df-5b54-480c-866c-64260ceb4949" providerId="ADAL" clId="{1A70FB73-3454-44B7-8A5B-478D3D42A534}" dt="2023-10-20T09:43:56.665" v="427"/>
        <pc:sldMkLst>
          <pc:docMk/>
          <pc:sldMk cId="2788898102" sldId="382"/>
        </pc:sldMkLst>
      </pc:sldChg>
      <pc:sldChg chg="add">
        <pc:chgData name="Dirk Wübben" userId="a27602df-5b54-480c-866c-64260ceb4949" providerId="ADAL" clId="{1A70FB73-3454-44B7-8A5B-478D3D42A534}" dt="2023-10-20T09:43:56.665" v="427"/>
        <pc:sldMkLst>
          <pc:docMk/>
          <pc:sldMk cId="3255594395" sldId="396"/>
        </pc:sldMkLst>
      </pc:sldChg>
      <pc:sldChg chg="addSp delSp modSp mod">
        <pc:chgData name="Dirk Wübben" userId="a27602df-5b54-480c-866c-64260ceb4949" providerId="ADAL" clId="{1A70FB73-3454-44B7-8A5B-478D3D42A534}" dt="2023-10-18T12:33:10.014" v="107" actId="1076"/>
        <pc:sldMkLst>
          <pc:docMk/>
          <pc:sldMk cId="2277072009" sldId="409"/>
        </pc:sldMkLst>
      </pc:sldChg>
      <pc:sldChg chg="modSp mod">
        <pc:chgData name="Dirk Wübben" userId="a27602df-5b54-480c-866c-64260ceb4949" providerId="ADAL" clId="{1A70FB73-3454-44B7-8A5B-478D3D42A534}" dt="2023-10-18T12:24:29.776" v="48" actId="14100"/>
        <pc:sldMkLst>
          <pc:docMk/>
          <pc:sldMk cId="1903714414" sldId="416"/>
        </pc:sldMkLst>
      </pc:sldChg>
      <pc:sldChg chg="modSp add mod">
        <pc:chgData name="Dirk Wübben" userId="a27602df-5b54-480c-866c-64260ceb4949" providerId="ADAL" clId="{1A70FB73-3454-44B7-8A5B-478D3D42A534}" dt="2023-10-20T05:37:58.660" v="152"/>
        <pc:sldMkLst>
          <pc:docMk/>
          <pc:sldMk cId="2825320251" sldId="2147472498"/>
        </pc:sldMkLst>
      </pc:sldChg>
      <pc:sldChg chg="del">
        <pc:chgData name="Dirk Wübben" userId="a27602df-5b54-480c-866c-64260ceb4949" providerId="ADAL" clId="{1A70FB73-3454-44B7-8A5B-478D3D42A534}" dt="2023-10-20T09:44:08.769" v="428" actId="47"/>
        <pc:sldMkLst>
          <pc:docMk/>
          <pc:sldMk cId="4227724835" sldId="2147472512"/>
        </pc:sldMkLst>
      </pc:sldChg>
      <pc:sldChg chg="addSp modSp mod modClrScheme chgLayout">
        <pc:chgData name="Dirk Wübben" userId="a27602df-5b54-480c-866c-64260ceb4949" providerId="ADAL" clId="{1A70FB73-3454-44B7-8A5B-478D3D42A534}" dt="2023-10-20T09:35:48.804" v="426" actId="6549"/>
        <pc:sldMkLst>
          <pc:docMk/>
          <pc:sldMk cId="600687088" sldId="2147472516"/>
        </pc:sldMkLst>
      </pc:sldChg>
      <pc:sldChg chg="add">
        <pc:chgData name="Dirk Wübben" userId="a27602df-5b54-480c-866c-64260ceb4949" providerId="ADAL" clId="{1A70FB73-3454-44B7-8A5B-478D3D42A534}" dt="2023-10-19T07:15:49.253" v="109"/>
        <pc:sldMkLst>
          <pc:docMk/>
          <pc:sldMk cId="3653328023" sldId="2147472529"/>
        </pc:sldMkLst>
      </pc:sldChg>
      <pc:sldChg chg="modSp add mod">
        <pc:chgData name="Dirk Wübben" userId="a27602df-5b54-480c-866c-64260ceb4949" providerId="ADAL" clId="{1A70FB73-3454-44B7-8A5B-478D3D42A534}" dt="2023-10-20T06:55:27.747" v="197" actId="20577"/>
        <pc:sldMkLst>
          <pc:docMk/>
          <pc:sldMk cId="466912897" sldId="2147472533"/>
        </pc:sldMkLst>
      </pc:sldChg>
      <pc:sldChg chg="add">
        <pc:chgData name="Dirk Wübben" userId="a27602df-5b54-480c-866c-64260ceb4949" providerId="ADAL" clId="{1A70FB73-3454-44B7-8A5B-478D3D42A534}" dt="2023-10-19T07:21:15.442" v="142"/>
        <pc:sldMkLst>
          <pc:docMk/>
          <pc:sldMk cId="2300040949" sldId="2147472534"/>
        </pc:sldMkLst>
      </pc:sldChg>
      <pc:sldChg chg="add del">
        <pc:chgData name="Dirk Wübben" userId="a27602df-5b54-480c-866c-64260ceb4949" providerId="ADAL" clId="{1A70FB73-3454-44B7-8A5B-478D3D42A534}" dt="2023-10-19T07:18:13.942" v="141" actId="47"/>
        <pc:sldMkLst>
          <pc:docMk/>
          <pc:sldMk cId="237492012" sldId="2147472535"/>
        </pc:sldMkLst>
      </pc:sldChg>
      <pc:sldChg chg="addSp modSp new del mod">
        <pc:chgData name="Dirk Wübben" userId="a27602df-5b54-480c-866c-64260ceb4949" providerId="ADAL" clId="{1A70FB73-3454-44B7-8A5B-478D3D42A534}" dt="2023-10-18T12:27:01.409" v="96" actId="47"/>
        <pc:sldMkLst>
          <pc:docMk/>
          <pc:sldMk cId="2060500429" sldId="2147472536"/>
        </pc:sldMkLst>
      </pc:sldChg>
    </pc:docChg>
  </pc:docChgLst>
  <pc:docChgLst>
    <pc:chgData name="Dirk Wübben" userId="S::wuebben@ant.uni-bremen.de::a27602df-5b54-480c-866c-64260ceb4949" providerId="AD" clId="Web-{73994A20-83DE-DAC8-F5BE-7F1B11E9C578}"/>
    <pc:docChg chg="addSld delSld modSld">
      <pc:chgData name="Dirk Wübben" userId="S::wuebben@ant.uni-bremen.de::a27602df-5b54-480c-866c-64260ceb4949" providerId="AD" clId="Web-{73994A20-83DE-DAC8-F5BE-7F1B11E9C578}" dt="2023-04-24T13:50:25.618" v="6"/>
      <pc:docMkLst>
        <pc:docMk/>
      </pc:docMkLst>
      <pc:sldChg chg="modSp">
        <pc:chgData name="Dirk Wübben" userId="S::wuebben@ant.uni-bremen.de::a27602df-5b54-480c-866c-64260ceb4949" providerId="AD" clId="Web-{73994A20-83DE-DAC8-F5BE-7F1B11E9C578}" dt="2023-04-24T13:50:14.993" v="2" actId="20577"/>
        <pc:sldMkLst>
          <pc:docMk/>
          <pc:sldMk cId="0" sldId="258"/>
        </pc:sldMkLst>
      </pc:sldChg>
      <pc:sldChg chg="addSp modSp del">
        <pc:chgData name="Dirk Wübben" userId="S::wuebben@ant.uni-bremen.de::a27602df-5b54-480c-866c-64260ceb4949" providerId="AD" clId="Web-{73994A20-83DE-DAC8-F5BE-7F1B11E9C578}" dt="2023-04-24T13:50:25.618" v="6"/>
        <pc:sldMkLst>
          <pc:docMk/>
          <pc:sldMk cId="135090832" sldId="2147472497"/>
        </pc:sldMkLst>
      </pc:sldChg>
      <pc:sldChg chg="new">
        <pc:chgData name="Dirk Wübben" userId="S::wuebben@ant.uni-bremen.de::a27602df-5b54-480c-866c-64260ceb4949" providerId="AD" clId="Web-{73994A20-83DE-DAC8-F5BE-7F1B11E9C578}" dt="2023-04-24T13:50:22.821" v="5"/>
        <pc:sldMkLst>
          <pc:docMk/>
          <pc:sldMk cId="2825320251" sldId="2147472498"/>
        </pc:sldMkLst>
      </pc:sldChg>
    </pc:docChg>
  </pc:docChgLst>
  <pc:docChgLst>
    <pc:chgData name="Johannes Demel" userId="S::demel@ant.uni-bremen.de::aeb5a5a0-aa24-4948-b3bb-243bfd1d98fe" providerId="AD" clId="Web-{C77FF527-3E17-3226-6912-C315F5DD6FE9}"/>
    <pc:docChg chg="addSld delSld modSld">
      <pc:chgData name="Johannes Demel" userId="S::demel@ant.uni-bremen.de::aeb5a5a0-aa24-4948-b3bb-243bfd1d98fe" providerId="AD" clId="Web-{C77FF527-3E17-3226-6912-C315F5DD6FE9}" dt="2023-04-24T14:47:39.538" v="245"/>
      <pc:docMkLst>
        <pc:docMk/>
      </pc:docMkLst>
      <pc:sldChg chg="addSp delSp modSp">
        <pc:chgData name="Johannes Demel" userId="S::demel@ant.uni-bremen.de::aeb5a5a0-aa24-4948-b3bb-243bfd1d98fe" providerId="AD" clId="Web-{C77FF527-3E17-3226-6912-C315F5DD6FE9}" dt="2023-04-24T14:47:14.177" v="244" actId="1076"/>
        <pc:sldMkLst>
          <pc:docMk/>
          <pc:sldMk cId="2825320251" sldId="2147472498"/>
        </pc:sldMkLst>
      </pc:sldChg>
      <pc:sldChg chg="modSp new del">
        <pc:chgData name="Johannes Demel" userId="S::demel@ant.uni-bremen.de::aeb5a5a0-aa24-4948-b3bb-243bfd1d98fe" providerId="AD" clId="Web-{C77FF527-3E17-3226-6912-C315F5DD6FE9}" dt="2023-04-24T14:47:39.538" v="245"/>
        <pc:sldMkLst>
          <pc:docMk/>
          <pc:sldMk cId="651371991" sldId="2147472499"/>
        </pc:sldMkLst>
      </pc:sldChg>
    </pc:docChg>
  </pc:docChgLst>
  <pc:docChgLst>
    <pc:chgData name="Reiner Stuhlfauth" userId="S::reiner.stuhlfauth_rohde-schwarz.com#ext#@antunibremen.onmicrosoft.com::b5ce808b-811b-4338-bec2-c43e4565a4f5" providerId="AD" clId="Web-{1982B288-95C8-1AC3-5639-7FDFD9255C18}"/>
    <pc:docChg chg="addSld delSld modSld sldOrd addMainMaster modSection">
      <pc:chgData name="Reiner Stuhlfauth" userId="S::reiner.stuhlfauth_rohde-schwarz.com#ext#@antunibremen.onmicrosoft.com::b5ce808b-811b-4338-bec2-c43e4565a4f5" providerId="AD" clId="Web-{1982B288-95C8-1AC3-5639-7FDFD9255C18}" dt="2025-03-04T14:46:42.607" v="229"/>
      <pc:docMkLst>
        <pc:docMk/>
      </pc:docMkLst>
      <pc:sldChg chg="delSp modSp add ord">
        <pc:chgData name="Reiner Stuhlfauth" userId="S::reiner.stuhlfauth_rohde-schwarz.com#ext#@antunibremen.onmicrosoft.com::b5ce808b-811b-4338-bec2-c43e4565a4f5" providerId="AD" clId="Web-{1982B288-95C8-1AC3-5639-7FDFD9255C18}" dt="2025-03-04T14:46:42.607" v="229"/>
        <pc:sldMkLst>
          <pc:docMk/>
          <pc:sldMk cId="1866808408" sldId="2147477000"/>
        </pc:sldMkLst>
      </pc:sldChg>
      <pc:sldChg chg="delSp add">
        <pc:chgData name="Reiner Stuhlfauth" userId="S::reiner.stuhlfauth_rohde-schwarz.com#ext#@antunibremen.onmicrosoft.com::b5ce808b-811b-4338-bec2-c43e4565a4f5" providerId="AD" clId="Web-{1982B288-95C8-1AC3-5639-7FDFD9255C18}" dt="2025-03-04T14:04:52.600" v="9"/>
        <pc:sldMkLst>
          <pc:docMk/>
          <pc:sldMk cId="2336060805" sldId="2147477001"/>
        </pc:sldMkLst>
      </pc:sldChg>
      <pc:sldChg chg="addSp delSp modSp add">
        <pc:chgData name="Reiner Stuhlfauth" userId="S::reiner.stuhlfauth_rohde-schwarz.com#ext#@antunibremen.onmicrosoft.com::b5ce808b-811b-4338-bec2-c43e4565a4f5" providerId="AD" clId="Web-{1982B288-95C8-1AC3-5639-7FDFD9255C18}" dt="2025-03-04T14:44:55.083" v="227"/>
        <pc:sldMkLst>
          <pc:docMk/>
          <pc:sldMk cId="59811078" sldId="2147477002"/>
        </pc:sldMkLst>
      </pc:sldChg>
      <pc:sldChg chg="delSp modSp add del">
        <pc:chgData name="Reiner Stuhlfauth" userId="S::reiner.stuhlfauth_rohde-schwarz.com#ext#@antunibremen.onmicrosoft.com::b5ce808b-811b-4338-bec2-c43e4565a4f5" providerId="AD" clId="Web-{1982B288-95C8-1AC3-5639-7FDFD9255C18}" dt="2025-03-04T14:14:07.374" v="56"/>
        <pc:sldMkLst>
          <pc:docMk/>
          <pc:sldMk cId="2354313391" sldId="2147477003"/>
        </pc:sldMkLst>
      </pc:sldChg>
      <pc:sldChg chg="add del">
        <pc:chgData name="Reiner Stuhlfauth" userId="S::reiner.stuhlfauth_rohde-schwarz.com#ext#@antunibremen.onmicrosoft.com::b5ce808b-811b-4338-bec2-c43e4565a4f5" providerId="AD" clId="Web-{1982B288-95C8-1AC3-5639-7FDFD9255C18}" dt="2025-03-04T14:20:08.931" v="92"/>
        <pc:sldMkLst>
          <pc:docMk/>
          <pc:sldMk cId="573044906" sldId="2147477004"/>
        </pc:sldMkLst>
      </pc:sldChg>
      <pc:sldChg chg="add del">
        <pc:chgData name="Reiner Stuhlfauth" userId="S::reiner.stuhlfauth_rohde-schwarz.com#ext#@antunibremen.onmicrosoft.com::b5ce808b-811b-4338-bec2-c43e4565a4f5" providerId="AD" clId="Web-{1982B288-95C8-1AC3-5639-7FDFD9255C18}" dt="2025-03-04T14:20:11.556" v="93"/>
        <pc:sldMkLst>
          <pc:docMk/>
          <pc:sldMk cId="1263155991" sldId="2147477005"/>
        </pc:sldMkLst>
      </pc:sldChg>
      <pc:sldChg chg="add del">
        <pc:chgData name="Reiner Stuhlfauth" userId="S::reiner.stuhlfauth_rohde-schwarz.com#ext#@antunibremen.onmicrosoft.com::b5ce808b-811b-4338-bec2-c43e4565a4f5" providerId="AD" clId="Web-{1982B288-95C8-1AC3-5639-7FDFD9255C18}" dt="2025-03-04T14:20:15.134" v="94"/>
        <pc:sldMkLst>
          <pc:docMk/>
          <pc:sldMk cId="302604629" sldId="2147477006"/>
        </pc:sldMkLst>
      </pc:sldChg>
      <pc:sldChg chg="add del">
        <pc:chgData name="Reiner Stuhlfauth" userId="S::reiner.stuhlfauth_rohde-schwarz.com#ext#@antunibremen.onmicrosoft.com::b5ce808b-811b-4338-bec2-c43e4565a4f5" providerId="AD" clId="Web-{1982B288-95C8-1AC3-5639-7FDFD9255C18}" dt="2025-03-04T14:20:16.306" v="95"/>
        <pc:sldMkLst>
          <pc:docMk/>
          <pc:sldMk cId="1244752959" sldId="2147477007"/>
        </pc:sldMkLst>
      </pc:sldChg>
      <pc:sldChg chg="add del">
        <pc:chgData name="Reiner Stuhlfauth" userId="S::reiner.stuhlfauth_rohde-schwarz.com#ext#@antunibremen.onmicrosoft.com::b5ce808b-811b-4338-bec2-c43e4565a4f5" providerId="AD" clId="Web-{1982B288-95C8-1AC3-5639-7FDFD9255C18}" dt="2025-03-04T14:20:17.869" v="96"/>
        <pc:sldMkLst>
          <pc:docMk/>
          <pc:sldMk cId="450507752" sldId="2147477008"/>
        </pc:sldMkLst>
      </pc:sldChg>
      <pc:sldChg chg="delSp modSp add mod modClrScheme chgLayout">
        <pc:chgData name="Reiner Stuhlfauth" userId="S::reiner.stuhlfauth_rohde-schwarz.com#ext#@antunibremen.onmicrosoft.com::b5ce808b-811b-4338-bec2-c43e4565a4f5" providerId="AD" clId="Web-{1982B288-95C8-1AC3-5639-7FDFD9255C18}" dt="2025-03-04T14:16:47.041" v="68"/>
        <pc:sldMkLst>
          <pc:docMk/>
          <pc:sldMk cId="2527005023" sldId="2147477009"/>
        </pc:sldMkLst>
      </pc:sldChg>
      <pc:sldChg chg="delSp modSp add mod modClrScheme chgLayout">
        <pc:chgData name="Reiner Stuhlfauth" userId="S::reiner.stuhlfauth_rohde-schwarz.com#ext#@antunibremen.onmicrosoft.com::b5ce808b-811b-4338-bec2-c43e4565a4f5" providerId="AD" clId="Web-{1982B288-95C8-1AC3-5639-7FDFD9255C18}" dt="2025-03-04T14:17:08.434" v="70"/>
        <pc:sldMkLst>
          <pc:docMk/>
          <pc:sldMk cId="884866988" sldId="2147477010"/>
        </pc:sldMkLst>
      </pc:sldChg>
      <pc:sldChg chg="delSp modSp add mod modClrScheme chgLayout">
        <pc:chgData name="Reiner Stuhlfauth" userId="S::reiner.stuhlfauth_rohde-schwarz.com#ext#@antunibremen.onmicrosoft.com::b5ce808b-811b-4338-bec2-c43e4565a4f5" providerId="AD" clId="Web-{1982B288-95C8-1AC3-5639-7FDFD9255C18}" dt="2025-03-04T14:18:44.753" v="83"/>
        <pc:sldMkLst>
          <pc:docMk/>
          <pc:sldMk cId="40389287" sldId="2147477011"/>
        </pc:sldMkLst>
      </pc:sldChg>
      <pc:sldChg chg="delSp modSp add mod modClrScheme chgLayout">
        <pc:chgData name="Reiner Stuhlfauth" userId="S::reiner.stuhlfauth_rohde-schwarz.com#ext#@antunibremen.onmicrosoft.com::b5ce808b-811b-4338-bec2-c43e4565a4f5" providerId="AD" clId="Web-{1982B288-95C8-1AC3-5639-7FDFD9255C18}" dt="2025-03-04T14:19:44.632" v="89"/>
        <pc:sldMkLst>
          <pc:docMk/>
          <pc:sldMk cId="1499435670" sldId="2147477012"/>
        </pc:sldMkLst>
      </pc:sldChg>
      <pc:sldChg chg="delSp modSp add mod modClrScheme chgLayout">
        <pc:chgData name="Reiner Stuhlfauth" userId="S::reiner.stuhlfauth_rohde-schwarz.com#ext#@antunibremen.onmicrosoft.com::b5ce808b-811b-4338-bec2-c43e4565a4f5" providerId="AD" clId="Web-{1982B288-95C8-1AC3-5639-7FDFD9255C18}" dt="2025-03-04T14:22:00.704" v="106" actId="1076"/>
        <pc:sldMkLst>
          <pc:docMk/>
          <pc:sldMk cId="1772872158" sldId="2147477013"/>
        </pc:sldMkLst>
      </pc:sldChg>
      <pc:sldChg chg="delSp modSp add">
        <pc:chgData name="Reiner Stuhlfauth" userId="S::reiner.stuhlfauth_rohde-schwarz.com#ext#@antunibremen.onmicrosoft.com::b5ce808b-811b-4338-bec2-c43e4565a4f5" providerId="AD" clId="Web-{1982B288-95C8-1AC3-5639-7FDFD9255C18}" dt="2025-03-04T14:21:36.812" v="105" actId="14100"/>
        <pc:sldMkLst>
          <pc:docMk/>
          <pc:sldMk cId="3438802940" sldId="2147477014"/>
        </pc:sldMkLst>
      </pc:sldChg>
      <pc:sldChg chg="addSp modSp add mod modClrScheme chgLayout">
        <pc:chgData name="Reiner Stuhlfauth" userId="S::reiner.stuhlfauth_rohde-schwarz.com#ext#@antunibremen.onmicrosoft.com::b5ce808b-811b-4338-bec2-c43e4565a4f5" providerId="AD" clId="Web-{1982B288-95C8-1AC3-5639-7FDFD9255C18}" dt="2025-03-04T14:43:08.841" v="225" actId="20577"/>
        <pc:sldMkLst>
          <pc:docMk/>
          <pc:sldMk cId="4062828998" sldId="2147477015"/>
        </pc:sldMkLst>
      </pc:sldChg>
      <pc:sldChg chg="add">
        <pc:chgData name="Reiner Stuhlfauth" userId="S::reiner.stuhlfauth_rohde-schwarz.com#ext#@antunibremen.onmicrosoft.com::b5ce808b-811b-4338-bec2-c43e4565a4f5" providerId="AD" clId="Web-{1982B288-95C8-1AC3-5639-7FDFD9255C18}" dt="2025-03-04T14:43:51.172" v="226"/>
        <pc:sldMkLst>
          <pc:docMk/>
          <pc:sldMk cId="763565366" sldId="2147477016"/>
        </pc:sldMkLst>
      </pc:sldChg>
      <pc:sldMasterChg chg="addSldLayout">
        <pc:chgData name="Reiner Stuhlfauth" userId="S::reiner.stuhlfauth_rohde-schwarz.com#ext#@antunibremen.onmicrosoft.com::b5ce808b-811b-4338-bec2-c43e4565a4f5" providerId="AD" clId="Web-{1982B288-95C8-1AC3-5639-7FDFD9255C18}" dt="2025-03-04T14:40:12.923" v="107"/>
        <pc:sldMasterMkLst>
          <pc:docMk/>
          <pc:sldMasterMk cId="611449510" sldId="2147483686"/>
        </pc:sldMasterMkLst>
        <pc:sldLayoutChg chg="add">
          <pc:chgData name="Reiner Stuhlfauth" userId="S::reiner.stuhlfauth_rohde-schwarz.com#ext#@antunibremen.onmicrosoft.com::b5ce808b-811b-4338-bec2-c43e4565a4f5" providerId="AD" clId="Web-{1982B288-95C8-1AC3-5639-7FDFD9255C18}" dt="2025-03-04T14:40:12.923" v="107"/>
          <pc:sldLayoutMkLst>
            <pc:docMk/>
            <pc:sldMasterMk cId="611449510" sldId="2147483686"/>
            <pc:sldLayoutMk cId="983434521" sldId="2147483703"/>
          </pc:sldLayoutMkLst>
        </pc:sldLayoutChg>
      </pc:sldMasterChg>
      <pc:sldMasterChg chg="add addSldLayout">
        <pc:chgData name="Reiner Stuhlfauth" userId="S::reiner.stuhlfauth_rohde-schwarz.com#ext#@antunibremen.onmicrosoft.com::b5ce808b-811b-4338-bec2-c43e4565a4f5" providerId="AD" clId="Web-{1982B288-95C8-1AC3-5639-7FDFD9255C18}" dt="2025-03-04T14:13:28.418" v="53"/>
        <pc:sldMasterMkLst>
          <pc:docMk/>
          <pc:sldMasterMk cId="1574006184" sldId="2147483723"/>
        </pc:sldMasterMkLst>
        <pc:sldLayoutChg chg="add">
          <pc:chgData name="Reiner Stuhlfauth" userId="S::reiner.stuhlfauth_rohde-schwarz.com#ext#@antunibremen.onmicrosoft.com::b5ce808b-811b-4338-bec2-c43e4565a4f5" providerId="AD" clId="Web-{1982B288-95C8-1AC3-5639-7FDFD9255C18}" dt="2025-03-04T14:13:28.418" v="53"/>
          <pc:sldLayoutMkLst>
            <pc:docMk/>
            <pc:sldMasterMk cId="1574006184" sldId="2147483723"/>
            <pc:sldLayoutMk cId="2175871649" sldId="2147483724"/>
          </pc:sldLayoutMkLst>
        </pc:sldLayoutChg>
        <pc:sldLayoutChg chg="add">
          <pc:chgData name="Reiner Stuhlfauth" userId="S::reiner.stuhlfauth_rohde-schwarz.com#ext#@antunibremen.onmicrosoft.com::b5ce808b-811b-4338-bec2-c43e4565a4f5" providerId="AD" clId="Web-{1982B288-95C8-1AC3-5639-7FDFD9255C18}" dt="2025-03-04T14:13:28.418" v="53"/>
          <pc:sldLayoutMkLst>
            <pc:docMk/>
            <pc:sldMasterMk cId="1574006184" sldId="2147483723"/>
            <pc:sldLayoutMk cId="4005501502" sldId="2147483725"/>
          </pc:sldLayoutMkLst>
        </pc:sldLayoutChg>
        <pc:sldLayoutChg chg="add">
          <pc:chgData name="Reiner Stuhlfauth" userId="S::reiner.stuhlfauth_rohde-schwarz.com#ext#@antunibremen.onmicrosoft.com::b5ce808b-811b-4338-bec2-c43e4565a4f5" providerId="AD" clId="Web-{1982B288-95C8-1AC3-5639-7FDFD9255C18}" dt="2025-03-04T14:13:28.418" v="53"/>
          <pc:sldLayoutMkLst>
            <pc:docMk/>
            <pc:sldMasterMk cId="1574006184" sldId="2147483723"/>
            <pc:sldLayoutMk cId="2879230695" sldId="2147483726"/>
          </pc:sldLayoutMkLst>
        </pc:sldLayoutChg>
        <pc:sldLayoutChg chg="add">
          <pc:chgData name="Reiner Stuhlfauth" userId="S::reiner.stuhlfauth_rohde-schwarz.com#ext#@antunibremen.onmicrosoft.com::b5ce808b-811b-4338-bec2-c43e4565a4f5" providerId="AD" clId="Web-{1982B288-95C8-1AC3-5639-7FDFD9255C18}" dt="2025-03-04T14:13:28.418" v="53"/>
          <pc:sldLayoutMkLst>
            <pc:docMk/>
            <pc:sldMasterMk cId="1574006184" sldId="2147483723"/>
            <pc:sldLayoutMk cId="3534971398" sldId="2147483727"/>
          </pc:sldLayoutMkLst>
        </pc:sldLayoutChg>
        <pc:sldLayoutChg chg="add">
          <pc:chgData name="Reiner Stuhlfauth" userId="S::reiner.stuhlfauth_rohde-schwarz.com#ext#@antunibremen.onmicrosoft.com::b5ce808b-811b-4338-bec2-c43e4565a4f5" providerId="AD" clId="Web-{1982B288-95C8-1AC3-5639-7FDFD9255C18}" dt="2025-03-04T14:13:28.418" v="53"/>
          <pc:sldLayoutMkLst>
            <pc:docMk/>
            <pc:sldMasterMk cId="1574006184" sldId="2147483723"/>
            <pc:sldLayoutMk cId="1560117913" sldId="2147483728"/>
          </pc:sldLayoutMkLst>
        </pc:sldLayoutChg>
        <pc:sldLayoutChg chg="add">
          <pc:chgData name="Reiner Stuhlfauth" userId="S::reiner.stuhlfauth_rohde-schwarz.com#ext#@antunibremen.onmicrosoft.com::b5ce808b-811b-4338-bec2-c43e4565a4f5" providerId="AD" clId="Web-{1982B288-95C8-1AC3-5639-7FDFD9255C18}" dt="2025-03-04T14:13:28.418" v="53"/>
          <pc:sldLayoutMkLst>
            <pc:docMk/>
            <pc:sldMasterMk cId="1574006184" sldId="2147483723"/>
            <pc:sldLayoutMk cId="2348990681" sldId="2147483729"/>
          </pc:sldLayoutMkLst>
        </pc:sldLayoutChg>
        <pc:sldLayoutChg chg="add">
          <pc:chgData name="Reiner Stuhlfauth" userId="S::reiner.stuhlfauth_rohde-schwarz.com#ext#@antunibremen.onmicrosoft.com::b5ce808b-811b-4338-bec2-c43e4565a4f5" providerId="AD" clId="Web-{1982B288-95C8-1AC3-5639-7FDFD9255C18}" dt="2025-03-04T14:13:28.418" v="53"/>
          <pc:sldLayoutMkLst>
            <pc:docMk/>
            <pc:sldMasterMk cId="1574006184" sldId="2147483723"/>
            <pc:sldLayoutMk cId="2947277438" sldId="2147483730"/>
          </pc:sldLayoutMkLst>
        </pc:sldLayoutChg>
        <pc:sldLayoutChg chg="add">
          <pc:chgData name="Reiner Stuhlfauth" userId="S::reiner.stuhlfauth_rohde-schwarz.com#ext#@antunibremen.onmicrosoft.com::b5ce808b-811b-4338-bec2-c43e4565a4f5" providerId="AD" clId="Web-{1982B288-95C8-1AC3-5639-7FDFD9255C18}" dt="2025-03-04T14:13:28.418" v="53"/>
          <pc:sldLayoutMkLst>
            <pc:docMk/>
            <pc:sldMasterMk cId="1574006184" sldId="2147483723"/>
            <pc:sldLayoutMk cId="1880653044" sldId="2147483731"/>
          </pc:sldLayoutMkLst>
        </pc:sldLayoutChg>
        <pc:sldLayoutChg chg="add">
          <pc:chgData name="Reiner Stuhlfauth" userId="S::reiner.stuhlfauth_rohde-schwarz.com#ext#@antunibremen.onmicrosoft.com::b5ce808b-811b-4338-bec2-c43e4565a4f5" providerId="AD" clId="Web-{1982B288-95C8-1AC3-5639-7FDFD9255C18}" dt="2025-03-04T14:13:28.418" v="53"/>
          <pc:sldLayoutMkLst>
            <pc:docMk/>
            <pc:sldMasterMk cId="1574006184" sldId="2147483723"/>
            <pc:sldLayoutMk cId="2383057182" sldId="2147483732"/>
          </pc:sldLayoutMkLst>
        </pc:sldLayoutChg>
        <pc:sldLayoutChg chg="add">
          <pc:chgData name="Reiner Stuhlfauth" userId="S::reiner.stuhlfauth_rohde-schwarz.com#ext#@antunibremen.onmicrosoft.com::b5ce808b-811b-4338-bec2-c43e4565a4f5" providerId="AD" clId="Web-{1982B288-95C8-1AC3-5639-7FDFD9255C18}" dt="2025-03-04T14:13:28.418" v="53"/>
          <pc:sldLayoutMkLst>
            <pc:docMk/>
            <pc:sldMasterMk cId="1574006184" sldId="2147483723"/>
            <pc:sldLayoutMk cId="2837426269" sldId="2147483733"/>
          </pc:sldLayoutMkLst>
        </pc:sldLayoutChg>
        <pc:sldLayoutChg chg="add">
          <pc:chgData name="Reiner Stuhlfauth" userId="S::reiner.stuhlfauth_rohde-schwarz.com#ext#@antunibremen.onmicrosoft.com::b5ce808b-811b-4338-bec2-c43e4565a4f5" providerId="AD" clId="Web-{1982B288-95C8-1AC3-5639-7FDFD9255C18}" dt="2025-03-04T14:13:28.418" v="53"/>
          <pc:sldLayoutMkLst>
            <pc:docMk/>
            <pc:sldMasterMk cId="1574006184" sldId="2147483723"/>
            <pc:sldLayoutMk cId="609228917" sldId="2147483734"/>
          </pc:sldLayoutMkLst>
        </pc:sldLayoutChg>
        <pc:sldLayoutChg chg="add">
          <pc:chgData name="Reiner Stuhlfauth" userId="S::reiner.stuhlfauth_rohde-schwarz.com#ext#@antunibremen.onmicrosoft.com::b5ce808b-811b-4338-bec2-c43e4565a4f5" providerId="AD" clId="Web-{1982B288-95C8-1AC3-5639-7FDFD9255C18}" dt="2025-03-04T14:13:28.418" v="53"/>
          <pc:sldLayoutMkLst>
            <pc:docMk/>
            <pc:sldMasterMk cId="1574006184" sldId="2147483723"/>
            <pc:sldLayoutMk cId="1467325669" sldId="2147483735"/>
          </pc:sldLayoutMkLst>
        </pc:sldLayoutChg>
        <pc:sldLayoutChg chg="add">
          <pc:chgData name="Reiner Stuhlfauth" userId="S::reiner.stuhlfauth_rohde-schwarz.com#ext#@antunibremen.onmicrosoft.com::b5ce808b-811b-4338-bec2-c43e4565a4f5" providerId="AD" clId="Web-{1982B288-95C8-1AC3-5639-7FDFD9255C18}" dt="2025-03-04T14:13:28.418" v="53"/>
          <pc:sldLayoutMkLst>
            <pc:docMk/>
            <pc:sldMasterMk cId="1574006184" sldId="2147483723"/>
            <pc:sldLayoutMk cId="2128938451" sldId="2147483736"/>
          </pc:sldLayoutMkLst>
        </pc:sldLayoutChg>
        <pc:sldLayoutChg chg="add">
          <pc:chgData name="Reiner Stuhlfauth" userId="S::reiner.stuhlfauth_rohde-schwarz.com#ext#@antunibremen.onmicrosoft.com::b5ce808b-811b-4338-bec2-c43e4565a4f5" providerId="AD" clId="Web-{1982B288-95C8-1AC3-5639-7FDFD9255C18}" dt="2025-03-04T14:13:28.418" v="53"/>
          <pc:sldLayoutMkLst>
            <pc:docMk/>
            <pc:sldMasterMk cId="1574006184" sldId="2147483723"/>
            <pc:sldLayoutMk cId="2880442337" sldId="2147483737"/>
          </pc:sldLayoutMkLst>
        </pc:sldLayoutChg>
        <pc:sldLayoutChg chg="add">
          <pc:chgData name="Reiner Stuhlfauth" userId="S::reiner.stuhlfauth_rohde-schwarz.com#ext#@antunibremen.onmicrosoft.com::b5ce808b-811b-4338-bec2-c43e4565a4f5" providerId="AD" clId="Web-{1982B288-95C8-1AC3-5639-7FDFD9255C18}" dt="2025-03-04T14:13:28.418" v="53"/>
          <pc:sldLayoutMkLst>
            <pc:docMk/>
            <pc:sldMasterMk cId="1574006184" sldId="2147483723"/>
            <pc:sldLayoutMk cId="2484995314" sldId="2147483738"/>
          </pc:sldLayoutMkLst>
        </pc:sldLayoutChg>
        <pc:sldLayoutChg chg="add">
          <pc:chgData name="Reiner Stuhlfauth" userId="S::reiner.stuhlfauth_rohde-schwarz.com#ext#@antunibremen.onmicrosoft.com::b5ce808b-811b-4338-bec2-c43e4565a4f5" providerId="AD" clId="Web-{1982B288-95C8-1AC3-5639-7FDFD9255C18}" dt="2025-03-04T14:13:28.418" v="53"/>
          <pc:sldLayoutMkLst>
            <pc:docMk/>
            <pc:sldMasterMk cId="1574006184" sldId="2147483723"/>
            <pc:sldLayoutMk cId="1371875038" sldId="2147483739"/>
          </pc:sldLayoutMkLst>
        </pc:sldLayoutChg>
        <pc:sldLayoutChg chg="add">
          <pc:chgData name="Reiner Stuhlfauth" userId="S::reiner.stuhlfauth_rohde-schwarz.com#ext#@antunibremen.onmicrosoft.com::b5ce808b-811b-4338-bec2-c43e4565a4f5" providerId="AD" clId="Web-{1982B288-95C8-1AC3-5639-7FDFD9255C18}" dt="2025-03-04T14:13:28.418" v="53"/>
          <pc:sldLayoutMkLst>
            <pc:docMk/>
            <pc:sldMasterMk cId="1574006184" sldId="2147483723"/>
            <pc:sldLayoutMk cId="702705872" sldId="2147483740"/>
          </pc:sldLayoutMkLst>
        </pc:sldLayoutChg>
        <pc:sldLayoutChg chg="add">
          <pc:chgData name="Reiner Stuhlfauth" userId="S::reiner.stuhlfauth_rohde-schwarz.com#ext#@antunibremen.onmicrosoft.com::b5ce808b-811b-4338-bec2-c43e4565a4f5" providerId="AD" clId="Web-{1982B288-95C8-1AC3-5639-7FDFD9255C18}" dt="2025-03-04T14:13:28.418" v="53"/>
          <pc:sldLayoutMkLst>
            <pc:docMk/>
            <pc:sldMasterMk cId="1574006184" sldId="2147483723"/>
            <pc:sldLayoutMk cId="475220269" sldId="2147483741"/>
          </pc:sldLayoutMkLst>
        </pc:sldLayoutChg>
        <pc:sldLayoutChg chg="add">
          <pc:chgData name="Reiner Stuhlfauth" userId="S::reiner.stuhlfauth_rohde-schwarz.com#ext#@antunibremen.onmicrosoft.com::b5ce808b-811b-4338-bec2-c43e4565a4f5" providerId="AD" clId="Web-{1982B288-95C8-1AC3-5639-7FDFD9255C18}" dt="2025-03-04T14:13:28.418" v="53"/>
          <pc:sldLayoutMkLst>
            <pc:docMk/>
            <pc:sldMasterMk cId="1574006184" sldId="2147483723"/>
            <pc:sldLayoutMk cId="903518807" sldId="2147483742"/>
          </pc:sldLayoutMkLst>
        </pc:sldLayoutChg>
        <pc:sldLayoutChg chg="add">
          <pc:chgData name="Reiner Stuhlfauth" userId="S::reiner.stuhlfauth_rohde-schwarz.com#ext#@antunibremen.onmicrosoft.com::b5ce808b-811b-4338-bec2-c43e4565a4f5" providerId="AD" clId="Web-{1982B288-95C8-1AC3-5639-7FDFD9255C18}" dt="2025-03-04T14:13:28.418" v="53"/>
          <pc:sldLayoutMkLst>
            <pc:docMk/>
            <pc:sldMasterMk cId="1574006184" sldId="2147483723"/>
            <pc:sldLayoutMk cId="929358077" sldId="2147483743"/>
          </pc:sldLayoutMkLst>
        </pc:sldLayoutChg>
        <pc:sldLayoutChg chg="add">
          <pc:chgData name="Reiner Stuhlfauth" userId="S::reiner.stuhlfauth_rohde-schwarz.com#ext#@antunibremen.onmicrosoft.com::b5ce808b-811b-4338-bec2-c43e4565a4f5" providerId="AD" clId="Web-{1982B288-95C8-1AC3-5639-7FDFD9255C18}" dt="2025-03-04T14:13:28.418" v="53"/>
          <pc:sldLayoutMkLst>
            <pc:docMk/>
            <pc:sldMasterMk cId="1574006184" sldId="2147483723"/>
            <pc:sldLayoutMk cId="31796694" sldId="2147483744"/>
          </pc:sldLayoutMkLst>
        </pc:sldLayoutChg>
        <pc:sldLayoutChg chg="add">
          <pc:chgData name="Reiner Stuhlfauth" userId="S::reiner.stuhlfauth_rohde-schwarz.com#ext#@antunibremen.onmicrosoft.com::b5ce808b-811b-4338-bec2-c43e4565a4f5" providerId="AD" clId="Web-{1982B288-95C8-1AC3-5639-7FDFD9255C18}" dt="2025-03-04T14:13:28.418" v="53"/>
          <pc:sldLayoutMkLst>
            <pc:docMk/>
            <pc:sldMasterMk cId="1574006184" sldId="2147483723"/>
            <pc:sldLayoutMk cId="1740401407" sldId="2147483745"/>
          </pc:sldLayoutMkLst>
        </pc:sldLayoutChg>
        <pc:sldLayoutChg chg="add">
          <pc:chgData name="Reiner Stuhlfauth" userId="S::reiner.stuhlfauth_rohde-schwarz.com#ext#@antunibremen.onmicrosoft.com::b5ce808b-811b-4338-bec2-c43e4565a4f5" providerId="AD" clId="Web-{1982B288-95C8-1AC3-5639-7FDFD9255C18}" dt="2025-03-04T14:13:28.418" v="53"/>
          <pc:sldLayoutMkLst>
            <pc:docMk/>
            <pc:sldMasterMk cId="1574006184" sldId="2147483723"/>
            <pc:sldLayoutMk cId="3966876535" sldId="2147483746"/>
          </pc:sldLayoutMkLst>
        </pc:sldLayoutChg>
        <pc:sldLayoutChg chg="add">
          <pc:chgData name="Reiner Stuhlfauth" userId="S::reiner.stuhlfauth_rohde-schwarz.com#ext#@antunibremen.onmicrosoft.com::b5ce808b-811b-4338-bec2-c43e4565a4f5" providerId="AD" clId="Web-{1982B288-95C8-1AC3-5639-7FDFD9255C18}" dt="2025-03-04T14:13:28.418" v="53"/>
          <pc:sldLayoutMkLst>
            <pc:docMk/>
            <pc:sldMasterMk cId="1574006184" sldId="2147483723"/>
            <pc:sldLayoutMk cId="1313196906" sldId="2147483747"/>
          </pc:sldLayoutMkLst>
        </pc:sldLayoutChg>
        <pc:sldLayoutChg chg="add">
          <pc:chgData name="Reiner Stuhlfauth" userId="S::reiner.stuhlfauth_rohde-schwarz.com#ext#@antunibremen.onmicrosoft.com::b5ce808b-811b-4338-bec2-c43e4565a4f5" providerId="AD" clId="Web-{1982B288-95C8-1AC3-5639-7FDFD9255C18}" dt="2025-03-04T14:13:28.418" v="53"/>
          <pc:sldLayoutMkLst>
            <pc:docMk/>
            <pc:sldMasterMk cId="1574006184" sldId="2147483723"/>
            <pc:sldLayoutMk cId="847166981" sldId="2147483748"/>
          </pc:sldLayoutMkLst>
        </pc:sldLayoutChg>
        <pc:sldLayoutChg chg="add">
          <pc:chgData name="Reiner Stuhlfauth" userId="S::reiner.stuhlfauth_rohde-schwarz.com#ext#@antunibremen.onmicrosoft.com::b5ce808b-811b-4338-bec2-c43e4565a4f5" providerId="AD" clId="Web-{1982B288-95C8-1AC3-5639-7FDFD9255C18}" dt="2025-03-04T14:13:28.418" v="53"/>
          <pc:sldLayoutMkLst>
            <pc:docMk/>
            <pc:sldMasterMk cId="1574006184" sldId="2147483723"/>
            <pc:sldLayoutMk cId="898968544" sldId="2147483749"/>
          </pc:sldLayoutMkLst>
        </pc:sldLayoutChg>
        <pc:sldLayoutChg chg="add">
          <pc:chgData name="Reiner Stuhlfauth" userId="S::reiner.stuhlfauth_rohde-schwarz.com#ext#@antunibremen.onmicrosoft.com::b5ce808b-811b-4338-bec2-c43e4565a4f5" providerId="AD" clId="Web-{1982B288-95C8-1AC3-5639-7FDFD9255C18}" dt="2025-03-04T14:13:28.418" v="53"/>
          <pc:sldLayoutMkLst>
            <pc:docMk/>
            <pc:sldMasterMk cId="1574006184" sldId="2147483723"/>
            <pc:sldLayoutMk cId="1816599303" sldId="2147483750"/>
          </pc:sldLayoutMkLst>
        </pc:sldLayoutChg>
        <pc:sldLayoutChg chg="add">
          <pc:chgData name="Reiner Stuhlfauth" userId="S::reiner.stuhlfauth_rohde-schwarz.com#ext#@antunibremen.onmicrosoft.com::b5ce808b-811b-4338-bec2-c43e4565a4f5" providerId="AD" clId="Web-{1982B288-95C8-1AC3-5639-7FDFD9255C18}" dt="2025-03-04T14:13:28.418" v="53"/>
          <pc:sldLayoutMkLst>
            <pc:docMk/>
            <pc:sldMasterMk cId="1574006184" sldId="2147483723"/>
            <pc:sldLayoutMk cId="1653811589" sldId="2147483751"/>
          </pc:sldLayoutMkLst>
        </pc:sldLayoutChg>
        <pc:sldLayoutChg chg="add">
          <pc:chgData name="Reiner Stuhlfauth" userId="S::reiner.stuhlfauth_rohde-schwarz.com#ext#@antunibremen.onmicrosoft.com::b5ce808b-811b-4338-bec2-c43e4565a4f5" providerId="AD" clId="Web-{1982B288-95C8-1AC3-5639-7FDFD9255C18}" dt="2025-03-04T14:13:28.418" v="53"/>
          <pc:sldLayoutMkLst>
            <pc:docMk/>
            <pc:sldMasterMk cId="1574006184" sldId="2147483723"/>
            <pc:sldLayoutMk cId="518899899" sldId="2147483752"/>
          </pc:sldLayoutMkLst>
        </pc:sldLayoutChg>
        <pc:sldLayoutChg chg="add">
          <pc:chgData name="Reiner Stuhlfauth" userId="S::reiner.stuhlfauth_rohde-schwarz.com#ext#@antunibremen.onmicrosoft.com::b5ce808b-811b-4338-bec2-c43e4565a4f5" providerId="AD" clId="Web-{1982B288-95C8-1AC3-5639-7FDFD9255C18}" dt="2025-03-04T14:13:28.418" v="53"/>
          <pc:sldLayoutMkLst>
            <pc:docMk/>
            <pc:sldMasterMk cId="1574006184" sldId="2147483723"/>
            <pc:sldLayoutMk cId="801903054" sldId="2147483753"/>
          </pc:sldLayoutMkLst>
        </pc:sldLayoutChg>
        <pc:sldLayoutChg chg="add">
          <pc:chgData name="Reiner Stuhlfauth" userId="S::reiner.stuhlfauth_rohde-schwarz.com#ext#@antunibremen.onmicrosoft.com::b5ce808b-811b-4338-bec2-c43e4565a4f5" providerId="AD" clId="Web-{1982B288-95C8-1AC3-5639-7FDFD9255C18}" dt="2025-03-04T14:13:28.418" v="53"/>
          <pc:sldLayoutMkLst>
            <pc:docMk/>
            <pc:sldMasterMk cId="1574006184" sldId="2147483723"/>
            <pc:sldLayoutMk cId="601156228" sldId="2147483754"/>
          </pc:sldLayoutMkLst>
        </pc:sldLayoutChg>
        <pc:sldLayoutChg chg="add">
          <pc:chgData name="Reiner Stuhlfauth" userId="S::reiner.stuhlfauth_rohde-schwarz.com#ext#@antunibremen.onmicrosoft.com::b5ce808b-811b-4338-bec2-c43e4565a4f5" providerId="AD" clId="Web-{1982B288-95C8-1AC3-5639-7FDFD9255C18}" dt="2025-03-04T14:13:28.418" v="53"/>
          <pc:sldLayoutMkLst>
            <pc:docMk/>
            <pc:sldMasterMk cId="1574006184" sldId="2147483723"/>
            <pc:sldLayoutMk cId="509959928" sldId="2147483755"/>
          </pc:sldLayoutMkLst>
        </pc:sldLayoutChg>
        <pc:sldLayoutChg chg="add">
          <pc:chgData name="Reiner Stuhlfauth" userId="S::reiner.stuhlfauth_rohde-schwarz.com#ext#@antunibremen.onmicrosoft.com::b5ce808b-811b-4338-bec2-c43e4565a4f5" providerId="AD" clId="Web-{1982B288-95C8-1AC3-5639-7FDFD9255C18}" dt="2025-03-04T14:13:28.418" v="53"/>
          <pc:sldLayoutMkLst>
            <pc:docMk/>
            <pc:sldMasterMk cId="1574006184" sldId="2147483723"/>
            <pc:sldLayoutMk cId="3792619065" sldId="2147483757"/>
          </pc:sldLayoutMkLst>
        </pc:sldLayoutChg>
        <pc:sldLayoutChg chg="add">
          <pc:chgData name="Reiner Stuhlfauth" userId="S::reiner.stuhlfauth_rohde-schwarz.com#ext#@antunibremen.onmicrosoft.com::b5ce808b-811b-4338-bec2-c43e4565a4f5" providerId="AD" clId="Web-{1982B288-95C8-1AC3-5639-7FDFD9255C18}" dt="2025-03-04T14:13:28.418" v="53"/>
          <pc:sldLayoutMkLst>
            <pc:docMk/>
            <pc:sldMasterMk cId="1574006184" sldId="2147483723"/>
            <pc:sldLayoutMk cId="1538889301" sldId="2147483758"/>
          </pc:sldLayoutMkLst>
        </pc:sldLayoutChg>
        <pc:sldLayoutChg chg="add">
          <pc:chgData name="Reiner Stuhlfauth" userId="S::reiner.stuhlfauth_rohde-schwarz.com#ext#@antunibremen.onmicrosoft.com::b5ce808b-811b-4338-bec2-c43e4565a4f5" providerId="AD" clId="Web-{1982B288-95C8-1AC3-5639-7FDFD9255C18}" dt="2025-03-04T14:13:28.418" v="53"/>
          <pc:sldLayoutMkLst>
            <pc:docMk/>
            <pc:sldMasterMk cId="1574006184" sldId="2147483723"/>
            <pc:sldLayoutMk cId="1890296825" sldId="2147483759"/>
          </pc:sldLayoutMkLst>
        </pc:sldLayoutChg>
      </pc:sldMasterChg>
    </pc:docChg>
  </pc:docChgLst>
  <pc:docChgLst>
    <pc:chgData name="Hammouda Marwan" userId="S::hammouda@ant.uni-bremen.de::141c87ca-9386-4b1c-88e0-e9251bd241ba" providerId="AD" clId="Web-{A0203805-7F97-1523-F81D-F3C013FCB187}"/>
    <pc:docChg chg="modSld">
      <pc:chgData name="Hammouda Marwan" userId="S::hammouda@ant.uni-bremen.de::141c87ca-9386-4b1c-88e0-e9251bd241ba" providerId="AD" clId="Web-{A0203805-7F97-1523-F81D-F3C013FCB187}" dt="2025-03-03T08:46:13.332" v="71" actId="20577"/>
      <pc:docMkLst>
        <pc:docMk/>
      </pc:docMkLst>
      <pc:sldChg chg="modSp">
        <pc:chgData name="Hammouda Marwan" userId="S::hammouda@ant.uni-bremen.de::141c87ca-9386-4b1c-88e0-e9251bd241ba" providerId="AD" clId="Web-{A0203805-7F97-1523-F81D-F3C013FCB187}" dt="2025-03-03T08:46:13.332" v="71" actId="20577"/>
        <pc:sldMkLst>
          <pc:docMk/>
          <pc:sldMk cId="4196284054" sldId="2147472557"/>
        </pc:sldMkLst>
      </pc:sldChg>
      <pc:sldChg chg="modSp">
        <pc:chgData name="Hammouda Marwan" userId="S::hammouda@ant.uni-bremen.de::141c87ca-9386-4b1c-88e0-e9251bd241ba" providerId="AD" clId="Web-{A0203805-7F97-1523-F81D-F3C013FCB187}" dt="2025-03-03T08:27:23.229" v="65"/>
        <pc:sldMkLst>
          <pc:docMk/>
          <pc:sldMk cId="1139371620" sldId="2147476935"/>
        </pc:sldMkLst>
      </pc:sldChg>
      <pc:sldChg chg="modSp">
        <pc:chgData name="Hammouda Marwan" userId="S::hammouda@ant.uni-bremen.de::141c87ca-9386-4b1c-88e0-e9251bd241ba" providerId="AD" clId="Web-{A0203805-7F97-1523-F81D-F3C013FCB187}" dt="2025-03-03T08:27:15.588" v="59" actId="20577"/>
        <pc:sldMkLst>
          <pc:docMk/>
          <pc:sldMk cId="3377633737" sldId="2147476963"/>
        </pc:sldMkLst>
      </pc:sldChg>
      <pc:sldChg chg="modSp">
        <pc:chgData name="Hammouda Marwan" userId="S::hammouda@ant.uni-bremen.de::141c87ca-9386-4b1c-88e0-e9251bd241ba" providerId="AD" clId="Web-{A0203805-7F97-1523-F81D-F3C013FCB187}" dt="2025-03-03T07:52:27.942" v="43" actId="1076"/>
        <pc:sldMkLst>
          <pc:docMk/>
          <pc:sldMk cId="3370915096" sldId="2147476970"/>
        </pc:sldMkLst>
      </pc:sldChg>
    </pc:docChg>
  </pc:docChgLst>
  <pc:docChgLst>
    <pc:chgData name="lamken@otaris.de" userId="S::lamken_otaris.de#ext#@antunibremen.onmicrosoft.com::d14b8e4f-16b5-4b07-afb3-49a903eac9ec" providerId="AD" clId="Web-{661B254C-F4E5-A310-3059-32C2414F00B9}"/>
    <pc:docChg chg="modSld sldOrd">
      <pc:chgData name="lamken@otaris.de" userId="S::lamken_otaris.de#ext#@antunibremen.onmicrosoft.com::d14b8e4f-16b5-4b07-afb3-49a903eac9ec" providerId="AD" clId="Web-{661B254C-F4E5-A310-3059-32C2414F00B9}" dt="2025-03-03T09:36:52.788" v="121" actId="20577"/>
      <pc:docMkLst>
        <pc:docMk/>
      </pc:docMkLst>
      <pc:sldChg chg="modSp">
        <pc:chgData name="lamken@otaris.de" userId="S::lamken_otaris.de#ext#@antunibremen.onmicrosoft.com::d14b8e4f-16b5-4b07-afb3-49a903eac9ec" providerId="AD" clId="Web-{661B254C-F4E5-A310-3059-32C2414F00B9}" dt="2025-03-03T09:36:52.788" v="121" actId="20577"/>
        <pc:sldMkLst>
          <pc:docMk/>
          <pc:sldMk cId="3618206413" sldId="2147472571"/>
        </pc:sldMkLst>
      </pc:sldChg>
      <pc:sldChg chg="modSp">
        <pc:chgData name="lamken@otaris.de" userId="S::lamken_otaris.de#ext#@antunibremen.onmicrosoft.com::d14b8e4f-16b5-4b07-afb3-49a903eac9ec" providerId="AD" clId="Web-{661B254C-F4E5-A310-3059-32C2414F00B9}" dt="2025-03-03T09:35:58.990" v="108" actId="20577"/>
        <pc:sldMkLst>
          <pc:docMk/>
          <pc:sldMk cId="3877753360" sldId="2147472573"/>
        </pc:sldMkLst>
      </pc:sldChg>
      <pc:sldChg chg="ord">
        <pc:chgData name="lamken@otaris.de" userId="S::lamken_otaris.de#ext#@antunibremen.onmicrosoft.com::d14b8e4f-16b5-4b07-afb3-49a903eac9ec" providerId="AD" clId="Web-{661B254C-F4E5-A310-3059-32C2414F00B9}" dt="2025-03-03T09:26:49.626" v="0"/>
        <pc:sldMkLst>
          <pc:docMk/>
          <pc:sldMk cId="2771563822" sldId="2147476964"/>
        </pc:sldMkLst>
      </pc:sldChg>
    </pc:docChg>
  </pc:docChgLst>
  <pc:docChgLst>
    <pc:chgData name="Hammouda Marwan" userId="S::hammouda@ant.uni-bremen.de::141c87ca-9386-4b1c-88e0-e9251bd241ba" providerId="AD" clId="Web-{61D72EDE-412B-BE6B-3EE6-5AEF7F3F664D}"/>
    <pc:docChg chg="modSld">
      <pc:chgData name="Hammouda Marwan" userId="S::hammouda@ant.uni-bremen.de::141c87ca-9386-4b1c-88e0-e9251bd241ba" providerId="AD" clId="Web-{61D72EDE-412B-BE6B-3EE6-5AEF7F3F664D}" dt="2025-03-28T11:34:49.791" v="302" actId="20577"/>
      <pc:docMkLst>
        <pc:docMk/>
      </pc:docMkLst>
      <pc:sldChg chg="addSp delSp modSp">
        <pc:chgData name="Hammouda Marwan" userId="S::hammouda@ant.uni-bremen.de::141c87ca-9386-4b1c-88e0-e9251bd241ba" providerId="AD" clId="Web-{61D72EDE-412B-BE6B-3EE6-5AEF7F3F664D}" dt="2025-03-28T11:34:49.791" v="302" actId="20577"/>
        <pc:sldMkLst>
          <pc:docMk/>
          <pc:sldMk cId="2599621944" sldId="2147477075"/>
        </pc:sldMkLst>
        <pc:spChg chg="mod">
          <ac:chgData name="Hammouda Marwan" userId="S::hammouda@ant.uni-bremen.de::141c87ca-9386-4b1c-88e0-e9251bd241ba" providerId="AD" clId="Web-{61D72EDE-412B-BE6B-3EE6-5AEF7F3F664D}" dt="2025-03-28T11:24:30.502" v="114" actId="1076"/>
          <ac:spMkLst>
            <pc:docMk/>
            <pc:sldMk cId="2599621944" sldId="2147477075"/>
            <ac:spMk id="2" creationId="{38F80290-CFCA-43EB-AB1D-738E632A410C}"/>
          </ac:spMkLst>
        </pc:spChg>
        <pc:spChg chg="add del mod">
          <ac:chgData name="Hammouda Marwan" userId="S::hammouda@ant.uni-bremen.de::141c87ca-9386-4b1c-88e0-e9251bd241ba" providerId="AD" clId="Web-{61D72EDE-412B-BE6B-3EE6-5AEF7F3F664D}" dt="2025-03-28T11:27:13.289" v="144" actId="1076"/>
          <ac:spMkLst>
            <pc:docMk/>
            <pc:sldMk cId="2599621944" sldId="2147477075"/>
            <ac:spMk id="3" creationId="{AC599F71-A8FD-409D-BA5F-8847061908C1}"/>
          </ac:spMkLst>
        </pc:spChg>
        <pc:spChg chg="mod">
          <ac:chgData name="Hammouda Marwan" userId="S::hammouda@ant.uni-bremen.de::141c87ca-9386-4b1c-88e0-e9251bd241ba" providerId="AD" clId="Web-{61D72EDE-412B-BE6B-3EE6-5AEF7F3F664D}" dt="2025-03-28T11:30:30.047" v="184" actId="1076"/>
          <ac:spMkLst>
            <pc:docMk/>
            <pc:sldMk cId="2599621944" sldId="2147477075"/>
            <ac:spMk id="4" creationId="{9428B25E-7E79-4D6D-9E3B-09EF8BD6B9F2}"/>
          </ac:spMkLst>
        </pc:spChg>
        <pc:spChg chg="mod">
          <ac:chgData name="Hammouda Marwan" userId="S::hammouda@ant.uni-bremen.de::141c87ca-9386-4b1c-88e0-e9251bd241ba" providerId="AD" clId="Web-{61D72EDE-412B-BE6B-3EE6-5AEF7F3F664D}" dt="2025-03-28T11:28:16.323" v="155" actId="1076"/>
          <ac:spMkLst>
            <pc:docMk/>
            <pc:sldMk cId="2599621944" sldId="2147477075"/>
            <ac:spMk id="10" creationId="{98B66DDC-A4B9-4AC9-A3A3-2D817E0A6674}"/>
          </ac:spMkLst>
        </pc:spChg>
        <pc:spChg chg="mod">
          <ac:chgData name="Hammouda Marwan" userId="S::hammouda@ant.uni-bremen.de::141c87ca-9386-4b1c-88e0-e9251bd241ba" providerId="AD" clId="Web-{61D72EDE-412B-BE6B-3EE6-5AEF7F3F664D}" dt="2025-03-28T11:30:30.062" v="185" actId="1076"/>
          <ac:spMkLst>
            <pc:docMk/>
            <pc:sldMk cId="2599621944" sldId="2147477075"/>
            <ac:spMk id="12" creationId="{52FF4736-9B0D-408E-AAB0-26D51EA57E05}"/>
          </ac:spMkLst>
        </pc:spChg>
        <pc:spChg chg="mod">
          <ac:chgData name="Hammouda Marwan" userId="S::hammouda@ant.uni-bremen.de::141c87ca-9386-4b1c-88e0-e9251bd241ba" providerId="AD" clId="Web-{61D72EDE-412B-BE6B-3EE6-5AEF7F3F664D}" dt="2025-03-28T11:30:30.062" v="186" actId="1076"/>
          <ac:spMkLst>
            <pc:docMk/>
            <pc:sldMk cId="2599621944" sldId="2147477075"/>
            <ac:spMk id="13" creationId="{743B1652-2310-4DB3-A000-E721FA160CA8}"/>
          </ac:spMkLst>
        </pc:spChg>
        <pc:spChg chg="mod">
          <ac:chgData name="Hammouda Marwan" userId="S::hammouda@ant.uni-bremen.de::141c87ca-9386-4b1c-88e0-e9251bd241ba" providerId="AD" clId="Web-{61D72EDE-412B-BE6B-3EE6-5AEF7F3F664D}" dt="2025-03-28T11:30:30.078" v="188" actId="1076"/>
          <ac:spMkLst>
            <pc:docMk/>
            <pc:sldMk cId="2599621944" sldId="2147477075"/>
            <ac:spMk id="16" creationId="{28AC140A-4FC6-49B8-A60A-0891D2CE51F7}"/>
          </ac:spMkLst>
        </pc:spChg>
        <pc:spChg chg="mod">
          <ac:chgData name="Hammouda Marwan" userId="S::hammouda@ant.uni-bremen.de::141c87ca-9386-4b1c-88e0-e9251bd241ba" providerId="AD" clId="Web-{61D72EDE-412B-BE6B-3EE6-5AEF7F3F664D}" dt="2025-03-28T11:30:30.094" v="189" actId="1076"/>
          <ac:spMkLst>
            <pc:docMk/>
            <pc:sldMk cId="2599621944" sldId="2147477075"/>
            <ac:spMk id="17" creationId="{EE613CD6-6BC1-4A01-9237-736D7ED6A7E2}"/>
          </ac:spMkLst>
        </pc:spChg>
        <pc:spChg chg="mod">
          <ac:chgData name="Hammouda Marwan" userId="S::hammouda@ant.uni-bremen.de::141c87ca-9386-4b1c-88e0-e9251bd241ba" providerId="AD" clId="Web-{61D72EDE-412B-BE6B-3EE6-5AEF7F3F664D}" dt="2025-03-28T11:30:30.109" v="190" actId="1076"/>
          <ac:spMkLst>
            <pc:docMk/>
            <pc:sldMk cId="2599621944" sldId="2147477075"/>
            <ac:spMk id="18" creationId="{40CC9DF5-2138-461D-9CB4-C6DE39333350}"/>
          </ac:spMkLst>
        </pc:spChg>
        <pc:spChg chg="mod">
          <ac:chgData name="Hammouda Marwan" userId="S::hammouda@ant.uni-bremen.de::141c87ca-9386-4b1c-88e0-e9251bd241ba" providerId="AD" clId="Web-{61D72EDE-412B-BE6B-3EE6-5AEF7F3F664D}" dt="2025-03-28T11:29:11.012" v="183" actId="1076"/>
          <ac:spMkLst>
            <pc:docMk/>
            <pc:sldMk cId="2599621944" sldId="2147477075"/>
            <ac:spMk id="19" creationId="{50E92167-E58C-454D-93E8-2262DFFBE6C3}"/>
          </ac:spMkLst>
        </pc:spChg>
        <pc:spChg chg="add mod">
          <ac:chgData name="Hammouda Marwan" userId="S::hammouda@ant.uni-bremen.de::141c87ca-9386-4b1c-88e0-e9251bd241ba" providerId="AD" clId="Web-{61D72EDE-412B-BE6B-3EE6-5AEF7F3F664D}" dt="2025-03-28T11:27:19.852" v="146" actId="1076"/>
          <ac:spMkLst>
            <pc:docMk/>
            <pc:sldMk cId="2599621944" sldId="2147477075"/>
            <ac:spMk id="34" creationId="{9A27BAA8-25AD-7E30-AF94-5692B73AE997}"/>
          </ac:spMkLst>
        </pc:spChg>
        <pc:spChg chg="add mod">
          <ac:chgData name="Hammouda Marwan" userId="S::hammouda@ant.uni-bremen.de::141c87ca-9386-4b1c-88e0-e9251bd241ba" providerId="AD" clId="Web-{61D72EDE-412B-BE6B-3EE6-5AEF7F3F664D}" dt="2025-03-28T11:27:40.821" v="150" actId="1076"/>
          <ac:spMkLst>
            <pc:docMk/>
            <pc:sldMk cId="2599621944" sldId="2147477075"/>
            <ac:spMk id="35" creationId="{996878AE-0EE5-6282-1C5E-EF47F1D4CD63}"/>
          </ac:spMkLst>
        </pc:spChg>
        <pc:spChg chg="add mod">
          <ac:chgData name="Hammouda Marwan" userId="S::hammouda@ant.uni-bremen.de::141c87ca-9386-4b1c-88e0-e9251bd241ba" providerId="AD" clId="Web-{61D72EDE-412B-BE6B-3EE6-5AEF7F3F664D}" dt="2025-03-28T11:27:52.025" v="152" actId="1076"/>
          <ac:spMkLst>
            <pc:docMk/>
            <pc:sldMk cId="2599621944" sldId="2147477075"/>
            <ac:spMk id="36" creationId="{A41859CF-6806-E9DC-494E-E29DF6543F5F}"/>
          </ac:spMkLst>
        </pc:spChg>
        <pc:picChg chg="mod">
          <ac:chgData name="Hammouda Marwan" userId="S::hammouda@ant.uni-bremen.de::141c87ca-9386-4b1c-88e0-e9251bd241ba" providerId="AD" clId="Web-{61D72EDE-412B-BE6B-3EE6-5AEF7F3F664D}" dt="2025-03-28T11:28:12.073" v="154" actId="1076"/>
          <ac:picMkLst>
            <pc:docMk/>
            <pc:sldMk cId="2599621944" sldId="2147477075"/>
            <ac:picMk id="6" creationId="{5CF42BF4-FA91-4B28-8571-42C643D57FA7}"/>
          </ac:picMkLst>
        </pc:picChg>
        <pc:picChg chg="add mod">
          <ac:chgData name="Hammouda Marwan" userId="S::hammouda@ant.uni-bremen.de::141c87ca-9386-4b1c-88e0-e9251bd241ba" providerId="AD" clId="Web-{61D72EDE-412B-BE6B-3EE6-5AEF7F3F664D}" dt="2025-03-28T11:27:16.649" v="145" actId="1076"/>
          <ac:picMkLst>
            <pc:docMk/>
            <pc:sldMk cId="2599621944" sldId="2147477075"/>
            <ac:picMk id="33" creationId="{87742679-00EA-73A9-1D8C-DD0057E75721}"/>
          </ac:picMkLst>
        </pc:picChg>
        <pc:cxnChg chg="mod">
          <ac:chgData name="Hammouda Marwan" userId="S::hammouda@ant.uni-bremen.de::141c87ca-9386-4b1c-88e0-e9251bd241ba" providerId="AD" clId="Web-{61D72EDE-412B-BE6B-3EE6-5AEF7F3F664D}" dt="2025-03-28T11:30:30.078" v="187" actId="1076"/>
          <ac:cxnSpMkLst>
            <pc:docMk/>
            <pc:sldMk cId="2599621944" sldId="2147477075"/>
            <ac:cxnSpMk id="15" creationId="{3AE381AC-7FBC-45E1-8443-DDCDE522A6D3}"/>
          </ac:cxnSpMkLst>
        </pc:cxnChg>
      </pc:sldChg>
    </pc:docChg>
  </pc:docChgLst>
  <pc:docChgLst>
    <pc:chgData name="daurembekova@eit.uni-kl.de" userId="S::daurembekova_eit.uni-kl.de#ext#@antunibremen.onmicrosoft.com::1550135a-cb22-4283-bb7f-d226a501e7e9" providerId="AD" clId="Web-{AD011A5B-785B-EF76-F8CF-48E42BA2B15D}"/>
    <pc:docChg chg="addSld delSld modSld sldOrd modSection">
      <pc:chgData name="daurembekova@eit.uni-kl.de" userId="S::daurembekova_eit.uni-kl.de#ext#@antunibremen.onmicrosoft.com::1550135a-cb22-4283-bb7f-d226a501e7e9" providerId="AD" clId="Web-{AD011A5B-785B-EF76-F8CF-48E42BA2B15D}" dt="2025-02-26T14:49:22.873" v="547"/>
      <pc:docMkLst>
        <pc:docMk/>
      </pc:docMkLst>
      <pc:sldChg chg="addSp delSp modSp new del">
        <pc:chgData name="daurembekova@eit.uni-kl.de" userId="S::daurembekova_eit.uni-kl.de#ext#@antunibremen.onmicrosoft.com::1550135a-cb22-4283-bb7f-d226a501e7e9" providerId="AD" clId="Web-{AD011A5B-785B-EF76-F8CF-48E42BA2B15D}" dt="2025-02-26T13:54:15.412" v="11"/>
        <pc:sldMkLst>
          <pc:docMk/>
          <pc:sldMk cId="1097375915" sldId="2147476957"/>
        </pc:sldMkLst>
      </pc:sldChg>
      <pc:sldChg chg="addSp delSp modSp add replId">
        <pc:chgData name="daurembekova@eit.uni-kl.de" userId="S::daurembekova_eit.uni-kl.de#ext#@antunibremen.onmicrosoft.com::1550135a-cb22-4283-bb7f-d226a501e7e9" providerId="AD" clId="Web-{AD011A5B-785B-EF76-F8CF-48E42BA2B15D}" dt="2025-02-26T14:49:22.873" v="547"/>
        <pc:sldMkLst>
          <pc:docMk/>
          <pc:sldMk cId="2512753512" sldId="2147476958"/>
        </pc:sldMkLst>
      </pc:sldChg>
      <pc:sldChg chg="addSp delSp modSp add replId">
        <pc:chgData name="daurembekova@eit.uni-kl.de" userId="S::daurembekova_eit.uni-kl.de#ext#@antunibremen.onmicrosoft.com::1550135a-cb22-4283-bb7f-d226a501e7e9" providerId="AD" clId="Web-{AD011A5B-785B-EF76-F8CF-48E42BA2B15D}" dt="2025-02-26T14:32:29.399" v="537" actId="1076"/>
        <pc:sldMkLst>
          <pc:docMk/>
          <pc:sldMk cId="3362133976" sldId="2147476959"/>
        </pc:sldMkLst>
      </pc:sldChg>
      <pc:sldChg chg="addSp delSp modSp add replId">
        <pc:chgData name="daurembekova@eit.uni-kl.de" userId="S::daurembekova_eit.uni-kl.de#ext#@antunibremen.onmicrosoft.com::1550135a-cb22-4283-bb7f-d226a501e7e9" providerId="AD" clId="Web-{AD011A5B-785B-EF76-F8CF-48E42BA2B15D}" dt="2025-02-26T14:32:50.134" v="544" actId="1076"/>
        <pc:sldMkLst>
          <pc:docMk/>
          <pc:sldMk cId="2275402349" sldId="2147476960"/>
        </pc:sldMkLst>
      </pc:sldChg>
      <pc:sldChg chg="addSp delSp modSp add ord replId">
        <pc:chgData name="daurembekova@eit.uni-kl.de" userId="S::daurembekova_eit.uni-kl.de#ext#@antunibremen.onmicrosoft.com::1550135a-cb22-4283-bb7f-d226a501e7e9" providerId="AD" clId="Web-{AD011A5B-785B-EF76-F8CF-48E42BA2B15D}" dt="2025-02-26T14:32:10.274" v="532" actId="1076"/>
        <pc:sldMkLst>
          <pc:docMk/>
          <pc:sldMk cId="3225395690" sldId="2147476961"/>
        </pc:sldMkLst>
      </pc:sldChg>
    </pc:docChg>
  </pc:docChgLst>
  <pc:docChgLst>
    <pc:chgData name="herbst@otaris.de" userId="S::herbst_otaris.de#ext#@antunibremen.onmicrosoft.com::cda1c2c2-ea13-4aa8-a0c6-7af0ed80aac7" providerId="AD" clId="Web-{64FDC85A-B6AF-B930-2DB5-3B782F37FA4C}"/>
    <pc:docChg chg="addSld delSld modSld modSection">
      <pc:chgData name="herbst@otaris.de" userId="S::herbst_otaris.de#ext#@antunibremen.onmicrosoft.com::cda1c2c2-ea13-4aa8-a0c6-7af0ed80aac7" providerId="AD" clId="Web-{64FDC85A-B6AF-B930-2DB5-3B782F37FA4C}" dt="2025-03-04T08:21:05.369" v="197" actId="20577"/>
      <pc:docMkLst>
        <pc:docMk/>
      </pc:docMkLst>
      <pc:sldChg chg="addSp add del">
        <pc:chgData name="herbst@otaris.de" userId="S::herbst_otaris.de#ext#@antunibremen.onmicrosoft.com::cda1c2c2-ea13-4aa8-a0c6-7af0ed80aac7" providerId="AD" clId="Web-{64FDC85A-B6AF-B930-2DB5-3B782F37FA4C}" dt="2025-03-04T08:19:39.945" v="181"/>
        <pc:sldMkLst>
          <pc:docMk/>
          <pc:sldMk cId="100331075" sldId="2147472569"/>
        </pc:sldMkLst>
      </pc:sldChg>
      <pc:sldChg chg="addSp add del">
        <pc:chgData name="herbst@otaris.de" userId="S::herbst_otaris.de#ext#@antunibremen.onmicrosoft.com::cda1c2c2-ea13-4aa8-a0c6-7af0ed80aac7" providerId="AD" clId="Web-{64FDC85A-B6AF-B930-2DB5-3B782F37FA4C}" dt="2025-03-04T08:19:43.867" v="182"/>
        <pc:sldMkLst>
          <pc:docMk/>
          <pc:sldMk cId="3757828033" sldId="2147472570"/>
        </pc:sldMkLst>
      </pc:sldChg>
      <pc:sldChg chg="addSp modSp add del">
        <pc:chgData name="herbst@otaris.de" userId="S::herbst_otaris.de#ext#@antunibremen.onmicrosoft.com::cda1c2c2-ea13-4aa8-a0c6-7af0ed80aac7" providerId="AD" clId="Web-{64FDC85A-B6AF-B930-2DB5-3B782F37FA4C}" dt="2025-03-04T08:19:52.102" v="184" actId="1076"/>
        <pc:sldMkLst>
          <pc:docMk/>
          <pc:sldMk cId="3618206413" sldId="2147472571"/>
        </pc:sldMkLst>
      </pc:sldChg>
      <pc:sldChg chg="addSp modSp add del">
        <pc:chgData name="herbst@otaris.de" userId="S::herbst_otaris.de#ext#@antunibremen.onmicrosoft.com::cda1c2c2-ea13-4aa8-a0c6-7af0ed80aac7" providerId="AD" clId="Web-{64FDC85A-B6AF-B930-2DB5-3B782F37FA4C}" dt="2025-03-04T08:19:25.413" v="177" actId="1076"/>
        <pc:sldMkLst>
          <pc:docMk/>
          <pc:sldMk cId="3877753360" sldId="2147472573"/>
        </pc:sldMkLst>
      </pc:sldChg>
      <pc:sldChg chg="addSp modSp add del">
        <pc:chgData name="herbst@otaris.de" userId="S::herbst_otaris.de#ext#@antunibremen.onmicrosoft.com::cda1c2c2-ea13-4aa8-a0c6-7af0ed80aac7" providerId="AD" clId="Web-{64FDC85A-B6AF-B930-2DB5-3B782F37FA4C}" dt="2025-03-04T08:19:36.961" v="180" actId="14100"/>
        <pc:sldMkLst>
          <pc:docMk/>
          <pc:sldMk cId="200456584" sldId="2147472574"/>
        </pc:sldMkLst>
      </pc:sldChg>
      <pc:sldChg chg="add del">
        <pc:chgData name="herbst@otaris.de" userId="S::herbst_otaris.de#ext#@antunibremen.onmicrosoft.com::cda1c2c2-ea13-4aa8-a0c6-7af0ed80aac7" providerId="AD" clId="Web-{64FDC85A-B6AF-B930-2DB5-3B782F37FA4C}" dt="2025-03-04T08:19:13.772" v="175"/>
        <pc:sldMkLst>
          <pc:docMk/>
          <pc:sldMk cId="557879103" sldId="2147472576"/>
        </pc:sldMkLst>
      </pc:sldChg>
      <pc:sldChg chg="modSp">
        <pc:chgData name="herbst@otaris.de" userId="S::herbst_otaris.de#ext#@antunibremen.onmicrosoft.com::cda1c2c2-ea13-4aa8-a0c6-7af0ed80aac7" providerId="AD" clId="Web-{64FDC85A-B6AF-B930-2DB5-3B782F37FA4C}" dt="2025-03-04T08:16:32.159" v="124"/>
        <pc:sldMkLst>
          <pc:docMk/>
          <pc:sldMk cId="1139371620" sldId="2147476935"/>
        </pc:sldMkLst>
      </pc:sldChg>
      <pc:sldChg chg="modSp">
        <pc:chgData name="herbst@otaris.de" userId="S::herbst_otaris.de#ext#@antunibremen.onmicrosoft.com::cda1c2c2-ea13-4aa8-a0c6-7af0ed80aac7" providerId="AD" clId="Web-{64FDC85A-B6AF-B930-2DB5-3B782F37FA4C}" dt="2025-03-04T08:16:56.222" v="144"/>
        <pc:sldMkLst>
          <pc:docMk/>
          <pc:sldMk cId="249829350" sldId="2147476980"/>
        </pc:sldMkLst>
      </pc:sldChg>
      <pc:sldChg chg="del">
        <pc:chgData name="herbst@otaris.de" userId="S::herbst_otaris.de#ext#@antunibremen.onmicrosoft.com::cda1c2c2-ea13-4aa8-a0c6-7af0ed80aac7" providerId="AD" clId="Web-{64FDC85A-B6AF-B930-2DB5-3B782F37FA4C}" dt="2025-03-04T08:18:29.865" v="161"/>
        <pc:sldMkLst>
          <pc:docMk/>
          <pc:sldMk cId="3940210874" sldId="2147476986"/>
        </pc:sldMkLst>
      </pc:sldChg>
      <pc:sldChg chg="addSp modSp add replId">
        <pc:chgData name="herbst@otaris.de" userId="S::herbst_otaris.de#ext#@antunibremen.onmicrosoft.com::cda1c2c2-ea13-4aa8-a0c6-7af0ed80aac7" providerId="AD" clId="Web-{64FDC85A-B6AF-B930-2DB5-3B782F37FA4C}" dt="2025-03-04T08:21:05.369" v="197" actId="20577"/>
        <pc:sldMkLst>
          <pc:docMk/>
          <pc:sldMk cId="3893516391" sldId="2147476999"/>
        </pc:sldMkLst>
      </pc:sldChg>
    </pc:docChg>
  </pc:docChgLst>
  <pc:docChgLst>
    <pc:chgData name="Dirk Wübben" userId="S::wuebben@ant.uni-bremen.de::a27602df-5b54-480c-866c-64260ceb4949" providerId="AD" clId="Web-{2FE1172D-AC1C-A43D-CAF1-41E893236B89}"/>
    <pc:docChg chg="modSld">
      <pc:chgData name="Dirk Wübben" userId="S::wuebben@ant.uni-bremen.de::a27602df-5b54-480c-866c-64260ceb4949" providerId="AD" clId="Web-{2FE1172D-AC1C-A43D-CAF1-41E893236B89}" dt="2023-10-18T08:49:01.797" v="5"/>
      <pc:docMkLst>
        <pc:docMk/>
      </pc:docMkLst>
      <pc:sldChg chg="addSp delSp modSp">
        <pc:chgData name="Dirk Wübben" userId="S::wuebben@ant.uni-bremen.de::a27602df-5b54-480c-866c-64260ceb4949" providerId="AD" clId="Web-{2FE1172D-AC1C-A43D-CAF1-41E893236B89}" dt="2023-10-18T08:49:01.797" v="5"/>
        <pc:sldMkLst>
          <pc:docMk/>
          <pc:sldMk cId="237492012" sldId="2147472535"/>
        </pc:sldMkLst>
      </pc:sldChg>
    </pc:docChg>
  </pc:docChgLst>
  <pc:docChgLst>
    <pc:chgData name="Dennis Buchberger" userId="S::buchberger@ant.uni-bremen.de::cfe5e5e7-b999-4ed2-8d25-bbd6e3df32e4" providerId="AD" clId="Web-{36B6787C-E398-53A3-CC70-F19FF084BF81}"/>
    <pc:docChg chg="addSld delSld modSld sldOrd modSection">
      <pc:chgData name="Dennis Buchberger" userId="S::buchberger@ant.uni-bremen.de::cfe5e5e7-b999-4ed2-8d25-bbd6e3df32e4" providerId="AD" clId="Web-{36B6787C-E398-53A3-CC70-F19FF084BF81}" dt="2024-10-21T13:01:39.548" v="517" actId="20577"/>
      <pc:docMkLst>
        <pc:docMk/>
      </pc:docMkLst>
      <pc:sldChg chg="modSp del mod ord modClrScheme chgLayout">
        <pc:chgData name="Dennis Buchberger" userId="S::buchberger@ant.uni-bremen.de::cfe5e5e7-b999-4ed2-8d25-bbd6e3df32e4" providerId="AD" clId="Web-{36B6787C-E398-53A3-CC70-F19FF084BF81}" dt="2024-10-21T12:37:09.870" v="118"/>
        <pc:sldMkLst>
          <pc:docMk/>
          <pc:sldMk cId="4055870343" sldId="2147472502"/>
        </pc:sldMkLst>
      </pc:sldChg>
      <pc:sldChg chg="del">
        <pc:chgData name="Dennis Buchberger" userId="S::buchberger@ant.uni-bremen.de::cfe5e5e7-b999-4ed2-8d25-bbd6e3df32e4" providerId="AD" clId="Web-{36B6787C-E398-53A3-CC70-F19FF084BF81}" dt="2024-10-21T12:26:02.080" v="1"/>
        <pc:sldMkLst>
          <pc:docMk/>
          <pc:sldMk cId="3719215840" sldId="2147472539"/>
        </pc:sldMkLst>
      </pc:sldChg>
      <pc:sldChg chg="modSp ord">
        <pc:chgData name="Dennis Buchberger" userId="S::buchberger@ant.uni-bremen.de::cfe5e5e7-b999-4ed2-8d25-bbd6e3df32e4" providerId="AD" clId="Web-{36B6787C-E398-53A3-CC70-F19FF084BF81}" dt="2024-10-21T12:42:44.335" v="250" actId="20577"/>
        <pc:sldMkLst>
          <pc:docMk/>
          <pc:sldMk cId="95809100" sldId="2147472554"/>
        </pc:sldMkLst>
      </pc:sldChg>
      <pc:sldChg chg="modSp">
        <pc:chgData name="Dennis Buchberger" userId="S::buchberger@ant.uni-bremen.de::cfe5e5e7-b999-4ed2-8d25-bbd6e3df32e4" providerId="AD" clId="Web-{36B6787C-E398-53A3-CC70-F19FF084BF81}" dt="2024-10-21T12:40:20.736" v="185" actId="20577"/>
        <pc:sldMkLst>
          <pc:docMk/>
          <pc:sldMk cId="1962824018" sldId="2147472559"/>
        </pc:sldMkLst>
      </pc:sldChg>
      <pc:sldChg chg="addSp modSp">
        <pc:chgData name="Dennis Buchberger" userId="S::buchberger@ant.uni-bremen.de::cfe5e5e7-b999-4ed2-8d25-bbd6e3df32e4" providerId="AD" clId="Web-{36B6787C-E398-53A3-CC70-F19FF084BF81}" dt="2024-10-21T12:58:36.385" v="423" actId="20577"/>
        <pc:sldMkLst>
          <pc:docMk/>
          <pc:sldMk cId="1830304761" sldId="2147472562"/>
        </pc:sldMkLst>
      </pc:sldChg>
      <pc:sldChg chg="modSp">
        <pc:chgData name="Dennis Buchberger" userId="S::buchberger@ant.uni-bremen.de::cfe5e5e7-b999-4ed2-8d25-bbd6e3df32e4" providerId="AD" clId="Web-{36B6787C-E398-53A3-CC70-F19FF084BF81}" dt="2024-10-21T12:55:36.097" v="359" actId="20577"/>
        <pc:sldMkLst>
          <pc:docMk/>
          <pc:sldMk cId="1194833940" sldId="2147476878"/>
        </pc:sldMkLst>
      </pc:sldChg>
      <pc:sldChg chg="modSp ord">
        <pc:chgData name="Dennis Buchberger" userId="S::buchberger@ant.uni-bremen.de::cfe5e5e7-b999-4ed2-8d25-bbd6e3df32e4" providerId="AD" clId="Web-{36B6787C-E398-53A3-CC70-F19FF084BF81}" dt="2024-10-21T12:58:20.932" v="404" actId="20577"/>
        <pc:sldMkLst>
          <pc:docMk/>
          <pc:sldMk cId="113998610" sldId="2147476880"/>
        </pc:sldMkLst>
      </pc:sldChg>
      <pc:sldChg chg="del">
        <pc:chgData name="Dennis Buchberger" userId="S::buchberger@ant.uni-bremen.de::cfe5e5e7-b999-4ed2-8d25-bbd6e3df32e4" providerId="AD" clId="Web-{36B6787C-E398-53A3-CC70-F19FF084BF81}" dt="2024-10-21T12:35:43.288" v="111"/>
        <pc:sldMkLst>
          <pc:docMk/>
          <pc:sldMk cId="566569657" sldId="2147476882"/>
        </pc:sldMkLst>
      </pc:sldChg>
      <pc:sldChg chg="del ord">
        <pc:chgData name="Dennis Buchberger" userId="S::buchberger@ant.uni-bremen.de::cfe5e5e7-b999-4ed2-8d25-bbd6e3df32e4" providerId="AD" clId="Web-{36B6787C-E398-53A3-CC70-F19FF084BF81}" dt="2024-10-21T12:42:46.491" v="251"/>
        <pc:sldMkLst>
          <pc:docMk/>
          <pc:sldMk cId="2008991537" sldId="2147476884"/>
        </pc:sldMkLst>
      </pc:sldChg>
      <pc:sldChg chg="del ord">
        <pc:chgData name="Dennis Buchberger" userId="S::buchberger@ant.uni-bremen.de::cfe5e5e7-b999-4ed2-8d25-bbd6e3df32e4" providerId="AD" clId="Web-{36B6787C-E398-53A3-CC70-F19FF084BF81}" dt="2024-10-21T12:27:16.239" v="7"/>
        <pc:sldMkLst>
          <pc:docMk/>
          <pc:sldMk cId="3705421110" sldId="2147476885"/>
        </pc:sldMkLst>
      </pc:sldChg>
      <pc:sldChg chg="modSp new mod modClrScheme chgLayout">
        <pc:chgData name="Dennis Buchberger" userId="S::buchberger@ant.uni-bremen.de::cfe5e5e7-b999-4ed2-8d25-bbd6e3df32e4" providerId="AD" clId="Web-{36B6787C-E398-53A3-CC70-F19FF084BF81}" dt="2024-10-21T12:38:44.295" v="180" actId="20577"/>
        <pc:sldMkLst>
          <pc:docMk/>
          <pc:sldMk cId="2123224230" sldId="2147476905"/>
        </pc:sldMkLst>
      </pc:sldChg>
      <pc:sldChg chg="addSp delSp modSp new">
        <pc:chgData name="Dennis Buchberger" userId="S::buchberger@ant.uni-bremen.de::cfe5e5e7-b999-4ed2-8d25-bbd6e3df32e4" providerId="AD" clId="Web-{36B6787C-E398-53A3-CC70-F19FF084BF81}" dt="2024-10-21T12:57:03.897" v="384" actId="20577"/>
        <pc:sldMkLst>
          <pc:docMk/>
          <pc:sldMk cId="1638095463" sldId="2147476906"/>
        </pc:sldMkLst>
      </pc:sldChg>
    </pc:docChg>
  </pc:docChgLst>
  <pc:docChgLst>
    <pc:chgData name="svilen.dimitrov@dlr.de" userId="S::svilen.dimitrov_dlr.de#ext#@antunibremen.onmicrosoft.com::70e1e00a-de51-4410-b2b9-8f68d14c83dd" providerId="AD" clId="Web-{92AD8296-5E89-7887-EF65-E6E31094DDDB}"/>
    <pc:docChg chg="modSld">
      <pc:chgData name="svilen.dimitrov@dlr.de" userId="S::svilen.dimitrov_dlr.de#ext#@antunibremen.onmicrosoft.com::70e1e00a-de51-4410-b2b9-8f68d14c83dd" providerId="AD" clId="Web-{92AD8296-5E89-7887-EF65-E6E31094DDDB}" dt="2024-03-06T12:33:18.283" v="6" actId="1076"/>
      <pc:docMkLst>
        <pc:docMk/>
      </pc:docMkLst>
      <pc:sldChg chg="addSp modSp">
        <pc:chgData name="svilen.dimitrov@dlr.de" userId="S::svilen.dimitrov_dlr.de#ext#@antunibremen.onmicrosoft.com::70e1e00a-de51-4410-b2b9-8f68d14c83dd" providerId="AD" clId="Web-{92AD8296-5E89-7887-EF65-E6E31094DDDB}" dt="2024-03-06T12:33:18.283" v="6" actId="1076"/>
        <pc:sldMkLst>
          <pc:docMk/>
          <pc:sldMk cId="2259278948" sldId="2147472553"/>
        </pc:sldMkLst>
      </pc:sldChg>
    </pc:docChg>
  </pc:docChgLst>
  <pc:docChgLst>
    <pc:chgData name="Dennis Buchberger" userId="S::buchberger@ant.uni-bremen.de::cfe5e5e7-b999-4ed2-8d25-bbd6e3df32e4" providerId="AD" clId="Web-{5D6D55CF-5D27-4C37-1C94-1651BAB27E03}"/>
    <pc:docChg chg="modSld">
      <pc:chgData name="Dennis Buchberger" userId="S::buchberger@ant.uni-bremen.de::cfe5e5e7-b999-4ed2-8d25-bbd6e3df32e4" providerId="AD" clId="Web-{5D6D55CF-5D27-4C37-1C94-1651BAB27E03}" dt="2024-10-23T09:23:40.391" v="2"/>
      <pc:docMkLst>
        <pc:docMk/>
      </pc:docMkLst>
      <pc:sldChg chg="delSp modSp">
        <pc:chgData name="Dennis Buchberger" userId="S::buchberger@ant.uni-bremen.de::cfe5e5e7-b999-4ed2-8d25-bbd6e3df32e4" providerId="AD" clId="Web-{5D6D55CF-5D27-4C37-1C94-1651BAB27E03}" dt="2024-10-23T09:23:40.391" v="2"/>
        <pc:sldMkLst>
          <pc:docMk/>
          <pc:sldMk cId="1830304761" sldId="2147472562"/>
        </pc:sldMkLst>
      </pc:sldChg>
    </pc:docChg>
  </pc:docChgLst>
  <pc:docChgLst>
    <pc:chgData name="Breitbach, Markus" userId="S::m.breitbach_telekom.de#ext#@antunibremen.onmicrosoft.com::10c158ad-965e-4490-8b4a-81e4e8a03889" providerId="AD" clId="Web-{77B66084-19BB-BCEC-DF70-E893258325DF}"/>
    <pc:docChg chg="addSld delSld sldOrd modSection">
      <pc:chgData name="Breitbach, Markus" userId="S::m.breitbach_telekom.de#ext#@antunibremen.onmicrosoft.com::10c158ad-965e-4490-8b4a-81e4e8a03889" providerId="AD" clId="Web-{77B66084-19BB-BCEC-DF70-E893258325DF}" dt="2025-03-20T14:47:58.195" v="4"/>
      <pc:docMkLst>
        <pc:docMk/>
      </pc:docMkLst>
      <pc:sldChg chg="add ord">
        <pc:chgData name="Breitbach, Markus" userId="S::m.breitbach_telekom.de#ext#@antunibremen.onmicrosoft.com::10c158ad-965e-4490-8b4a-81e4e8a03889" providerId="AD" clId="Web-{77B66084-19BB-BCEC-DF70-E893258325DF}" dt="2025-03-20T14:46:37.395" v="1"/>
        <pc:sldMkLst>
          <pc:docMk/>
          <pc:sldMk cId="4061239879" sldId="2147476885"/>
        </pc:sldMkLst>
      </pc:sldChg>
      <pc:sldChg chg="add del">
        <pc:chgData name="Breitbach, Markus" userId="S::m.breitbach_telekom.de#ext#@antunibremen.onmicrosoft.com::10c158ad-965e-4490-8b4a-81e4e8a03889" providerId="AD" clId="Web-{77B66084-19BB-BCEC-DF70-E893258325DF}" dt="2025-03-20T14:47:58.195" v="4"/>
        <pc:sldMkLst>
          <pc:docMk/>
          <pc:sldMk cId="3334546825" sldId="2147476962"/>
        </pc:sldMkLst>
      </pc:sldChg>
    </pc:docChg>
  </pc:docChgLst>
  <pc:docChgLst>
    <pc:chgData name="jan.buchholz@imst.de" userId="S::jan.buchholz_imst.de#ext#@antunibremen.onmicrosoft.com::32a6142b-abe6-465a-b35e-cd845930b28f" providerId="AD" clId="Web-{9122925F-D423-EB58-C14E-7A65DCC001D9}"/>
    <pc:docChg chg="addSld delSld modSld sldOrd modSection">
      <pc:chgData name="jan.buchholz@imst.de" userId="S::jan.buchholz_imst.de#ext#@antunibremen.onmicrosoft.com::32a6142b-abe6-465a-b35e-cd845930b28f" providerId="AD" clId="Web-{9122925F-D423-EB58-C14E-7A65DCC001D9}" dt="2025-02-26T13:02:37.836" v="1098" actId="20577"/>
      <pc:docMkLst>
        <pc:docMk/>
      </pc:docMkLst>
      <pc:sldChg chg="add del">
        <pc:chgData name="jan.buchholz@imst.de" userId="S::jan.buchholz_imst.de#ext#@antunibremen.onmicrosoft.com::32a6142b-abe6-465a-b35e-cd845930b28f" providerId="AD" clId="Web-{9122925F-D423-EB58-C14E-7A65DCC001D9}" dt="2025-02-26T12:37:30.083" v="123"/>
        <pc:sldMkLst>
          <pc:docMk/>
          <pc:sldMk cId="68509627" sldId="281"/>
        </pc:sldMkLst>
      </pc:sldChg>
      <pc:sldChg chg="modSp add del">
        <pc:chgData name="jan.buchholz@imst.de" userId="S::jan.buchholz_imst.de#ext#@antunibremen.onmicrosoft.com::32a6142b-abe6-465a-b35e-cd845930b28f" providerId="AD" clId="Web-{9122925F-D423-EB58-C14E-7A65DCC001D9}" dt="2025-02-26T12:38:36.725" v="195"/>
        <pc:sldMkLst>
          <pc:docMk/>
          <pc:sldMk cId="3389462262" sldId="282"/>
        </pc:sldMkLst>
      </pc:sldChg>
      <pc:sldChg chg="addSp delSp modSp">
        <pc:chgData name="jan.buchholz@imst.de" userId="S::jan.buchholz_imst.de#ext#@antunibremen.onmicrosoft.com::32a6142b-abe6-465a-b35e-cd845930b28f" providerId="AD" clId="Web-{9122925F-D423-EB58-C14E-7A65DCC001D9}" dt="2025-02-26T12:40:05.838" v="219" actId="688"/>
        <pc:sldMkLst>
          <pc:docMk/>
          <pc:sldMk cId="3366035886" sldId="2147476927"/>
        </pc:sldMkLst>
      </pc:sldChg>
      <pc:sldChg chg="modSp add del replId">
        <pc:chgData name="jan.buchholz@imst.de" userId="S::jan.buchholz_imst.de#ext#@antunibremen.onmicrosoft.com::32a6142b-abe6-465a-b35e-cd845930b28f" providerId="AD" clId="Web-{9122925F-D423-EB58-C14E-7A65DCC001D9}" dt="2025-02-26T12:57:11.231" v="902"/>
        <pc:sldMkLst>
          <pc:docMk/>
          <pc:sldMk cId="892286029" sldId="2147476949"/>
        </pc:sldMkLst>
      </pc:sldChg>
      <pc:sldChg chg="addSp delSp modSp new">
        <pc:chgData name="jan.buchholz@imst.de" userId="S::jan.buchholz_imst.de#ext#@antunibremen.onmicrosoft.com::32a6142b-abe6-465a-b35e-cd845930b28f" providerId="AD" clId="Web-{9122925F-D423-EB58-C14E-7A65DCC001D9}" dt="2025-02-26T12:41:29.137" v="258" actId="20577"/>
        <pc:sldMkLst>
          <pc:docMk/>
          <pc:sldMk cId="2367264706" sldId="2147476950"/>
        </pc:sldMkLst>
      </pc:sldChg>
      <pc:sldChg chg="modSp new ord">
        <pc:chgData name="jan.buchholz@imst.de" userId="S::jan.buchholz_imst.de#ext#@antunibremen.onmicrosoft.com::32a6142b-abe6-465a-b35e-cd845930b28f" providerId="AD" clId="Web-{9122925F-D423-EB58-C14E-7A65DCC001D9}" dt="2025-02-26T12:59:48.033" v="1023" actId="20577"/>
        <pc:sldMkLst>
          <pc:docMk/>
          <pc:sldMk cId="1056595544" sldId="2147476951"/>
        </pc:sldMkLst>
      </pc:sldChg>
      <pc:sldChg chg="modSp add del replId">
        <pc:chgData name="jan.buchholz@imst.de" userId="S::jan.buchholz_imst.de#ext#@antunibremen.onmicrosoft.com::32a6142b-abe6-465a-b35e-cd845930b28f" providerId="AD" clId="Web-{9122925F-D423-EB58-C14E-7A65DCC001D9}" dt="2025-02-26T12:56:24.636" v="879" actId="20577"/>
        <pc:sldMkLst>
          <pc:docMk/>
          <pc:sldMk cId="488269668" sldId="2147476952"/>
        </pc:sldMkLst>
      </pc:sldChg>
      <pc:sldChg chg="modSp new">
        <pc:chgData name="jan.buchholz@imst.de" userId="S::jan.buchholz_imst.de#ext#@antunibremen.onmicrosoft.com::32a6142b-abe6-465a-b35e-cd845930b28f" providerId="AD" clId="Web-{9122925F-D423-EB58-C14E-7A65DCC001D9}" dt="2025-02-26T12:56:46.965" v="895" actId="20577"/>
        <pc:sldMkLst>
          <pc:docMk/>
          <pc:sldMk cId="957125902" sldId="2147476953"/>
        </pc:sldMkLst>
      </pc:sldChg>
      <pc:sldChg chg="modSp add ord replId">
        <pc:chgData name="jan.buchholz@imst.de" userId="S::jan.buchholz_imst.de#ext#@antunibremen.onmicrosoft.com::32a6142b-abe6-465a-b35e-cd845930b28f" providerId="AD" clId="Web-{9122925F-D423-EB58-C14E-7A65DCC001D9}" dt="2025-02-26T12:57:18.122" v="906" actId="20577"/>
        <pc:sldMkLst>
          <pc:docMk/>
          <pc:sldMk cId="2096638031" sldId="2147476954"/>
        </pc:sldMkLst>
      </pc:sldChg>
      <pc:sldChg chg="modSp add ord replId">
        <pc:chgData name="jan.buchholz@imst.de" userId="S::jan.buchholz_imst.de#ext#@antunibremen.onmicrosoft.com::32a6142b-abe6-465a-b35e-cd845930b28f" providerId="AD" clId="Web-{9122925F-D423-EB58-C14E-7A65DCC001D9}" dt="2025-02-26T13:02:37.836" v="1098" actId="20577"/>
        <pc:sldMkLst>
          <pc:docMk/>
          <pc:sldMk cId="1993869608" sldId="2147476955"/>
        </pc:sldMkLst>
      </pc:sldChg>
      <pc:sldChg chg="modSp add ord replId">
        <pc:chgData name="jan.buchholz@imst.de" userId="S::jan.buchholz_imst.de#ext#@antunibremen.onmicrosoft.com::32a6142b-abe6-465a-b35e-cd845930b28f" providerId="AD" clId="Web-{9122925F-D423-EB58-C14E-7A65DCC001D9}" dt="2025-02-26T13:01:21.489" v="1066" actId="20577"/>
        <pc:sldMkLst>
          <pc:docMk/>
          <pc:sldMk cId="4016747754" sldId="2147476956"/>
        </pc:sldMkLst>
      </pc:sldChg>
      <pc:sldMasterChg chg="addSldLayout">
        <pc:chgData name="jan.buchholz@imst.de" userId="S::jan.buchholz_imst.de#ext#@antunibremen.onmicrosoft.com::32a6142b-abe6-465a-b35e-cd845930b28f" providerId="AD" clId="Web-{9122925F-D423-EB58-C14E-7A65DCC001D9}" dt="2025-02-26T12:34:28.670" v="24"/>
        <pc:sldMasterMkLst>
          <pc:docMk/>
          <pc:sldMasterMk cId="611449510" sldId="2147483686"/>
        </pc:sldMasterMkLst>
        <pc:sldLayoutChg chg="add">
          <pc:chgData name="jan.buchholz@imst.de" userId="S::jan.buchholz_imst.de#ext#@antunibremen.onmicrosoft.com::32a6142b-abe6-465a-b35e-cd845930b28f" providerId="AD" clId="Web-{9122925F-D423-EB58-C14E-7A65DCC001D9}" dt="2025-02-26T12:34:28.670" v="24"/>
          <pc:sldLayoutMkLst>
            <pc:docMk/>
            <pc:sldMasterMk cId="611449510" sldId="2147483686"/>
            <pc:sldLayoutMk cId="2340409292" sldId="2147483702"/>
          </pc:sldLayoutMkLst>
        </pc:sldLayoutChg>
      </pc:sldMasterChg>
    </pc:docChg>
  </pc:docChgLst>
  <pc:docChgLst>
    <pc:chgData name="lamken@otaris.de" userId="S::lamken_otaris.de#ext#@antunibremen.onmicrosoft.com::d14b8e4f-16b5-4b07-afb3-49a903eac9ec" providerId="AD" clId="Web-{FA2CF9E5-10E3-2FA4-7094-9D3FFC342BD5}"/>
    <pc:docChg chg="modSld">
      <pc:chgData name="lamken@otaris.de" userId="S::lamken_otaris.de#ext#@antunibremen.onmicrosoft.com::d14b8e4f-16b5-4b07-afb3-49a903eac9ec" providerId="AD" clId="Web-{FA2CF9E5-10E3-2FA4-7094-9D3FFC342BD5}" dt="2024-03-11T10:10:57.989" v="113" actId="20577"/>
      <pc:docMkLst>
        <pc:docMk/>
      </pc:docMkLst>
      <pc:sldChg chg="addSp modSp">
        <pc:chgData name="lamken@otaris.de" userId="S::lamken_otaris.de#ext#@antunibremen.onmicrosoft.com::d14b8e4f-16b5-4b07-afb3-49a903eac9ec" providerId="AD" clId="Web-{FA2CF9E5-10E3-2FA4-7094-9D3FFC342BD5}" dt="2024-03-11T10:10:57.989" v="113" actId="20577"/>
        <pc:sldMkLst>
          <pc:docMk/>
          <pc:sldMk cId="4186752563" sldId="2147472542"/>
        </pc:sldMkLst>
      </pc:sldChg>
    </pc:docChg>
  </pc:docChgLst>
  <pc:docChgLst>
    <pc:chgData name="benjamin.barth@dlr.de" userId="S::benjamin.barth_dlr.de#ext#@antunibremen.onmicrosoft.com::125bcdd7-effb-4ed3-ab95-be7e18fe1b24" providerId="AD" clId="Web-{C39DB6BB-BDA7-FCDC-BD81-876F6BECF271}"/>
    <pc:docChg chg="addSld delSld modSld modSection">
      <pc:chgData name="benjamin.barth@dlr.de" userId="S::benjamin.barth_dlr.de#ext#@antunibremen.onmicrosoft.com::125bcdd7-effb-4ed3-ab95-be7e18fe1b24" providerId="AD" clId="Web-{C39DB6BB-BDA7-FCDC-BD81-876F6BECF271}" dt="2025-03-03T12:43:27.247" v="774" actId="20577"/>
      <pc:docMkLst>
        <pc:docMk/>
      </pc:docMkLst>
      <pc:sldChg chg="addSp delSp modSp">
        <pc:chgData name="benjamin.barth@dlr.de" userId="S::benjamin.barth_dlr.de#ext#@antunibremen.onmicrosoft.com::125bcdd7-effb-4ed3-ab95-be7e18fe1b24" providerId="AD" clId="Web-{C39DB6BB-BDA7-FCDC-BD81-876F6BECF271}" dt="2025-03-03T11:56:11.597" v="5"/>
        <pc:sldMkLst>
          <pc:docMk/>
          <pc:sldMk cId="2780177838" sldId="2147472511"/>
        </pc:sldMkLst>
      </pc:sldChg>
      <pc:sldChg chg="del">
        <pc:chgData name="benjamin.barth@dlr.de" userId="S::benjamin.barth_dlr.de#ext#@antunibremen.onmicrosoft.com::125bcdd7-effb-4ed3-ab95-be7e18fe1b24" providerId="AD" clId="Web-{C39DB6BB-BDA7-FCDC-BD81-876F6BECF271}" dt="2025-03-03T12:02:46.919" v="255"/>
        <pc:sldMkLst>
          <pc:docMk/>
          <pc:sldMk cId="3007069579" sldId="2147476928"/>
        </pc:sldMkLst>
      </pc:sldChg>
      <pc:sldChg chg="modSp">
        <pc:chgData name="benjamin.barth@dlr.de" userId="S::benjamin.barth_dlr.de#ext#@antunibremen.onmicrosoft.com::125bcdd7-effb-4ed3-ab95-be7e18fe1b24" providerId="AD" clId="Web-{C39DB6BB-BDA7-FCDC-BD81-876F6BECF271}" dt="2025-03-03T12:14:56.907" v="662"/>
        <pc:sldMkLst>
          <pc:docMk/>
          <pc:sldMk cId="249829350" sldId="2147476980"/>
        </pc:sldMkLst>
      </pc:sldChg>
      <pc:sldChg chg="addSp delSp modSp new mod modClrScheme chgLayout">
        <pc:chgData name="benjamin.barth@dlr.de" userId="S::benjamin.barth_dlr.de#ext#@antunibremen.onmicrosoft.com::125bcdd7-effb-4ed3-ab95-be7e18fe1b24" providerId="AD" clId="Web-{C39DB6BB-BDA7-FCDC-BD81-876F6BECF271}" dt="2025-03-03T12:09:55.305" v="514" actId="20577"/>
        <pc:sldMkLst>
          <pc:docMk/>
          <pc:sldMk cId="15061299" sldId="2147476989"/>
        </pc:sldMkLst>
      </pc:sldChg>
      <pc:sldChg chg="modSp new">
        <pc:chgData name="benjamin.barth@dlr.de" userId="S::benjamin.barth_dlr.de#ext#@antunibremen.onmicrosoft.com::125bcdd7-effb-4ed3-ab95-be7e18fe1b24" providerId="AD" clId="Web-{C39DB6BB-BDA7-FCDC-BD81-876F6BECF271}" dt="2025-03-03T12:02:30.060" v="254" actId="20577"/>
        <pc:sldMkLst>
          <pc:docMk/>
          <pc:sldMk cId="1345907750" sldId="2147476990"/>
        </pc:sldMkLst>
      </pc:sldChg>
      <pc:sldChg chg="addSp delSp modSp new">
        <pc:chgData name="benjamin.barth@dlr.de" userId="S::benjamin.barth_dlr.de#ext#@antunibremen.onmicrosoft.com::125bcdd7-effb-4ed3-ab95-be7e18fe1b24" providerId="AD" clId="Web-{C39DB6BB-BDA7-FCDC-BD81-876F6BECF271}" dt="2025-03-03T12:20:27.102" v="687" actId="1076"/>
        <pc:sldMkLst>
          <pc:docMk/>
          <pc:sldMk cId="61090754" sldId="2147476991"/>
        </pc:sldMkLst>
      </pc:sldChg>
      <pc:sldChg chg="addSp delSp modSp new">
        <pc:chgData name="benjamin.barth@dlr.de" userId="S::benjamin.barth_dlr.de#ext#@antunibremen.onmicrosoft.com::125bcdd7-effb-4ed3-ab95-be7e18fe1b24" providerId="AD" clId="Web-{C39DB6BB-BDA7-FCDC-BD81-876F6BECF271}" dt="2025-03-03T12:22:24.934" v="695" actId="20577"/>
        <pc:sldMkLst>
          <pc:docMk/>
          <pc:sldMk cId="2089713754" sldId="2147476992"/>
        </pc:sldMkLst>
      </pc:sldChg>
      <pc:sldChg chg="new">
        <pc:chgData name="benjamin.barth@dlr.de" userId="S::benjamin.barth_dlr.de#ext#@antunibremen.onmicrosoft.com::125bcdd7-effb-4ed3-ab95-be7e18fe1b24" providerId="AD" clId="Web-{C39DB6BB-BDA7-FCDC-BD81-876F6BECF271}" dt="2025-03-03T12:25:15.813" v="696"/>
        <pc:sldMkLst>
          <pc:docMk/>
          <pc:sldMk cId="1427111811" sldId="2147476993"/>
        </pc:sldMkLst>
      </pc:sldChg>
      <pc:sldChg chg="addSp delSp modSp new">
        <pc:chgData name="benjamin.barth@dlr.de" userId="S::benjamin.barth_dlr.de#ext#@antunibremen.onmicrosoft.com::125bcdd7-effb-4ed3-ab95-be7e18fe1b24" providerId="AD" clId="Web-{C39DB6BB-BDA7-FCDC-BD81-876F6BECF271}" dt="2025-03-03T12:28:55.803" v="704" actId="1076"/>
        <pc:sldMkLst>
          <pc:docMk/>
          <pc:sldMk cId="1721652904" sldId="2147476994"/>
        </pc:sldMkLst>
      </pc:sldChg>
      <pc:sldChg chg="addSp modSp new">
        <pc:chgData name="benjamin.barth@dlr.de" userId="S::benjamin.barth_dlr.de#ext#@antunibremen.onmicrosoft.com::125bcdd7-effb-4ed3-ab95-be7e18fe1b24" providerId="AD" clId="Web-{C39DB6BB-BDA7-FCDC-BD81-876F6BECF271}" dt="2025-03-03T12:43:27.247" v="774" actId="20577"/>
        <pc:sldMkLst>
          <pc:docMk/>
          <pc:sldMk cId="2269296956" sldId="2147476995"/>
        </pc:sldMkLst>
      </pc:sldChg>
    </pc:docChg>
  </pc:docChgLst>
  <pc:docChgLst>
    <pc:chgData name="timon.petermann@telematik-zentrum.de" userId="S::timon.petermann_telematik-zentrum.de#ext#@antunibremen.onmicrosoft.com::09e0c723-61db-4925-a819-cd79f1389da8" providerId="AD" clId="Web-{D0EC1189-F807-B3AF-0A67-09239DE226C1}"/>
    <pc:docChg chg="addSld modSld modSection">
      <pc:chgData name="timon.petermann@telematik-zentrum.de" userId="S::timon.petermann_telematik-zentrum.de#ext#@antunibremen.onmicrosoft.com::09e0c723-61db-4925-a819-cd79f1389da8" providerId="AD" clId="Web-{D0EC1189-F807-B3AF-0A67-09239DE226C1}" dt="2025-03-03T11:53:34.682" v="427"/>
      <pc:docMkLst>
        <pc:docMk/>
      </pc:docMkLst>
      <pc:sldChg chg="addSp delSp modSp">
        <pc:chgData name="timon.petermann@telematik-zentrum.de" userId="S::timon.petermann_telematik-zentrum.de#ext#@antunibremen.onmicrosoft.com::09e0c723-61db-4925-a819-cd79f1389da8" providerId="AD" clId="Web-{D0EC1189-F807-B3AF-0A67-09239DE226C1}" dt="2025-03-03T11:43:37.555" v="390" actId="1076"/>
        <pc:sldMkLst>
          <pc:docMk/>
          <pc:sldMk cId="212962849" sldId="2147476985"/>
        </pc:sldMkLst>
      </pc:sldChg>
      <pc:sldChg chg="addSp modSp add replId">
        <pc:chgData name="timon.petermann@telematik-zentrum.de" userId="S::timon.petermann_telematik-zentrum.de#ext#@antunibremen.onmicrosoft.com::09e0c723-61db-4925-a819-cd79f1389da8" providerId="AD" clId="Web-{D0EC1189-F807-B3AF-0A67-09239DE226C1}" dt="2025-03-03T11:47:26.828" v="426" actId="20577"/>
        <pc:sldMkLst>
          <pc:docMk/>
          <pc:sldMk cId="165004909" sldId="2147476987"/>
        </pc:sldMkLst>
      </pc:sldChg>
      <pc:sldChg chg="add">
        <pc:chgData name="timon.petermann@telematik-zentrum.de" userId="S::timon.petermann_telematik-zentrum.de#ext#@antunibremen.onmicrosoft.com::09e0c723-61db-4925-a819-cd79f1389da8" providerId="AD" clId="Web-{D0EC1189-F807-B3AF-0A67-09239DE226C1}" dt="2025-03-03T11:53:34.682" v="427"/>
        <pc:sldMkLst>
          <pc:docMk/>
          <pc:sldMk cId="1180116239" sldId="2147476988"/>
        </pc:sldMkLst>
      </pc:sldChg>
    </pc:docChg>
  </pc:docChgLst>
  <pc:docChgLst>
    <pc:chgData name="daurembekova@eit.uni-kl.de" userId="S::daurembekova_eit.uni-kl.de#ext#@antunibremen.onmicrosoft.com::1550135a-cb22-4283-bb7f-d226a501e7e9" providerId="AD" clId="Web-{CEB0F638-EA4F-4A4D-9E2F-52C2F27F87AE}"/>
    <pc:docChg chg="modSld">
      <pc:chgData name="daurembekova@eit.uni-kl.de" userId="S::daurembekova_eit.uni-kl.de#ext#@antunibremen.onmicrosoft.com::1550135a-cb22-4283-bb7f-d226a501e7e9" providerId="AD" clId="Web-{CEB0F638-EA4F-4A4D-9E2F-52C2F27F87AE}" dt="2024-03-04T09:24:59.291" v="3" actId="20577"/>
      <pc:docMkLst>
        <pc:docMk/>
      </pc:docMkLst>
      <pc:sldChg chg="modSp">
        <pc:chgData name="daurembekova@eit.uni-kl.de" userId="S::daurembekova_eit.uni-kl.de#ext#@antunibremen.onmicrosoft.com::1550135a-cb22-4283-bb7f-d226a501e7e9" providerId="AD" clId="Web-{CEB0F638-EA4F-4A4D-9E2F-52C2F27F87AE}" dt="2024-03-04T09:24:59.291" v="3" actId="20577"/>
        <pc:sldMkLst>
          <pc:docMk/>
          <pc:sldMk cId="3744710436" sldId="2147472544"/>
        </pc:sldMkLst>
      </pc:sldChg>
    </pc:docChg>
  </pc:docChgLst>
  <pc:docChgLst>
    <pc:chgData name="shama.noreen@rptu.de" userId="S::shama.noreen_rptu.de#ext#@antunibremen.onmicrosoft.com::723f12dc-439d-467c-b689-ae2f5074cd4f" providerId="AD" clId="Web-{EC20FF0B-B78F-2821-5A64-A42ADB81A372}"/>
    <pc:docChg chg="sldOrd">
      <pc:chgData name="shama.noreen@rptu.de" userId="S::shama.noreen_rptu.de#ext#@antunibremen.onmicrosoft.com::723f12dc-439d-467c-b689-ae2f5074cd4f" providerId="AD" clId="Web-{EC20FF0B-B78F-2821-5A64-A42ADB81A372}" dt="2024-10-17T11:27:09.351" v="0"/>
      <pc:docMkLst>
        <pc:docMk/>
      </pc:docMkLst>
      <pc:sldChg chg="ord">
        <pc:chgData name="shama.noreen@rptu.de" userId="S::shama.noreen_rptu.de#ext#@antunibremen.onmicrosoft.com::723f12dc-439d-467c-b689-ae2f5074cd4f" providerId="AD" clId="Web-{EC20FF0B-B78F-2821-5A64-A42ADB81A372}" dt="2024-10-17T11:27:09.351" v="0"/>
        <pc:sldMkLst>
          <pc:docMk/>
          <pc:sldMk cId="106407812" sldId="2147472547"/>
        </pc:sldMkLst>
      </pc:sldChg>
    </pc:docChg>
  </pc:docChgLst>
  <pc:docChgLst>
    <pc:chgData name="daurembekova@eit.uni-kl.de" userId="S::daurembekova_eit.uni-kl.de#ext#@antunibremen.onmicrosoft.com::1550135a-cb22-4283-bb7f-d226a501e7e9" providerId="AD" clId="Web-{C65AB6E2-B108-68CC-BBC3-AA26C9A1ED96}"/>
    <pc:docChg chg="modSld">
      <pc:chgData name="daurembekova@eit.uni-kl.de" userId="S::daurembekova_eit.uni-kl.de#ext#@antunibremen.onmicrosoft.com::1550135a-cb22-4283-bb7f-d226a501e7e9" providerId="AD" clId="Web-{C65AB6E2-B108-68CC-BBC3-AA26C9A1ED96}" dt="2024-03-05T12:03:07.821" v="33" actId="1076"/>
      <pc:docMkLst>
        <pc:docMk/>
      </pc:docMkLst>
      <pc:sldChg chg="addSp modSp">
        <pc:chgData name="daurembekova@eit.uni-kl.de" userId="S::daurembekova_eit.uni-kl.de#ext#@antunibremen.onmicrosoft.com::1550135a-cb22-4283-bb7f-d226a501e7e9" providerId="AD" clId="Web-{C65AB6E2-B108-68CC-BBC3-AA26C9A1ED96}" dt="2024-03-05T12:03:07.821" v="33" actId="1076"/>
        <pc:sldMkLst>
          <pc:docMk/>
          <pc:sldMk cId="2685880669" sldId="2147472551"/>
        </pc:sldMkLst>
      </pc:sldChg>
    </pc:docChg>
  </pc:docChgLst>
  <pc:docChgLst>
    <pc:chgData name="Dirk Wübben" userId="S::wuebben@ant.uni-bremen.de::a27602df-5b54-480c-866c-64260ceb4949" providerId="AD" clId="Web-{FECA644F-51EB-D5F6-9B77-E7B619473EFD}"/>
    <pc:docChg chg="addSld modSld modSection">
      <pc:chgData name="Dirk Wübben" userId="S::wuebben@ant.uni-bremen.de::a27602df-5b54-480c-866c-64260ceb4949" providerId="AD" clId="Web-{FECA644F-51EB-D5F6-9B77-E7B619473EFD}" dt="2024-10-23T11:52:52.660" v="32" actId="20577"/>
      <pc:docMkLst>
        <pc:docMk/>
      </pc:docMkLst>
      <pc:sldChg chg="modSp new">
        <pc:chgData name="Dirk Wübben" userId="S::wuebben@ant.uni-bremen.de::a27602df-5b54-480c-866c-64260ceb4949" providerId="AD" clId="Web-{FECA644F-51EB-D5F6-9B77-E7B619473EFD}" dt="2024-10-23T11:51:56.203" v="15" actId="20577"/>
        <pc:sldMkLst>
          <pc:docMk/>
          <pc:sldMk cId="3270358093" sldId="2147476921"/>
        </pc:sldMkLst>
      </pc:sldChg>
      <pc:sldChg chg="modSp new">
        <pc:chgData name="Dirk Wübben" userId="S::wuebben@ant.uni-bremen.de::a27602df-5b54-480c-866c-64260ceb4949" providerId="AD" clId="Web-{FECA644F-51EB-D5F6-9B77-E7B619473EFD}" dt="2024-10-23T11:52:52.660" v="32" actId="20577"/>
        <pc:sldMkLst>
          <pc:docMk/>
          <pc:sldMk cId="10284624" sldId="2147476922"/>
        </pc:sldMkLst>
      </pc:sldChg>
    </pc:docChg>
  </pc:docChgLst>
  <pc:docChgLst>
    <pc:chgData name="Maike TADDIKEN (DSI)" userId="S::maike.taddiken_dsi-as.de#ext#@antunibremen.onmicrosoft.com::6657eb3a-1a1c-40e2-97f3-817609e7430a" providerId="AD" clId="Web-{C1C02B4B-032A-66D0-A452-B750F4A41113}"/>
    <pc:docChg chg="addSld delSld modSld sldOrd modSection">
      <pc:chgData name="Maike TADDIKEN (DSI)" userId="S::maike.taddiken_dsi-as.de#ext#@antunibremen.onmicrosoft.com::6657eb3a-1a1c-40e2-97f3-817609e7430a" providerId="AD" clId="Web-{C1C02B4B-032A-66D0-A452-B750F4A41113}" dt="2024-10-22T10:32:11.363" v="262"/>
      <pc:docMkLst>
        <pc:docMk/>
      </pc:docMkLst>
      <pc:sldChg chg="delSp">
        <pc:chgData name="Maike TADDIKEN (DSI)" userId="S::maike.taddiken_dsi-as.de#ext#@antunibremen.onmicrosoft.com::6657eb3a-1a1c-40e2-97f3-817609e7430a" providerId="AD" clId="Web-{C1C02B4B-032A-66D0-A452-B750F4A41113}" dt="2024-10-22T10:22:19.132" v="0"/>
        <pc:sldMkLst>
          <pc:docMk/>
          <pc:sldMk cId="811786820" sldId="2147472548"/>
        </pc:sldMkLst>
      </pc:sldChg>
      <pc:sldChg chg="delSp modSp ord">
        <pc:chgData name="Maike TADDIKEN (DSI)" userId="S::maike.taddiken_dsi-as.de#ext#@antunibremen.onmicrosoft.com::6657eb3a-1a1c-40e2-97f3-817609e7430a" providerId="AD" clId="Web-{C1C02B4B-032A-66D0-A452-B750F4A41113}" dt="2024-10-22T10:30:41.941" v="178" actId="20577"/>
        <pc:sldMkLst>
          <pc:docMk/>
          <pc:sldMk cId="319463743" sldId="2147472549"/>
        </pc:sldMkLst>
      </pc:sldChg>
      <pc:sldChg chg="del">
        <pc:chgData name="Maike TADDIKEN (DSI)" userId="S::maike.taddiken_dsi-as.de#ext#@antunibremen.onmicrosoft.com::6657eb3a-1a1c-40e2-97f3-817609e7430a" providerId="AD" clId="Web-{C1C02B4B-032A-66D0-A452-B750F4A41113}" dt="2024-10-22T10:23:47.306" v="3"/>
        <pc:sldMkLst>
          <pc:docMk/>
          <pc:sldMk cId="1581096663" sldId="2147472568"/>
        </pc:sldMkLst>
      </pc:sldChg>
      <pc:sldChg chg="modSp ord">
        <pc:chgData name="Maike TADDIKEN (DSI)" userId="S::maike.taddiken_dsi-as.de#ext#@antunibremen.onmicrosoft.com::6657eb3a-1a1c-40e2-97f3-817609e7430a" providerId="AD" clId="Web-{C1C02B4B-032A-66D0-A452-B750F4A41113}" dt="2024-10-22T10:32:01.660" v="261" actId="20577"/>
        <pc:sldMkLst>
          <pc:docMk/>
          <pc:sldMk cId="1638095463" sldId="2147476906"/>
        </pc:sldMkLst>
      </pc:sldChg>
      <pc:sldChg chg="modSp add">
        <pc:chgData name="Maike TADDIKEN (DSI)" userId="S::maike.taddiken_dsi-as.de#ext#@antunibremen.onmicrosoft.com::6657eb3a-1a1c-40e2-97f3-817609e7430a" providerId="AD" clId="Web-{C1C02B4B-032A-66D0-A452-B750F4A41113}" dt="2024-10-22T10:29:37.033" v="169" actId="20577"/>
        <pc:sldMkLst>
          <pc:docMk/>
          <pc:sldMk cId="1793790395" sldId="2147476910"/>
        </pc:sldMkLst>
      </pc:sldChg>
      <pc:sldChg chg="modSp add del replId">
        <pc:chgData name="Maike TADDIKEN (DSI)" userId="S::maike.taddiken_dsi-as.de#ext#@antunibremen.onmicrosoft.com::6657eb3a-1a1c-40e2-97f3-817609e7430a" providerId="AD" clId="Web-{C1C02B4B-032A-66D0-A452-B750F4A41113}" dt="2024-10-22T10:32:11.363" v="262"/>
        <pc:sldMkLst>
          <pc:docMk/>
          <pc:sldMk cId="412911580" sldId="2147476911"/>
        </pc:sldMkLst>
      </pc:sldChg>
    </pc:docChg>
  </pc:docChgLst>
  <pc:docChgLst>
    <pc:chgData name="Reiner Stuhlfauth" userId="S::reiner.stuhlfauth_rohde-schwarz.com#ext#@antunibremen.onmicrosoft.com::b5ce808b-811b-4338-bec2-c43e4565a4f5" providerId="AD" clId="Web-{F803742D-53B6-D717-7943-BC01DBBBBC7A}"/>
    <pc:docChg chg="addSld delSld modSld modSection">
      <pc:chgData name="Reiner Stuhlfauth" userId="S::reiner.stuhlfauth_rohde-schwarz.com#ext#@antunibremen.onmicrosoft.com::b5ce808b-811b-4338-bec2-c43e4565a4f5" providerId="AD" clId="Web-{F803742D-53B6-D717-7943-BC01DBBBBC7A}" dt="2025-03-27T10:45:28.074" v="57" actId="1076"/>
      <pc:docMkLst>
        <pc:docMk/>
      </pc:docMkLst>
      <pc:sldChg chg="addSp modSp add">
        <pc:chgData name="Reiner Stuhlfauth" userId="S::reiner.stuhlfauth_rohde-schwarz.com#ext#@antunibremen.onmicrosoft.com::b5ce808b-811b-4338-bec2-c43e4565a4f5" providerId="AD" clId="Web-{F803742D-53B6-D717-7943-BC01DBBBBC7A}" dt="2025-03-27T10:45:28.074" v="57" actId="1076"/>
        <pc:sldMkLst>
          <pc:docMk/>
          <pc:sldMk cId="3162997244" sldId="2147375812"/>
        </pc:sldMkLst>
        <pc:spChg chg="add mod">
          <ac:chgData name="Reiner Stuhlfauth" userId="S::reiner.stuhlfauth_rohde-schwarz.com#ext#@antunibremen.onmicrosoft.com::b5ce808b-811b-4338-bec2-c43e4565a4f5" providerId="AD" clId="Web-{F803742D-53B6-D717-7943-BC01DBBBBC7A}" dt="2025-03-27T10:45:20.465" v="56" actId="20577"/>
          <ac:spMkLst>
            <pc:docMk/>
            <pc:sldMk cId="3162997244" sldId="2147375812"/>
            <ac:spMk id="4" creationId="{41FCF3AD-47E7-ADB4-9B7E-6DBDFD145B95}"/>
          </ac:spMkLst>
        </pc:spChg>
        <pc:spChg chg="mod">
          <ac:chgData name="Reiner Stuhlfauth" userId="S::reiner.stuhlfauth_rohde-schwarz.com#ext#@antunibremen.onmicrosoft.com::b5ce808b-811b-4338-bec2-c43e4565a4f5" providerId="AD" clId="Web-{F803742D-53B6-D717-7943-BC01DBBBBC7A}" dt="2025-03-27T10:45:28.074" v="57" actId="1076"/>
          <ac:spMkLst>
            <pc:docMk/>
            <pc:sldMk cId="3162997244" sldId="2147375812"/>
            <ac:spMk id="57" creationId="{6A71C120-9BF7-4578-B162-4180C7C40620}"/>
          </ac:spMkLst>
        </pc:spChg>
        <pc:spChg chg="mod">
          <ac:chgData name="Reiner Stuhlfauth" userId="S::reiner.stuhlfauth_rohde-schwarz.com#ext#@antunibremen.onmicrosoft.com::b5ce808b-811b-4338-bec2-c43e4565a4f5" providerId="AD" clId="Web-{F803742D-53B6-D717-7943-BC01DBBBBC7A}" dt="2025-03-27T10:44:51.682" v="48" actId="1076"/>
          <ac:spMkLst>
            <pc:docMk/>
            <pc:sldMk cId="3162997244" sldId="2147375812"/>
            <ac:spMk id="58" creationId="{888B7949-AE26-4802-AF6D-7BB729620AE8}"/>
          </ac:spMkLst>
        </pc:spChg>
        <pc:spChg chg="mod">
          <ac:chgData name="Reiner Stuhlfauth" userId="S::reiner.stuhlfauth_rohde-schwarz.com#ext#@antunibremen.onmicrosoft.com::b5ce808b-811b-4338-bec2-c43e4565a4f5" providerId="AD" clId="Web-{F803742D-53B6-D717-7943-BC01DBBBBC7A}" dt="2025-03-27T10:45:07.261" v="53" actId="1076"/>
          <ac:spMkLst>
            <pc:docMk/>
            <pc:sldMk cId="3162997244" sldId="2147375812"/>
            <ac:spMk id="65" creationId="{A36E8286-E3CB-4BE8-B945-ECC304152618}"/>
          </ac:spMkLst>
        </pc:spChg>
      </pc:sldChg>
      <pc:sldChg chg="addSp delSp modSp add del replId">
        <pc:chgData name="Reiner Stuhlfauth" userId="S::reiner.stuhlfauth_rohde-schwarz.com#ext#@antunibremen.onmicrosoft.com::b5ce808b-811b-4338-bec2-c43e4565a4f5" providerId="AD" clId="Web-{F803742D-53B6-D717-7943-BC01DBBBBC7A}" dt="2025-03-27T10:33:18.533" v="46"/>
        <pc:sldMkLst>
          <pc:docMk/>
          <pc:sldMk cId="3609281098" sldId="2147477075"/>
        </pc:sldMkLst>
      </pc:sldChg>
    </pc:docChg>
  </pc:docChgLst>
  <pc:docChgLst>
    <pc:chgData name="Breitbach, Markus" userId="S::m.breitbach_telekom.de#ext#@antunibremen.onmicrosoft.com::10c158ad-965e-4490-8b4a-81e4e8a03889" providerId="AD" clId="Web-{5A577D45-28C3-8E2E-CCBF-C10C349EF2D7}"/>
    <pc:docChg chg="modSld sldOrd">
      <pc:chgData name="Breitbach, Markus" userId="S::m.breitbach_telekom.de#ext#@antunibremen.onmicrosoft.com::10c158ad-965e-4490-8b4a-81e4e8a03889" providerId="AD" clId="Web-{5A577D45-28C3-8E2E-CCBF-C10C349EF2D7}" dt="2025-03-27T10:18:47.306" v="12" actId="20577"/>
      <pc:docMkLst>
        <pc:docMk/>
      </pc:docMkLst>
      <pc:sldChg chg="modSp">
        <pc:chgData name="Breitbach, Markus" userId="S::m.breitbach_telekom.de#ext#@antunibremen.onmicrosoft.com::10c158ad-965e-4490-8b4a-81e4e8a03889" providerId="AD" clId="Web-{5A577D45-28C3-8E2E-CCBF-C10C349EF2D7}" dt="2025-03-26T08:19:06.117" v="2" actId="20577"/>
        <pc:sldMkLst>
          <pc:docMk/>
          <pc:sldMk cId="473860687" sldId="286"/>
        </pc:sldMkLst>
        <pc:spChg chg="mod">
          <ac:chgData name="Breitbach, Markus" userId="S::m.breitbach_telekom.de#ext#@antunibremen.onmicrosoft.com::10c158ad-965e-4490-8b4a-81e4e8a03889" providerId="AD" clId="Web-{5A577D45-28C3-8E2E-CCBF-C10C349EF2D7}" dt="2025-03-26T08:19:06.117" v="2" actId="20577"/>
          <ac:spMkLst>
            <pc:docMk/>
            <pc:sldMk cId="473860687" sldId="286"/>
            <ac:spMk id="7" creationId="{532344E9-8CF6-4E05-AE87-137ACD63E2BE}"/>
          </ac:spMkLst>
        </pc:spChg>
      </pc:sldChg>
      <pc:sldChg chg="modSp">
        <pc:chgData name="Breitbach, Markus" userId="S::m.breitbach_telekom.de#ext#@antunibremen.onmicrosoft.com::10c158ad-965e-4490-8b4a-81e4e8a03889" providerId="AD" clId="Web-{5A577D45-28C3-8E2E-CCBF-C10C349EF2D7}" dt="2025-03-27T10:18:47.306" v="12" actId="20577"/>
        <pc:sldMkLst>
          <pc:docMk/>
          <pc:sldMk cId="18779260" sldId="299"/>
        </pc:sldMkLst>
        <pc:spChg chg="mod">
          <ac:chgData name="Breitbach, Markus" userId="S::m.breitbach_telekom.de#ext#@antunibremen.onmicrosoft.com::10c158ad-965e-4490-8b4a-81e4e8a03889" providerId="AD" clId="Web-{5A577D45-28C3-8E2E-CCBF-C10C349EF2D7}" dt="2025-03-27T10:18:47.306" v="12" actId="20577"/>
          <ac:spMkLst>
            <pc:docMk/>
            <pc:sldMk cId="18779260" sldId="299"/>
            <ac:spMk id="20" creationId="{F8C1D0D8-87A0-4E2B-9499-DB7D07575A68}"/>
          </ac:spMkLst>
        </pc:spChg>
      </pc:sldChg>
      <pc:sldChg chg="ord">
        <pc:chgData name="Breitbach, Markus" userId="S::m.breitbach_telekom.de#ext#@antunibremen.onmicrosoft.com::10c158ad-965e-4490-8b4a-81e4e8a03889" providerId="AD" clId="Web-{5A577D45-28C3-8E2E-CCBF-C10C349EF2D7}" dt="2025-03-26T09:09:58.523" v="3"/>
        <pc:sldMkLst>
          <pc:docMk/>
          <pc:sldMk cId="484452169" sldId="2147477049"/>
        </pc:sldMkLst>
      </pc:sldChg>
      <pc:sldChg chg="modSp">
        <pc:chgData name="Breitbach, Markus" userId="S::m.breitbach_telekom.de#ext#@antunibremen.onmicrosoft.com::10c158ad-965e-4490-8b4a-81e4e8a03889" providerId="AD" clId="Web-{5A577D45-28C3-8E2E-CCBF-C10C349EF2D7}" dt="2025-03-26T09:11:48.812" v="4" actId="14100"/>
        <pc:sldMkLst>
          <pc:docMk/>
          <pc:sldMk cId="2301428776" sldId="2147477070"/>
        </pc:sldMkLst>
      </pc:sldChg>
    </pc:docChg>
  </pc:docChgLst>
  <pc:docChgLst>
    <pc:chgData name="Dennis Buchberger" userId="S::buchberger@ant.uni-bremen.de::cfe5e5e7-b999-4ed2-8d25-bbd6e3df32e4" providerId="AD" clId="Web-{B6E0DF80-BFBA-0818-08D1-003D19308911}"/>
    <pc:docChg chg="modSld">
      <pc:chgData name="Dennis Buchberger" userId="S::buchberger@ant.uni-bremen.de::cfe5e5e7-b999-4ed2-8d25-bbd6e3df32e4" providerId="AD" clId="Web-{B6E0DF80-BFBA-0818-08D1-003D19308911}" dt="2024-10-23T07:22:04.268" v="2"/>
      <pc:docMkLst>
        <pc:docMk/>
      </pc:docMkLst>
      <pc:sldChg chg="mod modShow">
        <pc:chgData name="Dennis Buchberger" userId="S::buchberger@ant.uni-bremen.de::cfe5e5e7-b999-4ed2-8d25-bbd6e3df32e4" providerId="AD" clId="Web-{B6E0DF80-BFBA-0818-08D1-003D19308911}" dt="2024-10-23T07:22:04.268" v="2"/>
        <pc:sldMkLst>
          <pc:docMk/>
          <pc:sldMk cId="1553401679" sldId="2147476912"/>
        </pc:sldMkLst>
      </pc:sldChg>
    </pc:docChg>
  </pc:docChgLst>
  <pc:docChgLst>
    <pc:chgData name="federico.clazzer@dlr.de" userId="S::federico.clazzer_dlr.de#ext#@antunibremen.onmicrosoft.com::168cc1cf-d8c9-4959-a554-a7f2ef4eaad8" providerId="AD" clId="Web-{1CD95302-AFE2-7334-8EED-06BA08355DE3}"/>
    <pc:docChg chg="addSld modSld sldOrd modSection">
      <pc:chgData name="federico.clazzer@dlr.de" userId="S::federico.clazzer_dlr.de#ext#@antunibremen.onmicrosoft.com::168cc1cf-d8c9-4959-a554-a7f2ef4eaad8" providerId="AD" clId="Web-{1CD95302-AFE2-7334-8EED-06BA08355DE3}" dt="2025-02-27T13:47:50.316" v="1330"/>
      <pc:docMkLst>
        <pc:docMk/>
      </pc:docMkLst>
      <pc:sldChg chg="modSp ord">
        <pc:chgData name="federico.clazzer@dlr.de" userId="S::federico.clazzer_dlr.de#ext#@antunibremen.onmicrosoft.com::168cc1cf-d8c9-4959-a554-a7f2ef4eaad8" providerId="AD" clId="Web-{1CD95302-AFE2-7334-8EED-06BA08355DE3}" dt="2025-02-27T13:47:50.316" v="1330"/>
        <pc:sldMkLst>
          <pc:docMk/>
          <pc:sldMk cId="1139371620" sldId="2147476935"/>
        </pc:sldMkLst>
      </pc:sldChg>
      <pc:sldChg chg="addSp delSp modSp add replId">
        <pc:chgData name="federico.clazzer@dlr.de" userId="S::federico.clazzer_dlr.de#ext#@antunibremen.onmicrosoft.com::168cc1cf-d8c9-4959-a554-a7f2ef4eaad8" providerId="AD" clId="Web-{1CD95302-AFE2-7334-8EED-06BA08355DE3}" dt="2025-02-27T13:44:17.936" v="1282" actId="1076"/>
        <pc:sldMkLst>
          <pc:docMk/>
          <pc:sldMk cId="623368216" sldId="2147476965"/>
        </pc:sldMkLst>
      </pc:sldChg>
      <pc:sldChg chg="addSp modSp add replId">
        <pc:chgData name="federico.clazzer@dlr.de" userId="S::federico.clazzer_dlr.de#ext#@antunibremen.onmicrosoft.com::168cc1cf-d8c9-4959-a554-a7f2ef4eaad8" providerId="AD" clId="Web-{1CD95302-AFE2-7334-8EED-06BA08355DE3}" dt="2025-02-27T13:47:22.425" v="1296" actId="1076"/>
        <pc:sldMkLst>
          <pc:docMk/>
          <pc:sldMk cId="2073582900" sldId="2147476966"/>
        </pc:sldMkLst>
      </pc:sldChg>
      <pc:sldChg chg="modSp add replId">
        <pc:chgData name="federico.clazzer@dlr.de" userId="S::federico.clazzer_dlr.de#ext#@antunibremen.onmicrosoft.com::168cc1cf-d8c9-4959-a554-a7f2ef4eaad8" providerId="AD" clId="Web-{1CD95302-AFE2-7334-8EED-06BA08355DE3}" dt="2025-02-27T13:40:01.399" v="1275" actId="20577"/>
        <pc:sldMkLst>
          <pc:docMk/>
          <pc:sldMk cId="313851721" sldId="2147476967"/>
        </pc:sldMkLst>
      </pc:sldChg>
    </pc:docChg>
  </pc:docChgLst>
  <pc:docChgLst>
    <pc:chgData name="Dirk Wübben" userId="S::wuebben@ant.uni-bremen.de::a27602df-5b54-480c-866c-64260ceb4949" providerId="AD" clId="Web-{00498648-8A0D-F592-CBFA-A66DF2DAFDFC}"/>
    <pc:docChg chg="addSld modSld">
      <pc:chgData name="Dirk Wübben" userId="S::wuebben@ant.uni-bremen.de::a27602df-5b54-480c-866c-64260ceb4949" providerId="AD" clId="Web-{00498648-8A0D-F592-CBFA-A66DF2DAFDFC}" dt="2025-03-14T08:50:58.460" v="24" actId="20577"/>
      <pc:docMkLst>
        <pc:docMk/>
      </pc:docMkLst>
      <pc:sldChg chg="modSp new mod modClrScheme chgLayout">
        <pc:chgData name="Dirk Wübben" userId="S::wuebben@ant.uni-bremen.de::a27602df-5b54-480c-866c-64260ceb4949" providerId="AD" clId="Web-{00498648-8A0D-F592-CBFA-A66DF2DAFDFC}" dt="2025-03-14T08:50:42.459" v="11" actId="20577"/>
        <pc:sldMkLst>
          <pc:docMk/>
          <pc:sldMk cId="3918639821" sldId="2147477019"/>
        </pc:sldMkLst>
        <pc:spChg chg="mod ord">
          <ac:chgData name="Dirk Wübben" userId="S::wuebben@ant.uni-bremen.de::a27602df-5b54-480c-866c-64260ceb4949" providerId="AD" clId="Web-{00498648-8A0D-F592-CBFA-A66DF2DAFDFC}" dt="2025-03-14T08:50:42.459" v="11" actId="20577"/>
          <ac:spMkLst>
            <pc:docMk/>
            <pc:sldMk cId="3918639821" sldId="2147477019"/>
            <ac:spMk id="2" creationId="{6E67447F-64BC-A060-1E84-F524D6BDDF47}"/>
          </ac:spMkLst>
        </pc:spChg>
      </pc:sldChg>
      <pc:sldChg chg="delSp modSp new mod modClrScheme chgLayout">
        <pc:chgData name="Dirk Wübben" userId="S::wuebben@ant.uni-bremen.de::a27602df-5b54-480c-866c-64260ceb4949" providerId="AD" clId="Web-{00498648-8A0D-F592-CBFA-A66DF2DAFDFC}" dt="2025-03-14T08:50:58.460" v="24" actId="20577"/>
        <pc:sldMkLst>
          <pc:docMk/>
          <pc:sldMk cId="1981480036" sldId="2147477020"/>
        </pc:sldMkLst>
        <pc:spChg chg="mod ord">
          <ac:chgData name="Dirk Wübben" userId="S::wuebben@ant.uni-bremen.de::a27602df-5b54-480c-866c-64260ceb4949" providerId="AD" clId="Web-{00498648-8A0D-F592-CBFA-A66DF2DAFDFC}" dt="2025-03-14T08:50:58.460" v="24" actId="20577"/>
          <ac:spMkLst>
            <pc:docMk/>
            <pc:sldMk cId="1981480036" sldId="2147477020"/>
            <ac:spMk id="2" creationId="{262D5F6B-5BF0-B37C-D70B-86AB33F51D08}"/>
          </ac:spMkLst>
        </pc:spChg>
        <pc:spChg chg="mod ord">
          <ac:chgData name="Dirk Wübben" userId="S::wuebben@ant.uni-bremen.de::a27602df-5b54-480c-866c-64260ceb4949" providerId="AD" clId="Web-{00498648-8A0D-F592-CBFA-A66DF2DAFDFC}" dt="2025-03-14T08:50:53.459" v="13"/>
          <ac:spMkLst>
            <pc:docMk/>
            <pc:sldMk cId="1981480036" sldId="2147477020"/>
            <ac:spMk id="3" creationId="{C363908A-4267-394E-3BE5-35C19668102A}"/>
          </ac:spMkLst>
        </pc:spChg>
      </pc:sldChg>
    </pc:docChg>
  </pc:docChgLst>
  <pc:docChgLst>
    <pc:chgData name="Hammouda Marwan" userId="S::hammouda@ant.uni-bremen.de::141c87ca-9386-4b1c-88e0-e9251bd241ba" providerId="AD" clId="Web-{A894D7E6-5AF2-95E4-F4A9-80AE86BED07C}"/>
    <pc:docChg chg="modSld">
      <pc:chgData name="Hammouda Marwan" userId="S::hammouda@ant.uni-bremen.de::141c87ca-9386-4b1c-88e0-e9251bd241ba" providerId="AD" clId="Web-{A894D7E6-5AF2-95E4-F4A9-80AE86BED07C}" dt="2025-02-26T11:56:35.273" v="746"/>
      <pc:docMkLst>
        <pc:docMk/>
      </pc:docMkLst>
      <pc:sldChg chg="modSp">
        <pc:chgData name="Hammouda Marwan" userId="S::hammouda@ant.uni-bremen.de::141c87ca-9386-4b1c-88e0-e9251bd241ba" providerId="AD" clId="Web-{A894D7E6-5AF2-95E4-F4A9-80AE86BED07C}" dt="2025-02-26T11:56:35.273" v="746"/>
        <pc:sldMkLst>
          <pc:docMk/>
          <pc:sldMk cId="1139371620" sldId="2147476935"/>
        </pc:sldMkLst>
      </pc:sldChg>
    </pc:docChg>
  </pc:docChgLst>
  <pc:docChgLst>
    <pc:chgData name="benjamin.barth@dlr.de" userId="S::benjamin.barth_dlr.de#ext#@antunibremen.onmicrosoft.com::125bcdd7-effb-4ed3-ab95-be7e18fe1b24" providerId="AD" clId="Web-{43EBA662-D4C2-BFB2-02C5-8FB5C0FC1FF1}"/>
    <pc:docChg chg="modSld">
      <pc:chgData name="benjamin.barth@dlr.de" userId="S::benjamin.barth_dlr.de#ext#@antunibremen.onmicrosoft.com::125bcdd7-effb-4ed3-ab95-be7e18fe1b24" providerId="AD" clId="Web-{43EBA662-D4C2-BFB2-02C5-8FB5C0FC1FF1}" dt="2025-03-28T10:03:39.077" v="170" actId="20577"/>
      <pc:docMkLst>
        <pc:docMk/>
      </pc:docMkLst>
      <pc:sldChg chg="modSp">
        <pc:chgData name="benjamin.barth@dlr.de" userId="S::benjamin.barth_dlr.de#ext#@antunibremen.onmicrosoft.com::125bcdd7-effb-4ed3-ab95-be7e18fe1b24" providerId="AD" clId="Web-{43EBA662-D4C2-BFB2-02C5-8FB5C0FC1FF1}" dt="2025-03-28T10:03:39.077" v="170" actId="20577"/>
        <pc:sldMkLst>
          <pc:docMk/>
          <pc:sldMk cId="3161152169" sldId="2147477035"/>
        </pc:sldMkLst>
        <pc:spChg chg="mod">
          <ac:chgData name="benjamin.barth@dlr.de" userId="S::benjamin.barth_dlr.de#ext#@antunibremen.onmicrosoft.com::125bcdd7-effb-4ed3-ab95-be7e18fe1b24" providerId="AD" clId="Web-{43EBA662-D4C2-BFB2-02C5-8FB5C0FC1FF1}" dt="2025-03-28T10:03:39.077" v="170" actId="20577"/>
          <ac:spMkLst>
            <pc:docMk/>
            <pc:sldMk cId="3161152169" sldId="2147477035"/>
            <ac:spMk id="4" creationId="{A7AF831F-B423-4FF1-91C3-B1CCCA8C8EF8}"/>
          </ac:spMkLst>
        </pc:spChg>
      </pc:sldChg>
    </pc:docChg>
  </pc:docChgLst>
  <pc:docChgLst>
    <pc:chgData name="Maike TADDIKEN (DSI)" userId="S::maike.taddiken_dsi-as.de#ext#@antunibremen.onmicrosoft.com::6657eb3a-1a1c-40e2-97f3-817609e7430a" providerId="AD" clId="Web-{B2EA12F5-B4A9-7591-F816-DCB9A9836D6E}"/>
    <pc:docChg chg="modSld">
      <pc:chgData name="Maike TADDIKEN (DSI)" userId="S::maike.taddiken_dsi-as.de#ext#@antunibremen.onmicrosoft.com::6657eb3a-1a1c-40e2-97f3-817609e7430a" providerId="AD" clId="Web-{B2EA12F5-B4A9-7591-F816-DCB9A9836D6E}" dt="2024-03-07T15:52:25.330" v="114" actId="20577"/>
      <pc:docMkLst>
        <pc:docMk/>
      </pc:docMkLst>
      <pc:sldChg chg="modSp">
        <pc:chgData name="Maike TADDIKEN (DSI)" userId="S::maike.taddiken_dsi-as.de#ext#@antunibremen.onmicrosoft.com::6657eb3a-1a1c-40e2-97f3-817609e7430a" providerId="AD" clId="Web-{B2EA12F5-B4A9-7591-F816-DCB9A9836D6E}" dt="2024-03-07T15:52:25.330" v="114" actId="20577"/>
        <pc:sldMkLst>
          <pc:docMk/>
          <pc:sldMk cId="319463743" sldId="2147472549"/>
        </pc:sldMkLst>
      </pc:sldChg>
    </pc:docChg>
  </pc:docChgLst>
  <pc:docChgLst>
    <pc:chgData name="Dennis Buchberger" userId="S::buchberger@ant.uni-bremen.de::cfe5e5e7-b999-4ed2-8d25-bbd6e3df32e4" providerId="AD" clId="Web-{85240DDA-2B86-51EF-A9E1-0D2F99064367}"/>
    <pc:docChg chg="addSld delSld modSld sldOrd modSection">
      <pc:chgData name="Dennis Buchberger" userId="S::buchberger@ant.uni-bremen.de::cfe5e5e7-b999-4ed2-8d25-bbd6e3df32e4" providerId="AD" clId="Web-{85240DDA-2B86-51EF-A9E1-0D2F99064367}" dt="2025-02-25T14:12:52.404" v="474" actId="20577"/>
      <pc:docMkLst>
        <pc:docMk/>
      </pc:docMkLst>
      <pc:sldChg chg="modSp">
        <pc:chgData name="Dennis Buchberger" userId="S::buchberger@ant.uni-bremen.de::cfe5e5e7-b999-4ed2-8d25-bbd6e3df32e4" providerId="AD" clId="Web-{85240DDA-2B86-51EF-A9E1-0D2F99064367}" dt="2025-02-25T11:37:01.550" v="14" actId="20577"/>
        <pc:sldMkLst>
          <pc:docMk/>
          <pc:sldMk cId="912650279" sldId="2147476917"/>
        </pc:sldMkLst>
      </pc:sldChg>
      <pc:sldChg chg="addSp delSp modSp ord delAnim">
        <pc:chgData name="Dennis Buchberger" userId="S::buchberger@ant.uni-bremen.de::cfe5e5e7-b999-4ed2-8d25-bbd6e3df32e4" providerId="AD" clId="Web-{85240DDA-2B86-51EF-A9E1-0D2F99064367}" dt="2025-02-25T12:04:49.134" v="382" actId="20577"/>
        <pc:sldMkLst>
          <pc:docMk/>
          <pc:sldMk cId="3801953932" sldId="2147476937"/>
        </pc:sldMkLst>
      </pc:sldChg>
      <pc:sldChg chg="modSp add replId">
        <pc:chgData name="Dennis Buchberger" userId="S::buchberger@ant.uni-bremen.de::cfe5e5e7-b999-4ed2-8d25-bbd6e3df32e4" providerId="AD" clId="Web-{85240DDA-2B86-51EF-A9E1-0D2F99064367}" dt="2025-02-25T11:37:18.738" v="19" actId="20577"/>
        <pc:sldMkLst>
          <pc:docMk/>
          <pc:sldMk cId="2477760750" sldId="2147476938"/>
        </pc:sldMkLst>
      </pc:sldChg>
      <pc:sldChg chg="new del">
        <pc:chgData name="Dennis Buchberger" userId="S::buchberger@ant.uni-bremen.de::cfe5e5e7-b999-4ed2-8d25-bbd6e3df32e4" providerId="AD" clId="Web-{85240DDA-2B86-51EF-A9E1-0D2F99064367}" dt="2025-02-25T11:36:37.080" v="1"/>
        <pc:sldMkLst>
          <pc:docMk/>
          <pc:sldMk cId="4132223654" sldId="2147476938"/>
        </pc:sldMkLst>
      </pc:sldChg>
      <pc:sldChg chg="addSp delSp modSp new mod setBg">
        <pc:chgData name="Dennis Buchberger" userId="S::buchberger@ant.uni-bremen.de::cfe5e5e7-b999-4ed2-8d25-bbd6e3df32e4" providerId="AD" clId="Web-{85240DDA-2B86-51EF-A9E1-0D2F99064367}" dt="2025-02-25T11:55:34.007" v="145" actId="20577"/>
        <pc:sldMkLst>
          <pc:docMk/>
          <pc:sldMk cId="2848802291" sldId="2147476939"/>
        </pc:sldMkLst>
      </pc:sldChg>
      <pc:sldChg chg="addSp delSp modSp add ord replId">
        <pc:chgData name="Dennis Buchberger" userId="S::buchberger@ant.uni-bremen.de::cfe5e5e7-b999-4ed2-8d25-bbd6e3df32e4" providerId="AD" clId="Web-{85240DDA-2B86-51EF-A9E1-0D2F99064367}" dt="2025-02-25T11:59:26.780" v="240"/>
        <pc:sldMkLst>
          <pc:docMk/>
          <pc:sldMk cId="1748253299" sldId="2147476940"/>
        </pc:sldMkLst>
      </pc:sldChg>
      <pc:sldChg chg="addSp delSp modSp new mod setBg">
        <pc:chgData name="Dennis Buchberger" userId="S::buchberger@ant.uni-bremen.de::cfe5e5e7-b999-4ed2-8d25-bbd6e3df32e4" providerId="AD" clId="Web-{85240DDA-2B86-51EF-A9E1-0D2F99064367}" dt="2025-02-25T12:01:06.720" v="319" actId="20577"/>
        <pc:sldMkLst>
          <pc:docMk/>
          <pc:sldMk cId="2401955631" sldId="2147476941"/>
        </pc:sldMkLst>
      </pc:sldChg>
      <pc:sldChg chg="delSp modSp add replId">
        <pc:chgData name="Dennis Buchberger" userId="S::buchberger@ant.uni-bremen.de::cfe5e5e7-b999-4ed2-8d25-bbd6e3df32e4" providerId="AD" clId="Web-{85240DDA-2B86-51EF-A9E1-0D2F99064367}" dt="2025-02-25T12:01:47.659" v="341" actId="1076"/>
        <pc:sldMkLst>
          <pc:docMk/>
          <pc:sldMk cId="1077208484" sldId="2147476942"/>
        </pc:sldMkLst>
      </pc:sldChg>
      <pc:sldChg chg="addSp delSp modSp new">
        <pc:chgData name="Dennis Buchberger" userId="S::buchberger@ant.uni-bremen.de::cfe5e5e7-b999-4ed2-8d25-bbd6e3df32e4" providerId="AD" clId="Web-{85240DDA-2B86-51EF-A9E1-0D2F99064367}" dt="2025-02-25T14:12:52.404" v="474" actId="20577"/>
        <pc:sldMkLst>
          <pc:docMk/>
          <pc:sldMk cId="3223803219" sldId="2147476943"/>
        </pc:sldMkLst>
      </pc:sldChg>
    </pc:docChg>
  </pc:docChgLst>
  <pc:docChgLst>
    <pc:chgData name="Dennis Buchberger" userId="S::buchberger@ant.uni-bremen.de::cfe5e5e7-b999-4ed2-8d25-bbd6e3df32e4" providerId="AD" clId="Web-{0767CA08-B355-7E09-46D4-170776ED3225}"/>
    <pc:docChg chg="modSld">
      <pc:chgData name="Dennis Buchberger" userId="S::buchberger@ant.uni-bremen.de::cfe5e5e7-b999-4ed2-8d25-bbd6e3df32e4" providerId="AD" clId="Web-{0767CA08-B355-7E09-46D4-170776ED3225}" dt="2024-10-21T10:51:15.183" v="6" actId="1076"/>
      <pc:docMkLst>
        <pc:docMk/>
      </pc:docMkLst>
      <pc:sldChg chg="addSp delSp modSp">
        <pc:chgData name="Dennis Buchberger" userId="S::buchberger@ant.uni-bremen.de::cfe5e5e7-b999-4ed2-8d25-bbd6e3df32e4" providerId="AD" clId="Web-{0767CA08-B355-7E09-46D4-170776ED3225}" dt="2024-10-21T10:51:15.183" v="6" actId="1076"/>
        <pc:sldMkLst>
          <pc:docMk/>
          <pc:sldMk cId="1194833940" sldId="2147476878"/>
        </pc:sldMkLst>
      </pc:sldChg>
    </pc:docChg>
  </pc:docChgLst>
  <pc:docChgLst>
    <pc:chgData name="Breitbach, Markus" userId="S::m.breitbach_telekom.de#ext#@antunibremen.onmicrosoft.com::10c158ad-965e-4490-8b4a-81e4e8a03889" providerId="AD" clId="Web-{D8AB0D1E-F87C-B2B0-ACC8-43110874F046}"/>
    <pc:docChg chg="addSld modSld modSection">
      <pc:chgData name="Breitbach, Markus" userId="S::m.breitbach_telekom.de#ext#@antunibremen.onmicrosoft.com::10c158ad-965e-4490-8b4a-81e4e8a03889" providerId="AD" clId="Web-{D8AB0D1E-F87C-B2B0-ACC8-43110874F046}" dt="2025-03-25T21:14:19.934" v="17" actId="1076"/>
      <pc:docMkLst>
        <pc:docMk/>
      </pc:docMkLst>
      <pc:sldChg chg="addSp delSp modSp add modNotes">
        <pc:chgData name="Breitbach, Markus" userId="S::m.breitbach_telekom.de#ext#@antunibremen.onmicrosoft.com::10c158ad-965e-4490-8b4a-81e4e8a03889" providerId="AD" clId="Web-{D8AB0D1E-F87C-B2B0-ACC8-43110874F046}" dt="2025-03-25T21:14:19.934" v="17" actId="1076"/>
        <pc:sldMkLst>
          <pc:docMk/>
          <pc:sldMk cId="1092017827" sldId="2147477046"/>
        </pc:sldMkLst>
      </pc:sldChg>
    </pc:docChg>
  </pc:docChgLst>
  <pc:docChgLst>
    <pc:chgData name="Dennis Buchberger" userId="S::buchberger@ant.uni-bremen.de::cfe5e5e7-b999-4ed2-8d25-bbd6e3df32e4" providerId="AD" clId="Web-{3F586881-07D6-8598-E0BC-F2EFA5E1D26E}"/>
    <pc:docChg chg="modSld sldOrd">
      <pc:chgData name="Dennis Buchberger" userId="S::buchberger@ant.uni-bremen.de::cfe5e5e7-b999-4ed2-8d25-bbd6e3df32e4" providerId="AD" clId="Web-{3F586881-07D6-8598-E0BC-F2EFA5E1D26E}" dt="2024-10-23T11:44:07.539" v="6" actId="20577"/>
      <pc:docMkLst>
        <pc:docMk/>
      </pc:docMkLst>
      <pc:sldChg chg="modSp ord">
        <pc:chgData name="Dennis Buchberger" userId="S::buchberger@ant.uni-bremen.de::cfe5e5e7-b999-4ed2-8d25-bbd6e3df32e4" providerId="AD" clId="Web-{3F586881-07D6-8598-E0BC-F2EFA5E1D26E}" dt="2024-10-23T11:44:07.539" v="6" actId="20577"/>
        <pc:sldMkLst>
          <pc:docMk/>
          <pc:sldMk cId="2703493096" sldId="2147472560"/>
        </pc:sldMkLst>
      </pc:sldChg>
    </pc:docChg>
  </pc:docChgLst>
  <pc:docChgLst>
    <pc:chgData name="daurembekova@eit.uni-kl.de" userId="S::daurembekova_eit.uni-kl.de#ext#@antunibremen.onmicrosoft.com::1550135a-cb22-4283-bb7f-d226a501e7e9" providerId="AD" clId="Web-{BF1B295D-CA86-EE82-4F17-AC1D36DDF929}"/>
    <pc:docChg chg="addSld delSld modSld sldOrd addSection modSection">
      <pc:chgData name="daurembekova@eit.uni-kl.de" userId="S::daurembekova_eit.uni-kl.de#ext#@antunibremen.onmicrosoft.com::1550135a-cb22-4283-bb7f-d226a501e7e9" providerId="AD" clId="Web-{BF1B295D-CA86-EE82-4F17-AC1D36DDF929}" dt="2024-10-16T12:29:45.125" v="753" actId="20577"/>
      <pc:docMkLst>
        <pc:docMk/>
      </pc:docMkLst>
      <pc:sldChg chg="modSp">
        <pc:chgData name="daurembekova@eit.uni-kl.de" userId="S::daurembekova_eit.uni-kl.de#ext#@antunibremen.onmicrosoft.com::1550135a-cb22-4283-bb7f-d226a501e7e9" providerId="AD" clId="Web-{BF1B295D-CA86-EE82-4F17-AC1D36DDF929}" dt="2024-10-16T12:29:35.953" v="749" actId="20577"/>
        <pc:sldMkLst>
          <pc:docMk/>
          <pc:sldMk cId="1536693095" sldId="2147472546"/>
        </pc:sldMkLst>
      </pc:sldChg>
      <pc:sldChg chg="addSp delSp modSp new mod modClrScheme chgLayout">
        <pc:chgData name="daurembekova@eit.uni-kl.de" userId="S::daurembekova_eit.uni-kl.de#ext#@antunibremen.onmicrosoft.com::1550135a-cb22-4283-bb7f-d226a501e7e9" providerId="AD" clId="Web-{BF1B295D-CA86-EE82-4F17-AC1D36DDF929}" dt="2024-10-16T12:16:30.593" v="592" actId="20577"/>
        <pc:sldMkLst>
          <pc:docMk/>
          <pc:sldMk cId="1928819775" sldId="2147476862"/>
        </pc:sldMkLst>
      </pc:sldChg>
      <pc:sldChg chg="addSp delSp modSp new">
        <pc:chgData name="daurembekova@eit.uni-kl.de" userId="S::daurembekova_eit.uni-kl.de#ext#@antunibremen.onmicrosoft.com::1550135a-cb22-4283-bb7f-d226a501e7e9" providerId="AD" clId="Web-{BF1B295D-CA86-EE82-4F17-AC1D36DDF929}" dt="2024-10-16T12:12:29.151" v="473" actId="1076"/>
        <pc:sldMkLst>
          <pc:docMk/>
          <pc:sldMk cId="993062843" sldId="2147476863"/>
        </pc:sldMkLst>
      </pc:sldChg>
      <pc:sldChg chg="addSp modSp new">
        <pc:chgData name="daurembekova@eit.uni-kl.de" userId="S::daurembekova_eit.uni-kl.de#ext#@antunibremen.onmicrosoft.com::1550135a-cb22-4283-bb7f-d226a501e7e9" providerId="AD" clId="Web-{BF1B295D-CA86-EE82-4F17-AC1D36DDF929}" dt="2024-10-16T12:16:52.797" v="594" actId="20577"/>
        <pc:sldMkLst>
          <pc:docMk/>
          <pc:sldMk cId="1149164908" sldId="2147476864"/>
        </pc:sldMkLst>
      </pc:sldChg>
      <pc:sldChg chg="addSp delSp modSp new del">
        <pc:chgData name="daurembekova@eit.uni-kl.de" userId="S::daurembekova_eit.uni-kl.de#ext#@antunibremen.onmicrosoft.com::1550135a-cb22-4283-bb7f-d226a501e7e9" providerId="AD" clId="Web-{BF1B295D-CA86-EE82-4F17-AC1D36DDF929}" dt="2024-10-16T11:53:01.963" v="147"/>
        <pc:sldMkLst>
          <pc:docMk/>
          <pc:sldMk cId="1753702728" sldId="2147476865"/>
        </pc:sldMkLst>
      </pc:sldChg>
      <pc:sldChg chg="addSp delSp modSp new">
        <pc:chgData name="daurembekova@eit.uni-kl.de" userId="S::daurembekova_eit.uni-kl.de#ext#@antunibremen.onmicrosoft.com::1550135a-cb22-4283-bb7f-d226a501e7e9" providerId="AD" clId="Web-{BF1B295D-CA86-EE82-4F17-AC1D36DDF929}" dt="2024-10-16T12:17:11.532" v="602" actId="1076"/>
        <pc:sldMkLst>
          <pc:docMk/>
          <pc:sldMk cId="1562357202" sldId="2147476866"/>
        </pc:sldMkLst>
      </pc:sldChg>
      <pc:sldChg chg="addSp modSp add del ord replId">
        <pc:chgData name="daurembekova@eit.uni-kl.de" userId="S::daurembekova_eit.uni-kl.de#ext#@antunibremen.onmicrosoft.com::1550135a-cb22-4283-bb7f-d226a501e7e9" providerId="AD" clId="Web-{BF1B295D-CA86-EE82-4F17-AC1D36DDF929}" dt="2024-10-16T12:12:04.963" v="463"/>
        <pc:sldMkLst>
          <pc:docMk/>
          <pc:sldMk cId="1712500352" sldId="2147476867"/>
        </pc:sldMkLst>
      </pc:sldChg>
      <pc:sldChg chg="modSp add del ord replId">
        <pc:chgData name="daurembekova@eit.uni-kl.de" userId="S::daurembekova_eit.uni-kl.de#ext#@antunibremen.onmicrosoft.com::1550135a-cb22-4283-bb7f-d226a501e7e9" providerId="AD" clId="Web-{BF1B295D-CA86-EE82-4F17-AC1D36DDF929}" dt="2024-10-16T12:11:30.197" v="457"/>
        <pc:sldMkLst>
          <pc:docMk/>
          <pc:sldMk cId="3040244155" sldId="2147476868"/>
        </pc:sldMkLst>
      </pc:sldChg>
      <pc:sldChg chg="addSp delSp modSp new mod modClrScheme chgLayout">
        <pc:chgData name="daurembekova@eit.uni-kl.de" userId="S::daurembekova_eit.uni-kl.de#ext#@antunibremen.onmicrosoft.com::1550135a-cb22-4283-bb7f-d226a501e7e9" providerId="AD" clId="Web-{BF1B295D-CA86-EE82-4F17-AC1D36DDF929}" dt="2024-10-16T11:56:46.640" v="232" actId="1076"/>
        <pc:sldMkLst>
          <pc:docMk/>
          <pc:sldMk cId="2653670087" sldId="2147476869"/>
        </pc:sldMkLst>
      </pc:sldChg>
      <pc:sldChg chg="addSp delSp modSp new mod modClrScheme chgLayout">
        <pc:chgData name="daurembekova@eit.uni-kl.de" userId="S::daurembekova_eit.uni-kl.de#ext#@antunibremen.onmicrosoft.com::1550135a-cb22-4283-bb7f-d226a501e7e9" providerId="AD" clId="Web-{BF1B295D-CA86-EE82-4F17-AC1D36DDF929}" dt="2024-10-16T12:17:33.470" v="611"/>
        <pc:sldMkLst>
          <pc:docMk/>
          <pc:sldMk cId="1100898078" sldId="2147476870"/>
        </pc:sldMkLst>
      </pc:sldChg>
      <pc:sldChg chg="modSp add ord replId">
        <pc:chgData name="daurembekova@eit.uni-kl.de" userId="S::daurembekova_eit.uni-kl.de#ext#@antunibremen.onmicrosoft.com::1550135a-cb22-4283-bb7f-d226a501e7e9" providerId="AD" clId="Web-{BF1B295D-CA86-EE82-4F17-AC1D36DDF929}" dt="2024-10-16T12:12:33.542" v="475" actId="1076"/>
        <pc:sldMkLst>
          <pc:docMk/>
          <pc:sldMk cId="3094521085" sldId="2147476871"/>
        </pc:sldMkLst>
      </pc:sldChg>
      <pc:sldChg chg="addSp delSp modSp new mod modClrScheme chgLayout">
        <pc:chgData name="daurembekova@eit.uni-kl.de" userId="S::daurembekova_eit.uni-kl.de#ext#@antunibremen.onmicrosoft.com::1550135a-cb22-4283-bb7f-d226a501e7e9" providerId="AD" clId="Web-{BF1B295D-CA86-EE82-4F17-AC1D36DDF929}" dt="2024-10-16T12:13:05.745" v="480" actId="1076"/>
        <pc:sldMkLst>
          <pc:docMk/>
          <pc:sldMk cId="1790774335" sldId="2147476872"/>
        </pc:sldMkLst>
      </pc:sldChg>
      <pc:sldChg chg="addSp delSp modSp add del ord replId">
        <pc:chgData name="daurembekova@eit.uni-kl.de" userId="S::daurembekova_eit.uni-kl.de#ext#@antunibremen.onmicrosoft.com::1550135a-cb22-4283-bb7f-d226a501e7e9" providerId="AD" clId="Web-{BF1B295D-CA86-EE82-4F17-AC1D36DDF929}" dt="2024-10-16T12:12:21.026" v="471"/>
        <pc:sldMkLst>
          <pc:docMk/>
          <pc:sldMk cId="1488813911" sldId="2147476873"/>
        </pc:sldMkLst>
      </pc:sldChg>
      <pc:sldChg chg="modSp new del">
        <pc:chgData name="daurembekova@eit.uni-kl.de" userId="S::daurembekova_eit.uni-kl.de#ext#@antunibremen.onmicrosoft.com::1550135a-cb22-4283-bb7f-d226a501e7e9" providerId="AD" clId="Web-{BF1B295D-CA86-EE82-4F17-AC1D36DDF929}" dt="2024-10-16T12:08:52.115" v="429"/>
        <pc:sldMkLst>
          <pc:docMk/>
          <pc:sldMk cId="1793675100" sldId="2147476873"/>
        </pc:sldMkLst>
      </pc:sldChg>
      <pc:sldChg chg="addSp delSp modSp new mod modClrScheme chgLayout">
        <pc:chgData name="daurembekova@eit.uni-kl.de" userId="S::daurembekova_eit.uni-kl.de#ext#@antunibremen.onmicrosoft.com::1550135a-cb22-4283-bb7f-d226a501e7e9" providerId="AD" clId="Web-{BF1B295D-CA86-EE82-4F17-AC1D36DDF929}" dt="2024-10-16T12:17:49.142" v="626"/>
        <pc:sldMkLst>
          <pc:docMk/>
          <pc:sldMk cId="1912886402" sldId="2147476873"/>
        </pc:sldMkLst>
      </pc:sldChg>
      <pc:sldChg chg="addSp modSp new">
        <pc:chgData name="daurembekova@eit.uni-kl.de" userId="S::daurembekova_eit.uni-kl.de#ext#@antunibremen.onmicrosoft.com::1550135a-cb22-4283-bb7f-d226a501e7e9" providerId="AD" clId="Web-{BF1B295D-CA86-EE82-4F17-AC1D36DDF929}" dt="2024-10-16T12:15:56.921" v="575" actId="20577"/>
        <pc:sldMkLst>
          <pc:docMk/>
          <pc:sldMk cId="1757150157" sldId="2147476874"/>
        </pc:sldMkLst>
      </pc:sldChg>
      <pc:sldChg chg="add del replId">
        <pc:chgData name="daurembekova@eit.uni-kl.de" userId="S::daurembekova_eit.uni-kl.de#ext#@antunibremen.onmicrosoft.com::1550135a-cb22-4283-bb7f-d226a501e7e9" providerId="AD" clId="Web-{BF1B295D-CA86-EE82-4F17-AC1D36DDF929}" dt="2024-10-16T12:12:02.822" v="462"/>
        <pc:sldMkLst>
          <pc:docMk/>
          <pc:sldMk cId="2655766664" sldId="2147476874"/>
        </pc:sldMkLst>
      </pc:sldChg>
      <pc:sldChg chg="add del ord replId">
        <pc:chgData name="daurembekova@eit.uni-kl.de" userId="S::daurembekova_eit.uni-kl.de#ext#@antunibremen.onmicrosoft.com::1550135a-cb22-4283-bb7f-d226a501e7e9" providerId="AD" clId="Web-{BF1B295D-CA86-EE82-4F17-AC1D36DDF929}" dt="2024-10-16T12:11:25.400" v="456"/>
        <pc:sldMkLst>
          <pc:docMk/>
          <pc:sldMk cId="1887564624" sldId="2147476875"/>
        </pc:sldMkLst>
      </pc:sldChg>
      <pc:sldChg chg="add ord replId">
        <pc:chgData name="daurembekova@eit.uni-kl.de" userId="S::daurembekova_eit.uni-kl.de#ext#@antunibremen.onmicrosoft.com::1550135a-cb22-4283-bb7f-d226a501e7e9" providerId="AD" clId="Web-{BF1B295D-CA86-EE82-4F17-AC1D36DDF929}" dt="2024-10-16T12:22:34.085" v="684"/>
        <pc:sldMkLst>
          <pc:docMk/>
          <pc:sldMk cId="2667969569" sldId="2147476875"/>
        </pc:sldMkLst>
      </pc:sldChg>
      <pc:sldChg chg="add ord replId">
        <pc:chgData name="daurembekova@eit.uni-kl.de" userId="S::daurembekova_eit.uni-kl.de#ext#@antunibremen.onmicrosoft.com::1550135a-cb22-4283-bb7f-d226a501e7e9" providerId="AD" clId="Web-{BF1B295D-CA86-EE82-4F17-AC1D36DDF929}" dt="2024-10-16T12:22:34.085" v="685"/>
        <pc:sldMkLst>
          <pc:docMk/>
          <pc:sldMk cId="955015410" sldId="2147476876"/>
        </pc:sldMkLst>
      </pc:sldChg>
      <pc:sldChg chg="modSp add ord replId">
        <pc:chgData name="daurembekova@eit.uni-kl.de" userId="S::daurembekova_eit.uni-kl.de#ext#@antunibremen.onmicrosoft.com::1550135a-cb22-4283-bb7f-d226a501e7e9" providerId="AD" clId="Web-{BF1B295D-CA86-EE82-4F17-AC1D36DDF929}" dt="2024-10-16T12:29:45.125" v="753" actId="20577"/>
        <pc:sldMkLst>
          <pc:docMk/>
          <pc:sldMk cId="4280058175" sldId="2147476877"/>
        </pc:sldMkLst>
      </pc:sldChg>
      <pc:sldChg chg="modSp new">
        <pc:chgData name="daurembekova@eit.uni-kl.de" userId="S::daurembekova_eit.uni-kl.de#ext#@antunibremen.onmicrosoft.com::1550135a-cb22-4283-bb7f-d226a501e7e9" providerId="AD" clId="Web-{BF1B295D-CA86-EE82-4F17-AC1D36DDF929}" dt="2024-10-16T12:23:01.742" v="697" actId="20577"/>
        <pc:sldMkLst>
          <pc:docMk/>
          <pc:sldMk cId="1194833940" sldId="2147476878"/>
        </pc:sldMkLst>
      </pc:sldChg>
    </pc:docChg>
  </pc:docChgLst>
  <pc:docChgLst>
    <pc:chgData name="ekoeck@eant.de" userId="S::ekoeck_eant.de#ext#@antunibremen.onmicrosoft.com::73e85445-0cf8-43ff-b8c9-b801f2176615" providerId="AD" clId="Web-{873B8821-8C27-230A-13F8-A72AC855BB42}"/>
    <pc:docChg chg="modSld">
      <pc:chgData name="ekoeck@eant.de" userId="S::ekoeck_eant.de#ext#@antunibremen.onmicrosoft.com::73e85445-0cf8-43ff-b8c9-b801f2176615" providerId="AD" clId="Web-{873B8821-8C27-230A-13F8-A72AC855BB42}" dt="2024-03-06T10:41:35.774" v="364" actId="20577"/>
      <pc:docMkLst>
        <pc:docMk/>
      </pc:docMkLst>
      <pc:sldChg chg="addSp modSp">
        <pc:chgData name="ekoeck@eant.de" userId="S::ekoeck_eant.de#ext#@antunibremen.onmicrosoft.com::73e85445-0cf8-43ff-b8c9-b801f2176615" providerId="AD" clId="Web-{873B8821-8C27-230A-13F8-A72AC855BB42}" dt="2024-03-06T10:41:35.774" v="364" actId="20577"/>
        <pc:sldMkLst>
          <pc:docMk/>
          <pc:sldMk cId="1597934679" sldId="2147472552"/>
        </pc:sldMkLst>
      </pc:sldChg>
    </pc:docChg>
  </pc:docChgLst>
  <pc:docChgLst>
    <pc:chgData name="Jan Drewes" userId="S::janhenning.drewes_nxp.com#ext#@antunibremen.onmicrosoft.com::e11dbc40-13df-4427-a065-822664db6633" providerId="AD" clId="Web-{BE4A0CC0-D4CE-5B45-6C42-A6E551F2FA6D}"/>
    <pc:docChg chg="delSld modSection">
      <pc:chgData name="Jan Drewes" userId="S::janhenning.drewes_nxp.com#ext#@antunibremen.onmicrosoft.com::e11dbc40-13df-4427-a065-822664db6633" providerId="AD" clId="Web-{BE4A0CC0-D4CE-5B45-6C42-A6E551F2FA6D}" dt="2024-08-19T11:31:49.927" v="2"/>
      <pc:docMkLst>
        <pc:docMk/>
      </pc:docMkLst>
      <pc:sldChg chg="del">
        <pc:chgData name="Jan Drewes" userId="S::janhenning.drewes_nxp.com#ext#@antunibremen.onmicrosoft.com::e11dbc40-13df-4427-a065-822664db6633" providerId="AD" clId="Web-{BE4A0CC0-D4CE-5B45-6C42-A6E551F2FA6D}" dt="2024-08-19T11:31:19.520" v="0"/>
        <pc:sldMkLst>
          <pc:docMk/>
          <pc:sldMk cId="2367375905" sldId="262"/>
        </pc:sldMkLst>
      </pc:sldChg>
      <pc:sldChg chg="del">
        <pc:chgData name="Jan Drewes" userId="S::janhenning.drewes_nxp.com#ext#@antunibremen.onmicrosoft.com::e11dbc40-13df-4427-a065-822664db6633" providerId="AD" clId="Web-{BE4A0CC0-D4CE-5B45-6C42-A6E551F2FA6D}" dt="2024-08-19T11:31:49.927" v="2"/>
        <pc:sldMkLst>
          <pc:docMk/>
          <pc:sldMk cId="2792263198" sldId="263"/>
        </pc:sldMkLst>
      </pc:sldChg>
      <pc:sldChg chg="del">
        <pc:chgData name="Jan Drewes" userId="S::janhenning.drewes_nxp.com#ext#@antunibremen.onmicrosoft.com::e11dbc40-13df-4427-a065-822664db6633" providerId="AD" clId="Web-{BE4A0CC0-D4CE-5B45-6C42-A6E551F2FA6D}" dt="2024-08-19T11:31:43.146" v="1"/>
        <pc:sldMkLst>
          <pc:docMk/>
          <pc:sldMk cId="715311766" sldId="264"/>
        </pc:sldMkLst>
      </pc:sldChg>
    </pc:docChg>
  </pc:docChgLst>
  <pc:docChgLst>
    <pc:chgData name="benjamin.barth@dlr.de" userId="S::benjamin.barth_dlr.de#ext#@antunibremen.onmicrosoft.com::125bcdd7-effb-4ed3-ab95-be7e18fe1b24" providerId="AD" clId="Web-{75BDCC70-0BA6-9F20-34E4-1BEB41A1A3D4}"/>
    <pc:docChg chg="modSld">
      <pc:chgData name="benjamin.barth@dlr.de" userId="S::benjamin.barth_dlr.de#ext#@antunibremen.onmicrosoft.com::125bcdd7-effb-4ed3-ab95-be7e18fe1b24" providerId="AD" clId="Web-{75BDCC70-0BA6-9F20-34E4-1BEB41A1A3D4}" dt="2025-03-18T16:28:19.121" v="104" actId="20577"/>
      <pc:docMkLst>
        <pc:docMk/>
      </pc:docMkLst>
      <pc:sldChg chg="modSp">
        <pc:chgData name="benjamin.barth@dlr.de" userId="S::benjamin.barth_dlr.de#ext#@antunibremen.onmicrosoft.com::125bcdd7-effb-4ed3-ab95-be7e18fe1b24" providerId="AD" clId="Web-{75BDCC70-0BA6-9F20-34E4-1BEB41A1A3D4}" dt="2025-03-18T16:28:19.121" v="104" actId="20577"/>
        <pc:sldMkLst>
          <pc:docMk/>
          <pc:sldMk cId="4217844185" sldId="2147477025"/>
        </pc:sldMkLst>
      </pc:sldChg>
    </pc:docChg>
  </pc:docChgLst>
  <pc:docChgLst>
    <pc:chgData name="Schwaderer, Peter" userId="S::peter.schwaderer_airbus.com#ext#@antunibremen.onmicrosoft.com::5778221e-7c32-4e8a-8846-22a455d873db" providerId="AD" clId="Web-{46F7EB21-F65F-60E0-2A06-699C123C7EAF}"/>
    <pc:docChg chg="modSld">
      <pc:chgData name="Schwaderer, Peter" userId="S::peter.schwaderer_airbus.com#ext#@antunibremen.onmicrosoft.com::5778221e-7c32-4e8a-8846-22a455d873db" providerId="AD" clId="Web-{46F7EB21-F65F-60E0-2A06-699C123C7EAF}" dt="2025-03-28T13:24:41.208" v="246"/>
      <pc:docMkLst>
        <pc:docMk/>
      </pc:docMkLst>
      <pc:sldChg chg="modNotes">
        <pc:chgData name="Schwaderer, Peter" userId="S::peter.schwaderer_airbus.com#ext#@antunibremen.onmicrosoft.com::5778221e-7c32-4e8a-8846-22a455d873db" providerId="AD" clId="Web-{46F7EB21-F65F-60E0-2A06-699C123C7EAF}" dt="2025-03-28T13:23:43.503" v="132"/>
        <pc:sldMkLst>
          <pc:docMk/>
          <pc:sldMk cId="2869957903" sldId="2147477050"/>
        </pc:sldMkLst>
      </pc:sldChg>
      <pc:sldChg chg="modNotes">
        <pc:chgData name="Schwaderer, Peter" userId="S::peter.schwaderer_airbus.com#ext#@antunibremen.onmicrosoft.com::5778221e-7c32-4e8a-8846-22a455d873db" providerId="AD" clId="Web-{46F7EB21-F65F-60E0-2A06-699C123C7EAF}" dt="2025-03-28T13:24:41.208" v="246"/>
        <pc:sldMkLst>
          <pc:docMk/>
          <pc:sldMk cId="1516448176" sldId="2147477052"/>
        </pc:sldMkLst>
      </pc:sldChg>
      <pc:sldChg chg="modNotes">
        <pc:chgData name="Schwaderer, Peter" userId="S::peter.schwaderer_airbus.com#ext#@antunibremen.onmicrosoft.com::5778221e-7c32-4e8a-8846-22a455d873db" providerId="AD" clId="Web-{46F7EB21-F65F-60E0-2A06-699C123C7EAF}" dt="2025-03-28T13:12:08.944" v="17"/>
        <pc:sldMkLst>
          <pc:docMk/>
          <pc:sldMk cId="3013585730" sldId="2147477055"/>
        </pc:sldMkLst>
      </pc:sldChg>
    </pc:docChg>
  </pc:docChgLst>
  <pc:docChgLst>
    <pc:chgData name="shama.noreen@rptu.de" userId="S::shama.noreen_rptu.de#ext#@antunibremen.onmicrosoft.com::723f12dc-439d-467c-b689-ae2f5074cd4f" providerId="AD" clId="Web-{123DC109-13BD-6B7E-6A9F-B2AE12F23790}"/>
    <pc:docChg chg="modSld">
      <pc:chgData name="shama.noreen@rptu.de" userId="S::shama.noreen_rptu.de#ext#@antunibremen.onmicrosoft.com::723f12dc-439d-467c-b689-ae2f5074cd4f" providerId="AD" clId="Web-{123DC109-13BD-6B7E-6A9F-B2AE12F23790}" dt="2024-11-29T05:03:41.730" v="1"/>
      <pc:docMkLst>
        <pc:docMk/>
      </pc:docMkLst>
      <pc:sldChg chg="modSp">
        <pc:chgData name="shama.noreen@rptu.de" userId="S::shama.noreen_rptu.de#ext#@antunibremen.onmicrosoft.com::723f12dc-439d-467c-b689-ae2f5074cd4f" providerId="AD" clId="Web-{123DC109-13BD-6B7E-6A9F-B2AE12F23790}" dt="2024-11-29T05:03:41.730" v="1"/>
        <pc:sldMkLst>
          <pc:docMk/>
          <pc:sldMk cId="2667969569" sldId="2147476875"/>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F2DFE4F-2609-4360-BB91-8241EDB21656}" type="doc">
      <dgm:prSet loTypeId="urn:microsoft.com/office/officeart/2005/8/layout/default" loCatId="list" qsTypeId="urn:microsoft.com/office/officeart/2005/8/quickstyle/3d1" qsCatId="3D" csTypeId="urn:microsoft.com/office/officeart/2005/8/colors/accent2_2" csCatId="accent2" phldr="1"/>
      <dgm:spPr/>
      <dgm:t>
        <a:bodyPr/>
        <a:lstStyle/>
        <a:p>
          <a:endParaRPr lang="en-US"/>
        </a:p>
      </dgm:t>
    </dgm:pt>
    <dgm:pt modelId="{227A83D3-1444-43A5-A3A0-C77E84B2BB6F}">
      <dgm:prSet phldrT="[Text]" custT="1"/>
      <dgm:spPr>
        <a:xfrm>
          <a:off x="366841" y="569"/>
          <a:ext cx="1315319" cy="789191"/>
        </a:xfrm>
        <a:prstGeom prst="rect">
          <a:avLst/>
        </a:prstGeom>
        <a:gradFill rotWithShape="0">
          <a:gsLst>
            <a:gs pos="0">
              <a:srgbClr val="0D68B0">
                <a:hueOff val="0"/>
                <a:satOff val="0"/>
                <a:lumOff val="0"/>
                <a:alphaOff val="0"/>
                <a:satMod val="103000"/>
                <a:lumMod val="102000"/>
                <a:tint val="94000"/>
              </a:srgbClr>
            </a:gs>
            <a:gs pos="50000">
              <a:srgbClr val="0D68B0">
                <a:hueOff val="0"/>
                <a:satOff val="0"/>
                <a:lumOff val="0"/>
                <a:alphaOff val="0"/>
                <a:satMod val="110000"/>
                <a:lumMod val="100000"/>
                <a:shade val="100000"/>
              </a:srgbClr>
            </a:gs>
            <a:gs pos="100000">
              <a:srgbClr val="0D68B0">
                <a:hueOff val="0"/>
                <a:satOff val="0"/>
                <a:lumOff val="0"/>
                <a:alphaOff val="0"/>
                <a:lumMod val="99000"/>
                <a:satMod val="120000"/>
                <a:shade val="78000"/>
              </a:srgbClr>
            </a:gs>
          </a:gsLst>
          <a:lin ang="5400000" scaled="0"/>
        </a:gradFill>
        <a:ln>
          <a:noFill/>
        </a:ln>
        <a:effectLst/>
        <a:scene3d>
          <a:camera prst="orthographicFront"/>
          <a:lightRig rig="flat" dir="t"/>
        </a:scene3d>
        <a:sp3d prstMaterial="plastic">
          <a:bevelT w="120900" h="88900"/>
          <a:bevelB w="88900" h="31750" prst="angle"/>
        </a:sp3d>
      </dgm:spPr>
      <dgm:t>
        <a:bodyPr/>
        <a:lstStyle/>
        <a:p>
          <a:pPr>
            <a:buNone/>
          </a:pPr>
          <a:r>
            <a:rPr lang="en-US" sz="1200">
              <a:solidFill>
                <a:sysClr val="window" lastClr="FFFFFF"/>
              </a:solidFill>
              <a:latin typeface="Arial" panose="020B0604020202020204"/>
              <a:ea typeface="+mn-ea"/>
              <a:cs typeface="+mn-cs"/>
            </a:rPr>
            <a:t>Connecting </a:t>
          </a:r>
          <a:br>
            <a:rPr lang="en-US" sz="1200">
              <a:solidFill>
                <a:sysClr val="window" lastClr="FFFFFF"/>
              </a:solidFill>
              <a:latin typeface="Arial" panose="020B0604020202020204"/>
              <a:ea typeface="+mn-ea"/>
              <a:cs typeface="+mn-cs"/>
            </a:rPr>
          </a:br>
          <a:r>
            <a:rPr lang="en-US" sz="1200">
              <a:solidFill>
                <a:sysClr val="window" lastClr="FFFFFF"/>
              </a:solidFill>
              <a:latin typeface="Arial" panose="020B0604020202020204"/>
              <a:ea typeface="+mn-ea"/>
              <a:cs typeface="+mn-cs"/>
            </a:rPr>
            <a:t>Rural Areas</a:t>
          </a:r>
        </a:p>
      </dgm:t>
    </dgm:pt>
    <dgm:pt modelId="{02C6498D-B8F2-4D0B-B656-078D95707B9C}" type="parTrans" cxnId="{43D6A88A-DE0C-401F-9A8B-126FE74A5FED}">
      <dgm:prSet/>
      <dgm:spPr/>
      <dgm:t>
        <a:bodyPr/>
        <a:lstStyle/>
        <a:p>
          <a:endParaRPr lang="en-US" sz="1200"/>
        </a:p>
      </dgm:t>
    </dgm:pt>
    <dgm:pt modelId="{C85CC6B4-062C-46FB-8C32-1243184245D8}" type="sibTrans" cxnId="{43D6A88A-DE0C-401F-9A8B-126FE74A5FED}">
      <dgm:prSet/>
      <dgm:spPr/>
      <dgm:t>
        <a:bodyPr/>
        <a:lstStyle/>
        <a:p>
          <a:endParaRPr lang="en-US" sz="1200"/>
        </a:p>
      </dgm:t>
    </dgm:pt>
    <dgm:pt modelId="{0A83F164-E5A6-4D66-901E-4C01A22422FB}">
      <dgm:prSet custT="1"/>
      <dgm:spPr>
        <a:xfrm>
          <a:off x="1813692" y="569"/>
          <a:ext cx="1315319" cy="789191"/>
        </a:xfrm>
        <a:prstGeom prst="rect">
          <a:avLst/>
        </a:prstGeom>
        <a:gradFill rotWithShape="0">
          <a:gsLst>
            <a:gs pos="0">
              <a:srgbClr val="0D68B0">
                <a:hueOff val="0"/>
                <a:satOff val="0"/>
                <a:lumOff val="0"/>
                <a:alphaOff val="0"/>
                <a:satMod val="103000"/>
                <a:lumMod val="102000"/>
                <a:tint val="94000"/>
              </a:srgbClr>
            </a:gs>
            <a:gs pos="50000">
              <a:srgbClr val="0D68B0">
                <a:hueOff val="0"/>
                <a:satOff val="0"/>
                <a:lumOff val="0"/>
                <a:alphaOff val="0"/>
                <a:satMod val="110000"/>
                <a:lumMod val="100000"/>
                <a:shade val="100000"/>
              </a:srgbClr>
            </a:gs>
            <a:gs pos="100000">
              <a:srgbClr val="0D68B0">
                <a:hueOff val="0"/>
                <a:satOff val="0"/>
                <a:lumOff val="0"/>
                <a:alphaOff val="0"/>
                <a:lumMod val="99000"/>
                <a:satMod val="120000"/>
                <a:shade val="78000"/>
              </a:srgbClr>
            </a:gs>
          </a:gsLst>
          <a:lin ang="5400000" scaled="0"/>
        </a:gradFill>
        <a:ln>
          <a:noFill/>
        </a:ln>
        <a:effectLst/>
        <a:scene3d>
          <a:camera prst="orthographicFront"/>
          <a:lightRig rig="flat" dir="t"/>
        </a:scene3d>
        <a:sp3d prstMaterial="plastic">
          <a:bevelT w="120900" h="88900"/>
          <a:bevelB w="88900" h="31750" prst="angle"/>
        </a:sp3d>
      </dgm:spPr>
      <dgm:t>
        <a:bodyPr/>
        <a:lstStyle/>
        <a:p>
          <a:pPr>
            <a:buNone/>
          </a:pPr>
          <a:r>
            <a:rPr lang="en-US" sz="1200">
              <a:solidFill>
                <a:sysClr val="window" lastClr="FFFFFF"/>
              </a:solidFill>
              <a:latin typeface="Arial" panose="020B0604020202020204"/>
              <a:ea typeface="+mn-ea"/>
              <a:cs typeface="+mn-cs"/>
            </a:rPr>
            <a:t>Resilience Communication Infrastructure</a:t>
          </a:r>
        </a:p>
      </dgm:t>
    </dgm:pt>
    <dgm:pt modelId="{ACCBB819-AC6C-419B-8E60-09ACB2159A60}" type="parTrans" cxnId="{4929DE6E-42BD-42C9-BA12-6A2ABA90F8F0}">
      <dgm:prSet/>
      <dgm:spPr/>
      <dgm:t>
        <a:bodyPr/>
        <a:lstStyle/>
        <a:p>
          <a:endParaRPr lang="en-US" sz="1200"/>
        </a:p>
      </dgm:t>
    </dgm:pt>
    <dgm:pt modelId="{1B20CFED-DA7F-437C-BB0F-84BC49974300}" type="sibTrans" cxnId="{4929DE6E-42BD-42C9-BA12-6A2ABA90F8F0}">
      <dgm:prSet/>
      <dgm:spPr/>
      <dgm:t>
        <a:bodyPr/>
        <a:lstStyle/>
        <a:p>
          <a:endParaRPr lang="en-US" sz="1200"/>
        </a:p>
      </dgm:t>
    </dgm:pt>
    <dgm:pt modelId="{9CEE2294-8D5A-49CC-BA71-EEAB51F8631C}">
      <dgm:prSet custT="1"/>
      <dgm:spPr>
        <a:xfrm>
          <a:off x="3260544" y="569"/>
          <a:ext cx="1315319" cy="789191"/>
        </a:xfrm>
        <a:prstGeom prst="rect">
          <a:avLst/>
        </a:prstGeom>
        <a:gradFill rotWithShape="0">
          <a:gsLst>
            <a:gs pos="0">
              <a:srgbClr val="0D68B0">
                <a:hueOff val="0"/>
                <a:satOff val="0"/>
                <a:lumOff val="0"/>
                <a:alphaOff val="0"/>
                <a:satMod val="103000"/>
                <a:lumMod val="102000"/>
                <a:tint val="94000"/>
              </a:srgbClr>
            </a:gs>
            <a:gs pos="50000">
              <a:srgbClr val="0D68B0">
                <a:hueOff val="0"/>
                <a:satOff val="0"/>
                <a:lumOff val="0"/>
                <a:alphaOff val="0"/>
                <a:satMod val="110000"/>
                <a:lumMod val="100000"/>
                <a:shade val="100000"/>
              </a:srgbClr>
            </a:gs>
            <a:gs pos="100000">
              <a:srgbClr val="0D68B0">
                <a:hueOff val="0"/>
                <a:satOff val="0"/>
                <a:lumOff val="0"/>
                <a:alphaOff val="0"/>
                <a:lumMod val="99000"/>
                <a:satMod val="120000"/>
                <a:shade val="78000"/>
              </a:srgbClr>
            </a:gs>
          </a:gsLst>
          <a:lin ang="5400000" scaled="0"/>
        </a:gradFill>
        <a:ln>
          <a:noFill/>
        </a:ln>
        <a:effectLst/>
        <a:scene3d>
          <a:camera prst="orthographicFront"/>
          <a:lightRig rig="flat" dir="t"/>
        </a:scene3d>
        <a:sp3d prstMaterial="plastic">
          <a:bevelT w="120900" h="88900"/>
          <a:bevelB w="88900" h="31750" prst="angle"/>
        </a:sp3d>
      </dgm:spPr>
      <dgm:t>
        <a:bodyPr/>
        <a:lstStyle/>
        <a:p>
          <a:pPr>
            <a:buNone/>
          </a:pPr>
          <a:r>
            <a:rPr lang="en-US" sz="1200">
              <a:solidFill>
                <a:sysClr val="window" lastClr="FFFFFF"/>
              </a:solidFill>
              <a:latin typeface="Arial" panose="020B0604020202020204"/>
              <a:ea typeface="+mn-ea"/>
              <a:cs typeface="+mn-cs"/>
            </a:rPr>
            <a:t>Autonomous Driving and Transportation</a:t>
          </a:r>
        </a:p>
      </dgm:t>
    </dgm:pt>
    <dgm:pt modelId="{6E0D5F25-05C7-4866-B931-E0E25A844D3A}" type="parTrans" cxnId="{4CDA333F-1372-4179-AD31-FF76588B3806}">
      <dgm:prSet/>
      <dgm:spPr/>
      <dgm:t>
        <a:bodyPr/>
        <a:lstStyle/>
        <a:p>
          <a:endParaRPr lang="en-US" sz="1200"/>
        </a:p>
      </dgm:t>
    </dgm:pt>
    <dgm:pt modelId="{84CDD8FC-7353-49F9-8FFD-F6E49C683E2B}" type="sibTrans" cxnId="{4CDA333F-1372-4179-AD31-FF76588B3806}">
      <dgm:prSet/>
      <dgm:spPr/>
      <dgm:t>
        <a:bodyPr/>
        <a:lstStyle/>
        <a:p>
          <a:endParaRPr lang="en-US" sz="1200"/>
        </a:p>
      </dgm:t>
    </dgm:pt>
    <dgm:pt modelId="{34DEBE4D-F490-44D3-BF7A-26965EC5679D}">
      <dgm:prSet custT="1"/>
      <dgm:spPr>
        <a:xfrm>
          <a:off x="366841" y="921293"/>
          <a:ext cx="1315319" cy="789191"/>
        </a:xfrm>
        <a:prstGeom prst="rect">
          <a:avLst/>
        </a:prstGeom>
        <a:gradFill rotWithShape="0">
          <a:gsLst>
            <a:gs pos="0">
              <a:srgbClr val="0D68B0">
                <a:hueOff val="0"/>
                <a:satOff val="0"/>
                <a:lumOff val="0"/>
                <a:alphaOff val="0"/>
                <a:satMod val="103000"/>
                <a:lumMod val="102000"/>
                <a:tint val="94000"/>
              </a:srgbClr>
            </a:gs>
            <a:gs pos="50000">
              <a:srgbClr val="0D68B0">
                <a:hueOff val="0"/>
                <a:satOff val="0"/>
                <a:lumOff val="0"/>
                <a:alphaOff val="0"/>
                <a:satMod val="110000"/>
                <a:lumMod val="100000"/>
                <a:shade val="100000"/>
              </a:srgbClr>
            </a:gs>
            <a:gs pos="100000">
              <a:srgbClr val="0D68B0">
                <a:hueOff val="0"/>
                <a:satOff val="0"/>
                <a:lumOff val="0"/>
                <a:alphaOff val="0"/>
                <a:lumMod val="99000"/>
                <a:satMod val="120000"/>
                <a:shade val="78000"/>
              </a:srgbClr>
            </a:gs>
          </a:gsLst>
          <a:lin ang="5400000" scaled="0"/>
        </a:gradFill>
        <a:ln>
          <a:noFill/>
        </a:ln>
        <a:effectLst/>
        <a:scene3d>
          <a:camera prst="orthographicFront"/>
          <a:lightRig rig="flat" dir="t"/>
        </a:scene3d>
        <a:sp3d prstMaterial="plastic">
          <a:bevelT w="120900" h="88900"/>
          <a:bevelB w="88900" h="31750" prst="angle"/>
        </a:sp3d>
      </dgm:spPr>
      <dgm:t>
        <a:bodyPr/>
        <a:lstStyle/>
        <a:p>
          <a:pPr>
            <a:buNone/>
          </a:pPr>
          <a:r>
            <a:rPr lang="en-US" sz="1200">
              <a:solidFill>
                <a:sysClr val="window" lastClr="FFFFFF"/>
              </a:solidFill>
              <a:latin typeface="Arial" panose="020B0604020202020204"/>
              <a:ea typeface="+mn-ea"/>
              <a:cs typeface="+mn-cs"/>
            </a:rPr>
            <a:t>Fast Train </a:t>
          </a:r>
          <a:br>
            <a:rPr lang="en-US" sz="1200">
              <a:solidFill>
                <a:sysClr val="window" lastClr="FFFFFF"/>
              </a:solidFill>
              <a:latin typeface="Arial" panose="020B0604020202020204"/>
              <a:ea typeface="+mn-ea"/>
              <a:cs typeface="+mn-cs"/>
            </a:rPr>
          </a:br>
          <a:r>
            <a:rPr lang="en-US" sz="1200">
              <a:solidFill>
                <a:sysClr val="window" lastClr="FFFFFF"/>
              </a:solidFill>
              <a:latin typeface="Arial" panose="020B0604020202020204"/>
              <a:ea typeface="+mn-ea"/>
              <a:cs typeface="+mn-cs"/>
            </a:rPr>
            <a:t>Support</a:t>
          </a:r>
        </a:p>
      </dgm:t>
    </dgm:pt>
    <dgm:pt modelId="{AC61BDC4-712C-4039-B393-A433CF7F6BE0}" type="parTrans" cxnId="{D86B163D-B5C0-4C90-8B68-41EB033DC837}">
      <dgm:prSet/>
      <dgm:spPr/>
      <dgm:t>
        <a:bodyPr/>
        <a:lstStyle/>
        <a:p>
          <a:endParaRPr lang="en-US" sz="1200"/>
        </a:p>
      </dgm:t>
    </dgm:pt>
    <dgm:pt modelId="{8124B617-E054-42A5-BDD0-359D75EFE39C}" type="sibTrans" cxnId="{D86B163D-B5C0-4C90-8B68-41EB033DC837}">
      <dgm:prSet/>
      <dgm:spPr/>
      <dgm:t>
        <a:bodyPr/>
        <a:lstStyle/>
        <a:p>
          <a:endParaRPr lang="en-US" sz="1200"/>
        </a:p>
      </dgm:t>
    </dgm:pt>
    <dgm:pt modelId="{672BDD27-A3EA-4AEA-9E0F-6769D0C8BE92}">
      <dgm:prSet custT="1"/>
      <dgm:spPr>
        <a:xfrm>
          <a:off x="1813692" y="921293"/>
          <a:ext cx="1315319" cy="789191"/>
        </a:xfrm>
        <a:prstGeom prst="rect">
          <a:avLst/>
        </a:prstGeom>
        <a:gradFill rotWithShape="0">
          <a:gsLst>
            <a:gs pos="0">
              <a:srgbClr val="0D68B0">
                <a:hueOff val="0"/>
                <a:satOff val="0"/>
                <a:lumOff val="0"/>
                <a:alphaOff val="0"/>
                <a:satMod val="103000"/>
                <a:lumMod val="102000"/>
                <a:tint val="94000"/>
              </a:srgbClr>
            </a:gs>
            <a:gs pos="50000">
              <a:srgbClr val="0D68B0">
                <a:hueOff val="0"/>
                <a:satOff val="0"/>
                <a:lumOff val="0"/>
                <a:alphaOff val="0"/>
                <a:satMod val="110000"/>
                <a:lumMod val="100000"/>
                <a:shade val="100000"/>
              </a:srgbClr>
            </a:gs>
            <a:gs pos="100000">
              <a:srgbClr val="0D68B0">
                <a:hueOff val="0"/>
                <a:satOff val="0"/>
                <a:lumOff val="0"/>
                <a:alphaOff val="0"/>
                <a:lumMod val="99000"/>
                <a:satMod val="120000"/>
                <a:shade val="78000"/>
              </a:srgbClr>
            </a:gs>
          </a:gsLst>
          <a:lin ang="5400000" scaled="0"/>
        </a:gradFill>
        <a:ln>
          <a:noFill/>
        </a:ln>
        <a:effectLst/>
        <a:scene3d>
          <a:camera prst="orthographicFront"/>
          <a:lightRig rig="flat" dir="t"/>
        </a:scene3d>
        <a:sp3d prstMaterial="plastic">
          <a:bevelT w="120900" h="88900"/>
          <a:bevelB w="88900" h="31750" prst="angle"/>
        </a:sp3d>
      </dgm:spPr>
      <dgm:t>
        <a:bodyPr/>
        <a:lstStyle/>
        <a:p>
          <a:pPr>
            <a:buNone/>
          </a:pPr>
          <a:r>
            <a:rPr lang="en-US" sz="1200">
              <a:solidFill>
                <a:sysClr val="window" lastClr="FFFFFF"/>
              </a:solidFill>
              <a:latin typeface="Arial" panose="020B0604020202020204"/>
              <a:ea typeface="+mn-ea"/>
              <a:cs typeface="+mn-cs"/>
            </a:rPr>
            <a:t>Intelligent </a:t>
          </a:r>
          <a:br>
            <a:rPr lang="en-US" sz="1200">
              <a:solidFill>
                <a:sysClr val="window" lastClr="FFFFFF"/>
              </a:solidFill>
              <a:latin typeface="Arial" panose="020B0604020202020204"/>
              <a:ea typeface="+mn-ea"/>
              <a:cs typeface="+mn-cs"/>
            </a:rPr>
          </a:br>
          <a:r>
            <a:rPr lang="en-US" sz="1200">
              <a:solidFill>
                <a:sysClr val="window" lastClr="FFFFFF"/>
              </a:solidFill>
              <a:latin typeface="Arial" panose="020B0604020202020204"/>
              <a:ea typeface="+mn-ea"/>
              <a:cs typeface="+mn-cs"/>
            </a:rPr>
            <a:t>Farming</a:t>
          </a:r>
        </a:p>
      </dgm:t>
    </dgm:pt>
    <dgm:pt modelId="{51DC85F4-21C8-44F4-942D-FB803EF4279E}" type="parTrans" cxnId="{76C92947-C2A6-45F3-AFD1-0DD6AD0549BF}">
      <dgm:prSet/>
      <dgm:spPr/>
      <dgm:t>
        <a:bodyPr/>
        <a:lstStyle/>
        <a:p>
          <a:endParaRPr lang="en-US" sz="1200"/>
        </a:p>
      </dgm:t>
    </dgm:pt>
    <dgm:pt modelId="{D299363B-53BB-4D06-892C-0EFEF8E2D990}" type="sibTrans" cxnId="{76C92947-C2A6-45F3-AFD1-0DD6AD0549BF}">
      <dgm:prSet/>
      <dgm:spPr/>
      <dgm:t>
        <a:bodyPr/>
        <a:lstStyle/>
        <a:p>
          <a:endParaRPr lang="en-US" sz="1200"/>
        </a:p>
      </dgm:t>
    </dgm:pt>
    <dgm:pt modelId="{24BE588F-D894-4163-889D-EF8B91912A6B}">
      <dgm:prSet custT="1"/>
      <dgm:spPr>
        <a:xfrm>
          <a:off x="3260544" y="921293"/>
          <a:ext cx="1315319" cy="789191"/>
        </a:xfrm>
        <a:prstGeom prst="rect">
          <a:avLst/>
        </a:prstGeom>
        <a:gradFill rotWithShape="0">
          <a:gsLst>
            <a:gs pos="0">
              <a:srgbClr val="0D68B0">
                <a:hueOff val="0"/>
                <a:satOff val="0"/>
                <a:lumOff val="0"/>
                <a:alphaOff val="0"/>
                <a:satMod val="103000"/>
                <a:lumMod val="102000"/>
                <a:tint val="94000"/>
              </a:srgbClr>
            </a:gs>
            <a:gs pos="50000">
              <a:srgbClr val="0D68B0">
                <a:hueOff val="0"/>
                <a:satOff val="0"/>
                <a:lumOff val="0"/>
                <a:alphaOff val="0"/>
                <a:satMod val="110000"/>
                <a:lumMod val="100000"/>
                <a:shade val="100000"/>
              </a:srgbClr>
            </a:gs>
            <a:gs pos="100000">
              <a:srgbClr val="0D68B0">
                <a:hueOff val="0"/>
                <a:satOff val="0"/>
                <a:lumOff val="0"/>
                <a:alphaOff val="0"/>
                <a:lumMod val="99000"/>
                <a:satMod val="120000"/>
                <a:shade val="78000"/>
              </a:srgbClr>
            </a:gs>
          </a:gsLst>
          <a:lin ang="5400000" scaled="0"/>
        </a:gradFill>
        <a:ln>
          <a:noFill/>
        </a:ln>
        <a:effectLst/>
        <a:scene3d>
          <a:camera prst="orthographicFront"/>
          <a:lightRig rig="flat" dir="t"/>
        </a:scene3d>
        <a:sp3d prstMaterial="plastic">
          <a:bevelT w="120900" h="88900"/>
          <a:bevelB w="88900" h="31750" prst="angle"/>
        </a:sp3d>
      </dgm:spPr>
      <dgm:t>
        <a:bodyPr/>
        <a:lstStyle/>
        <a:p>
          <a:pPr>
            <a:buNone/>
          </a:pPr>
          <a:r>
            <a:rPr lang="en-US" sz="1200">
              <a:solidFill>
                <a:sysClr val="window" lastClr="FFFFFF"/>
              </a:solidFill>
              <a:latin typeface="Arial" panose="020B0604020202020204"/>
              <a:ea typeface="+mn-ea"/>
              <a:cs typeface="+mn-cs"/>
            </a:rPr>
            <a:t>World-wide Logistics</a:t>
          </a:r>
        </a:p>
      </dgm:t>
    </dgm:pt>
    <dgm:pt modelId="{D0076666-57BC-4F32-ABC8-E102FBA2EB71}" type="parTrans" cxnId="{6B7CB44E-0C07-4215-AFBA-BC1927B8AEA2}">
      <dgm:prSet/>
      <dgm:spPr/>
      <dgm:t>
        <a:bodyPr/>
        <a:lstStyle/>
        <a:p>
          <a:endParaRPr lang="en-US" sz="1200"/>
        </a:p>
      </dgm:t>
    </dgm:pt>
    <dgm:pt modelId="{25E0BB9A-3EAB-4497-8FD6-A4E4ADF5DBC8}" type="sibTrans" cxnId="{6B7CB44E-0C07-4215-AFBA-BC1927B8AEA2}">
      <dgm:prSet/>
      <dgm:spPr/>
      <dgm:t>
        <a:bodyPr/>
        <a:lstStyle/>
        <a:p>
          <a:endParaRPr lang="en-US" sz="1200"/>
        </a:p>
      </dgm:t>
    </dgm:pt>
    <dgm:pt modelId="{C327A198-3558-4072-80F4-D3830C282C14}">
      <dgm:prSet custT="1"/>
      <dgm:spPr>
        <a:xfrm>
          <a:off x="366841" y="1842016"/>
          <a:ext cx="1315319" cy="789191"/>
        </a:xfrm>
        <a:prstGeom prst="rect">
          <a:avLst/>
        </a:prstGeom>
        <a:gradFill rotWithShape="0">
          <a:gsLst>
            <a:gs pos="0">
              <a:srgbClr val="0D68B0">
                <a:hueOff val="0"/>
                <a:satOff val="0"/>
                <a:lumOff val="0"/>
                <a:alphaOff val="0"/>
                <a:satMod val="103000"/>
                <a:lumMod val="102000"/>
                <a:tint val="94000"/>
              </a:srgbClr>
            </a:gs>
            <a:gs pos="50000">
              <a:srgbClr val="0D68B0">
                <a:hueOff val="0"/>
                <a:satOff val="0"/>
                <a:lumOff val="0"/>
                <a:alphaOff val="0"/>
                <a:satMod val="110000"/>
                <a:lumMod val="100000"/>
                <a:shade val="100000"/>
              </a:srgbClr>
            </a:gs>
            <a:gs pos="100000">
              <a:srgbClr val="0D68B0">
                <a:hueOff val="0"/>
                <a:satOff val="0"/>
                <a:lumOff val="0"/>
                <a:alphaOff val="0"/>
                <a:lumMod val="99000"/>
                <a:satMod val="120000"/>
                <a:shade val="78000"/>
              </a:srgbClr>
            </a:gs>
          </a:gsLst>
          <a:lin ang="5400000" scaled="0"/>
        </a:gradFill>
        <a:ln>
          <a:noFill/>
        </a:ln>
        <a:effectLst/>
        <a:scene3d>
          <a:camera prst="orthographicFront"/>
          <a:lightRig rig="flat" dir="t"/>
        </a:scene3d>
        <a:sp3d prstMaterial="plastic">
          <a:bevelT w="120900" h="88900"/>
          <a:bevelB w="88900" h="31750" prst="angle"/>
        </a:sp3d>
      </dgm:spPr>
      <dgm:t>
        <a:bodyPr/>
        <a:lstStyle/>
        <a:p>
          <a:pPr>
            <a:buNone/>
          </a:pPr>
          <a:r>
            <a:rPr lang="en-US" sz="1200">
              <a:solidFill>
                <a:sysClr val="window" lastClr="FFFFFF"/>
              </a:solidFill>
              <a:latin typeface="Arial" panose="020B0604020202020204"/>
              <a:ea typeface="+mn-ea"/>
              <a:cs typeface="+mn-cs"/>
            </a:rPr>
            <a:t>Maritime Connectivity</a:t>
          </a:r>
        </a:p>
      </dgm:t>
    </dgm:pt>
    <dgm:pt modelId="{84CCC7D0-CEA6-4299-9CF3-A1E2024FAA9F}" type="parTrans" cxnId="{B5C04350-505A-4D9C-8490-0047026F9B61}">
      <dgm:prSet/>
      <dgm:spPr/>
      <dgm:t>
        <a:bodyPr/>
        <a:lstStyle/>
        <a:p>
          <a:endParaRPr lang="en-US" sz="1200"/>
        </a:p>
      </dgm:t>
    </dgm:pt>
    <dgm:pt modelId="{3C0A261F-C230-4DAB-A66A-D3CE97684601}" type="sibTrans" cxnId="{B5C04350-505A-4D9C-8490-0047026F9B61}">
      <dgm:prSet/>
      <dgm:spPr/>
      <dgm:t>
        <a:bodyPr/>
        <a:lstStyle/>
        <a:p>
          <a:endParaRPr lang="en-US" sz="1200"/>
        </a:p>
      </dgm:t>
    </dgm:pt>
    <dgm:pt modelId="{5BB3C3BE-0D02-42D4-B5E9-201F9B65C38A}">
      <dgm:prSet custT="1"/>
      <dgm:spPr>
        <a:xfrm>
          <a:off x="3260544" y="1842016"/>
          <a:ext cx="1315319" cy="789191"/>
        </a:xfrm>
        <a:prstGeom prst="rect">
          <a:avLst/>
        </a:prstGeom>
        <a:gradFill rotWithShape="0">
          <a:gsLst>
            <a:gs pos="0">
              <a:srgbClr val="0D68B0">
                <a:hueOff val="0"/>
                <a:satOff val="0"/>
                <a:lumOff val="0"/>
                <a:alphaOff val="0"/>
                <a:satMod val="103000"/>
                <a:lumMod val="102000"/>
                <a:tint val="94000"/>
              </a:srgbClr>
            </a:gs>
            <a:gs pos="50000">
              <a:srgbClr val="0D68B0">
                <a:hueOff val="0"/>
                <a:satOff val="0"/>
                <a:lumOff val="0"/>
                <a:alphaOff val="0"/>
                <a:satMod val="110000"/>
                <a:lumMod val="100000"/>
                <a:shade val="100000"/>
              </a:srgbClr>
            </a:gs>
            <a:gs pos="100000">
              <a:srgbClr val="0D68B0">
                <a:hueOff val="0"/>
                <a:satOff val="0"/>
                <a:lumOff val="0"/>
                <a:alphaOff val="0"/>
                <a:lumMod val="99000"/>
                <a:satMod val="120000"/>
                <a:shade val="78000"/>
              </a:srgbClr>
            </a:gs>
          </a:gsLst>
          <a:lin ang="5400000" scaled="0"/>
        </a:gradFill>
        <a:ln>
          <a:noFill/>
        </a:ln>
        <a:effectLst/>
        <a:scene3d>
          <a:camera prst="orthographicFront"/>
          <a:lightRig rig="flat" dir="t"/>
        </a:scene3d>
        <a:sp3d prstMaterial="plastic">
          <a:bevelT w="120900" h="88900"/>
          <a:bevelB w="88900" h="31750" prst="angle"/>
        </a:sp3d>
      </dgm:spPr>
      <dgm:t>
        <a:bodyPr/>
        <a:lstStyle/>
        <a:p>
          <a:pPr>
            <a:buNone/>
          </a:pPr>
          <a:r>
            <a:rPr lang="en-US" sz="1200">
              <a:solidFill>
                <a:sysClr val="window" lastClr="FFFFFF"/>
              </a:solidFill>
              <a:latin typeface="Arial" panose="020B0604020202020204"/>
              <a:ea typeface="+mn-ea"/>
              <a:cs typeface="+mn-cs"/>
            </a:rPr>
            <a:t>Health</a:t>
          </a:r>
          <a:br>
            <a:rPr lang="en-US" sz="1200">
              <a:solidFill>
                <a:sysClr val="window" lastClr="FFFFFF"/>
              </a:solidFill>
              <a:latin typeface="Arial" panose="020B0604020202020204"/>
              <a:ea typeface="+mn-ea"/>
              <a:cs typeface="+mn-cs"/>
            </a:rPr>
          </a:br>
          <a:r>
            <a:rPr lang="en-US" sz="1200">
              <a:solidFill>
                <a:sysClr val="window" lastClr="FFFFFF"/>
              </a:solidFill>
              <a:latin typeface="Arial" panose="020B0604020202020204"/>
              <a:ea typeface="+mn-ea"/>
              <a:cs typeface="+mn-cs"/>
            </a:rPr>
            <a:t>support</a:t>
          </a:r>
        </a:p>
      </dgm:t>
    </dgm:pt>
    <dgm:pt modelId="{9CA87C1A-5DDB-4270-89D6-C8910388DDDF}" type="parTrans" cxnId="{1290B9BD-6973-4D75-BC82-C08B99FC2DDB}">
      <dgm:prSet/>
      <dgm:spPr/>
      <dgm:t>
        <a:bodyPr/>
        <a:lstStyle/>
        <a:p>
          <a:endParaRPr lang="en-US" sz="1200"/>
        </a:p>
      </dgm:t>
    </dgm:pt>
    <dgm:pt modelId="{1E222350-9C00-43FA-AA42-8639FAABDC48}" type="sibTrans" cxnId="{1290B9BD-6973-4D75-BC82-C08B99FC2DDB}">
      <dgm:prSet/>
      <dgm:spPr/>
      <dgm:t>
        <a:bodyPr/>
        <a:lstStyle/>
        <a:p>
          <a:endParaRPr lang="en-US" sz="1200"/>
        </a:p>
      </dgm:t>
    </dgm:pt>
    <dgm:pt modelId="{3DC8C09A-9B53-4217-B8B6-7EAE413715EE}">
      <dgm:prSet custT="1"/>
      <dgm:spPr>
        <a:xfrm>
          <a:off x="366841" y="2762740"/>
          <a:ext cx="1315319" cy="789191"/>
        </a:xfrm>
        <a:prstGeom prst="rect">
          <a:avLst/>
        </a:prstGeom>
        <a:gradFill rotWithShape="0">
          <a:gsLst>
            <a:gs pos="0">
              <a:srgbClr val="0D68B0">
                <a:hueOff val="0"/>
                <a:satOff val="0"/>
                <a:lumOff val="0"/>
                <a:alphaOff val="0"/>
                <a:satMod val="103000"/>
                <a:lumMod val="102000"/>
                <a:tint val="94000"/>
              </a:srgbClr>
            </a:gs>
            <a:gs pos="50000">
              <a:srgbClr val="0D68B0">
                <a:hueOff val="0"/>
                <a:satOff val="0"/>
                <a:lumOff val="0"/>
                <a:alphaOff val="0"/>
                <a:satMod val="110000"/>
                <a:lumMod val="100000"/>
                <a:shade val="100000"/>
              </a:srgbClr>
            </a:gs>
            <a:gs pos="100000">
              <a:srgbClr val="0D68B0">
                <a:hueOff val="0"/>
                <a:satOff val="0"/>
                <a:lumOff val="0"/>
                <a:alphaOff val="0"/>
                <a:lumMod val="99000"/>
                <a:satMod val="120000"/>
                <a:shade val="78000"/>
              </a:srgbClr>
            </a:gs>
          </a:gsLst>
          <a:lin ang="5400000" scaled="0"/>
        </a:gradFill>
        <a:ln>
          <a:noFill/>
        </a:ln>
        <a:effectLst/>
        <a:scene3d>
          <a:camera prst="orthographicFront"/>
          <a:lightRig rig="flat" dir="t"/>
        </a:scene3d>
        <a:sp3d prstMaterial="plastic">
          <a:bevelT w="120900" h="88900"/>
          <a:bevelB w="88900" h="31750" prst="angle"/>
        </a:sp3d>
      </dgm:spPr>
      <dgm:t>
        <a:bodyPr/>
        <a:lstStyle/>
        <a:p>
          <a:pPr>
            <a:buNone/>
          </a:pPr>
          <a:r>
            <a:rPr lang="en-US" sz="1200">
              <a:solidFill>
                <a:sysClr val="window" lastClr="FFFFFF"/>
              </a:solidFill>
              <a:latin typeface="Arial" panose="020B0604020202020204"/>
              <a:ea typeface="+mn-ea"/>
              <a:cs typeface="+mn-cs"/>
            </a:rPr>
            <a:t>Earth Observation &amp; Environmental Monitoring</a:t>
          </a:r>
        </a:p>
      </dgm:t>
    </dgm:pt>
    <dgm:pt modelId="{F7B07744-88EF-4B66-AC1F-E7351C0C72B3}" type="parTrans" cxnId="{3BFC18F0-9C4A-449A-8304-2D776D3614A9}">
      <dgm:prSet/>
      <dgm:spPr/>
      <dgm:t>
        <a:bodyPr/>
        <a:lstStyle/>
        <a:p>
          <a:endParaRPr lang="en-US" sz="1200"/>
        </a:p>
      </dgm:t>
    </dgm:pt>
    <dgm:pt modelId="{EBD2AE6A-C55F-4469-A349-458EECE107AA}" type="sibTrans" cxnId="{3BFC18F0-9C4A-449A-8304-2D776D3614A9}">
      <dgm:prSet/>
      <dgm:spPr/>
      <dgm:t>
        <a:bodyPr/>
        <a:lstStyle/>
        <a:p>
          <a:endParaRPr lang="en-US" sz="1200"/>
        </a:p>
      </dgm:t>
    </dgm:pt>
    <dgm:pt modelId="{25759666-B34F-47E2-B738-C443B5BD3112}">
      <dgm:prSet custT="1"/>
      <dgm:spPr>
        <a:xfrm>
          <a:off x="1813692" y="2762740"/>
          <a:ext cx="1315319" cy="789191"/>
        </a:xfrm>
        <a:prstGeom prst="rect">
          <a:avLst/>
        </a:prstGeom>
        <a:gradFill rotWithShape="0">
          <a:gsLst>
            <a:gs pos="0">
              <a:srgbClr val="0D68B0">
                <a:hueOff val="0"/>
                <a:satOff val="0"/>
                <a:lumOff val="0"/>
                <a:alphaOff val="0"/>
                <a:satMod val="103000"/>
                <a:lumMod val="102000"/>
                <a:tint val="94000"/>
              </a:srgbClr>
            </a:gs>
            <a:gs pos="50000">
              <a:srgbClr val="0D68B0">
                <a:hueOff val="0"/>
                <a:satOff val="0"/>
                <a:lumOff val="0"/>
                <a:alphaOff val="0"/>
                <a:satMod val="110000"/>
                <a:lumMod val="100000"/>
                <a:shade val="100000"/>
              </a:srgbClr>
            </a:gs>
            <a:gs pos="100000">
              <a:srgbClr val="0D68B0">
                <a:hueOff val="0"/>
                <a:satOff val="0"/>
                <a:lumOff val="0"/>
                <a:alphaOff val="0"/>
                <a:lumMod val="99000"/>
                <a:satMod val="120000"/>
                <a:shade val="78000"/>
              </a:srgbClr>
            </a:gs>
          </a:gsLst>
          <a:lin ang="5400000" scaled="0"/>
        </a:gradFill>
        <a:ln>
          <a:noFill/>
        </a:ln>
        <a:effectLst/>
        <a:scene3d>
          <a:camera prst="orthographicFront"/>
          <a:lightRig rig="flat" dir="t"/>
        </a:scene3d>
        <a:sp3d prstMaterial="plastic">
          <a:bevelT w="120900" h="88900"/>
          <a:bevelB w="88900" h="31750" prst="angle"/>
        </a:sp3d>
      </dgm:spPr>
      <dgm:t>
        <a:bodyPr/>
        <a:lstStyle/>
        <a:p>
          <a:pPr>
            <a:buNone/>
          </a:pPr>
          <a:r>
            <a:rPr lang="en-US" sz="1200">
              <a:solidFill>
                <a:sysClr val="window" lastClr="FFFFFF"/>
              </a:solidFill>
              <a:latin typeface="Arial" panose="020B0604020202020204"/>
              <a:ea typeface="+mn-ea"/>
              <a:cs typeface="+mn-cs"/>
            </a:rPr>
            <a:t>Governmental Services</a:t>
          </a:r>
        </a:p>
      </dgm:t>
    </dgm:pt>
    <dgm:pt modelId="{E28DCC20-8B25-4D06-AE57-982AE81CF4AF}" type="parTrans" cxnId="{12C232E1-9ACC-4BC0-9300-BDD5B714EE2B}">
      <dgm:prSet/>
      <dgm:spPr/>
      <dgm:t>
        <a:bodyPr/>
        <a:lstStyle/>
        <a:p>
          <a:endParaRPr lang="en-US" sz="1200"/>
        </a:p>
      </dgm:t>
    </dgm:pt>
    <dgm:pt modelId="{4AC9F97D-83A9-4DC4-94A8-159E53F11447}" type="sibTrans" cxnId="{12C232E1-9ACC-4BC0-9300-BDD5B714EE2B}">
      <dgm:prSet/>
      <dgm:spPr/>
      <dgm:t>
        <a:bodyPr/>
        <a:lstStyle/>
        <a:p>
          <a:endParaRPr lang="en-US" sz="1200"/>
        </a:p>
      </dgm:t>
    </dgm:pt>
    <dgm:pt modelId="{80635F6D-F307-4098-B989-1A75A3B6A0B6}">
      <dgm:prSet custT="1"/>
      <dgm:spPr>
        <a:xfrm>
          <a:off x="3260544" y="2762740"/>
          <a:ext cx="1315319" cy="789191"/>
        </a:xfrm>
        <a:prstGeom prst="rect">
          <a:avLst/>
        </a:prstGeom>
        <a:gradFill rotWithShape="0">
          <a:gsLst>
            <a:gs pos="0">
              <a:srgbClr val="0D68B0">
                <a:hueOff val="0"/>
                <a:satOff val="0"/>
                <a:lumOff val="0"/>
                <a:alphaOff val="0"/>
                <a:satMod val="103000"/>
                <a:lumMod val="102000"/>
                <a:tint val="94000"/>
              </a:srgbClr>
            </a:gs>
            <a:gs pos="50000">
              <a:srgbClr val="0D68B0">
                <a:hueOff val="0"/>
                <a:satOff val="0"/>
                <a:lumOff val="0"/>
                <a:alphaOff val="0"/>
                <a:satMod val="110000"/>
                <a:lumMod val="100000"/>
                <a:shade val="100000"/>
              </a:srgbClr>
            </a:gs>
            <a:gs pos="100000">
              <a:srgbClr val="0D68B0">
                <a:hueOff val="0"/>
                <a:satOff val="0"/>
                <a:lumOff val="0"/>
                <a:alphaOff val="0"/>
                <a:lumMod val="99000"/>
                <a:satMod val="120000"/>
                <a:shade val="78000"/>
              </a:srgbClr>
            </a:gs>
          </a:gsLst>
          <a:lin ang="5400000" scaled="0"/>
        </a:gradFill>
        <a:ln>
          <a:noFill/>
        </a:ln>
        <a:effectLst/>
        <a:scene3d>
          <a:camera prst="orthographicFront"/>
          <a:lightRig rig="flat" dir="t"/>
        </a:scene3d>
        <a:sp3d prstMaterial="plastic">
          <a:bevelT w="120900" h="88900"/>
          <a:bevelB w="88900" h="31750" prst="angle"/>
        </a:sp3d>
      </dgm:spPr>
      <dgm:t>
        <a:bodyPr/>
        <a:lstStyle/>
        <a:p>
          <a:pPr>
            <a:buNone/>
          </a:pPr>
          <a:r>
            <a:rPr lang="en-US" sz="1200">
              <a:solidFill>
                <a:sysClr val="window" lastClr="FFFFFF"/>
              </a:solidFill>
              <a:latin typeface="Arial" panose="020B0604020202020204"/>
              <a:ea typeface="+mn-ea"/>
              <a:cs typeface="+mn-cs"/>
            </a:rPr>
            <a:t>Stock Exchange Networks </a:t>
          </a:r>
          <a:br>
            <a:rPr lang="en-US" sz="1200">
              <a:solidFill>
                <a:sysClr val="window" lastClr="FFFFFF"/>
              </a:solidFill>
              <a:latin typeface="Arial" panose="020B0604020202020204"/>
              <a:ea typeface="+mn-ea"/>
              <a:cs typeface="+mn-cs"/>
            </a:rPr>
          </a:br>
          <a:r>
            <a:rPr lang="en-US" sz="1200">
              <a:solidFill>
                <a:sysClr val="window" lastClr="FFFFFF"/>
              </a:solidFill>
              <a:latin typeface="Arial" panose="020B0604020202020204"/>
              <a:ea typeface="+mn-ea"/>
              <a:cs typeface="+mn-cs"/>
            </a:rPr>
            <a:t>(Security)</a:t>
          </a:r>
        </a:p>
      </dgm:t>
    </dgm:pt>
    <dgm:pt modelId="{E6A6D0A2-E2F5-4C72-86F7-2084C32E5D9B}" type="parTrans" cxnId="{06DDB5BB-E19F-446F-9B70-58BF82763984}">
      <dgm:prSet/>
      <dgm:spPr/>
      <dgm:t>
        <a:bodyPr/>
        <a:lstStyle/>
        <a:p>
          <a:endParaRPr lang="en-US" sz="1200"/>
        </a:p>
      </dgm:t>
    </dgm:pt>
    <dgm:pt modelId="{F128FC4F-C6EE-4466-BC88-81B73D8CD583}" type="sibTrans" cxnId="{06DDB5BB-E19F-446F-9B70-58BF82763984}">
      <dgm:prSet/>
      <dgm:spPr/>
      <dgm:t>
        <a:bodyPr/>
        <a:lstStyle/>
        <a:p>
          <a:endParaRPr lang="en-US" sz="1200"/>
        </a:p>
      </dgm:t>
    </dgm:pt>
    <dgm:pt modelId="{E6B01DEB-8DA4-4C04-B924-006E43543384}">
      <dgm:prSet custT="1"/>
      <dgm:spPr>
        <a:xfrm>
          <a:off x="1813692" y="1842016"/>
          <a:ext cx="1315319" cy="789191"/>
        </a:xfrm>
        <a:prstGeom prst="rect">
          <a:avLst/>
        </a:prstGeom>
        <a:gradFill rotWithShape="0">
          <a:gsLst>
            <a:gs pos="0">
              <a:srgbClr val="0D68B0">
                <a:hueOff val="0"/>
                <a:satOff val="0"/>
                <a:lumOff val="0"/>
                <a:alphaOff val="0"/>
                <a:satMod val="103000"/>
                <a:lumMod val="102000"/>
                <a:tint val="94000"/>
              </a:srgbClr>
            </a:gs>
            <a:gs pos="50000">
              <a:srgbClr val="0D68B0">
                <a:hueOff val="0"/>
                <a:satOff val="0"/>
                <a:lumOff val="0"/>
                <a:alphaOff val="0"/>
                <a:satMod val="110000"/>
                <a:lumMod val="100000"/>
                <a:shade val="100000"/>
              </a:srgbClr>
            </a:gs>
            <a:gs pos="100000">
              <a:srgbClr val="0D68B0">
                <a:hueOff val="0"/>
                <a:satOff val="0"/>
                <a:lumOff val="0"/>
                <a:alphaOff val="0"/>
                <a:lumMod val="99000"/>
                <a:satMod val="120000"/>
                <a:shade val="78000"/>
              </a:srgbClr>
            </a:gs>
          </a:gsLst>
          <a:lin ang="5400000" scaled="0"/>
        </a:gradFill>
        <a:ln>
          <a:noFill/>
        </a:ln>
        <a:effectLst/>
        <a:scene3d>
          <a:camera prst="orthographicFront"/>
          <a:lightRig rig="flat" dir="t"/>
        </a:scene3d>
        <a:sp3d prstMaterial="plastic">
          <a:bevelT w="120900" h="88900"/>
          <a:bevelB w="88900" h="31750" prst="angle"/>
        </a:sp3d>
      </dgm:spPr>
      <dgm:t>
        <a:bodyPr/>
        <a:lstStyle/>
        <a:p>
          <a:pPr>
            <a:buNone/>
          </a:pPr>
          <a:r>
            <a:rPr lang="en-US" sz="1200">
              <a:solidFill>
                <a:sysClr val="window" lastClr="FFFFFF"/>
              </a:solidFill>
              <a:latin typeface="Arial" panose="020B0604020202020204"/>
              <a:ea typeface="+mn-ea"/>
              <a:cs typeface="+mn-cs"/>
            </a:rPr>
            <a:t>Airline </a:t>
          </a:r>
          <a:br>
            <a:rPr lang="en-US" sz="1200">
              <a:solidFill>
                <a:sysClr val="window" lastClr="FFFFFF"/>
              </a:solidFill>
              <a:latin typeface="Arial" panose="020B0604020202020204"/>
              <a:ea typeface="+mn-ea"/>
              <a:cs typeface="+mn-cs"/>
            </a:rPr>
          </a:br>
          <a:r>
            <a:rPr lang="en-US" sz="1200">
              <a:solidFill>
                <a:sysClr val="window" lastClr="FFFFFF"/>
              </a:solidFill>
              <a:latin typeface="Arial" panose="020B0604020202020204"/>
              <a:ea typeface="+mn-ea"/>
              <a:cs typeface="+mn-cs"/>
            </a:rPr>
            <a:t>Connectivity</a:t>
          </a:r>
        </a:p>
      </dgm:t>
    </dgm:pt>
    <dgm:pt modelId="{75AED547-5B7B-441E-B15E-52DFE5886E4E}" type="parTrans" cxnId="{6456AF91-960A-422F-BE2A-525256954FF6}">
      <dgm:prSet/>
      <dgm:spPr/>
      <dgm:t>
        <a:bodyPr/>
        <a:lstStyle/>
        <a:p>
          <a:endParaRPr lang="en-US" sz="1600"/>
        </a:p>
      </dgm:t>
    </dgm:pt>
    <dgm:pt modelId="{99E200B1-71E0-4C48-9300-61EA0D49AECB}" type="sibTrans" cxnId="{6456AF91-960A-422F-BE2A-525256954FF6}">
      <dgm:prSet/>
      <dgm:spPr/>
      <dgm:t>
        <a:bodyPr/>
        <a:lstStyle/>
        <a:p>
          <a:endParaRPr lang="en-US" sz="1600"/>
        </a:p>
      </dgm:t>
    </dgm:pt>
    <dgm:pt modelId="{7C1FB9B9-4FDD-4815-AA97-5778D44B86CD}" type="pres">
      <dgm:prSet presAssocID="{DF2DFE4F-2609-4360-BB91-8241EDB21656}" presName="diagram" presStyleCnt="0">
        <dgm:presLayoutVars>
          <dgm:dir/>
          <dgm:resizeHandles val="exact"/>
        </dgm:presLayoutVars>
      </dgm:prSet>
      <dgm:spPr/>
    </dgm:pt>
    <dgm:pt modelId="{15FA4344-2173-47CB-818B-15B3E5A99288}" type="pres">
      <dgm:prSet presAssocID="{227A83D3-1444-43A5-A3A0-C77E84B2BB6F}" presName="node" presStyleLbl="node1" presStyleIdx="0" presStyleCnt="12">
        <dgm:presLayoutVars>
          <dgm:bulletEnabled val="1"/>
        </dgm:presLayoutVars>
      </dgm:prSet>
      <dgm:spPr/>
    </dgm:pt>
    <dgm:pt modelId="{D5963EA9-0E5F-4D94-A52E-F040F3317DDA}" type="pres">
      <dgm:prSet presAssocID="{C85CC6B4-062C-46FB-8C32-1243184245D8}" presName="sibTrans" presStyleCnt="0"/>
      <dgm:spPr/>
    </dgm:pt>
    <dgm:pt modelId="{BB2414EB-70D8-4449-B876-9617BEC9BB9E}" type="pres">
      <dgm:prSet presAssocID="{0A83F164-E5A6-4D66-901E-4C01A22422FB}" presName="node" presStyleLbl="node1" presStyleIdx="1" presStyleCnt="12">
        <dgm:presLayoutVars>
          <dgm:bulletEnabled val="1"/>
        </dgm:presLayoutVars>
      </dgm:prSet>
      <dgm:spPr/>
    </dgm:pt>
    <dgm:pt modelId="{AD740432-B2C8-40A0-90C0-635AAFB24326}" type="pres">
      <dgm:prSet presAssocID="{1B20CFED-DA7F-437C-BB0F-84BC49974300}" presName="sibTrans" presStyleCnt="0"/>
      <dgm:spPr/>
    </dgm:pt>
    <dgm:pt modelId="{D7E2CE7F-A12E-49D3-83BC-BE6EDA9A4826}" type="pres">
      <dgm:prSet presAssocID="{9CEE2294-8D5A-49CC-BA71-EEAB51F8631C}" presName="node" presStyleLbl="node1" presStyleIdx="2" presStyleCnt="12">
        <dgm:presLayoutVars>
          <dgm:bulletEnabled val="1"/>
        </dgm:presLayoutVars>
      </dgm:prSet>
      <dgm:spPr/>
    </dgm:pt>
    <dgm:pt modelId="{9B22B791-548C-4EE1-A3BE-6FF336D14ABA}" type="pres">
      <dgm:prSet presAssocID="{84CDD8FC-7353-49F9-8FFD-F6E49C683E2B}" presName="sibTrans" presStyleCnt="0"/>
      <dgm:spPr/>
    </dgm:pt>
    <dgm:pt modelId="{23DE0F11-373E-4FA0-80FE-BFF259BA68A4}" type="pres">
      <dgm:prSet presAssocID="{34DEBE4D-F490-44D3-BF7A-26965EC5679D}" presName="node" presStyleLbl="node1" presStyleIdx="3" presStyleCnt="12">
        <dgm:presLayoutVars>
          <dgm:bulletEnabled val="1"/>
        </dgm:presLayoutVars>
      </dgm:prSet>
      <dgm:spPr/>
    </dgm:pt>
    <dgm:pt modelId="{AC86C3D9-CCB1-4A5E-A071-5068675CB9EF}" type="pres">
      <dgm:prSet presAssocID="{8124B617-E054-42A5-BDD0-359D75EFE39C}" presName="sibTrans" presStyleCnt="0"/>
      <dgm:spPr/>
    </dgm:pt>
    <dgm:pt modelId="{3B447A0B-123C-400F-A70A-283077C24A3D}" type="pres">
      <dgm:prSet presAssocID="{672BDD27-A3EA-4AEA-9E0F-6769D0C8BE92}" presName="node" presStyleLbl="node1" presStyleIdx="4" presStyleCnt="12">
        <dgm:presLayoutVars>
          <dgm:bulletEnabled val="1"/>
        </dgm:presLayoutVars>
      </dgm:prSet>
      <dgm:spPr/>
    </dgm:pt>
    <dgm:pt modelId="{9E8AD1D8-09A6-4DFC-B1FC-B303D9524EC1}" type="pres">
      <dgm:prSet presAssocID="{D299363B-53BB-4D06-892C-0EFEF8E2D990}" presName="sibTrans" presStyleCnt="0"/>
      <dgm:spPr/>
    </dgm:pt>
    <dgm:pt modelId="{A827DB77-D1E6-4EFC-8787-2EAC39A2E9E4}" type="pres">
      <dgm:prSet presAssocID="{24BE588F-D894-4163-889D-EF8B91912A6B}" presName="node" presStyleLbl="node1" presStyleIdx="5" presStyleCnt="12">
        <dgm:presLayoutVars>
          <dgm:bulletEnabled val="1"/>
        </dgm:presLayoutVars>
      </dgm:prSet>
      <dgm:spPr/>
    </dgm:pt>
    <dgm:pt modelId="{6196E142-15E6-44CC-B42C-C00E02C7D1B6}" type="pres">
      <dgm:prSet presAssocID="{25E0BB9A-3EAB-4497-8FD6-A4E4ADF5DBC8}" presName="sibTrans" presStyleCnt="0"/>
      <dgm:spPr/>
    </dgm:pt>
    <dgm:pt modelId="{A7A62733-BFC3-4027-B883-F4DC3A4C539C}" type="pres">
      <dgm:prSet presAssocID="{C327A198-3558-4072-80F4-D3830C282C14}" presName="node" presStyleLbl="node1" presStyleIdx="6" presStyleCnt="12">
        <dgm:presLayoutVars>
          <dgm:bulletEnabled val="1"/>
        </dgm:presLayoutVars>
      </dgm:prSet>
      <dgm:spPr/>
    </dgm:pt>
    <dgm:pt modelId="{F2E0E34B-3F1B-427A-9CD3-06EE238F46FB}" type="pres">
      <dgm:prSet presAssocID="{3C0A261F-C230-4DAB-A66A-D3CE97684601}" presName="sibTrans" presStyleCnt="0"/>
      <dgm:spPr/>
    </dgm:pt>
    <dgm:pt modelId="{393B8DD2-8726-4105-8458-023CF40387E5}" type="pres">
      <dgm:prSet presAssocID="{E6B01DEB-8DA4-4C04-B924-006E43543384}" presName="node" presStyleLbl="node1" presStyleIdx="7" presStyleCnt="12">
        <dgm:presLayoutVars>
          <dgm:bulletEnabled val="1"/>
        </dgm:presLayoutVars>
      </dgm:prSet>
      <dgm:spPr/>
    </dgm:pt>
    <dgm:pt modelId="{B4183AF0-B2A3-481F-B005-EB607B9C5D56}" type="pres">
      <dgm:prSet presAssocID="{99E200B1-71E0-4C48-9300-61EA0D49AECB}" presName="sibTrans" presStyleCnt="0"/>
      <dgm:spPr/>
    </dgm:pt>
    <dgm:pt modelId="{F649340D-F3F7-4EE9-826C-A7ECD46DB557}" type="pres">
      <dgm:prSet presAssocID="{5BB3C3BE-0D02-42D4-B5E9-201F9B65C38A}" presName="node" presStyleLbl="node1" presStyleIdx="8" presStyleCnt="12">
        <dgm:presLayoutVars>
          <dgm:bulletEnabled val="1"/>
        </dgm:presLayoutVars>
      </dgm:prSet>
      <dgm:spPr/>
    </dgm:pt>
    <dgm:pt modelId="{BA1EEA0B-B5BB-4EF8-BC1A-31E78F50A258}" type="pres">
      <dgm:prSet presAssocID="{1E222350-9C00-43FA-AA42-8639FAABDC48}" presName="sibTrans" presStyleCnt="0"/>
      <dgm:spPr/>
    </dgm:pt>
    <dgm:pt modelId="{D429750D-40A7-40C7-B97C-5D91C8746A52}" type="pres">
      <dgm:prSet presAssocID="{3DC8C09A-9B53-4217-B8B6-7EAE413715EE}" presName="node" presStyleLbl="node1" presStyleIdx="9" presStyleCnt="12">
        <dgm:presLayoutVars>
          <dgm:bulletEnabled val="1"/>
        </dgm:presLayoutVars>
      </dgm:prSet>
      <dgm:spPr/>
    </dgm:pt>
    <dgm:pt modelId="{98ABAAF1-0A27-4F03-A2DF-DECBDF09AC3C}" type="pres">
      <dgm:prSet presAssocID="{EBD2AE6A-C55F-4469-A349-458EECE107AA}" presName="sibTrans" presStyleCnt="0"/>
      <dgm:spPr/>
    </dgm:pt>
    <dgm:pt modelId="{16994ABD-257C-4BCD-94C3-DC0785FEBD60}" type="pres">
      <dgm:prSet presAssocID="{25759666-B34F-47E2-B738-C443B5BD3112}" presName="node" presStyleLbl="node1" presStyleIdx="10" presStyleCnt="12">
        <dgm:presLayoutVars>
          <dgm:bulletEnabled val="1"/>
        </dgm:presLayoutVars>
      </dgm:prSet>
      <dgm:spPr/>
    </dgm:pt>
    <dgm:pt modelId="{403ECEA9-227B-4EB8-BAB0-B8535641F85E}" type="pres">
      <dgm:prSet presAssocID="{4AC9F97D-83A9-4DC4-94A8-159E53F11447}" presName="sibTrans" presStyleCnt="0"/>
      <dgm:spPr/>
    </dgm:pt>
    <dgm:pt modelId="{6CD2158A-1FFB-455D-9069-5B08FDC63883}" type="pres">
      <dgm:prSet presAssocID="{80635F6D-F307-4098-B989-1A75A3B6A0B6}" presName="node" presStyleLbl="node1" presStyleIdx="11" presStyleCnt="12">
        <dgm:presLayoutVars>
          <dgm:bulletEnabled val="1"/>
        </dgm:presLayoutVars>
      </dgm:prSet>
      <dgm:spPr/>
    </dgm:pt>
  </dgm:ptLst>
  <dgm:cxnLst>
    <dgm:cxn modelId="{B67D2F0D-520B-4A69-B4B4-9887B84CD20C}" type="presOf" srcId="{0A83F164-E5A6-4D66-901E-4C01A22422FB}" destId="{BB2414EB-70D8-4449-B876-9617BEC9BB9E}" srcOrd="0" destOrd="0" presId="urn:microsoft.com/office/officeart/2005/8/layout/default"/>
    <dgm:cxn modelId="{8238D80F-EFE6-4415-98C4-7B9CD87C11D8}" type="presOf" srcId="{80635F6D-F307-4098-B989-1A75A3B6A0B6}" destId="{6CD2158A-1FFB-455D-9069-5B08FDC63883}" srcOrd="0" destOrd="0" presId="urn:microsoft.com/office/officeart/2005/8/layout/default"/>
    <dgm:cxn modelId="{C458022E-82A7-42E1-A029-6E679E064046}" type="presOf" srcId="{24BE588F-D894-4163-889D-EF8B91912A6B}" destId="{A827DB77-D1E6-4EFC-8787-2EAC39A2E9E4}" srcOrd="0" destOrd="0" presId="urn:microsoft.com/office/officeart/2005/8/layout/default"/>
    <dgm:cxn modelId="{F0958B33-2836-4053-8605-B065955E86B6}" type="presOf" srcId="{3DC8C09A-9B53-4217-B8B6-7EAE413715EE}" destId="{D429750D-40A7-40C7-B97C-5D91C8746A52}" srcOrd="0" destOrd="0" presId="urn:microsoft.com/office/officeart/2005/8/layout/default"/>
    <dgm:cxn modelId="{D86B163D-B5C0-4C90-8B68-41EB033DC837}" srcId="{DF2DFE4F-2609-4360-BB91-8241EDB21656}" destId="{34DEBE4D-F490-44D3-BF7A-26965EC5679D}" srcOrd="3" destOrd="0" parTransId="{AC61BDC4-712C-4039-B393-A433CF7F6BE0}" sibTransId="{8124B617-E054-42A5-BDD0-359D75EFE39C}"/>
    <dgm:cxn modelId="{4CDA333F-1372-4179-AD31-FF76588B3806}" srcId="{DF2DFE4F-2609-4360-BB91-8241EDB21656}" destId="{9CEE2294-8D5A-49CC-BA71-EEAB51F8631C}" srcOrd="2" destOrd="0" parTransId="{6E0D5F25-05C7-4866-B931-E0E25A844D3A}" sibTransId="{84CDD8FC-7353-49F9-8FFD-F6E49C683E2B}"/>
    <dgm:cxn modelId="{76C92947-C2A6-45F3-AFD1-0DD6AD0549BF}" srcId="{DF2DFE4F-2609-4360-BB91-8241EDB21656}" destId="{672BDD27-A3EA-4AEA-9E0F-6769D0C8BE92}" srcOrd="4" destOrd="0" parTransId="{51DC85F4-21C8-44F4-942D-FB803EF4279E}" sibTransId="{D299363B-53BB-4D06-892C-0EFEF8E2D990}"/>
    <dgm:cxn modelId="{1C4B4049-3DA7-40EB-8565-2FD9B2A0FD7C}" type="presOf" srcId="{E6B01DEB-8DA4-4C04-B924-006E43543384}" destId="{393B8DD2-8726-4105-8458-023CF40387E5}" srcOrd="0" destOrd="0" presId="urn:microsoft.com/office/officeart/2005/8/layout/default"/>
    <dgm:cxn modelId="{6B7CB44E-0C07-4215-AFBA-BC1927B8AEA2}" srcId="{DF2DFE4F-2609-4360-BB91-8241EDB21656}" destId="{24BE588F-D894-4163-889D-EF8B91912A6B}" srcOrd="5" destOrd="0" parTransId="{D0076666-57BC-4F32-ABC8-E102FBA2EB71}" sibTransId="{25E0BB9A-3EAB-4497-8FD6-A4E4ADF5DBC8}"/>
    <dgm:cxn modelId="{4929DE6E-42BD-42C9-BA12-6A2ABA90F8F0}" srcId="{DF2DFE4F-2609-4360-BB91-8241EDB21656}" destId="{0A83F164-E5A6-4D66-901E-4C01A22422FB}" srcOrd="1" destOrd="0" parTransId="{ACCBB819-AC6C-419B-8E60-09ACB2159A60}" sibTransId="{1B20CFED-DA7F-437C-BB0F-84BC49974300}"/>
    <dgm:cxn modelId="{C762F96E-D077-4AF9-8F18-411C5D49AF96}" type="presOf" srcId="{DF2DFE4F-2609-4360-BB91-8241EDB21656}" destId="{7C1FB9B9-4FDD-4815-AA97-5778D44B86CD}" srcOrd="0" destOrd="0" presId="urn:microsoft.com/office/officeart/2005/8/layout/default"/>
    <dgm:cxn modelId="{B5C04350-505A-4D9C-8490-0047026F9B61}" srcId="{DF2DFE4F-2609-4360-BB91-8241EDB21656}" destId="{C327A198-3558-4072-80F4-D3830C282C14}" srcOrd="6" destOrd="0" parTransId="{84CCC7D0-CEA6-4299-9CF3-A1E2024FAA9F}" sibTransId="{3C0A261F-C230-4DAB-A66A-D3CE97684601}"/>
    <dgm:cxn modelId="{50EEA679-C2FF-4AE0-98E2-3ECE1924B6E2}" type="presOf" srcId="{9CEE2294-8D5A-49CC-BA71-EEAB51F8631C}" destId="{D7E2CE7F-A12E-49D3-83BC-BE6EDA9A4826}" srcOrd="0" destOrd="0" presId="urn:microsoft.com/office/officeart/2005/8/layout/default"/>
    <dgm:cxn modelId="{43D6A88A-DE0C-401F-9A8B-126FE74A5FED}" srcId="{DF2DFE4F-2609-4360-BB91-8241EDB21656}" destId="{227A83D3-1444-43A5-A3A0-C77E84B2BB6F}" srcOrd="0" destOrd="0" parTransId="{02C6498D-B8F2-4D0B-B656-078D95707B9C}" sibTransId="{C85CC6B4-062C-46FB-8C32-1243184245D8}"/>
    <dgm:cxn modelId="{6456AF91-960A-422F-BE2A-525256954FF6}" srcId="{DF2DFE4F-2609-4360-BB91-8241EDB21656}" destId="{E6B01DEB-8DA4-4C04-B924-006E43543384}" srcOrd="7" destOrd="0" parTransId="{75AED547-5B7B-441E-B15E-52DFE5886E4E}" sibTransId="{99E200B1-71E0-4C48-9300-61EA0D49AECB}"/>
    <dgm:cxn modelId="{A8564DB4-7CE5-48C4-9998-94CD483AAFE0}" type="presOf" srcId="{672BDD27-A3EA-4AEA-9E0F-6769D0C8BE92}" destId="{3B447A0B-123C-400F-A70A-283077C24A3D}" srcOrd="0" destOrd="0" presId="urn:microsoft.com/office/officeart/2005/8/layout/default"/>
    <dgm:cxn modelId="{6DFA75B8-5B11-40AC-AA23-E4807F36E8C7}" type="presOf" srcId="{25759666-B34F-47E2-B738-C443B5BD3112}" destId="{16994ABD-257C-4BCD-94C3-DC0785FEBD60}" srcOrd="0" destOrd="0" presId="urn:microsoft.com/office/officeart/2005/8/layout/default"/>
    <dgm:cxn modelId="{06DDB5BB-E19F-446F-9B70-58BF82763984}" srcId="{DF2DFE4F-2609-4360-BB91-8241EDB21656}" destId="{80635F6D-F307-4098-B989-1A75A3B6A0B6}" srcOrd="11" destOrd="0" parTransId="{E6A6D0A2-E2F5-4C72-86F7-2084C32E5D9B}" sibTransId="{F128FC4F-C6EE-4466-BC88-81B73D8CD583}"/>
    <dgm:cxn modelId="{1290B9BD-6973-4D75-BC82-C08B99FC2DDB}" srcId="{DF2DFE4F-2609-4360-BB91-8241EDB21656}" destId="{5BB3C3BE-0D02-42D4-B5E9-201F9B65C38A}" srcOrd="8" destOrd="0" parTransId="{9CA87C1A-5DDB-4270-89D6-C8910388DDDF}" sibTransId="{1E222350-9C00-43FA-AA42-8639FAABDC48}"/>
    <dgm:cxn modelId="{363245C3-3EB1-46C5-8811-CF559582FC60}" type="presOf" srcId="{34DEBE4D-F490-44D3-BF7A-26965EC5679D}" destId="{23DE0F11-373E-4FA0-80FE-BFF259BA68A4}" srcOrd="0" destOrd="0" presId="urn:microsoft.com/office/officeart/2005/8/layout/default"/>
    <dgm:cxn modelId="{63E8F8CC-D540-494D-A6B6-03B07AA35ABF}" type="presOf" srcId="{5BB3C3BE-0D02-42D4-B5E9-201F9B65C38A}" destId="{F649340D-F3F7-4EE9-826C-A7ECD46DB557}" srcOrd="0" destOrd="0" presId="urn:microsoft.com/office/officeart/2005/8/layout/default"/>
    <dgm:cxn modelId="{12C232E1-9ACC-4BC0-9300-BDD5B714EE2B}" srcId="{DF2DFE4F-2609-4360-BB91-8241EDB21656}" destId="{25759666-B34F-47E2-B738-C443B5BD3112}" srcOrd="10" destOrd="0" parTransId="{E28DCC20-8B25-4D06-AE57-982AE81CF4AF}" sibTransId="{4AC9F97D-83A9-4DC4-94A8-159E53F11447}"/>
    <dgm:cxn modelId="{63A76BE1-C3CC-4199-927D-2181058FAD35}" type="presOf" srcId="{227A83D3-1444-43A5-A3A0-C77E84B2BB6F}" destId="{15FA4344-2173-47CB-818B-15B3E5A99288}" srcOrd="0" destOrd="0" presId="urn:microsoft.com/office/officeart/2005/8/layout/default"/>
    <dgm:cxn modelId="{396D7CEC-0C8A-4165-BDCF-34FFB9652615}" type="presOf" srcId="{C327A198-3558-4072-80F4-D3830C282C14}" destId="{A7A62733-BFC3-4027-B883-F4DC3A4C539C}" srcOrd="0" destOrd="0" presId="urn:microsoft.com/office/officeart/2005/8/layout/default"/>
    <dgm:cxn modelId="{3BFC18F0-9C4A-449A-8304-2D776D3614A9}" srcId="{DF2DFE4F-2609-4360-BB91-8241EDB21656}" destId="{3DC8C09A-9B53-4217-B8B6-7EAE413715EE}" srcOrd="9" destOrd="0" parTransId="{F7B07744-88EF-4B66-AC1F-E7351C0C72B3}" sibTransId="{EBD2AE6A-C55F-4469-A349-458EECE107AA}"/>
    <dgm:cxn modelId="{94930BB0-3C0C-43D0-859C-6D6A7B846F2F}" type="presParOf" srcId="{7C1FB9B9-4FDD-4815-AA97-5778D44B86CD}" destId="{15FA4344-2173-47CB-818B-15B3E5A99288}" srcOrd="0" destOrd="0" presId="urn:microsoft.com/office/officeart/2005/8/layout/default"/>
    <dgm:cxn modelId="{7E48428F-0520-4B1C-8127-9867BAA9E7EB}" type="presParOf" srcId="{7C1FB9B9-4FDD-4815-AA97-5778D44B86CD}" destId="{D5963EA9-0E5F-4D94-A52E-F040F3317DDA}" srcOrd="1" destOrd="0" presId="urn:microsoft.com/office/officeart/2005/8/layout/default"/>
    <dgm:cxn modelId="{DF2C34B8-B558-4373-A217-3CD51A01AD31}" type="presParOf" srcId="{7C1FB9B9-4FDD-4815-AA97-5778D44B86CD}" destId="{BB2414EB-70D8-4449-B876-9617BEC9BB9E}" srcOrd="2" destOrd="0" presId="urn:microsoft.com/office/officeart/2005/8/layout/default"/>
    <dgm:cxn modelId="{A69DB597-F2D9-4C9A-93C2-0E373CBDBFA9}" type="presParOf" srcId="{7C1FB9B9-4FDD-4815-AA97-5778D44B86CD}" destId="{AD740432-B2C8-40A0-90C0-635AAFB24326}" srcOrd="3" destOrd="0" presId="urn:microsoft.com/office/officeart/2005/8/layout/default"/>
    <dgm:cxn modelId="{A2D13FDE-95E9-4485-9C96-2156D24A117D}" type="presParOf" srcId="{7C1FB9B9-4FDD-4815-AA97-5778D44B86CD}" destId="{D7E2CE7F-A12E-49D3-83BC-BE6EDA9A4826}" srcOrd="4" destOrd="0" presId="urn:microsoft.com/office/officeart/2005/8/layout/default"/>
    <dgm:cxn modelId="{8E19BC27-D752-4666-A45B-5F12C64B03BC}" type="presParOf" srcId="{7C1FB9B9-4FDD-4815-AA97-5778D44B86CD}" destId="{9B22B791-548C-4EE1-A3BE-6FF336D14ABA}" srcOrd="5" destOrd="0" presId="urn:microsoft.com/office/officeart/2005/8/layout/default"/>
    <dgm:cxn modelId="{00882A27-27BA-4EB2-B6C8-7E1489D1299E}" type="presParOf" srcId="{7C1FB9B9-4FDD-4815-AA97-5778D44B86CD}" destId="{23DE0F11-373E-4FA0-80FE-BFF259BA68A4}" srcOrd="6" destOrd="0" presId="urn:microsoft.com/office/officeart/2005/8/layout/default"/>
    <dgm:cxn modelId="{91C4D67C-E0E2-46DE-B56C-0D9775302ACD}" type="presParOf" srcId="{7C1FB9B9-4FDD-4815-AA97-5778D44B86CD}" destId="{AC86C3D9-CCB1-4A5E-A071-5068675CB9EF}" srcOrd="7" destOrd="0" presId="urn:microsoft.com/office/officeart/2005/8/layout/default"/>
    <dgm:cxn modelId="{87DEEE86-D5AE-479D-89A2-DBB018E7F2B4}" type="presParOf" srcId="{7C1FB9B9-4FDD-4815-AA97-5778D44B86CD}" destId="{3B447A0B-123C-400F-A70A-283077C24A3D}" srcOrd="8" destOrd="0" presId="urn:microsoft.com/office/officeart/2005/8/layout/default"/>
    <dgm:cxn modelId="{CB481AA9-EA98-4643-96EF-60545462F10B}" type="presParOf" srcId="{7C1FB9B9-4FDD-4815-AA97-5778D44B86CD}" destId="{9E8AD1D8-09A6-4DFC-B1FC-B303D9524EC1}" srcOrd="9" destOrd="0" presId="urn:microsoft.com/office/officeart/2005/8/layout/default"/>
    <dgm:cxn modelId="{29F6F1A9-9513-4081-9759-5450722756CE}" type="presParOf" srcId="{7C1FB9B9-4FDD-4815-AA97-5778D44B86CD}" destId="{A827DB77-D1E6-4EFC-8787-2EAC39A2E9E4}" srcOrd="10" destOrd="0" presId="urn:microsoft.com/office/officeart/2005/8/layout/default"/>
    <dgm:cxn modelId="{9E010F2B-A70F-4514-84E3-0C0ABAE593DE}" type="presParOf" srcId="{7C1FB9B9-4FDD-4815-AA97-5778D44B86CD}" destId="{6196E142-15E6-44CC-B42C-C00E02C7D1B6}" srcOrd="11" destOrd="0" presId="urn:microsoft.com/office/officeart/2005/8/layout/default"/>
    <dgm:cxn modelId="{F08085D5-9229-4B3F-BB18-C7086BCD698E}" type="presParOf" srcId="{7C1FB9B9-4FDD-4815-AA97-5778D44B86CD}" destId="{A7A62733-BFC3-4027-B883-F4DC3A4C539C}" srcOrd="12" destOrd="0" presId="urn:microsoft.com/office/officeart/2005/8/layout/default"/>
    <dgm:cxn modelId="{59E85CAD-23EF-48C3-8240-C058DFE3E649}" type="presParOf" srcId="{7C1FB9B9-4FDD-4815-AA97-5778D44B86CD}" destId="{F2E0E34B-3F1B-427A-9CD3-06EE238F46FB}" srcOrd="13" destOrd="0" presId="urn:microsoft.com/office/officeart/2005/8/layout/default"/>
    <dgm:cxn modelId="{E7106CE5-B642-49F0-9243-45ECC0EA294D}" type="presParOf" srcId="{7C1FB9B9-4FDD-4815-AA97-5778D44B86CD}" destId="{393B8DD2-8726-4105-8458-023CF40387E5}" srcOrd="14" destOrd="0" presId="urn:microsoft.com/office/officeart/2005/8/layout/default"/>
    <dgm:cxn modelId="{89B284E4-3B1C-4621-9F96-EAC677365E45}" type="presParOf" srcId="{7C1FB9B9-4FDD-4815-AA97-5778D44B86CD}" destId="{B4183AF0-B2A3-481F-B005-EB607B9C5D56}" srcOrd="15" destOrd="0" presId="urn:microsoft.com/office/officeart/2005/8/layout/default"/>
    <dgm:cxn modelId="{103DAAC4-353D-46F0-8152-6885C7D0C934}" type="presParOf" srcId="{7C1FB9B9-4FDD-4815-AA97-5778D44B86CD}" destId="{F649340D-F3F7-4EE9-826C-A7ECD46DB557}" srcOrd="16" destOrd="0" presId="urn:microsoft.com/office/officeart/2005/8/layout/default"/>
    <dgm:cxn modelId="{F345F7D9-A0D9-466F-BD15-EF49A9343E25}" type="presParOf" srcId="{7C1FB9B9-4FDD-4815-AA97-5778D44B86CD}" destId="{BA1EEA0B-B5BB-4EF8-BC1A-31E78F50A258}" srcOrd="17" destOrd="0" presId="urn:microsoft.com/office/officeart/2005/8/layout/default"/>
    <dgm:cxn modelId="{AFCE2038-5DD4-4B20-A077-025872D53CE3}" type="presParOf" srcId="{7C1FB9B9-4FDD-4815-AA97-5778D44B86CD}" destId="{D429750D-40A7-40C7-B97C-5D91C8746A52}" srcOrd="18" destOrd="0" presId="urn:microsoft.com/office/officeart/2005/8/layout/default"/>
    <dgm:cxn modelId="{3509C6CF-103C-4983-8CBD-CEAB0B298EEC}" type="presParOf" srcId="{7C1FB9B9-4FDD-4815-AA97-5778D44B86CD}" destId="{98ABAAF1-0A27-4F03-A2DF-DECBDF09AC3C}" srcOrd="19" destOrd="0" presId="urn:microsoft.com/office/officeart/2005/8/layout/default"/>
    <dgm:cxn modelId="{0A861DEC-BCB1-43C9-A2D7-746041142DA0}" type="presParOf" srcId="{7C1FB9B9-4FDD-4815-AA97-5778D44B86CD}" destId="{16994ABD-257C-4BCD-94C3-DC0785FEBD60}" srcOrd="20" destOrd="0" presId="urn:microsoft.com/office/officeart/2005/8/layout/default"/>
    <dgm:cxn modelId="{69608D6A-97A1-4FAF-BFBE-916EFB18135D}" type="presParOf" srcId="{7C1FB9B9-4FDD-4815-AA97-5778D44B86CD}" destId="{403ECEA9-227B-4EB8-BAB0-B8535641F85E}" srcOrd="21" destOrd="0" presId="urn:microsoft.com/office/officeart/2005/8/layout/default"/>
    <dgm:cxn modelId="{E58B8517-6147-4EC7-97E7-584E2AED5E22}" type="presParOf" srcId="{7C1FB9B9-4FDD-4815-AA97-5778D44B86CD}" destId="{6CD2158A-1FFB-455D-9069-5B08FDC63883}" srcOrd="22" destOrd="0" presId="urn:microsoft.com/office/officeart/2005/8/layout/default"/>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FA4344-2173-47CB-818B-15B3E5A99288}">
      <dsp:nvSpPr>
        <dsp:cNvPr id="0" name=""/>
        <dsp:cNvSpPr/>
      </dsp:nvSpPr>
      <dsp:spPr>
        <a:xfrm>
          <a:off x="362457" y="1367"/>
          <a:ext cx="1439936" cy="863961"/>
        </a:xfrm>
        <a:prstGeom prst="rect">
          <a:avLst/>
        </a:prstGeom>
        <a:gradFill rotWithShape="0">
          <a:gsLst>
            <a:gs pos="0">
              <a:srgbClr val="0D68B0">
                <a:hueOff val="0"/>
                <a:satOff val="0"/>
                <a:lumOff val="0"/>
                <a:alphaOff val="0"/>
                <a:satMod val="103000"/>
                <a:lumMod val="102000"/>
                <a:tint val="94000"/>
              </a:srgbClr>
            </a:gs>
            <a:gs pos="50000">
              <a:srgbClr val="0D68B0">
                <a:hueOff val="0"/>
                <a:satOff val="0"/>
                <a:lumOff val="0"/>
                <a:alphaOff val="0"/>
                <a:satMod val="110000"/>
                <a:lumMod val="100000"/>
                <a:shade val="100000"/>
              </a:srgbClr>
            </a:gs>
            <a:gs pos="100000">
              <a:srgbClr val="0D68B0">
                <a:hueOff val="0"/>
                <a:satOff val="0"/>
                <a:lumOff val="0"/>
                <a:alphaOff val="0"/>
                <a:lumMod val="99000"/>
                <a:satMod val="120000"/>
                <a:shade val="78000"/>
              </a:srgb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solidFill>
                <a:sysClr val="window" lastClr="FFFFFF"/>
              </a:solidFill>
              <a:latin typeface="Arial" panose="020B0604020202020204"/>
              <a:ea typeface="+mn-ea"/>
              <a:cs typeface="+mn-cs"/>
            </a:rPr>
            <a:t>Connecting </a:t>
          </a:r>
          <a:br>
            <a:rPr lang="en-US" sz="1200" kern="1200">
              <a:solidFill>
                <a:sysClr val="window" lastClr="FFFFFF"/>
              </a:solidFill>
              <a:latin typeface="Arial" panose="020B0604020202020204"/>
              <a:ea typeface="+mn-ea"/>
              <a:cs typeface="+mn-cs"/>
            </a:rPr>
          </a:br>
          <a:r>
            <a:rPr lang="en-US" sz="1200" kern="1200">
              <a:solidFill>
                <a:sysClr val="window" lastClr="FFFFFF"/>
              </a:solidFill>
              <a:latin typeface="Arial" panose="020B0604020202020204"/>
              <a:ea typeface="+mn-ea"/>
              <a:cs typeface="+mn-cs"/>
            </a:rPr>
            <a:t>Rural Areas</a:t>
          </a:r>
        </a:p>
      </dsp:txBody>
      <dsp:txXfrm>
        <a:off x="362457" y="1367"/>
        <a:ext cx="1439936" cy="863961"/>
      </dsp:txXfrm>
    </dsp:sp>
    <dsp:sp modelId="{BB2414EB-70D8-4449-B876-9617BEC9BB9E}">
      <dsp:nvSpPr>
        <dsp:cNvPr id="0" name=""/>
        <dsp:cNvSpPr/>
      </dsp:nvSpPr>
      <dsp:spPr>
        <a:xfrm>
          <a:off x="1946387" y="1367"/>
          <a:ext cx="1439936" cy="863961"/>
        </a:xfrm>
        <a:prstGeom prst="rect">
          <a:avLst/>
        </a:prstGeom>
        <a:gradFill rotWithShape="0">
          <a:gsLst>
            <a:gs pos="0">
              <a:srgbClr val="0D68B0">
                <a:hueOff val="0"/>
                <a:satOff val="0"/>
                <a:lumOff val="0"/>
                <a:alphaOff val="0"/>
                <a:satMod val="103000"/>
                <a:lumMod val="102000"/>
                <a:tint val="94000"/>
              </a:srgbClr>
            </a:gs>
            <a:gs pos="50000">
              <a:srgbClr val="0D68B0">
                <a:hueOff val="0"/>
                <a:satOff val="0"/>
                <a:lumOff val="0"/>
                <a:alphaOff val="0"/>
                <a:satMod val="110000"/>
                <a:lumMod val="100000"/>
                <a:shade val="100000"/>
              </a:srgbClr>
            </a:gs>
            <a:gs pos="100000">
              <a:srgbClr val="0D68B0">
                <a:hueOff val="0"/>
                <a:satOff val="0"/>
                <a:lumOff val="0"/>
                <a:alphaOff val="0"/>
                <a:lumMod val="99000"/>
                <a:satMod val="120000"/>
                <a:shade val="78000"/>
              </a:srgb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solidFill>
                <a:sysClr val="window" lastClr="FFFFFF"/>
              </a:solidFill>
              <a:latin typeface="Arial" panose="020B0604020202020204"/>
              <a:ea typeface="+mn-ea"/>
              <a:cs typeface="+mn-cs"/>
            </a:rPr>
            <a:t>Resilience Communication Infrastructure</a:t>
          </a:r>
        </a:p>
      </dsp:txBody>
      <dsp:txXfrm>
        <a:off x="1946387" y="1367"/>
        <a:ext cx="1439936" cy="863961"/>
      </dsp:txXfrm>
    </dsp:sp>
    <dsp:sp modelId="{D7E2CE7F-A12E-49D3-83BC-BE6EDA9A4826}">
      <dsp:nvSpPr>
        <dsp:cNvPr id="0" name=""/>
        <dsp:cNvSpPr/>
      </dsp:nvSpPr>
      <dsp:spPr>
        <a:xfrm>
          <a:off x="3530317" y="1367"/>
          <a:ext cx="1439936" cy="863961"/>
        </a:xfrm>
        <a:prstGeom prst="rect">
          <a:avLst/>
        </a:prstGeom>
        <a:gradFill rotWithShape="0">
          <a:gsLst>
            <a:gs pos="0">
              <a:srgbClr val="0D68B0">
                <a:hueOff val="0"/>
                <a:satOff val="0"/>
                <a:lumOff val="0"/>
                <a:alphaOff val="0"/>
                <a:satMod val="103000"/>
                <a:lumMod val="102000"/>
                <a:tint val="94000"/>
              </a:srgbClr>
            </a:gs>
            <a:gs pos="50000">
              <a:srgbClr val="0D68B0">
                <a:hueOff val="0"/>
                <a:satOff val="0"/>
                <a:lumOff val="0"/>
                <a:alphaOff val="0"/>
                <a:satMod val="110000"/>
                <a:lumMod val="100000"/>
                <a:shade val="100000"/>
              </a:srgbClr>
            </a:gs>
            <a:gs pos="100000">
              <a:srgbClr val="0D68B0">
                <a:hueOff val="0"/>
                <a:satOff val="0"/>
                <a:lumOff val="0"/>
                <a:alphaOff val="0"/>
                <a:lumMod val="99000"/>
                <a:satMod val="120000"/>
                <a:shade val="78000"/>
              </a:srgb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solidFill>
                <a:sysClr val="window" lastClr="FFFFFF"/>
              </a:solidFill>
              <a:latin typeface="Arial" panose="020B0604020202020204"/>
              <a:ea typeface="+mn-ea"/>
              <a:cs typeface="+mn-cs"/>
            </a:rPr>
            <a:t>Autonomous Driving and Transportation</a:t>
          </a:r>
        </a:p>
      </dsp:txBody>
      <dsp:txXfrm>
        <a:off x="3530317" y="1367"/>
        <a:ext cx="1439936" cy="863961"/>
      </dsp:txXfrm>
    </dsp:sp>
    <dsp:sp modelId="{23DE0F11-373E-4FA0-80FE-BFF259BA68A4}">
      <dsp:nvSpPr>
        <dsp:cNvPr id="0" name=""/>
        <dsp:cNvSpPr/>
      </dsp:nvSpPr>
      <dsp:spPr>
        <a:xfrm>
          <a:off x="362457" y="1009322"/>
          <a:ext cx="1439936" cy="863961"/>
        </a:xfrm>
        <a:prstGeom prst="rect">
          <a:avLst/>
        </a:prstGeom>
        <a:gradFill rotWithShape="0">
          <a:gsLst>
            <a:gs pos="0">
              <a:srgbClr val="0D68B0">
                <a:hueOff val="0"/>
                <a:satOff val="0"/>
                <a:lumOff val="0"/>
                <a:alphaOff val="0"/>
                <a:satMod val="103000"/>
                <a:lumMod val="102000"/>
                <a:tint val="94000"/>
              </a:srgbClr>
            </a:gs>
            <a:gs pos="50000">
              <a:srgbClr val="0D68B0">
                <a:hueOff val="0"/>
                <a:satOff val="0"/>
                <a:lumOff val="0"/>
                <a:alphaOff val="0"/>
                <a:satMod val="110000"/>
                <a:lumMod val="100000"/>
                <a:shade val="100000"/>
              </a:srgbClr>
            </a:gs>
            <a:gs pos="100000">
              <a:srgbClr val="0D68B0">
                <a:hueOff val="0"/>
                <a:satOff val="0"/>
                <a:lumOff val="0"/>
                <a:alphaOff val="0"/>
                <a:lumMod val="99000"/>
                <a:satMod val="120000"/>
                <a:shade val="78000"/>
              </a:srgb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solidFill>
                <a:sysClr val="window" lastClr="FFFFFF"/>
              </a:solidFill>
              <a:latin typeface="Arial" panose="020B0604020202020204"/>
              <a:ea typeface="+mn-ea"/>
              <a:cs typeface="+mn-cs"/>
            </a:rPr>
            <a:t>Fast Train </a:t>
          </a:r>
          <a:br>
            <a:rPr lang="en-US" sz="1200" kern="1200">
              <a:solidFill>
                <a:sysClr val="window" lastClr="FFFFFF"/>
              </a:solidFill>
              <a:latin typeface="Arial" panose="020B0604020202020204"/>
              <a:ea typeface="+mn-ea"/>
              <a:cs typeface="+mn-cs"/>
            </a:rPr>
          </a:br>
          <a:r>
            <a:rPr lang="en-US" sz="1200" kern="1200">
              <a:solidFill>
                <a:sysClr val="window" lastClr="FFFFFF"/>
              </a:solidFill>
              <a:latin typeface="Arial" panose="020B0604020202020204"/>
              <a:ea typeface="+mn-ea"/>
              <a:cs typeface="+mn-cs"/>
            </a:rPr>
            <a:t>Support</a:t>
          </a:r>
        </a:p>
      </dsp:txBody>
      <dsp:txXfrm>
        <a:off x="362457" y="1009322"/>
        <a:ext cx="1439936" cy="863961"/>
      </dsp:txXfrm>
    </dsp:sp>
    <dsp:sp modelId="{3B447A0B-123C-400F-A70A-283077C24A3D}">
      <dsp:nvSpPr>
        <dsp:cNvPr id="0" name=""/>
        <dsp:cNvSpPr/>
      </dsp:nvSpPr>
      <dsp:spPr>
        <a:xfrm>
          <a:off x="1946387" y="1009322"/>
          <a:ext cx="1439936" cy="863961"/>
        </a:xfrm>
        <a:prstGeom prst="rect">
          <a:avLst/>
        </a:prstGeom>
        <a:gradFill rotWithShape="0">
          <a:gsLst>
            <a:gs pos="0">
              <a:srgbClr val="0D68B0">
                <a:hueOff val="0"/>
                <a:satOff val="0"/>
                <a:lumOff val="0"/>
                <a:alphaOff val="0"/>
                <a:satMod val="103000"/>
                <a:lumMod val="102000"/>
                <a:tint val="94000"/>
              </a:srgbClr>
            </a:gs>
            <a:gs pos="50000">
              <a:srgbClr val="0D68B0">
                <a:hueOff val="0"/>
                <a:satOff val="0"/>
                <a:lumOff val="0"/>
                <a:alphaOff val="0"/>
                <a:satMod val="110000"/>
                <a:lumMod val="100000"/>
                <a:shade val="100000"/>
              </a:srgbClr>
            </a:gs>
            <a:gs pos="100000">
              <a:srgbClr val="0D68B0">
                <a:hueOff val="0"/>
                <a:satOff val="0"/>
                <a:lumOff val="0"/>
                <a:alphaOff val="0"/>
                <a:lumMod val="99000"/>
                <a:satMod val="120000"/>
                <a:shade val="78000"/>
              </a:srgb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solidFill>
                <a:sysClr val="window" lastClr="FFFFFF"/>
              </a:solidFill>
              <a:latin typeface="Arial" panose="020B0604020202020204"/>
              <a:ea typeface="+mn-ea"/>
              <a:cs typeface="+mn-cs"/>
            </a:rPr>
            <a:t>Intelligent </a:t>
          </a:r>
          <a:br>
            <a:rPr lang="en-US" sz="1200" kern="1200">
              <a:solidFill>
                <a:sysClr val="window" lastClr="FFFFFF"/>
              </a:solidFill>
              <a:latin typeface="Arial" panose="020B0604020202020204"/>
              <a:ea typeface="+mn-ea"/>
              <a:cs typeface="+mn-cs"/>
            </a:rPr>
          </a:br>
          <a:r>
            <a:rPr lang="en-US" sz="1200" kern="1200">
              <a:solidFill>
                <a:sysClr val="window" lastClr="FFFFFF"/>
              </a:solidFill>
              <a:latin typeface="Arial" panose="020B0604020202020204"/>
              <a:ea typeface="+mn-ea"/>
              <a:cs typeface="+mn-cs"/>
            </a:rPr>
            <a:t>Farming</a:t>
          </a:r>
        </a:p>
      </dsp:txBody>
      <dsp:txXfrm>
        <a:off x="1946387" y="1009322"/>
        <a:ext cx="1439936" cy="863961"/>
      </dsp:txXfrm>
    </dsp:sp>
    <dsp:sp modelId="{A827DB77-D1E6-4EFC-8787-2EAC39A2E9E4}">
      <dsp:nvSpPr>
        <dsp:cNvPr id="0" name=""/>
        <dsp:cNvSpPr/>
      </dsp:nvSpPr>
      <dsp:spPr>
        <a:xfrm>
          <a:off x="3530317" y="1009322"/>
          <a:ext cx="1439936" cy="863961"/>
        </a:xfrm>
        <a:prstGeom prst="rect">
          <a:avLst/>
        </a:prstGeom>
        <a:gradFill rotWithShape="0">
          <a:gsLst>
            <a:gs pos="0">
              <a:srgbClr val="0D68B0">
                <a:hueOff val="0"/>
                <a:satOff val="0"/>
                <a:lumOff val="0"/>
                <a:alphaOff val="0"/>
                <a:satMod val="103000"/>
                <a:lumMod val="102000"/>
                <a:tint val="94000"/>
              </a:srgbClr>
            </a:gs>
            <a:gs pos="50000">
              <a:srgbClr val="0D68B0">
                <a:hueOff val="0"/>
                <a:satOff val="0"/>
                <a:lumOff val="0"/>
                <a:alphaOff val="0"/>
                <a:satMod val="110000"/>
                <a:lumMod val="100000"/>
                <a:shade val="100000"/>
              </a:srgbClr>
            </a:gs>
            <a:gs pos="100000">
              <a:srgbClr val="0D68B0">
                <a:hueOff val="0"/>
                <a:satOff val="0"/>
                <a:lumOff val="0"/>
                <a:alphaOff val="0"/>
                <a:lumMod val="99000"/>
                <a:satMod val="120000"/>
                <a:shade val="78000"/>
              </a:srgb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solidFill>
                <a:sysClr val="window" lastClr="FFFFFF"/>
              </a:solidFill>
              <a:latin typeface="Arial" panose="020B0604020202020204"/>
              <a:ea typeface="+mn-ea"/>
              <a:cs typeface="+mn-cs"/>
            </a:rPr>
            <a:t>World-wide Logistics</a:t>
          </a:r>
        </a:p>
      </dsp:txBody>
      <dsp:txXfrm>
        <a:off x="3530317" y="1009322"/>
        <a:ext cx="1439936" cy="863961"/>
      </dsp:txXfrm>
    </dsp:sp>
    <dsp:sp modelId="{A7A62733-BFC3-4027-B883-F4DC3A4C539C}">
      <dsp:nvSpPr>
        <dsp:cNvPr id="0" name=""/>
        <dsp:cNvSpPr/>
      </dsp:nvSpPr>
      <dsp:spPr>
        <a:xfrm>
          <a:off x="362457" y="2017278"/>
          <a:ext cx="1439936" cy="863961"/>
        </a:xfrm>
        <a:prstGeom prst="rect">
          <a:avLst/>
        </a:prstGeom>
        <a:gradFill rotWithShape="0">
          <a:gsLst>
            <a:gs pos="0">
              <a:srgbClr val="0D68B0">
                <a:hueOff val="0"/>
                <a:satOff val="0"/>
                <a:lumOff val="0"/>
                <a:alphaOff val="0"/>
                <a:satMod val="103000"/>
                <a:lumMod val="102000"/>
                <a:tint val="94000"/>
              </a:srgbClr>
            </a:gs>
            <a:gs pos="50000">
              <a:srgbClr val="0D68B0">
                <a:hueOff val="0"/>
                <a:satOff val="0"/>
                <a:lumOff val="0"/>
                <a:alphaOff val="0"/>
                <a:satMod val="110000"/>
                <a:lumMod val="100000"/>
                <a:shade val="100000"/>
              </a:srgbClr>
            </a:gs>
            <a:gs pos="100000">
              <a:srgbClr val="0D68B0">
                <a:hueOff val="0"/>
                <a:satOff val="0"/>
                <a:lumOff val="0"/>
                <a:alphaOff val="0"/>
                <a:lumMod val="99000"/>
                <a:satMod val="120000"/>
                <a:shade val="78000"/>
              </a:srgb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solidFill>
                <a:sysClr val="window" lastClr="FFFFFF"/>
              </a:solidFill>
              <a:latin typeface="Arial" panose="020B0604020202020204"/>
              <a:ea typeface="+mn-ea"/>
              <a:cs typeface="+mn-cs"/>
            </a:rPr>
            <a:t>Maritime Connectivity</a:t>
          </a:r>
        </a:p>
      </dsp:txBody>
      <dsp:txXfrm>
        <a:off x="362457" y="2017278"/>
        <a:ext cx="1439936" cy="863961"/>
      </dsp:txXfrm>
    </dsp:sp>
    <dsp:sp modelId="{393B8DD2-8726-4105-8458-023CF40387E5}">
      <dsp:nvSpPr>
        <dsp:cNvPr id="0" name=""/>
        <dsp:cNvSpPr/>
      </dsp:nvSpPr>
      <dsp:spPr>
        <a:xfrm>
          <a:off x="1946387" y="2017278"/>
          <a:ext cx="1439936" cy="863961"/>
        </a:xfrm>
        <a:prstGeom prst="rect">
          <a:avLst/>
        </a:prstGeom>
        <a:gradFill rotWithShape="0">
          <a:gsLst>
            <a:gs pos="0">
              <a:srgbClr val="0D68B0">
                <a:hueOff val="0"/>
                <a:satOff val="0"/>
                <a:lumOff val="0"/>
                <a:alphaOff val="0"/>
                <a:satMod val="103000"/>
                <a:lumMod val="102000"/>
                <a:tint val="94000"/>
              </a:srgbClr>
            </a:gs>
            <a:gs pos="50000">
              <a:srgbClr val="0D68B0">
                <a:hueOff val="0"/>
                <a:satOff val="0"/>
                <a:lumOff val="0"/>
                <a:alphaOff val="0"/>
                <a:satMod val="110000"/>
                <a:lumMod val="100000"/>
                <a:shade val="100000"/>
              </a:srgbClr>
            </a:gs>
            <a:gs pos="100000">
              <a:srgbClr val="0D68B0">
                <a:hueOff val="0"/>
                <a:satOff val="0"/>
                <a:lumOff val="0"/>
                <a:alphaOff val="0"/>
                <a:lumMod val="99000"/>
                <a:satMod val="120000"/>
                <a:shade val="78000"/>
              </a:srgb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solidFill>
                <a:sysClr val="window" lastClr="FFFFFF"/>
              </a:solidFill>
              <a:latin typeface="Arial" panose="020B0604020202020204"/>
              <a:ea typeface="+mn-ea"/>
              <a:cs typeface="+mn-cs"/>
            </a:rPr>
            <a:t>Airline </a:t>
          </a:r>
          <a:br>
            <a:rPr lang="en-US" sz="1200" kern="1200">
              <a:solidFill>
                <a:sysClr val="window" lastClr="FFFFFF"/>
              </a:solidFill>
              <a:latin typeface="Arial" panose="020B0604020202020204"/>
              <a:ea typeface="+mn-ea"/>
              <a:cs typeface="+mn-cs"/>
            </a:rPr>
          </a:br>
          <a:r>
            <a:rPr lang="en-US" sz="1200" kern="1200">
              <a:solidFill>
                <a:sysClr val="window" lastClr="FFFFFF"/>
              </a:solidFill>
              <a:latin typeface="Arial" panose="020B0604020202020204"/>
              <a:ea typeface="+mn-ea"/>
              <a:cs typeface="+mn-cs"/>
            </a:rPr>
            <a:t>Connectivity</a:t>
          </a:r>
        </a:p>
      </dsp:txBody>
      <dsp:txXfrm>
        <a:off x="1946387" y="2017278"/>
        <a:ext cx="1439936" cy="863961"/>
      </dsp:txXfrm>
    </dsp:sp>
    <dsp:sp modelId="{F649340D-F3F7-4EE9-826C-A7ECD46DB557}">
      <dsp:nvSpPr>
        <dsp:cNvPr id="0" name=""/>
        <dsp:cNvSpPr/>
      </dsp:nvSpPr>
      <dsp:spPr>
        <a:xfrm>
          <a:off x="3530317" y="2017278"/>
          <a:ext cx="1439936" cy="863961"/>
        </a:xfrm>
        <a:prstGeom prst="rect">
          <a:avLst/>
        </a:prstGeom>
        <a:gradFill rotWithShape="0">
          <a:gsLst>
            <a:gs pos="0">
              <a:srgbClr val="0D68B0">
                <a:hueOff val="0"/>
                <a:satOff val="0"/>
                <a:lumOff val="0"/>
                <a:alphaOff val="0"/>
                <a:satMod val="103000"/>
                <a:lumMod val="102000"/>
                <a:tint val="94000"/>
              </a:srgbClr>
            </a:gs>
            <a:gs pos="50000">
              <a:srgbClr val="0D68B0">
                <a:hueOff val="0"/>
                <a:satOff val="0"/>
                <a:lumOff val="0"/>
                <a:alphaOff val="0"/>
                <a:satMod val="110000"/>
                <a:lumMod val="100000"/>
                <a:shade val="100000"/>
              </a:srgbClr>
            </a:gs>
            <a:gs pos="100000">
              <a:srgbClr val="0D68B0">
                <a:hueOff val="0"/>
                <a:satOff val="0"/>
                <a:lumOff val="0"/>
                <a:alphaOff val="0"/>
                <a:lumMod val="99000"/>
                <a:satMod val="120000"/>
                <a:shade val="78000"/>
              </a:srgb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solidFill>
                <a:sysClr val="window" lastClr="FFFFFF"/>
              </a:solidFill>
              <a:latin typeface="Arial" panose="020B0604020202020204"/>
              <a:ea typeface="+mn-ea"/>
              <a:cs typeface="+mn-cs"/>
            </a:rPr>
            <a:t>Health</a:t>
          </a:r>
          <a:br>
            <a:rPr lang="en-US" sz="1200" kern="1200">
              <a:solidFill>
                <a:sysClr val="window" lastClr="FFFFFF"/>
              </a:solidFill>
              <a:latin typeface="Arial" panose="020B0604020202020204"/>
              <a:ea typeface="+mn-ea"/>
              <a:cs typeface="+mn-cs"/>
            </a:rPr>
          </a:br>
          <a:r>
            <a:rPr lang="en-US" sz="1200" kern="1200">
              <a:solidFill>
                <a:sysClr val="window" lastClr="FFFFFF"/>
              </a:solidFill>
              <a:latin typeface="Arial" panose="020B0604020202020204"/>
              <a:ea typeface="+mn-ea"/>
              <a:cs typeface="+mn-cs"/>
            </a:rPr>
            <a:t>support</a:t>
          </a:r>
        </a:p>
      </dsp:txBody>
      <dsp:txXfrm>
        <a:off x="3530317" y="2017278"/>
        <a:ext cx="1439936" cy="863961"/>
      </dsp:txXfrm>
    </dsp:sp>
    <dsp:sp modelId="{D429750D-40A7-40C7-B97C-5D91C8746A52}">
      <dsp:nvSpPr>
        <dsp:cNvPr id="0" name=""/>
        <dsp:cNvSpPr/>
      </dsp:nvSpPr>
      <dsp:spPr>
        <a:xfrm>
          <a:off x="362457" y="3025233"/>
          <a:ext cx="1439936" cy="863961"/>
        </a:xfrm>
        <a:prstGeom prst="rect">
          <a:avLst/>
        </a:prstGeom>
        <a:gradFill rotWithShape="0">
          <a:gsLst>
            <a:gs pos="0">
              <a:srgbClr val="0D68B0">
                <a:hueOff val="0"/>
                <a:satOff val="0"/>
                <a:lumOff val="0"/>
                <a:alphaOff val="0"/>
                <a:satMod val="103000"/>
                <a:lumMod val="102000"/>
                <a:tint val="94000"/>
              </a:srgbClr>
            </a:gs>
            <a:gs pos="50000">
              <a:srgbClr val="0D68B0">
                <a:hueOff val="0"/>
                <a:satOff val="0"/>
                <a:lumOff val="0"/>
                <a:alphaOff val="0"/>
                <a:satMod val="110000"/>
                <a:lumMod val="100000"/>
                <a:shade val="100000"/>
              </a:srgbClr>
            </a:gs>
            <a:gs pos="100000">
              <a:srgbClr val="0D68B0">
                <a:hueOff val="0"/>
                <a:satOff val="0"/>
                <a:lumOff val="0"/>
                <a:alphaOff val="0"/>
                <a:lumMod val="99000"/>
                <a:satMod val="120000"/>
                <a:shade val="78000"/>
              </a:srgb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solidFill>
                <a:sysClr val="window" lastClr="FFFFFF"/>
              </a:solidFill>
              <a:latin typeface="Arial" panose="020B0604020202020204"/>
              <a:ea typeface="+mn-ea"/>
              <a:cs typeface="+mn-cs"/>
            </a:rPr>
            <a:t>Earth Observation &amp; Environmental Monitoring</a:t>
          </a:r>
        </a:p>
      </dsp:txBody>
      <dsp:txXfrm>
        <a:off x="362457" y="3025233"/>
        <a:ext cx="1439936" cy="863961"/>
      </dsp:txXfrm>
    </dsp:sp>
    <dsp:sp modelId="{16994ABD-257C-4BCD-94C3-DC0785FEBD60}">
      <dsp:nvSpPr>
        <dsp:cNvPr id="0" name=""/>
        <dsp:cNvSpPr/>
      </dsp:nvSpPr>
      <dsp:spPr>
        <a:xfrm>
          <a:off x="1946387" y="3025233"/>
          <a:ext cx="1439936" cy="863961"/>
        </a:xfrm>
        <a:prstGeom prst="rect">
          <a:avLst/>
        </a:prstGeom>
        <a:gradFill rotWithShape="0">
          <a:gsLst>
            <a:gs pos="0">
              <a:srgbClr val="0D68B0">
                <a:hueOff val="0"/>
                <a:satOff val="0"/>
                <a:lumOff val="0"/>
                <a:alphaOff val="0"/>
                <a:satMod val="103000"/>
                <a:lumMod val="102000"/>
                <a:tint val="94000"/>
              </a:srgbClr>
            </a:gs>
            <a:gs pos="50000">
              <a:srgbClr val="0D68B0">
                <a:hueOff val="0"/>
                <a:satOff val="0"/>
                <a:lumOff val="0"/>
                <a:alphaOff val="0"/>
                <a:satMod val="110000"/>
                <a:lumMod val="100000"/>
                <a:shade val="100000"/>
              </a:srgbClr>
            </a:gs>
            <a:gs pos="100000">
              <a:srgbClr val="0D68B0">
                <a:hueOff val="0"/>
                <a:satOff val="0"/>
                <a:lumOff val="0"/>
                <a:alphaOff val="0"/>
                <a:lumMod val="99000"/>
                <a:satMod val="120000"/>
                <a:shade val="78000"/>
              </a:srgb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solidFill>
                <a:sysClr val="window" lastClr="FFFFFF"/>
              </a:solidFill>
              <a:latin typeface="Arial" panose="020B0604020202020204"/>
              <a:ea typeface="+mn-ea"/>
              <a:cs typeface="+mn-cs"/>
            </a:rPr>
            <a:t>Governmental Services</a:t>
          </a:r>
        </a:p>
      </dsp:txBody>
      <dsp:txXfrm>
        <a:off x="1946387" y="3025233"/>
        <a:ext cx="1439936" cy="863961"/>
      </dsp:txXfrm>
    </dsp:sp>
    <dsp:sp modelId="{6CD2158A-1FFB-455D-9069-5B08FDC63883}">
      <dsp:nvSpPr>
        <dsp:cNvPr id="0" name=""/>
        <dsp:cNvSpPr/>
      </dsp:nvSpPr>
      <dsp:spPr>
        <a:xfrm>
          <a:off x="3530317" y="3025233"/>
          <a:ext cx="1439936" cy="863961"/>
        </a:xfrm>
        <a:prstGeom prst="rect">
          <a:avLst/>
        </a:prstGeom>
        <a:gradFill rotWithShape="0">
          <a:gsLst>
            <a:gs pos="0">
              <a:srgbClr val="0D68B0">
                <a:hueOff val="0"/>
                <a:satOff val="0"/>
                <a:lumOff val="0"/>
                <a:alphaOff val="0"/>
                <a:satMod val="103000"/>
                <a:lumMod val="102000"/>
                <a:tint val="94000"/>
              </a:srgbClr>
            </a:gs>
            <a:gs pos="50000">
              <a:srgbClr val="0D68B0">
                <a:hueOff val="0"/>
                <a:satOff val="0"/>
                <a:lumOff val="0"/>
                <a:alphaOff val="0"/>
                <a:satMod val="110000"/>
                <a:lumMod val="100000"/>
                <a:shade val="100000"/>
              </a:srgbClr>
            </a:gs>
            <a:gs pos="100000">
              <a:srgbClr val="0D68B0">
                <a:hueOff val="0"/>
                <a:satOff val="0"/>
                <a:lumOff val="0"/>
                <a:alphaOff val="0"/>
                <a:lumMod val="99000"/>
                <a:satMod val="120000"/>
                <a:shade val="78000"/>
              </a:srgb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solidFill>
                <a:sysClr val="window" lastClr="FFFFFF"/>
              </a:solidFill>
              <a:latin typeface="Arial" panose="020B0604020202020204"/>
              <a:ea typeface="+mn-ea"/>
              <a:cs typeface="+mn-cs"/>
            </a:rPr>
            <a:t>Stock Exchange Networks </a:t>
          </a:r>
          <a:br>
            <a:rPr lang="en-US" sz="1200" kern="1200">
              <a:solidFill>
                <a:sysClr val="window" lastClr="FFFFFF"/>
              </a:solidFill>
              <a:latin typeface="Arial" panose="020B0604020202020204"/>
              <a:ea typeface="+mn-ea"/>
              <a:cs typeface="+mn-cs"/>
            </a:rPr>
          </a:br>
          <a:r>
            <a:rPr lang="en-US" sz="1200" kern="1200">
              <a:solidFill>
                <a:sysClr val="window" lastClr="FFFFFF"/>
              </a:solidFill>
              <a:latin typeface="Arial" panose="020B0604020202020204"/>
              <a:ea typeface="+mn-ea"/>
              <a:cs typeface="+mn-cs"/>
            </a:rPr>
            <a:t>(Security)</a:t>
          </a:r>
        </a:p>
      </dsp:txBody>
      <dsp:txXfrm>
        <a:off x="3530317" y="3025233"/>
        <a:ext cx="1439936" cy="863961"/>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51BCD205-8F36-4A51-A59B-157273EF3EAD}"/>
              </a:ext>
            </a:extLst>
          </p:cNvPr>
          <p:cNvSpPr txBox="1">
            <a:spLocks noGrp="1"/>
          </p:cNvSpPr>
          <p:nvPr>
            <p:ph type="hdr" sz="quarter"/>
          </p:nvPr>
        </p:nvSpPr>
        <p:spPr>
          <a:xfrm>
            <a:off x="0" y="0"/>
            <a:ext cx="3280680" cy="534240"/>
          </a:xfrm>
          <a:prstGeom prst="rect">
            <a:avLst/>
          </a:prstGeom>
          <a:noFill/>
          <a:ln>
            <a:noFill/>
          </a:ln>
        </p:spPr>
        <p:txBody>
          <a:bodyPr vert="horz" wrap="none" lIns="90000" tIns="45000" rIns="90000" bIns="45000" anchorCtr="0" compatLnSpc="0">
            <a:noAutofit/>
          </a:bodyPr>
          <a:lstStyle/>
          <a:p>
            <a:pPr marL="0" marR="0" lvl="0" indent="0" rtl="0" hangingPunct="0">
              <a:lnSpc>
                <a:spcPct val="100000"/>
              </a:lnSpc>
              <a:spcBef>
                <a:spcPts val="0"/>
              </a:spcBef>
              <a:spcAft>
                <a:spcPts val="0"/>
              </a:spcAft>
              <a:buNone/>
              <a:tabLst/>
              <a:defRPr sz="1400"/>
            </a:pPr>
            <a:endParaRPr lang="en-GB" sz="1400" b="0" i="0" u="none" strike="noStrike" kern="1200">
              <a:ln>
                <a:noFill/>
              </a:ln>
              <a:latin typeface="Liberation Sans" pitchFamily="18"/>
              <a:ea typeface="Microsoft YaHei" pitchFamily="2"/>
              <a:cs typeface="Arial" pitchFamily="2"/>
            </a:endParaRPr>
          </a:p>
        </p:txBody>
      </p:sp>
      <p:sp>
        <p:nvSpPr>
          <p:cNvPr id="3" name="Datumsplatzhalter 2">
            <a:extLst>
              <a:ext uri="{FF2B5EF4-FFF2-40B4-BE49-F238E27FC236}">
                <a16:creationId xmlns:a16="http://schemas.microsoft.com/office/drawing/2014/main" id="{081507F7-4154-41C5-AD06-AAA53FD6CD8D}"/>
              </a:ext>
            </a:extLst>
          </p:cNvPr>
          <p:cNvSpPr txBox="1">
            <a:spLocks noGrp="1"/>
          </p:cNvSpPr>
          <p:nvPr>
            <p:ph type="dt" sz="quarter" idx="1"/>
          </p:nvPr>
        </p:nvSpPr>
        <p:spPr>
          <a:xfrm>
            <a:off x="4278960" y="0"/>
            <a:ext cx="3280680" cy="534240"/>
          </a:xfrm>
          <a:prstGeom prst="rect">
            <a:avLst/>
          </a:prstGeom>
          <a:noFill/>
          <a:ln>
            <a:noFill/>
          </a:ln>
        </p:spPr>
        <p:txBody>
          <a:bodyPr vert="horz" wrap="none" lIns="90000" tIns="45000" rIns="90000" bIns="45000" anchorCtr="0" compatLnSpc="0">
            <a:noAutofit/>
          </a:bodyPr>
          <a:lstStyle/>
          <a:p>
            <a:pPr marL="0" marR="0" lvl="0" indent="0" algn="r" rtl="0" hangingPunct="0">
              <a:lnSpc>
                <a:spcPct val="100000"/>
              </a:lnSpc>
              <a:spcBef>
                <a:spcPts val="0"/>
              </a:spcBef>
              <a:spcAft>
                <a:spcPts val="0"/>
              </a:spcAft>
              <a:buNone/>
              <a:tabLst/>
              <a:defRPr sz="1400"/>
            </a:pPr>
            <a:endParaRPr lang="en-GB" sz="1400" b="0" i="0" u="none" strike="noStrike" kern="1200">
              <a:ln>
                <a:noFill/>
              </a:ln>
              <a:latin typeface="Liberation Sans" pitchFamily="18"/>
              <a:ea typeface="Microsoft YaHei" pitchFamily="2"/>
              <a:cs typeface="Arial" pitchFamily="2"/>
            </a:endParaRPr>
          </a:p>
        </p:txBody>
      </p:sp>
      <p:sp>
        <p:nvSpPr>
          <p:cNvPr id="4" name="Fußzeilenplatzhalter 3">
            <a:extLst>
              <a:ext uri="{FF2B5EF4-FFF2-40B4-BE49-F238E27FC236}">
                <a16:creationId xmlns:a16="http://schemas.microsoft.com/office/drawing/2014/main" id="{439808F4-C0D0-4B79-B507-366129D9663E}"/>
              </a:ext>
            </a:extLst>
          </p:cNvPr>
          <p:cNvSpPr txBox="1">
            <a:spLocks noGrp="1"/>
          </p:cNvSpPr>
          <p:nvPr>
            <p:ph type="ftr" sz="quarter" idx="2"/>
          </p:nvPr>
        </p:nvSpPr>
        <p:spPr>
          <a:xfrm>
            <a:off x="0" y="10157400"/>
            <a:ext cx="3280680" cy="534240"/>
          </a:xfrm>
          <a:prstGeom prst="rect">
            <a:avLst/>
          </a:prstGeom>
          <a:noFill/>
          <a:ln>
            <a:noFill/>
          </a:ln>
        </p:spPr>
        <p:txBody>
          <a:bodyPr vert="horz" wrap="none" lIns="90000" tIns="45000" rIns="90000" bIns="45000" anchor="b" anchorCtr="0" compatLnSpc="0">
            <a:noAutofit/>
          </a:bodyPr>
          <a:lstStyle/>
          <a:p>
            <a:pPr marL="0" marR="0" lvl="0" indent="0" rtl="0" hangingPunct="0">
              <a:lnSpc>
                <a:spcPct val="100000"/>
              </a:lnSpc>
              <a:spcBef>
                <a:spcPts val="0"/>
              </a:spcBef>
              <a:spcAft>
                <a:spcPts val="0"/>
              </a:spcAft>
              <a:buNone/>
              <a:tabLst/>
              <a:defRPr sz="1400"/>
            </a:pPr>
            <a:r>
              <a:rPr lang="en-GB" sz="1400" b="0" i="0" u="none" strike="noStrike" kern="1200">
                <a:ln>
                  <a:noFill/>
                </a:ln>
                <a:latin typeface="Liberation Sans" pitchFamily="18"/>
                <a:ea typeface="Microsoft YaHei" pitchFamily="2"/>
                <a:cs typeface="Arial" pitchFamily="2"/>
              </a:rPr>
              <a:t>AInur Daurembekova</a:t>
            </a:r>
          </a:p>
        </p:txBody>
      </p:sp>
      <p:sp>
        <p:nvSpPr>
          <p:cNvPr id="5" name="Foliennummernplatzhalter 4">
            <a:extLst>
              <a:ext uri="{FF2B5EF4-FFF2-40B4-BE49-F238E27FC236}">
                <a16:creationId xmlns:a16="http://schemas.microsoft.com/office/drawing/2014/main" id="{A7B99BBD-E277-4A15-B6BE-FF65D6712B92}"/>
              </a:ext>
            </a:extLst>
          </p:cNvPr>
          <p:cNvSpPr txBox="1">
            <a:spLocks noGrp="1"/>
          </p:cNvSpPr>
          <p:nvPr>
            <p:ph type="sldNum" sz="quarter" idx="3"/>
          </p:nvPr>
        </p:nvSpPr>
        <p:spPr>
          <a:xfrm>
            <a:off x="4278960" y="10157400"/>
            <a:ext cx="3280680" cy="534240"/>
          </a:xfrm>
          <a:prstGeom prst="rect">
            <a:avLst/>
          </a:prstGeom>
          <a:noFill/>
          <a:ln>
            <a:noFill/>
          </a:ln>
        </p:spPr>
        <p:txBody>
          <a:bodyPr vert="horz" wrap="none" lIns="90000" tIns="45000" rIns="90000" bIns="45000" anchor="b" anchorCtr="0" compatLnSpc="0">
            <a:noAutofit/>
          </a:bodyPr>
          <a:lstStyle/>
          <a:p>
            <a:pPr marL="0" marR="0" lvl="0" indent="0" algn="r" rtl="0" hangingPunct="0">
              <a:lnSpc>
                <a:spcPct val="100000"/>
              </a:lnSpc>
              <a:spcBef>
                <a:spcPts val="0"/>
              </a:spcBef>
              <a:spcAft>
                <a:spcPts val="0"/>
              </a:spcAft>
              <a:buNone/>
              <a:tabLst/>
              <a:defRPr sz="1400"/>
            </a:pPr>
            <a:fld id="{282DABF2-69F3-4754-81F2-D76D56CBB13B}" type="slidenum">
              <a:t>‹#›</a:t>
            </a:fld>
            <a:endParaRPr lang="en-GB" sz="1400" b="0" i="0" u="none" strike="noStrike" kern="1200">
              <a:ln>
                <a:noFill/>
              </a:ln>
              <a:latin typeface="Liberation Sans" pitchFamily="18"/>
              <a:ea typeface="Microsoft YaHei" pitchFamily="2"/>
              <a:cs typeface="Arial" pitchFamily="2"/>
            </a:endParaRPr>
          </a:p>
        </p:txBody>
      </p:sp>
    </p:spTree>
    <p:extLst>
      <p:ext uri="{BB962C8B-B14F-4D97-AF65-F5344CB8AC3E}">
        <p14:creationId xmlns:p14="http://schemas.microsoft.com/office/powerpoint/2010/main" val="3102807895"/>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13C32813-D077-456C-9BA7-7BEBD6A9ACE2}"/>
              </a:ext>
            </a:extLst>
          </p:cNvPr>
          <p:cNvSpPr>
            <a:spLocks noGrp="1" noRot="1" noChangeAspect="1"/>
          </p:cNvSpPr>
          <p:nvPr>
            <p:ph type="sldImg" idx="2"/>
          </p:nvPr>
        </p:nvSpPr>
        <p:spPr>
          <a:xfrm>
            <a:off x="217488" y="812800"/>
            <a:ext cx="7123112" cy="4008438"/>
          </a:xfrm>
          <a:prstGeom prst="rect">
            <a:avLst/>
          </a:prstGeom>
          <a:noFill/>
          <a:ln>
            <a:noFill/>
            <a:prstDash val="solid"/>
          </a:ln>
        </p:spPr>
      </p:sp>
      <p:sp>
        <p:nvSpPr>
          <p:cNvPr id="3" name="Notizenplatzhalter 2">
            <a:extLst>
              <a:ext uri="{FF2B5EF4-FFF2-40B4-BE49-F238E27FC236}">
                <a16:creationId xmlns:a16="http://schemas.microsoft.com/office/drawing/2014/main" id="{29A666E8-F8B3-4D81-8866-E0B3FFF15083}"/>
              </a:ext>
            </a:extLst>
          </p:cNvPr>
          <p:cNvSpPr txBox="1">
            <a:spLocks noGrp="1"/>
          </p:cNvSpPr>
          <p:nvPr>
            <p:ph type="body" sz="quarter" idx="3"/>
          </p:nvPr>
        </p:nvSpPr>
        <p:spPr>
          <a:xfrm>
            <a:off x="756000" y="5078520"/>
            <a:ext cx="6047640" cy="4811040"/>
          </a:xfrm>
          <a:prstGeom prst="rect">
            <a:avLst/>
          </a:prstGeom>
          <a:noFill/>
          <a:ln>
            <a:noFill/>
          </a:ln>
        </p:spPr>
        <p:txBody>
          <a:bodyPr lIns="0" tIns="0" rIns="0" bIns="0"/>
          <a:lstStyle/>
          <a:p>
            <a:endParaRPr lang="en-GB"/>
          </a:p>
        </p:txBody>
      </p:sp>
      <p:sp>
        <p:nvSpPr>
          <p:cNvPr id="4" name="Kopfzeilenplatzhalter 3">
            <a:extLst>
              <a:ext uri="{FF2B5EF4-FFF2-40B4-BE49-F238E27FC236}">
                <a16:creationId xmlns:a16="http://schemas.microsoft.com/office/drawing/2014/main" id="{0CDFAF95-D67D-475F-9A45-AFCA9C4146D0}"/>
              </a:ext>
            </a:extLst>
          </p:cNvPr>
          <p:cNvSpPr txBox="1">
            <a:spLocks noGrp="1"/>
          </p:cNvSpPr>
          <p:nvPr>
            <p:ph type="hdr" sz="quarter"/>
          </p:nvPr>
        </p:nvSpPr>
        <p:spPr>
          <a:xfrm>
            <a:off x="0" y="0"/>
            <a:ext cx="3280680" cy="534240"/>
          </a:xfrm>
          <a:prstGeom prst="rect">
            <a:avLst/>
          </a:prstGeom>
          <a:noFill/>
          <a:ln>
            <a:noFill/>
          </a:ln>
        </p:spPr>
        <p:txBody>
          <a:bodyPr lIns="0" tIns="0" rIns="0" bIns="0" anchorCtr="0">
            <a:noAutofit/>
          </a:bodyPr>
          <a:lstStyle>
            <a:lvl1pPr lvl="0" rtl="0" hangingPunct="0">
              <a:buNone/>
              <a:tabLst/>
              <a:defRPr lang="en-GB" sz="1400" kern="1200">
                <a:latin typeface="Times New Roman" pitchFamily="18"/>
                <a:ea typeface="Lucida Sans Unicode" pitchFamily="2"/>
                <a:cs typeface="Tahoma" pitchFamily="2"/>
              </a:defRPr>
            </a:lvl1pPr>
          </a:lstStyle>
          <a:p>
            <a:pPr lvl="0"/>
            <a:endParaRPr lang="en-GB"/>
          </a:p>
        </p:txBody>
      </p:sp>
      <p:sp>
        <p:nvSpPr>
          <p:cNvPr id="5" name="Datumsplatzhalter 4">
            <a:extLst>
              <a:ext uri="{FF2B5EF4-FFF2-40B4-BE49-F238E27FC236}">
                <a16:creationId xmlns:a16="http://schemas.microsoft.com/office/drawing/2014/main" id="{ED16ADFE-3571-4723-B9A1-94A3B41636CA}"/>
              </a:ext>
            </a:extLst>
          </p:cNvPr>
          <p:cNvSpPr txBox="1">
            <a:spLocks noGrp="1"/>
          </p:cNvSpPr>
          <p:nvPr>
            <p:ph type="dt" idx="1"/>
          </p:nvPr>
        </p:nvSpPr>
        <p:spPr>
          <a:xfrm>
            <a:off x="4278960" y="0"/>
            <a:ext cx="3280680" cy="534240"/>
          </a:xfrm>
          <a:prstGeom prst="rect">
            <a:avLst/>
          </a:prstGeom>
          <a:noFill/>
          <a:ln>
            <a:noFill/>
          </a:ln>
        </p:spPr>
        <p:txBody>
          <a:bodyPr lIns="0" tIns="0" rIns="0" bIns="0" anchorCtr="0">
            <a:noAutofit/>
          </a:bodyPr>
          <a:lstStyle>
            <a:lvl1pPr lvl="0" algn="r" rtl="0" hangingPunct="0">
              <a:buNone/>
              <a:tabLst/>
              <a:defRPr lang="en-GB" sz="1400" kern="1200">
                <a:latin typeface="Times New Roman" pitchFamily="18"/>
                <a:ea typeface="Lucida Sans Unicode" pitchFamily="2"/>
                <a:cs typeface="Tahoma" pitchFamily="2"/>
              </a:defRPr>
            </a:lvl1pPr>
          </a:lstStyle>
          <a:p>
            <a:pPr lvl="0"/>
            <a:endParaRPr lang="en-GB"/>
          </a:p>
        </p:txBody>
      </p:sp>
      <p:sp>
        <p:nvSpPr>
          <p:cNvPr id="6" name="Fußzeilenplatzhalter 5">
            <a:extLst>
              <a:ext uri="{FF2B5EF4-FFF2-40B4-BE49-F238E27FC236}">
                <a16:creationId xmlns:a16="http://schemas.microsoft.com/office/drawing/2014/main" id="{52DB79A2-4250-4BF2-95FB-C3FF4D792A94}"/>
              </a:ext>
            </a:extLst>
          </p:cNvPr>
          <p:cNvSpPr txBox="1">
            <a:spLocks noGrp="1"/>
          </p:cNvSpPr>
          <p:nvPr>
            <p:ph type="ftr" sz="quarter" idx="4"/>
          </p:nvPr>
        </p:nvSpPr>
        <p:spPr>
          <a:xfrm>
            <a:off x="0" y="10157400"/>
            <a:ext cx="3280680" cy="534240"/>
          </a:xfrm>
          <a:prstGeom prst="rect">
            <a:avLst/>
          </a:prstGeom>
          <a:noFill/>
          <a:ln>
            <a:noFill/>
          </a:ln>
        </p:spPr>
        <p:txBody>
          <a:bodyPr lIns="0" tIns="0" rIns="0" bIns="0" anchor="b" anchorCtr="0">
            <a:noAutofit/>
          </a:bodyPr>
          <a:lstStyle>
            <a:lvl1pPr lvl="0" rtl="0" hangingPunct="0">
              <a:buNone/>
              <a:tabLst/>
              <a:defRPr lang="en-GB" sz="1400" kern="1200">
                <a:latin typeface="Times New Roman" pitchFamily="18"/>
                <a:ea typeface="Lucida Sans Unicode" pitchFamily="2"/>
                <a:cs typeface="Tahoma" pitchFamily="2"/>
              </a:defRPr>
            </a:lvl1pPr>
          </a:lstStyle>
          <a:p>
            <a:pPr lvl="0"/>
            <a:r>
              <a:rPr lang="en-GB"/>
              <a:t>AInur Daurembekova</a:t>
            </a:r>
          </a:p>
        </p:txBody>
      </p:sp>
      <p:sp>
        <p:nvSpPr>
          <p:cNvPr id="7" name="Foliennummernplatzhalter 6">
            <a:extLst>
              <a:ext uri="{FF2B5EF4-FFF2-40B4-BE49-F238E27FC236}">
                <a16:creationId xmlns:a16="http://schemas.microsoft.com/office/drawing/2014/main" id="{3DD5AB1E-1F6B-4182-BD5E-5F512A80E8F7}"/>
              </a:ext>
            </a:extLst>
          </p:cNvPr>
          <p:cNvSpPr txBox="1">
            <a:spLocks noGrp="1"/>
          </p:cNvSpPr>
          <p:nvPr>
            <p:ph type="sldNum" sz="quarter" idx="5"/>
          </p:nvPr>
        </p:nvSpPr>
        <p:spPr>
          <a:xfrm>
            <a:off x="4278960" y="10157400"/>
            <a:ext cx="3280680" cy="534240"/>
          </a:xfrm>
          <a:prstGeom prst="rect">
            <a:avLst/>
          </a:prstGeom>
          <a:noFill/>
          <a:ln>
            <a:noFill/>
          </a:ln>
        </p:spPr>
        <p:txBody>
          <a:bodyPr lIns="0" tIns="0" rIns="0" bIns="0" anchor="b" anchorCtr="0">
            <a:noAutofit/>
          </a:bodyPr>
          <a:lstStyle>
            <a:lvl1pPr lvl="0" algn="r" rtl="0" hangingPunct="0">
              <a:buNone/>
              <a:tabLst/>
              <a:defRPr lang="en-GB" sz="1400" kern="1200">
                <a:latin typeface="Times New Roman" pitchFamily="18"/>
                <a:ea typeface="Lucida Sans Unicode" pitchFamily="2"/>
                <a:cs typeface="Tahoma" pitchFamily="2"/>
              </a:defRPr>
            </a:lvl1pPr>
          </a:lstStyle>
          <a:p>
            <a:pPr lvl="0"/>
            <a:fld id="{DADF0CDE-BCA0-4297-85A7-EF2D740CF921}" type="slidenum">
              <a:t>‹#›</a:t>
            </a:fld>
            <a:endParaRPr lang="en-GB"/>
          </a:p>
        </p:txBody>
      </p:sp>
    </p:spTree>
    <p:extLst>
      <p:ext uri="{BB962C8B-B14F-4D97-AF65-F5344CB8AC3E}">
        <p14:creationId xmlns:p14="http://schemas.microsoft.com/office/powerpoint/2010/main" val="3432836603"/>
      </p:ext>
    </p:extLst>
  </p:cSld>
  <p:clrMap bg1="lt1" tx1="dk1" bg2="lt2" tx2="dk2" accent1="accent1" accent2="accent2" accent3="accent3" accent4="accent4" accent5="accent5" accent6="accent6" hlink="hlink" folHlink="folHlink"/>
  <p:hf sldNum="0" hdr="0" ftr="0" dt="0"/>
  <p:notesStyle>
    <a:lvl1pPr marL="216000" marR="0" indent="-216000" rtl="0" hangingPunct="0">
      <a:tabLst/>
      <a:defRPr lang="en-GB" sz="2000" b="0" i="0" u="none" strike="noStrike" kern="1200">
        <a:ln>
          <a:noFill/>
        </a:ln>
        <a:latin typeface="Liberation Sans" pitchFamily="18"/>
        <a:ea typeface="Microsoft YaHei" pitchFamily="2"/>
        <a:cs typeface="Arial" pitchFamily="2"/>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dlr.de/de/rb/forschung-betrieb/missionen/kommunikation/edrs" TargetMode="External"/><Relationship Id="rId2" Type="http://schemas.openxmlformats.org/officeDocument/2006/relationships/slide" Target="../slides/slide17.xml"/><Relationship Id="rId1" Type="http://schemas.openxmlformats.org/officeDocument/2006/relationships/notesMaster" Target="../notesMasters/notesMaster1.xml"/><Relationship Id="rId4" Type="http://schemas.openxmlformats.org/officeDocument/2006/relationships/hyperlink" Target="https://pixabay.com/de/illustrations/ai-generiert-internet-technologie-8166816/" TargetMode="Externa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deere.ch/de/campaigns/20-jahre-autotrac/" TargetMode="External"/><Relationship Id="rId2" Type="http://schemas.openxmlformats.org/officeDocument/2006/relationships/slide" Target="../slides/slide7.xml"/><Relationship Id="rId1" Type="http://schemas.openxmlformats.org/officeDocument/2006/relationships/notesMaster" Target="../notesMasters/notesMaster1.xml"/><Relationship Id="rId4" Type="http://schemas.openxmlformats.org/officeDocument/2006/relationships/hyperlink" Target="https://unsplash.com/de/fotos/grunes-und-gelbes-zelt-in-der-nahe-von-grunen-baumen-und-bergen-unter-weissen-wolken-und-blauem-himmel-wahrend-ADKiS6V2Za8" TargetMode="Externa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pixabay.com/de/photos/stromleitungen-oberleitungen-503936/" TargetMode="External"/><Relationship Id="rId2" Type="http://schemas.openxmlformats.org/officeDocument/2006/relationships/slide" Target="../slides/slide8.xml"/><Relationship Id="rId1" Type="http://schemas.openxmlformats.org/officeDocument/2006/relationships/notesMaster" Target="../notesMasters/notesMaster1.xml"/><Relationship Id="rId5" Type="http://schemas.openxmlformats.org/officeDocument/2006/relationships/hyperlink" Target="https://rhein-erft-kreis.polizei.nrw/sites/default/files/2020-02/IMNRW-200219-012.jpg" TargetMode="External"/><Relationship Id="rId4" Type="http://schemas.openxmlformats.org/officeDocument/2006/relationships/hyperlink" Target="https://unsplash.com/de/fotos/eine-person-die-einen-geldautomaten-benutzt-um-geld-zu-bezahlen-OnRPps1wPus"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mediamag.mediamarkt.at/detail/smartphone-ai-ki-huawei-p20-pro.html"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DDA00D12-BBAD-46C5-BC85-D55C7E008DDA}"/>
              </a:ext>
            </a:extLst>
          </p:cNvPr>
          <p:cNvSpPr>
            <a:spLocks noGrp="1" noRot="1" noChangeAspect="1" noResize="1"/>
          </p:cNvSpPr>
          <p:nvPr>
            <p:ph type="sldImg"/>
          </p:nvPr>
        </p:nvSpPr>
        <p:spPr>
          <a:xfrm>
            <a:off x="217488" y="812800"/>
            <a:ext cx="7123112" cy="4008438"/>
          </a:xfrm>
          <a:solidFill>
            <a:srgbClr val="729FCF"/>
          </a:solidFill>
          <a:ln w="25400">
            <a:solidFill>
              <a:srgbClr val="3465A4"/>
            </a:solidFill>
            <a:prstDash val="solid"/>
          </a:ln>
        </p:spPr>
      </p:sp>
      <p:sp>
        <p:nvSpPr>
          <p:cNvPr id="3" name="Notizenplatzhalter 2">
            <a:extLst>
              <a:ext uri="{FF2B5EF4-FFF2-40B4-BE49-F238E27FC236}">
                <a16:creationId xmlns:a16="http://schemas.microsoft.com/office/drawing/2014/main" id="{DB4B1AF4-8726-48C9-B44E-C2D2C8707C61}"/>
              </a:ext>
            </a:extLst>
          </p:cNvPr>
          <p:cNvSpPr txBox="1">
            <a:spLocks noGrp="1"/>
          </p:cNvSpPr>
          <p:nvPr>
            <p:ph type="body" sz="quarter" idx="1"/>
          </p:nvPr>
        </p:nvSpPr>
        <p:spPr/>
        <p:txBody>
          <a:bodyPr>
            <a:spAutoFit/>
          </a:bodyPr>
          <a:lstStyle/>
          <a:p>
            <a:endParaRPr lang="en-GB"/>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15900" indent="-215900"/>
            <a:r>
              <a:rPr lang="en-US" err="1">
                <a:latin typeface="Calibri"/>
                <a:ea typeface="Calibri"/>
                <a:cs typeface="Calibri"/>
              </a:rPr>
              <a:t>Bildquelle</a:t>
            </a:r>
            <a:r>
              <a:rPr lang="en-US">
                <a:latin typeface="Calibri"/>
                <a:ea typeface="Calibri"/>
                <a:cs typeface="Calibri"/>
              </a:rPr>
              <a:t>:</a:t>
            </a:r>
          </a:p>
          <a:p>
            <a:pPr marL="215900" marR="0" lvl="0" indent="-215900" defTabSz="914400" rtl="0" eaLnBrk="1" fontAlgn="auto" latinLnBrk="0" hangingPunct="0">
              <a:lnSpc>
                <a:spcPct val="100000"/>
              </a:lnSpc>
              <a:spcBef>
                <a:spcPts val="0"/>
              </a:spcBef>
              <a:spcAft>
                <a:spcPts val="0"/>
              </a:spcAft>
              <a:buClrTx/>
              <a:buSzTx/>
              <a:buFontTx/>
              <a:buNone/>
              <a:tabLst/>
              <a:defRPr/>
            </a:pPr>
            <a:r>
              <a:rPr lang="en-US">
                <a:latin typeface="Liberation Sans"/>
                <a:ea typeface="Microsoft YaHei"/>
                <a:hlinkClick r:id="rId3"/>
              </a:rPr>
              <a:t>https://www.dlr.de/de/rb/forschung-betrieb/missionen/kommunikation/edrs  </a:t>
            </a:r>
            <a:r>
              <a:rPr lang="en-US">
                <a:latin typeface="Liberation Sans"/>
                <a:ea typeface="Microsoft YaHei"/>
                <a:sym typeface="Wingdings" panose="05000000000000000000" pitchFamily="2" charset="2"/>
                <a:hlinkClick r:id="rId3"/>
              </a:rPr>
              <a:t> ESA</a:t>
            </a:r>
            <a:endParaRPr lang="en-US">
              <a:latin typeface="Liberation Sans"/>
              <a:ea typeface="Microsoft YaHei"/>
              <a:hlinkClick r:id="rId3"/>
            </a:endParaRPr>
          </a:p>
          <a:p>
            <a:pPr marL="215900" indent="-215900"/>
            <a:r>
              <a:rPr lang="en-US">
                <a:latin typeface="Liberation Sans"/>
                <a:ea typeface="Microsoft YaHei"/>
                <a:hlinkClick r:id="rId4"/>
              </a:rPr>
              <a:t>https://pixabay.com/de/illustrations/ai-generiert-internet-technologie-8166816/  &lt;&lt;&lt;- </a:t>
            </a:r>
            <a:r>
              <a:rPr lang="en-US" err="1">
                <a:latin typeface="Liberation Sans"/>
                <a:ea typeface="Microsoft YaHei"/>
                <a:hlinkClick r:id="rId4"/>
              </a:rPr>
              <a:t>Kostenlos</a:t>
            </a:r>
            <a:endParaRPr lang="en-US">
              <a:latin typeface="Liberation Sans"/>
              <a:ea typeface="Microsoft YaHei"/>
              <a:hlinkClick r:id="rId4"/>
            </a:endParaRPr>
          </a:p>
          <a:p>
            <a:pPr marL="215900" indent="-215900"/>
            <a:endParaRPr lang="en-US">
              <a:latin typeface="Liberation Sans"/>
              <a:ea typeface="Microsoft YaHei"/>
            </a:endParaRPr>
          </a:p>
        </p:txBody>
      </p:sp>
    </p:spTree>
    <p:extLst>
      <p:ext uri="{BB962C8B-B14F-4D97-AF65-F5344CB8AC3E}">
        <p14:creationId xmlns:p14="http://schemas.microsoft.com/office/powerpoint/2010/main" val="7832593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C9E38D-4588-8616-A8D1-9C63932686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0BD3DA-3E09-0543-C5AB-6559CA5A8C8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14455E-7435-D9D3-F77D-02FFE02C1817}"/>
              </a:ext>
            </a:extLst>
          </p:cNvPr>
          <p:cNvSpPr>
            <a:spLocks noGrp="1"/>
          </p:cNvSpPr>
          <p:nvPr>
            <p:ph type="body" idx="1"/>
          </p:nvPr>
        </p:nvSpPr>
        <p:spPr/>
        <p:txBody>
          <a:bodyPr/>
          <a:lstStyle/>
          <a:p>
            <a:pPr marL="215900" indent="-215900"/>
            <a:r>
              <a:rPr lang="en-US">
                <a:latin typeface="Liberation Sans"/>
                <a:ea typeface="Microsoft YaHei"/>
              </a:rPr>
              <a:t>First scenario: UE is connected to a terrestrial network covered area. The UPF and </a:t>
            </a:r>
            <a:r>
              <a:rPr lang="en-US" err="1">
                <a:latin typeface="Liberation Sans"/>
                <a:ea typeface="Microsoft YaHei"/>
              </a:rPr>
              <a:t>gNB</a:t>
            </a:r>
            <a:r>
              <a:rPr lang="en-US">
                <a:latin typeface="Liberation Sans"/>
                <a:ea typeface="Microsoft YaHei"/>
              </a:rPr>
              <a:t> are virtualized instances on the local terrestrial network</a:t>
            </a:r>
            <a:endParaRPr lang="en-US">
              <a:solidFill>
                <a:srgbClr val="000000"/>
              </a:solidFill>
              <a:latin typeface="Liberation Sans"/>
              <a:ea typeface="Microsoft YaHei"/>
            </a:endParaRPr>
          </a:p>
        </p:txBody>
      </p:sp>
    </p:spTree>
    <p:extLst>
      <p:ext uri="{BB962C8B-B14F-4D97-AF65-F5344CB8AC3E}">
        <p14:creationId xmlns:p14="http://schemas.microsoft.com/office/powerpoint/2010/main" val="21408738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674528-03FF-BC4E-E662-F823DE0408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C8C58F-0990-A72C-8F75-4E590FC78BD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35A683-AFD3-4EE5-733B-AC94C75C4190}"/>
              </a:ext>
            </a:extLst>
          </p:cNvPr>
          <p:cNvSpPr>
            <a:spLocks noGrp="1"/>
          </p:cNvSpPr>
          <p:nvPr>
            <p:ph type="body" idx="1"/>
          </p:nvPr>
        </p:nvSpPr>
        <p:spPr/>
        <p:txBody>
          <a:bodyPr/>
          <a:lstStyle/>
          <a:p>
            <a:pPr marL="215900" indent="-215900"/>
            <a:r>
              <a:rPr lang="en-US">
                <a:latin typeface="Liberation Sans"/>
                <a:ea typeface="Microsoft YaHei"/>
              </a:rPr>
              <a:t>This slide introduces the concept of 3D communication networks in 6G which integrate terrestrial, aerial and space-based networks. In this scenario, the UE is now moving to a remote/rural area not covered by Terrestrial Networks.</a:t>
            </a:r>
          </a:p>
          <a:p>
            <a:pPr marL="215900" indent="-215900"/>
            <a:r>
              <a:rPr lang="en-US">
                <a:latin typeface="Liberation Sans"/>
                <a:ea typeface="Microsoft YaHei"/>
              </a:rPr>
              <a:t>As this approach ensures global coverage and enhances network capacity to guarantee seamless connectivity, now, the UE is accessing a non-terrestrial network via one visible satellite connection. This satellite, in turn, links to another visible satellite via Inter-Satellite link that is connected to a ground station linked to the core network.</a:t>
            </a:r>
          </a:p>
          <a:p>
            <a:pPr marL="215900" indent="-215900"/>
            <a:r>
              <a:rPr lang="en-US">
                <a:latin typeface="Liberation Sans"/>
                <a:ea typeface="Microsoft YaHei"/>
              </a:rPr>
              <a:t>The </a:t>
            </a:r>
            <a:r>
              <a:rPr lang="en-US" err="1">
                <a:latin typeface="Liberation Sans"/>
                <a:ea typeface="Microsoft YaHei"/>
              </a:rPr>
              <a:t>virtul</a:t>
            </a:r>
            <a:r>
              <a:rPr lang="en-US">
                <a:latin typeface="Liberation Sans"/>
                <a:ea typeface="Microsoft YaHei"/>
              </a:rPr>
              <a:t> sessions of the 3GPP network functions are handed over to the NTN from the TN to maintain the user experience.</a:t>
            </a:r>
          </a:p>
        </p:txBody>
      </p:sp>
    </p:spTree>
    <p:extLst>
      <p:ext uri="{BB962C8B-B14F-4D97-AF65-F5344CB8AC3E}">
        <p14:creationId xmlns:p14="http://schemas.microsoft.com/office/powerpoint/2010/main" val="42777085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248CCC-3C75-44A7-A7C3-AB93873C44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1FB9DD-5BC4-D7E7-011A-403CE413ADE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4EC5EB7-1BF0-29CC-E169-BF8F447295DA}"/>
              </a:ext>
            </a:extLst>
          </p:cNvPr>
          <p:cNvSpPr>
            <a:spLocks noGrp="1"/>
          </p:cNvSpPr>
          <p:nvPr>
            <p:ph type="body" idx="1"/>
          </p:nvPr>
        </p:nvSpPr>
        <p:spPr/>
        <p:txBody>
          <a:bodyPr/>
          <a:lstStyle/>
          <a:p>
            <a:pPr marL="215900" indent="-215900"/>
            <a:r>
              <a:rPr lang="en-US">
                <a:latin typeface="Liberation Sans"/>
                <a:ea typeface="Microsoft YaHei"/>
              </a:rPr>
              <a:t>Next, as the UE and the satellite are moving, the UE is connecting to the core network via the second satellite as it is now visible from the UE</a:t>
            </a:r>
          </a:p>
        </p:txBody>
      </p:sp>
    </p:spTree>
    <p:extLst>
      <p:ext uri="{BB962C8B-B14F-4D97-AF65-F5344CB8AC3E}">
        <p14:creationId xmlns:p14="http://schemas.microsoft.com/office/powerpoint/2010/main" val="28084521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B303C0-48DD-2259-DA93-E66F177DE9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808540-2B88-0D3A-63DD-663E8D14D47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9A9547D-A3D2-F53C-91DC-2D38EC3AA1A6}"/>
              </a:ext>
            </a:extLst>
          </p:cNvPr>
          <p:cNvSpPr>
            <a:spLocks noGrp="1"/>
          </p:cNvSpPr>
          <p:nvPr>
            <p:ph type="body" idx="1"/>
          </p:nvPr>
        </p:nvSpPr>
        <p:spPr/>
        <p:txBody>
          <a:bodyPr/>
          <a:lstStyle/>
          <a:p>
            <a:pPr marL="215900" indent="-215900"/>
            <a:r>
              <a:rPr lang="en-US">
                <a:latin typeface="Liberation Sans"/>
                <a:ea typeface="Microsoft YaHei"/>
              </a:rPr>
              <a:t>Again, the UE is moving and the satellite 2 is out of its line of sight so it is connecting to a High Altitude Platform (HAP), in this case a balloon that is offering access to the core network via terrestrial base station. As we can see in this schematic, there are several non-terrestrial nodes interconnected between them that ensure always uninterrupted seamless service.</a:t>
            </a:r>
          </a:p>
          <a:p>
            <a:pPr marL="215900" indent="-215900"/>
            <a:r>
              <a:rPr lang="en-US">
                <a:latin typeface="Liberation Sans"/>
                <a:ea typeface="Microsoft YaHei"/>
              </a:rPr>
              <a:t>Highlight also, in this case, that whereas the </a:t>
            </a:r>
            <a:r>
              <a:rPr lang="en-US" err="1">
                <a:latin typeface="Liberation Sans"/>
                <a:ea typeface="Microsoft YaHei"/>
              </a:rPr>
              <a:t>gNB</a:t>
            </a:r>
            <a:r>
              <a:rPr lang="en-US">
                <a:latin typeface="Liberation Sans"/>
                <a:ea typeface="Microsoft YaHei"/>
              </a:rPr>
              <a:t> function is located in the NTN HAP, the UPF function can be placed, for instance, on ground. This is a key aspect of the 3D network deployment as the UPF and </a:t>
            </a:r>
            <a:r>
              <a:rPr lang="en-US" err="1">
                <a:latin typeface="Liberation Sans"/>
                <a:ea typeface="Microsoft YaHei"/>
              </a:rPr>
              <a:t>gNB</a:t>
            </a:r>
            <a:r>
              <a:rPr lang="en-US">
                <a:latin typeface="Liberation Sans"/>
                <a:ea typeface="Microsoft YaHei"/>
              </a:rPr>
              <a:t> are virtualized Network functions that are moving with the UE to maintain the user experience. This functions virtualization basically consist in distributing the computing and processing tasks between terrestrial and non-terrestrial nodes in order to optimize network performance, improve efficiency and reduce the dependence of just terrestrial or non-terrestrial networks. </a:t>
            </a:r>
          </a:p>
        </p:txBody>
      </p:sp>
    </p:spTree>
    <p:extLst>
      <p:ext uri="{BB962C8B-B14F-4D97-AF65-F5344CB8AC3E}">
        <p14:creationId xmlns:p14="http://schemas.microsoft.com/office/powerpoint/2010/main" val="20266469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C80700-69E3-4A9A-148D-5FEEE6C9B2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0C47C28-5530-6994-F0CF-32817BFE124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A32BF1D-317E-8E5B-D2B1-DC3764DCF25C}"/>
              </a:ext>
            </a:extLst>
          </p:cNvPr>
          <p:cNvSpPr>
            <a:spLocks noGrp="1"/>
          </p:cNvSpPr>
          <p:nvPr>
            <p:ph type="body" idx="1"/>
          </p:nvPr>
        </p:nvSpPr>
        <p:spPr/>
        <p:txBody>
          <a:bodyPr/>
          <a:lstStyle/>
          <a:p>
            <a:pPr marL="215900" indent="-215900"/>
            <a:r>
              <a:rPr lang="en-US">
                <a:latin typeface="Calibri"/>
                <a:ea typeface="Calibri"/>
                <a:cs typeface="Calibri"/>
              </a:rPr>
              <a:t>In the last scenario, the UE is connecting back to a terrestrial network covered area. Again, in this scenario, the </a:t>
            </a:r>
            <a:r>
              <a:rPr lang="en-US" err="1">
                <a:latin typeface="Calibri"/>
                <a:ea typeface="Calibri"/>
                <a:cs typeface="Calibri"/>
              </a:rPr>
              <a:t>gNB</a:t>
            </a:r>
            <a:r>
              <a:rPr lang="en-US">
                <a:latin typeface="Calibri"/>
                <a:ea typeface="Calibri"/>
                <a:cs typeface="Calibri"/>
              </a:rPr>
              <a:t> function is moving with the UE and in this case this function will be provided by the terrestrial base station.</a:t>
            </a:r>
            <a:endParaRPr lang="en-US">
              <a:latin typeface="Liberation Sans"/>
              <a:ea typeface="Microsoft YaHei"/>
            </a:endParaRPr>
          </a:p>
        </p:txBody>
      </p:sp>
    </p:spTree>
    <p:extLst>
      <p:ext uri="{BB962C8B-B14F-4D97-AF65-F5344CB8AC3E}">
        <p14:creationId xmlns:p14="http://schemas.microsoft.com/office/powerpoint/2010/main" val="4405596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C80700-69E3-4A9A-148D-5FEEE6C9B2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0C47C28-5530-6994-F0CF-32817BFE124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A32BF1D-317E-8E5B-D2B1-DC3764DCF25C}"/>
              </a:ext>
            </a:extLst>
          </p:cNvPr>
          <p:cNvSpPr>
            <a:spLocks noGrp="1"/>
          </p:cNvSpPr>
          <p:nvPr>
            <p:ph type="body" idx="1"/>
          </p:nvPr>
        </p:nvSpPr>
        <p:spPr/>
        <p:txBody>
          <a:bodyPr/>
          <a:lstStyle/>
          <a:p>
            <a:pPr marL="215900" indent="-215900"/>
            <a:r>
              <a:rPr lang="en-US">
                <a:latin typeface="Liberation Sans"/>
                <a:ea typeface="Microsoft YaHei"/>
              </a:rPr>
              <a:t>Signal disruption: Wireless signals can be intentionally disrupted using jamming attacks. Attackers can use radio interference to degrade or completely block communication. This can be particularly critical in NTNs where links rely on satellite connection.</a:t>
            </a:r>
          </a:p>
          <a:p>
            <a:pPr marL="215900" indent="-215900"/>
            <a:r>
              <a:rPr lang="en-US">
                <a:latin typeface="Liberation Sans"/>
                <a:ea typeface="Microsoft YaHei"/>
              </a:rPr>
              <a:t>Interception &amp; Manipulation: Wireless communication is inherently more vulnerable to eavesdropping than wired networks. Unencrypted data transmission can be captured by attackers. Even if data is encrypted, they can be stored for later cryptanalysis, so strong encryption algorithms are key.</a:t>
            </a:r>
          </a:p>
          <a:p>
            <a:pPr marL="215900" indent="-215900"/>
            <a:r>
              <a:rPr lang="en-US">
                <a:latin typeface="Liberation Sans"/>
                <a:ea typeface="Microsoft YaHei"/>
              </a:rPr>
              <a:t>Supply Chain Risks: Many wireless networks depend on complex software stacks, which can introduce vulnerabilities. Examples include backdoors in network equipment, firmware vulnerabilities, or insecure software updates. Since satellites are also harder to access, fixing issues might also be difficult.</a:t>
            </a:r>
          </a:p>
        </p:txBody>
      </p:sp>
    </p:spTree>
    <p:extLst>
      <p:ext uri="{BB962C8B-B14F-4D97-AF65-F5344CB8AC3E}">
        <p14:creationId xmlns:p14="http://schemas.microsoft.com/office/powerpoint/2010/main" val="40162825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5D00EA-B199-2242-A430-F27461F558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74647B-8C17-041D-ED5C-89A3340888B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51295CA-632F-35E9-48F6-3B765C6321FC}"/>
              </a:ext>
            </a:extLst>
          </p:cNvPr>
          <p:cNvSpPr>
            <a:spLocks noGrp="1"/>
          </p:cNvSpPr>
          <p:nvPr>
            <p:ph type="body" idx="1"/>
          </p:nvPr>
        </p:nvSpPr>
        <p:spPr/>
        <p:txBody>
          <a:bodyPr/>
          <a:lstStyle/>
          <a:p>
            <a:pPr marL="215900" indent="-215900"/>
            <a:r>
              <a:rPr lang="en-US">
                <a:latin typeface="Liberation Sans"/>
                <a:ea typeface="Microsoft YaHei"/>
              </a:rPr>
              <a:t>Security must be integrated throughout the entire lifecycle of hardware and software: Design Phase, Deployment Phase, Operation &amp; Maintenance, End-of-Life Management.</a:t>
            </a:r>
          </a:p>
          <a:p>
            <a:pPr marL="215900" indent="-215900"/>
            <a:r>
              <a:rPr lang="en-US">
                <a:latin typeface="Liberation Sans"/>
                <a:ea typeface="Microsoft YaHei"/>
              </a:rPr>
              <a:t>Automated Security Assessments: Continuous security monitoring using automated tools to detect threats.</a:t>
            </a:r>
            <a:br>
              <a:rPr lang="en-US">
                <a:latin typeface="Liberation Sans"/>
                <a:ea typeface="Microsoft YaHei"/>
              </a:rPr>
            </a:br>
            <a:r>
              <a:rPr lang="en-US">
                <a:latin typeface="Liberation Sans"/>
                <a:ea typeface="Microsoft YaHei"/>
              </a:rPr>
              <a:t>Penetration Tests: Simulated cyberattacks to uncover vulnerabilities. </a:t>
            </a:r>
            <a:br>
              <a:rPr lang="en-US">
                <a:latin typeface="Liberation Sans"/>
                <a:ea typeface="Microsoft YaHei"/>
              </a:rPr>
            </a:br>
            <a:r>
              <a:rPr lang="en-US">
                <a:latin typeface="Liberation Sans"/>
                <a:ea typeface="Microsoft YaHei"/>
              </a:rPr>
              <a:t>Vulnerability Scans: Automated scanning tools to identify software and network vulnerabilities.</a:t>
            </a:r>
          </a:p>
          <a:p>
            <a:pPr marL="215900" indent="-215900"/>
            <a:r>
              <a:rPr lang="en-US">
                <a:latin typeface="Liberation Sans"/>
                <a:ea typeface="Microsoft YaHei"/>
              </a:rPr>
              <a:t>Cyber-Resilience: AI-driven security systems to detect unusual behavior in networks, flagging potential attacks. AI models can learn normal traffic patterns and identify deviations, such as sudden spikes in data transmission(DDoS) or unexpected network reconfigurations (possible intrusion)</a:t>
            </a:r>
          </a:p>
          <a:p>
            <a:pPr marL="215900" indent="-215900"/>
            <a:endParaRPr lang="en-US">
              <a:latin typeface="Liberation Sans"/>
              <a:ea typeface="Microsoft YaHei"/>
            </a:endParaRPr>
          </a:p>
        </p:txBody>
      </p:sp>
    </p:spTree>
    <p:extLst>
      <p:ext uri="{BB962C8B-B14F-4D97-AF65-F5344CB8AC3E}">
        <p14:creationId xmlns:p14="http://schemas.microsoft.com/office/powerpoint/2010/main" val="135260234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10968700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Tree>
    <p:extLst>
      <p:ext uri="{BB962C8B-B14F-4D97-AF65-F5344CB8AC3E}">
        <p14:creationId xmlns:p14="http://schemas.microsoft.com/office/powerpoint/2010/main" val="42458059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lgn="l"/>
            <a:fld id="{6F450DBC-90BB-49B2-91E4-AABCC1357725}" type="slidenum">
              <a:rPr lang="de-DE" sz="900" smtClean="0"/>
              <a:pPr algn="l"/>
              <a:t>3</a:t>
            </a:fld>
            <a:endParaRPr lang="de-DE" sz="900"/>
          </a:p>
        </p:txBody>
      </p:sp>
    </p:spTree>
    <p:extLst>
      <p:ext uri="{BB962C8B-B14F-4D97-AF65-F5344CB8AC3E}">
        <p14:creationId xmlns:p14="http://schemas.microsoft.com/office/powerpoint/2010/main" val="362045373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Tree>
    <p:extLst>
      <p:ext uri="{BB962C8B-B14F-4D97-AF65-F5344CB8AC3E}">
        <p14:creationId xmlns:p14="http://schemas.microsoft.com/office/powerpoint/2010/main" val="390350571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a:t>Customer </a:t>
            </a:r>
            <a:r>
              <a:rPr lang="de-DE" err="1"/>
              <a:t>has</a:t>
            </a:r>
            <a:r>
              <a:rPr lang="de-DE"/>
              <a:t> a UE/</a:t>
            </a:r>
            <a:r>
              <a:rPr lang="de-DE" err="1"/>
              <a:t>chip</a:t>
            </a:r>
            <a:r>
              <a:rPr lang="de-DE"/>
              <a:t>, </a:t>
            </a:r>
            <a:r>
              <a:rPr lang="de-DE" err="1"/>
              <a:t>we</a:t>
            </a:r>
            <a:r>
              <a:rPr lang="de-DE"/>
              <a:t> </a:t>
            </a:r>
            <a:r>
              <a:rPr lang="de-DE" err="1"/>
              <a:t>offer</a:t>
            </a:r>
            <a:r>
              <a:rPr lang="de-DE"/>
              <a:t> </a:t>
            </a:r>
            <a:r>
              <a:rPr lang="de-DE" err="1"/>
              <a:t>the</a:t>
            </a:r>
            <a:r>
              <a:rPr lang="de-DE"/>
              <a:t> </a:t>
            </a:r>
            <a:r>
              <a:rPr lang="de-DE" err="1"/>
              <a:t>rest</a:t>
            </a:r>
            <a:r>
              <a:rPr lang="de-DE"/>
              <a:t> (all in </a:t>
            </a:r>
            <a:r>
              <a:rPr lang="de-DE" err="1"/>
              <a:t>the</a:t>
            </a:r>
            <a:r>
              <a:rPr lang="de-DE"/>
              <a:t> CMX)</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7620C28-1F57-4AC3-BC38-27FE91AD92B7}" type="slidenum">
              <a:rPr kumimoji="0" lang="en-US" sz="1200" b="0" i="0" u="none" strike="noStrike" kern="1200" cap="none" spc="0" normalizeH="0" baseline="0" noProof="0" smtClean="0">
                <a:ln>
                  <a:noFill/>
                </a:ln>
                <a:solidFill>
                  <a:srgbClr val="000000"/>
                </a:solidFill>
                <a:effectLst/>
                <a:uLnTx/>
                <a:uFillTx/>
                <a:latin typeface="Arial"/>
                <a:ea typeface="メイリオ"/>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srgbClr val="000000"/>
              </a:solidFill>
              <a:effectLst/>
              <a:uLnTx/>
              <a:uFillTx/>
              <a:latin typeface="Arial"/>
              <a:ea typeface="メイリオ"/>
            </a:endParaRPr>
          </a:p>
        </p:txBody>
      </p:sp>
    </p:spTree>
    <p:extLst>
      <p:ext uri="{BB962C8B-B14F-4D97-AF65-F5344CB8AC3E}">
        <p14:creationId xmlns:p14="http://schemas.microsoft.com/office/powerpoint/2010/main" val="10564590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a:t>Automotive Driving:  https://bmdv.bund.de/SharedDocs/DE/Bilder/DG/autonomes-fahren-2.jpg?__blob=normal</a:t>
            </a:r>
          </a:p>
          <a:p>
            <a:r>
              <a:rPr lang="en-US"/>
              <a:t>Coverage of (terrestrial): https://unsplash.com/de/fotos/landschaft-der-berge-oMneOBYhJxY</a:t>
            </a:r>
          </a:p>
          <a:p>
            <a:r>
              <a:rPr lang="en-US" err="1"/>
              <a:t>Martitime</a:t>
            </a:r>
            <a:r>
              <a:rPr lang="en-US"/>
              <a:t>: </a:t>
            </a:r>
            <a:r>
              <a:rPr lang="de-DE"/>
              <a:t>https://stockarch.com/images/transport/container-ship-3823</a:t>
            </a:r>
          </a:p>
          <a:p>
            <a:r>
              <a:rPr lang="en-US"/>
              <a:t>Aerospace: </a:t>
            </a:r>
            <a:r>
              <a:rPr lang="de-DE"/>
              <a:t>https://unsplash.com/de/fotos/weisses-passagierflugzeug-fliegt-tagsuber-uber-schneebedeckte-berge-ze09IQjOZhk</a:t>
            </a:r>
            <a:endParaRPr lang="en-US"/>
          </a:p>
        </p:txBody>
      </p:sp>
    </p:spTree>
    <p:extLst>
      <p:ext uri="{BB962C8B-B14F-4D97-AF65-F5344CB8AC3E}">
        <p14:creationId xmlns:p14="http://schemas.microsoft.com/office/powerpoint/2010/main" val="36597087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15900" indent="-215900"/>
            <a:r>
              <a:rPr lang="en-US" err="1">
                <a:latin typeface="Calibri"/>
                <a:ea typeface="Calibri"/>
                <a:cs typeface="Calibri"/>
              </a:rPr>
              <a:t>Bildquellen</a:t>
            </a:r>
            <a:r>
              <a:rPr lang="en-US">
                <a:latin typeface="Calibri"/>
                <a:ea typeface="Calibri"/>
                <a:cs typeface="Calibri"/>
              </a:rPr>
              <a:t>:</a:t>
            </a:r>
          </a:p>
          <a:p>
            <a:pPr marL="215900" indent="-215900"/>
            <a:r>
              <a:rPr lang="en-US">
                <a:solidFill>
                  <a:srgbClr val="000000"/>
                </a:solidFill>
                <a:latin typeface="Calibri"/>
                <a:ea typeface="Calibri"/>
                <a:cs typeface="Calibri"/>
              </a:rPr>
              <a:t>Agriculture: </a:t>
            </a:r>
            <a:r>
              <a:rPr lang="de-DE" err="1">
                <a:hlinkClick r:id="rId3"/>
              </a:rPr>
              <a:t>AutoTrac</a:t>
            </a:r>
            <a:r>
              <a:rPr lang="de-DE">
                <a:hlinkClick r:id="rId3"/>
              </a:rPr>
              <a:t>™: 20 </a:t>
            </a:r>
            <a:r>
              <a:rPr lang="de-DE">
                <a:highlight>
                  <a:srgbClr val="FFFF00"/>
                </a:highlight>
                <a:hlinkClick r:id="rId3"/>
              </a:rPr>
              <a:t>Jahre Präzisionslenkung</a:t>
            </a:r>
            <a:r>
              <a:rPr lang="de-DE">
                <a:highlight>
                  <a:srgbClr val="FFFF00"/>
                </a:highlight>
              </a:rPr>
              <a:t>  -- John Deere</a:t>
            </a:r>
            <a:endParaRPr lang="en-US">
              <a:solidFill>
                <a:srgbClr val="000000"/>
              </a:solidFill>
              <a:highlight>
                <a:srgbClr val="FFFF00"/>
              </a:highlight>
              <a:latin typeface="Calibri"/>
              <a:ea typeface="Calibri"/>
              <a:cs typeface="Calibri"/>
            </a:endParaRPr>
          </a:p>
          <a:p>
            <a:pPr marL="215900" marR="0" lvl="0" indent="-215900" defTabSz="914400" rtl="0" eaLnBrk="1" fontAlgn="auto" latinLnBrk="0" hangingPunct="0">
              <a:lnSpc>
                <a:spcPct val="100000"/>
              </a:lnSpc>
              <a:spcBef>
                <a:spcPts val="0"/>
              </a:spcBef>
              <a:spcAft>
                <a:spcPts val="0"/>
              </a:spcAft>
              <a:buClrTx/>
              <a:buSzTx/>
              <a:buFontTx/>
              <a:buNone/>
              <a:tabLst/>
              <a:defRPr/>
            </a:pPr>
            <a:r>
              <a:rPr lang="en-US" baseline="0">
                <a:solidFill>
                  <a:srgbClr val="FF0000"/>
                </a:solidFill>
                <a:highlight>
                  <a:srgbClr val="FFFF00"/>
                </a:highlight>
                <a:latin typeface="Calibri"/>
                <a:ea typeface="Calibri"/>
                <a:cs typeface="Calibri"/>
              </a:rPr>
              <a:t>Cultural: </a:t>
            </a:r>
          </a:p>
          <a:p>
            <a:pPr marL="215900" marR="0" lvl="0" indent="-215900" defTabSz="914400" rtl="0" eaLnBrk="1" fontAlgn="auto" latinLnBrk="0" hangingPunct="0">
              <a:lnSpc>
                <a:spcPct val="100000"/>
              </a:lnSpc>
              <a:spcBef>
                <a:spcPts val="0"/>
              </a:spcBef>
              <a:spcAft>
                <a:spcPts val="0"/>
              </a:spcAft>
              <a:buClrTx/>
              <a:buSzTx/>
              <a:buFontTx/>
              <a:buNone/>
              <a:tabLst/>
              <a:defRPr/>
            </a:pPr>
            <a:r>
              <a:rPr lang="en-US" baseline="0">
                <a:solidFill>
                  <a:srgbClr val="FF0000"/>
                </a:solidFill>
                <a:highlight>
                  <a:srgbClr val="FFFF00"/>
                </a:highlight>
                <a:latin typeface="Calibri"/>
                <a:ea typeface="Calibri"/>
                <a:cs typeface="Calibri"/>
              </a:rPr>
              <a:t>https://stock.adobe.com/search/images?filters%5Bcontent_type%3Aphoto%5D=1&amp;filters%5Bcontent_type%3Aillustration%5D=1&amp;filters%5Bcontent_type%3Azip_vector%5D=1&amp;filters%5Bcontent_type%3Avideo%5D=0&amp;filters%5Bcontent_type%3Atemplate%5D=0&amp;filters%5Bcontent_type%3A3d%5D=0&amp;filters%5Bcontent_type%3Aaudio%5D=0&amp;filters%5Bcontent_type%3Aimage%5D=1&amp;filters%5Bfree_collection%5D=0&amp;filters%5Border%5D=relevance&amp;filters%5Binclude_stock_enterprise%5D=0&amp;filters%5Bis_editorial%5D=0&amp;order=relevance&amp;serie_id=&amp;native_visual_search=67e43ffa3a57c&amp;similar_content_id=&amp;model_id=&amp;find_similar_by=all&amp;k=&amp;search_page=1&amp;search_type=visual-search-browse&amp;get_facets=0&amp;asset_id=884239426  &lt;&lt;&lt;&lt; Free trial</a:t>
            </a:r>
          </a:p>
          <a:p>
            <a:pPr marL="215900" marR="0" lvl="0" indent="-215900" defTabSz="914400" rtl="0" eaLnBrk="1" fontAlgn="auto" latinLnBrk="0" hangingPunct="0">
              <a:lnSpc>
                <a:spcPct val="100000"/>
              </a:lnSpc>
              <a:spcBef>
                <a:spcPts val="0"/>
              </a:spcBef>
              <a:spcAft>
                <a:spcPts val="0"/>
              </a:spcAft>
              <a:buClrTx/>
              <a:buSzTx/>
              <a:buFontTx/>
              <a:buNone/>
              <a:tabLst/>
              <a:defRPr/>
            </a:pPr>
            <a:endParaRPr lang="en-US" baseline="0">
              <a:solidFill>
                <a:srgbClr val="FF0000"/>
              </a:solidFill>
              <a:highlight>
                <a:srgbClr val="FFFF00"/>
              </a:highlight>
              <a:latin typeface="Calibri"/>
              <a:ea typeface="Calibri"/>
              <a:cs typeface="Calibri"/>
            </a:endParaRPr>
          </a:p>
          <a:p>
            <a:pPr marL="215900" marR="0" lvl="0" indent="-215900" defTabSz="914400" rtl="0" eaLnBrk="1" fontAlgn="auto" latinLnBrk="0" hangingPunct="0">
              <a:lnSpc>
                <a:spcPct val="100000"/>
              </a:lnSpc>
              <a:spcBef>
                <a:spcPts val="0"/>
              </a:spcBef>
              <a:spcAft>
                <a:spcPts val="0"/>
              </a:spcAft>
              <a:buClrTx/>
              <a:buSzTx/>
              <a:buFontTx/>
              <a:buNone/>
              <a:tabLst/>
              <a:defRPr/>
            </a:pPr>
            <a:r>
              <a:rPr lang="de-DE" baseline="0">
                <a:solidFill>
                  <a:srgbClr val="FF0000"/>
                </a:solidFill>
                <a:highlight>
                  <a:srgbClr val="FFFF00"/>
                </a:highlight>
              </a:rPr>
              <a:t>https://www.festivall-app.com/en/festivals/open-air-frauenfeld</a:t>
            </a:r>
          </a:p>
          <a:p>
            <a:pPr marL="215900" marR="0" lvl="0" indent="-215900" defTabSz="914400" rtl="0" eaLnBrk="1" fontAlgn="auto" latinLnBrk="0" hangingPunct="0">
              <a:lnSpc>
                <a:spcPct val="100000"/>
              </a:lnSpc>
              <a:spcBef>
                <a:spcPts val="0"/>
              </a:spcBef>
              <a:spcAft>
                <a:spcPts val="0"/>
              </a:spcAft>
              <a:buClrTx/>
              <a:buSzTx/>
              <a:buFontTx/>
              <a:buNone/>
              <a:tabLst/>
              <a:defRPr/>
            </a:pPr>
            <a:r>
              <a:rPr lang="de-DE" baseline="0">
                <a:solidFill>
                  <a:srgbClr val="FF0000"/>
                </a:solidFill>
                <a:highlight>
                  <a:srgbClr val="FFFF00"/>
                </a:highlight>
              </a:rPr>
              <a:t>https://www.magentamusik.de/wacken/woa-2024-livestream</a:t>
            </a:r>
          </a:p>
          <a:p>
            <a:pPr marL="215900" marR="0" lvl="0" indent="-215900" defTabSz="914400" rtl="0" eaLnBrk="1" fontAlgn="auto" latinLnBrk="0" hangingPunct="0">
              <a:lnSpc>
                <a:spcPct val="100000"/>
              </a:lnSpc>
              <a:spcBef>
                <a:spcPts val="0"/>
              </a:spcBef>
              <a:spcAft>
                <a:spcPts val="0"/>
              </a:spcAft>
              <a:buClrTx/>
              <a:buSzTx/>
              <a:buFontTx/>
              <a:buNone/>
              <a:tabLst/>
              <a:defRPr/>
            </a:pPr>
            <a:r>
              <a:rPr lang="de-DE" baseline="0">
                <a:solidFill>
                  <a:srgbClr val="FF0000"/>
                </a:solidFill>
                <a:highlight>
                  <a:srgbClr val="FFFF00"/>
                </a:highlight>
              </a:rPr>
              <a:t>https://stock.adobe.com/search?filters%5Bcontent_type%3Aphoto%5D=1&amp;filters%5Bcontent_type%3Aillustration%5D=1&amp;filters%5Bcontent_type%3Azip_vector%5D=1&amp;filters%5Bcontent_type%3Aimage%5D=1&amp;filters%5Bfree_collection%5D=0&amp;filters%5Border%5D=relevance&amp;k=&amp;order=relevance&amp;limit=100&amp;search_page=1&amp;search_type=usertyped&amp;acp=&amp;aco=music+festival+stage+crowd&amp;serie_id=286942893</a:t>
            </a:r>
          </a:p>
          <a:p>
            <a:pPr marL="215900" indent="-215900"/>
            <a:endParaRPr lang="de-DE">
              <a:solidFill>
                <a:srgbClr val="000000"/>
              </a:solidFill>
              <a:highlight>
                <a:srgbClr val="FFFF00"/>
              </a:highlight>
              <a:latin typeface="Calibri"/>
              <a:ea typeface="Calibri"/>
              <a:cs typeface="Calibri"/>
            </a:endParaRPr>
          </a:p>
          <a:p>
            <a:pPr marL="215900" indent="-215900"/>
            <a:r>
              <a:rPr lang="de-DE">
                <a:solidFill>
                  <a:srgbClr val="000000"/>
                </a:solidFill>
                <a:highlight>
                  <a:srgbClr val="FFFF00"/>
                </a:highlight>
                <a:latin typeface="Calibri"/>
                <a:ea typeface="Calibri"/>
                <a:cs typeface="Calibri"/>
              </a:rPr>
              <a:t>Construction Area   https://en.wikipedia.org/wiki/File:STDP-SRI_LANKA-DINESH_ALWIS-RDC.jpg</a:t>
            </a:r>
            <a:endParaRPr lang="en-US">
              <a:solidFill>
                <a:srgbClr val="000000"/>
              </a:solidFill>
              <a:highlight>
                <a:srgbClr val="FFFF00"/>
              </a:highlight>
              <a:latin typeface="Calibri"/>
              <a:ea typeface="Calibri"/>
              <a:cs typeface="Calibri"/>
            </a:endParaRPr>
          </a:p>
          <a:p>
            <a:pPr marL="215900" indent="-215900"/>
            <a:r>
              <a:rPr lang="en-US">
                <a:solidFill>
                  <a:srgbClr val="000000"/>
                </a:solidFill>
                <a:latin typeface="Calibri"/>
                <a:ea typeface="Calibri"/>
                <a:cs typeface="Calibri"/>
              </a:rPr>
              <a:t>Camping: </a:t>
            </a:r>
            <a:r>
              <a:rPr lang="en-US">
                <a:latin typeface="Liberation Sans"/>
                <a:ea typeface="Microsoft YaHei"/>
                <a:hlinkClick r:id="rId4"/>
              </a:rPr>
              <a:t>https://unsplash.com/de/fotos/grunes-und-gelbes-zelt-in-der-nahe-von-grunen-baumen-und-bergen-unter-weissen-wolken-und-blauem-himmel-wahrend-ADKiS6V2Za8</a:t>
            </a:r>
            <a:endParaRPr lang="en-US">
              <a:latin typeface="Calibri"/>
              <a:ea typeface="Calibri"/>
              <a:cs typeface="Calibri"/>
            </a:endParaRPr>
          </a:p>
          <a:p>
            <a:pPr marL="215900" indent="-215900"/>
            <a:endParaRPr lang="en-US">
              <a:solidFill>
                <a:srgbClr val="000000"/>
              </a:solidFill>
              <a:latin typeface="Liberation Sans"/>
              <a:ea typeface="Microsoft YaHei"/>
              <a:cs typeface="Calibri"/>
            </a:endParaRPr>
          </a:p>
          <a:p>
            <a:pPr marL="215900" indent="-215900"/>
            <a:endParaRPr lang="en-US">
              <a:solidFill>
                <a:srgbClr val="000000"/>
              </a:solidFill>
              <a:latin typeface="Liberation Sans"/>
              <a:ea typeface="Microsoft YaHei"/>
              <a:cs typeface="Calibri"/>
            </a:endParaRPr>
          </a:p>
        </p:txBody>
      </p:sp>
    </p:spTree>
    <p:extLst>
      <p:ext uri="{BB962C8B-B14F-4D97-AF65-F5344CB8AC3E}">
        <p14:creationId xmlns:p14="http://schemas.microsoft.com/office/powerpoint/2010/main" val="13407155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15900" indent="-215900"/>
            <a:r>
              <a:rPr lang="en-US" err="1">
                <a:latin typeface="Liberation Sans"/>
                <a:ea typeface="Microsoft YaHei"/>
              </a:rPr>
              <a:t>Bildquellen</a:t>
            </a:r>
            <a:r>
              <a:rPr lang="en-US">
                <a:latin typeface="Liberation Sans"/>
                <a:ea typeface="Microsoft YaHei"/>
              </a:rPr>
              <a:t>:</a:t>
            </a:r>
          </a:p>
          <a:p>
            <a:pPr marL="215900" indent="-215900"/>
            <a:r>
              <a:rPr lang="en-US" err="1">
                <a:latin typeface="Liberation Sans"/>
                <a:ea typeface="Microsoft YaHei"/>
              </a:rPr>
              <a:t>Stromnetz</a:t>
            </a:r>
            <a:r>
              <a:rPr lang="en-US">
                <a:latin typeface="Liberation Sans"/>
                <a:ea typeface="Microsoft YaHei"/>
              </a:rPr>
              <a:t>: </a:t>
            </a:r>
            <a:r>
              <a:rPr lang="en-US">
                <a:latin typeface="Liberation Sans"/>
                <a:ea typeface="Microsoft YaHei"/>
                <a:hlinkClick r:id="rId3"/>
              </a:rPr>
              <a:t>https://pixabay.com/de/photos/stromleitungen-oberleitungen-503936/</a:t>
            </a:r>
          </a:p>
          <a:p>
            <a:pPr marL="215900" indent="-215900"/>
            <a:r>
              <a:rPr lang="en-US" err="1">
                <a:latin typeface="Liberation Sans"/>
                <a:ea typeface="Microsoft YaHei"/>
              </a:rPr>
              <a:t>Geldautomat</a:t>
            </a:r>
            <a:r>
              <a:rPr lang="en-US">
                <a:latin typeface="Liberation Sans"/>
                <a:ea typeface="Microsoft YaHei"/>
              </a:rPr>
              <a:t>: </a:t>
            </a:r>
            <a:r>
              <a:rPr lang="en-US">
                <a:latin typeface="Liberation Sans"/>
                <a:ea typeface="Microsoft YaHei"/>
                <a:hlinkClick r:id="rId4"/>
              </a:rPr>
              <a:t>https://unsplash.com/de/fotos/eine-person-die-einen-geldautomaten-benutzt-um-geld-zu-bezahlen-OnRPps1wPus</a:t>
            </a:r>
            <a:endParaRPr lang="en-US">
              <a:latin typeface="Liberation Sans"/>
              <a:ea typeface="Microsoft YaHei"/>
            </a:endParaRPr>
          </a:p>
          <a:p>
            <a:pPr marL="215900" indent="-215900"/>
            <a:r>
              <a:rPr lang="en-US" err="1">
                <a:latin typeface="Liberation Sans"/>
                <a:ea typeface="Microsoft YaHei"/>
              </a:rPr>
              <a:t>Polizei</a:t>
            </a:r>
            <a:r>
              <a:rPr lang="en-US">
                <a:latin typeface="Liberation Sans"/>
                <a:ea typeface="Microsoft YaHei"/>
              </a:rPr>
              <a:t>: </a:t>
            </a:r>
            <a:r>
              <a:rPr lang="en-US">
                <a:latin typeface="Liberation Sans"/>
                <a:ea typeface="Microsoft YaHei"/>
                <a:hlinkClick r:id="rId5"/>
              </a:rPr>
              <a:t>https://rhein-erft-kreis.polizei.nrw/sites/default/files/2020-02/IMNRW-200219-012.jpg</a:t>
            </a:r>
            <a:endParaRPr lang="en-US">
              <a:latin typeface="Liberation Sans"/>
              <a:ea typeface="Microsoft YaHei"/>
            </a:endParaRPr>
          </a:p>
          <a:p>
            <a:pPr marL="215900" indent="-215900"/>
            <a:endParaRPr lang="en-US">
              <a:latin typeface="Liberation Sans"/>
              <a:ea typeface="Microsoft YaHei"/>
            </a:endParaRPr>
          </a:p>
          <a:p>
            <a:pPr marL="215900" indent="-215900"/>
            <a:endParaRPr lang="en-US">
              <a:latin typeface="Liberation Sans"/>
              <a:ea typeface="Microsoft YaHei"/>
            </a:endParaRPr>
          </a:p>
        </p:txBody>
      </p:sp>
    </p:spTree>
    <p:extLst>
      <p:ext uri="{BB962C8B-B14F-4D97-AF65-F5344CB8AC3E}">
        <p14:creationId xmlns:p14="http://schemas.microsoft.com/office/powerpoint/2010/main" val="4033892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err="1"/>
              <a:t>Bildquelle</a:t>
            </a:r>
            <a:r>
              <a:rPr lang="en-GB"/>
              <a:t>:</a:t>
            </a:r>
          </a:p>
          <a:p>
            <a:r>
              <a:rPr lang="en-GB"/>
              <a:t>https://stock.adobe.com/search?filters%5Bcontent_type%3Aphoto%5D=1&amp;filters%5Bcontent_type%3Aillustration%5D=1&amp;filters%5Bcontent_type%3Azip_vector%5D=1&amp;filters%5Bfree_collection%5D=0&amp;filters%5Bcontent_type%3Aimage%5D=1&amp;filters%5Border%5D=relevance&amp;k=satellite+communication&amp;order=relevance&amp;limit=100&amp;search_page=1&amp;search_type=freebr-asset-click&amp;acp=0&amp;aco=satellite+communication&amp;asset_id=121901299</a:t>
            </a:r>
          </a:p>
          <a:p>
            <a:endParaRPr lang="en-GB"/>
          </a:p>
          <a:p>
            <a:endParaRPr lang="en-GB"/>
          </a:p>
        </p:txBody>
      </p:sp>
    </p:spTree>
    <p:extLst>
      <p:ext uri="{BB962C8B-B14F-4D97-AF65-F5344CB8AC3E}">
        <p14:creationId xmlns:p14="http://schemas.microsoft.com/office/powerpoint/2010/main" val="24606640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err="1"/>
              <a:t>Bildquellen</a:t>
            </a:r>
            <a:r>
              <a:rPr lang="en-GB"/>
              <a:t>:</a:t>
            </a:r>
          </a:p>
          <a:p>
            <a:r>
              <a:rPr lang="en-GB" err="1"/>
              <a:t>Mobilfunkantenne</a:t>
            </a:r>
            <a:r>
              <a:rPr lang="en-GB"/>
              <a:t>: https://commons.wikimedia.org/wiki/File:Mobilfunkantennenanlage.jpg</a:t>
            </a:r>
          </a:p>
          <a:p>
            <a:r>
              <a:rPr lang="en-GB"/>
              <a:t>UAV: https://www.airbus.com/en/products-services/defence/uas/zephyr</a:t>
            </a:r>
          </a:p>
          <a:p>
            <a:r>
              <a:rPr lang="en-GB" err="1"/>
              <a:t>Satellit</a:t>
            </a:r>
            <a:r>
              <a:rPr lang="en-GB"/>
              <a:t>: https://www.airbus.com/en/newsroom/press-releases/2022-07-airbus-to-provide-42-satellite-platforms-and-services-to-northrop</a:t>
            </a:r>
          </a:p>
          <a:p>
            <a:endParaRPr lang="en-GB"/>
          </a:p>
        </p:txBody>
      </p:sp>
    </p:spTree>
    <p:extLst>
      <p:ext uri="{BB962C8B-B14F-4D97-AF65-F5344CB8AC3E}">
        <p14:creationId xmlns:p14="http://schemas.microsoft.com/office/powerpoint/2010/main" val="10370686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0653D5-5BDD-46D4-393A-95298D8E84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E9F121-B82E-5B71-6AC6-499892EB1C6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6698D96-09BB-1F58-F64A-695F7F4A9522}"/>
              </a:ext>
            </a:extLst>
          </p:cNvPr>
          <p:cNvSpPr>
            <a:spLocks noGrp="1"/>
          </p:cNvSpPr>
          <p:nvPr>
            <p:ph type="body" idx="1"/>
          </p:nvPr>
        </p:nvSpPr>
        <p:spPr/>
        <p:txBody>
          <a:bodyPr/>
          <a:lstStyle/>
          <a:p>
            <a:pPr marL="215900" indent="-215900"/>
            <a:r>
              <a:rPr lang="en-US" err="1">
                <a:latin typeface="Calibri"/>
                <a:ea typeface="Calibri"/>
                <a:cs typeface="Calibri"/>
              </a:rPr>
              <a:t>Bildquellen</a:t>
            </a:r>
            <a:r>
              <a:rPr lang="en-US">
                <a:latin typeface="Calibri"/>
                <a:ea typeface="Calibri"/>
                <a:cs typeface="Calibri"/>
              </a:rPr>
              <a:t>: </a:t>
            </a:r>
          </a:p>
          <a:p>
            <a:pPr marL="215900" indent="-215900"/>
            <a:r>
              <a:rPr lang="en-US">
                <a:solidFill>
                  <a:srgbClr val="000000"/>
                </a:solidFill>
                <a:latin typeface="Liberation Sans"/>
                <a:ea typeface="Microsoft YaHei"/>
                <a:hlinkClick r:id="rId3"/>
              </a:rPr>
              <a:t>https://mediamag.mediamarkt.at/detail/smartphone-ai-ki-huawei-p20-pro.html</a:t>
            </a:r>
            <a:r>
              <a:rPr lang="en-US">
                <a:solidFill>
                  <a:srgbClr val="000000"/>
                </a:solidFill>
                <a:latin typeface="Liberation Sans"/>
                <a:ea typeface="Microsoft YaHei"/>
              </a:rPr>
              <a:t>  ---&gt; iStock https://www.istockphoto.com/de/foto/ki-und-smart-factory-abstrakte-mischtechnik-gm875477964-244408680?searchscope=image%2Cfilm</a:t>
            </a:r>
          </a:p>
          <a:p>
            <a:pPr marL="215900" indent="-215900"/>
            <a:endParaRPr lang="en-US">
              <a:solidFill>
                <a:srgbClr val="000000"/>
              </a:solidFill>
              <a:latin typeface="Liberation Sans"/>
              <a:ea typeface="Microsoft YaHei"/>
              <a:cs typeface="Calibri"/>
            </a:endParaRPr>
          </a:p>
          <a:p>
            <a:pPr marL="215900" indent="-215900"/>
            <a:endParaRPr lang="en-US">
              <a:solidFill>
                <a:srgbClr val="000000"/>
              </a:solidFill>
            </a:endParaRPr>
          </a:p>
        </p:txBody>
      </p:sp>
    </p:spTree>
    <p:extLst>
      <p:ext uri="{BB962C8B-B14F-4D97-AF65-F5344CB8AC3E}">
        <p14:creationId xmlns:p14="http://schemas.microsoft.com/office/powerpoint/2010/main" val="8585014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15900" indent="-215900"/>
            <a:r>
              <a:rPr lang="en-US" err="1">
                <a:latin typeface="Calibri"/>
                <a:ea typeface="Calibri"/>
                <a:cs typeface="Calibri"/>
              </a:rPr>
              <a:t>Bildquellen</a:t>
            </a:r>
            <a:endParaRPr lang="en-US">
              <a:latin typeface="Calibri"/>
              <a:ea typeface="Calibri"/>
              <a:cs typeface="Calibri"/>
            </a:endParaRPr>
          </a:p>
          <a:p>
            <a:pPr marL="215900" marR="0" lvl="0" indent="-215900" defTabSz="914400" rtl="0" eaLnBrk="1" fontAlgn="auto" latinLnBrk="0" hangingPunct="0">
              <a:lnSpc>
                <a:spcPct val="100000"/>
              </a:lnSpc>
              <a:spcBef>
                <a:spcPts val="0"/>
              </a:spcBef>
              <a:spcAft>
                <a:spcPts val="0"/>
              </a:spcAft>
              <a:buClrTx/>
              <a:buSzTx/>
              <a:buFontTx/>
              <a:buNone/>
              <a:tabLst/>
              <a:defRPr/>
            </a:pPr>
            <a:r>
              <a:rPr lang="en-US">
                <a:latin typeface="Calibri"/>
                <a:ea typeface="Calibri"/>
                <a:cs typeface="Calibri"/>
              </a:rPr>
              <a:t>Latency: https://stock.adobe.com/search?creator_id=204731649&amp;filters%5Bcontent_type%3Aphoto%5D=1&amp;filters%5Bcontent_type%3Aillustration%5D=1&amp;filters%5Bcontent_type%3Azip_vector%5D=1&amp;filters%5Bcontent_type%3Avideo%5D=1&amp;filters%5Bcontent_type%3Atemplate%5D=1&amp;filters%5Bcontent_type%3A3d%5D=1&amp;filters%5Bcontent_type%3Aaudio%5D=0&amp;filters%5Binclude_stock_enterprise%5D=0&amp;filters%5Bis_editorial%5D=0&amp;filters%5Bfetch_excluded_assets%5D=1&amp;filters%5Bcontent_type%3Aimage%5D=1&amp;order=relevance&amp;limit=100&amp;search_page=3&amp;search_type=pagination&amp;get_facets=0&amp;asset_id=63005787      </a:t>
            </a:r>
            <a:r>
              <a:rPr lang="en-US">
                <a:solidFill>
                  <a:srgbClr val="000000"/>
                </a:solidFill>
                <a:latin typeface="Liberation Sans"/>
                <a:ea typeface="Microsoft YaHei"/>
                <a:cs typeface="Calibri"/>
              </a:rPr>
              <a:t>&lt;&lt;&lt;&lt; Free trial license</a:t>
            </a:r>
          </a:p>
          <a:p>
            <a:pPr marL="215900" indent="-215900"/>
            <a:r>
              <a:rPr lang="en-US" err="1">
                <a:solidFill>
                  <a:srgbClr val="000000"/>
                </a:solidFill>
                <a:latin typeface="Liberation Sans"/>
                <a:ea typeface="Microsoft YaHei"/>
                <a:cs typeface="Calibri"/>
              </a:rPr>
              <a:t>Strahlung</a:t>
            </a:r>
            <a:r>
              <a:rPr lang="en-US">
                <a:solidFill>
                  <a:srgbClr val="000000"/>
                </a:solidFill>
                <a:latin typeface="Liberation Sans"/>
                <a:ea typeface="Microsoft YaHei"/>
                <a:cs typeface="Calibri"/>
              </a:rPr>
              <a:t>:  https://stock.adobe.com/search/images?filters%5Bcontent_type%3Aphoto%5D=1&amp;filters%5Bcontent_type%3Aillustration%5D=1&amp;filters%5Bcontent_type%3Aimage%5D=1&amp;filters%5Border%5D=relevance&amp;k=space+solar+radiation+particle&amp;order=relevance&amp;limit=100&amp;search_page=1&amp;search_type=usertyped&amp;acp=&amp;aco=space+solar+radiation+particle&amp;get_facets=1&amp;asset_id=1303083848    &lt;&lt;&lt;&lt; Free trial license</a:t>
            </a:r>
          </a:p>
          <a:p>
            <a:r>
              <a:rPr lang="en-GB" err="1"/>
              <a:t>Energie</a:t>
            </a:r>
            <a:r>
              <a:rPr lang="en-GB"/>
              <a:t>: </a:t>
            </a:r>
          </a:p>
          <a:p>
            <a:r>
              <a:rPr lang="en-GB"/>
              <a:t>https://stock.adobe.com/search?filters%5Bcontent_type%3Aphoto%5D=1&amp;filters%5Bcontent_type%3Aillustration%5D=1&amp;filters%5Bfree_collection%5D=0&amp;filters%5Bcontent_type%3Aimage%5D=1&amp;filters%5Border%5D=relevance&amp;k=satellite+sunlight&amp;order=relevance&amp;limit=100&amp;search_type=freebr-asset-click&amp;search_page=1&amp;acp=&amp;aco=satellite+sunlight&amp;asset_id=921229559   &lt;&lt;&lt; Free trial license</a:t>
            </a:r>
          </a:p>
          <a:p>
            <a:r>
              <a:rPr lang="en-GB"/>
              <a:t>https://www.istockphoto.com/de/foto/satelliten-in-den-strahlen-der-aufgehenden-sonne-gm680511642-124724223</a:t>
            </a:r>
          </a:p>
          <a:p>
            <a:r>
              <a:rPr lang="en-GB"/>
              <a:t>https://www.istockphoto.com/de/foto/raum-satelliten-%C3%BCber-den-planet-earth-gm485707614-72212023</a:t>
            </a:r>
          </a:p>
          <a:p>
            <a:r>
              <a:rPr lang="en-GB" err="1"/>
              <a:t>Frequenzen</a:t>
            </a:r>
            <a:r>
              <a:rPr lang="en-GB"/>
              <a:t>: </a:t>
            </a:r>
          </a:p>
          <a:p>
            <a:r>
              <a:rPr lang="en-GB"/>
              <a:t>https://stock.adobe.com/search/images?filters%5Bcontent_type%3Aphoto%5D=1&amp;filters%5Bcontent_type%3Aillustration%5D=1&amp;filters%5Bcontent_type%3Azip_vector%5D=1&amp;filters%5Bcontent_type%3Avideo%5D=0&amp;filters%5Bcontent_type%3Atemplate%5D=0&amp;filters%5Bcontent_type%3A3d%5D=0&amp;filters%5Bcontent_type%3Aaudio%5D=0&amp;filters%5Bfree_collection%5D=0&amp;filters%5Bcontent_type%3Aimage%5D=1&amp;filters%5Binclude_stock_enterprise%5D=0&amp;filters%5Bis_editorial%5D=0&amp;order=relevance&amp;serie_id=216979468&amp;search_page=2&amp;get_facets=0&amp;search_type=pagination&amp;asset_id=220166364   &lt;&lt;&lt; Free trial license</a:t>
            </a:r>
          </a:p>
          <a:p>
            <a:endParaRPr lang="en-GB"/>
          </a:p>
          <a:p>
            <a:r>
              <a:rPr lang="en-GB"/>
              <a:t>https://www.jammer-welt.com/interferenz-von-alarmen-auf-frequenzen-433-868MHz.html</a:t>
            </a:r>
          </a:p>
          <a:p>
            <a:endParaRPr lang="en-GB"/>
          </a:p>
        </p:txBody>
      </p:sp>
    </p:spTree>
    <p:extLst>
      <p:ext uri="{BB962C8B-B14F-4D97-AF65-F5344CB8AC3E}">
        <p14:creationId xmlns:p14="http://schemas.microsoft.com/office/powerpoint/2010/main" val="40286580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17" Type="http://schemas.openxmlformats.org/officeDocument/2006/relationships/tags" Target="../tags/tag117.xml"/><Relationship Id="rId299" Type="http://schemas.openxmlformats.org/officeDocument/2006/relationships/tags" Target="../tags/tag299.xml"/><Relationship Id="rId21" Type="http://schemas.openxmlformats.org/officeDocument/2006/relationships/tags" Target="../tags/tag21.xml"/><Relationship Id="rId63" Type="http://schemas.openxmlformats.org/officeDocument/2006/relationships/tags" Target="../tags/tag63.xml"/><Relationship Id="rId159" Type="http://schemas.openxmlformats.org/officeDocument/2006/relationships/tags" Target="../tags/tag159.xml"/><Relationship Id="rId324" Type="http://schemas.openxmlformats.org/officeDocument/2006/relationships/tags" Target="../tags/tag324.xml"/><Relationship Id="rId366" Type="http://schemas.openxmlformats.org/officeDocument/2006/relationships/tags" Target="../tags/tag366.xml"/><Relationship Id="rId170" Type="http://schemas.openxmlformats.org/officeDocument/2006/relationships/tags" Target="../tags/tag170.xml"/><Relationship Id="rId226" Type="http://schemas.openxmlformats.org/officeDocument/2006/relationships/tags" Target="../tags/tag226.xml"/><Relationship Id="rId268" Type="http://schemas.openxmlformats.org/officeDocument/2006/relationships/tags" Target="../tags/tag268.xml"/><Relationship Id="rId32" Type="http://schemas.openxmlformats.org/officeDocument/2006/relationships/tags" Target="../tags/tag32.xml"/><Relationship Id="rId74" Type="http://schemas.openxmlformats.org/officeDocument/2006/relationships/tags" Target="../tags/tag74.xml"/><Relationship Id="rId128" Type="http://schemas.openxmlformats.org/officeDocument/2006/relationships/tags" Target="../tags/tag128.xml"/><Relationship Id="rId335" Type="http://schemas.openxmlformats.org/officeDocument/2006/relationships/tags" Target="../tags/tag335.xml"/><Relationship Id="rId377" Type="http://schemas.openxmlformats.org/officeDocument/2006/relationships/tags" Target="../tags/tag377.xml"/><Relationship Id="rId5" Type="http://schemas.openxmlformats.org/officeDocument/2006/relationships/tags" Target="../tags/tag5.xml"/><Relationship Id="rId181" Type="http://schemas.openxmlformats.org/officeDocument/2006/relationships/tags" Target="../tags/tag181.xml"/><Relationship Id="rId237" Type="http://schemas.openxmlformats.org/officeDocument/2006/relationships/tags" Target="../tags/tag237.xml"/><Relationship Id="rId279" Type="http://schemas.openxmlformats.org/officeDocument/2006/relationships/tags" Target="../tags/tag279.xml"/><Relationship Id="rId43" Type="http://schemas.openxmlformats.org/officeDocument/2006/relationships/tags" Target="../tags/tag43.xml"/><Relationship Id="rId139" Type="http://schemas.openxmlformats.org/officeDocument/2006/relationships/tags" Target="../tags/tag139.xml"/><Relationship Id="rId290" Type="http://schemas.openxmlformats.org/officeDocument/2006/relationships/tags" Target="../tags/tag290.xml"/><Relationship Id="rId304" Type="http://schemas.openxmlformats.org/officeDocument/2006/relationships/tags" Target="../tags/tag304.xml"/><Relationship Id="rId346" Type="http://schemas.openxmlformats.org/officeDocument/2006/relationships/tags" Target="../tags/tag346.xml"/><Relationship Id="rId85" Type="http://schemas.openxmlformats.org/officeDocument/2006/relationships/tags" Target="../tags/tag85.xml"/><Relationship Id="rId150" Type="http://schemas.openxmlformats.org/officeDocument/2006/relationships/tags" Target="../tags/tag150.xml"/><Relationship Id="rId192" Type="http://schemas.openxmlformats.org/officeDocument/2006/relationships/tags" Target="../tags/tag192.xml"/><Relationship Id="rId206" Type="http://schemas.openxmlformats.org/officeDocument/2006/relationships/tags" Target="../tags/tag206.xml"/><Relationship Id="rId248" Type="http://schemas.openxmlformats.org/officeDocument/2006/relationships/tags" Target="../tags/tag248.xml"/><Relationship Id="rId12" Type="http://schemas.openxmlformats.org/officeDocument/2006/relationships/tags" Target="../tags/tag12.xml"/><Relationship Id="rId108" Type="http://schemas.openxmlformats.org/officeDocument/2006/relationships/tags" Target="../tags/tag108.xml"/><Relationship Id="rId315" Type="http://schemas.openxmlformats.org/officeDocument/2006/relationships/tags" Target="../tags/tag315.xml"/><Relationship Id="rId357" Type="http://schemas.openxmlformats.org/officeDocument/2006/relationships/tags" Target="../tags/tag357.xml"/><Relationship Id="rId54" Type="http://schemas.openxmlformats.org/officeDocument/2006/relationships/tags" Target="../tags/tag54.xml"/><Relationship Id="rId96" Type="http://schemas.openxmlformats.org/officeDocument/2006/relationships/tags" Target="../tags/tag96.xml"/><Relationship Id="rId161" Type="http://schemas.openxmlformats.org/officeDocument/2006/relationships/tags" Target="../tags/tag161.xml"/><Relationship Id="rId217" Type="http://schemas.openxmlformats.org/officeDocument/2006/relationships/tags" Target="../tags/tag217.xml"/><Relationship Id="rId259" Type="http://schemas.openxmlformats.org/officeDocument/2006/relationships/tags" Target="../tags/tag259.xml"/><Relationship Id="rId23" Type="http://schemas.openxmlformats.org/officeDocument/2006/relationships/tags" Target="../tags/tag23.xml"/><Relationship Id="rId119" Type="http://schemas.openxmlformats.org/officeDocument/2006/relationships/tags" Target="../tags/tag119.xml"/><Relationship Id="rId270" Type="http://schemas.openxmlformats.org/officeDocument/2006/relationships/tags" Target="../tags/tag270.xml"/><Relationship Id="rId326" Type="http://schemas.openxmlformats.org/officeDocument/2006/relationships/tags" Target="../tags/tag326.xml"/><Relationship Id="rId65" Type="http://schemas.openxmlformats.org/officeDocument/2006/relationships/tags" Target="../tags/tag65.xml"/><Relationship Id="rId130" Type="http://schemas.openxmlformats.org/officeDocument/2006/relationships/tags" Target="../tags/tag130.xml"/><Relationship Id="rId368" Type="http://schemas.openxmlformats.org/officeDocument/2006/relationships/tags" Target="../tags/tag368.xml"/><Relationship Id="rId172" Type="http://schemas.openxmlformats.org/officeDocument/2006/relationships/tags" Target="../tags/tag172.xml"/><Relationship Id="rId228" Type="http://schemas.openxmlformats.org/officeDocument/2006/relationships/tags" Target="../tags/tag228.xml"/><Relationship Id="rId281" Type="http://schemas.openxmlformats.org/officeDocument/2006/relationships/tags" Target="../tags/tag281.xml"/><Relationship Id="rId337" Type="http://schemas.openxmlformats.org/officeDocument/2006/relationships/tags" Target="../tags/tag337.xml"/><Relationship Id="rId34" Type="http://schemas.openxmlformats.org/officeDocument/2006/relationships/tags" Target="../tags/tag34.xml"/><Relationship Id="rId76" Type="http://schemas.openxmlformats.org/officeDocument/2006/relationships/tags" Target="../tags/tag76.xml"/><Relationship Id="rId141" Type="http://schemas.openxmlformats.org/officeDocument/2006/relationships/tags" Target="../tags/tag141.xml"/><Relationship Id="rId379" Type="http://schemas.openxmlformats.org/officeDocument/2006/relationships/tags" Target="../tags/tag379.xml"/><Relationship Id="rId7" Type="http://schemas.openxmlformats.org/officeDocument/2006/relationships/tags" Target="../tags/tag7.xml"/><Relationship Id="rId183" Type="http://schemas.openxmlformats.org/officeDocument/2006/relationships/tags" Target="../tags/tag183.xml"/><Relationship Id="rId239" Type="http://schemas.openxmlformats.org/officeDocument/2006/relationships/tags" Target="../tags/tag239.xml"/><Relationship Id="rId250" Type="http://schemas.openxmlformats.org/officeDocument/2006/relationships/tags" Target="../tags/tag250.xml"/><Relationship Id="rId292" Type="http://schemas.openxmlformats.org/officeDocument/2006/relationships/tags" Target="../tags/tag292.xml"/><Relationship Id="rId306" Type="http://schemas.openxmlformats.org/officeDocument/2006/relationships/tags" Target="../tags/tag306.xml"/><Relationship Id="rId45" Type="http://schemas.openxmlformats.org/officeDocument/2006/relationships/tags" Target="../tags/tag45.xml"/><Relationship Id="rId87" Type="http://schemas.openxmlformats.org/officeDocument/2006/relationships/tags" Target="../tags/tag87.xml"/><Relationship Id="rId110" Type="http://schemas.openxmlformats.org/officeDocument/2006/relationships/tags" Target="../tags/tag110.xml"/><Relationship Id="rId348" Type="http://schemas.openxmlformats.org/officeDocument/2006/relationships/tags" Target="../tags/tag348.xml"/><Relationship Id="rId152" Type="http://schemas.openxmlformats.org/officeDocument/2006/relationships/tags" Target="../tags/tag152.xml"/><Relationship Id="rId194" Type="http://schemas.openxmlformats.org/officeDocument/2006/relationships/tags" Target="../tags/tag194.xml"/><Relationship Id="rId208" Type="http://schemas.openxmlformats.org/officeDocument/2006/relationships/tags" Target="../tags/tag208.xml"/><Relationship Id="rId261" Type="http://schemas.openxmlformats.org/officeDocument/2006/relationships/tags" Target="../tags/tag261.xml"/><Relationship Id="rId14" Type="http://schemas.openxmlformats.org/officeDocument/2006/relationships/tags" Target="../tags/tag14.xml"/><Relationship Id="rId56" Type="http://schemas.openxmlformats.org/officeDocument/2006/relationships/tags" Target="../tags/tag56.xml"/><Relationship Id="rId317" Type="http://schemas.openxmlformats.org/officeDocument/2006/relationships/tags" Target="../tags/tag317.xml"/><Relationship Id="rId359" Type="http://schemas.openxmlformats.org/officeDocument/2006/relationships/tags" Target="../tags/tag359.xml"/><Relationship Id="rId98" Type="http://schemas.openxmlformats.org/officeDocument/2006/relationships/tags" Target="../tags/tag98.xml"/><Relationship Id="rId121" Type="http://schemas.openxmlformats.org/officeDocument/2006/relationships/tags" Target="../tags/tag121.xml"/><Relationship Id="rId163" Type="http://schemas.openxmlformats.org/officeDocument/2006/relationships/tags" Target="../tags/tag163.xml"/><Relationship Id="rId219" Type="http://schemas.openxmlformats.org/officeDocument/2006/relationships/tags" Target="../tags/tag219.xml"/><Relationship Id="rId370" Type="http://schemas.openxmlformats.org/officeDocument/2006/relationships/tags" Target="../tags/tag370.xml"/><Relationship Id="rId230" Type="http://schemas.openxmlformats.org/officeDocument/2006/relationships/tags" Target="../tags/tag230.xml"/><Relationship Id="rId25" Type="http://schemas.openxmlformats.org/officeDocument/2006/relationships/tags" Target="../tags/tag25.xml"/><Relationship Id="rId67" Type="http://schemas.openxmlformats.org/officeDocument/2006/relationships/tags" Target="../tags/tag67.xml"/><Relationship Id="rId272" Type="http://schemas.openxmlformats.org/officeDocument/2006/relationships/tags" Target="../tags/tag272.xml"/><Relationship Id="rId328" Type="http://schemas.openxmlformats.org/officeDocument/2006/relationships/tags" Target="../tags/tag328.xml"/><Relationship Id="rId132" Type="http://schemas.openxmlformats.org/officeDocument/2006/relationships/tags" Target="../tags/tag132.xml"/><Relationship Id="rId174" Type="http://schemas.openxmlformats.org/officeDocument/2006/relationships/tags" Target="../tags/tag174.xml"/><Relationship Id="rId381" Type="http://schemas.openxmlformats.org/officeDocument/2006/relationships/tags" Target="../tags/tag381.xml"/><Relationship Id="rId241" Type="http://schemas.openxmlformats.org/officeDocument/2006/relationships/tags" Target="../tags/tag241.xml"/><Relationship Id="rId36" Type="http://schemas.openxmlformats.org/officeDocument/2006/relationships/tags" Target="../tags/tag36.xml"/><Relationship Id="rId283" Type="http://schemas.openxmlformats.org/officeDocument/2006/relationships/tags" Target="../tags/tag283.xml"/><Relationship Id="rId339" Type="http://schemas.openxmlformats.org/officeDocument/2006/relationships/tags" Target="../tags/tag339.xml"/><Relationship Id="rId78" Type="http://schemas.openxmlformats.org/officeDocument/2006/relationships/tags" Target="../tags/tag78.xml"/><Relationship Id="rId101" Type="http://schemas.openxmlformats.org/officeDocument/2006/relationships/tags" Target="../tags/tag101.xml"/><Relationship Id="rId143" Type="http://schemas.openxmlformats.org/officeDocument/2006/relationships/tags" Target="../tags/tag143.xml"/><Relationship Id="rId185" Type="http://schemas.openxmlformats.org/officeDocument/2006/relationships/tags" Target="../tags/tag185.xml"/><Relationship Id="rId350" Type="http://schemas.openxmlformats.org/officeDocument/2006/relationships/tags" Target="../tags/tag350.xml"/><Relationship Id="rId9" Type="http://schemas.openxmlformats.org/officeDocument/2006/relationships/tags" Target="../tags/tag9.xml"/><Relationship Id="rId210" Type="http://schemas.openxmlformats.org/officeDocument/2006/relationships/tags" Target="../tags/tag210.xml"/><Relationship Id="rId26" Type="http://schemas.openxmlformats.org/officeDocument/2006/relationships/tags" Target="../tags/tag26.xml"/><Relationship Id="rId231" Type="http://schemas.openxmlformats.org/officeDocument/2006/relationships/tags" Target="../tags/tag231.xml"/><Relationship Id="rId252" Type="http://schemas.openxmlformats.org/officeDocument/2006/relationships/tags" Target="../tags/tag252.xml"/><Relationship Id="rId273" Type="http://schemas.openxmlformats.org/officeDocument/2006/relationships/tags" Target="../tags/tag273.xml"/><Relationship Id="rId294" Type="http://schemas.openxmlformats.org/officeDocument/2006/relationships/tags" Target="../tags/tag294.xml"/><Relationship Id="rId308" Type="http://schemas.openxmlformats.org/officeDocument/2006/relationships/tags" Target="../tags/tag308.xml"/><Relationship Id="rId329" Type="http://schemas.openxmlformats.org/officeDocument/2006/relationships/tags" Target="../tags/tag329.xml"/><Relationship Id="rId47" Type="http://schemas.openxmlformats.org/officeDocument/2006/relationships/tags" Target="../tags/tag47.xml"/><Relationship Id="rId68" Type="http://schemas.openxmlformats.org/officeDocument/2006/relationships/tags" Target="../tags/tag68.xml"/><Relationship Id="rId89" Type="http://schemas.openxmlformats.org/officeDocument/2006/relationships/tags" Target="../tags/tag89.xml"/><Relationship Id="rId112" Type="http://schemas.openxmlformats.org/officeDocument/2006/relationships/tags" Target="../tags/tag112.xml"/><Relationship Id="rId133" Type="http://schemas.openxmlformats.org/officeDocument/2006/relationships/tags" Target="../tags/tag133.xml"/><Relationship Id="rId154" Type="http://schemas.openxmlformats.org/officeDocument/2006/relationships/tags" Target="../tags/tag154.xml"/><Relationship Id="rId175" Type="http://schemas.openxmlformats.org/officeDocument/2006/relationships/tags" Target="../tags/tag175.xml"/><Relationship Id="rId340" Type="http://schemas.openxmlformats.org/officeDocument/2006/relationships/tags" Target="../tags/tag340.xml"/><Relationship Id="rId361" Type="http://schemas.openxmlformats.org/officeDocument/2006/relationships/tags" Target="../tags/tag361.xml"/><Relationship Id="rId196" Type="http://schemas.openxmlformats.org/officeDocument/2006/relationships/tags" Target="../tags/tag196.xml"/><Relationship Id="rId200" Type="http://schemas.openxmlformats.org/officeDocument/2006/relationships/tags" Target="../tags/tag200.xml"/><Relationship Id="rId382" Type="http://schemas.openxmlformats.org/officeDocument/2006/relationships/slideMaster" Target="../slideMasters/slideMaster2.xml"/><Relationship Id="rId16" Type="http://schemas.openxmlformats.org/officeDocument/2006/relationships/tags" Target="../tags/tag16.xml"/><Relationship Id="rId221" Type="http://schemas.openxmlformats.org/officeDocument/2006/relationships/tags" Target="../tags/tag221.xml"/><Relationship Id="rId242" Type="http://schemas.openxmlformats.org/officeDocument/2006/relationships/tags" Target="../tags/tag242.xml"/><Relationship Id="rId263" Type="http://schemas.openxmlformats.org/officeDocument/2006/relationships/tags" Target="../tags/tag263.xml"/><Relationship Id="rId284" Type="http://schemas.openxmlformats.org/officeDocument/2006/relationships/tags" Target="../tags/tag284.xml"/><Relationship Id="rId319" Type="http://schemas.openxmlformats.org/officeDocument/2006/relationships/tags" Target="../tags/tag319.xml"/><Relationship Id="rId37" Type="http://schemas.openxmlformats.org/officeDocument/2006/relationships/tags" Target="../tags/tag37.xml"/><Relationship Id="rId58" Type="http://schemas.openxmlformats.org/officeDocument/2006/relationships/tags" Target="../tags/tag58.xml"/><Relationship Id="rId79" Type="http://schemas.openxmlformats.org/officeDocument/2006/relationships/tags" Target="../tags/tag79.xml"/><Relationship Id="rId102" Type="http://schemas.openxmlformats.org/officeDocument/2006/relationships/tags" Target="../tags/tag102.xml"/><Relationship Id="rId123" Type="http://schemas.openxmlformats.org/officeDocument/2006/relationships/tags" Target="../tags/tag123.xml"/><Relationship Id="rId144" Type="http://schemas.openxmlformats.org/officeDocument/2006/relationships/tags" Target="../tags/tag144.xml"/><Relationship Id="rId330" Type="http://schemas.openxmlformats.org/officeDocument/2006/relationships/tags" Target="../tags/tag330.xml"/><Relationship Id="rId90" Type="http://schemas.openxmlformats.org/officeDocument/2006/relationships/tags" Target="../tags/tag90.xml"/><Relationship Id="rId165" Type="http://schemas.openxmlformats.org/officeDocument/2006/relationships/tags" Target="../tags/tag165.xml"/><Relationship Id="rId186" Type="http://schemas.openxmlformats.org/officeDocument/2006/relationships/tags" Target="../tags/tag186.xml"/><Relationship Id="rId351" Type="http://schemas.openxmlformats.org/officeDocument/2006/relationships/tags" Target="../tags/tag351.xml"/><Relationship Id="rId372" Type="http://schemas.openxmlformats.org/officeDocument/2006/relationships/tags" Target="../tags/tag372.xml"/><Relationship Id="rId211" Type="http://schemas.openxmlformats.org/officeDocument/2006/relationships/tags" Target="../tags/tag211.xml"/><Relationship Id="rId232" Type="http://schemas.openxmlformats.org/officeDocument/2006/relationships/tags" Target="../tags/tag232.xml"/><Relationship Id="rId253" Type="http://schemas.openxmlformats.org/officeDocument/2006/relationships/tags" Target="../tags/tag253.xml"/><Relationship Id="rId274" Type="http://schemas.openxmlformats.org/officeDocument/2006/relationships/tags" Target="../tags/tag274.xml"/><Relationship Id="rId295" Type="http://schemas.openxmlformats.org/officeDocument/2006/relationships/tags" Target="../tags/tag295.xml"/><Relationship Id="rId309" Type="http://schemas.openxmlformats.org/officeDocument/2006/relationships/tags" Target="../tags/tag309.xml"/><Relationship Id="rId27" Type="http://schemas.openxmlformats.org/officeDocument/2006/relationships/tags" Target="../tags/tag27.xml"/><Relationship Id="rId48" Type="http://schemas.openxmlformats.org/officeDocument/2006/relationships/tags" Target="../tags/tag48.xml"/><Relationship Id="rId69" Type="http://schemas.openxmlformats.org/officeDocument/2006/relationships/tags" Target="../tags/tag69.xml"/><Relationship Id="rId113" Type="http://schemas.openxmlformats.org/officeDocument/2006/relationships/tags" Target="../tags/tag113.xml"/><Relationship Id="rId134" Type="http://schemas.openxmlformats.org/officeDocument/2006/relationships/tags" Target="../tags/tag134.xml"/><Relationship Id="rId320" Type="http://schemas.openxmlformats.org/officeDocument/2006/relationships/tags" Target="../tags/tag320.xml"/><Relationship Id="rId80" Type="http://schemas.openxmlformats.org/officeDocument/2006/relationships/tags" Target="../tags/tag80.xml"/><Relationship Id="rId155" Type="http://schemas.openxmlformats.org/officeDocument/2006/relationships/tags" Target="../tags/tag155.xml"/><Relationship Id="rId176" Type="http://schemas.openxmlformats.org/officeDocument/2006/relationships/tags" Target="../tags/tag176.xml"/><Relationship Id="rId197" Type="http://schemas.openxmlformats.org/officeDocument/2006/relationships/tags" Target="../tags/tag197.xml"/><Relationship Id="rId341" Type="http://schemas.openxmlformats.org/officeDocument/2006/relationships/tags" Target="../tags/tag341.xml"/><Relationship Id="rId362" Type="http://schemas.openxmlformats.org/officeDocument/2006/relationships/tags" Target="../tags/tag362.xml"/><Relationship Id="rId201" Type="http://schemas.openxmlformats.org/officeDocument/2006/relationships/tags" Target="../tags/tag201.xml"/><Relationship Id="rId222" Type="http://schemas.openxmlformats.org/officeDocument/2006/relationships/tags" Target="../tags/tag222.xml"/><Relationship Id="rId243" Type="http://schemas.openxmlformats.org/officeDocument/2006/relationships/tags" Target="../tags/tag243.xml"/><Relationship Id="rId264" Type="http://schemas.openxmlformats.org/officeDocument/2006/relationships/tags" Target="../tags/tag264.xml"/><Relationship Id="rId285" Type="http://schemas.openxmlformats.org/officeDocument/2006/relationships/tags" Target="../tags/tag285.xml"/><Relationship Id="rId17" Type="http://schemas.openxmlformats.org/officeDocument/2006/relationships/tags" Target="../tags/tag17.xml"/><Relationship Id="rId38" Type="http://schemas.openxmlformats.org/officeDocument/2006/relationships/tags" Target="../tags/tag38.xml"/><Relationship Id="rId59" Type="http://schemas.openxmlformats.org/officeDocument/2006/relationships/tags" Target="../tags/tag59.xml"/><Relationship Id="rId103" Type="http://schemas.openxmlformats.org/officeDocument/2006/relationships/tags" Target="../tags/tag103.xml"/><Relationship Id="rId124" Type="http://schemas.openxmlformats.org/officeDocument/2006/relationships/tags" Target="../tags/tag124.xml"/><Relationship Id="rId310" Type="http://schemas.openxmlformats.org/officeDocument/2006/relationships/tags" Target="../tags/tag310.xml"/><Relationship Id="rId70" Type="http://schemas.openxmlformats.org/officeDocument/2006/relationships/tags" Target="../tags/tag70.xml"/><Relationship Id="rId91" Type="http://schemas.openxmlformats.org/officeDocument/2006/relationships/tags" Target="../tags/tag91.xml"/><Relationship Id="rId145" Type="http://schemas.openxmlformats.org/officeDocument/2006/relationships/tags" Target="../tags/tag145.xml"/><Relationship Id="rId166" Type="http://schemas.openxmlformats.org/officeDocument/2006/relationships/tags" Target="../tags/tag166.xml"/><Relationship Id="rId187" Type="http://schemas.openxmlformats.org/officeDocument/2006/relationships/tags" Target="../tags/tag187.xml"/><Relationship Id="rId331" Type="http://schemas.openxmlformats.org/officeDocument/2006/relationships/tags" Target="../tags/tag331.xml"/><Relationship Id="rId352" Type="http://schemas.openxmlformats.org/officeDocument/2006/relationships/tags" Target="../tags/tag352.xml"/><Relationship Id="rId373" Type="http://schemas.openxmlformats.org/officeDocument/2006/relationships/tags" Target="../tags/tag373.xml"/><Relationship Id="rId1" Type="http://schemas.openxmlformats.org/officeDocument/2006/relationships/tags" Target="../tags/tag1.xml"/><Relationship Id="rId212" Type="http://schemas.openxmlformats.org/officeDocument/2006/relationships/tags" Target="../tags/tag212.xml"/><Relationship Id="rId233" Type="http://schemas.openxmlformats.org/officeDocument/2006/relationships/tags" Target="../tags/tag233.xml"/><Relationship Id="rId254" Type="http://schemas.openxmlformats.org/officeDocument/2006/relationships/tags" Target="../tags/tag254.xml"/><Relationship Id="rId28" Type="http://schemas.openxmlformats.org/officeDocument/2006/relationships/tags" Target="../tags/tag28.xml"/><Relationship Id="rId49" Type="http://schemas.openxmlformats.org/officeDocument/2006/relationships/tags" Target="../tags/tag49.xml"/><Relationship Id="rId114" Type="http://schemas.openxmlformats.org/officeDocument/2006/relationships/tags" Target="../tags/tag114.xml"/><Relationship Id="rId275" Type="http://schemas.openxmlformats.org/officeDocument/2006/relationships/tags" Target="../tags/tag275.xml"/><Relationship Id="rId296" Type="http://schemas.openxmlformats.org/officeDocument/2006/relationships/tags" Target="../tags/tag296.xml"/><Relationship Id="rId300" Type="http://schemas.openxmlformats.org/officeDocument/2006/relationships/tags" Target="../tags/tag300.xml"/><Relationship Id="rId60" Type="http://schemas.openxmlformats.org/officeDocument/2006/relationships/tags" Target="../tags/tag60.xml"/><Relationship Id="rId81" Type="http://schemas.openxmlformats.org/officeDocument/2006/relationships/tags" Target="../tags/tag81.xml"/><Relationship Id="rId135" Type="http://schemas.openxmlformats.org/officeDocument/2006/relationships/tags" Target="../tags/tag135.xml"/><Relationship Id="rId156" Type="http://schemas.openxmlformats.org/officeDocument/2006/relationships/tags" Target="../tags/tag156.xml"/><Relationship Id="rId177" Type="http://schemas.openxmlformats.org/officeDocument/2006/relationships/tags" Target="../tags/tag177.xml"/><Relationship Id="rId198" Type="http://schemas.openxmlformats.org/officeDocument/2006/relationships/tags" Target="../tags/tag198.xml"/><Relationship Id="rId321" Type="http://schemas.openxmlformats.org/officeDocument/2006/relationships/tags" Target="../tags/tag321.xml"/><Relationship Id="rId342" Type="http://schemas.openxmlformats.org/officeDocument/2006/relationships/tags" Target="../tags/tag342.xml"/><Relationship Id="rId363" Type="http://schemas.openxmlformats.org/officeDocument/2006/relationships/tags" Target="../tags/tag363.xml"/><Relationship Id="rId202" Type="http://schemas.openxmlformats.org/officeDocument/2006/relationships/tags" Target="../tags/tag202.xml"/><Relationship Id="rId223" Type="http://schemas.openxmlformats.org/officeDocument/2006/relationships/tags" Target="../tags/tag223.xml"/><Relationship Id="rId244" Type="http://schemas.openxmlformats.org/officeDocument/2006/relationships/tags" Target="../tags/tag244.xml"/><Relationship Id="rId18" Type="http://schemas.openxmlformats.org/officeDocument/2006/relationships/tags" Target="../tags/tag18.xml"/><Relationship Id="rId39" Type="http://schemas.openxmlformats.org/officeDocument/2006/relationships/tags" Target="../tags/tag39.xml"/><Relationship Id="rId265" Type="http://schemas.openxmlformats.org/officeDocument/2006/relationships/tags" Target="../tags/tag265.xml"/><Relationship Id="rId286" Type="http://schemas.openxmlformats.org/officeDocument/2006/relationships/tags" Target="../tags/tag286.xml"/><Relationship Id="rId50" Type="http://schemas.openxmlformats.org/officeDocument/2006/relationships/tags" Target="../tags/tag50.xml"/><Relationship Id="rId104" Type="http://schemas.openxmlformats.org/officeDocument/2006/relationships/tags" Target="../tags/tag104.xml"/><Relationship Id="rId125" Type="http://schemas.openxmlformats.org/officeDocument/2006/relationships/tags" Target="../tags/tag125.xml"/><Relationship Id="rId146" Type="http://schemas.openxmlformats.org/officeDocument/2006/relationships/tags" Target="../tags/tag146.xml"/><Relationship Id="rId167" Type="http://schemas.openxmlformats.org/officeDocument/2006/relationships/tags" Target="../tags/tag167.xml"/><Relationship Id="rId188" Type="http://schemas.openxmlformats.org/officeDocument/2006/relationships/tags" Target="../tags/tag188.xml"/><Relationship Id="rId311" Type="http://schemas.openxmlformats.org/officeDocument/2006/relationships/tags" Target="../tags/tag311.xml"/><Relationship Id="rId332" Type="http://schemas.openxmlformats.org/officeDocument/2006/relationships/tags" Target="../tags/tag332.xml"/><Relationship Id="rId353" Type="http://schemas.openxmlformats.org/officeDocument/2006/relationships/tags" Target="../tags/tag353.xml"/><Relationship Id="rId374" Type="http://schemas.openxmlformats.org/officeDocument/2006/relationships/tags" Target="../tags/tag374.xml"/><Relationship Id="rId71" Type="http://schemas.openxmlformats.org/officeDocument/2006/relationships/tags" Target="../tags/tag71.xml"/><Relationship Id="rId92" Type="http://schemas.openxmlformats.org/officeDocument/2006/relationships/tags" Target="../tags/tag92.xml"/><Relationship Id="rId213" Type="http://schemas.openxmlformats.org/officeDocument/2006/relationships/tags" Target="../tags/tag213.xml"/><Relationship Id="rId234" Type="http://schemas.openxmlformats.org/officeDocument/2006/relationships/tags" Target="../tags/tag234.xml"/><Relationship Id="rId2" Type="http://schemas.openxmlformats.org/officeDocument/2006/relationships/tags" Target="../tags/tag2.xml"/><Relationship Id="rId29" Type="http://schemas.openxmlformats.org/officeDocument/2006/relationships/tags" Target="../tags/tag29.xml"/><Relationship Id="rId255" Type="http://schemas.openxmlformats.org/officeDocument/2006/relationships/tags" Target="../tags/tag255.xml"/><Relationship Id="rId276" Type="http://schemas.openxmlformats.org/officeDocument/2006/relationships/tags" Target="../tags/tag276.xml"/><Relationship Id="rId297" Type="http://schemas.openxmlformats.org/officeDocument/2006/relationships/tags" Target="../tags/tag297.xml"/><Relationship Id="rId40" Type="http://schemas.openxmlformats.org/officeDocument/2006/relationships/tags" Target="../tags/tag40.xml"/><Relationship Id="rId115" Type="http://schemas.openxmlformats.org/officeDocument/2006/relationships/tags" Target="../tags/tag115.xml"/><Relationship Id="rId136" Type="http://schemas.openxmlformats.org/officeDocument/2006/relationships/tags" Target="../tags/tag136.xml"/><Relationship Id="rId157" Type="http://schemas.openxmlformats.org/officeDocument/2006/relationships/tags" Target="../tags/tag157.xml"/><Relationship Id="rId178" Type="http://schemas.openxmlformats.org/officeDocument/2006/relationships/tags" Target="../tags/tag178.xml"/><Relationship Id="rId301" Type="http://schemas.openxmlformats.org/officeDocument/2006/relationships/tags" Target="../tags/tag301.xml"/><Relationship Id="rId322" Type="http://schemas.openxmlformats.org/officeDocument/2006/relationships/tags" Target="../tags/tag322.xml"/><Relationship Id="rId343" Type="http://schemas.openxmlformats.org/officeDocument/2006/relationships/tags" Target="../tags/tag343.xml"/><Relationship Id="rId364" Type="http://schemas.openxmlformats.org/officeDocument/2006/relationships/tags" Target="../tags/tag364.xml"/><Relationship Id="rId61" Type="http://schemas.openxmlformats.org/officeDocument/2006/relationships/tags" Target="../tags/tag61.xml"/><Relationship Id="rId82" Type="http://schemas.openxmlformats.org/officeDocument/2006/relationships/tags" Target="../tags/tag82.xml"/><Relationship Id="rId199" Type="http://schemas.openxmlformats.org/officeDocument/2006/relationships/tags" Target="../tags/tag199.xml"/><Relationship Id="rId203" Type="http://schemas.openxmlformats.org/officeDocument/2006/relationships/tags" Target="../tags/tag203.xml"/><Relationship Id="rId19" Type="http://schemas.openxmlformats.org/officeDocument/2006/relationships/tags" Target="../tags/tag19.xml"/><Relationship Id="rId224" Type="http://schemas.openxmlformats.org/officeDocument/2006/relationships/tags" Target="../tags/tag224.xml"/><Relationship Id="rId245" Type="http://schemas.openxmlformats.org/officeDocument/2006/relationships/tags" Target="../tags/tag245.xml"/><Relationship Id="rId266" Type="http://schemas.openxmlformats.org/officeDocument/2006/relationships/tags" Target="../tags/tag266.xml"/><Relationship Id="rId287" Type="http://schemas.openxmlformats.org/officeDocument/2006/relationships/tags" Target="../tags/tag287.xml"/><Relationship Id="rId30" Type="http://schemas.openxmlformats.org/officeDocument/2006/relationships/tags" Target="../tags/tag30.xml"/><Relationship Id="rId105" Type="http://schemas.openxmlformats.org/officeDocument/2006/relationships/tags" Target="../tags/tag105.xml"/><Relationship Id="rId126" Type="http://schemas.openxmlformats.org/officeDocument/2006/relationships/tags" Target="../tags/tag126.xml"/><Relationship Id="rId147" Type="http://schemas.openxmlformats.org/officeDocument/2006/relationships/tags" Target="../tags/tag147.xml"/><Relationship Id="rId168" Type="http://schemas.openxmlformats.org/officeDocument/2006/relationships/tags" Target="../tags/tag168.xml"/><Relationship Id="rId312" Type="http://schemas.openxmlformats.org/officeDocument/2006/relationships/tags" Target="../tags/tag312.xml"/><Relationship Id="rId333" Type="http://schemas.openxmlformats.org/officeDocument/2006/relationships/tags" Target="../tags/tag333.xml"/><Relationship Id="rId354" Type="http://schemas.openxmlformats.org/officeDocument/2006/relationships/tags" Target="../tags/tag354.xml"/><Relationship Id="rId51" Type="http://schemas.openxmlformats.org/officeDocument/2006/relationships/tags" Target="../tags/tag51.xml"/><Relationship Id="rId72" Type="http://schemas.openxmlformats.org/officeDocument/2006/relationships/tags" Target="../tags/tag72.xml"/><Relationship Id="rId93" Type="http://schemas.openxmlformats.org/officeDocument/2006/relationships/tags" Target="../tags/tag93.xml"/><Relationship Id="rId189" Type="http://schemas.openxmlformats.org/officeDocument/2006/relationships/tags" Target="../tags/tag189.xml"/><Relationship Id="rId375" Type="http://schemas.openxmlformats.org/officeDocument/2006/relationships/tags" Target="../tags/tag375.xml"/><Relationship Id="rId3" Type="http://schemas.openxmlformats.org/officeDocument/2006/relationships/tags" Target="../tags/tag3.xml"/><Relationship Id="rId214" Type="http://schemas.openxmlformats.org/officeDocument/2006/relationships/tags" Target="../tags/tag214.xml"/><Relationship Id="rId235" Type="http://schemas.openxmlformats.org/officeDocument/2006/relationships/tags" Target="../tags/tag235.xml"/><Relationship Id="rId256" Type="http://schemas.openxmlformats.org/officeDocument/2006/relationships/tags" Target="../tags/tag256.xml"/><Relationship Id="rId277" Type="http://schemas.openxmlformats.org/officeDocument/2006/relationships/tags" Target="../tags/tag277.xml"/><Relationship Id="rId298" Type="http://schemas.openxmlformats.org/officeDocument/2006/relationships/tags" Target="../tags/tag298.xml"/><Relationship Id="rId116" Type="http://schemas.openxmlformats.org/officeDocument/2006/relationships/tags" Target="../tags/tag116.xml"/><Relationship Id="rId137" Type="http://schemas.openxmlformats.org/officeDocument/2006/relationships/tags" Target="../tags/tag137.xml"/><Relationship Id="rId158" Type="http://schemas.openxmlformats.org/officeDocument/2006/relationships/tags" Target="../tags/tag158.xml"/><Relationship Id="rId302" Type="http://schemas.openxmlformats.org/officeDocument/2006/relationships/tags" Target="../tags/tag302.xml"/><Relationship Id="rId323" Type="http://schemas.openxmlformats.org/officeDocument/2006/relationships/tags" Target="../tags/tag323.xml"/><Relationship Id="rId344" Type="http://schemas.openxmlformats.org/officeDocument/2006/relationships/tags" Target="../tags/tag344.xml"/><Relationship Id="rId20" Type="http://schemas.openxmlformats.org/officeDocument/2006/relationships/tags" Target="../tags/tag20.xml"/><Relationship Id="rId41" Type="http://schemas.openxmlformats.org/officeDocument/2006/relationships/tags" Target="../tags/tag41.xml"/><Relationship Id="rId62" Type="http://schemas.openxmlformats.org/officeDocument/2006/relationships/tags" Target="../tags/tag62.xml"/><Relationship Id="rId83" Type="http://schemas.openxmlformats.org/officeDocument/2006/relationships/tags" Target="../tags/tag83.xml"/><Relationship Id="rId179" Type="http://schemas.openxmlformats.org/officeDocument/2006/relationships/tags" Target="../tags/tag179.xml"/><Relationship Id="rId365" Type="http://schemas.openxmlformats.org/officeDocument/2006/relationships/tags" Target="../tags/tag365.xml"/><Relationship Id="rId190" Type="http://schemas.openxmlformats.org/officeDocument/2006/relationships/tags" Target="../tags/tag190.xml"/><Relationship Id="rId204" Type="http://schemas.openxmlformats.org/officeDocument/2006/relationships/tags" Target="../tags/tag204.xml"/><Relationship Id="rId225" Type="http://schemas.openxmlformats.org/officeDocument/2006/relationships/tags" Target="../tags/tag225.xml"/><Relationship Id="rId246" Type="http://schemas.openxmlformats.org/officeDocument/2006/relationships/tags" Target="../tags/tag246.xml"/><Relationship Id="rId267" Type="http://schemas.openxmlformats.org/officeDocument/2006/relationships/tags" Target="../tags/tag267.xml"/><Relationship Id="rId288" Type="http://schemas.openxmlformats.org/officeDocument/2006/relationships/tags" Target="../tags/tag288.xml"/><Relationship Id="rId106" Type="http://schemas.openxmlformats.org/officeDocument/2006/relationships/tags" Target="../tags/tag106.xml"/><Relationship Id="rId127" Type="http://schemas.openxmlformats.org/officeDocument/2006/relationships/tags" Target="../tags/tag127.xml"/><Relationship Id="rId313" Type="http://schemas.openxmlformats.org/officeDocument/2006/relationships/tags" Target="../tags/tag313.xml"/><Relationship Id="rId10" Type="http://schemas.openxmlformats.org/officeDocument/2006/relationships/tags" Target="../tags/tag10.xml"/><Relationship Id="rId31" Type="http://schemas.openxmlformats.org/officeDocument/2006/relationships/tags" Target="../tags/tag31.xml"/><Relationship Id="rId52" Type="http://schemas.openxmlformats.org/officeDocument/2006/relationships/tags" Target="../tags/tag52.xml"/><Relationship Id="rId73" Type="http://schemas.openxmlformats.org/officeDocument/2006/relationships/tags" Target="../tags/tag73.xml"/><Relationship Id="rId94" Type="http://schemas.openxmlformats.org/officeDocument/2006/relationships/tags" Target="../tags/tag94.xml"/><Relationship Id="rId148" Type="http://schemas.openxmlformats.org/officeDocument/2006/relationships/tags" Target="../tags/tag148.xml"/><Relationship Id="rId169" Type="http://schemas.openxmlformats.org/officeDocument/2006/relationships/tags" Target="../tags/tag169.xml"/><Relationship Id="rId334" Type="http://schemas.openxmlformats.org/officeDocument/2006/relationships/tags" Target="../tags/tag334.xml"/><Relationship Id="rId355" Type="http://schemas.openxmlformats.org/officeDocument/2006/relationships/tags" Target="../tags/tag355.xml"/><Relationship Id="rId376" Type="http://schemas.openxmlformats.org/officeDocument/2006/relationships/tags" Target="../tags/tag376.xml"/><Relationship Id="rId4" Type="http://schemas.openxmlformats.org/officeDocument/2006/relationships/tags" Target="../tags/tag4.xml"/><Relationship Id="rId180" Type="http://schemas.openxmlformats.org/officeDocument/2006/relationships/tags" Target="../tags/tag180.xml"/><Relationship Id="rId215" Type="http://schemas.openxmlformats.org/officeDocument/2006/relationships/tags" Target="../tags/tag215.xml"/><Relationship Id="rId236" Type="http://schemas.openxmlformats.org/officeDocument/2006/relationships/tags" Target="../tags/tag236.xml"/><Relationship Id="rId257" Type="http://schemas.openxmlformats.org/officeDocument/2006/relationships/tags" Target="../tags/tag257.xml"/><Relationship Id="rId278" Type="http://schemas.openxmlformats.org/officeDocument/2006/relationships/tags" Target="../tags/tag278.xml"/><Relationship Id="rId303" Type="http://schemas.openxmlformats.org/officeDocument/2006/relationships/tags" Target="../tags/tag303.xml"/><Relationship Id="rId42" Type="http://schemas.openxmlformats.org/officeDocument/2006/relationships/tags" Target="../tags/tag42.xml"/><Relationship Id="rId84" Type="http://schemas.openxmlformats.org/officeDocument/2006/relationships/tags" Target="../tags/tag84.xml"/><Relationship Id="rId138" Type="http://schemas.openxmlformats.org/officeDocument/2006/relationships/tags" Target="../tags/tag138.xml"/><Relationship Id="rId345" Type="http://schemas.openxmlformats.org/officeDocument/2006/relationships/tags" Target="../tags/tag345.xml"/><Relationship Id="rId191" Type="http://schemas.openxmlformats.org/officeDocument/2006/relationships/tags" Target="../tags/tag191.xml"/><Relationship Id="rId205" Type="http://schemas.openxmlformats.org/officeDocument/2006/relationships/tags" Target="../tags/tag205.xml"/><Relationship Id="rId247" Type="http://schemas.openxmlformats.org/officeDocument/2006/relationships/tags" Target="../tags/tag247.xml"/><Relationship Id="rId107" Type="http://schemas.openxmlformats.org/officeDocument/2006/relationships/tags" Target="../tags/tag107.xml"/><Relationship Id="rId289" Type="http://schemas.openxmlformats.org/officeDocument/2006/relationships/tags" Target="../tags/tag289.xml"/><Relationship Id="rId11" Type="http://schemas.openxmlformats.org/officeDocument/2006/relationships/tags" Target="../tags/tag11.xml"/><Relationship Id="rId53" Type="http://schemas.openxmlformats.org/officeDocument/2006/relationships/tags" Target="../tags/tag53.xml"/><Relationship Id="rId149" Type="http://schemas.openxmlformats.org/officeDocument/2006/relationships/tags" Target="../tags/tag149.xml"/><Relationship Id="rId314" Type="http://schemas.openxmlformats.org/officeDocument/2006/relationships/tags" Target="../tags/tag314.xml"/><Relationship Id="rId356" Type="http://schemas.openxmlformats.org/officeDocument/2006/relationships/tags" Target="../tags/tag356.xml"/><Relationship Id="rId95" Type="http://schemas.openxmlformats.org/officeDocument/2006/relationships/tags" Target="../tags/tag95.xml"/><Relationship Id="rId160" Type="http://schemas.openxmlformats.org/officeDocument/2006/relationships/tags" Target="../tags/tag160.xml"/><Relationship Id="rId216" Type="http://schemas.openxmlformats.org/officeDocument/2006/relationships/tags" Target="../tags/tag216.xml"/><Relationship Id="rId258" Type="http://schemas.openxmlformats.org/officeDocument/2006/relationships/tags" Target="../tags/tag258.xml"/><Relationship Id="rId22" Type="http://schemas.openxmlformats.org/officeDocument/2006/relationships/tags" Target="../tags/tag22.xml"/><Relationship Id="rId64" Type="http://schemas.openxmlformats.org/officeDocument/2006/relationships/tags" Target="../tags/tag64.xml"/><Relationship Id="rId118" Type="http://schemas.openxmlformats.org/officeDocument/2006/relationships/tags" Target="../tags/tag118.xml"/><Relationship Id="rId325" Type="http://schemas.openxmlformats.org/officeDocument/2006/relationships/tags" Target="../tags/tag325.xml"/><Relationship Id="rId367" Type="http://schemas.openxmlformats.org/officeDocument/2006/relationships/tags" Target="../tags/tag367.xml"/><Relationship Id="rId171" Type="http://schemas.openxmlformats.org/officeDocument/2006/relationships/tags" Target="../tags/tag171.xml"/><Relationship Id="rId227" Type="http://schemas.openxmlformats.org/officeDocument/2006/relationships/tags" Target="../tags/tag227.xml"/><Relationship Id="rId269" Type="http://schemas.openxmlformats.org/officeDocument/2006/relationships/tags" Target="../tags/tag269.xml"/><Relationship Id="rId33" Type="http://schemas.openxmlformats.org/officeDocument/2006/relationships/tags" Target="../tags/tag33.xml"/><Relationship Id="rId129" Type="http://schemas.openxmlformats.org/officeDocument/2006/relationships/tags" Target="../tags/tag129.xml"/><Relationship Id="rId280" Type="http://schemas.openxmlformats.org/officeDocument/2006/relationships/tags" Target="../tags/tag280.xml"/><Relationship Id="rId336" Type="http://schemas.openxmlformats.org/officeDocument/2006/relationships/tags" Target="../tags/tag336.xml"/><Relationship Id="rId75" Type="http://schemas.openxmlformats.org/officeDocument/2006/relationships/tags" Target="../tags/tag75.xml"/><Relationship Id="rId140" Type="http://schemas.openxmlformats.org/officeDocument/2006/relationships/tags" Target="../tags/tag140.xml"/><Relationship Id="rId182" Type="http://schemas.openxmlformats.org/officeDocument/2006/relationships/tags" Target="../tags/tag182.xml"/><Relationship Id="rId378" Type="http://schemas.openxmlformats.org/officeDocument/2006/relationships/tags" Target="../tags/tag378.xml"/><Relationship Id="rId6" Type="http://schemas.openxmlformats.org/officeDocument/2006/relationships/tags" Target="../tags/tag6.xml"/><Relationship Id="rId238" Type="http://schemas.openxmlformats.org/officeDocument/2006/relationships/tags" Target="../tags/tag238.xml"/><Relationship Id="rId291" Type="http://schemas.openxmlformats.org/officeDocument/2006/relationships/tags" Target="../tags/tag291.xml"/><Relationship Id="rId305" Type="http://schemas.openxmlformats.org/officeDocument/2006/relationships/tags" Target="../tags/tag305.xml"/><Relationship Id="rId347" Type="http://schemas.openxmlformats.org/officeDocument/2006/relationships/tags" Target="../tags/tag347.xml"/><Relationship Id="rId44" Type="http://schemas.openxmlformats.org/officeDocument/2006/relationships/tags" Target="../tags/tag44.xml"/><Relationship Id="rId86" Type="http://schemas.openxmlformats.org/officeDocument/2006/relationships/tags" Target="../tags/tag86.xml"/><Relationship Id="rId151" Type="http://schemas.openxmlformats.org/officeDocument/2006/relationships/tags" Target="../tags/tag151.xml"/><Relationship Id="rId193" Type="http://schemas.openxmlformats.org/officeDocument/2006/relationships/tags" Target="../tags/tag193.xml"/><Relationship Id="rId207" Type="http://schemas.openxmlformats.org/officeDocument/2006/relationships/tags" Target="../tags/tag207.xml"/><Relationship Id="rId249" Type="http://schemas.openxmlformats.org/officeDocument/2006/relationships/tags" Target="../tags/tag249.xml"/><Relationship Id="rId13" Type="http://schemas.openxmlformats.org/officeDocument/2006/relationships/tags" Target="../tags/tag13.xml"/><Relationship Id="rId109" Type="http://schemas.openxmlformats.org/officeDocument/2006/relationships/tags" Target="../tags/tag109.xml"/><Relationship Id="rId260" Type="http://schemas.openxmlformats.org/officeDocument/2006/relationships/tags" Target="../tags/tag260.xml"/><Relationship Id="rId316" Type="http://schemas.openxmlformats.org/officeDocument/2006/relationships/tags" Target="../tags/tag316.xml"/><Relationship Id="rId55" Type="http://schemas.openxmlformats.org/officeDocument/2006/relationships/tags" Target="../tags/tag55.xml"/><Relationship Id="rId97" Type="http://schemas.openxmlformats.org/officeDocument/2006/relationships/tags" Target="../tags/tag97.xml"/><Relationship Id="rId120" Type="http://schemas.openxmlformats.org/officeDocument/2006/relationships/tags" Target="../tags/tag120.xml"/><Relationship Id="rId358" Type="http://schemas.openxmlformats.org/officeDocument/2006/relationships/tags" Target="../tags/tag358.xml"/><Relationship Id="rId162" Type="http://schemas.openxmlformats.org/officeDocument/2006/relationships/tags" Target="../tags/tag162.xml"/><Relationship Id="rId218" Type="http://schemas.openxmlformats.org/officeDocument/2006/relationships/tags" Target="../tags/tag218.xml"/><Relationship Id="rId271" Type="http://schemas.openxmlformats.org/officeDocument/2006/relationships/tags" Target="../tags/tag271.xml"/><Relationship Id="rId24" Type="http://schemas.openxmlformats.org/officeDocument/2006/relationships/tags" Target="../tags/tag24.xml"/><Relationship Id="rId66" Type="http://schemas.openxmlformats.org/officeDocument/2006/relationships/tags" Target="../tags/tag66.xml"/><Relationship Id="rId131" Type="http://schemas.openxmlformats.org/officeDocument/2006/relationships/tags" Target="../tags/tag131.xml"/><Relationship Id="rId327" Type="http://schemas.openxmlformats.org/officeDocument/2006/relationships/tags" Target="../tags/tag327.xml"/><Relationship Id="rId369" Type="http://schemas.openxmlformats.org/officeDocument/2006/relationships/tags" Target="../tags/tag369.xml"/><Relationship Id="rId173" Type="http://schemas.openxmlformats.org/officeDocument/2006/relationships/tags" Target="../tags/tag173.xml"/><Relationship Id="rId229" Type="http://schemas.openxmlformats.org/officeDocument/2006/relationships/tags" Target="../tags/tag229.xml"/><Relationship Id="rId380" Type="http://schemas.openxmlformats.org/officeDocument/2006/relationships/tags" Target="../tags/tag380.xml"/><Relationship Id="rId240" Type="http://schemas.openxmlformats.org/officeDocument/2006/relationships/tags" Target="../tags/tag240.xml"/><Relationship Id="rId35" Type="http://schemas.openxmlformats.org/officeDocument/2006/relationships/tags" Target="../tags/tag35.xml"/><Relationship Id="rId77" Type="http://schemas.openxmlformats.org/officeDocument/2006/relationships/tags" Target="../tags/tag77.xml"/><Relationship Id="rId100" Type="http://schemas.openxmlformats.org/officeDocument/2006/relationships/tags" Target="../tags/tag100.xml"/><Relationship Id="rId282" Type="http://schemas.openxmlformats.org/officeDocument/2006/relationships/tags" Target="../tags/tag282.xml"/><Relationship Id="rId338" Type="http://schemas.openxmlformats.org/officeDocument/2006/relationships/tags" Target="../tags/tag338.xml"/><Relationship Id="rId8" Type="http://schemas.openxmlformats.org/officeDocument/2006/relationships/tags" Target="../tags/tag8.xml"/><Relationship Id="rId142" Type="http://schemas.openxmlformats.org/officeDocument/2006/relationships/tags" Target="../tags/tag142.xml"/><Relationship Id="rId184" Type="http://schemas.openxmlformats.org/officeDocument/2006/relationships/tags" Target="../tags/tag184.xml"/><Relationship Id="rId251" Type="http://schemas.openxmlformats.org/officeDocument/2006/relationships/tags" Target="../tags/tag251.xml"/><Relationship Id="rId46" Type="http://schemas.openxmlformats.org/officeDocument/2006/relationships/tags" Target="../tags/tag46.xml"/><Relationship Id="rId293" Type="http://schemas.openxmlformats.org/officeDocument/2006/relationships/tags" Target="../tags/tag293.xml"/><Relationship Id="rId307" Type="http://schemas.openxmlformats.org/officeDocument/2006/relationships/tags" Target="../tags/tag307.xml"/><Relationship Id="rId349" Type="http://schemas.openxmlformats.org/officeDocument/2006/relationships/tags" Target="../tags/tag349.xml"/><Relationship Id="rId88" Type="http://schemas.openxmlformats.org/officeDocument/2006/relationships/tags" Target="../tags/tag88.xml"/><Relationship Id="rId111" Type="http://schemas.openxmlformats.org/officeDocument/2006/relationships/tags" Target="../tags/tag111.xml"/><Relationship Id="rId153" Type="http://schemas.openxmlformats.org/officeDocument/2006/relationships/tags" Target="../tags/tag153.xml"/><Relationship Id="rId195" Type="http://schemas.openxmlformats.org/officeDocument/2006/relationships/tags" Target="../tags/tag195.xml"/><Relationship Id="rId209" Type="http://schemas.openxmlformats.org/officeDocument/2006/relationships/tags" Target="../tags/tag209.xml"/><Relationship Id="rId360" Type="http://schemas.openxmlformats.org/officeDocument/2006/relationships/tags" Target="../tags/tag360.xml"/><Relationship Id="rId220" Type="http://schemas.openxmlformats.org/officeDocument/2006/relationships/tags" Target="../tags/tag220.xml"/><Relationship Id="rId15" Type="http://schemas.openxmlformats.org/officeDocument/2006/relationships/tags" Target="../tags/tag15.xml"/><Relationship Id="rId57" Type="http://schemas.openxmlformats.org/officeDocument/2006/relationships/tags" Target="../tags/tag57.xml"/><Relationship Id="rId262" Type="http://schemas.openxmlformats.org/officeDocument/2006/relationships/tags" Target="../tags/tag262.xml"/><Relationship Id="rId318" Type="http://schemas.openxmlformats.org/officeDocument/2006/relationships/tags" Target="../tags/tag318.xml"/><Relationship Id="rId99" Type="http://schemas.openxmlformats.org/officeDocument/2006/relationships/tags" Target="../tags/tag99.xml"/><Relationship Id="rId122" Type="http://schemas.openxmlformats.org/officeDocument/2006/relationships/tags" Target="../tags/tag122.xml"/><Relationship Id="rId164" Type="http://schemas.openxmlformats.org/officeDocument/2006/relationships/tags" Target="../tags/tag164.xml"/><Relationship Id="rId371" Type="http://schemas.openxmlformats.org/officeDocument/2006/relationships/tags" Target="../tags/tag37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628CBF-B7ED-4F53-7D3E-9100FAF64B62}"/>
              </a:ext>
            </a:extLst>
          </p:cNvPr>
          <p:cNvSpPr>
            <a:spLocks noGrp="1"/>
          </p:cNvSpPr>
          <p:nvPr>
            <p:ph type="ctrTitle"/>
          </p:nvPr>
        </p:nvSpPr>
        <p:spPr>
          <a:xfrm>
            <a:off x="1382713" y="1019175"/>
            <a:ext cx="8297862" cy="2166938"/>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0A99890-A7FD-5914-F9D9-DAC555EBB243}"/>
              </a:ext>
            </a:extLst>
          </p:cNvPr>
          <p:cNvSpPr>
            <a:spLocks noGrp="1"/>
          </p:cNvSpPr>
          <p:nvPr>
            <p:ph type="subTitle" idx="1"/>
          </p:nvPr>
        </p:nvSpPr>
        <p:spPr>
          <a:xfrm>
            <a:off x="1382713" y="3268663"/>
            <a:ext cx="8297862" cy="1503362"/>
          </a:xfrm>
        </p:spPr>
        <p:txBody>
          <a:bodyPr/>
          <a:lstStyle>
            <a:lvl1pPr marL="0" indent="0" algn="ctr">
              <a:buNone/>
              <a:defRPr sz="2400"/>
            </a:lvl1pPr>
            <a:lvl2pPr marL="457200" indent="0" algn="ctr">
              <a:buNone/>
              <a:defRPr sz="2000"/>
            </a:lvl2pPr>
            <a:lvl3pPr marL="914400" indent="0" algn="ctr">
              <a:buNone/>
              <a:defRPr sz="1800"/>
            </a:lvl3pPr>
            <a:lvl4pPr marL="1371598"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598"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BCE27D6-FA99-EBB3-FB34-E64C6A2C47D3}"/>
              </a:ext>
            </a:extLst>
          </p:cNvPr>
          <p:cNvSpPr>
            <a:spLocks noGrp="1"/>
          </p:cNvSpPr>
          <p:nvPr>
            <p:ph type="dt" sz="half" idx="10"/>
          </p:nvPr>
        </p:nvSpPr>
        <p:spPr/>
        <p:txBody>
          <a:bodyPr/>
          <a:lstStyle/>
          <a:p>
            <a:pPr lvl="0"/>
            <a:endParaRPr lang="en-GB"/>
          </a:p>
        </p:txBody>
      </p:sp>
      <p:sp>
        <p:nvSpPr>
          <p:cNvPr id="5" name="Footer Placeholder 4">
            <a:extLst>
              <a:ext uri="{FF2B5EF4-FFF2-40B4-BE49-F238E27FC236}">
                <a16:creationId xmlns:a16="http://schemas.microsoft.com/office/drawing/2014/main" id="{6F75C24C-848D-7F69-5564-1D18593AEF4D}"/>
              </a:ext>
            </a:extLst>
          </p:cNvPr>
          <p:cNvSpPr>
            <a:spLocks noGrp="1"/>
          </p:cNvSpPr>
          <p:nvPr>
            <p:ph type="ftr" sz="quarter" idx="11"/>
          </p:nvPr>
        </p:nvSpPr>
        <p:spPr/>
        <p:txBody>
          <a:bodyPr/>
          <a:lstStyle/>
          <a:p>
            <a:pPr lvl="0"/>
            <a:endParaRPr lang="en-GB"/>
          </a:p>
        </p:txBody>
      </p:sp>
      <p:sp>
        <p:nvSpPr>
          <p:cNvPr id="6" name="Slide Number Placeholder 5">
            <a:extLst>
              <a:ext uri="{FF2B5EF4-FFF2-40B4-BE49-F238E27FC236}">
                <a16:creationId xmlns:a16="http://schemas.microsoft.com/office/drawing/2014/main" id="{9F30E9B8-AAC8-25B4-2730-90EFF7757DD5}"/>
              </a:ext>
            </a:extLst>
          </p:cNvPr>
          <p:cNvSpPr>
            <a:spLocks noGrp="1"/>
          </p:cNvSpPr>
          <p:nvPr>
            <p:ph type="sldNum" sz="quarter" idx="12"/>
          </p:nvPr>
        </p:nvSpPr>
        <p:spPr/>
        <p:txBody>
          <a:bodyPr/>
          <a:lstStyle/>
          <a:p>
            <a:pPr lvl="0"/>
            <a:fld id="{7358BA10-E82C-4CCF-BBE5-D2D9B685475D}" type="slidenum">
              <a:t>‹#›</a:t>
            </a:fld>
            <a:endParaRPr lang="en-GB"/>
          </a:p>
        </p:txBody>
      </p:sp>
    </p:spTree>
    <p:extLst>
      <p:ext uri="{BB962C8B-B14F-4D97-AF65-F5344CB8AC3E}">
        <p14:creationId xmlns:p14="http://schemas.microsoft.com/office/powerpoint/2010/main" val="2588954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030D7-2412-064C-9FC8-4E656066A69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4326A8A-3A79-A927-9723-F4DF5F1273D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85E229B-7930-0DC0-8786-CB07D5406899}"/>
              </a:ext>
            </a:extLst>
          </p:cNvPr>
          <p:cNvSpPr>
            <a:spLocks noGrp="1"/>
          </p:cNvSpPr>
          <p:nvPr>
            <p:ph type="dt" sz="half" idx="10"/>
          </p:nvPr>
        </p:nvSpPr>
        <p:spPr/>
        <p:txBody>
          <a:bodyPr/>
          <a:lstStyle/>
          <a:p>
            <a:pPr lvl="0"/>
            <a:endParaRPr lang="en-GB"/>
          </a:p>
        </p:txBody>
      </p:sp>
      <p:sp>
        <p:nvSpPr>
          <p:cNvPr id="5" name="Footer Placeholder 4">
            <a:extLst>
              <a:ext uri="{FF2B5EF4-FFF2-40B4-BE49-F238E27FC236}">
                <a16:creationId xmlns:a16="http://schemas.microsoft.com/office/drawing/2014/main" id="{0B08189F-E605-1CC8-66CE-D45F548CBD26}"/>
              </a:ext>
            </a:extLst>
          </p:cNvPr>
          <p:cNvSpPr>
            <a:spLocks noGrp="1"/>
          </p:cNvSpPr>
          <p:nvPr>
            <p:ph type="ftr" sz="quarter" idx="11"/>
          </p:nvPr>
        </p:nvSpPr>
        <p:spPr/>
        <p:txBody>
          <a:bodyPr/>
          <a:lstStyle/>
          <a:p>
            <a:pPr lvl="0"/>
            <a:endParaRPr lang="en-GB"/>
          </a:p>
        </p:txBody>
      </p:sp>
      <p:sp>
        <p:nvSpPr>
          <p:cNvPr id="6" name="Slide Number Placeholder 5">
            <a:extLst>
              <a:ext uri="{FF2B5EF4-FFF2-40B4-BE49-F238E27FC236}">
                <a16:creationId xmlns:a16="http://schemas.microsoft.com/office/drawing/2014/main" id="{D4084B96-929D-903A-CD8D-7F58E535621C}"/>
              </a:ext>
            </a:extLst>
          </p:cNvPr>
          <p:cNvSpPr>
            <a:spLocks noGrp="1"/>
          </p:cNvSpPr>
          <p:nvPr>
            <p:ph type="sldNum" sz="quarter" idx="12"/>
          </p:nvPr>
        </p:nvSpPr>
        <p:spPr/>
        <p:txBody>
          <a:bodyPr/>
          <a:lstStyle/>
          <a:p>
            <a:pPr lvl="0"/>
            <a:fld id="{31EEBC4F-EBEB-41BD-94BC-58BD0226BF17}" type="slidenum">
              <a:t>‹#›</a:t>
            </a:fld>
            <a:endParaRPr lang="en-GB"/>
          </a:p>
        </p:txBody>
      </p:sp>
    </p:spTree>
    <p:extLst>
      <p:ext uri="{BB962C8B-B14F-4D97-AF65-F5344CB8AC3E}">
        <p14:creationId xmlns:p14="http://schemas.microsoft.com/office/powerpoint/2010/main" val="29566364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ECB46F0-CCD7-CCBD-A1A9-AC8B8B6076CC}"/>
              </a:ext>
            </a:extLst>
          </p:cNvPr>
          <p:cNvSpPr>
            <a:spLocks noGrp="1"/>
          </p:cNvSpPr>
          <p:nvPr>
            <p:ph type="title" orient="vert"/>
          </p:nvPr>
        </p:nvSpPr>
        <p:spPr>
          <a:xfrm>
            <a:off x="8020050" y="392113"/>
            <a:ext cx="2489200" cy="4673600"/>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8073DCB-BF98-2E75-FB7D-64CD69889150}"/>
              </a:ext>
            </a:extLst>
          </p:cNvPr>
          <p:cNvSpPr>
            <a:spLocks noGrp="1"/>
          </p:cNvSpPr>
          <p:nvPr>
            <p:ph type="body" orient="vert" idx="1"/>
          </p:nvPr>
        </p:nvSpPr>
        <p:spPr>
          <a:xfrm>
            <a:off x="552453" y="392113"/>
            <a:ext cx="7315200" cy="46736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32838BC-8908-38AD-BB3C-7BE5BDE11DC8}"/>
              </a:ext>
            </a:extLst>
          </p:cNvPr>
          <p:cNvSpPr>
            <a:spLocks noGrp="1"/>
          </p:cNvSpPr>
          <p:nvPr>
            <p:ph type="dt" sz="half" idx="10"/>
          </p:nvPr>
        </p:nvSpPr>
        <p:spPr/>
        <p:txBody>
          <a:bodyPr/>
          <a:lstStyle/>
          <a:p>
            <a:pPr lvl="0"/>
            <a:endParaRPr lang="en-GB"/>
          </a:p>
        </p:txBody>
      </p:sp>
      <p:sp>
        <p:nvSpPr>
          <p:cNvPr id="5" name="Footer Placeholder 4">
            <a:extLst>
              <a:ext uri="{FF2B5EF4-FFF2-40B4-BE49-F238E27FC236}">
                <a16:creationId xmlns:a16="http://schemas.microsoft.com/office/drawing/2014/main" id="{2953E571-063F-1781-1AB2-CCA53F0AD7E9}"/>
              </a:ext>
            </a:extLst>
          </p:cNvPr>
          <p:cNvSpPr>
            <a:spLocks noGrp="1"/>
          </p:cNvSpPr>
          <p:nvPr>
            <p:ph type="ftr" sz="quarter" idx="11"/>
          </p:nvPr>
        </p:nvSpPr>
        <p:spPr/>
        <p:txBody>
          <a:bodyPr/>
          <a:lstStyle/>
          <a:p>
            <a:pPr lvl="0"/>
            <a:endParaRPr lang="en-GB"/>
          </a:p>
        </p:txBody>
      </p:sp>
      <p:sp>
        <p:nvSpPr>
          <p:cNvPr id="6" name="Slide Number Placeholder 5">
            <a:extLst>
              <a:ext uri="{FF2B5EF4-FFF2-40B4-BE49-F238E27FC236}">
                <a16:creationId xmlns:a16="http://schemas.microsoft.com/office/drawing/2014/main" id="{5EE54CAB-DACA-AB42-80E3-C53B579515A6}"/>
              </a:ext>
            </a:extLst>
          </p:cNvPr>
          <p:cNvSpPr>
            <a:spLocks noGrp="1"/>
          </p:cNvSpPr>
          <p:nvPr>
            <p:ph type="sldNum" sz="quarter" idx="12"/>
          </p:nvPr>
        </p:nvSpPr>
        <p:spPr/>
        <p:txBody>
          <a:bodyPr/>
          <a:lstStyle/>
          <a:p>
            <a:pPr lvl="0"/>
            <a:fld id="{8F4A19F6-A764-4ACB-8719-008549792934}" type="slidenum">
              <a:t>‹#›</a:t>
            </a:fld>
            <a:endParaRPr lang="en-GB"/>
          </a:p>
        </p:txBody>
      </p:sp>
    </p:spTree>
    <p:extLst>
      <p:ext uri="{BB962C8B-B14F-4D97-AF65-F5344CB8AC3E}">
        <p14:creationId xmlns:p14="http://schemas.microsoft.com/office/powerpoint/2010/main" val="35719904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991835155"/>
      </p:ext>
    </p:extLst>
  </p:cSld>
  <p:clrMapOvr>
    <a:overrideClrMapping bg1="dk1" tx1="lt1" bg2="dk2" tx2="lt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0259AC-E69B-AA54-DFAE-D8D1D7D16AB7}"/>
              </a:ext>
            </a:extLst>
          </p:cNvPr>
          <p:cNvSpPr>
            <a:spLocks noGrp="1"/>
          </p:cNvSpPr>
          <p:nvPr>
            <p:ph type="ctrTitle"/>
          </p:nvPr>
        </p:nvSpPr>
        <p:spPr>
          <a:xfrm>
            <a:off x="490538" y="1019175"/>
            <a:ext cx="10082212" cy="2166938"/>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DB49AA4-4208-ECFB-D0F7-F922F6DF6DA0}"/>
              </a:ext>
            </a:extLst>
          </p:cNvPr>
          <p:cNvSpPr>
            <a:spLocks noGrp="1"/>
          </p:cNvSpPr>
          <p:nvPr>
            <p:ph type="subTitle" idx="1"/>
          </p:nvPr>
        </p:nvSpPr>
        <p:spPr>
          <a:xfrm>
            <a:off x="490538" y="3268663"/>
            <a:ext cx="10082212" cy="1503362"/>
          </a:xfrm>
        </p:spPr>
        <p:txBody>
          <a:bodyPr/>
          <a:lstStyle>
            <a:lvl1pPr marL="0" indent="0" algn="ctr">
              <a:buNone/>
              <a:defRPr sz="2400"/>
            </a:lvl1pPr>
            <a:lvl2pPr marL="457200" indent="0" algn="ctr">
              <a:buNone/>
              <a:defRPr sz="2000"/>
            </a:lvl2pPr>
            <a:lvl3pPr marL="914400" indent="0" algn="ctr">
              <a:buNone/>
              <a:defRPr sz="1800"/>
            </a:lvl3pPr>
            <a:lvl4pPr marL="1371598"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598"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707BF03-08FF-6A69-E6F0-EC4DB96FD12B}"/>
              </a:ext>
            </a:extLst>
          </p:cNvPr>
          <p:cNvSpPr>
            <a:spLocks noGrp="1"/>
          </p:cNvSpPr>
          <p:nvPr>
            <p:ph type="dt" sz="half" idx="10"/>
          </p:nvPr>
        </p:nvSpPr>
        <p:spPr/>
        <p:txBody>
          <a:bodyPr/>
          <a:lstStyle/>
          <a:p>
            <a:pPr lvl="0"/>
            <a:endParaRPr lang="en-GB"/>
          </a:p>
        </p:txBody>
      </p:sp>
      <p:sp>
        <p:nvSpPr>
          <p:cNvPr id="5" name="Footer Placeholder 4">
            <a:extLst>
              <a:ext uri="{FF2B5EF4-FFF2-40B4-BE49-F238E27FC236}">
                <a16:creationId xmlns:a16="http://schemas.microsoft.com/office/drawing/2014/main" id="{3DCA489A-609D-9968-33C3-5D57A7EB9EAC}"/>
              </a:ext>
            </a:extLst>
          </p:cNvPr>
          <p:cNvSpPr>
            <a:spLocks noGrp="1"/>
          </p:cNvSpPr>
          <p:nvPr>
            <p:ph type="ftr" sz="quarter" idx="11"/>
          </p:nvPr>
        </p:nvSpPr>
        <p:spPr/>
        <p:txBody>
          <a:bodyPr/>
          <a:lstStyle/>
          <a:p>
            <a:pPr lvl="0"/>
            <a:endParaRPr lang="en-GB"/>
          </a:p>
        </p:txBody>
      </p:sp>
      <p:sp>
        <p:nvSpPr>
          <p:cNvPr id="6" name="Slide Number Placeholder 5">
            <a:extLst>
              <a:ext uri="{FF2B5EF4-FFF2-40B4-BE49-F238E27FC236}">
                <a16:creationId xmlns:a16="http://schemas.microsoft.com/office/drawing/2014/main" id="{C54C39CC-FD0B-AA0A-553C-49002B7F24F8}"/>
              </a:ext>
            </a:extLst>
          </p:cNvPr>
          <p:cNvSpPr>
            <a:spLocks noGrp="1"/>
          </p:cNvSpPr>
          <p:nvPr>
            <p:ph type="sldNum" sz="quarter" idx="12"/>
          </p:nvPr>
        </p:nvSpPr>
        <p:spPr/>
        <p:txBody>
          <a:bodyPr/>
          <a:lstStyle/>
          <a:p>
            <a:pPr lvl="0"/>
            <a:fld id="{ABB7A29D-DF07-4326-A525-6C924A206378}" type="slidenum">
              <a:t>‹#›</a:t>
            </a:fld>
            <a:endParaRPr lang="en-GB"/>
          </a:p>
        </p:txBody>
      </p:sp>
    </p:spTree>
    <p:extLst>
      <p:ext uri="{BB962C8B-B14F-4D97-AF65-F5344CB8AC3E}">
        <p14:creationId xmlns:p14="http://schemas.microsoft.com/office/powerpoint/2010/main" val="18386163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C05ABA-49D6-D597-5E91-C51F3861DF4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7FEFA66-5C01-CEB0-6F54-72573C56B36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18DFC72-2E6F-2A7A-A8D2-6156EE2F45E7}"/>
              </a:ext>
            </a:extLst>
          </p:cNvPr>
          <p:cNvSpPr>
            <a:spLocks noGrp="1"/>
          </p:cNvSpPr>
          <p:nvPr>
            <p:ph type="dt" sz="half" idx="10"/>
          </p:nvPr>
        </p:nvSpPr>
        <p:spPr/>
        <p:txBody>
          <a:bodyPr/>
          <a:lstStyle/>
          <a:p>
            <a:pPr lvl="0"/>
            <a:endParaRPr lang="en-GB"/>
          </a:p>
        </p:txBody>
      </p:sp>
      <p:sp>
        <p:nvSpPr>
          <p:cNvPr id="5" name="Footer Placeholder 4">
            <a:extLst>
              <a:ext uri="{FF2B5EF4-FFF2-40B4-BE49-F238E27FC236}">
                <a16:creationId xmlns:a16="http://schemas.microsoft.com/office/drawing/2014/main" id="{F89ED3BA-707B-0318-3EC0-4F4BC9071B2B}"/>
              </a:ext>
            </a:extLst>
          </p:cNvPr>
          <p:cNvSpPr>
            <a:spLocks noGrp="1"/>
          </p:cNvSpPr>
          <p:nvPr>
            <p:ph type="ftr" sz="quarter" idx="11"/>
          </p:nvPr>
        </p:nvSpPr>
        <p:spPr/>
        <p:txBody>
          <a:bodyPr/>
          <a:lstStyle/>
          <a:p>
            <a:pPr lvl="0"/>
            <a:endParaRPr lang="en-GB"/>
          </a:p>
        </p:txBody>
      </p:sp>
      <p:sp>
        <p:nvSpPr>
          <p:cNvPr id="6" name="Slide Number Placeholder 5">
            <a:extLst>
              <a:ext uri="{FF2B5EF4-FFF2-40B4-BE49-F238E27FC236}">
                <a16:creationId xmlns:a16="http://schemas.microsoft.com/office/drawing/2014/main" id="{5688908F-069D-24A8-6732-46B678B4150D}"/>
              </a:ext>
            </a:extLst>
          </p:cNvPr>
          <p:cNvSpPr>
            <a:spLocks noGrp="1"/>
          </p:cNvSpPr>
          <p:nvPr>
            <p:ph type="sldNum" sz="quarter" idx="12"/>
          </p:nvPr>
        </p:nvSpPr>
        <p:spPr/>
        <p:txBody>
          <a:bodyPr/>
          <a:lstStyle/>
          <a:p>
            <a:pPr lvl="0"/>
            <a:fld id="{DC528484-4018-430D-89F2-2834E8D3BD57}" type="slidenum">
              <a:t>‹#›</a:t>
            </a:fld>
            <a:endParaRPr lang="en-GB"/>
          </a:p>
        </p:txBody>
      </p:sp>
    </p:spTree>
    <p:extLst>
      <p:ext uri="{BB962C8B-B14F-4D97-AF65-F5344CB8AC3E}">
        <p14:creationId xmlns:p14="http://schemas.microsoft.com/office/powerpoint/2010/main" val="10870752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8AFD47-3DC5-1702-FEB1-F7B98E56E861}"/>
              </a:ext>
            </a:extLst>
          </p:cNvPr>
          <p:cNvSpPr>
            <a:spLocks noGrp="1"/>
          </p:cNvSpPr>
          <p:nvPr>
            <p:ph type="title"/>
          </p:nvPr>
        </p:nvSpPr>
        <p:spPr>
          <a:xfrm>
            <a:off x="490538" y="1552581"/>
            <a:ext cx="10082212" cy="2589213"/>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2B03650-40F1-FDE2-5B12-49B4ECEDEC4F}"/>
              </a:ext>
            </a:extLst>
          </p:cNvPr>
          <p:cNvSpPr>
            <a:spLocks noGrp="1"/>
          </p:cNvSpPr>
          <p:nvPr>
            <p:ph type="body" idx="1"/>
          </p:nvPr>
        </p:nvSpPr>
        <p:spPr>
          <a:xfrm>
            <a:off x="490538" y="4165606"/>
            <a:ext cx="10082212" cy="1362075"/>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598"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598"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9450461-D32D-30B0-2920-2F4B89E6A0A4}"/>
              </a:ext>
            </a:extLst>
          </p:cNvPr>
          <p:cNvSpPr>
            <a:spLocks noGrp="1"/>
          </p:cNvSpPr>
          <p:nvPr>
            <p:ph type="dt" sz="half" idx="10"/>
          </p:nvPr>
        </p:nvSpPr>
        <p:spPr/>
        <p:txBody>
          <a:bodyPr/>
          <a:lstStyle/>
          <a:p>
            <a:pPr lvl="0"/>
            <a:endParaRPr lang="en-GB"/>
          </a:p>
        </p:txBody>
      </p:sp>
      <p:sp>
        <p:nvSpPr>
          <p:cNvPr id="5" name="Footer Placeholder 4">
            <a:extLst>
              <a:ext uri="{FF2B5EF4-FFF2-40B4-BE49-F238E27FC236}">
                <a16:creationId xmlns:a16="http://schemas.microsoft.com/office/drawing/2014/main" id="{7BDDD44D-D27B-1917-2373-110960D5012E}"/>
              </a:ext>
            </a:extLst>
          </p:cNvPr>
          <p:cNvSpPr>
            <a:spLocks noGrp="1"/>
          </p:cNvSpPr>
          <p:nvPr>
            <p:ph type="ftr" sz="quarter" idx="11"/>
          </p:nvPr>
        </p:nvSpPr>
        <p:spPr/>
        <p:txBody>
          <a:bodyPr/>
          <a:lstStyle/>
          <a:p>
            <a:pPr lvl="0"/>
            <a:endParaRPr lang="en-GB"/>
          </a:p>
        </p:txBody>
      </p:sp>
      <p:sp>
        <p:nvSpPr>
          <p:cNvPr id="6" name="Slide Number Placeholder 5">
            <a:extLst>
              <a:ext uri="{FF2B5EF4-FFF2-40B4-BE49-F238E27FC236}">
                <a16:creationId xmlns:a16="http://schemas.microsoft.com/office/drawing/2014/main" id="{16C9E475-7243-A3B1-A2BC-C230DE247F43}"/>
              </a:ext>
            </a:extLst>
          </p:cNvPr>
          <p:cNvSpPr>
            <a:spLocks noGrp="1"/>
          </p:cNvSpPr>
          <p:nvPr>
            <p:ph type="sldNum" sz="quarter" idx="12"/>
          </p:nvPr>
        </p:nvSpPr>
        <p:spPr/>
        <p:txBody>
          <a:bodyPr/>
          <a:lstStyle/>
          <a:p>
            <a:pPr lvl="0"/>
            <a:fld id="{E3789837-DF59-4A28-A983-535CCBAF88B8}" type="slidenum">
              <a:t>‹#›</a:t>
            </a:fld>
            <a:endParaRPr lang="en-GB"/>
          </a:p>
        </p:txBody>
      </p:sp>
    </p:spTree>
    <p:extLst>
      <p:ext uri="{BB962C8B-B14F-4D97-AF65-F5344CB8AC3E}">
        <p14:creationId xmlns:p14="http://schemas.microsoft.com/office/powerpoint/2010/main" val="34710197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FD8002-6A78-D0F0-411B-804B495E064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E0C590C-4438-B491-08B4-EAE9F34A0BB3}"/>
              </a:ext>
            </a:extLst>
          </p:cNvPr>
          <p:cNvSpPr>
            <a:spLocks noGrp="1"/>
          </p:cNvSpPr>
          <p:nvPr>
            <p:ph sz="half" idx="1"/>
          </p:nvPr>
        </p:nvSpPr>
        <p:spPr>
          <a:xfrm>
            <a:off x="490541" y="1131888"/>
            <a:ext cx="4964112" cy="46085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35569FF-B7BD-02BC-4D1B-05FA1FC189CC}"/>
              </a:ext>
            </a:extLst>
          </p:cNvPr>
          <p:cNvSpPr>
            <a:spLocks noGrp="1"/>
          </p:cNvSpPr>
          <p:nvPr>
            <p:ph sz="half" idx="2"/>
          </p:nvPr>
        </p:nvSpPr>
        <p:spPr>
          <a:xfrm>
            <a:off x="5607050" y="1131888"/>
            <a:ext cx="4965700" cy="46085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734C93A-50A6-05DD-87A4-0E215A1239EA}"/>
              </a:ext>
            </a:extLst>
          </p:cNvPr>
          <p:cNvSpPr>
            <a:spLocks noGrp="1"/>
          </p:cNvSpPr>
          <p:nvPr>
            <p:ph type="dt" sz="half" idx="10"/>
          </p:nvPr>
        </p:nvSpPr>
        <p:spPr/>
        <p:txBody>
          <a:bodyPr/>
          <a:lstStyle/>
          <a:p>
            <a:pPr lvl="0"/>
            <a:endParaRPr lang="en-GB"/>
          </a:p>
        </p:txBody>
      </p:sp>
      <p:sp>
        <p:nvSpPr>
          <p:cNvPr id="6" name="Footer Placeholder 5">
            <a:extLst>
              <a:ext uri="{FF2B5EF4-FFF2-40B4-BE49-F238E27FC236}">
                <a16:creationId xmlns:a16="http://schemas.microsoft.com/office/drawing/2014/main" id="{3C85D4EC-7433-D26A-D32C-872E009A8CFA}"/>
              </a:ext>
            </a:extLst>
          </p:cNvPr>
          <p:cNvSpPr>
            <a:spLocks noGrp="1"/>
          </p:cNvSpPr>
          <p:nvPr>
            <p:ph type="ftr" sz="quarter" idx="11"/>
          </p:nvPr>
        </p:nvSpPr>
        <p:spPr/>
        <p:txBody>
          <a:bodyPr/>
          <a:lstStyle/>
          <a:p>
            <a:pPr lvl="0"/>
            <a:endParaRPr lang="en-GB"/>
          </a:p>
        </p:txBody>
      </p:sp>
      <p:sp>
        <p:nvSpPr>
          <p:cNvPr id="7" name="Slide Number Placeholder 6">
            <a:extLst>
              <a:ext uri="{FF2B5EF4-FFF2-40B4-BE49-F238E27FC236}">
                <a16:creationId xmlns:a16="http://schemas.microsoft.com/office/drawing/2014/main" id="{BF9E283A-472D-2252-D5A7-7872FCD0A92A}"/>
              </a:ext>
            </a:extLst>
          </p:cNvPr>
          <p:cNvSpPr>
            <a:spLocks noGrp="1"/>
          </p:cNvSpPr>
          <p:nvPr>
            <p:ph type="sldNum" sz="quarter" idx="12"/>
          </p:nvPr>
        </p:nvSpPr>
        <p:spPr/>
        <p:txBody>
          <a:bodyPr/>
          <a:lstStyle/>
          <a:p>
            <a:pPr lvl="0"/>
            <a:fld id="{32D2D119-840C-4323-97B3-46B117AB9D57}" type="slidenum">
              <a:t>‹#›</a:t>
            </a:fld>
            <a:endParaRPr lang="en-GB"/>
          </a:p>
        </p:txBody>
      </p:sp>
    </p:spTree>
    <p:extLst>
      <p:ext uri="{BB962C8B-B14F-4D97-AF65-F5344CB8AC3E}">
        <p14:creationId xmlns:p14="http://schemas.microsoft.com/office/powerpoint/2010/main" val="22114336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8DF235-6A07-CD10-8992-28424C6ABBB5}"/>
              </a:ext>
            </a:extLst>
          </p:cNvPr>
          <p:cNvSpPr>
            <a:spLocks noGrp="1"/>
          </p:cNvSpPr>
          <p:nvPr>
            <p:ph type="title"/>
          </p:nvPr>
        </p:nvSpPr>
        <p:spPr>
          <a:xfrm>
            <a:off x="490538" y="231776"/>
            <a:ext cx="10082212" cy="720724"/>
          </a:xfrm>
        </p:spPr>
        <p:txBody>
          <a:bodyPr/>
          <a:lstStyle/>
          <a:p>
            <a:r>
              <a:rPr lang="en-US"/>
              <a:t>Click to edit Master title style</a:t>
            </a:r>
          </a:p>
        </p:txBody>
      </p:sp>
      <p:sp>
        <p:nvSpPr>
          <p:cNvPr id="3" name="Text Placeholder 2">
            <a:extLst>
              <a:ext uri="{FF2B5EF4-FFF2-40B4-BE49-F238E27FC236}">
                <a16:creationId xmlns:a16="http://schemas.microsoft.com/office/drawing/2014/main" id="{1699FF6D-1A83-F25A-29DE-7326AB8B12EC}"/>
              </a:ext>
            </a:extLst>
          </p:cNvPr>
          <p:cNvSpPr>
            <a:spLocks noGrp="1"/>
          </p:cNvSpPr>
          <p:nvPr>
            <p:ph type="body" idx="1" hasCustomPrompt="1"/>
          </p:nvPr>
        </p:nvSpPr>
        <p:spPr>
          <a:xfrm>
            <a:off x="490541" y="1140292"/>
            <a:ext cx="4972048" cy="648000"/>
          </a:xfrm>
        </p:spPr>
        <p:txBody>
          <a:bodyPr anchor="t"/>
          <a:lstStyle>
            <a:lvl1pPr marL="0" indent="0">
              <a:buNone/>
              <a:defRPr sz="2400" b="1"/>
            </a:lvl1pPr>
            <a:lvl2pPr marL="457200" indent="0">
              <a:buNone/>
              <a:defRPr sz="2000" b="1"/>
            </a:lvl2pPr>
            <a:lvl3pPr marL="914400" indent="0">
              <a:buNone/>
              <a:defRPr sz="1800" b="1"/>
            </a:lvl3pPr>
            <a:lvl4pPr marL="1371598"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598"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5AE3AA4-BE4A-585D-3805-E32B6F62ED94}"/>
              </a:ext>
            </a:extLst>
          </p:cNvPr>
          <p:cNvSpPr>
            <a:spLocks noGrp="1"/>
          </p:cNvSpPr>
          <p:nvPr>
            <p:ph sz="half" idx="2"/>
          </p:nvPr>
        </p:nvSpPr>
        <p:spPr>
          <a:xfrm>
            <a:off x="490541" y="1930400"/>
            <a:ext cx="4972048" cy="381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5D086C8-F70D-A077-BA97-503D7B5339D1}"/>
              </a:ext>
            </a:extLst>
          </p:cNvPr>
          <p:cNvSpPr>
            <a:spLocks noGrp="1"/>
          </p:cNvSpPr>
          <p:nvPr>
            <p:ph type="body" sz="quarter" idx="3" hasCustomPrompt="1"/>
          </p:nvPr>
        </p:nvSpPr>
        <p:spPr>
          <a:xfrm>
            <a:off x="5600700" y="1140292"/>
            <a:ext cx="4972050" cy="648000"/>
          </a:xfrm>
        </p:spPr>
        <p:txBody>
          <a:bodyPr anchor="t"/>
          <a:lstStyle>
            <a:lvl1pPr marL="0" indent="0">
              <a:buNone/>
              <a:defRPr sz="2400" b="1"/>
            </a:lvl1pPr>
            <a:lvl2pPr marL="457200" indent="0">
              <a:buNone/>
              <a:defRPr sz="2000" b="1"/>
            </a:lvl2pPr>
            <a:lvl3pPr marL="914400" indent="0">
              <a:buNone/>
              <a:defRPr sz="1800" b="1"/>
            </a:lvl3pPr>
            <a:lvl4pPr marL="1371598"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598"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09928DC-2B92-4864-F45C-65B65885D1B4}"/>
              </a:ext>
            </a:extLst>
          </p:cNvPr>
          <p:cNvSpPr>
            <a:spLocks noGrp="1"/>
          </p:cNvSpPr>
          <p:nvPr>
            <p:ph sz="quarter" idx="4"/>
          </p:nvPr>
        </p:nvSpPr>
        <p:spPr>
          <a:xfrm>
            <a:off x="5600700" y="1930400"/>
            <a:ext cx="4972050" cy="381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7DB6551-AD66-CC84-132E-55F366D38E94}"/>
              </a:ext>
            </a:extLst>
          </p:cNvPr>
          <p:cNvSpPr>
            <a:spLocks noGrp="1"/>
          </p:cNvSpPr>
          <p:nvPr>
            <p:ph type="dt" sz="half" idx="10"/>
          </p:nvPr>
        </p:nvSpPr>
        <p:spPr/>
        <p:txBody>
          <a:bodyPr/>
          <a:lstStyle/>
          <a:p>
            <a:pPr lvl="0"/>
            <a:endParaRPr lang="en-GB"/>
          </a:p>
        </p:txBody>
      </p:sp>
      <p:sp>
        <p:nvSpPr>
          <p:cNvPr id="8" name="Footer Placeholder 7">
            <a:extLst>
              <a:ext uri="{FF2B5EF4-FFF2-40B4-BE49-F238E27FC236}">
                <a16:creationId xmlns:a16="http://schemas.microsoft.com/office/drawing/2014/main" id="{E9DD7A02-152E-06C0-254D-E1606D4EA0E9}"/>
              </a:ext>
            </a:extLst>
          </p:cNvPr>
          <p:cNvSpPr>
            <a:spLocks noGrp="1"/>
          </p:cNvSpPr>
          <p:nvPr>
            <p:ph type="ftr" sz="quarter" idx="11"/>
          </p:nvPr>
        </p:nvSpPr>
        <p:spPr/>
        <p:txBody>
          <a:bodyPr/>
          <a:lstStyle/>
          <a:p>
            <a:pPr lvl="0"/>
            <a:endParaRPr lang="en-GB"/>
          </a:p>
        </p:txBody>
      </p:sp>
      <p:sp>
        <p:nvSpPr>
          <p:cNvPr id="9" name="Slide Number Placeholder 8">
            <a:extLst>
              <a:ext uri="{FF2B5EF4-FFF2-40B4-BE49-F238E27FC236}">
                <a16:creationId xmlns:a16="http://schemas.microsoft.com/office/drawing/2014/main" id="{B21DB758-6B9D-7416-3F37-D6F91C4164AC}"/>
              </a:ext>
            </a:extLst>
          </p:cNvPr>
          <p:cNvSpPr>
            <a:spLocks noGrp="1"/>
          </p:cNvSpPr>
          <p:nvPr>
            <p:ph type="sldNum" sz="quarter" idx="12"/>
          </p:nvPr>
        </p:nvSpPr>
        <p:spPr/>
        <p:txBody>
          <a:bodyPr/>
          <a:lstStyle/>
          <a:p>
            <a:pPr lvl="0"/>
            <a:fld id="{1EAC05C0-5277-4972-ACCA-F5DD98C736AE}" type="slidenum">
              <a:t>‹#›</a:t>
            </a:fld>
            <a:endParaRPr lang="en-GB"/>
          </a:p>
        </p:txBody>
      </p:sp>
    </p:spTree>
    <p:extLst>
      <p:ext uri="{BB962C8B-B14F-4D97-AF65-F5344CB8AC3E}">
        <p14:creationId xmlns:p14="http://schemas.microsoft.com/office/powerpoint/2010/main" val="4128125505"/>
      </p:ext>
    </p:extLst>
  </p:cSld>
  <p:clrMapOvr>
    <a:masterClrMapping/>
  </p:clrMapOvr>
  <p:extLst>
    <p:ext uri="{DCECCB84-F9BA-43D5-87BE-67443E8EF086}">
      <p15:sldGuideLst xmlns:p15="http://schemas.microsoft.com/office/powerpoint/2012/main">
        <p15:guide id="1" pos="3439" userDrawn="1">
          <p15:clr>
            <a:srgbClr val="FBAE40"/>
          </p15:clr>
        </p15:guide>
        <p15:guide id="2" pos="353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8DF235-6A07-CD10-8992-28424C6ABBB5}"/>
              </a:ext>
            </a:extLst>
          </p:cNvPr>
          <p:cNvSpPr>
            <a:spLocks noGrp="1"/>
          </p:cNvSpPr>
          <p:nvPr>
            <p:ph type="title"/>
          </p:nvPr>
        </p:nvSpPr>
        <p:spPr>
          <a:xfrm>
            <a:off x="490538" y="231776"/>
            <a:ext cx="10082212" cy="720724"/>
          </a:xfrm>
        </p:spPr>
        <p:txBody>
          <a:bodyPr/>
          <a:lstStyle/>
          <a:p>
            <a:r>
              <a:rPr lang="en-US"/>
              <a:t>Click to edit Master title style</a:t>
            </a:r>
          </a:p>
        </p:txBody>
      </p:sp>
      <p:sp>
        <p:nvSpPr>
          <p:cNvPr id="7" name="Date Placeholder 6">
            <a:extLst>
              <a:ext uri="{FF2B5EF4-FFF2-40B4-BE49-F238E27FC236}">
                <a16:creationId xmlns:a16="http://schemas.microsoft.com/office/drawing/2014/main" id="{F7DB6551-AD66-CC84-132E-55F366D38E94}"/>
              </a:ext>
            </a:extLst>
          </p:cNvPr>
          <p:cNvSpPr>
            <a:spLocks noGrp="1"/>
          </p:cNvSpPr>
          <p:nvPr>
            <p:ph type="dt" sz="half" idx="10"/>
          </p:nvPr>
        </p:nvSpPr>
        <p:spPr/>
        <p:txBody>
          <a:bodyPr/>
          <a:lstStyle/>
          <a:p>
            <a:pPr lvl="0"/>
            <a:endParaRPr lang="en-GB"/>
          </a:p>
        </p:txBody>
      </p:sp>
      <p:sp>
        <p:nvSpPr>
          <p:cNvPr id="8" name="Footer Placeholder 7">
            <a:extLst>
              <a:ext uri="{FF2B5EF4-FFF2-40B4-BE49-F238E27FC236}">
                <a16:creationId xmlns:a16="http://schemas.microsoft.com/office/drawing/2014/main" id="{E9DD7A02-152E-06C0-254D-E1606D4EA0E9}"/>
              </a:ext>
            </a:extLst>
          </p:cNvPr>
          <p:cNvSpPr>
            <a:spLocks noGrp="1"/>
          </p:cNvSpPr>
          <p:nvPr>
            <p:ph type="ftr" sz="quarter" idx="11"/>
          </p:nvPr>
        </p:nvSpPr>
        <p:spPr/>
        <p:txBody>
          <a:bodyPr/>
          <a:lstStyle/>
          <a:p>
            <a:pPr lvl="0"/>
            <a:endParaRPr lang="en-GB"/>
          </a:p>
        </p:txBody>
      </p:sp>
      <p:sp>
        <p:nvSpPr>
          <p:cNvPr id="9" name="Slide Number Placeholder 8">
            <a:extLst>
              <a:ext uri="{FF2B5EF4-FFF2-40B4-BE49-F238E27FC236}">
                <a16:creationId xmlns:a16="http://schemas.microsoft.com/office/drawing/2014/main" id="{B21DB758-6B9D-7416-3F37-D6F91C4164AC}"/>
              </a:ext>
            </a:extLst>
          </p:cNvPr>
          <p:cNvSpPr>
            <a:spLocks noGrp="1"/>
          </p:cNvSpPr>
          <p:nvPr>
            <p:ph type="sldNum" sz="quarter" idx="12"/>
          </p:nvPr>
        </p:nvSpPr>
        <p:spPr/>
        <p:txBody>
          <a:bodyPr/>
          <a:lstStyle/>
          <a:p>
            <a:pPr lvl="0"/>
            <a:fld id="{1EAC05C0-5277-4972-ACCA-F5DD98C736AE}" type="slidenum">
              <a:t>‹#›</a:t>
            </a:fld>
            <a:endParaRPr lang="en-GB"/>
          </a:p>
        </p:txBody>
      </p:sp>
      <p:sp>
        <p:nvSpPr>
          <p:cNvPr id="10" name="Textplatzhalter 8">
            <a:extLst>
              <a:ext uri="{FF2B5EF4-FFF2-40B4-BE49-F238E27FC236}">
                <a16:creationId xmlns:a16="http://schemas.microsoft.com/office/drawing/2014/main" id="{58779CA9-595B-49F4-A6BC-329B2A63A4AC}"/>
              </a:ext>
            </a:extLst>
          </p:cNvPr>
          <p:cNvSpPr>
            <a:spLocks noGrp="1"/>
          </p:cNvSpPr>
          <p:nvPr>
            <p:ph type="body" sz="quarter" idx="13"/>
          </p:nvPr>
        </p:nvSpPr>
        <p:spPr>
          <a:xfrm>
            <a:off x="495618" y="1135393"/>
            <a:ext cx="4769410" cy="261400"/>
          </a:xfrm>
        </p:spPr>
        <p:txBody>
          <a:bodyPr lIns="0" bIns="0" anchor="b" anchorCtr="0"/>
          <a:lstStyle>
            <a:lvl1pPr marL="0" indent="0">
              <a:buNone/>
              <a:defRPr/>
            </a:lvl1pPr>
          </a:lstStyle>
          <a:p>
            <a:pPr lvl="0"/>
            <a:r>
              <a:rPr lang="de-DE"/>
              <a:t>Mastertextformat bearbeiten</a:t>
            </a:r>
          </a:p>
        </p:txBody>
      </p:sp>
      <p:sp>
        <p:nvSpPr>
          <p:cNvPr id="11" name="Bildplatzhalter 10">
            <a:extLst>
              <a:ext uri="{FF2B5EF4-FFF2-40B4-BE49-F238E27FC236}">
                <a16:creationId xmlns:a16="http://schemas.microsoft.com/office/drawing/2014/main" id="{B66DEC57-A7A6-4086-94CF-6D17C419997C}"/>
              </a:ext>
            </a:extLst>
          </p:cNvPr>
          <p:cNvSpPr>
            <a:spLocks noGrp="1" noChangeAspect="1"/>
          </p:cNvSpPr>
          <p:nvPr>
            <p:ph type="pic" sz="quarter" idx="14"/>
          </p:nvPr>
        </p:nvSpPr>
        <p:spPr>
          <a:xfrm>
            <a:off x="495618" y="1413327"/>
            <a:ext cx="4428000" cy="2062849"/>
          </a:xfrm>
        </p:spPr>
        <p:txBody>
          <a:bodyPr/>
          <a:lstStyle>
            <a:lvl1pPr marL="0" indent="0">
              <a:buNone/>
              <a:defRPr/>
            </a:lvl1pPr>
          </a:lstStyle>
          <a:p>
            <a:endParaRPr lang="en-US"/>
          </a:p>
        </p:txBody>
      </p:sp>
      <p:sp>
        <p:nvSpPr>
          <p:cNvPr id="12" name="Textplatzhalter 8">
            <a:extLst>
              <a:ext uri="{FF2B5EF4-FFF2-40B4-BE49-F238E27FC236}">
                <a16:creationId xmlns:a16="http://schemas.microsoft.com/office/drawing/2014/main" id="{16D8DD3C-A7D7-44AB-8CB9-3B51E2A7EDBB}"/>
              </a:ext>
            </a:extLst>
          </p:cNvPr>
          <p:cNvSpPr>
            <a:spLocks noGrp="1"/>
          </p:cNvSpPr>
          <p:nvPr>
            <p:ph type="body" sz="quarter" idx="15"/>
          </p:nvPr>
        </p:nvSpPr>
        <p:spPr>
          <a:xfrm>
            <a:off x="499248" y="3513879"/>
            <a:ext cx="4769410" cy="261400"/>
          </a:xfrm>
        </p:spPr>
        <p:txBody>
          <a:bodyPr lIns="0" bIns="0" anchor="b" anchorCtr="0"/>
          <a:lstStyle>
            <a:lvl1pPr marL="0" indent="0">
              <a:buNone/>
              <a:defRPr/>
            </a:lvl1pPr>
          </a:lstStyle>
          <a:p>
            <a:pPr lvl="0"/>
            <a:r>
              <a:rPr lang="de-DE"/>
              <a:t>Mastertextformat bearbeiten</a:t>
            </a:r>
          </a:p>
        </p:txBody>
      </p:sp>
      <p:sp>
        <p:nvSpPr>
          <p:cNvPr id="13" name="Bildplatzhalter 10">
            <a:extLst>
              <a:ext uri="{FF2B5EF4-FFF2-40B4-BE49-F238E27FC236}">
                <a16:creationId xmlns:a16="http://schemas.microsoft.com/office/drawing/2014/main" id="{E1E4B99D-6BC1-43CC-816B-C36BB6BB7414}"/>
              </a:ext>
            </a:extLst>
          </p:cNvPr>
          <p:cNvSpPr>
            <a:spLocks noGrp="1" noChangeAspect="1"/>
          </p:cNvSpPr>
          <p:nvPr>
            <p:ph type="pic" sz="quarter" idx="16"/>
          </p:nvPr>
        </p:nvSpPr>
        <p:spPr>
          <a:xfrm>
            <a:off x="499248" y="3779090"/>
            <a:ext cx="4428000" cy="2062849"/>
          </a:xfrm>
        </p:spPr>
        <p:txBody>
          <a:bodyPr/>
          <a:lstStyle>
            <a:lvl1pPr marL="0" indent="0">
              <a:buNone/>
              <a:defRPr/>
            </a:lvl1pPr>
          </a:lstStyle>
          <a:p>
            <a:endParaRPr lang="en-US"/>
          </a:p>
        </p:txBody>
      </p:sp>
      <p:sp>
        <p:nvSpPr>
          <p:cNvPr id="14" name="Textplatzhalter 8">
            <a:extLst>
              <a:ext uri="{FF2B5EF4-FFF2-40B4-BE49-F238E27FC236}">
                <a16:creationId xmlns:a16="http://schemas.microsoft.com/office/drawing/2014/main" id="{44DFED23-CC00-41A1-896B-D47242D71C6F}"/>
              </a:ext>
            </a:extLst>
          </p:cNvPr>
          <p:cNvSpPr>
            <a:spLocks noGrp="1"/>
          </p:cNvSpPr>
          <p:nvPr>
            <p:ph type="body" sz="quarter" idx="17"/>
          </p:nvPr>
        </p:nvSpPr>
        <p:spPr>
          <a:xfrm>
            <a:off x="6055791" y="1135566"/>
            <a:ext cx="4769410" cy="261400"/>
          </a:xfrm>
        </p:spPr>
        <p:txBody>
          <a:bodyPr lIns="0" bIns="0" anchor="b" anchorCtr="0"/>
          <a:lstStyle>
            <a:lvl1pPr marL="0" indent="0">
              <a:buNone/>
              <a:defRPr/>
            </a:lvl1pPr>
          </a:lstStyle>
          <a:p>
            <a:pPr lvl="0"/>
            <a:r>
              <a:rPr lang="de-DE"/>
              <a:t>Mastertextformat bearbeiten</a:t>
            </a:r>
          </a:p>
        </p:txBody>
      </p:sp>
      <p:sp>
        <p:nvSpPr>
          <p:cNvPr id="15" name="Bildplatzhalter 10">
            <a:extLst>
              <a:ext uri="{FF2B5EF4-FFF2-40B4-BE49-F238E27FC236}">
                <a16:creationId xmlns:a16="http://schemas.microsoft.com/office/drawing/2014/main" id="{66AA4418-7009-4085-8DEB-87326FE74631}"/>
              </a:ext>
            </a:extLst>
          </p:cNvPr>
          <p:cNvSpPr>
            <a:spLocks noGrp="1" noChangeAspect="1"/>
          </p:cNvSpPr>
          <p:nvPr>
            <p:ph type="pic" sz="quarter" idx="18"/>
          </p:nvPr>
        </p:nvSpPr>
        <p:spPr>
          <a:xfrm>
            <a:off x="6055791" y="1413500"/>
            <a:ext cx="4428000" cy="2062849"/>
          </a:xfrm>
        </p:spPr>
        <p:txBody>
          <a:bodyPr/>
          <a:lstStyle>
            <a:lvl1pPr marL="0" indent="0">
              <a:buNone/>
              <a:defRPr/>
            </a:lvl1pPr>
          </a:lstStyle>
          <a:p>
            <a:endParaRPr lang="en-US"/>
          </a:p>
        </p:txBody>
      </p:sp>
      <p:sp>
        <p:nvSpPr>
          <p:cNvPr id="16" name="Textplatzhalter 8">
            <a:extLst>
              <a:ext uri="{FF2B5EF4-FFF2-40B4-BE49-F238E27FC236}">
                <a16:creationId xmlns:a16="http://schemas.microsoft.com/office/drawing/2014/main" id="{2AC6389D-BD3A-460F-8798-0D605320A6E0}"/>
              </a:ext>
            </a:extLst>
          </p:cNvPr>
          <p:cNvSpPr>
            <a:spLocks noGrp="1"/>
          </p:cNvSpPr>
          <p:nvPr>
            <p:ph type="body" sz="quarter" idx="19"/>
          </p:nvPr>
        </p:nvSpPr>
        <p:spPr>
          <a:xfrm>
            <a:off x="6055791" y="3511534"/>
            <a:ext cx="4769410" cy="261400"/>
          </a:xfrm>
        </p:spPr>
        <p:txBody>
          <a:bodyPr lIns="0" bIns="0" anchor="b" anchorCtr="0"/>
          <a:lstStyle>
            <a:lvl1pPr marL="0" indent="0">
              <a:buNone/>
              <a:defRPr/>
            </a:lvl1pPr>
          </a:lstStyle>
          <a:p>
            <a:pPr lvl="0"/>
            <a:r>
              <a:rPr lang="de-DE"/>
              <a:t>Mastertextformat bearbeiten</a:t>
            </a:r>
          </a:p>
        </p:txBody>
      </p:sp>
      <p:sp>
        <p:nvSpPr>
          <p:cNvPr id="17" name="Bildplatzhalter 10">
            <a:extLst>
              <a:ext uri="{FF2B5EF4-FFF2-40B4-BE49-F238E27FC236}">
                <a16:creationId xmlns:a16="http://schemas.microsoft.com/office/drawing/2014/main" id="{62B7242D-9D05-48A0-80A4-BC7D66CC2187}"/>
              </a:ext>
            </a:extLst>
          </p:cNvPr>
          <p:cNvSpPr>
            <a:spLocks noGrp="1" noChangeAspect="1"/>
          </p:cNvSpPr>
          <p:nvPr>
            <p:ph type="pic" sz="quarter" idx="20"/>
          </p:nvPr>
        </p:nvSpPr>
        <p:spPr>
          <a:xfrm>
            <a:off x="6055791" y="3776745"/>
            <a:ext cx="4428000" cy="2062849"/>
          </a:xfrm>
        </p:spPr>
        <p:txBody>
          <a:bodyPr/>
          <a:lstStyle>
            <a:lvl1pPr marL="0" indent="0">
              <a:buNone/>
              <a:defRPr/>
            </a:lvl1pPr>
          </a:lstStyle>
          <a:p>
            <a:endParaRPr lang="en-US"/>
          </a:p>
        </p:txBody>
      </p:sp>
    </p:spTree>
    <p:extLst>
      <p:ext uri="{BB962C8B-B14F-4D97-AF65-F5344CB8AC3E}">
        <p14:creationId xmlns:p14="http://schemas.microsoft.com/office/powerpoint/2010/main" val="3483529345"/>
      </p:ext>
    </p:extLst>
  </p:cSld>
  <p:clrMapOvr>
    <a:masterClrMapping/>
  </p:clrMapOvr>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1_Le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BE10681C-83B8-4223-A620-408004B1CA81}"/>
              </a:ext>
            </a:extLst>
          </p:cNvPr>
          <p:cNvSpPr>
            <a:spLocks noGrp="1"/>
          </p:cNvSpPr>
          <p:nvPr>
            <p:ph type="title"/>
          </p:nvPr>
        </p:nvSpPr>
        <p:spPr>
          <a:xfrm>
            <a:off x="490538" y="231776"/>
            <a:ext cx="10082212" cy="720724"/>
          </a:xfrm>
        </p:spPr>
        <p:txBody>
          <a:bodyPr/>
          <a:lstStyle/>
          <a:p>
            <a:r>
              <a:rPr lang="en-US"/>
              <a:t>Click to edit Master title style</a:t>
            </a:r>
          </a:p>
        </p:txBody>
      </p:sp>
      <p:sp>
        <p:nvSpPr>
          <p:cNvPr id="5" name="Date Placeholder 6">
            <a:extLst>
              <a:ext uri="{FF2B5EF4-FFF2-40B4-BE49-F238E27FC236}">
                <a16:creationId xmlns:a16="http://schemas.microsoft.com/office/drawing/2014/main" id="{17B69E67-EC49-49C9-8A86-FCC806717A0A}"/>
              </a:ext>
            </a:extLst>
          </p:cNvPr>
          <p:cNvSpPr>
            <a:spLocks noGrp="1"/>
          </p:cNvSpPr>
          <p:nvPr>
            <p:ph type="dt" sz="half" idx="10"/>
          </p:nvPr>
        </p:nvSpPr>
        <p:spPr>
          <a:xfrm>
            <a:off x="490538" y="5920213"/>
            <a:ext cx="2639662" cy="251130"/>
          </a:xfrm>
        </p:spPr>
        <p:txBody>
          <a:bodyPr/>
          <a:lstStyle/>
          <a:p>
            <a:pPr lvl="0"/>
            <a:endParaRPr lang="en-GB"/>
          </a:p>
        </p:txBody>
      </p:sp>
      <p:sp>
        <p:nvSpPr>
          <p:cNvPr id="6" name="Footer Placeholder 7">
            <a:extLst>
              <a:ext uri="{FF2B5EF4-FFF2-40B4-BE49-F238E27FC236}">
                <a16:creationId xmlns:a16="http://schemas.microsoft.com/office/drawing/2014/main" id="{47A98DBB-C0FF-4F22-80AD-A0FDD70D5FE0}"/>
              </a:ext>
            </a:extLst>
          </p:cNvPr>
          <p:cNvSpPr>
            <a:spLocks noGrp="1"/>
          </p:cNvSpPr>
          <p:nvPr>
            <p:ph type="ftr" sz="quarter" idx="11"/>
          </p:nvPr>
        </p:nvSpPr>
        <p:spPr>
          <a:xfrm>
            <a:off x="3783243" y="5920213"/>
            <a:ext cx="3506399" cy="251130"/>
          </a:xfrm>
        </p:spPr>
        <p:txBody>
          <a:bodyPr/>
          <a:lstStyle/>
          <a:p>
            <a:pPr lvl="0"/>
            <a:endParaRPr lang="en-GB"/>
          </a:p>
        </p:txBody>
      </p:sp>
      <p:sp>
        <p:nvSpPr>
          <p:cNvPr id="7" name="Slide Number Placeholder 8">
            <a:extLst>
              <a:ext uri="{FF2B5EF4-FFF2-40B4-BE49-F238E27FC236}">
                <a16:creationId xmlns:a16="http://schemas.microsoft.com/office/drawing/2014/main" id="{455A1E03-CA2B-4582-830B-FDBE33BA02B8}"/>
              </a:ext>
            </a:extLst>
          </p:cNvPr>
          <p:cNvSpPr>
            <a:spLocks noGrp="1"/>
          </p:cNvSpPr>
          <p:nvPr>
            <p:ph type="sldNum" sz="quarter" idx="12"/>
          </p:nvPr>
        </p:nvSpPr>
        <p:spPr>
          <a:xfrm>
            <a:off x="7931880" y="5920213"/>
            <a:ext cx="2640870" cy="251130"/>
          </a:xfrm>
        </p:spPr>
        <p:txBody>
          <a:bodyPr/>
          <a:lstStyle/>
          <a:p>
            <a:pPr lvl="0"/>
            <a:fld id="{1EAC05C0-5277-4972-ACCA-F5DD98C736AE}" type="slidenum">
              <a:t>‹#›</a:t>
            </a:fld>
            <a:endParaRPr lang="en-GB"/>
          </a:p>
        </p:txBody>
      </p:sp>
    </p:spTree>
    <p:extLst>
      <p:ext uri="{BB962C8B-B14F-4D97-AF65-F5344CB8AC3E}">
        <p14:creationId xmlns:p14="http://schemas.microsoft.com/office/powerpoint/2010/main" val="2092867627"/>
      </p:ext>
    </p:extLst>
  </p:cSld>
  <p:clrMapOvr>
    <a:masterClrMapping/>
  </p:clrMapOvr>
  <p:extLst>
    <p:ext uri="{DCECCB84-F9BA-43D5-87BE-67443E8EF086}">
      <p15:sldGuideLst xmlns:p15="http://schemas.microsoft.com/office/powerpoint/2012/main">
        <p15:guide id="2" orient="horz" pos="89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88BA6A-ADFD-5746-AD56-0607602AB94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734ADA6-E5E4-D76C-85B8-4B14B5ECE08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302E8CB-BBA9-E4E7-E7AD-C68512A6F2BD}"/>
              </a:ext>
            </a:extLst>
          </p:cNvPr>
          <p:cNvSpPr>
            <a:spLocks noGrp="1"/>
          </p:cNvSpPr>
          <p:nvPr>
            <p:ph type="dt" sz="half" idx="10"/>
          </p:nvPr>
        </p:nvSpPr>
        <p:spPr/>
        <p:txBody>
          <a:bodyPr/>
          <a:lstStyle/>
          <a:p>
            <a:pPr lvl="0"/>
            <a:endParaRPr lang="en-GB"/>
          </a:p>
        </p:txBody>
      </p:sp>
      <p:sp>
        <p:nvSpPr>
          <p:cNvPr id="5" name="Footer Placeholder 4">
            <a:extLst>
              <a:ext uri="{FF2B5EF4-FFF2-40B4-BE49-F238E27FC236}">
                <a16:creationId xmlns:a16="http://schemas.microsoft.com/office/drawing/2014/main" id="{C9E9F313-D734-5D15-4BB3-BE35DFD15C4E}"/>
              </a:ext>
            </a:extLst>
          </p:cNvPr>
          <p:cNvSpPr>
            <a:spLocks noGrp="1"/>
          </p:cNvSpPr>
          <p:nvPr>
            <p:ph type="ftr" sz="quarter" idx="11"/>
          </p:nvPr>
        </p:nvSpPr>
        <p:spPr/>
        <p:txBody>
          <a:bodyPr/>
          <a:lstStyle/>
          <a:p>
            <a:pPr lvl="0"/>
            <a:endParaRPr lang="en-GB"/>
          </a:p>
        </p:txBody>
      </p:sp>
      <p:sp>
        <p:nvSpPr>
          <p:cNvPr id="6" name="Slide Number Placeholder 5">
            <a:extLst>
              <a:ext uri="{FF2B5EF4-FFF2-40B4-BE49-F238E27FC236}">
                <a16:creationId xmlns:a16="http://schemas.microsoft.com/office/drawing/2014/main" id="{3419AA86-8E39-E594-A7D5-14CF166D2377}"/>
              </a:ext>
            </a:extLst>
          </p:cNvPr>
          <p:cNvSpPr>
            <a:spLocks noGrp="1"/>
          </p:cNvSpPr>
          <p:nvPr>
            <p:ph type="sldNum" sz="quarter" idx="12"/>
          </p:nvPr>
        </p:nvSpPr>
        <p:spPr/>
        <p:txBody>
          <a:bodyPr/>
          <a:lstStyle/>
          <a:p>
            <a:pPr lvl="0"/>
            <a:fld id="{E18FEB96-846B-47EB-BD7E-A0EE8E908D28}" type="slidenum">
              <a:t>‹#›</a:t>
            </a:fld>
            <a:endParaRPr lang="en-GB"/>
          </a:p>
        </p:txBody>
      </p:sp>
    </p:spTree>
    <p:extLst>
      <p:ext uri="{BB962C8B-B14F-4D97-AF65-F5344CB8AC3E}">
        <p14:creationId xmlns:p14="http://schemas.microsoft.com/office/powerpoint/2010/main" val="427596008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E6C4EDD-2D4E-9BAE-3CB5-274647AB7CE7}"/>
              </a:ext>
            </a:extLst>
          </p:cNvPr>
          <p:cNvSpPr>
            <a:spLocks noGrp="1"/>
          </p:cNvSpPr>
          <p:nvPr>
            <p:ph type="dt" sz="half" idx="10"/>
          </p:nvPr>
        </p:nvSpPr>
        <p:spPr/>
        <p:txBody>
          <a:bodyPr/>
          <a:lstStyle/>
          <a:p>
            <a:pPr lvl="0"/>
            <a:endParaRPr lang="en-GB"/>
          </a:p>
        </p:txBody>
      </p:sp>
      <p:sp>
        <p:nvSpPr>
          <p:cNvPr id="3" name="Footer Placeholder 2">
            <a:extLst>
              <a:ext uri="{FF2B5EF4-FFF2-40B4-BE49-F238E27FC236}">
                <a16:creationId xmlns:a16="http://schemas.microsoft.com/office/drawing/2014/main" id="{F9D79380-F896-1CD9-B009-E9E58E724695}"/>
              </a:ext>
            </a:extLst>
          </p:cNvPr>
          <p:cNvSpPr>
            <a:spLocks noGrp="1"/>
          </p:cNvSpPr>
          <p:nvPr>
            <p:ph type="ftr" sz="quarter" idx="11"/>
          </p:nvPr>
        </p:nvSpPr>
        <p:spPr/>
        <p:txBody>
          <a:bodyPr/>
          <a:lstStyle/>
          <a:p>
            <a:pPr lvl="0"/>
            <a:endParaRPr lang="en-GB"/>
          </a:p>
        </p:txBody>
      </p:sp>
      <p:sp>
        <p:nvSpPr>
          <p:cNvPr id="4" name="Slide Number Placeholder 3">
            <a:extLst>
              <a:ext uri="{FF2B5EF4-FFF2-40B4-BE49-F238E27FC236}">
                <a16:creationId xmlns:a16="http://schemas.microsoft.com/office/drawing/2014/main" id="{F0E5768C-7590-5724-EE0A-C363089B183B}"/>
              </a:ext>
            </a:extLst>
          </p:cNvPr>
          <p:cNvSpPr>
            <a:spLocks noGrp="1"/>
          </p:cNvSpPr>
          <p:nvPr>
            <p:ph type="sldNum" sz="quarter" idx="12"/>
          </p:nvPr>
        </p:nvSpPr>
        <p:spPr/>
        <p:txBody>
          <a:bodyPr/>
          <a:lstStyle/>
          <a:p>
            <a:pPr lvl="0"/>
            <a:fld id="{FF672866-6824-4397-AA60-F116069CE422}" type="slidenum">
              <a:t>‹#›</a:t>
            </a:fld>
            <a:endParaRPr lang="en-GB"/>
          </a:p>
        </p:txBody>
      </p:sp>
    </p:spTree>
    <p:extLst>
      <p:ext uri="{BB962C8B-B14F-4D97-AF65-F5344CB8AC3E}">
        <p14:creationId xmlns:p14="http://schemas.microsoft.com/office/powerpoint/2010/main" val="20225255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4537631-9594-BC3E-4586-4D50BEF0CFA7}"/>
              </a:ext>
            </a:extLst>
          </p:cNvPr>
          <p:cNvSpPr>
            <a:spLocks noGrp="1"/>
          </p:cNvSpPr>
          <p:nvPr>
            <p:ph idx="1"/>
          </p:nvPr>
        </p:nvSpPr>
        <p:spPr>
          <a:xfrm>
            <a:off x="4703765" y="1131888"/>
            <a:ext cx="5868987" cy="4608512"/>
          </a:xfrm>
        </p:spPr>
        <p:txBody>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C4B0D6B-5BC9-8C02-5474-FFED5F0C7702}"/>
              </a:ext>
            </a:extLst>
          </p:cNvPr>
          <p:cNvSpPr>
            <a:spLocks noGrp="1"/>
          </p:cNvSpPr>
          <p:nvPr>
            <p:ph type="body" sz="half" idx="2"/>
          </p:nvPr>
        </p:nvSpPr>
        <p:spPr>
          <a:xfrm>
            <a:off x="490538" y="1131894"/>
            <a:ext cx="4112724" cy="4608511"/>
          </a:xfrm>
        </p:spPr>
        <p:txBody>
          <a:bodyPr/>
          <a:lstStyle>
            <a:lvl1pPr marL="0" indent="0">
              <a:buNone/>
              <a:defRPr sz="1600"/>
            </a:lvl1pPr>
            <a:lvl2pPr marL="457200" indent="0">
              <a:buNone/>
              <a:defRPr sz="1400"/>
            </a:lvl2pPr>
            <a:lvl3pPr marL="914400" indent="0">
              <a:buNone/>
              <a:defRPr sz="1200"/>
            </a:lvl3pPr>
            <a:lvl4pPr marL="1371598"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598"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906F381-7133-CF0C-A649-186F358A88AF}"/>
              </a:ext>
            </a:extLst>
          </p:cNvPr>
          <p:cNvSpPr>
            <a:spLocks noGrp="1"/>
          </p:cNvSpPr>
          <p:nvPr>
            <p:ph type="dt" sz="half" idx="10"/>
          </p:nvPr>
        </p:nvSpPr>
        <p:spPr/>
        <p:txBody>
          <a:bodyPr/>
          <a:lstStyle/>
          <a:p>
            <a:pPr lvl="0"/>
            <a:endParaRPr lang="en-GB"/>
          </a:p>
        </p:txBody>
      </p:sp>
      <p:sp>
        <p:nvSpPr>
          <p:cNvPr id="6" name="Footer Placeholder 5">
            <a:extLst>
              <a:ext uri="{FF2B5EF4-FFF2-40B4-BE49-F238E27FC236}">
                <a16:creationId xmlns:a16="http://schemas.microsoft.com/office/drawing/2014/main" id="{9CB45C93-5B74-6566-2CAE-7BA02AAC9FA4}"/>
              </a:ext>
            </a:extLst>
          </p:cNvPr>
          <p:cNvSpPr>
            <a:spLocks noGrp="1"/>
          </p:cNvSpPr>
          <p:nvPr>
            <p:ph type="ftr" sz="quarter" idx="11"/>
          </p:nvPr>
        </p:nvSpPr>
        <p:spPr/>
        <p:txBody>
          <a:bodyPr/>
          <a:lstStyle/>
          <a:p>
            <a:pPr lvl="0"/>
            <a:endParaRPr lang="en-GB"/>
          </a:p>
        </p:txBody>
      </p:sp>
      <p:sp>
        <p:nvSpPr>
          <p:cNvPr id="7" name="Slide Number Placeholder 6">
            <a:extLst>
              <a:ext uri="{FF2B5EF4-FFF2-40B4-BE49-F238E27FC236}">
                <a16:creationId xmlns:a16="http://schemas.microsoft.com/office/drawing/2014/main" id="{C9FA4CEF-C263-AD0B-5787-42C6260ADEF4}"/>
              </a:ext>
            </a:extLst>
          </p:cNvPr>
          <p:cNvSpPr>
            <a:spLocks noGrp="1"/>
          </p:cNvSpPr>
          <p:nvPr>
            <p:ph type="sldNum" sz="quarter" idx="12"/>
          </p:nvPr>
        </p:nvSpPr>
        <p:spPr/>
        <p:txBody>
          <a:bodyPr/>
          <a:lstStyle/>
          <a:p>
            <a:pPr lvl="0"/>
            <a:fld id="{615B0671-F74C-4507-95AA-89B4024F699B}" type="slidenum">
              <a:t>‹#›</a:t>
            </a:fld>
            <a:endParaRPr lang="en-GB"/>
          </a:p>
        </p:txBody>
      </p:sp>
      <p:sp>
        <p:nvSpPr>
          <p:cNvPr id="8" name="Title 1">
            <a:extLst>
              <a:ext uri="{FF2B5EF4-FFF2-40B4-BE49-F238E27FC236}">
                <a16:creationId xmlns:a16="http://schemas.microsoft.com/office/drawing/2014/main" id="{89C794A3-01C1-4FA9-A63C-AE0BCEAF4791}"/>
              </a:ext>
            </a:extLst>
          </p:cNvPr>
          <p:cNvSpPr>
            <a:spLocks noGrp="1"/>
          </p:cNvSpPr>
          <p:nvPr>
            <p:ph type="title"/>
          </p:nvPr>
        </p:nvSpPr>
        <p:spPr>
          <a:xfrm>
            <a:off x="490538" y="231776"/>
            <a:ext cx="10082212" cy="720724"/>
          </a:xfrm>
        </p:spPr>
        <p:txBody>
          <a:bodyPr/>
          <a:lstStyle/>
          <a:p>
            <a:r>
              <a:rPr lang="en-US"/>
              <a:t>Click to edit Master title style</a:t>
            </a:r>
          </a:p>
        </p:txBody>
      </p:sp>
    </p:spTree>
    <p:extLst>
      <p:ext uri="{BB962C8B-B14F-4D97-AF65-F5344CB8AC3E}">
        <p14:creationId xmlns:p14="http://schemas.microsoft.com/office/powerpoint/2010/main" val="31789423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4C7911-9488-784A-9372-94033F599EC4}"/>
              </a:ext>
            </a:extLst>
          </p:cNvPr>
          <p:cNvSpPr>
            <a:spLocks noGrp="1"/>
          </p:cNvSpPr>
          <p:nvPr>
            <p:ph type="title" hasCustomPrompt="1"/>
          </p:nvPr>
        </p:nvSpPr>
        <p:spPr>
          <a:xfrm>
            <a:off x="491273" y="231776"/>
            <a:ext cx="10081479" cy="720299"/>
          </a:xfrm>
        </p:spPr>
        <p:txBody>
          <a:bodyPr anchor="t"/>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11440CE-A593-A41B-8DA9-5AAA00FFAC91}"/>
              </a:ext>
            </a:extLst>
          </p:cNvPr>
          <p:cNvSpPr>
            <a:spLocks noGrp="1"/>
          </p:cNvSpPr>
          <p:nvPr>
            <p:ph type="pic" idx="1"/>
          </p:nvPr>
        </p:nvSpPr>
        <p:spPr>
          <a:xfrm>
            <a:off x="4972050" y="1131888"/>
            <a:ext cx="5600700" cy="4608512"/>
          </a:xfrm>
        </p:spPr>
        <p:txBody>
          <a:bodyPr/>
          <a:lstStyle>
            <a:lvl1pPr marL="0" indent="0">
              <a:buNone/>
              <a:defRPr sz="3200"/>
            </a:lvl1pPr>
            <a:lvl2pPr marL="457200" indent="0">
              <a:buNone/>
              <a:defRPr sz="2800"/>
            </a:lvl2pPr>
            <a:lvl3pPr marL="914400" indent="0">
              <a:buNone/>
              <a:defRPr sz="2400"/>
            </a:lvl3pPr>
            <a:lvl4pPr marL="1371598"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598" indent="0">
              <a:buNone/>
              <a:defRPr sz="2000"/>
            </a:lvl9pPr>
          </a:lstStyle>
          <a:p>
            <a:endParaRPr lang="en-US"/>
          </a:p>
        </p:txBody>
      </p:sp>
      <p:sp>
        <p:nvSpPr>
          <p:cNvPr id="4" name="Text Placeholder 3">
            <a:extLst>
              <a:ext uri="{FF2B5EF4-FFF2-40B4-BE49-F238E27FC236}">
                <a16:creationId xmlns:a16="http://schemas.microsoft.com/office/drawing/2014/main" id="{EE7D49E0-69C0-EAB9-5051-6C06F2EF315D}"/>
              </a:ext>
            </a:extLst>
          </p:cNvPr>
          <p:cNvSpPr>
            <a:spLocks noGrp="1"/>
          </p:cNvSpPr>
          <p:nvPr>
            <p:ph type="body" sz="half" idx="2"/>
          </p:nvPr>
        </p:nvSpPr>
        <p:spPr>
          <a:xfrm>
            <a:off x="491271" y="1131888"/>
            <a:ext cx="4041652" cy="4608513"/>
          </a:xfrm>
        </p:spPr>
        <p:txBody>
          <a:bodyPr/>
          <a:lstStyle>
            <a:lvl1pPr marL="0" indent="0">
              <a:buNone/>
              <a:defRPr sz="1600"/>
            </a:lvl1pPr>
            <a:lvl2pPr marL="457200" indent="0">
              <a:buNone/>
              <a:defRPr sz="1400"/>
            </a:lvl2pPr>
            <a:lvl3pPr marL="914400" indent="0">
              <a:buNone/>
              <a:defRPr sz="1200"/>
            </a:lvl3pPr>
            <a:lvl4pPr marL="1371598"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598"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77F7933-42B4-5636-6F3F-DB80E5894EE7}"/>
              </a:ext>
            </a:extLst>
          </p:cNvPr>
          <p:cNvSpPr>
            <a:spLocks noGrp="1"/>
          </p:cNvSpPr>
          <p:nvPr>
            <p:ph type="dt" sz="half" idx="10"/>
          </p:nvPr>
        </p:nvSpPr>
        <p:spPr/>
        <p:txBody>
          <a:bodyPr/>
          <a:lstStyle/>
          <a:p>
            <a:pPr lvl="0"/>
            <a:endParaRPr lang="en-GB"/>
          </a:p>
        </p:txBody>
      </p:sp>
      <p:sp>
        <p:nvSpPr>
          <p:cNvPr id="6" name="Footer Placeholder 5">
            <a:extLst>
              <a:ext uri="{FF2B5EF4-FFF2-40B4-BE49-F238E27FC236}">
                <a16:creationId xmlns:a16="http://schemas.microsoft.com/office/drawing/2014/main" id="{54D07A04-B5C1-75CA-5137-254B207A41AE}"/>
              </a:ext>
            </a:extLst>
          </p:cNvPr>
          <p:cNvSpPr>
            <a:spLocks noGrp="1"/>
          </p:cNvSpPr>
          <p:nvPr>
            <p:ph type="ftr" sz="quarter" idx="11"/>
          </p:nvPr>
        </p:nvSpPr>
        <p:spPr/>
        <p:txBody>
          <a:bodyPr/>
          <a:lstStyle/>
          <a:p>
            <a:pPr lvl="0"/>
            <a:endParaRPr lang="en-GB"/>
          </a:p>
        </p:txBody>
      </p:sp>
      <p:sp>
        <p:nvSpPr>
          <p:cNvPr id="7" name="Slide Number Placeholder 6">
            <a:extLst>
              <a:ext uri="{FF2B5EF4-FFF2-40B4-BE49-F238E27FC236}">
                <a16:creationId xmlns:a16="http://schemas.microsoft.com/office/drawing/2014/main" id="{980D6F27-BCF0-A4D1-6727-27F58FC8A591}"/>
              </a:ext>
            </a:extLst>
          </p:cNvPr>
          <p:cNvSpPr>
            <a:spLocks noGrp="1"/>
          </p:cNvSpPr>
          <p:nvPr>
            <p:ph type="sldNum" sz="quarter" idx="12"/>
          </p:nvPr>
        </p:nvSpPr>
        <p:spPr/>
        <p:txBody>
          <a:bodyPr/>
          <a:lstStyle/>
          <a:p>
            <a:pPr lvl="0"/>
            <a:fld id="{9B6032CC-18C3-467E-BB3C-95E73A8BDE1E}" type="slidenum">
              <a:t>‹#›</a:t>
            </a:fld>
            <a:endParaRPr lang="en-GB"/>
          </a:p>
        </p:txBody>
      </p:sp>
    </p:spTree>
    <p:extLst>
      <p:ext uri="{BB962C8B-B14F-4D97-AF65-F5344CB8AC3E}">
        <p14:creationId xmlns:p14="http://schemas.microsoft.com/office/powerpoint/2010/main" val="52761416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11754E-6658-6891-2E5D-2EC5BEAB896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DE14D82-00BE-45D7-A66C-BF10CBE61E3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9706712-9D61-8489-283E-E7C77B8E4CFF}"/>
              </a:ext>
            </a:extLst>
          </p:cNvPr>
          <p:cNvSpPr>
            <a:spLocks noGrp="1"/>
          </p:cNvSpPr>
          <p:nvPr>
            <p:ph type="dt" sz="half" idx="10"/>
          </p:nvPr>
        </p:nvSpPr>
        <p:spPr/>
        <p:txBody>
          <a:bodyPr/>
          <a:lstStyle/>
          <a:p>
            <a:pPr lvl="0"/>
            <a:endParaRPr lang="en-GB"/>
          </a:p>
        </p:txBody>
      </p:sp>
      <p:sp>
        <p:nvSpPr>
          <p:cNvPr id="5" name="Footer Placeholder 4">
            <a:extLst>
              <a:ext uri="{FF2B5EF4-FFF2-40B4-BE49-F238E27FC236}">
                <a16:creationId xmlns:a16="http://schemas.microsoft.com/office/drawing/2014/main" id="{EC13127A-054C-CF16-C3B1-0E6467FD7C45}"/>
              </a:ext>
            </a:extLst>
          </p:cNvPr>
          <p:cNvSpPr>
            <a:spLocks noGrp="1"/>
          </p:cNvSpPr>
          <p:nvPr>
            <p:ph type="ftr" sz="quarter" idx="11"/>
          </p:nvPr>
        </p:nvSpPr>
        <p:spPr/>
        <p:txBody>
          <a:bodyPr/>
          <a:lstStyle/>
          <a:p>
            <a:pPr lvl="0"/>
            <a:endParaRPr lang="en-GB"/>
          </a:p>
        </p:txBody>
      </p:sp>
      <p:sp>
        <p:nvSpPr>
          <p:cNvPr id="6" name="Slide Number Placeholder 5">
            <a:extLst>
              <a:ext uri="{FF2B5EF4-FFF2-40B4-BE49-F238E27FC236}">
                <a16:creationId xmlns:a16="http://schemas.microsoft.com/office/drawing/2014/main" id="{7F69EDA4-CCA1-667F-9533-418CAFB633D4}"/>
              </a:ext>
            </a:extLst>
          </p:cNvPr>
          <p:cNvSpPr>
            <a:spLocks noGrp="1"/>
          </p:cNvSpPr>
          <p:nvPr>
            <p:ph type="sldNum" sz="quarter" idx="12"/>
          </p:nvPr>
        </p:nvSpPr>
        <p:spPr/>
        <p:txBody>
          <a:bodyPr/>
          <a:lstStyle/>
          <a:p>
            <a:pPr lvl="0"/>
            <a:fld id="{F6DAEF18-F222-477F-899F-A56BB46B39AE}" type="slidenum">
              <a:t>‹#›</a:t>
            </a:fld>
            <a:endParaRPr lang="en-GB"/>
          </a:p>
        </p:txBody>
      </p:sp>
    </p:spTree>
    <p:extLst>
      <p:ext uri="{BB962C8B-B14F-4D97-AF65-F5344CB8AC3E}">
        <p14:creationId xmlns:p14="http://schemas.microsoft.com/office/powerpoint/2010/main" val="124827423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2A8DF5F-D802-7186-3511-E782A44A3052}"/>
              </a:ext>
            </a:extLst>
          </p:cNvPr>
          <p:cNvSpPr>
            <a:spLocks noGrp="1"/>
          </p:cNvSpPr>
          <p:nvPr>
            <p:ph type="title" orient="vert"/>
          </p:nvPr>
        </p:nvSpPr>
        <p:spPr>
          <a:xfrm>
            <a:off x="8020050" y="247656"/>
            <a:ext cx="2489200" cy="4818063"/>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EAA0EB6-988E-44D6-5247-117AA7FE90CF}"/>
              </a:ext>
            </a:extLst>
          </p:cNvPr>
          <p:cNvSpPr>
            <a:spLocks noGrp="1"/>
          </p:cNvSpPr>
          <p:nvPr>
            <p:ph type="body" orient="vert" idx="1"/>
          </p:nvPr>
        </p:nvSpPr>
        <p:spPr>
          <a:xfrm>
            <a:off x="552453" y="247656"/>
            <a:ext cx="7315200" cy="48180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1A296BE-E707-C3BE-26B1-B60B687F6C07}"/>
              </a:ext>
            </a:extLst>
          </p:cNvPr>
          <p:cNvSpPr>
            <a:spLocks noGrp="1"/>
          </p:cNvSpPr>
          <p:nvPr>
            <p:ph type="dt" sz="half" idx="10"/>
          </p:nvPr>
        </p:nvSpPr>
        <p:spPr/>
        <p:txBody>
          <a:bodyPr/>
          <a:lstStyle/>
          <a:p>
            <a:pPr lvl="0"/>
            <a:endParaRPr lang="en-GB"/>
          </a:p>
        </p:txBody>
      </p:sp>
      <p:sp>
        <p:nvSpPr>
          <p:cNvPr id="5" name="Footer Placeholder 4">
            <a:extLst>
              <a:ext uri="{FF2B5EF4-FFF2-40B4-BE49-F238E27FC236}">
                <a16:creationId xmlns:a16="http://schemas.microsoft.com/office/drawing/2014/main" id="{DDEC2718-84C5-7E30-1594-EB921619A770}"/>
              </a:ext>
            </a:extLst>
          </p:cNvPr>
          <p:cNvSpPr>
            <a:spLocks noGrp="1"/>
          </p:cNvSpPr>
          <p:nvPr>
            <p:ph type="ftr" sz="quarter" idx="11"/>
          </p:nvPr>
        </p:nvSpPr>
        <p:spPr/>
        <p:txBody>
          <a:bodyPr/>
          <a:lstStyle/>
          <a:p>
            <a:pPr lvl="0"/>
            <a:endParaRPr lang="en-GB"/>
          </a:p>
        </p:txBody>
      </p:sp>
      <p:sp>
        <p:nvSpPr>
          <p:cNvPr id="6" name="Slide Number Placeholder 5">
            <a:extLst>
              <a:ext uri="{FF2B5EF4-FFF2-40B4-BE49-F238E27FC236}">
                <a16:creationId xmlns:a16="http://schemas.microsoft.com/office/drawing/2014/main" id="{1551AE84-2CEE-E014-343E-7A7C118A198F}"/>
              </a:ext>
            </a:extLst>
          </p:cNvPr>
          <p:cNvSpPr>
            <a:spLocks noGrp="1"/>
          </p:cNvSpPr>
          <p:nvPr>
            <p:ph type="sldNum" sz="quarter" idx="12"/>
          </p:nvPr>
        </p:nvSpPr>
        <p:spPr/>
        <p:txBody>
          <a:bodyPr/>
          <a:lstStyle/>
          <a:p>
            <a:pPr lvl="0"/>
            <a:fld id="{278E4099-83BB-4761-BE46-B83AEFE88DB5}" type="slidenum">
              <a:t>‹#›</a:t>
            </a:fld>
            <a:endParaRPr lang="en-GB"/>
          </a:p>
        </p:txBody>
      </p:sp>
    </p:spTree>
    <p:extLst>
      <p:ext uri="{BB962C8B-B14F-4D97-AF65-F5344CB8AC3E}">
        <p14:creationId xmlns:p14="http://schemas.microsoft.com/office/powerpoint/2010/main" val="293732326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a:t>Enter slide title</a:t>
            </a:r>
            <a:br>
              <a:rPr lang="en-US"/>
            </a:br>
            <a:r>
              <a:rPr lang="en-US"/>
              <a:t>(27 pt, bold, max. 2 lines)</a:t>
            </a:r>
          </a:p>
        </p:txBody>
      </p:sp>
      <p:sp>
        <p:nvSpPr>
          <p:cNvPr id="3" name="Content Placeholder 1"/>
          <p:cNvSpPr>
            <a:spLocks noGrp="1"/>
          </p:cNvSpPr>
          <p:nvPr>
            <p:ph idx="1" hasCustomPrompt="1"/>
          </p:nvPr>
        </p:nvSpPr>
        <p:spPr/>
        <p:txBody>
          <a:bodyPr/>
          <a:lstStyle>
            <a:lvl1pPr>
              <a:defRPr/>
            </a:lvl1pPr>
          </a:lstStyle>
          <a:p>
            <a:pPr lvl="0"/>
            <a:r>
              <a:rPr lang="en-US"/>
              <a:t>Enter text (15pt) or define content via symbol in the middle. (Pictures: Please follow the shortcut in your picture folder. Use only licensed pictures!</a:t>
            </a:r>
          </a:p>
          <a:p>
            <a:pPr lvl="1"/>
            <a:r>
              <a:rPr lang="en-US"/>
              <a:t>Second level</a:t>
            </a:r>
          </a:p>
          <a:p>
            <a:pPr lvl="2"/>
            <a:r>
              <a:rPr lang="en-US"/>
              <a:t>Third level</a:t>
            </a:r>
          </a:p>
          <a:p>
            <a:pPr lvl="3"/>
            <a:r>
              <a:rPr lang="en-US"/>
              <a:t>Fourth level</a:t>
            </a:r>
          </a:p>
          <a:p>
            <a:pPr lvl="4"/>
            <a:r>
              <a:rPr lang="en-US"/>
              <a:t>Fifth level</a:t>
            </a:r>
          </a:p>
        </p:txBody>
      </p:sp>
      <p:sp>
        <p:nvSpPr>
          <p:cNvPr id="12" name="Slide Number Placeholder 1"/>
          <p:cNvSpPr>
            <a:spLocks noGrp="1"/>
          </p:cNvSpPr>
          <p:nvPr>
            <p:ph type="sldNum" sz="quarter" idx="12"/>
          </p:nvPr>
        </p:nvSpPr>
        <p:spPr/>
        <p:txBody>
          <a:bodyPr/>
          <a:lstStyle/>
          <a:p>
            <a:fld id="{57CB76AC-E5DF-427C-ABDC-2F4FBD8E4B69}" type="slidenum">
              <a:rPr lang="en-US" smtClean="0"/>
              <a:t>‹#›</a:t>
            </a:fld>
            <a:endParaRPr lang="en-US"/>
          </a:p>
        </p:txBody>
      </p:sp>
      <p:sp>
        <p:nvSpPr>
          <p:cNvPr id="7" name="Chapter 1">
            <a:extLst>
              <a:ext uri="{FF2B5EF4-FFF2-40B4-BE49-F238E27FC236}">
                <a16:creationId xmlns:a16="http://schemas.microsoft.com/office/drawing/2014/main" id="{37B6B4EF-200C-4243-89CB-ACD9A86DA009}"/>
              </a:ext>
            </a:extLst>
          </p:cNvPr>
          <p:cNvSpPr>
            <a:spLocks noGrp="1"/>
          </p:cNvSpPr>
          <p:nvPr>
            <p:ph type="body" sz="quarter" idx="9" hasCustomPrompt="1"/>
          </p:nvPr>
        </p:nvSpPr>
        <p:spPr>
          <a:xfrm>
            <a:off x="435563" y="43567"/>
            <a:ext cx="3832950" cy="248330"/>
          </a:xfrm>
        </p:spPr>
        <p:txBody>
          <a:bodyPr wrap="none">
            <a:noAutofit/>
          </a:bodyPr>
          <a:lstStyle>
            <a:lvl1pPr marL="0" indent="0">
              <a:buNone/>
              <a:defRPr sz="1694" spc="97" baseline="0">
                <a:solidFill>
                  <a:schemeClr val="tx2"/>
                </a:solidFill>
                <a:latin typeface="+mj-lt"/>
              </a:defRPr>
            </a:lvl1pPr>
          </a:lstStyle>
          <a:p>
            <a:r>
              <a:rPr lang="en-US" sz="1694"/>
              <a:t>Text 14 pt, e.g. chapter no. &amp; chapter</a:t>
            </a:r>
          </a:p>
        </p:txBody>
      </p:sp>
      <p:sp>
        <p:nvSpPr>
          <p:cNvPr id="8" name="Date Placeholder 3">
            <a:extLst>
              <a:ext uri="{FF2B5EF4-FFF2-40B4-BE49-F238E27FC236}">
                <a16:creationId xmlns:a16="http://schemas.microsoft.com/office/drawing/2014/main" id="{D085D89D-C951-45F4-B6D1-3309FEB780EB}"/>
              </a:ext>
            </a:extLst>
          </p:cNvPr>
          <p:cNvSpPr>
            <a:spLocks noGrp="1"/>
          </p:cNvSpPr>
          <p:nvPr>
            <p:ph type="dt" sz="half" idx="10"/>
          </p:nvPr>
        </p:nvSpPr>
        <p:spPr>
          <a:xfrm>
            <a:off x="2460928" y="5881506"/>
            <a:ext cx="999374" cy="163375"/>
          </a:xfrm>
          <a:prstGeom prst="rect">
            <a:avLst/>
          </a:prstGeom>
        </p:spPr>
        <p:txBody>
          <a:bodyPr vert="horz" wrap="none" lIns="0" tIns="0" rIns="0" bIns="0" rtlCol="0" anchor="t" anchorCtr="0"/>
          <a:lstStyle>
            <a:lvl1pPr>
              <a:defRPr lang="en-US" sz="1210" smtClean="0">
                <a:solidFill>
                  <a:schemeClr val="tx1"/>
                </a:solidFill>
              </a:defRPr>
            </a:lvl1pPr>
          </a:lstStyle>
          <a:p>
            <a:pPr algn="ctr"/>
            <a:endParaRPr lang="de-DE"/>
          </a:p>
        </p:txBody>
      </p:sp>
      <p:sp>
        <p:nvSpPr>
          <p:cNvPr id="9" name="Footer Placeholder 4">
            <a:extLst>
              <a:ext uri="{FF2B5EF4-FFF2-40B4-BE49-F238E27FC236}">
                <a16:creationId xmlns:a16="http://schemas.microsoft.com/office/drawing/2014/main" id="{77326332-DEC5-464F-BFFD-0A268FB8A1B1}"/>
              </a:ext>
            </a:extLst>
          </p:cNvPr>
          <p:cNvSpPr>
            <a:spLocks noGrp="1"/>
          </p:cNvSpPr>
          <p:nvPr>
            <p:ph type="ftr" sz="quarter" idx="11"/>
          </p:nvPr>
        </p:nvSpPr>
        <p:spPr>
          <a:xfrm>
            <a:off x="3462722" y="5881506"/>
            <a:ext cx="3571613" cy="163375"/>
          </a:xfrm>
          <a:prstGeom prst="rect">
            <a:avLst/>
          </a:prstGeom>
        </p:spPr>
        <p:txBody>
          <a:bodyPr vert="horz" wrap="none" lIns="0" tIns="0" rIns="0" bIns="0" rtlCol="0" anchor="t" anchorCtr="0"/>
          <a:lstStyle>
            <a:lvl1pPr algn="l">
              <a:defRPr sz="1210">
                <a:solidFill>
                  <a:schemeClr val="tx1"/>
                </a:solidFill>
              </a:defRPr>
            </a:lvl1pPr>
          </a:lstStyle>
          <a:p>
            <a:endParaRPr lang="en-US"/>
          </a:p>
        </p:txBody>
      </p:sp>
    </p:spTree>
    <p:extLst>
      <p:ext uri="{BB962C8B-B14F-4D97-AF65-F5344CB8AC3E}">
        <p14:creationId xmlns:p14="http://schemas.microsoft.com/office/powerpoint/2010/main" val="383315353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itle, Header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a:t>Enter slide title</a:t>
            </a:r>
            <a:br>
              <a:rPr lang="en-US"/>
            </a:br>
            <a:r>
              <a:rPr lang="en-US"/>
              <a:t>(27 pt, bold, max. 2 lines)</a:t>
            </a:r>
          </a:p>
        </p:txBody>
      </p:sp>
      <p:sp>
        <p:nvSpPr>
          <p:cNvPr id="3" name="Content Placeholder 1"/>
          <p:cNvSpPr>
            <a:spLocks noGrp="1"/>
          </p:cNvSpPr>
          <p:nvPr>
            <p:ph idx="1" hasCustomPrompt="1"/>
          </p:nvPr>
        </p:nvSpPr>
        <p:spPr>
          <a:xfrm>
            <a:off x="435566" y="1764450"/>
            <a:ext cx="10279275" cy="3877434"/>
          </a:xfrm>
        </p:spPr>
        <p:txBody>
          <a:bodyPr/>
          <a:lstStyle>
            <a:lvl1pPr>
              <a:defRPr/>
            </a:lvl1pPr>
          </a:lstStyle>
          <a:p>
            <a:pPr lvl="0"/>
            <a:r>
              <a:rPr lang="en-US"/>
              <a:t>Enter text (15pt) or define content via symbol in the middle. (Pictures: Please follow the shortcut in your picture folder. Use only licensed pictures!</a:t>
            </a:r>
          </a:p>
          <a:p>
            <a:pPr lvl="1"/>
            <a:r>
              <a:rPr lang="en-US"/>
              <a:t>Second level</a:t>
            </a:r>
          </a:p>
          <a:p>
            <a:pPr lvl="2"/>
            <a:r>
              <a:rPr lang="en-US"/>
              <a:t>Third level</a:t>
            </a:r>
          </a:p>
          <a:p>
            <a:pPr lvl="3"/>
            <a:r>
              <a:rPr lang="en-US"/>
              <a:t>Fourth level</a:t>
            </a:r>
          </a:p>
          <a:p>
            <a:pPr lvl="4"/>
            <a:r>
              <a:rPr lang="en-US"/>
              <a:t>Fifth level</a:t>
            </a:r>
          </a:p>
        </p:txBody>
      </p:sp>
      <p:sp>
        <p:nvSpPr>
          <p:cNvPr id="7" name="Heading 1"/>
          <p:cNvSpPr>
            <a:spLocks noGrp="1"/>
          </p:cNvSpPr>
          <p:nvPr>
            <p:ph type="body" idx="13" hasCustomPrompt="1"/>
          </p:nvPr>
        </p:nvSpPr>
        <p:spPr>
          <a:xfrm>
            <a:off x="435566" y="1372356"/>
            <a:ext cx="10279275" cy="304967"/>
          </a:xfrm>
        </p:spPr>
        <p:txBody>
          <a:bodyPr wrap="none" anchor="b"/>
          <a:lstStyle>
            <a:lvl1pPr marL="0" indent="0">
              <a:lnSpc>
                <a:spcPct val="100000"/>
              </a:lnSpc>
              <a:buNone/>
              <a:defRPr sz="1815" b="1" baseline="0"/>
            </a:lvl1pPr>
            <a:lvl2pPr marL="553166" indent="0">
              <a:buNone/>
              <a:defRPr sz="1815" b="1"/>
            </a:lvl2pPr>
            <a:lvl3pPr marL="1106333" indent="0">
              <a:buNone/>
              <a:defRPr sz="1815" b="1"/>
            </a:lvl3pPr>
            <a:lvl4pPr marL="1659499" indent="0">
              <a:buNone/>
              <a:defRPr sz="1815" b="1"/>
            </a:lvl4pPr>
            <a:lvl5pPr marL="2212665" indent="0">
              <a:buNone/>
              <a:defRPr sz="1815" b="1"/>
            </a:lvl5pPr>
            <a:lvl6pPr marL="2765831" indent="0">
              <a:buNone/>
              <a:defRPr sz="1815" b="1"/>
            </a:lvl6pPr>
            <a:lvl7pPr marL="3318998" indent="0">
              <a:buNone/>
              <a:defRPr sz="1815" b="1"/>
            </a:lvl7pPr>
            <a:lvl8pPr marL="3872164" indent="0">
              <a:buNone/>
              <a:defRPr sz="1815" b="1"/>
            </a:lvl8pPr>
            <a:lvl9pPr marL="4425330" indent="0">
              <a:buNone/>
              <a:defRPr sz="1815" b="1"/>
            </a:lvl9pPr>
          </a:lstStyle>
          <a:p>
            <a:pPr lvl="0"/>
            <a:r>
              <a:rPr lang="en-US"/>
              <a:t>Enter heading (15 pt, bold, max. 1 line)</a:t>
            </a:r>
          </a:p>
        </p:txBody>
      </p:sp>
      <p:sp>
        <p:nvSpPr>
          <p:cNvPr id="10" name="Date Placeholder 3"/>
          <p:cNvSpPr>
            <a:spLocks noGrp="1"/>
          </p:cNvSpPr>
          <p:nvPr>
            <p:ph type="dt" sz="half" idx="10"/>
          </p:nvPr>
        </p:nvSpPr>
        <p:spPr/>
        <p:txBody>
          <a:bodyPr/>
          <a:lstStyle/>
          <a:p>
            <a:pPr algn="ctr"/>
            <a:endParaRPr lang="en-US"/>
          </a:p>
        </p:txBody>
      </p:sp>
      <p:sp>
        <p:nvSpPr>
          <p:cNvPr id="11" name="Footer Placeholder 4"/>
          <p:cNvSpPr>
            <a:spLocks noGrp="1"/>
          </p:cNvSpPr>
          <p:nvPr>
            <p:ph type="ftr" sz="quarter" idx="11"/>
          </p:nvPr>
        </p:nvSpPr>
        <p:spPr/>
        <p:txBody>
          <a:bodyPr/>
          <a:lstStyle/>
          <a:p>
            <a:endParaRPr lang="en-US"/>
          </a:p>
        </p:txBody>
      </p:sp>
      <p:sp>
        <p:nvSpPr>
          <p:cNvPr id="12" name="Slide Number Placeholder 5"/>
          <p:cNvSpPr>
            <a:spLocks noGrp="1"/>
          </p:cNvSpPr>
          <p:nvPr>
            <p:ph type="sldNum" sz="quarter" idx="12"/>
          </p:nvPr>
        </p:nvSpPr>
        <p:spPr/>
        <p:txBody>
          <a:bodyPr/>
          <a:lstStyle/>
          <a:p>
            <a:fld id="{57CB76AC-E5DF-427C-ABDC-2F4FBD8E4B69}" type="slidenum">
              <a:rPr lang="en-US" smtClean="0"/>
              <a:t>‹#›</a:t>
            </a:fld>
            <a:endParaRPr lang="en-US"/>
          </a:p>
        </p:txBody>
      </p:sp>
      <p:sp>
        <p:nvSpPr>
          <p:cNvPr id="4" name="Chapter 1">
            <a:extLst>
              <a:ext uri="{FF2B5EF4-FFF2-40B4-BE49-F238E27FC236}">
                <a16:creationId xmlns:a16="http://schemas.microsoft.com/office/drawing/2014/main" id="{A760D8A3-0215-4116-BB60-0451B5B34D9D}"/>
              </a:ext>
            </a:extLst>
          </p:cNvPr>
          <p:cNvSpPr>
            <a:spLocks noGrp="1"/>
          </p:cNvSpPr>
          <p:nvPr>
            <p:ph type="body" sz="quarter" idx="9" hasCustomPrompt="1"/>
          </p:nvPr>
        </p:nvSpPr>
        <p:spPr>
          <a:xfrm>
            <a:off x="435563" y="43567"/>
            <a:ext cx="3832950" cy="248330"/>
          </a:xfrm>
        </p:spPr>
        <p:txBody>
          <a:bodyPr wrap="none">
            <a:noAutofit/>
          </a:bodyPr>
          <a:lstStyle>
            <a:lvl1pPr marL="0" indent="0">
              <a:buNone/>
              <a:defRPr sz="1694" spc="97" baseline="0">
                <a:solidFill>
                  <a:schemeClr val="tx2"/>
                </a:solidFill>
                <a:latin typeface="+mj-lt"/>
              </a:defRPr>
            </a:lvl1pPr>
          </a:lstStyle>
          <a:p>
            <a:r>
              <a:rPr lang="en-US" sz="1694"/>
              <a:t>Text 14 pt, e.g. chapter no. &amp; chapter</a:t>
            </a:r>
          </a:p>
        </p:txBody>
      </p:sp>
    </p:spTree>
    <p:extLst>
      <p:ext uri="{BB962C8B-B14F-4D97-AF65-F5344CB8AC3E}">
        <p14:creationId xmlns:p14="http://schemas.microsoft.com/office/powerpoint/2010/main" val="59656943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_Benutzerdefiniertes Layout">
    <p:bg>
      <p:bgPr>
        <a:solidFill>
          <a:srgbClr val="001F3B"/>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98E6F585-299F-4983-AF04-0083EBE7B4D1}"/>
              </a:ext>
            </a:extLst>
          </p:cNvPr>
          <p:cNvSpPr>
            <a:spLocks noGrp="1"/>
          </p:cNvSpPr>
          <p:nvPr>
            <p:ph type="title" hasCustomPrompt="1"/>
          </p:nvPr>
        </p:nvSpPr>
        <p:spPr>
          <a:xfrm>
            <a:off x="435566" y="348533"/>
            <a:ext cx="10279275" cy="849550"/>
          </a:xfrm>
        </p:spPr>
        <p:txBody>
          <a:bodyPr vert="horz" lIns="0" tIns="0" rIns="0" bIns="0" rtlCol="0" anchor="b" anchorCtr="0">
            <a:noAutofit/>
          </a:bodyPr>
          <a:lstStyle>
            <a:lvl1pPr>
              <a:defRPr lang="en-US" cap="none" baseline="0" dirty="0">
                <a:solidFill>
                  <a:schemeClr val="bg1"/>
                </a:solidFill>
              </a:defRPr>
            </a:lvl1pPr>
          </a:lstStyle>
          <a:p>
            <a:pPr lvl="0"/>
            <a:r>
              <a:rPr lang="en-US"/>
              <a:t>Enter slide title (max. 2 lines)</a:t>
            </a:r>
            <a:br>
              <a:rPr lang="en-US"/>
            </a:br>
            <a:r>
              <a:rPr lang="en-US"/>
              <a:t>The 2nd line may be black if reasonable</a:t>
            </a:r>
          </a:p>
        </p:txBody>
      </p:sp>
      <p:grpSp>
        <p:nvGrpSpPr>
          <p:cNvPr id="9" name="Gruppieren 553">
            <a:extLst>
              <a:ext uri="{FF2B5EF4-FFF2-40B4-BE49-F238E27FC236}">
                <a16:creationId xmlns:a16="http://schemas.microsoft.com/office/drawing/2014/main" id="{BB952EB3-FEAB-4E80-8A84-D23233CA436D}"/>
              </a:ext>
            </a:extLst>
          </p:cNvPr>
          <p:cNvGrpSpPr/>
          <p:nvPr userDrawn="1"/>
        </p:nvGrpSpPr>
        <p:grpSpPr>
          <a:xfrm>
            <a:off x="1300742" y="1428005"/>
            <a:ext cx="8598378" cy="4545374"/>
            <a:chOff x="677863" y="1196975"/>
            <a:chExt cx="7500937" cy="4260850"/>
          </a:xfrm>
          <a:solidFill>
            <a:schemeClr val="accent1">
              <a:lumMod val="75000"/>
            </a:schemeClr>
          </a:solidFill>
        </p:grpSpPr>
        <p:sp>
          <p:nvSpPr>
            <p:cNvPr id="10" name="Freeform 4">
              <a:extLst>
                <a:ext uri="{FF2B5EF4-FFF2-40B4-BE49-F238E27FC236}">
                  <a16:creationId xmlns:a16="http://schemas.microsoft.com/office/drawing/2014/main" id="{90DF43BC-C2D0-4B95-9DBF-417F2696910F}"/>
                </a:ext>
              </a:extLst>
            </p:cNvPr>
            <p:cNvSpPr>
              <a:spLocks/>
            </p:cNvSpPr>
            <p:nvPr>
              <p:custDataLst>
                <p:tags r:id="rId1"/>
              </p:custDataLst>
            </p:nvPr>
          </p:nvSpPr>
          <p:spPr bwMode="auto">
            <a:xfrm>
              <a:off x="2519363" y="5394325"/>
              <a:ext cx="33337" cy="57150"/>
            </a:xfrm>
            <a:custGeom>
              <a:avLst/>
              <a:gdLst>
                <a:gd name="T0" fmla="*/ 0 w 73"/>
                <a:gd name="T1" fmla="*/ 0 h 20"/>
                <a:gd name="T2" fmla="*/ 1 w 73"/>
                <a:gd name="T3" fmla="*/ 5 h 20"/>
                <a:gd name="T4" fmla="*/ 4 w 73"/>
                <a:gd name="T5" fmla="*/ 10 h 20"/>
                <a:gd name="T6" fmla="*/ 8 w 73"/>
                <a:gd name="T7" fmla="*/ 14 h 20"/>
                <a:gd name="T8" fmla="*/ 13 w 73"/>
                <a:gd name="T9" fmla="*/ 20 h 20"/>
                <a:gd name="T10" fmla="*/ 16 w 73"/>
                <a:gd name="T11" fmla="*/ 17 h 20"/>
                <a:gd name="T12" fmla="*/ 19 w 73"/>
                <a:gd name="T13" fmla="*/ 13 h 20"/>
                <a:gd name="T14" fmla="*/ 23 w 73"/>
                <a:gd name="T15" fmla="*/ 11 h 20"/>
                <a:gd name="T16" fmla="*/ 27 w 73"/>
                <a:gd name="T17" fmla="*/ 10 h 20"/>
                <a:gd name="T18" fmla="*/ 36 w 73"/>
                <a:gd name="T19" fmla="*/ 8 h 20"/>
                <a:gd name="T20" fmla="*/ 46 w 73"/>
                <a:gd name="T21" fmla="*/ 7 h 20"/>
                <a:gd name="T22" fmla="*/ 54 w 73"/>
                <a:gd name="T23" fmla="*/ 7 h 20"/>
                <a:gd name="T24" fmla="*/ 63 w 73"/>
                <a:gd name="T25" fmla="*/ 6 h 20"/>
                <a:gd name="T26" fmla="*/ 66 w 73"/>
                <a:gd name="T27" fmla="*/ 5 h 20"/>
                <a:gd name="T28" fmla="*/ 69 w 73"/>
                <a:gd name="T29" fmla="*/ 4 h 20"/>
                <a:gd name="T30" fmla="*/ 71 w 73"/>
                <a:gd name="T31" fmla="*/ 2 h 20"/>
                <a:gd name="T32" fmla="*/ 73 w 73"/>
                <a:gd name="T33" fmla="*/ 0 h 20"/>
                <a:gd name="T34" fmla="*/ 0 w 73"/>
                <a:gd name="T35"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3" h="20">
                  <a:moveTo>
                    <a:pt x="0" y="0"/>
                  </a:moveTo>
                  <a:lnTo>
                    <a:pt x="1" y="5"/>
                  </a:lnTo>
                  <a:lnTo>
                    <a:pt x="4" y="10"/>
                  </a:lnTo>
                  <a:lnTo>
                    <a:pt x="8" y="14"/>
                  </a:lnTo>
                  <a:lnTo>
                    <a:pt x="13" y="20"/>
                  </a:lnTo>
                  <a:lnTo>
                    <a:pt x="16" y="17"/>
                  </a:lnTo>
                  <a:lnTo>
                    <a:pt x="19" y="13"/>
                  </a:lnTo>
                  <a:lnTo>
                    <a:pt x="23" y="11"/>
                  </a:lnTo>
                  <a:lnTo>
                    <a:pt x="27" y="10"/>
                  </a:lnTo>
                  <a:lnTo>
                    <a:pt x="36" y="8"/>
                  </a:lnTo>
                  <a:lnTo>
                    <a:pt x="46" y="7"/>
                  </a:lnTo>
                  <a:lnTo>
                    <a:pt x="54" y="7"/>
                  </a:lnTo>
                  <a:lnTo>
                    <a:pt x="63" y="6"/>
                  </a:lnTo>
                  <a:lnTo>
                    <a:pt x="66" y="5"/>
                  </a:lnTo>
                  <a:lnTo>
                    <a:pt x="69" y="4"/>
                  </a:lnTo>
                  <a:lnTo>
                    <a:pt x="71" y="2"/>
                  </a:lnTo>
                  <a:lnTo>
                    <a:pt x="73" y="0"/>
                  </a:lnTo>
                  <a:lnTo>
                    <a:pt x="0" y="0"/>
                  </a:lnTo>
                </a:path>
              </a:pathLst>
            </a:custGeom>
            <a:grpFill/>
            <a:ln w="9525" cmpd="sng">
              <a:noFill/>
              <a:prstDash val="solid"/>
              <a:round/>
              <a:headEnd/>
              <a:tailEnd/>
            </a:ln>
          </p:spPr>
          <p:txBody>
            <a:bodyPr/>
            <a:lstStyle/>
            <a:p>
              <a:endParaRPr lang="en-US" sz="2178"/>
            </a:p>
          </p:txBody>
        </p:sp>
        <p:sp>
          <p:nvSpPr>
            <p:cNvPr id="11" name="Freeform 5">
              <a:extLst>
                <a:ext uri="{FF2B5EF4-FFF2-40B4-BE49-F238E27FC236}">
                  <a16:creationId xmlns:a16="http://schemas.microsoft.com/office/drawing/2014/main" id="{8BD6D710-938F-48CA-96D6-5571550757CF}"/>
                </a:ext>
              </a:extLst>
            </p:cNvPr>
            <p:cNvSpPr>
              <a:spLocks/>
            </p:cNvSpPr>
            <p:nvPr>
              <p:custDataLst>
                <p:tags r:id="rId2"/>
              </p:custDataLst>
            </p:nvPr>
          </p:nvSpPr>
          <p:spPr bwMode="auto">
            <a:xfrm>
              <a:off x="677863" y="1495425"/>
              <a:ext cx="784225" cy="446088"/>
            </a:xfrm>
            <a:custGeom>
              <a:avLst/>
              <a:gdLst>
                <a:gd name="T0" fmla="*/ 1395 w 1808"/>
                <a:gd name="T1" fmla="*/ 807 h 850"/>
                <a:gd name="T2" fmla="*/ 1394 w 1808"/>
                <a:gd name="T3" fmla="*/ 753 h 850"/>
                <a:gd name="T4" fmla="*/ 1373 w 1808"/>
                <a:gd name="T5" fmla="*/ 648 h 850"/>
                <a:gd name="T6" fmla="*/ 1323 w 1808"/>
                <a:gd name="T7" fmla="*/ 641 h 850"/>
                <a:gd name="T8" fmla="*/ 1264 w 1808"/>
                <a:gd name="T9" fmla="*/ 639 h 850"/>
                <a:gd name="T10" fmla="*/ 1134 w 1808"/>
                <a:gd name="T11" fmla="*/ 582 h 850"/>
                <a:gd name="T12" fmla="*/ 973 w 1808"/>
                <a:gd name="T13" fmla="*/ 537 h 850"/>
                <a:gd name="T14" fmla="*/ 943 w 1808"/>
                <a:gd name="T15" fmla="*/ 504 h 850"/>
                <a:gd name="T16" fmla="*/ 901 w 1808"/>
                <a:gd name="T17" fmla="*/ 516 h 850"/>
                <a:gd name="T18" fmla="*/ 849 w 1808"/>
                <a:gd name="T19" fmla="*/ 570 h 850"/>
                <a:gd name="T20" fmla="*/ 675 w 1808"/>
                <a:gd name="T21" fmla="*/ 619 h 850"/>
                <a:gd name="T22" fmla="*/ 678 w 1808"/>
                <a:gd name="T23" fmla="*/ 578 h 850"/>
                <a:gd name="T24" fmla="*/ 721 w 1808"/>
                <a:gd name="T25" fmla="*/ 548 h 850"/>
                <a:gd name="T26" fmla="*/ 786 w 1808"/>
                <a:gd name="T27" fmla="*/ 545 h 850"/>
                <a:gd name="T28" fmla="*/ 724 w 1808"/>
                <a:gd name="T29" fmla="*/ 528 h 850"/>
                <a:gd name="T30" fmla="*/ 578 w 1808"/>
                <a:gd name="T31" fmla="*/ 589 h 850"/>
                <a:gd name="T32" fmla="*/ 547 w 1808"/>
                <a:gd name="T33" fmla="*/ 625 h 850"/>
                <a:gd name="T34" fmla="*/ 526 w 1808"/>
                <a:gd name="T35" fmla="*/ 650 h 850"/>
                <a:gd name="T36" fmla="*/ 452 w 1808"/>
                <a:gd name="T37" fmla="*/ 654 h 850"/>
                <a:gd name="T38" fmla="*/ 383 w 1808"/>
                <a:gd name="T39" fmla="*/ 702 h 850"/>
                <a:gd name="T40" fmla="*/ 252 w 1808"/>
                <a:gd name="T41" fmla="*/ 750 h 850"/>
                <a:gd name="T42" fmla="*/ 105 w 1808"/>
                <a:gd name="T43" fmla="*/ 807 h 850"/>
                <a:gd name="T44" fmla="*/ 4 w 1808"/>
                <a:gd name="T45" fmla="*/ 813 h 850"/>
                <a:gd name="T46" fmla="*/ 14 w 1808"/>
                <a:gd name="T47" fmla="*/ 789 h 850"/>
                <a:gd name="T48" fmla="*/ 127 w 1808"/>
                <a:gd name="T49" fmla="*/ 761 h 850"/>
                <a:gd name="T50" fmla="*/ 265 w 1808"/>
                <a:gd name="T51" fmla="*/ 696 h 850"/>
                <a:gd name="T52" fmla="*/ 300 w 1808"/>
                <a:gd name="T53" fmla="*/ 626 h 850"/>
                <a:gd name="T54" fmla="*/ 253 w 1808"/>
                <a:gd name="T55" fmla="*/ 657 h 850"/>
                <a:gd name="T56" fmla="*/ 150 w 1808"/>
                <a:gd name="T57" fmla="*/ 643 h 850"/>
                <a:gd name="T58" fmla="*/ 172 w 1808"/>
                <a:gd name="T59" fmla="*/ 610 h 850"/>
                <a:gd name="T60" fmla="*/ 240 w 1808"/>
                <a:gd name="T61" fmla="*/ 547 h 850"/>
                <a:gd name="T62" fmla="*/ 152 w 1808"/>
                <a:gd name="T63" fmla="*/ 575 h 850"/>
                <a:gd name="T64" fmla="*/ 143 w 1808"/>
                <a:gd name="T65" fmla="*/ 536 h 850"/>
                <a:gd name="T66" fmla="*/ 346 w 1808"/>
                <a:gd name="T67" fmla="*/ 380 h 850"/>
                <a:gd name="T68" fmla="*/ 444 w 1808"/>
                <a:gd name="T69" fmla="*/ 382 h 850"/>
                <a:gd name="T70" fmla="*/ 569 w 1808"/>
                <a:gd name="T71" fmla="*/ 349 h 850"/>
                <a:gd name="T72" fmla="*/ 592 w 1808"/>
                <a:gd name="T73" fmla="*/ 306 h 850"/>
                <a:gd name="T74" fmla="*/ 506 w 1808"/>
                <a:gd name="T75" fmla="*/ 331 h 850"/>
                <a:gd name="T76" fmla="*/ 438 w 1808"/>
                <a:gd name="T77" fmla="*/ 318 h 850"/>
                <a:gd name="T78" fmla="*/ 472 w 1808"/>
                <a:gd name="T79" fmla="*/ 287 h 850"/>
                <a:gd name="T80" fmla="*/ 711 w 1808"/>
                <a:gd name="T81" fmla="*/ 238 h 850"/>
                <a:gd name="T82" fmla="*/ 749 w 1808"/>
                <a:gd name="T83" fmla="*/ 210 h 850"/>
                <a:gd name="T84" fmla="*/ 684 w 1808"/>
                <a:gd name="T85" fmla="*/ 176 h 850"/>
                <a:gd name="T86" fmla="*/ 739 w 1808"/>
                <a:gd name="T87" fmla="*/ 109 h 850"/>
                <a:gd name="T88" fmla="*/ 988 w 1808"/>
                <a:gd name="T89" fmla="*/ 27 h 850"/>
                <a:gd name="T90" fmla="*/ 1157 w 1808"/>
                <a:gd name="T91" fmla="*/ 9 h 850"/>
                <a:gd name="T92" fmla="*/ 1277 w 1808"/>
                <a:gd name="T93" fmla="*/ 2 h 850"/>
                <a:gd name="T94" fmla="*/ 1354 w 1808"/>
                <a:gd name="T95" fmla="*/ 10 h 850"/>
                <a:gd name="T96" fmla="*/ 1516 w 1808"/>
                <a:gd name="T97" fmla="*/ 34 h 850"/>
                <a:gd name="T98" fmla="*/ 1761 w 1808"/>
                <a:gd name="T99" fmla="*/ 41 h 850"/>
                <a:gd name="T100" fmla="*/ 1287 w 1808"/>
                <a:gd name="T101" fmla="*/ 540 h 850"/>
                <a:gd name="T102" fmla="*/ 1321 w 1808"/>
                <a:gd name="T103" fmla="*/ 571 h 850"/>
                <a:gd name="T104" fmla="*/ 1327 w 1808"/>
                <a:gd name="T105" fmla="*/ 601 h 850"/>
                <a:gd name="T106" fmla="*/ 1382 w 1808"/>
                <a:gd name="T107" fmla="*/ 599 h 850"/>
                <a:gd name="T108" fmla="*/ 1429 w 1808"/>
                <a:gd name="T109" fmla="*/ 577 h 850"/>
                <a:gd name="T110" fmla="*/ 1475 w 1808"/>
                <a:gd name="T111" fmla="*/ 667 h 850"/>
                <a:gd name="T112" fmla="*/ 1462 w 1808"/>
                <a:gd name="T113" fmla="*/ 706 h 850"/>
                <a:gd name="T114" fmla="*/ 1449 w 1808"/>
                <a:gd name="T115" fmla="*/ 742 h 850"/>
                <a:gd name="T116" fmla="*/ 1477 w 1808"/>
                <a:gd name="T117" fmla="*/ 783 h 850"/>
                <a:gd name="T118" fmla="*/ 1477 w 1808"/>
                <a:gd name="T119" fmla="*/ 811 h 850"/>
                <a:gd name="T120" fmla="*/ 1426 w 1808"/>
                <a:gd name="T121" fmla="*/ 848 h 8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808" h="850">
                  <a:moveTo>
                    <a:pt x="1410" y="842"/>
                  </a:moveTo>
                  <a:lnTo>
                    <a:pt x="1405" y="841"/>
                  </a:lnTo>
                  <a:lnTo>
                    <a:pt x="1403" y="838"/>
                  </a:lnTo>
                  <a:lnTo>
                    <a:pt x="1401" y="834"/>
                  </a:lnTo>
                  <a:lnTo>
                    <a:pt x="1399" y="830"/>
                  </a:lnTo>
                  <a:lnTo>
                    <a:pt x="1396" y="819"/>
                  </a:lnTo>
                  <a:lnTo>
                    <a:pt x="1395" y="807"/>
                  </a:lnTo>
                  <a:lnTo>
                    <a:pt x="1396" y="795"/>
                  </a:lnTo>
                  <a:lnTo>
                    <a:pt x="1398" y="784"/>
                  </a:lnTo>
                  <a:lnTo>
                    <a:pt x="1400" y="775"/>
                  </a:lnTo>
                  <a:lnTo>
                    <a:pt x="1402" y="769"/>
                  </a:lnTo>
                  <a:lnTo>
                    <a:pt x="1399" y="764"/>
                  </a:lnTo>
                  <a:lnTo>
                    <a:pt x="1396" y="760"/>
                  </a:lnTo>
                  <a:lnTo>
                    <a:pt x="1394" y="753"/>
                  </a:lnTo>
                  <a:lnTo>
                    <a:pt x="1392" y="746"/>
                  </a:lnTo>
                  <a:lnTo>
                    <a:pt x="1390" y="729"/>
                  </a:lnTo>
                  <a:lnTo>
                    <a:pt x="1389" y="708"/>
                  </a:lnTo>
                  <a:lnTo>
                    <a:pt x="1389" y="670"/>
                  </a:lnTo>
                  <a:lnTo>
                    <a:pt x="1389" y="645"/>
                  </a:lnTo>
                  <a:lnTo>
                    <a:pt x="1382" y="647"/>
                  </a:lnTo>
                  <a:lnTo>
                    <a:pt x="1373" y="648"/>
                  </a:lnTo>
                  <a:lnTo>
                    <a:pt x="1362" y="648"/>
                  </a:lnTo>
                  <a:lnTo>
                    <a:pt x="1351" y="648"/>
                  </a:lnTo>
                  <a:lnTo>
                    <a:pt x="1340" y="647"/>
                  </a:lnTo>
                  <a:lnTo>
                    <a:pt x="1332" y="645"/>
                  </a:lnTo>
                  <a:lnTo>
                    <a:pt x="1327" y="644"/>
                  </a:lnTo>
                  <a:lnTo>
                    <a:pt x="1325" y="642"/>
                  </a:lnTo>
                  <a:lnTo>
                    <a:pt x="1323" y="641"/>
                  </a:lnTo>
                  <a:lnTo>
                    <a:pt x="1323" y="638"/>
                  </a:lnTo>
                  <a:lnTo>
                    <a:pt x="1290" y="682"/>
                  </a:lnTo>
                  <a:lnTo>
                    <a:pt x="1284" y="668"/>
                  </a:lnTo>
                  <a:lnTo>
                    <a:pt x="1279" y="659"/>
                  </a:lnTo>
                  <a:lnTo>
                    <a:pt x="1273" y="650"/>
                  </a:lnTo>
                  <a:lnTo>
                    <a:pt x="1268" y="645"/>
                  </a:lnTo>
                  <a:lnTo>
                    <a:pt x="1264" y="639"/>
                  </a:lnTo>
                  <a:lnTo>
                    <a:pt x="1259" y="631"/>
                  </a:lnTo>
                  <a:lnTo>
                    <a:pt x="1257" y="622"/>
                  </a:lnTo>
                  <a:lnTo>
                    <a:pt x="1256" y="608"/>
                  </a:lnTo>
                  <a:lnTo>
                    <a:pt x="1226" y="602"/>
                  </a:lnTo>
                  <a:lnTo>
                    <a:pt x="1195" y="595"/>
                  </a:lnTo>
                  <a:lnTo>
                    <a:pt x="1165" y="588"/>
                  </a:lnTo>
                  <a:lnTo>
                    <a:pt x="1134" y="582"/>
                  </a:lnTo>
                  <a:lnTo>
                    <a:pt x="1104" y="576"/>
                  </a:lnTo>
                  <a:lnTo>
                    <a:pt x="1074" y="569"/>
                  </a:lnTo>
                  <a:lnTo>
                    <a:pt x="1045" y="561"/>
                  </a:lnTo>
                  <a:lnTo>
                    <a:pt x="1018" y="553"/>
                  </a:lnTo>
                  <a:lnTo>
                    <a:pt x="984" y="553"/>
                  </a:lnTo>
                  <a:lnTo>
                    <a:pt x="977" y="546"/>
                  </a:lnTo>
                  <a:lnTo>
                    <a:pt x="973" y="537"/>
                  </a:lnTo>
                  <a:lnTo>
                    <a:pt x="969" y="528"/>
                  </a:lnTo>
                  <a:lnTo>
                    <a:pt x="966" y="521"/>
                  </a:lnTo>
                  <a:lnTo>
                    <a:pt x="962" y="514"/>
                  </a:lnTo>
                  <a:lnTo>
                    <a:pt x="956" y="508"/>
                  </a:lnTo>
                  <a:lnTo>
                    <a:pt x="952" y="506"/>
                  </a:lnTo>
                  <a:lnTo>
                    <a:pt x="948" y="505"/>
                  </a:lnTo>
                  <a:lnTo>
                    <a:pt x="943" y="504"/>
                  </a:lnTo>
                  <a:lnTo>
                    <a:pt x="937" y="503"/>
                  </a:lnTo>
                  <a:lnTo>
                    <a:pt x="929" y="504"/>
                  </a:lnTo>
                  <a:lnTo>
                    <a:pt x="922" y="505"/>
                  </a:lnTo>
                  <a:lnTo>
                    <a:pt x="916" y="507"/>
                  </a:lnTo>
                  <a:lnTo>
                    <a:pt x="910" y="509"/>
                  </a:lnTo>
                  <a:lnTo>
                    <a:pt x="906" y="512"/>
                  </a:lnTo>
                  <a:lnTo>
                    <a:pt x="901" y="516"/>
                  </a:lnTo>
                  <a:lnTo>
                    <a:pt x="898" y="519"/>
                  </a:lnTo>
                  <a:lnTo>
                    <a:pt x="895" y="523"/>
                  </a:lnTo>
                  <a:lnTo>
                    <a:pt x="886" y="539"/>
                  </a:lnTo>
                  <a:lnTo>
                    <a:pt x="877" y="553"/>
                  </a:lnTo>
                  <a:lnTo>
                    <a:pt x="870" y="559"/>
                  </a:lnTo>
                  <a:lnTo>
                    <a:pt x="861" y="564"/>
                  </a:lnTo>
                  <a:lnTo>
                    <a:pt x="849" y="570"/>
                  </a:lnTo>
                  <a:lnTo>
                    <a:pt x="835" y="576"/>
                  </a:lnTo>
                  <a:lnTo>
                    <a:pt x="806" y="587"/>
                  </a:lnTo>
                  <a:lnTo>
                    <a:pt x="772" y="597"/>
                  </a:lnTo>
                  <a:lnTo>
                    <a:pt x="738" y="607"/>
                  </a:lnTo>
                  <a:lnTo>
                    <a:pt x="705" y="614"/>
                  </a:lnTo>
                  <a:lnTo>
                    <a:pt x="689" y="617"/>
                  </a:lnTo>
                  <a:lnTo>
                    <a:pt x="675" y="619"/>
                  </a:lnTo>
                  <a:lnTo>
                    <a:pt x="663" y="620"/>
                  </a:lnTo>
                  <a:lnTo>
                    <a:pt x="652" y="620"/>
                  </a:lnTo>
                  <a:lnTo>
                    <a:pt x="656" y="614"/>
                  </a:lnTo>
                  <a:lnTo>
                    <a:pt x="667" y="597"/>
                  </a:lnTo>
                  <a:lnTo>
                    <a:pt x="673" y="589"/>
                  </a:lnTo>
                  <a:lnTo>
                    <a:pt x="677" y="581"/>
                  </a:lnTo>
                  <a:lnTo>
                    <a:pt x="678" y="578"/>
                  </a:lnTo>
                  <a:lnTo>
                    <a:pt x="679" y="575"/>
                  </a:lnTo>
                  <a:lnTo>
                    <a:pt x="679" y="572"/>
                  </a:lnTo>
                  <a:lnTo>
                    <a:pt x="678" y="571"/>
                  </a:lnTo>
                  <a:lnTo>
                    <a:pt x="689" y="562"/>
                  </a:lnTo>
                  <a:lnTo>
                    <a:pt x="700" y="555"/>
                  </a:lnTo>
                  <a:lnTo>
                    <a:pt x="711" y="551"/>
                  </a:lnTo>
                  <a:lnTo>
                    <a:pt x="721" y="548"/>
                  </a:lnTo>
                  <a:lnTo>
                    <a:pt x="732" y="546"/>
                  </a:lnTo>
                  <a:lnTo>
                    <a:pt x="742" y="546"/>
                  </a:lnTo>
                  <a:lnTo>
                    <a:pt x="751" y="546"/>
                  </a:lnTo>
                  <a:lnTo>
                    <a:pt x="761" y="546"/>
                  </a:lnTo>
                  <a:lnTo>
                    <a:pt x="769" y="546"/>
                  </a:lnTo>
                  <a:lnTo>
                    <a:pt x="778" y="546"/>
                  </a:lnTo>
                  <a:lnTo>
                    <a:pt x="786" y="545"/>
                  </a:lnTo>
                  <a:lnTo>
                    <a:pt x="794" y="543"/>
                  </a:lnTo>
                  <a:lnTo>
                    <a:pt x="800" y="538"/>
                  </a:lnTo>
                  <a:lnTo>
                    <a:pt x="807" y="533"/>
                  </a:lnTo>
                  <a:lnTo>
                    <a:pt x="812" y="525"/>
                  </a:lnTo>
                  <a:lnTo>
                    <a:pt x="818" y="515"/>
                  </a:lnTo>
                  <a:lnTo>
                    <a:pt x="744" y="515"/>
                  </a:lnTo>
                  <a:lnTo>
                    <a:pt x="724" y="528"/>
                  </a:lnTo>
                  <a:lnTo>
                    <a:pt x="705" y="540"/>
                  </a:lnTo>
                  <a:lnTo>
                    <a:pt x="685" y="551"/>
                  </a:lnTo>
                  <a:lnTo>
                    <a:pt x="664" y="560"/>
                  </a:lnTo>
                  <a:lnTo>
                    <a:pt x="643" y="568"/>
                  </a:lnTo>
                  <a:lnTo>
                    <a:pt x="622" y="575"/>
                  </a:lnTo>
                  <a:lnTo>
                    <a:pt x="600" y="582"/>
                  </a:lnTo>
                  <a:lnTo>
                    <a:pt x="578" y="589"/>
                  </a:lnTo>
                  <a:lnTo>
                    <a:pt x="573" y="592"/>
                  </a:lnTo>
                  <a:lnTo>
                    <a:pt x="567" y="594"/>
                  </a:lnTo>
                  <a:lnTo>
                    <a:pt x="564" y="599"/>
                  </a:lnTo>
                  <a:lnTo>
                    <a:pt x="560" y="602"/>
                  </a:lnTo>
                  <a:lnTo>
                    <a:pt x="554" y="609"/>
                  </a:lnTo>
                  <a:lnTo>
                    <a:pt x="550" y="617"/>
                  </a:lnTo>
                  <a:lnTo>
                    <a:pt x="547" y="625"/>
                  </a:lnTo>
                  <a:lnTo>
                    <a:pt x="543" y="633"/>
                  </a:lnTo>
                  <a:lnTo>
                    <a:pt x="541" y="636"/>
                  </a:lnTo>
                  <a:lnTo>
                    <a:pt x="539" y="639"/>
                  </a:lnTo>
                  <a:lnTo>
                    <a:pt x="536" y="642"/>
                  </a:lnTo>
                  <a:lnTo>
                    <a:pt x="532" y="645"/>
                  </a:lnTo>
                  <a:lnTo>
                    <a:pt x="529" y="648"/>
                  </a:lnTo>
                  <a:lnTo>
                    <a:pt x="526" y="650"/>
                  </a:lnTo>
                  <a:lnTo>
                    <a:pt x="521" y="652"/>
                  </a:lnTo>
                  <a:lnTo>
                    <a:pt x="517" y="654"/>
                  </a:lnTo>
                  <a:lnTo>
                    <a:pt x="507" y="655"/>
                  </a:lnTo>
                  <a:lnTo>
                    <a:pt x="496" y="655"/>
                  </a:lnTo>
                  <a:lnTo>
                    <a:pt x="474" y="652"/>
                  </a:lnTo>
                  <a:lnTo>
                    <a:pt x="459" y="651"/>
                  </a:lnTo>
                  <a:lnTo>
                    <a:pt x="452" y="654"/>
                  </a:lnTo>
                  <a:lnTo>
                    <a:pt x="444" y="657"/>
                  </a:lnTo>
                  <a:lnTo>
                    <a:pt x="438" y="661"/>
                  </a:lnTo>
                  <a:lnTo>
                    <a:pt x="430" y="665"/>
                  </a:lnTo>
                  <a:lnTo>
                    <a:pt x="417" y="674"/>
                  </a:lnTo>
                  <a:lnTo>
                    <a:pt x="405" y="684"/>
                  </a:lnTo>
                  <a:lnTo>
                    <a:pt x="394" y="694"/>
                  </a:lnTo>
                  <a:lnTo>
                    <a:pt x="383" y="702"/>
                  </a:lnTo>
                  <a:lnTo>
                    <a:pt x="374" y="708"/>
                  </a:lnTo>
                  <a:lnTo>
                    <a:pt x="367" y="713"/>
                  </a:lnTo>
                  <a:lnTo>
                    <a:pt x="335" y="722"/>
                  </a:lnTo>
                  <a:lnTo>
                    <a:pt x="309" y="729"/>
                  </a:lnTo>
                  <a:lnTo>
                    <a:pt x="287" y="737"/>
                  </a:lnTo>
                  <a:lnTo>
                    <a:pt x="270" y="743"/>
                  </a:lnTo>
                  <a:lnTo>
                    <a:pt x="252" y="750"/>
                  </a:lnTo>
                  <a:lnTo>
                    <a:pt x="235" y="757"/>
                  </a:lnTo>
                  <a:lnTo>
                    <a:pt x="216" y="766"/>
                  </a:lnTo>
                  <a:lnTo>
                    <a:pt x="193" y="775"/>
                  </a:lnTo>
                  <a:lnTo>
                    <a:pt x="168" y="786"/>
                  </a:lnTo>
                  <a:lnTo>
                    <a:pt x="145" y="795"/>
                  </a:lnTo>
                  <a:lnTo>
                    <a:pt x="124" y="802"/>
                  </a:lnTo>
                  <a:lnTo>
                    <a:pt x="105" y="807"/>
                  </a:lnTo>
                  <a:lnTo>
                    <a:pt x="87" y="812"/>
                  </a:lnTo>
                  <a:lnTo>
                    <a:pt x="68" y="818"/>
                  </a:lnTo>
                  <a:lnTo>
                    <a:pt x="48" y="826"/>
                  </a:lnTo>
                  <a:lnTo>
                    <a:pt x="27" y="836"/>
                  </a:lnTo>
                  <a:lnTo>
                    <a:pt x="1" y="824"/>
                  </a:lnTo>
                  <a:lnTo>
                    <a:pt x="4" y="817"/>
                  </a:lnTo>
                  <a:lnTo>
                    <a:pt x="4" y="813"/>
                  </a:lnTo>
                  <a:lnTo>
                    <a:pt x="3" y="810"/>
                  </a:lnTo>
                  <a:lnTo>
                    <a:pt x="2" y="808"/>
                  </a:lnTo>
                  <a:lnTo>
                    <a:pt x="0" y="806"/>
                  </a:lnTo>
                  <a:lnTo>
                    <a:pt x="0" y="803"/>
                  </a:lnTo>
                  <a:lnTo>
                    <a:pt x="2" y="799"/>
                  </a:lnTo>
                  <a:lnTo>
                    <a:pt x="7" y="793"/>
                  </a:lnTo>
                  <a:lnTo>
                    <a:pt x="14" y="789"/>
                  </a:lnTo>
                  <a:lnTo>
                    <a:pt x="21" y="785"/>
                  </a:lnTo>
                  <a:lnTo>
                    <a:pt x="28" y="782"/>
                  </a:lnTo>
                  <a:lnTo>
                    <a:pt x="36" y="779"/>
                  </a:lnTo>
                  <a:lnTo>
                    <a:pt x="52" y="774"/>
                  </a:lnTo>
                  <a:lnTo>
                    <a:pt x="70" y="771"/>
                  </a:lnTo>
                  <a:lnTo>
                    <a:pt x="102" y="766"/>
                  </a:lnTo>
                  <a:lnTo>
                    <a:pt x="127" y="761"/>
                  </a:lnTo>
                  <a:lnTo>
                    <a:pt x="143" y="757"/>
                  </a:lnTo>
                  <a:lnTo>
                    <a:pt x="158" y="751"/>
                  </a:lnTo>
                  <a:lnTo>
                    <a:pt x="173" y="746"/>
                  </a:lnTo>
                  <a:lnTo>
                    <a:pt x="188" y="739"/>
                  </a:lnTo>
                  <a:lnTo>
                    <a:pt x="215" y="726"/>
                  </a:lnTo>
                  <a:lnTo>
                    <a:pt x="240" y="712"/>
                  </a:lnTo>
                  <a:lnTo>
                    <a:pt x="265" y="696"/>
                  </a:lnTo>
                  <a:lnTo>
                    <a:pt x="291" y="681"/>
                  </a:lnTo>
                  <a:lnTo>
                    <a:pt x="315" y="666"/>
                  </a:lnTo>
                  <a:lnTo>
                    <a:pt x="339" y="651"/>
                  </a:lnTo>
                  <a:lnTo>
                    <a:pt x="327" y="643"/>
                  </a:lnTo>
                  <a:lnTo>
                    <a:pt x="317" y="636"/>
                  </a:lnTo>
                  <a:lnTo>
                    <a:pt x="308" y="631"/>
                  </a:lnTo>
                  <a:lnTo>
                    <a:pt x="300" y="626"/>
                  </a:lnTo>
                  <a:lnTo>
                    <a:pt x="292" y="629"/>
                  </a:lnTo>
                  <a:lnTo>
                    <a:pt x="285" y="634"/>
                  </a:lnTo>
                  <a:lnTo>
                    <a:pt x="280" y="639"/>
                  </a:lnTo>
                  <a:lnTo>
                    <a:pt x="273" y="644"/>
                  </a:lnTo>
                  <a:lnTo>
                    <a:pt x="267" y="649"/>
                  </a:lnTo>
                  <a:lnTo>
                    <a:pt x="260" y="654"/>
                  </a:lnTo>
                  <a:lnTo>
                    <a:pt x="253" y="657"/>
                  </a:lnTo>
                  <a:lnTo>
                    <a:pt x="247" y="658"/>
                  </a:lnTo>
                  <a:lnTo>
                    <a:pt x="225" y="657"/>
                  </a:lnTo>
                  <a:lnTo>
                    <a:pt x="192" y="652"/>
                  </a:lnTo>
                  <a:lnTo>
                    <a:pt x="174" y="650"/>
                  </a:lnTo>
                  <a:lnTo>
                    <a:pt x="160" y="646"/>
                  </a:lnTo>
                  <a:lnTo>
                    <a:pt x="155" y="645"/>
                  </a:lnTo>
                  <a:lnTo>
                    <a:pt x="150" y="643"/>
                  </a:lnTo>
                  <a:lnTo>
                    <a:pt x="148" y="641"/>
                  </a:lnTo>
                  <a:lnTo>
                    <a:pt x="147" y="638"/>
                  </a:lnTo>
                  <a:lnTo>
                    <a:pt x="148" y="635"/>
                  </a:lnTo>
                  <a:lnTo>
                    <a:pt x="150" y="631"/>
                  </a:lnTo>
                  <a:lnTo>
                    <a:pt x="155" y="626"/>
                  </a:lnTo>
                  <a:lnTo>
                    <a:pt x="159" y="621"/>
                  </a:lnTo>
                  <a:lnTo>
                    <a:pt x="172" y="610"/>
                  </a:lnTo>
                  <a:lnTo>
                    <a:pt x="189" y="597"/>
                  </a:lnTo>
                  <a:lnTo>
                    <a:pt x="204" y="584"/>
                  </a:lnTo>
                  <a:lnTo>
                    <a:pt x="219" y="571"/>
                  </a:lnTo>
                  <a:lnTo>
                    <a:pt x="226" y="565"/>
                  </a:lnTo>
                  <a:lnTo>
                    <a:pt x="231" y="559"/>
                  </a:lnTo>
                  <a:lnTo>
                    <a:pt x="237" y="553"/>
                  </a:lnTo>
                  <a:lnTo>
                    <a:pt x="240" y="547"/>
                  </a:lnTo>
                  <a:lnTo>
                    <a:pt x="223" y="550"/>
                  </a:lnTo>
                  <a:lnTo>
                    <a:pt x="207" y="556"/>
                  </a:lnTo>
                  <a:lnTo>
                    <a:pt x="191" y="562"/>
                  </a:lnTo>
                  <a:lnTo>
                    <a:pt x="175" y="568"/>
                  </a:lnTo>
                  <a:lnTo>
                    <a:pt x="168" y="571"/>
                  </a:lnTo>
                  <a:lnTo>
                    <a:pt x="160" y="573"/>
                  </a:lnTo>
                  <a:lnTo>
                    <a:pt x="152" y="575"/>
                  </a:lnTo>
                  <a:lnTo>
                    <a:pt x="144" y="576"/>
                  </a:lnTo>
                  <a:lnTo>
                    <a:pt x="135" y="576"/>
                  </a:lnTo>
                  <a:lnTo>
                    <a:pt x="126" y="575"/>
                  </a:lnTo>
                  <a:lnTo>
                    <a:pt x="116" y="574"/>
                  </a:lnTo>
                  <a:lnTo>
                    <a:pt x="107" y="571"/>
                  </a:lnTo>
                  <a:lnTo>
                    <a:pt x="107" y="565"/>
                  </a:lnTo>
                  <a:lnTo>
                    <a:pt x="143" y="536"/>
                  </a:lnTo>
                  <a:lnTo>
                    <a:pt x="182" y="508"/>
                  </a:lnTo>
                  <a:lnTo>
                    <a:pt x="223" y="476"/>
                  </a:lnTo>
                  <a:lnTo>
                    <a:pt x="267" y="442"/>
                  </a:lnTo>
                  <a:lnTo>
                    <a:pt x="286" y="426"/>
                  </a:lnTo>
                  <a:lnTo>
                    <a:pt x="306" y="411"/>
                  </a:lnTo>
                  <a:lnTo>
                    <a:pt x="326" y="395"/>
                  </a:lnTo>
                  <a:lnTo>
                    <a:pt x="346" y="380"/>
                  </a:lnTo>
                  <a:lnTo>
                    <a:pt x="386" y="411"/>
                  </a:lnTo>
                  <a:lnTo>
                    <a:pt x="393" y="405"/>
                  </a:lnTo>
                  <a:lnTo>
                    <a:pt x="399" y="400"/>
                  </a:lnTo>
                  <a:lnTo>
                    <a:pt x="406" y="396"/>
                  </a:lnTo>
                  <a:lnTo>
                    <a:pt x="414" y="393"/>
                  </a:lnTo>
                  <a:lnTo>
                    <a:pt x="428" y="386"/>
                  </a:lnTo>
                  <a:lnTo>
                    <a:pt x="444" y="382"/>
                  </a:lnTo>
                  <a:lnTo>
                    <a:pt x="476" y="374"/>
                  </a:lnTo>
                  <a:lnTo>
                    <a:pt x="509" y="370"/>
                  </a:lnTo>
                  <a:lnTo>
                    <a:pt x="524" y="367"/>
                  </a:lnTo>
                  <a:lnTo>
                    <a:pt x="539" y="363"/>
                  </a:lnTo>
                  <a:lnTo>
                    <a:pt x="552" y="359"/>
                  </a:lnTo>
                  <a:lnTo>
                    <a:pt x="563" y="353"/>
                  </a:lnTo>
                  <a:lnTo>
                    <a:pt x="569" y="349"/>
                  </a:lnTo>
                  <a:lnTo>
                    <a:pt x="574" y="345"/>
                  </a:lnTo>
                  <a:lnTo>
                    <a:pt x="578" y="340"/>
                  </a:lnTo>
                  <a:lnTo>
                    <a:pt x="582" y="335"/>
                  </a:lnTo>
                  <a:lnTo>
                    <a:pt x="585" y="329"/>
                  </a:lnTo>
                  <a:lnTo>
                    <a:pt x="588" y="322"/>
                  </a:lnTo>
                  <a:lnTo>
                    <a:pt x="590" y="314"/>
                  </a:lnTo>
                  <a:lnTo>
                    <a:pt x="592" y="306"/>
                  </a:lnTo>
                  <a:lnTo>
                    <a:pt x="559" y="306"/>
                  </a:lnTo>
                  <a:lnTo>
                    <a:pt x="548" y="312"/>
                  </a:lnTo>
                  <a:lnTo>
                    <a:pt x="535" y="321"/>
                  </a:lnTo>
                  <a:lnTo>
                    <a:pt x="528" y="325"/>
                  </a:lnTo>
                  <a:lnTo>
                    <a:pt x="520" y="328"/>
                  </a:lnTo>
                  <a:lnTo>
                    <a:pt x="513" y="330"/>
                  </a:lnTo>
                  <a:lnTo>
                    <a:pt x="506" y="331"/>
                  </a:lnTo>
                  <a:lnTo>
                    <a:pt x="495" y="330"/>
                  </a:lnTo>
                  <a:lnTo>
                    <a:pt x="485" y="327"/>
                  </a:lnTo>
                  <a:lnTo>
                    <a:pt x="474" y="324"/>
                  </a:lnTo>
                  <a:lnTo>
                    <a:pt x="463" y="321"/>
                  </a:lnTo>
                  <a:lnTo>
                    <a:pt x="453" y="318"/>
                  </a:lnTo>
                  <a:lnTo>
                    <a:pt x="443" y="317"/>
                  </a:lnTo>
                  <a:lnTo>
                    <a:pt x="438" y="318"/>
                  </a:lnTo>
                  <a:lnTo>
                    <a:pt x="433" y="319"/>
                  </a:lnTo>
                  <a:lnTo>
                    <a:pt x="430" y="322"/>
                  </a:lnTo>
                  <a:lnTo>
                    <a:pt x="426" y="325"/>
                  </a:lnTo>
                  <a:lnTo>
                    <a:pt x="432" y="316"/>
                  </a:lnTo>
                  <a:lnTo>
                    <a:pt x="443" y="307"/>
                  </a:lnTo>
                  <a:lnTo>
                    <a:pt x="457" y="297"/>
                  </a:lnTo>
                  <a:lnTo>
                    <a:pt x="472" y="287"/>
                  </a:lnTo>
                  <a:lnTo>
                    <a:pt x="506" y="265"/>
                  </a:lnTo>
                  <a:lnTo>
                    <a:pt x="539" y="244"/>
                  </a:lnTo>
                  <a:lnTo>
                    <a:pt x="698" y="250"/>
                  </a:lnTo>
                  <a:lnTo>
                    <a:pt x="701" y="246"/>
                  </a:lnTo>
                  <a:lnTo>
                    <a:pt x="704" y="243"/>
                  </a:lnTo>
                  <a:lnTo>
                    <a:pt x="708" y="240"/>
                  </a:lnTo>
                  <a:lnTo>
                    <a:pt x="711" y="238"/>
                  </a:lnTo>
                  <a:lnTo>
                    <a:pt x="719" y="236"/>
                  </a:lnTo>
                  <a:lnTo>
                    <a:pt x="728" y="234"/>
                  </a:lnTo>
                  <a:lnTo>
                    <a:pt x="745" y="234"/>
                  </a:lnTo>
                  <a:lnTo>
                    <a:pt x="758" y="232"/>
                  </a:lnTo>
                  <a:lnTo>
                    <a:pt x="756" y="224"/>
                  </a:lnTo>
                  <a:lnTo>
                    <a:pt x="753" y="216"/>
                  </a:lnTo>
                  <a:lnTo>
                    <a:pt x="749" y="210"/>
                  </a:lnTo>
                  <a:lnTo>
                    <a:pt x="742" y="204"/>
                  </a:lnTo>
                  <a:lnTo>
                    <a:pt x="737" y="199"/>
                  </a:lnTo>
                  <a:lnTo>
                    <a:pt x="729" y="195"/>
                  </a:lnTo>
                  <a:lnTo>
                    <a:pt x="721" y="191"/>
                  </a:lnTo>
                  <a:lnTo>
                    <a:pt x="713" y="188"/>
                  </a:lnTo>
                  <a:lnTo>
                    <a:pt x="698" y="182"/>
                  </a:lnTo>
                  <a:lnTo>
                    <a:pt x="684" y="176"/>
                  </a:lnTo>
                  <a:lnTo>
                    <a:pt x="678" y="172"/>
                  </a:lnTo>
                  <a:lnTo>
                    <a:pt x="673" y="168"/>
                  </a:lnTo>
                  <a:lnTo>
                    <a:pt x="668" y="164"/>
                  </a:lnTo>
                  <a:lnTo>
                    <a:pt x="665" y="159"/>
                  </a:lnTo>
                  <a:lnTo>
                    <a:pt x="687" y="143"/>
                  </a:lnTo>
                  <a:lnTo>
                    <a:pt x="712" y="127"/>
                  </a:lnTo>
                  <a:lnTo>
                    <a:pt x="739" y="109"/>
                  </a:lnTo>
                  <a:lnTo>
                    <a:pt x="765" y="90"/>
                  </a:lnTo>
                  <a:lnTo>
                    <a:pt x="812" y="78"/>
                  </a:lnTo>
                  <a:lnTo>
                    <a:pt x="858" y="65"/>
                  </a:lnTo>
                  <a:lnTo>
                    <a:pt x="902" y="52"/>
                  </a:lnTo>
                  <a:lnTo>
                    <a:pt x="945" y="38"/>
                  </a:lnTo>
                  <a:lnTo>
                    <a:pt x="966" y="33"/>
                  </a:lnTo>
                  <a:lnTo>
                    <a:pt x="988" y="27"/>
                  </a:lnTo>
                  <a:lnTo>
                    <a:pt x="1010" y="22"/>
                  </a:lnTo>
                  <a:lnTo>
                    <a:pt x="1033" y="18"/>
                  </a:lnTo>
                  <a:lnTo>
                    <a:pt x="1056" y="15"/>
                  </a:lnTo>
                  <a:lnTo>
                    <a:pt x="1080" y="12"/>
                  </a:lnTo>
                  <a:lnTo>
                    <a:pt x="1104" y="11"/>
                  </a:lnTo>
                  <a:lnTo>
                    <a:pt x="1130" y="10"/>
                  </a:lnTo>
                  <a:lnTo>
                    <a:pt x="1157" y="9"/>
                  </a:lnTo>
                  <a:lnTo>
                    <a:pt x="1176" y="7"/>
                  </a:lnTo>
                  <a:lnTo>
                    <a:pt x="1192" y="5"/>
                  </a:lnTo>
                  <a:lnTo>
                    <a:pt x="1216" y="4"/>
                  </a:lnTo>
                  <a:lnTo>
                    <a:pt x="1241" y="3"/>
                  </a:lnTo>
                  <a:lnTo>
                    <a:pt x="1262" y="0"/>
                  </a:lnTo>
                  <a:lnTo>
                    <a:pt x="1270" y="0"/>
                  </a:lnTo>
                  <a:lnTo>
                    <a:pt x="1277" y="2"/>
                  </a:lnTo>
                  <a:lnTo>
                    <a:pt x="1280" y="3"/>
                  </a:lnTo>
                  <a:lnTo>
                    <a:pt x="1281" y="5"/>
                  </a:lnTo>
                  <a:lnTo>
                    <a:pt x="1282" y="7"/>
                  </a:lnTo>
                  <a:lnTo>
                    <a:pt x="1283" y="10"/>
                  </a:lnTo>
                  <a:lnTo>
                    <a:pt x="1306" y="10"/>
                  </a:lnTo>
                  <a:lnTo>
                    <a:pt x="1333" y="10"/>
                  </a:lnTo>
                  <a:lnTo>
                    <a:pt x="1354" y="10"/>
                  </a:lnTo>
                  <a:lnTo>
                    <a:pt x="1362" y="10"/>
                  </a:lnTo>
                  <a:lnTo>
                    <a:pt x="1380" y="11"/>
                  </a:lnTo>
                  <a:lnTo>
                    <a:pt x="1399" y="12"/>
                  </a:lnTo>
                  <a:lnTo>
                    <a:pt x="1417" y="15"/>
                  </a:lnTo>
                  <a:lnTo>
                    <a:pt x="1437" y="18"/>
                  </a:lnTo>
                  <a:lnTo>
                    <a:pt x="1475" y="26"/>
                  </a:lnTo>
                  <a:lnTo>
                    <a:pt x="1516" y="34"/>
                  </a:lnTo>
                  <a:lnTo>
                    <a:pt x="1557" y="44"/>
                  </a:lnTo>
                  <a:lnTo>
                    <a:pt x="1597" y="52"/>
                  </a:lnTo>
                  <a:lnTo>
                    <a:pt x="1617" y="55"/>
                  </a:lnTo>
                  <a:lnTo>
                    <a:pt x="1637" y="58"/>
                  </a:lnTo>
                  <a:lnTo>
                    <a:pt x="1656" y="59"/>
                  </a:lnTo>
                  <a:lnTo>
                    <a:pt x="1675" y="60"/>
                  </a:lnTo>
                  <a:lnTo>
                    <a:pt x="1761" y="41"/>
                  </a:lnTo>
                  <a:lnTo>
                    <a:pt x="1772" y="46"/>
                  </a:lnTo>
                  <a:lnTo>
                    <a:pt x="1784" y="51"/>
                  </a:lnTo>
                  <a:lnTo>
                    <a:pt x="1797" y="55"/>
                  </a:lnTo>
                  <a:lnTo>
                    <a:pt x="1808" y="60"/>
                  </a:lnTo>
                  <a:lnTo>
                    <a:pt x="1223" y="540"/>
                  </a:lnTo>
                  <a:lnTo>
                    <a:pt x="1258" y="540"/>
                  </a:lnTo>
                  <a:lnTo>
                    <a:pt x="1287" y="540"/>
                  </a:lnTo>
                  <a:lnTo>
                    <a:pt x="1309" y="540"/>
                  </a:lnTo>
                  <a:lnTo>
                    <a:pt x="1329" y="540"/>
                  </a:lnTo>
                  <a:lnTo>
                    <a:pt x="1328" y="547"/>
                  </a:lnTo>
                  <a:lnTo>
                    <a:pt x="1327" y="553"/>
                  </a:lnTo>
                  <a:lnTo>
                    <a:pt x="1325" y="559"/>
                  </a:lnTo>
                  <a:lnTo>
                    <a:pt x="1323" y="565"/>
                  </a:lnTo>
                  <a:lnTo>
                    <a:pt x="1321" y="571"/>
                  </a:lnTo>
                  <a:lnTo>
                    <a:pt x="1318" y="576"/>
                  </a:lnTo>
                  <a:lnTo>
                    <a:pt x="1316" y="583"/>
                  </a:lnTo>
                  <a:lnTo>
                    <a:pt x="1316" y="589"/>
                  </a:lnTo>
                  <a:lnTo>
                    <a:pt x="1317" y="592"/>
                  </a:lnTo>
                  <a:lnTo>
                    <a:pt x="1320" y="595"/>
                  </a:lnTo>
                  <a:lnTo>
                    <a:pt x="1323" y="599"/>
                  </a:lnTo>
                  <a:lnTo>
                    <a:pt x="1327" y="601"/>
                  </a:lnTo>
                  <a:lnTo>
                    <a:pt x="1336" y="606"/>
                  </a:lnTo>
                  <a:lnTo>
                    <a:pt x="1343" y="608"/>
                  </a:lnTo>
                  <a:lnTo>
                    <a:pt x="1351" y="608"/>
                  </a:lnTo>
                  <a:lnTo>
                    <a:pt x="1358" y="607"/>
                  </a:lnTo>
                  <a:lnTo>
                    <a:pt x="1365" y="605"/>
                  </a:lnTo>
                  <a:lnTo>
                    <a:pt x="1371" y="604"/>
                  </a:lnTo>
                  <a:lnTo>
                    <a:pt x="1382" y="599"/>
                  </a:lnTo>
                  <a:lnTo>
                    <a:pt x="1391" y="592"/>
                  </a:lnTo>
                  <a:lnTo>
                    <a:pt x="1400" y="587"/>
                  </a:lnTo>
                  <a:lnTo>
                    <a:pt x="1409" y="582"/>
                  </a:lnTo>
                  <a:lnTo>
                    <a:pt x="1413" y="580"/>
                  </a:lnTo>
                  <a:lnTo>
                    <a:pt x="1417" y="578"/>
                  </a:lnTo>
                  <a:lnTo>
                    <a:pt x="1423" y="577"/>
                  </a:lnTo>
                  <a:lnTo>
                    <a:pt x="1429" y="577"/>
                  </a:lnTo>
                  <a:lnTo>
                    <a:pt x="1441" y="596"/>
                  </a:lnTo>
                  <a:lnTo>
                    <a:pt x="1457" y="617"/>
                  </a:lnTo>
                  <a:lnTo>
                    <a:pt x="1465" y="629"/>
                  </a:lnTo>
                  <a:lnTo>
                    <a:pt x="1470" y="643"/>
                  </a:lnTo>
                  <a:lnTo>
                    <a:pt x="1472" y="650"/>
                  </a:lnTo>
                  <a:lnTo>
                    <a:pt x="1474" y="659"/>
                  </a:lnTo>
                  <a:lnTo>
                    <a:pt x="1475" y="667"/>
                  </a:lnTo>
                  <a:lnTo>
                    <a:pt x="1475" y="676"/>
                  </a:lnTo>
                  <a:lnTo>
                    <a:pt x="1475" y="681"/>
                  </a:lnTo>
                  <a:lnTo>
                    <a:pt x="1474" y="686"/>
                  </a:lnTo>
                  <a:lnTo>
                    <a:pt x="1473" y="690"/>
                  </a:lnTo>
                  <a:lnTo>
                    <a:pt x="1471" y="694"/>
                  </a:lnTo>
                  <a:lnTo>
                    <a:pt x="1467" y="700"/>
                  </a:lnTo>
                  <a:lnTo>
                    <a:pt x="1462" y="706"/>
                  </a:lnTo>
                  <a:lnTo>
                    <a:pt x="1457" y="713"/>
                  </a:lnTo>
                  <a:lnTo>
                    <a:pt x="1454" y="719"/>
                  </a:lnTo>
                  <a:lnTo>
                    <a:pt x="1451" y="723"/>
                  </a:lnTo>
                  <a:lnTo>
                    <a:pt x="1450" y="727"/>
                  </a:lnTo>
                  <a:lnTo>
                    <a:pt x="1449" y="732"/>
                  </a:lnTo>
                  <a:lnTo>
                    <a:pt x="1449" y="737"/>
                  </a:lnTo>
                  <a:lnTo>
                    <a:pt x="1449" y="742"/>
                  </a:lnTo>
                  <a:lnTo>
                    <a:pt x="1450" y="746"/>
                  </a:lnTo>
                  <a:lnTo>
                    <a:pt x="1452" y="750"/>
                  </a:lnTo>
                  <a:lnTo>
                    <a:pt x="1455" y="754"/>
                  </a:lnTo>
                  <a:lnTo>
                    <a:pt x="1459" y="761"/>
                  </a:lnTo>
                  <a:lnTo>
                    <a:pt x="1466" y="769"/>
                  </a:lnTo>
                  <a:lnTo>
                    <a:pt x="1471" y="775"/>
                  </a:lnTo>
                  <a:lnTo>
                    <a:pt x="1477" y="783"/>
                  </a:lnTo>
                  <a:lnTo>
                    <a:pt x="1479" y="786"/>
                  </a:lnTo>
                  <a:lnTo>
                    <a:pt x="1481" y="790"/>
                  </a:lnTo>
                  <a:lnTo>
                    <a:pt x="1482" y="794"/>
                  </a:lnTo>
                  <a:lnTo>
                    <a:pt x="1482" y="799"/>
                  </a:lnTo>
                  <a:lnTo>
                    <a:pt x="1482" y="802"/>
                  </a:lnTo>
                  <a:lnTo>
                    <a:pt x="1480" y="807"/>
                  </a:lnTo>
                  <a:lnTo>
                    <a:pt x="1477" y="811"/>
                  </a:lnTo>
                  <a:lnTo>
                    <a:pt x="1473" y="816"/>
                  </a:lnTo>
                  <a:lnTo>
                    <a:pt x="1463" y="826"/>
                  </a:lnTo>
                  <a:lnTo>
                    <a:pt x="1452" y="835"/>
                  </a:lnTo>
                  <a:lnTo>
                    <a:pt x="1446" y="839"/>
                  </a:lnTo>
                  <a:lnTo>
                    <a:pt x="1439" y="843"/>
                  </a:lnTo>
                  <a:lnTo>
                    <a:pt x="1433" y="846"/>
                  </a:lnTo>
                  <a:lnTo>
                    <a:pt x="1426" y="848"/>
                  </a:lnTo>
                  <a:lnTo>
                    <a:pt x="1419" y="850"/>
                  </a:lnTo>
                  <a:lnTo>
                    <a:pt x="1414" y="850"/>
                  </a:lnTo>
                  <a:lnTo>
                    <a:pt x="1407" y="850"/>
                  </a:lnTo>
                  <a:lnTo>
                    <a:pt x="1402" y="848"/>
                  </a:lnTo>
                  <a:lnTo>
                    <a:pt x="1410" y="842"/>
                  </a:lnTo>
                </a:path>
              </a:pathLst>
            </a:custGeom>
            <a:grpFill/>
            <a:ln w="9525" cap="flat" cmpd="sng">
              <a:noFill/>
              <a:prstDash val="solid"/>
              <a:round/>
              <a:headEnd type="none" w="med" len="med"/>
              <a:tailEnd type="none" w="med" len="med"/>
            </a:ln>
            <a:effectLst/>
          </p:spPr>
          <p:txBody>
            <a:bodyPr/>
            <a:lstStyle/>
            <a:p>
              <a:endParaRPr lang="en-US" sz="2178"/>
            </a:p>
          </p:txBody>
        </p:sp>
        <p:sp>
          <p:nvSpPr>
            <p:cNvPr id="12" name="Freeform 6">
              <a:extLst>
                <a:ext uri="{FF2B5EF4-FFF2-40B4-BE49-F238E27FC236}">
                  <a16:creationId xmlns:a16="http://schemas.microsoft.com/office/drawing/2014/main" id="{89EB4AB1-0E5A-419C-9208-52074BF5263A}"/>
                </a:ext>
              </a:extLst>
            </p:cNvPr>
            <p:cNvSpPr>
              <a:spLocks/>
            </p:cNvSpPr>
            <p:nvPr>
              <p:custDataLst>
                <p:tags r:id="rId3"/>
              </p:custDataLst>
            </p:nvPr>
          </p:nvSpPr>
          <p:spPr bwMode="auto">
            <a:xfrm>
              <a:off x="1138238" y="2111375"/>
              <a:ext cx="1381125" cy="769938"/>
            </a:xfrm>
            <a:custGeom>
              <a:avLst/>
              <a:gdLst>
                <a:gd name="T0" fmla="*/ 2928 w 3175"/>
                <a:gd name="T1" fmla="*/ 353 h 1472"/>
                <a:gd name="T2" fmla="*/ 2896 w 3175"/>
                <a:gd name="T3" fmla="*/ 440 h 1472"/>
                <a:gd name="T4" fmla="*/ 2843 w 3175"/>
                <a:gd name="T5" fmla="*/ 462 h 1472"/>
                <a:gd name="T6" fmla="*/ 2667 w 3175"/>
                <a:gd name="T7" fmla="*/ 566 h 1472"/>
                <a:gd name="T8" fmla="*/ 2595 w 3175"/>
                <a:gd name="T9" fmla="*/ 585 h 1472"/>
                <a:gd name="T10" fmla="*/ 2570 w 3175"/>
                <a:gd name="T11" fmla="*/ 677 h 1472"/>
                <a:gd name="T12" fmla="*/ 2514 w 3175"/>
                <a:gd name="T13" fmla="*/ 621 h 1472"/>
                <a:gd name="T14" fmla="*/ 2499 w 3175"/>
                <a:gd name="T15" fmla="*/ 690 h 1472"/>
                <a:gd name="T16" fmla="*/ 2465 w 3175"/>
                <a:gd name="T17" fmla="*/ 744 h 1472"/>
                <a:gd name="T18" fmla="*/ 2471 w 3175"/>
                <a:gd name="T19" fmla="*/ 823 h 1472"/>
                <a:gd name="T20" fmla="*/ 2332 w 3175"/>
                <a:gd name="T21" fmla="*/ 928 h 1472"/>
                <a:gd name="T22" fmla="*/ 2165 w 3175"/>
                <a:gd name="T23" fmla="*/ 1045 h 1472"/>
                <a:gd name="T24" fmla="*/ 2112 w 3175"/>
                <a:gd name="T25" fmla="*/ 1195 h 1472"/>
                <a:gd name="T26" fmla="*/ 2103 w 3175"/>
                <a:gd name="T27" fmla="*/ 1457 h 1472"/>
                <a:gd name="T28" fmla="*/ 2026 w 3175"/>
                <a:gd name="T29" fmla="*/ 1414 h 1472"/>
                <a:gd name="T30" fmla="*/ 1993 w 3175"/>
                <a:gd name="T31" fmla="*/ 1326 h 1472"/>
                <a:gd name="T32" fmla="*/ 1959 w 3175"/>
                <a:gd name="T33" fmla="*/ 1184 h 1472"/>
                <a:gd name="T34" fmla="*/ 1832 w 3175"/>
                <a:gd name="T35" fmla="*/ 1168 h 1472"/>
                <a:gd name="T36" fmla="*/ 1653 w 3175"/>
                <a:gd name="T37" fmla="*/ 1143 h 1472"/>
                <a:gd name="T38" fmla="*/ 1616 w 3175"/>
                <a:gd name="T39" fmla="*/ 1186 h 1472"/>
                <a:gd name="T40" fmla="*/ 1548 w 3175"/>
                <a:gd name="T41" fmla="*/ 1238 h 1472"/>
                <a:gd name="T42" fmla="*/ 1436 w 3175"/>
                <a:gd name="T43" fmla="*/ 1192 h 1472"/>
                <a:gd name="T44" fmla="*/ 1231 w 3175"/>
                <a:gd name="T45" fmla="*/ 1272 h 1472"/>
                <a:gd name="T46" fmla="*/ 1160 w 3175"/>
                <a:gd name="T47" fmla="*/ 1392 h 1472"/>
                <a:gd name="T48" fmla="*/ 1080 w 3175"/>
                <a:gd name="T49" fmla="*/ 1382 h 1472"/>
                <a:gd name="T50" fmla="*/ 1037 w 3175"/>
                <a:gd name="T51" fmla="*/ 1227 h 1472"/>
                <a:gd name="T52" fmla="*/ 940 w 3175"/>
                <a:gd name="T53" fmla="*/ 1190 h 1472"/>
                <a:gd name="T54" fmla="*/ 867 w 3175"/>
                <a:gd name="T55" fmla="*/ 1219 h 1472"/>
                <a:gd name="T56" fmla="*/ 782 w 3175"/>
                <a:gd name="T57" fmla="*/ 1087 h 1472"/>
                <a:gd name="T58" fmla="*/ 670 w 3175"/>
                <a:gd name="T59" fmla="*/ 1065 h 1472"/>
                <a:gd name="T60" fmla="*/ 462 w 3175"/>
                <a:gd name="T61" fmla="*/ 1065 h 1472"/>
                <a:gd name="T62" fmla="*/ 220 w 3175"/>
                <a:gd name="T63" fmla="*/ 1016 h 1472"/>
                <a:gd name="T64" fmla="*/ 88 w 3175"/>
                <a:gd name="T65" fmla="*/ 920 h 1472"/>
                <a:gd name="T66" fmla="*/ 39 w 3175"/>
                <a:gd name="T67" fmla="*/ 848 h 1472"/>
                <a:gd name="T68" fmla="*/ 29 w 3175"/>
                <a:gd name="T69" fmla="*/ 662 h 1472"/>
                <a:gd name="T70" fmla="*/ 0 w 3175"/>
                <a:gd name="T71" fmla="*/ 604 h 1472"/>
                <a:gd name="T72" fmla="*/ 141 w 3175"/>
                <a:gd name="T73" fmla="*/ 336 h 1472"/>
                <a:gd name="T74" fmla="*/ 247 w 3175"/>
                <a:gd name="T75" fmla="*/ 176 h 1472"/>
                <a:gd name="T76" fmla="*/ 355 w 3175"/>
                <a:gd name="T77" fmla="*/ 102 h 1472"/>
                <a:gd name="T78" fmla="*/ 376 w 3175"/>
                <a:gd name="T79" fmla="*/ 120 h 1472"/>
                <a:gd name="T80" fmla="*/ 1827 w 3175"/>
                <a:gd name="T81" fmla="*/ 0 h 1472"/>
                <a:gd name="T82" fmla="*/ 1926 w 3175"/>
                <a:gd name="T83" fmla="*/ 55 h 1472"/>
                <a:gd name="T84" fmla="*/ 2015 w 3175"/>
                <a:gd name="T85" fmla="*/ 69 h 1472"/>
                <a:gd name="T86" fmla="*/ 1929 w 3175"/>
                <a:gd name="T87" fmla="*/ 128 h 1472"/>
                <a:gd name="T88" fmla="*/ 1977 w 3175"/>
                <a:gd name="T89" fmla="*/ 166 h 1472"/>
                <a:gd name="T90" fmla="*/ 2094 w 3175"/>
                <a:gd name="T91" fmla="*/ 155 h 1472"/>
                <a:gd name="T92" fmla="*/ 2284 w 3175"/>
                <a:gd name="T93" fmla="*/ 193 h 1472"/>
                <a:gd name="T94" fmla="*/ 2217 w 3175"/>
                <a:gd name="T95" fmla="*/ 204 h 1472"/>
                <a:gd name="T96" fmla="*/ 2087 w 3175"/>
                <a:gd name="T97" fmla="*/ 264 h 1472"/>
                <a:gd name="T98" fmla="*/ 2021 w 3175"/>
                <a:gd name="T99" fmla="*/ 355 h 1472"/>
                <a:gd name="T100" fmla="*/ 2012 w 3175"/>
                <a:gd name="T101" fmla="*/ 451 h 1472"/>
                <a:gd name="T102" fmla="*/ 2076 w 3175"/>
                <a:gd name="T103" fmla="*/ 417 h 1472"/>
                <a:gd name="T104" fmla="*/ 2205 w 3175"/>
                <a:gd name="T105" fmla="*/ 252 h 1472"/>
                <a:gd name="T106" fmla="*/ 2267 w 3175"/>
                <a:gd name="T107" fmla="*/ 303 h 1472"/>
                <a:gd name="T108" fmla="*/ 2299 w 3175"/>
                <a:gd name="T109" fmla="*/ 394 h 1472"/>
                <a:gd name="T110" fmla="*/ 2206 w 3175"/>
                <a:gd name="T111" fmla="*/ 454 h 1472"/>
                <a:gd name="T112" fmla="*/ 2317 w 3175"/>
                <a:gd name="T113" fmla="*/ 457 h 1472"/>
                <a:gd name="T114" fmla="*/ 2570 w 3175"/>
                <a:gd name="T115" fmla="*/ 373 h 1472"/>
                <a:gd name="T116" fmla="*/ 2730 w 3175"/>
                <a:gd name="T117" fmla="*/ 252 h 1472"/>
                <a:gd name="T118" fmla="*/ 3016 w 3175"/>
                <a:gd name="T119" fmla="*/ 203 h 1472"/>
                <a:gd name="T120" fmla="*/ 3136 w 3175"/>
                <a:gd name="T121" fmla="*/ 118 h 1472"/>
                <a:gd name="T122" fmla="*/ 3149 w 3175"/>
                <a:gd name="T123" fmla="*/ 184 h 14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175" h="1472">
                  <a:moveTo>
                    <a:pt x="3155" y="258"/>
                  </a:moveTo>
                  <a:lnTo>
                    <a:pt x="3129" y="270"/>
                  </a:lnTo>
                  <a:lnTo>
                    <a:pt x="3104" y="281"/>
                  </a:lnTo>
                  <a:lnTo>
                    <a:pt x="3079" y="291"/>
                  </a:lnTo>
                  <a:lnTo>
                    <a:pt x="3055" y="300"/>
                  </a:lnTo>
                  <a:lnTo>
                    <a:pt x="3032" y="309"/>
                  </a:lnTo>
                  <a:lnTo>
                    <a:pt x="3008" y="317"/>
                  </a:lnTo>
                  <a:lnTo>
                    <a:pt x="2983" y="326"/>
                  </a:lnTo>
                  <a:lnTo>
                    <a:pt x="2956" y="333"/>
                  </a:lnTo>
                  <a:lnTo>
                    <a:pt x="2948" y="337"/>
                  </a:lnTo>
                  <a:lnTo>
                    <a:pt x="2940" y="341"/>
                  </a:lnTo>
                  <a:lnTo>
                    <a:pt x="2933" y="347"/>
                  </a:lnTo>
                  <a:lnTo>
                    <a:pt x="2928" y="353"/>
                  </a:lnTo>
                  <a:lnTo>
                    <a:pt x="2917" y="366"/>
                  </a:lnTo>
                  <a:lnTo>
                    <a:pt x="2909" y="382"/>
                  </a:lnTo>
                  <a:lnTo>
                    <a:pt x="2900" y="397"/>
                  </a:lnTo>
                  <a:lnTo>
                    <a:pt x="2894" y="410"/>
                  </a:lnTo>
                  <a:lnTo>
                    <a:pt x="2889" y="416"/>
                  </a:lnTo>
                  <a:lnTo>
                    <a:pt x="2885" y="422"/>
                  </a:lnTo>
                  <a:lnTo>
                    <a:pt x="2881" y="427"/>
                  </a:lnTo>
                  <a:lnTo>
                    <a:pt x="2876" y="431"/>
                  </a:lnTo>
                  <a:lnTo>
                    <a:pt x="2876" y="436"/>
                  </a:lnTo>
                  <a:lnTo>
                    <a:pt x="2877" y="440"/>
                  </a:lnTo>
                  <a:lnTo>
                    <a:pt x="2880" y="445"/>
                  </a:lnTo>
                  <a:lnTo>
                    <a:pt x="2883" y="450"/>
                  </a:lnTo>
                  <a:lnTo>
                    <a:pt x="2896" y="440"/>
                  </a:lnTo>
                  <a:lnTo>
                    <a:pt x="2909" y="431"/>
                  </a:lnTo>
                  <a:lnTo>
                    <a:pt x="2910" y="438"/>
                  </a:lnTo>
                  <a:lnTo>
                    <a:pt x="2910" y="443"/>
                  </a:lnTo>
                  <a:lnTo>
                    <a:pt x="2909" y="448"/>
                  </a:lnTo>
                  <a:lnTo>
                    <a:pt x="2907" y="451"/>
                  </a:lnTo>
                  <a:lnTo>
                    <a:pt x="2905" y="455"/>
                  </a:lnTo>
                  <a:lnTo>
                    <a:pt x="2902" y="457"/>
                  </a:lnTo>
                  <a:lnTo>
                    <a:pt x="2898" y="459"/>
                  </a:lnTo>
                  <a:lnTo>
                    <a:pt x="2894" y="460"/>
                  </a:lnTo>
                  <a:lnTo>
                    <a:pt x="2883" y="462"/>
                  </a:lnTo>
                  <a:lnTo>
                    <a:pt x="2871" y="462"/>
                  </a:lnTo>
                  <a:lnTo>
                    <a:pt x="2858" y="462"/>
                  </a:lnTo>
                  <a:lnTo>
                    <a:pt x="2843" y="462"/>
                  </a:lnTo>
                  <a:lnTo>
                    <a:pt x="2820" y="463"/>
                  </a:lnTo>
                  <a:lnTo>
                    <a:pt x="2796" y="466"/>
                  </a:lnTo>
                  <a:lnTo>
                    <a:pt x="2773" y="470"/>
                  </a:lnTo>
                  <a:lnTo>
                    <a:pt x="2750" y="476"/>
                  </a:lnTo>
                  <a:lnTo>
                    <a:pt x="2728" y="483"/>
                  </a:lnTo>
                  <a:lnTo>
                    <a:pt x="2708" y="491"/>
                  </a:lnTo>
                  <a:lnTo>
                    <a:pt x="2691" y="498"/>
                  </a:lnTo>
                  <a:lnTo>
                    <a:pt x="2678" y="505"/>
                  </a:lnTo>
                  <a:lnTo>
                    <a:pt x="2678" y="542"/>
                  </a:lnTo>
                  <a:lnTo>
                    <a:pt x="2675" y="549"/>
                  </a:lnTo>
                  <a:lnTo>
                    <a:pt x="2673" y="555"/>
                  </a:lnTo>
                  <a:lnTo>
                    <a:pt x="2670" y="561"/>
                  </a:lnTo>
                  <a:lnTo>
                    <a:pt x="2667" y="566"/>
                  </a:lnTo>
                  <a:lnTo>
                    <a:pt x="2658" y="575"/>
                  </a:lnTo>
                  <a:lnTo>
                    <a:pt x="2649" y="584"/>
                  </a:lnTo>
                  <a:lnTo>
                    <a:pt x="2639" y="592"/>
                  </a:lnTo>
                  <a:lnTo>
                    <a:pt x="2628" y="602"/>
                  </a:lnTo>
                  <a:lnTo>
                    <a:pt x="2619" y="611"/>
                  </a:lnTo>
                  <a:lnTo>
                    <a:pt x="2611" y="622"/>
                  </a:lnTo>
                  <a:lnTo>
                    <a:pt x="2611" y="613"/>
                  </a:lnTo>
                  <a:lnTo>
                    <a:pt x="2611" y="604"/>
                  </a:lnTo>
                  <a:lnTo>
                    <a:pt x="2606" y="603"/>
                  </a:lnTo>
                  <a:lnTo>
                    <a:pt x="2602" y="600"/>
                  </a:lnTo>
                  <a:lnTo>
                    <a:pt x="2598" y="595"/>
                  </a:lnTo>
                  <a:lnTo>
                    <a:pt x="2596" y="590"/>
                  </a:lnTo>
                  <a:lnTo>
                    <a:pt x="2595" y="585"/>
                  </a:lnTo>
                  <a:lnTo>
                    <a:pt x="2595" y="580"/>
                  </a:lnTo>
                  <a:lnTo>
                    <a:pt x="2595" y="576"/>
                  </a:lnTo>
                  <a:lnTo>
                    <a:pt x="2597" y="573"/>
                  </a:lnTo>
                  <a:lnTo>
                    <a:pt x="2578" y="573"/>
                  </a:lnTo>
                  <a:lnTo>
                    <a:pt x="2575" y="587"/>
                  </a:lnTo>
                  <a:lnTo>
                    <a:pt x="2574" y="600"/>
                  </a:lnTo>
                  <a:lnTo>
                    <a:pt x="2574" y="610"/>
                  </a:lnTo>
                  <a:lnTo>
                    <a:pt x="2574" y="619"/>
                  </a:lnTo>
                  <a:lnTo>
                    <a:pt x="2577" y="633"/>
                  </a:lnTo>
                  <a:lnTo>
                    <a:pt x="2578" y="646"/>
                  </a:lnTo>
                  <a:lnTo>
                    <a:pt x="2577" y="658"/>
                  </a:lnTo>
                  <a:lnTo>
                    <a:pt x="2574" y="668"/>
                  </a:lnTo>
                  <a:lnTo>
                    <a:pt x="2570" y="677"/>
                  </a:lnTo>
                  <a:lnTo>
                    <a:pt x="2564" y="685"/>
                  </a:lnTo>
                  <a:lnTo>
                    <a:pt x="2559" y="693"/>
                  </a:lnTo>
                  <a:lnTo>
                    <a:pt x="2552" y="700"/>
                  </a:lnTo>
                  <a:lnTo>
                    <a:pt x="2545" y="707"/>
                  </a:lnTo>
                  <a:lnTo>
                    <a:pt x="2537" y="715"/>
                  </a:lnTo>
                  <a:lnTo>
                    <a:pt x="2538" y="684"/>
                  </a:lnTo>
                  <a:lnTo>
                    <a:pt x="2538" y="657"/>
                  </a:lnTo>
                  <a:lnTo>
                    <a:pt x="2540" y="630"/>
                  </a:lnTo>
                  <a:lnTo>
                    <a:pt x="2544" y="604"/>
                  </a:lnTo>
                  <a:lnTo>
                    <a:pt x="2535" y="607"/>
                  </a:lnTo>
                  <a:lnTo>
                    <a:pt x="2527" y="611"/>
                  </a:lnTo>
                  <a:lnTo>
                    <a:pt x="2519" y="615"/>
                  </a:lnTo>
                  <a:lnTo>
                    <a:pt x="2514" y="621"/>
                  </a:lnTo>
                  <a:lnTo>
                    <a:pt x="2510" y="628"/>
                  </a:lnTo>
                  <a:lnTo>
                    <a:pt x="2506" y="635"/>
                  </a:lnTo>
                  <a:lnTo>
                    <a:pt x="2505" y="643"/>
                  </a:lnTo>
                  <a:lnTo>
                    <a:pt x="2504" y="653"/>
                  </a:lnTo>
                  <a:lnTo>
                    <a:pt x="2491" y="653"/>
                  </a:lnTo>
                  <a:lnTo>
                    <a:pt x="2478" y="653"/>
                  </a:lnTo>
                  <a:lnTo>
                    <a:pt x="2478" y="658"/>
                  </a:lnTo>
                  <a:lnTo>
                    <a:pt x="2479" y="662"/>
                  </a:lnTo>
                  <a:lnTo>
                    <a:pt x="2480" y="666"/>
                  </a:lnTo>
                  <a:lnTo>
                    <a:pt x="2482" y="670"/>
                  </a:lnTo>
                  <a:lnTo>
                    <a:pt x="2486" y="678"/>
                  </a:lnTo>
                  <a:lnTo>
                    <a:pt x="2493" y="684"/>
                  </a:lnTo>
                  <a:lnTo>
                    <a:pt x="2499" y="690"/>
                  </a:lnTo>
                  <a:lnTo>
                    <a:pt x="2505" y="695"/>
                  </a:lnTo>
                  <a:lnTo>
                    <a:pt x="2512" y="699"/>
                  </a:lnTo>
                  <a:lnTo>
                    <a:pt x="2517" y="702"/>
                  </a:lnTo>
                  <a:lnTo>
                    <a:pt x="2517" y="727"/>
                  </a:lnTo>
                  <a:lnTo>
                    <a:pt x="2496" y="730"/>
                  </a:lnTo>
                  <a:lnTo>
                    <a:pt x="2479" y="730"/>
                  </a:lnTo>
                  <a:lnTo>
                    <a:pt x="2472" y="730"/>
                  </a:lnTo>
                  <a:lnTo>
                    <a:pt x="2466" y="730"/>
                  </a:lnTo>
                  <a:lnTo>
                    <a:pt x="2458" y="731"/>
                  </a:lnTo>
                  <a:lnTo>
                    <a:pt x="2451" y="733"/>
                  </a:lnTo>
                  <a:lnTo>
                    <a:pt x="2455" y="737"/>
                  </a:lnTo>
                  <a:lnTo>
                    <a:pt x="2459" y="741"/>
                  </a:lnTo>
                  <a:lnTo>
                    <a:pt x="2465" y="744"/>
                  </a:lnTo>
                  <a:lnTo>
                    <a:pt x="2471" y="747"/>
                  </a:lnTo>
                  <a:lnTo>
                    <a:pt x="2483" y="750"/>
                  </a:lnTo>
                  <a:lnTo>
                    <a:pt x="2491" y="751"/>
                  </a:lnTo>
                  <a:lnTo>
                    <a:pt x="2492" y="756"/>
                  </a:lnTo>
                  <a:lnTo>
                    <a:pt x="2493" y="760"/>
                  </a:lnTo>
                  <a:lnTo>
                    <a:pt x="2495" y="765"/>
                  </a:lnTo>
                  <a:lnTo>
                    <a:pt x="2499" y="769"/>
                  </a:lnTo>
                  <a:lnTo>
                    <a:pt x="2505" y="777"/>
                  </a:lnTo>
                  <a:lnTo>
                    <a:pt x="2511" y="782"/>
                  </a:lnTo>
                  <a:lnTo>
                    <a:pt x="2500" y="792"/>
                  </a:lnTo>
                  <a:lnTo>
                    <a:pt x="2489" y="802"/>
                  </a:lnTo>
                  <a:lnTo>
                    <a:pt x="2480" y="812"/>
                  </a:lnTo>
                  <a:lnTo>
                    <a:pt x="2471" y="823"/>
                  </a:lnTo>
                  <a:lnTo>
                    <a:pt x="2456" y="841"/>
                  </a:lnTo>
                  <a:lnTo>
                    <a:pt x="2441" y="859"/>
                  </a:lnTo>
                  <a:lnTo>
                    <a:pt x="2434" y="867"/>
                  </a:lnTo>
                  <a:lnTo>
                    <a:pt x="2425" y="876"/>
                  </a:lnTo>
                  <a:lnTo>
                    <a:pt x="2416" y="884"/>
                  </a:lnTo>
                  <a:lnTo>
                    <a:pt x="2406" y="892"/>
                  </a:lnTo>
                  <a:lnTo>
                    <a:pt x="2395" y="899"/>
                  </a:lnTo>
                  <a:lnTo>
                    <a:pt x="2382" y="905"/>
                  </a:lnTo>
                  <a:lnTo>
                    <a:pt x="2368" y="912"/>
                  </a:lnTo>
                  <a:lnTo>
                    <a:pt x="2351" y="917"/>
                  </a:lnTo>
                  <a:lnTo>
                    <a:pt x="2346" y="919"/>
                  </a:lnTo>
                  <a:lnTo>
                    <a:pt x="2339" y="923"/>
                  </a:lnTo>
                  <a:lnTo>
                    <a:pt x="2332" y="928"/>
                  </a:lnTo>
                  <a:lnTo>
                    <a:pt x="2324" y="935"/>
                  </a:lnTo>
                  <a:lnTo>
                    <a:pt x="2307" y="950"/>
                  </a:lnTo>
                  <a:lnTo>
                    <a:pt x="2289" y="967"/>
                  </a:lnTo>
                  <a:lnTo>
                    <a:pt x="2271" y="984"/>
                  </a:lnTo>
                  <a:lnTo>
                    <a:pt x="2255" y="999"/>
                  </a:lnTo>
                  <a:lnTo>
                    <a:pt x="2248" y="1006"/>
                  </a:lnTo>
                  <a:lnTo>
                    <a:pt x="2242" y="1011"/>
                  </a:lnTo>
                  <a:lnTo>
                    <a:pt x="2236" y="1014"/>
                  </a:lnTo>
                  <a:lnTo>
                    <a:pt x="2232" y="1016"/>
                  </a:lnTo>
                  <a:lnTo>
                    <a:pt x="2208" y="1025"/>
                  </a:lnTo>
                  <a:lnTo>
                    <a:pt x="2186" y="1034"/>
                  </a:lnTo>
                  <a:lnTo>
                    <a:pt x="2175" y="1039"/>
                  </a:lnTo>
                  <a:lnTo>
                    <a:pt x="2165" y="1045"/>
                  </a:lnTo>
                  <a:lnTo>
                    <a:pt x="2156" y="1051"/>
                  </a:lnTo>
                  <a:lnTo>
                    <a:pt x="2147" y="1057"/>
                  </a:lnTo>
                  <a:lnTo>
                    <a:pt x="2140" y="1064"/>
                  </a:lnTo>
                  <a:lnTo>
                    <a:pt x="2133" y="1072"/>
                  </a:lnTo>
                  <a:lnTo>
                    <a:pt x="2126" y="1080"/>
                  </a:lnTo>
                  <a:lnTo>
                    <a:pt x="2122" y="1090"/>
                  </a:lnTo>
                  <a:lnTo>
                    <a:pt x="2118" y="1101"/>
                  </a:lnTo>
                  <a:lnTo>
                    <a:pt x="2114" y="1113"/>
                  </a:lnTo>
                  <a:lnTo>
                    <a:pt x="2113" y="1125"/>
                  </a:lnTo>
                  <a:lnTo>
                    <a:pt x="2112" y="1139"/>
                  </a:lnTo>
                  <a:lnTo>
                    <a:pt x="2112" y="1151"/>
                  </a:lnTo>
                  <a:lnTo>
                    <a:pt x="2112" y="1174"/>
                  </a:lnTo>
                  <a:lnTo>
                    <a:pt x="2112" y="1195"/>
                  </a:lnTo>
                  <a:lnTo>
                    <a:pt x="2112" y="1207"/>
                  </a:lnTo>
                  <a:lnTo>
                    <a:pt x="2114" y="1223"/>
                  </a:lnTo>
                  <a:lnTo>
                    <a:pt x="2118" y="1240"/>
                  </a:lnTo>
                  <a:lnTo>
                    <a:pt x="2120" y="1249"/>
                  </a:lnTo>
                  <a:lnTo>
                    <a:pt x="2121" y="1259"/>
                  </a:lnTo>
                  <a:lnTo>
                    <a:pt x="2121" y="1270"/>
                  </a:lnTo>
                  <a:lnTo>
                    <a:pt x="2119" y="1281"/>
                  </a:lnTo>
                  <a:lnTo>
                    <a:pt x="2132" y="1343"/>
                  </a:lnTo>
                  <a:lnTo>
                    <a:pt x="2126" y="1379"/>
                  </a:lnTo>
                  <a:lnTo>
                    <a:pt x="2118" y="1417"/>
                  </a:lnTo>
                  <a:lnTo>
                    <a:pt x="2112" y="1435"/>
                  </a:lnTo>
                  <a:lnTo>
                    <a:pt x="2105" y="1450"/>
                  </a:lnTo>
                  <a:lnTo>
                    <a:pt x="2103" y="1457"/>
                  </a:lnTo>
                  <a:lnTo>
                    <a:pt x="2100" y="1463"/>
                  </a:lnTo>
                  <a:lnTo>
                    <a:pt x="2096" y="1468"/>
                  </a:lnTo>
                  <a:lnTo>
                    <a:pt x="2092" y="1472"/>
                  </a:lnTo>
                  <a:lnTo>
                    <a:pt x="2059" y="1472"/>
                  </a:lnTo>
                  <a:lnTo>
                    <a:pt x="2058" y="1464"/>
                  </a:lnTo>
                  <a:lnTo>
                    <a:pt x="2057" y="1456"/>
                  </a:lnTo>
                  <a:lnTo>
                    <a:pt x="2055" y="1450"/>
                  </a:lnTo>
                  <a:lnTo>
                    <a:pt x="2053" y="1445"/>
                  </a:lnTo>
                  <a:lnTo>
                    <a:pt x="2047" y="1437"/>
                  </a:lnTo>
                  <a:lnTo>
                    <a:pt x="2040" y="1430"/>
                  </a:lnTo>
                  <a:lnTo>
                    <a:pt x="2033" y="1425"/>
                  </a:lnTo>
                  <a:lnTo>
                    <a:pt x="2029" y="1418"/>
                  </a:lnTo>
                  <a:lnTo>
                    <a:pt x="2026" y="1414"/>
                  </a:lnTo>
                  <a:lnTo>
                    <a:pt x="2025" y="1410"/>
                  </a:lnTo>
                  <a:lnTo>
                    <a:pt x="2025" y="1405"/>
                  </a:lnTo>
                  <a:lnTo>
                    <a:pt x="2026" y="1398"/>
                  </a:lnTo>
                  <a:lnTo>
                    <a:pt x="2026" y="1373"/>
                  </a:lnTo>
                  <a:lnTo>
                    <a:pt x="2022" y="1373"/>
                  </a:lnTo>
                  <a:lnTo>
                    <a:pt x="2019" y="1372"/>
                  </a:lnTo>
                  <a:lnTo>
                    <a:pt x="2015" y="1370"/>
                  </a:lnTo>
                  <a:lnTo>
                    <a:pt x="2012" y="1367"/>
                  </a:lnTo>
                  <a:lnTo>
                    <a:pt x="2007" y="1361"/>
                  </a:lnTo>
                  <a:lnTo>
                    <a:pt x="2002" y="1353"/>
                  </a:lnTo>
                  <a:lnTo>
                    <a:pt x="1998" y="1344"/>
                  </a:lnTo>
                  <a:lnTo>
                    <a:pt x="1995" y="1335"/>
                  </a:lnTo>
                  <a:lnTo>
                    <a:pt x="1993" y="1326"/>
                  </a:lnTo>
                  <a:lnTo>
                    <a:pt x="1992" y="1318"/>
                  </a:lnTo>
                  <a:lnTo>
                    <a:pt x="1992" y="1298"/>
                  </a:lnTo>
                  <a:lnTo>
                    <a:pt x="1992" y="1281"/>
                  </a:lnTo>
                  <a:lnTo>
                    <a:pt x="1992" y="1265"/>
                  </a:lnTo>
                  <a:lnTo>
                    <a:pt x="1992" y="1244"/>
                  </a:lnTo>
                  <a:lnTo>
                    <a:pt x="1991" y="1234"/>
                  </a:lnTo>
                  <a:lnTo>
                    <a:pt x="1989" y="1224"/>
                  </a:lnTo>
                  <a:lnTo>
                    <a:pt x="1985" y="1212"/>
                  </a:lnTo>
                  <a:lnTo>
                    <a:pt x="1978" y="1201"/>
                  </a:lnTo>
                  <a:lnTo>
                    <a:pt x="1974" y="1196"/>
                  </a:lnTo>
                  <a:lnTo>
                    <a:pt x="1969" y="1191"/>
                  </a:lnTo>
                  <a:lnTo>
                    <a:pt x="1964" y="1187"/>
                  </a:lnTo>
                  <a:lnTo>
                    <a:pt x="1959" y="1184"/>
                  </a:lnTo>
                  <a:lnTo>
                    <a:pt x="1953" y="1181"/>
                  </a:lnTo>
                  <a:lnTo>
                    <a:pt x="1947" y="1178"/>
                  </a:lnTo>
                  <a:lnTo>
                    <a:pt x="1940" y="1177"/>
                  </a:lnTo>
                  <a:lnTo>
                    <a:pt x="1933" y="1177"/>
                  </a:lnTo>
                  <a:lnTo>
                    <a:pt x="1918" y="1177"/>
                  </a:lnTo>
                  <a:lnTo>
                    <a:pt x="1906" y="1177"/>
                  </a:lnTo>
                  <a:lnTo>
                    <a:pt x="1897" y="1177"/>
                  </a:lnTo>
                  <a:lnTo>
                    <a:pt x="1894" y="1177"/>
                  </a:lnTo>
                  <a:lnTo>
                    <a:pt x="1880" y="1176"/>
                  </a:lnTo>
                  <a:lnTo>
                    <a:pt x="1869" y="1175"/>
                  </a:lnTo>
                  <a:lnTo>
                    <a:pt x="1857" y="1173"/>
                  </a:lnTo>
                  <a:lnTo>
                    <a:pt x="1845" y="1171"/>
                  </a:lnTo>
                  <a:lnTo>
                    <a:pt x="1832" y="1168"/>
                  </a:lnTo>
                  <a:lnTo>
                    <a:pt x="1818" y="1166"/>
                  </a:lnTo>
                  <a:lnTo>
                    <a:pt x="1804" y="1165"/>
                  </a:lnTo>
                  <a:lnTo>
                    <a:pt x="1787" y="1164"/>
                  </a:lnTo>
                  <a:lnTo>
                    <a:pt x="1773" y="1164"/>
                  </a:lnTo>
                  <a:lnTo>
                    <a:pt x="1762" y="1162"/>
                  </a:lnTo>
                  <a:lnTo>
                    <a:pt x="1753" y="1159"/>
                  </a:lnTo>
                  <a:lnTo>
                    <a:pt x="1745" y="1155"/>
                  </a:lnTo>
                  <a:lnTo>
                    <a:pt x="1738" y="1151"/>
                  </a:lnTo>
                  <a:lnTo>
                    <a:pt x="1731" y="1148"/>
                  </a:lnTo>
                  <a:lnTo>
                    <a:pt x="1722" y="1146"/>
                  </a:lnTo>
                  <a:lnTo>
                    <a:pt x="1713" y="1145"/>
                  </a:lnTo>
                  <a:lnTo>
                    <a:pt x="1688" y="1144"/>
                  </a:lnTo>
                  <a:lnTo>
                    <a:pt x="1653" y="1143"/>
                  </a:lnTo>
                  <a:lnTo>
                    <a:pt x="1644" y="1144"/>
                  </a:lnTo>
                  <a:lnTo>
                    <a:pt x="1636" y="1144"/>
                  </a:lnTo>
                  <a:lnTo>
                    <a:pt x="1628" y="1146"/>
                  </a:lnTo>
                  <a:lnTo>
                    <a:pt x="1621" y="1148"/>
                  </a:lnTo>
                  <a:lnTo>
                    <a:pt x="1616" y="1151"/>
                  </a:lnTo>
                  <a:lnTo>
                    <a:pt x="1611" y="1155"/>
                  </a:lnTo>
                  <a:lnTo>
                    <a:pt x="1608" y="1159"/>
                  </a:lnTo>
                  <a:lnTo>
                    <a:pt x="1607" y="1164"/>
                  </a:lnTo>
                  <a:lnTo>
                    <a:pt x="1608" y="1169"/>
                  </a:lnTo>
                  <a:lnTo>
                    <a:pt x="1608" y="1173"/>
                  </a:lnTo>
                  <a:lnTo>
                    <a:pt x="1610" y="1176"/>
                  </a:lnTo>
                  <a:lnTo>
                    <a:pt x="1611" y="1180"/>
                  </a:lnTo>
                  <a:lnTo>
                    <a:pt x="1616" y="1186"/>
                  </a:lnTo>
                  <a:lnTo>
                    <a:pt x="1621" y="1192"/>
                  </a:lnTo>
                  <a:lnTo>
                    <a:pt x="1627" y="1197"/>
                  </a:lnTo>
                  <a:lnTo>
                    <a:pt x="1632" y="1204"/>
                  </a:lnTo>
                  <a:lnTo>
                    <a:pt x="1638" y="1212"/>
                  </a:lnTo>
                  <a:lnTo>
                    <a:pt x="1641" y="1220"/>
                  </a:lnTo>
                  <a:lnTo>
                    <a:pt x="1628" y="1221"/>
                  </a:lnTo>
                  <a:lnTo>
                    <a:pt x="1615" y="1223"/>
                  </a:lnTo>
                  <a:lnTo>
                    <a:pt x="1601" y="1226"/>
                  </a:lnTo>
                  <a:lnTo>
                    <a:pt x="1589" y="1229"/>
                  </a:lnTo>
                  <a:lnTo>
                    <a:pt x="1577" y="1232"/>
                  </a:lnTo>
                  <a:lnTo>
                    <a:pt x="1565" y="1235"/>
                  </a:lnTo>
                  <a:lnTo>
                    <a:pt x="1555" y="1237"/>
                  </a:lnTo>
                  <a:lnTo>
                    <a:pt x="1548" y="1238"/>
                  </a:lnTo>
                  <a:lnTo>
                    <a:pt x="1544" y="1237"/>
                  </a:lnTo>
                  <a:lnTo>
                    <a:pt x="1539" y="1233"/>
                  </a:lnTo>
                  <a:lnTo>
                    <a:pt x="1533" y="1228"/>
                  </a:lnTo>
                  <a:lnTo>
                    <a:pt x="1528" y="1222"/>
                  </a:lnTo>
                  <a:lnTo>
                    <a:pt x="1516" y="1210"/>
                  </a:lnTo>
                  <a:lnTo>
                    <a:pt x="1508" y="1201"/>
                  </a:lnTo>
                  <a:lnTo>
                    <a:pt x="1474" y="1214"/>
                  </a:lnTo>
                  <a:lnTo>
                    <a:pt x="1468" y="1213"/>
                  </a:lnTo>
                  <a:lnTo>
                    <a:pt x="1461" y="1210"/>
                  </a:lnTo>
                  <a:lnTo>
                    <a:pt x="1454" y="1205"/>
                  </a:lnTo>
                  <a:lnTo>
                    <a:pt x="1448" y="1201"/>
                  </a:lnTo>
                  <a:lnTo>
                    <a:pt x="1441" y="1196"/>
                  </a:lnTo>
                  <a:lnTo>
                    <a:pt x="1436" y="1192"/>
                  </a:lnTo>
                  <a:lnTo>
                    <a:pt x="1428" y="1190"/>
                  </a:lnTo>
                  <a:lnTo>
                    <a:pt x="1421" y="1189"/>
                  </a:lnTo>
                  <a:lnTo>
                    <a:pt x="1406" y="1190"/>
                  </a:lnTo>
                  <a:lnTo>
                    <a:pt x="1390" y="1192"/>
                  </a:lnTo>
                  <a:lnTo>
                    <a:pt x="1372" y="1197"/>
                  </a:lnTo>
                  <a:lnTo>
                    <a:pt x="1354" y="1203"/>
                  </a:lnTo>
                  <a:lnTo>
                    <a:pt x="1337" y="1211"/>
                  </a:lnTo>
                  <a:lnTo>
                    <a:pt x="1318" y="1219"/>
                  </a:lnTo>
                  <a:lnTo>
                    <a:pt x="1301" y="1228"/>
                  </a:lnTo>
                  <a:lnTo>
                    <a:pt x="1283" y="1238"/>
                  </a:lnTo>
                  <a:lnTo>
                    <a:pt x="1265" y="1249"/>
                  </a:lnTo>
                  <a:lnTo>
                    <a:pt x="1248" y="1259"/>
                  </a:lnTo>
                  <a:lnTo>
                    <a:pt x="1231" y="1272"/>
                  </a:lnTo>
                  <a:lnTo>
                    <a:pt x="1217" y="1283"/>
                  </a:lnTo>
                  <a:lnTo>
                    <a:pt x="1203" y="1294"/>
                  </a:lnTo>
                  <a:lnTo>
                    <a:pt x="1190" y="1304"/>
                  </a:lnTo>
                  <a:lnTo>
                    <a:pt x="1179" y="1314"/>
                  </a:lnTo>
                  <a:lnTo>
                    <a:pt x="1169" y="1325"/>
                  </a:lnTo>
                  <a:lnTo>
                    <a:pt x="1166" y="1328"/>
                  </a:lnTo>
                  <a:lnTo>
                    <a:pt x="1163" y="1333"/>
                  </a:lnTo>
                  <a:lnTo>
                    <a:pt x="1162" y="1337"/>
                  </a:lnTo>
                  <a:lnTo>
                    <a:pt x="1161" y="1342"/>
                  </a:lnTo>
                  <a:lnTo>
                    <a:pt x="1161" y="1354"/>
                  </a:lnTo>
                  <a:lnTo>
                    <a:pt x="1161" y="1366"/>
                  </a:lnTo>
                  <a:lnTo>
                    <a:pt x="1161" y="1379"/>
                  </a:lnTo>
                  <a:lnTo>
                    <a:pt x="1160" y="1392"/>
                  </a:lnTo>
                  <a:lnTo>
                    <a:pt x="1159" y="1399"/>
                  </a:lnTo>
                  <a:lnTo>
                    <a:pt x="1157" y="1405"/>
                  </a:lnTo>
                  <a:lnTo>
                    <a:pt x="1153" y="1411"/>
                  </a:lnTo>
                  <a:lnTo>
                    <a:pt x="1149" y="1417"/>
                  </a:lnTo>
                  <a:lnTo>
                    <a:pt x="1143" y="1416"/>
                  </a:lnTo>
                  <a:lnTo>
                    <a:pt x="1136" y="1415"/>
                  </a:lnTo>
                  <a:lnTo>
                    <a:pt x="1129" y="1414"/>
                  </a:lnTo>
                  <a:lnTo>
                    <a:pt x="1124" y="1412"/>
                  </a:lnTo>
                  <a:lnTo>
                    <a:pt x="1111" y="1408"/>
                  </a:lnTo>
                  <a:lnTo>
                    <a:pt x="1100" y="1401"/>
                  </a:lnTo>
                  <a:lnTo>
                    <a:pt x="1090" y="1394"/>
                  </a:lnTo>
                  <a:lnTo>
                    <a:pt x="1082" y="1386"/>
                  </a:lnTo>
                  <a:lnTo>
                    <a:pt x="1080" y="1382"/>
                  </a:lnTo>
                  <a:lnTo>
                    <a:pt x="1078" y="1377"/>
                  </a:lnTo>
                  <a:lnTo>
                    <a:pt x="1077" y="1372"/>
                  </a:lnTo>
                  <a:lnTo>
                    <a:pt x="1076" y="1367"/>
                  </a:lnTo>
                  <a:lnTo>
                    <a:pt x="1076" y="1356"/>
                  </a:lnTo>
                  <a:lnTo>
                    <a:pt x="1074" y="1344"/>
                  </a:lnTo>
                  <a:lnTo>
                    <a:pt x="1072" y="1330"/>
                  </a:lnTo>
                  <a:lnTo>
                    <a:pt x="1070" y="1315"/>
                  </a:lnTo>
                  <a:lnTo>
                    <a:pt x="1066" y="1300"/>
                  </a:lnTo>
                  <a:lnTo>
                    <a:pt x="1061" y="1285"/>
                  </a:lnTo>
                  <a:lnTo>
                    <a:pt x="1057" y="1270"/>
                  </a:lnTo>
                  <a:lnTo>
                    <a:pt x="1051" y="1254"/>
                  </a:lnTo>
                  <a:lnTo>
                    <a:pt x="1044" y="1240"/>
                  </a:lnTo>
                  <a:lnTo>
                    <a:pt x="1037" y="1227"/>
                  </a:lnTo>
                  <a:lnTo>
                    <a:pt x="1028" y="1215"/>
                  </a:lnTo>
                  <a:lnTo>
                    <a:pt x="1020" y="1203"/>
                  </a:lnTo>
                  <a:lnTo>
                    <a:pt x="1015" y="1199"/>
                  </a:lnTo>
                  <a:lnTo>
                    <a:pt x="1010" y="1195"/>
                  </a:lnTo>
                  <a:lnTo>
                    <a:pt x="1005" y="1191"/>
                  </a:lnTo>
                  <a:lnTo>
                    <a:pt x="1000" y="1188"/>
                  </a:lnTo>
                  <a:lnTo>
                    <a:pt x="994" y="1186"/>
                  </a:lnTo>
                  <a:lnTo>
                    <a:pt x="988" y="1184"/>
                  </a:lnTo>
                  <a:lnTo>
                    <a:pt x="982" y="1183"/>
                  </a:lnTo>
                  <a:lnTo>
                    <a:pt x="977" y="1183"/>
                  </a:lnTo>
                  <a:lnTo>
                    <a:pt x="964" y="1183"/>
                  </a:lnTo>
                  <a:lnTo>
                    <a:pt x="951" y="1186"/>
                  </a:lnTo>
                  <a:lnTo>
                    <a:pt x="940" y="1190"/>
                  </a:lnTo>
                  <a:lnTo>
                    <a:pt x="931" y="1195"/>
                  </a:lnTo>
                  <a:lnTo>
                    <a:pt x="926" y="1199"/>
                  </a:lnTo>
                  <a:lnTo>
                    <a:pt x="922" y="1202"/>
                  </a:lnTo>
                  <a:lnTo>
                    <a:pt x="919" y="1206"/>
                  </a:lnTo>
                  <a:lnTo>
                    <a:pt x="915" y="1212"/>
                  </a:lnTo>
                  <a:lnTo>
                    <a:pt x="913" y="1216"/>
                  </a:lnTo>
                  <a:lnTo>
                    <a:pt x="911" y="1221"/>
                  </a:lnTo>
                  <a:lnTo>
                    <a:pt x="910" y="1227"/>
                  </a:lnTo>
                  <a:lnTo>
                    <a:pt x="910" y="1232"/>
                  </a:lnTo>
                  <a:lnTo>
                    <a:pt x="883" y="1232"/>
                  </a:lnTo>
                  <a:lnTo>
                    <a:pt x="878" y="1229"/>
                  </a:lnTo>
                  <a:lnTo>
                    <a:pt x="872" y="1225"/>
                  </a:lnTo>
                  <a:lnTo>
                    <a:pt x="867" y="1219"/>
                  </a:lnTo>
                  <a:lnTo>
                    <a:pt x="861" y="1212"/>
                  </a:lnTo>
                  <a:lnTo>
                    <a:pt x="850" y="1196"/>
                  </a:lnTo>
                  <a:lnTo>
                    <a:pt x="839" y="1179"/>
                  </a:lnTo>
                  <a:lnTo>
                    <a:pt x="830" y="1161"/>
                  </a:lnTo>
                  <a:lnTo>
                    <a:pt x="821" y="1144"/>
                  </a:lnTo>
                  <a:lnTo>
                    <a:pt x="814" y="1131"/>
                  </a:lnTo>
                  <a:lnTo>
                    <a:pt x="810" y="1121"/>
                  </a:lnTo>
                  <a:lnTo>
                    <a:pt x="805" y="1120"/>
                  </a:lnTo>
                  <a:lnTo>
                    <a:pt x="801" y="1118"/>
                  </a:lnTo>
                  <a:lnTo>
                    <a:pt x="798" y="1115"/>
                  </a:lnTo>
                  <a:lnTo>
                    <a:pt x="794" y="1111"/>
                  </a:lnTo>
                  <a:lnTo>
                    <a:pt x="789" y="1100"/>
                  </a:lnTo>
                  <a:lnTo>
                    <a:pt x="782" y="1087"/>
                  </a:lnTo>
                  <a:lnTo>
                    <a:pt x="779" y="1081"/>
                  </a:lnTo>
                  <a:lnTo>
                    <a:pt x="775" y="1075"/>
                  </a:lnTo>
                  <a:lnTo>
                    <a:pt x="770" y="1069"/>
                  </a:lnTo>
                  <a:lnTo>
                    <a:pt x="765" y="1064"/>
                  </a:lnTo>
                  <a:lnTo>
                    <a:pt x="757" y="1060"/>
                  </a:lnTo>
                  <a:lnTo>
                    <a:pt x="749" y="1056"/>
                  </a:lnTo>
                  <a:lnTo>
                    <a:pt x="741" y="1054"/>
                  </a:lnTo>
                  <a:lnTo>
                    <a:pt x="731" y="1054"/>
                  </a:lnTo>
                  <a:lnTo>
                    <a:pt x="718" y="1054"/>
                  </a:lnTo>
                  <a:lnTo>
                    <a:pt x="706" y="1055"/>
                  </a:lnTo>
                  <a:lnTo>
                    <a:pt x="696" y="1057"/>
                  </a:lnTo>
                  <a:lnTo>
                    <a:pt x="687" y="1059"/>
                  </a:lnTo>
                  <a:lnTo>
                    <a:pt x="670" y="1065"/>
                  </a:lnTo>
                  <a:lnTo>
                    <a:pt x="656" y="1072"/>
                  </a:lnTo>
                  <a:lnTo>
                    <a:pt x="642" y="1078"/>
                  </a:lnTo>
                  <a:lnTo>
                    <a:pt x="624" y="1084"/>
                  </a:lnTo>
                  <a:lnTo>
                    <a:pt x="615" y="1087"/>
                  </a:lnTo>
                  <a:lnTo>
                    <a:pt x="604" y="1088"/>
                  </a:lnTo>
                  <a:lnTo>
                    <a:pt x="591" y="1089"/>
                  </a:lnTo>
                  <a:lnTo>
                    <a:pt x="577" y="1090"/>
                  </a:lnTo>
                  <a:lnTo>
                    <a:pt x="555" y="1089"/>
                  </a:lnTo>
                  <a:lnTo>
                    <a:pt x="533" y="1086"/>
                  </a:lnTo>
                  <a:lnTo>
                    <a:pt x="514" y="1083"/>
                  </a:lnTo>
                  <a:lnTo>
                    <a:pt x="496" y="1078"/>
                  </a:lnTo>
                  <a:lnTo>
                    <a:pt x="478" y="1072"/>
                  </a:lnTo>
                  <a:lnTo>
                    <a:pt x="462" y="1065"/>
                  </a:lnTo>
                  <a:lnTo>
                    <a:pt x="445" y="1058"/>
                  </a:lnTo>
                  <a:lnTo>
                    <a:pt x="430" y="1051"/>
                  </a:lnTo>
                  <a:lnTo>
                    <a:pt x="415" y="1043"/>
                  </a:lnTo>
                  <a:lnTo>
                    <a:pt x="398" y="1035"/>
                  </a:lnTo>
                  <a:lnTo>
                    <a:pt x="383" y="1028"/>
                  </a:lnTo>
                  <a:lnTo>
                    <a:pt x="366" y="1023"/>
                  </a:lnTo>
                  <a:lnTo>
                    <a:pt x="350" y="1017"/>
                  </a:lnTo>
                  <a:lnTo>
                    <a:pt x="331" y="1014"/>
                  </a:lnTo>
                  <a:lnTo>
                    <a:pt x="312" y="1011"/>
                  </a:lnTo>
                  <a:lnTo>
                    <a:pt x="292" y="1010"/>
                  </a:lnTo>
                  <a:lnTo>
                    <a:pt x="263" y="1012"/>
                  </a:lnTo>
                  <a:lnTo>
                    <a:pt x="234" y="1015"/>
                  </a:lnTo>
                  <a:lnTo>
                    <a:pt x="220" y="1016"/>
                  </a:lnTo>
                  <a:lnTo>
                    <a:pt x="205" y="1015"/>
                  </a:lnTo>
                  <a:lnTo>
                    <a:pt x="189" y="1014"/>
                  </a:lnTo>
                  <a:lnTo>
                    <a:pt x="172" y="1010"/>
                  </a:lnTo>
                  <a:lnTo>
                    <a:pt x="173" y="998"/>
                  </a:lnTo>
                  <a:lnTo>
                    <a:pt x="175" y="988"/>
                  </a:lnTo>
                  <a:lnTo>
                    <a:pt x="175" y="982"/>
                  </a:lnTo>
                  <a:lnTo>
                    <a:pt x="175" y="979"/>
                  </a:lnTo>
                  <a:lnTo>
                    <a:pt x="174" y="975"/>
                  </a:lnTo>
                  <a:lnTo>
                    <a:pt x="172" y="973"/>
                  </a:lnTo>
                  <a:lnTo>
                    <a:pt x="141" y="952"/>
                  </a:lnTo>
                  <a:lnTo>
                    <a:pt x="107" y="931"/>
                  </a:lnTo>
                  <a:lnTo>
                    <a:pt x="97" y="925"/>
                  </a:lnTo>
                  <a:lnTo>
                    <a:pt x="88" y="920"/>
                  </a:lnTo>
                  <a:lnTo>
                    <a:pt x="79" y="916"/>
                  </a:lnTo>
                  <a:lnTo>
                    <a:pt x="69" y="912"/>
                  </a:lnTo>
                  <a:lnTo>
                    <a:pt x="59" y="909"/>
                  </a:lnTo>
                  <a:lnTo>
                    <a:pt x="48" y="907"/>
                  </a:lnTo>
                  <a:lnTo>
                    <a:pt x="37" y="906"/>
                  </a:lnTo>
                  <a:lnTo>
                    <a:pt x="26" y="905"/>
                  </a:lnTo>
                  <a:lnTo>
                    <a:pt x="27" y="899"/>
                  </a:lnTo>
                  <a:lnTo>
                    <a:pt x="28" y="893"/>
                  </a:lnTo>
                  <a:lnTo>
                    <a:pt x="30" y="888"/>
                  </a:lnTo>
                  <a:lnTo>
                    <a:pt x="32" y="883"/>
                  </a:lnTo>
                  <a:lnTo>
                    <a:pt x="37" y="874"/>
                  </a:lnTo>
                  <a:lnTo>
                    <a:pt x="39" y="868"/>
                  </a:lnTo>
                  <a:lnTo>
                    <a:pt x="39" y="848"/>
                  </a:lnTo>
                  <a:lnTo>
                    <a:pt x="36" y="826"/>
                  </a:lnTo>
                  <a:lnTo>
                    <a:pt x="32" y="801"/>
                  </a:lnTo>
                  <a:lnTo>
                    <a:pt x="29" y="777"/>
                  </a:lnTo>
                  <a:lnTo>
                    <a:pt x="24" y="752"/>
                  </a:lnTo>
                  <a:lnTo>
                    <a:pt x="19" y="729"/>
                  </a:lnTo>
                  <a:lnTo>
                    <a:pt x="16" y="707"/>
                  </a:lnTo>
                  <a:lnTo>
                    <a:pt x="13" y="690"/>
                  </a:lnTo>
                  <a:lnTo>
                    <a:pt x="17" y="687"/>
                  </a:lnTo>
                  <a:lnTo>
                    <a:pt x="25" y="680"/>
                  </a:lnTo>
                  <a:lnTo>
                    <a:pt x="28" y="675"/>
                  </a:lnTo>
                  <a:lnTo>
                    <a:pt x="29" y="669"/>
                  </a:lnTo>
                  <a:lnTo>
                    <a:pt x="30" y="666"/>
                  </a:lnTo>
                  <a:lnTo>
                    <a:pt x="29" y="662"/>
                  </a:lnTo>
                  <a:lnTo>
                    <a:pt x="28" y="658"/>
                  </a:lnTo>
                  <a:lnTo>
                    <a:pt x="26" y="653"/>
                  </a:lnTo>
                  <a:lnTo>
                    <a:pt x="21" y="658"/>
                  </a:lnTo>
                  <a:lnTo>
                    <a:pt x="16" y="663"/>
                  </a:lnTo>
                  <a:lnTo>
                    <a:pt x="12" y="669"/>
                  </a:lnTo>
                  <a:lnTo>
                    <a:pt x="6" y="677"/>
                  </a:lnTo>
                  <a:lnTo>
                    <a:pt x="4" y="672"/>
                  </a:lnTo>
                  <a:lnTo>
                    <a:pt x="3" y="667"/>
                  </a:lnTo>
                  <a:lnTo>
                    <a:pt x="2" y="660"/>
                  </a:lnTo>
                  <a:lnTo>
                    <a:pt x="1" y="653"/>
                  </a:lnTo>
                  <a:lnTo>
                    <a:pt x="0" y="639"/>
                  </a:lnTo>
                  <a:lnTo>
                    <a:pt x="0" y="628"/>
                  </a:lnTo>
                  <a:lnTo>
                    <a:pt x="0" y="604"/>
                  </a:lnTo>
                  <a:lnTo>
                    <a:pt x="2" y="581"/>
                  </a:lnTo>
                  <a:lnTo>
                    <a:pt x="3" y="570"/>
                  </a:lnTo>
                  <a:lnTo>
                    <a:pt x="5" y="558"/>
                  </a:lnTo>
                  <a:lnTo>
                    <a:pt x="8" y="545"/>
                  </a:lnTo>
                  <a:lnTo>
                    <a:pt x="13" y="529"/>
                  </a:lnTo>
                  <a:lnTo>
                    <a:pt x="26" y="514"/>
                  </a:lnTo>
                  <a:lnTo>
                    <a:pt x="38" y="499"/>
                  </a:lnTo>
                  <a:lnTo>
                    <a:pt x="50" y="482"/>
                  </a:lnTo>
                  <a:lnTo>
                    <a:pt x="61" y="467"/>
                  </a:lnTo>
                  <a:lnTo>
                    <a:pt x="81" y="434"/>
                  </a:lnTo>
                  <a:lnTo>
                    <a:pt x="101" y="401"/>
                  </a:lnTo>
                  <a:lnTo>
                    <a:pt x="119" y="368"/>
                  </a:lnTo>
                  <a:lnTo>
                    <a:pt x="141" y="336"/>
                  </a:lnTo>
                  <a:lnTo>
                    <a:pt x="152" y="321"/>
                  </a:lnTo>
                  <a:lnTo>
                    <a:pt x="164" y="305"/>
                  </a:lnTo>
                  <a:lnTo>
                    <a:pt x="177" y="291"/>
                  </a:lnTo>
                  <a:lnTo>
                    <a:pt x="193" y="277"/>
                  </a:lnTo>
                  <a:lnTo>
                    <a:pt x="198" y="271"/>
                  </a:lnTo>
                  <a:lnTo>
                    <a:pt x="204" y="265"/>
                  </a:lnTo>
                  <a:lnTo>
                    <a:pt x="208" y="257"/>
                  </a:lnTo>
                  <a:lnTo>
                    <a:pt x="213" y="250"/>
                  </a:lnTo>
                  <a:lnTo>
                    <a:pt x="219" y="234"/>
                  </a:lnTo>
                  <a:lnTo>
                    <a:pt x="227" y="218"/>
                  </a:lnTo>
                  <a:lnTo>
                    <a:pt x="233" y="200"/>
                  </a:lnTo>
                  <a:lnTo>
                    <a:pt x="242" y="184"/>
                  </a:lnTo>
                  <a:lnTo>
                    <a:pt x="247" y="176"/>
                  </a:lnTo>
                  <a:lnTo>
                    <a:pt x="252" y="169"/>
                  </a:lnTo>
                  <a:lnTo>
                    <a:pt x="259" y="161"/>
                  </a:lnTo>
                  <a:lnTo>
                    <a:pt x="265" y="154"/>
                  </a:lnTo>
                  <a:lnTo>
                    <a:pt x="266" y="131"/>
                  </a:lnTo>
                  <a:lnTo>
                    <a:pt x="270" y="109"/>
                  </a:lnTo>
                  <a:lnTo>
                    <a:pt x="274" y="89"/>
                  </a:lnTo>
                  <a:lnTo>
                    <a:pt x="278" y="73"/>
                  </a:lnTo>
                  <a:lnTo>
                    <a:pt x="299" y="74"/>
                  </a:lnTo>
                  <a:lnTo>
                    <a:pt x="326" y="77"/>
                  </a:lnTo>
                  <a:lnTo>
                    <a:pt x="349" y="79"/>
                  </a:lnTo>
                  <a:lnTo>
                    <a:pt x="359" y="80"/>
                  </a:lnTo>
                  <a:lnTo>
                    <a:pt x="357" y="91"/>
                  </a:lnTo>
                  <a:lnTo>
                    <a:pt x="355" y="102"/>
                  </a:lnTo>
                  <a:lnTo>
                    <a:pt x="352" y="112"/>
                  </a:lnTo>
                  <a:lnTo>
                    <a:pt x="349" y="121"/>
                  </a:lnTo>
                  <a:lnTo>
                    <a:pt x="344" y="130"/>
                  </a:lnTo>
                  <a:lnTo>
                    <a:pt x="341" y="138"/>
                  </a:lnTo>
                  <a:lnTo>
                    <a:pt x="339" y="146"/>
                  </a:lnTo>
                  <a:lnTo>
                    <a:pt x="339" y="154"/>
                  </a:lnTo>
                  <a:lnTo>
                    <a:pt x="343" y="153"/>
                  </a:lnTo>
                  <a:lnTo>
                    <a:pt x="348" y="150"/>
                  </a:lnTo>
                  <a:lnTo>
                    <a:pt x="352" y="147"/>
                  </a:lnTo>
                  <a:lnTo>
                    <a:pt x="356" y="144"/>
                  </a:lnTo>
                  <a:lnTo>
                    <a:pt x="364" y="137"/>
                  </a:lnTo>
                  <a:lnTo>
                    <a:pt x="371" y="129"/>
                  </a:lnTo>
                  <a:lnTo>
                    <a:pt x="376" y="120"/>
                  </a:lnTo>
                  <a:lnTo>
                    <a:pt x="381" y="110"/>
                  </a:lnTo>
                  <a:lnTo>
                    <a:pt x="385" y="99"/>
                  </a:lnTo>
                  <a:lnTo>
                    <a:pt x="388" y="87"/>
                  </a:lnTo>
                  <a:lnTo>
                    <a:pt x="394" y="66"/>
                  </a:lnTo>
                  <a:lnTo>
                    <a:pt x="396" y="48"/>
                  </a:lnTo>
                  <a:lnTo>
                    <a:pt x="398" y="35"/>
                  </a:lnTo>
                  <a:lnTo>
                    <a:pt x="398" y="30"/>
                  </a:lnTo>
                  <a:lnTo>
                    <a:pt x="1827" y="30"/>
                  </a:lnTo>
                  <a:lnTo>
                    <a:pt x="1825" y="21"/>
                  </a:lnTo>
                  <a:lnTo>
                    <a:pt x="1823" y="13"/>
                  </a:lnTo>
                  <a:lnTo>
                    <a:pt x="1821" y="5"/>
                  </a:lnTo>
                  <a:lnTo>
                    <a:pt x="1820" y="0"/>
                  </a:lnTo>
                  <a:lnTo>
                    <a:pt x="1827" y="0"/>
                  </a:lnTo>
                  <a:lnTo>
                    <a:pt x="1853" y="0"/>
                  </a:lnTo>
                  <a:lnTo>
                    <a:pt x="1854" y="11"/>
                  </a:lnTo>
                  <a:lnTo>
                    <a:pt x="1856" y="21"/>
                  </a:lnTo>
                  <a:lnTo>
                    <a:pt x="1861" y="30"/>
                  </a:lnTo>
                  <a:lnTo>
                    <a:pt x="1866" y="38"/>
                  </a:lnTo>
                  <a:lnTo>
                    <a:pt x="1873" y="46"/>
                  </a:lnTo>
                  <a:lnTo>
                    <a:pt x="1881" y="51"/>
                  </a:lnTo>
                  <a:lnTo>
                    <a:pt x="1886" y="53"/>
                  </a:lnTo>
                  <a:lnTo>
                    <a:pt x="1890" y="54"/>
                  </a:lnTo>
                  <a:lnTo>
                    <a:pt x="1895" y="55"/>
                  </a:lnTo>
                  <a:lnTo>
                    <a:pt x="1900" y="55"/>
                  </a:lnTo>
                  <a:lnTo>
                    <a:pt x="1910" y="55"/>
                  </a:lnTo>
                  <a:lnTo>
                    <a:pt x="1926" y="55"/>
                  </a:lnTo>
                  <a:lnTo>
                    <a:pt x="1935" y="56"/>
                  </a:lnTo>
                  <a:lnTo>
                    <a:pt x="1944" y="58"/>
                  </a:lnTo>
                  <a:lnTo>
                    <a:pt x="1952" y="61"/>
                  </a:lnTo>
                  <a:lnTo>
                    <a:pt x="1958" y="64"/>
                  </a:lnTo>
                  <a:lnTo>
                    <a:pt x="1965" y="68"/>
                  </a:lnTo>
                  <a:lnTo>
                    <a:pt x="1972" y="71"/>
                  </a:lnTo>
                  <a:lnTo>
                    <a:pt x="1979" y="73"/>
                  </a:lnTo>
                  <a:lnTo>
                    <a:pt x="1986" y="73"/>
                  </a:lnTo>
                  <a:lnTo>
                    <a:pt x="1992" y="72"/>
                  </a:lnTo>
                  <a:lnTo>
                    <a:pt x="1999" y="67"/>
                  </a:lnTo>
                  <a:lnTo>
                    <a:pt x="2003" y="63"/>
                  </a:lnTo>
                  <a:lnTo>
                    <a:pt x="2006" y="61"/>
                  </a:lnTo>
                  <a:lnTo>
                    <a:pt x="2015" y="69"/>
                  </a:lnTo>
                  <a:lnTo>
                    <a:pt x="2024" y="75"/>
                  </a:lnTo>
                  <a:lnTo>
                    <a:pt x="2035" y="81"/>
                  </a:lnTo>
                  <a:lnTo>
                    <a:pt x="2046" y="86"/>
                  </a:lnTo>
                  <a:lnTo>
                    <a:pt x="2038" y="93"/>
                  </a:lnTo>
                  <a:lnTo>
                    <a:pt x="2031" y="100"/>
                  </a:lnTo>
                  <a:lnTo>
                    <a:pt x="2021" y="104"/>
                  </a:lnTo>
                  <a:lnTo>
                    <a:pt x="2011" y="108"/>
                  </a:lnTo>
                  <a:lnTo>
                    <a:pt x="1989" y="114"/>
                  </a:lnTo>
                  <a:lnTo>
                    <a:pt x="1967" y="118"/>
                  </a:lnTo>
                  <a:lnTo>
                    <a:pt x="1956" y="120"/>
                  </a:lnTo>
                  <a:lnTo>
                    <a:pt x="1946" y="122"/>
                  </a:lnTo>
                  <a:lnTo>
                    <a:pt x="1937" y="125"/>
                  </a:lnTo>
                  <a:lnTo>
                    <a:pt x="1929" y="128"/>
                  </a:lnTo>
                  <a:lnTo>
                    <a:pt x="1922" y="133"/>
                  </a:lnTo>
                  <a:lnTo>
                    <a:pt x="1918" y="138"/>
                  </a:lnTo>
                  <a:lnTo>
                    <a:pt x="1916" y="141"/>
                  </a:lnTo>
                  <a:lnTo>
                    <a:pt x="1914" y="145"/>
                  </a:lnTo>
                  <a:lnTo>
                    <a:pt x="1913" y="149"/>
                  </a:lnTo>
                  <a:lnTo>
                    <a:pt x="1913" y="154"/>
                  </a:lnTo>
                  <a:lnTo>
                    <a:pt x="1926" y="155"/>
                  </a:lnTo>
                  <a:lnTo>
                    <a:pt x="1937" y="156"/>
                  </a:lnTo>
                  <a:lnTo>
                    <a:pt x="1946" y="158"/>
                  </a:lnTo>
                  <a:lnTo>
                    <a:pt x="1954" y="160"/>
                  </a:lnTo>
                  <a:lnTo>
                    <a:pt x="1962" y="162"/>
                  </a:lnTo>
                  <a:lnTo>
                    <a:pt x="1969" y="164"/>
                  </a:lnTo>
                  <a:lnTo>
                    <a:pt x="1977" y="166"/>
                  </a:lnTo>
                  <a:lnTo>
                    <a:pt x="1986" y="166"/>
                  </a:lnTo>
                  <a:lnTo>
                    <a:pt x="1996" y="165"/>
                  </a:lnTo>
                  <a:lnTo>
                    <a:pt x="2011" y="161"/>
                  </a:lnTo>
                  <a:lnTo>
                    <a:pt x="2028" y="155"/>
                  </a:lnTo>
                  <a:lnTo>
                    <a:pt x="2047" y="147"/>
                  </a:lnTo>
                  <a:lnTo>
                    <a:pt x="2067" y="140"/>
                  </a:lnTo>
                  <a:lnTo>
                    <a:pt x="2087" y="135"/>
                  </a:lnTo>
                  <a:lnTo>
                    <a:pt x="2104" y="130"/>
                  </a:lnTo>
                  <a:lnTo>
                    <a:pt x="2119" y="129"/>
                  </a:lnTo>
                  <a:lnTo>
                    <a:pt x="2109" y="140"/>
                  </a:lnTo>
                  <a:lnTo>
                    <a:pt x="2101" y="147"/>
                  </a:lnTo>
                  <a:lnTo>
                    <a:pt x="2097" y="151"/>
                  </a:lnTo>
                  <a:lnTo>
                    <a:pt x="2094" y="155"/>
                  </a:lnTo>
                  <a:lnTo>
                    <a:pt x="2093" y="160"/>
                  </a:lnTo>
                  <a:lnTo>
                    <a:pt x="2092" y="166"/>
                  </a:lnTo>
                  <a:lnTo>
                    <a:pt x="2102" y="166"/>
                  </a:lnTo>
                  <a:lnTo>
                    <a:pt x="2112" y="166"/>
                  </a:lnTo>
                  <a:lnTo>
                    <a:pt x="2121" y="167"/>
                  </a:lnTo>
                  <a:lnTo>
                    <a:pt x="2138" y="169"/>
                  </a:lnTo>
                  <a:lnTo>
                    <a:pt x="2163" y="172"/>
                  </a:lnTo>
                  <a:lnTo>
                    <a:pt x="2191" y="175"/>
                  </a:lnTo>
                  <a:lnTo>
                    <a:pt x="2221" y="179"/>
                  </a:lnTo>
                  <a:lnTo>
                    <a:pt x="2248" y="182"/>
                  </a:lnTo>
                  <a:lnTo>
                    <a:pt x="2270" y="184"/>
                  </a:lnTo>
                  <a:lnTo>
                    <a:pt x="2286" y="184"/>
                  </a:lnTo>
                  <a:lnTo>
                    <a:pt x="2284" y="193"/>
                  </a:lnTo>
                  <a:lnTo>
                    <a:pt x="2282" y="199"/>
                  </a:lnTo>
                  <a:lnTo>
                    <a:pt x="2279" y="205"/>
                  </a:lnTo>
                  <a:lnTo>
                    <a:pt x="2275" y="210"/>
                  </a:lnTo>
                  <a:lnTo>
                    <a:pt x="2269" y="212"/>
                  </a:lnTo>
                  <a:lnTo>
                    <a:pt x="2262" y="214"/>
                  </a:lnTo>
                  <a:lnTo>
                    <a:pt x="2255" y="215"/>
                  </a:lnTo>
                  <a:lnTo>
                    <a:pt x="2245" y="216"/>
                  </a:lnTo>
                  <a:lnTo>
                    <a:pt x="2238" y="215"/>
                  </a:lnTo>
                  <a:lnTo>
                    <a:pt x="2233" y="214"/>
                  </a:lnTo>
                  <a:lnTo>
                    <a:pt x="2228" y="212"/>
                  </a:lnTo>
                  <a:lnTo>
                    <a:pt x="2225" y="210"/>
                  </a:lnTo>
                  <a:lnTo>
                    <a:pt x="2222" y="206"/>
                  </a:lnTo>
                  <a:lnTo>
                    <a:pt x="2217" y="204"/>
                  </a:lnTo>
                  <a:lnTo>
                    <a:pt x="2212" y="203"/>
                  </a:lnTo>
                  <a:lnTo>
                    <a:pt x="2205" y="203"/>
                  </a:lnTo>
                  <a:lnTo>
                    <a:pt x="2194" y="203"/>
                  </a:lnTo>
                  <a:lnTo>
                    <a:pt x="2185" y="205"/>
                  </a:lnTo>
                  <a:lnTo>
                    <a:pt x="2175" y="209"/>
                  </a:lnTo>
                  <a:lnTo>
                    <a:pt x="2166" y="213"/>
                  </a:lnTo>
                  <a:lnTo>
                    <a:pt x="2149" y="223"/>
                  </a:lnTo>
                  <a:lnTo>
                    <a:pt x="2135" y="234"/>
                  </a:lnTo>
                  <a:lnTo>
                    <a:pt x="2121" y="245"/>
                  </a:lnTo>
                  <a:lnTo>
                    <a:pt x="2108" y="255"/>
                  </a:lnTo>
                  <a:lnTo>
                    <a:pt x="2100" y="258"/>
                  </a:lnTo>
                  <a:lnTo>
                    <a:pt x="2093" y="261"/>
                  </a:lnTo>
                  <a:lnTo>
                    <a:pt x="2087" y="264"/>
                  </a:lnTo>
                  <a:lnTo>
                    <a:pt x="2079" y="265"/>
                  </a:lnTo>
                  <a:lnTo>
                    <a:pt x="2073" y="266"/>
                  </a:lnTo>
                  <a:lnTo>
                    <a:pt x="2068" y="268"/>
                  </a:lnTo>
                  <a:lnTo>
                    <a:pt x="2066" y="271"/>
                  </a:lnTo>
                  <a:lnTo>
                    <a:pt x="2064" y="276"/>
                  </a:lnTo>
                  <a:lnTo>
                    <a:pt x="2063" y="285"/>
                  </a:lnTo>
                  <a:lnTo>
                    <a:pt x="2059" y="295"/>
                  </a:lnTo>
                  <a:lnTo>
                    <a:pt x="2056" y="304"/>
                  </a:lnTo>
                  <a:lnTo>
                    <a:pt x="2053" y="312"/>
                  </a:lnTo>
                  <a:lnTo>
                    <a:pt x="2048" y="321"/>
                  </a:lnTo>
                  <a:lnTo>
                    <a:pt x="2043" y="328"/>
                  </a:lnTo>
                  <a:lnTo>
                    <a:pt x="2032" y="342"/>
                  </a:lnTo>
                  <a:lnTo>
                    <a:pt x="2021" y="355"/>
                  </a:lnTo>
                  <a:lnTo>
                    <a:pt x="2015" y="362"/>
                  </a:lnTo>
                  <a:lnTo>
                    <a:pt x="2010" y="369"/>
                  </a:lnTo>
                  <a:lnTo>
                    <a:pt x="2006" y="378"/>
                  </a:lnTo>
                  <a:lnTo>
                    <a:pt x="2001" y="386"/>
                  </a:lnTo>
                  <a:lnTo>
                    <a:pt x="1998" y="394"/>
                  </a:lnTo>
                  <a:lnTo>
                    <a:pt x="1995" y="404"/>
                  </a:lnTo>
                  <a:lnTo>
                    <a:pt x="1993" y="414"/>
                  </a:lnTo>
                  <a:lnTo>
                    <a:pt x="1992" y="424"/>
                  </a:lnTo>
                  <a:lnTo>
                    <a:pt x="1993" y="432"/>
                  </a:lnTo>
                  <a:lnTo>
                    <a:pt x="1997" y="438"/>
                  </a:lnTo>
                  <a:lnTo>
                    <a:pt x="2001" y="443"/>
                  </a:lnTo>
                  <a:lnTo>
                    <a:pt x="2007" y="447"/>
                  </a:lnTo>
                  <a:lnTo>
                    <a:pt x="2012" y="451"/>
                  </a:lnTo>
                  <a:lnTo>
                    <a:pt x="2018" y="453"/>
                  </a:lnTo>
                  <a:lnTo>
                    <a:pt x="2022" y="455"/>
                  </a:lnTo>
                  <a:lnTo>
                    <a:pt x="2026" y="456"/>
                  </a:lnTo>
                  <a:lnTo>
                    <a:pt x="2032" y="455"/>
                  </a:lnTo>
                  <a:lnTo>
                    <a:pt x="2037" y="454"/>
                  </a:lnTo>
                  <a:lnTo>
                    <a:pt x="2043" y="453"/>
                  </a:lnTo>
                  <a:lnTo>
                    <a:pt x="2047" y="451"/>
                  </a:lnTo>
                  <a:lnTo>
                    <a:pt x="2052" y="448"/>
                  </a:lnTo>
                  <a:lnTo>
                    <a:pt x="2056" y="445"/>
                  </a:lnTo>
                  <a:lnTo>
                    <a:pt x="2060" y="441"/>
                  </a:lnTo>
                  <a:lnTo>
                    <a:pt x="2064" y="437"/>
                  </a:lnTo>
                  <a:lnTo>
                    <a:pt x="2070" y="427"/>
                  </a:lnTo>
                  <a:lnTo>
                    <a:pt x="2076" y="417"/>
                  </a:lnTo>
                  <a:lnTo>
                    <a:pt x="2080" y="405"/>
                  </a:lnTo>
                  <a:lnTo>
                    <a:pt x="2085" y="393"/>
                  </a:lnTo>
                  <a:lnTo>
                    <a:pt x="2092" y="368"/>
                  </a:lnTo>
                  <a:lnTo>
                    <a:pt x="2100" y="344"/>
                  </a:lnTo>
                  <a:lnTo>
                    <a:pt x="2103" y="333"/>
                  </a:lnTo>
                  <a:lnTo>
                    <a:pt x="2108" y="323"/>
                  </a:lnTo>
                  <a:lnTo>
                    <a:pt x="2113" y="314"/>
                  </a:lnTo>
                  <a:lnTo>
                    <a:pt x="2119" y="307"/>
                  </a:lnTo>
                  <a:lnTo>
                    <a:pt x="2135" y="295"/>
                  </a:lnTo>
                  <a:lnTo>
                    <a:pt x="2152" y="283"/>
                  </a:lnTo>
                  <a:lnTo>
                    <a:pt x="2169" y="273"/>
                  </a:lnTo>
                  <a:lnTo>
                    <a:pt x="2188" y="262"/>
                  </a:lnTo>
                  <a:lnTo>
                    <a:pt x="2205" y="252"/>
                  </a:lnTo>
                  <a:lnTo>
                    <a:pt x="2223" y="243"/>
                  </a:lnTo>
                  <a:lnTo>
                    <a:pt x="2238" y="233"/>
                  </a:lnTo>
                  <a:lnTo>
                    <a:pt x="2251" y="222"/>
                  </a:lnTo>
                  <a:lnTo>
                    <a:pt x="2266" y="237"/>
                  </a:lnTo>
                  <a:lnTo>
                    <a:pt x="2278" y="249"/>
                  </a:lnTo>
                  <a:lnTo>
                    <a:pt x="2283" y="255"/>
                  </a:lnTo>
                  <a:lnTo>
                    <a:pt x="2288" y="261"/>
                  </a:lnTo>
                  <a:lnTo>
                    <a:pt x="2293" y="269"/>
                  </a:lnTo>
                  <a:lnTo>
                    <a:pt x="2299" y="277"/>
                  </a:lnTo>
                  <a:lnTo>
                    <a:pt x="2289" y="284"/>
                  </a:lnTo>
                  <a:lnTo>
                    <a:pt x="2281" y="290"/>
                  </a:lnTo>
                  <a:lnTo>
                    <a:pt x="2273" y="296"/>
                  </a:lnTo>
                  <a:lnTo>
                    <a:pt x="2267" y="303"/>
                  </a:lnTo>
                  <a:lnTo>
                    <a:pt x="2260" y="310"/>
                  </a:lnTo>
                  <a:lnTo>
                    <a:pt x="2255" y="318"/>
                  </a:lnTo>
                  <a:lnTo>
                    <a:pt x="2250" y="328"/>
                  </a:lnTo>
                  <a:lnTo>
                    <a:pt x="2245" y="339"/>
                  </a:lnTo>
                  <a:lnTo>
                    <a:pt x="2259" y="338"/>
                  </a:lnTo>
                  <a:lnTo>
                    <a:pt x="2271" y="336"/>
                  </a:lnTo>
                  <a:lnTo>
                    <a:pt x="2284" y="334"/>
                  </a:lnTo>
                  <a:lnTo>
                    <a:pt x="2299" y="333"/>
                  </a:lnTo>
                  <a:lnTo>
                    <a:pt x="2299" y="347"/>
                  </a:lnTo>
                  <a:lnTo>
                    <a:pt x="2299" y="363"/>
                  </a:lnTo>
                  <a:lnTo>
                    <a:pt x="2299" y="380"/>
                  </a:lnTo>
                  <a:lnTo>
                    <a:pt x="2299" y="394"/>
                  </a:lnTo>
                  <a:lnTo>
                    <a:pt x="2299" y="394"/>
                  </a:lnTo>
                  <a:lnTo>
                    <a:pt x="2299" y="394"/>
                  </a:lnTo>
                  <a:lnTo>
                    <a:pt x="2293" y="399"/>
                  </a:lnTo>
                  <a:lnTo>
                    <a:pt x="2288" y="404"/>
                  </a:lnTo>
                  <a:lnTo>
                    <a:pt x="2281" y="411"/>
                  </a:lnTo>
                  <a:lnTo>
                    <a:pt x="2276" y="418"/>
                  </a:lnTo>
                  <a:lnTo>
                    <a:pt x="2250" y="426"/>
                  </a:lnTo>
                  <a:lnTo>
                    <a:pt x="2228" y="435"/>
                  </a:lnTo>
                  <a:lnTo>
                    <a:pt x="2219" y="439"/>
                  </a:lnTo>
                  <a:lnTo>
                    <a:pt x="2212" y="443"/>
                  </a:lnTo>
                  <a:lnTo>
                    <a:pt x="2206" y="446"/>
                  </a:lnTo>
                  <a:lnTo>
                    <a:pt x="2205" y="450"/>
                  </a:lnTo>
                  <a:lnTo>
                    <a:pt x="2205" y="452"/>
                  </a:lnTo>
                  <a:lnTo>
                    <a:pt x="2206" y="454"/>
                  </a:lnTo>
                  <a:lnTo>
                    <a:pt x="2209" y="456"/>
                  </a:lnTo>
                  <a:lnTo>
                    <a:pt x="2212" y="458"/>
                  </a:lnTo>
                  <a:lnTo>
                    <a:pt x="2219" y="463"/>
                  </a:lnTo>
                  <a:lnTo>
                    <a:pt x="2227" y="466"/>
                  </a:lnTo>
                  <a:lnTo>
                    <a:pt x="2236" y="469"/>
                  </a:lnTo>
                  <a:lnTo>
                    <a:pt x="2245" y="472"/>
                  </a:lnTo>
                  <a:lnTo>
                    <a:pt x="2253" y="473"/>
                  </a:lnTo>
                  <a:lnTo>
                    <a:pt x="2258" y="474"/>
                  </a:lnTo>
                  <a:lnTo>
                    <a:pt x="2265" y="473"/>
                  </a:lnTo>
                  <a:lnTo>
                    <a:pt x="2273" y="472"/>
                  </a:lnTo>
                  <a:lnTo>
                    <a:pt x="2283" y="469"/>
                  </a:lnTo>
                  <a:lnTo>
                    <a:pt x="2293" y="466"/>
                  </a:lnTo>
                  <a:lnTo>
                    <a:pt x="2317" y="457"/>
                  </a:lnTo>
                  <a:lnTo>
                    <a:pt x="2343" y="447"/>
                  </a:lnTo>
                  <a:lnTo>
                    <a:pt x="2369" y="436"/>
                  </a:lnTo>
                  <a:lnTo>
                    <a:pt x="2393" y="425"/>
                  </a:lnTo>
                  <a:lnTo>
                    <a:pt x="2415" y="415"/>
                  </a:lnTo>
                  <a:lnTo>
                    <a:pt x="2433" y="408"/>
                  </a:lnTo>
                  <a:lnTo>
                    <a:pt x="2439" y="407"/>
                  </a:lnTo>
                  <a:lnTo>
                    <a:pt x="2446" y="405"/>
                  </a:lnTo>
                  <a:lnTo>
                    <a:pt x="2452" y="403"/>
                  </a:lnTo>
                  <a:lnTo>
                    <a:pt x="2458" y="400"/>
                  </a:lnTo>
                  <a:lnTo>
                    <a:pt x="2530" y="382"/>
                  </a:lnTo>
                  <a:lnTo>
                    <a:pt x="2544" y="380"/>
                  </a:lnTo>
                  <a:lnTo>
                    <a:pt x="2557" y="378"/>
                  </a:lnTo>
                  <a:lnTo>
                    <a:pt x="2570" y="373"/>
                  </a:lnTo>
                  <a:lnTo>
                    <a:pt x="2583" y="369"/>
                  </a:lnTo>
                  <a:lnTo>
                    <a:pt x="2597" y="364"/>
                  </a:lnTo>
                  <a:lnTo>
                    <a:pt x="2611" y="357"/>
                  </a:lnTo>
                  <a:lnTo>
                    <a:pt x="2625" y="350"/>
                  </a:lnTo>
                  <a:lnTo>
                    <a:pt x="2638" y="342"/>
                  </a:lnTo>
                  <a:lnTo>
                    <a:pt x="2651" y="334"/>
                  </a:lnTo>
                  <a:lnTo>
                    <a:pt x="2664" y="324"/>
                  </a:lnTo>
                  <a:lnTo>
                    <a:pt x="2676" y="313"/>
                  </a:lnTo>
                  <a:lnTo>
                    <a:pt x="2689" y="303"/>
                  </a:lnTo>
                  <a:lnTo>
                    <a:pt x="2701" y="291"/>
                  </a:lnTo>
                  <a:lnTo>
                    <a:pt x="2710" y="279"/>
                  </a:lnTo>
                  <a:lnTo>
                    <a:pt x="2721" y="266"/>
                  </a:lnTo>
                  <a:lnTo>
                    <a:pt x="2730" y="252"/>
                  </a:lnTo>
                  <a:lnTo>
                    <a:pt x="2817" y="252"/>
                  </a:lnTo>
                  <a:lnTo>
                    <a:pt x="2850" y="248"/>
                  </a:lnTo>
                  <a:lnTo>
                    <a:pt x="2880" y="246"/>
                  </a:lnTo>
                  <a:lnTo>
                    <a:pt x="2906" y="244"/>
                  </a:lnTo>
                  <a:lnTo>
                    <a:pt x="2931" y="241"/>
                  </a:lnTo>
                  <a:lnTo>
                    <a:pt x="2942" y="239"/>
                  </a:lnTo>
                  <a:lnTo>
                    <a:pt x="2954" y="237"/>
                  </a:lnTo>
                  <a:lnTo>
                    <a:pt x="2965" y="234"/>
                  </a:lnTo>
                  <a:lnTo>
                    <a:pt x="2975" y="230"/>
                  </a:lnTo>
                  <a:lnTo>
                    <a:pt x="2986" y="225"/>
                  </a:lnTo>
                  <a:lnTo>
                    <a:pt x="2996" y="219"/>
                  </a:lnTo>
                  <a:lnTo>
                    <a:pt x="3006" y="212"/>
                  </a:lnTo>
                  <a:lnTo>
                    <a:pt x="3016" y="203"/>
                  </a:lnTo>
                  <a:lnTo>
                    <a:pt x="3028" y="190"/>
                  </a:lnTo>
                  <a:lnTo>
                    <a:pt x="3038" y="177"/>
                  </a:lnTo>
                  <a:lnTo>
                    <a:pt x="3048" y="162"/>
                  </a:lnTo>
                  <a:lnTo>
                    <a:pt x="3059" y="148"/>
                  </a:lnTo>
                  <a:lnTo>
                    <a:pt x="3064" y="142"/>
                  </a:lnTo>
                  <a:lnTo>
                    <a:pt x="3070" y="136"/>
                  </a:lnTo>
                  <a:lnTo>
                    <a:pt x="3075" y="130"/>
                  </a:lnTo>
                  <a:lnTo>
                    <a:pt x="3082" y="126"/>
                  </a:lnTo>
                  <a:lnTo>
                    <a:pt x="3089" y="122"/>
                  </a:lnTo>
                  <a:lnTo>
                    <a:pt x="3097" y="119"/>
                  </a:lnTo>
                  <a:lnTo>
                    <a:pt x="3106" y="117"/>
                  </a:lnTo>
                  <a:lnTo>
                    <a:pt x="3116" y="117"/>
                  </a:lnTo>
                  <a:lnTo>
                    <a:pt x="3136" y="118"/>
                  </a:lnTo>
                  <a:lnTo>
                    <a:pt x="3153" y="119"/>
                  </a:lnTo>
                  <a:lnTo>
                    <a:pt x="3160" y="120"/>
                  </a:lnTo>
                  <a:lnTo>
                    <a:pt x="3165" y="119"/>
                  </a:lnTo>
                  <a:lnTo>
                    <a:pt x="3171" y="119"/>
                  </a:lnTo>
                  <a:lnTo>
                    <a:pt x="3175" y="117"/>
                  </a:lnTo>
                  <a:lnTo>
                    <a:pt x="3175" y="125"/>
                  </a:lnTo>
                  <a:lnTo>
                    <a:pt x="3172" y="134"/>
                  </a:lnTo>
                  <a:lnTo>
                    <a:pt x="3168" y="144"/>
                  </a:lnTo>
                  <a:lnTo>
                    <a:pt x="3164" y="156"/>
                  </a:lnTo>
                  <a:lnTo>
                    <a:pt x="3160" y="165"/>
                  </a:lnTo>
                  <a:lnTo>
                    <a:pt x="3155" y="174"/>
                  </a:lnTo>
                  <a:lnTo>
                    <a:pt x="3152" y="181"/>
                  </a:lnTo>
                  <a:lnTo>
                    <a:pt x="3149" y="184"/>
                  </a:lnTo>
                  <a:lnTo>
                    <a:pt x="3149" y="252"/>
                  </a:lnTo>
                  <a:lnTo>
                    <a:pt x="3155" y="258"/>
                  </a:lnTo>
                </a:path>
              </a:pathLst>
            </a:custGeom>
            <a:grpFill/>
            <a:ln w="9525" cmpd="sng">
              <a:noFill/>
              <a:prstDash val="solid"/>
              <a:round/>
              <a:headEnd/>
              <a:tailEnd/>
            </a:ln>
          </p:spPr>
          <p:txBody>
            <a:bodyPr/>
            <a:lstStyle/>
            <a:p>
              <a:endParaRPr lang="en-US" sz="2178"/>
            </a:p>
          </p:txBody>
        </p:sp>
        <p:sp>
          <p:nvSpPr>
            <p:cNvPr id="13" name="Freeform 7">
              <a:extLst>
                <a:ext uri="{FF2B5EF4-FFF2-40B4-BE49-F238E27FC236}">
                  <a16:creationId xmlns:a16="http://schemas.microsoft.com/office/drawing/2014/main" id="{08AAFAB1-E7E3-4C5B-B3D1-A98E4B6683CE}"/>
                </a:ext>
              </a:extLst>
            </p:cNvPr>
            <p:cNvSpPr>
              <a:spLocks/>
            </p:cNvSpPr>
            <p:nvPr>
              <p:custDataLst>
                <p:tags r:id="rId4"/>
              </p:custDataLst>
            </p:nvPr>
          </p:nvSpPr>
          <p:spPr bwMode="auto">
            <a:xfrm>
              <a:off x="1971675" y="3662363"/>
              <a:ext cx="339725" cy="590550"/>
            </a:xfrm>
            <a:custGeom>
              <a:avLst/>
              <a:gdLst>
                <a:gd name="T0" fmla="*/ 583 w 784"/>
                <a:gd name="T1" fmla="*/ 277 h 1128"/>
                <a:gd name="T2" fmla="*/ 549 w 784"/>
                <a:gd name="T3" fmla="*/ 295 h 1128"/>
                <a:gd name="T4" fmla="*/ 484 w 784"/>
                <a:gd name="T5" fmla="*/ 387 h 1128"/>
                <a:gd name="T6" fmla="*/ 465 w 784"/>
                <a:gd name="T7" fmla="*/ 457 h 1128"/>
                <a:gd name="T8" fmla="*/ 481 w 784"/>
                <a:gd name="T9" fmla="*/ 522 h 1128"/>
                <a:gd name="T10" fmla="*/ 530 w 784"/>
                <a:gd name="T11" fmla="*/ 591 h 1128"/>
                <a:gd name="T12" fmla="*/ 579 w 784"/>
                <a:gd name="T13" fmla="*/ 616 h 1128"/>
                <a:gd name="T14" fmla="*/ 625 w 784"/>
                <a:gd name="T15" fmla="*/ 600 h 1128"/>
                <a:gd name="T16" fmla="*/ 654 w 784"/>
                <a:gd name="T17" fmla="*/ 653 h 1128"/>
                <a:gd name="T18" fmla="*/ 672 w 784"/>
                <a:gd name="T19" fmla="*/ 683 h 1128"/>
                <a:gd name="T20" fmla="*/ 714 w 784"/>
                <a:gd name="T21" fmla="*/ 687 h 1128"/>
                <a:gd name="T22" fmla="*/ 749 w 784"/>
                <a:gd name="T23" fmla="*/ 712 h 1128"/>
                <a:gd name="T24" fmla="*/ 770 w 784"/>
                <a:gd name="T25" fmla="*/ 756 h 1128"/>
                <a:gd name="T26" fmla="*/ 761 w 784"/>
                <a:gd name="T27" fmla="*/ 790 h 1128"/>
                <a:gd name="T28" fmla="*/ 760 w 784"/>
                <a:gd name="T29" fmla="*/ 825 h 1128"/>
                <a:gd name="T30" fmla="*/ 772 w 784"/>
                <a:gd name="T31" fmla="*/ 882 h 1128"/>
                <a:gd name="T32" fmla="*/ 758 w 784"/>
                <a:gd name="T33" fmla="*/ 932 h 1128"/>
                <a:gd name="T34" fmla="*/ 770 w 784"/>
                <a:gd name="T35" fmla="*/ 994 h 1128"/>
                <a:gd name="T36" fmla="*/ 763 w 784"/>
                <a:gd name="T37" fmla="*/ 1054 h 1128"/>
                <a:gd name="T38" fmla="*/ 691 w 784"/>
                <a:gd name="T39" fmla="*/ 1122 h 1128"/>
                <a:gd name="T40" fmla="*/ 648 w 784"/>
                <a:gd name="T41" fmla="*/ 1103 h 1128"/>
                <a:gd name="T42" fmla="*/ 602 w 784"/>
                <a:gd name="T43" fmla="*/ 1056 h 1128"/>
                <a:gd name="T44" fmla="*/ 463 w 784"/>
                <a:gd name="T45" fmla="*/ 998 h 1128"/>
                <a:gd name="T46" fmla="*/ 425 w 784"/>
                <a:gd name="T47" fmla="*/ 967 h 1128"/>
                <a:gd name="T48" fmla="*/ 331 w 784"/>
                <a:gd name="T49" fmla="*/ 894 h 1128"/>
                <a:gd name="T50" fmla="*/ 318 w 784"/>
                <a:gd name="T51" fmla="*/ 867 h 1128"/>
                <a:gd name="T52" fmla="*/ 328 w 784"/>
                <a:gd name="T53" fmla="*/ 815 h 1128"/>
                <a:gd name="T54" fmla="*/ 290 w 784"/>
                <a:gd name="T55" fmla="*/ 778 h 1128"/>
                <a:gd name="T56" fmla="*/ 259 w 784"/>
                <a:gd name="T57" fmla="*/ 745 h 1128"/>
                <a:gd name="T58" fmla="*/ 243 w 784"/>
                <a:gd name="T59" fmla="*/ 689 h 1128"/>
                <a:gd name="T60" fmla="*/ 153 w 784"/>
                <a:gd name="T61" fmla="*/ 530 h 1128"/>
                <a:gd name="T62" fmla="*/ 120 w 784"/>
                <a:gd name="T63" fmla="*/ 487 h 1128"/>
                <a:gd name="T64" fmla="*/ 90 w 784"/>
                <a:gd name="T65" fmla="*/ 432 h 1128"/>
                <a:gd name="T66" fmla="*/ 22 w 784"/>
                <a:gd name="T67" fmla="*/ 397 h 1128"/>
                <a:gd name="T68" fmla="*/ 0 w 784"/>
                <a:gd name="T69" fmla="*/ 363 h 1128"/>
                <a:gd name="T70" fmla="*/ 13 w 784"/>
                <a:gd name="T71" fmla="*/ 276 h 1128"/>
                <a:gd name="T72" fmla="*/ 28 w 784"/>
                <a:gd name="T73" fmla="*/ 246 h 1128"/>
                <a:gd name="T74" fmla="*/ 72 w 784"/>
                <a:gd name="T75" fmla="*/ 222 h 1128"/>
                <a:gd name="T76" fmla="*/ 95 w 784"/>
                <a:gd name="T77" fmla="*/ 272 h 1128"/>
                <a:gd name="T78" fmla="*/ 158 w 784"/>
                <a:gd name="T79" fmla="*/ 307 h 1128"/>
                <a:gd name="T80" fmla="*/ 184 w 784"/>
                <a:gd name="T81" fmla="*/ 271 h 1128"/>
                <a:gd name="T82" fmla="*/ 201 w 784"/>
                <a:gd name="T83" fmla="*/ 225 h 1128"/>
                <a:gd name="T84" fmla="*/ 270 w 784"/>
                <a:gd name="T85" fmla="*/ 170 h 1128"/>
                <a:gd name="T86" fmla="*/ 344 w 784"/>
                <a:gd name="T87" fmla="*/ 120 h 1128"/>
                <a:gd name="T88" fmla="*/ 357 w 784"/>
                <a:gd name="T89" fmla="*/ 70 h 1128"/>
                <a:gd name="T90" fmla="*/ 347 w 784"/>
                <a:gd name="T91" fmla="*/ 5 h 1128"/>
                <a:gd name="T92" fmla="*/ 422 w 784"/>
                <a:gd name="T93" fmla="*/ 53 h 1128"/>
                <a:gd name="T94" fmla="*/ 467 w 784"/>
                <a:gd name="T95" fmla="*/ 107 h 1128"/>
                <a:gd name="T96" fmla="*/ 506 w 784"/>
                <a:gd name="T97" fmla="*/ 154 h 1128"/>
                <a:gd name="T98" fmla="*/ 561 w 784"/>
                <a:gd name="T99" fmla="*/ 157 h 1128"/>
                <a:gd name="T100" fmla="*/ 617 w 784"/>
                <a:gd name="T101" fmla="*/ 149 h 1128"/>
                <a:gd name="T102" fmla="*/ 640 w 784"/>
                <a:gd name="T103" fmla="*/ 156 h 1128"/>
                <a:gd name="T104" fmla="*/ 654 w 784"/>
                <a:gd name="T105" fmla="*/ 193 h 1128"/>
                <a:gd name="T106" fmla="*/ 627 w 784"/>
                <a:gd name="T107" fmla="*/ 210 h 1128"/>
                <a:gd name="T108" fmla="*/ 627 w 784"/>
                <a:gd name="T109" fmla="*/ 240 h 1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4" h="1128">
                  <a:moveTo>
                    <a:pt x="644" y="259"/>
                  </a:moveTo>
                  <a:lnTo>
                    <a:pt x="632" y="265"/>
                  </a:lnTo>
                  <a:lnTo>
                    <a:pt x="621" y="270"/>
                  </a:lnTo>
                  <a:lnTo>
                    <a:pt x="611" y="273"/>
                  </a:lnTo>
                  <a:lnTo>
                    <a:pt x="602" y="275"/>
                  </a:lnTo>
                  <a:lnTo>
                    <a:pt x="583" y="277"/>
                  </a:lnTo>
                  <a:lnTo>
                    <a:pt x="564" y="278"/>
                  </a:lnTo>
                  <a:lnTo>
                    <a:pt x="560" y="278"/>
                  </a:lnTo>
                  <a:lnTo>
                    <a:pt x="557" y="280"/>
                  </a:lnTo>
                  <a:lnTo>
                    <a:pt x="554" y="284"/>
                  </a:lnTo>
                  <a:lnTo>
                    <a:pt x="552" y="287"/>
                  </a:lnTo>
                  <a:lnTo>
                    <a:pt x="549" y="295"/>
                  </a:lnTo>
                  <a:lnTo>
                    <a:pt x="545" y="302"/>
                  </a:lnTo>
                  <a:lnTo>
                    <a:pt x="529" y="318"/>
                  </a:lnTo>
                  <a:lnTo>
                    <a:pt x="515" y="335"/>
                  </a:lnTo>
                  <a:lnTo>
                    <a:pt x="502" y="354"/>
                  </a:lnTo>
                  <a:lnTo>
                    <a:pt x="490" y="376"/>
                  </a:lnTo>
                  <a:lnTo>
                    <a:pt x="484" y="387"/>
                  </a:lnTo>
                  <a:lnTo>
                    <a:pt x="480" y="398"/>
                  </a:lnTo>
                  <a:lnTo>
                    <a:pt x="475" y="410"/>
                  </a:lnTo>
                  <a:lnTo>
                    <a:pt x="471" y="422"/>
                  </a:lnTo>
                  <a:lnTo>
                    <a:pt x="469" y="434"/>
                  </a:lnTo>
                  <a:lnTo>
                    <a:pt x="467" y="445"/>
                  </a:lnTo>
                  <a:lnTo>
                    <a:pt x="465" y="457"/>
                  </a:lnTo>
                  <a:lnTo>
                    <a:pt x="464" y="468"/>
                  </a:lnTo>
                  <a:lnTo>
                    <a:pt x="465" y="478"/>
                  </a:lnTo>
                  <a:lnTo>
                    <a:pt x="468" y="488"/>
                  </a:lnTo>
                  <a:lnTo>
                    <a:pt x="471" y="498"/>
                  </a:lnTo>
                  <a:lnTo>
                    <a:pt x="475" y="510"/>
                  </a:lnTo>
                  <a:lnTo>
                    <a:pt x="481" y="522"/>
                  </a:lnTo>
                  <a:lnTo>
                    <a:pt x="486" y="535"/>
                  </a:lnTo>
                  <a:lnTo>
                    <a:pt x="494" y="547"/>
                  </a:lnTo>
                  <a:lnTo>
                    <a:pt x="502" y="559"/>
                  </a:lnTo>
                  <a:lnTo>
                    <a:pt x="510" y="570"/>
                  </a:lnTo>
                  <a:lnTo>
                    <a:pt x="520" y="581"/>
                  </a:lnTo>
                  <a:lnTo>
                    <a:pt x="530" y="591"/>
                  </a:lnTo>
                  <a:lnTo>
                    <a:pt x="540" y="600"/>
                  </a:lnTo>
                  <a:lnTo>
                    <a:pt x="551" y="607"/>
                  </a:lnTo>
                  <a:lnTo>
                    <a:pt x="562" y="612"/>
                  </a:lnTo>
                  <a:lnTo>
                    <a:pt x="568" y="614"/>
                  </a:lnTo>
                  <a:lnTo>
                    <a:pt x="573" y="615"/>
                  </a:lnTo>
                  <a:lnTo>
                    <a:pt x="579" y="616"/>
                  </a:lnTo>
                  <a:lnTo>
                    <a:pt x="584" y="616"/>
                  </a:lnTo>
                  <a:lnTo>
                    <a:pt x="594" y="615"/>
                  </a:lnTo>
                  <a:lnTo>
                    <a:pt x="602" y="613"/>
                  </a:lnTo>
                  <a:lnTo>
                    <a:pt x="610" y="609"/>
                  </a:lnTo>
                  <a:lnTo>
                    <a:pt x="617" y="604"/>
                  </a:lnTo>
                  <a:lnTo>
                    <a:pt x="625" y="600"/>
                  </a:lnTo>
                  <a:lnTo>
                    <a:pt x="632" y="596"/>
                  </a:lnTo>
                  <a:lnTo>
                    <a:pt x="641" y="593"/>
                  </a:lnTo>
                  <a:lnTo>
                    <a:pt x="651" y="592"/>
                  </a:lnTo>
                  <a:lnTo>
                    <a:pt x="653" y="614"/>
                  </a:lnTo>
                  <a:lnTo>
                    <a:pt x="654" y="645"/>
                  </a:lnTo>
                  <a:lnTo>
                    <a:pt x="654" y="653"/>
                  </a:lnTo>
                  <a:lnTo>
                    <a:pt x="655" y="660"/>
                  </a:lnTo>
                  <a:lnTo>
                    <a:pt x="658" y="667"/>
                  </a:lnTo>
                  <a:lnTo>
                    <a:pt x="660" y="672"/>
                  </a:lnTo>
                  <a:lnTo>
                    <a:pt x="663" y="677"/>
                  </a:lnTo>
                  <a:lnTo>
                    <a:pt x="666" y="681"/>
                  </a:lnTo>
                  <a:lnTo>
                    <a:pt x="672" y="683"/>
                  </a:lnTo>
                  <a:lnTo>
                    <a:pt x="677" y="684"/>
                  </a:lnTo>
                  <a:lnTo>
                    <a:pt x="687" y="684"/>
                  </a:lnTo>
                  <a:lnTo>
                    <a:pt x="697" y="684"/>
                  </a:lnTo>
                  <a:lnTo>
                    <a:pt x="703" y="684"/>
                  </a:lnTo>
                  <a:lnTo>
                    <a:pt x="708" y="685"/>
                  </a:lnTo>
                  <a:lnTo>
                    <a:pt x="714" y="687"/>
                  </a:lnTo>
                  <a:lnTo>
                    <a:pt x="720" y="689"/>
                  </a:lnTo>
                  <a:lnTo>
                    <a:pt x="726" y="692"/>
                  </a:lnTo>
                  <a:lnTo>
                    <a:pt x="732" y="696"/>
                  </a:lnTo>
                  <a:lnTo>
                    <a:pt x="738" y="701"/>
                  </a:lnTo>
                  <a:lnTo>
                    <a:pt x="743" y="706"/>
                  </a:lnTo>
                  <a:lnTo>
                    <a:pt x="749" y="712"/>
                  </a:lnTo>
                  <a:lnTo>
                    <a:pt x="754" y="717"/>
                  </a:lnTo>
                  <a:lnTo>
                    <a:pt x="759" y="724"/>
                  </a:lnTo>
                  <a:lnTo>
                    <a:pt x="763" y="731"/>
                  </a:lnTo>
                  <a:lnTo>
                    <a:pt x="765" y="738"/>
                  </a:lnTo>
                  <a:lnTo>
                    <a:pt x="769" y="746"/>
                  </a:lnTo>
                  <a:lnTo>
                    <a:pt x="770" y="756"/>
                  </a:lnTo>
                  <a:lnTo>
                    <a:pt x="771" y="765"/>
                  </a:lnTo>
                  <a:lnTo>
                    <a:pt x="770" y="773"/>
                  </a:lnTo>
                  <a:lnTo>
                    <a:pt x="769" y="779"/>
                  </a:lnTo>
                  <a:lnTo>
                    <a:pt x="766" y="784"/>
                  </a:lnTo>
                  <a:lnTo>
                    <a:pt x="764" y="787"/>
                  </a:lnTo>
                  <a:lnTo>
                    <a:pt x="761" y="790"/>
                  </a:lnTo>
                  <a:lnTo>
                    <a:pt x="759" y="794"/>
                  </a:lnTo>
                  <a:lnTo>
                    <a:pt x="758" y="797"/>
                  </a:lnTo>
                  <a:lnTo>
                    <a:pt x="758" y="801"/>
                  </a:lnTo>
                  <a:lnTo>
                    <a:pt x="758" y="809"/>
                  </a:lnTo>
                  <a:lnTo>
                    <a:pt x="759" y="818"/>
                  </a:lnTo>
                  <a:lnTo>
                    <a:pt x="760" y="825"/>
                  </a:lnTo>
                  <a:lnTo>
                    <a:pt x="761" y="831"/>
                  </a:lnTo>
                  <a:lnTo>
                    <a:pt x="765" y="844"/>
                  </a:lnTo>
                  <a:lnTo>
                    <a:pt x="771" y="856"/>
                  </a:lnTo>
                  <a:lnTo>
                    <a:pt x="774" y="866"/>
                  </a:lnTo>
                  <a:lnTo>
                    <a:pt x="777" y="875"/>
                  </a:lnTo>
                  <a:lnTo>
                    <a:pt x="772" y="882"/>
                  </a:lnTo>
                  <a:lnTo>
                    <a:pt x="769" y="889"/>
                  </a:lnTo>
                  <a:lnTo>
                    <a:pt x="765" y="897"/>
                  </a:lnTo>
                  <a:lnTo>
                    <a:pt x="762" y="904"/>
                  </a:lnTo>
                  <a:lnTo>
                    <a:pt x="760" y="912"/>
                  </a:lnTo>
                  <a:lnTo>
                    <a:pt x="759" y="922"/>
                  </a:lnTo>
                  <a:lnTo>
                    <a:pt x="758" y="932"/>
                  </a:lnTo>
                  <a:lnTo>
                    <a:pt x="758" y="943"/>
                  </a:lnTo>
                  <a:lnTo>
                    <a:pt x="758" y="956"/>
                  </a:lnTo>
                  <a:lnTo>
                    <a:pt x="760" y="967"/>
                  </a:lnTo>
                  <a:lnTo>
                    <a:pt x="762" y="978"/>
                  </a:lnTo>
                  <a:lnTo>
                    <a:pt x="765" y="986"/>
                  </a:lnTo>
                  <a:lnTo>
                    <a:pt x="770" y="994"/>
                  </a:lnTo>
                  <a:lnTo>
                    <a:pt x="774" y="1000"/>
                  </a:lnTo>
                  <a:lnTo>
                    <a:pt x="778" y="1006"/>
                  </a:lnTo>
                  <a:lnTo>
                    <a:pt x="784" y="1011"/>
                  </a:lnTo>
                  <a:lnTo>
                    <a:pt x="775" y="1026"/>
                  </a:lnTo>
                  <a:lnTo>
                    <a:pt x="769" y="1041"/>
                  </a:lnTo>
                  <a:lnTo>
                    <a:pt x="763" y="1054"/>
                  </a:lnTo>
                  <a:lnTo>
                    <a:pt x="759" y="1067"/>
                  </a:lnTo>
                  <a:lnTo>
                    <a:pt x="753" y="1080"/>
                  </a:lnTo>
                  <a:lnTo>
                    <a:pt x="747" y="1095"/>
                  </a:lnTo>
                  <a:lnTo>
                    <a:pt x="737" y="1110"/>
                  </a:lnTo>
                  <a:lnTo>
                    <a:pt x="723" y="1128"/>
                  </a:lnTo>
                  <a:lnTo>
                    <a:pt x="691" y="1122"/>
                  </a:lnTo>
                  <a:lnTo>
                    <a:pt x="681" y="1121"/>
                  </a:lnTo>
                  <a:lnTo>
                    <a:pt x="673" y="1119"/>
                  </a:lnTo>
                  <a:lnTo>
                    <a:pt x="665" y="1116"/>
                  </a:lnTo>
                  <a:lnTo>
                    <a:pt x="659" y="1113"/>
                  </a:lnTo>
                  <a:lnTo>
                    <a:pt x="653" y="1108"/>
                  </a:lnTo>
                  <a:lnTo>
                    <a:pt x="648" y="1103"/>
                  </a:lnTo>
                  <a:lnTo>
                    <a:pt x="642" y="1098"/>
                  </a:lnTo>
                  <a:lnTo>
                    <a:pt x="638" y="1092"/>
                  </a:lnTo>
                  <a:lnTo>
                    <a:pt x="627" y="1079"/>
                  </a:lnTo>
                  <a:lnTo>
                    <a:pt x="616" y="1067"/>
                  </a:lnTo>
                  <a:lnTo>
                    <a:pt x="609" y="1061"/>
                  </a:lnTo>
                  <a:lnTo>
                    <a:pt x="602" y="1056"/>
                  </a:lnTo>
                  <a:lnTo>
                    <a:pt x="594" y="1052"/>
                  </a:lnTo>
                  <a:lnTo>
                    <a:pt x="584" y="1048"/>
                  </a:lnTo>
                  <a:lnTo>
                    <a:pt x="554" y="1038"/>
                  </a:lnTo>
                  <a:lnTo>
                    <a:pt x="507" y="1018"/>
                  </a:lnTo>
                  <a:lnTo>
                    <a:pt x="483" y="1008"/>
                  </a:lnTo>
                  <a:lnTo>
                    <a:pt x="463" y="998"/>
                  </a:lnTo>
                  <a:lnTo>
                    <a:pt x="456" y="993"/>
                  </a:lnTo>
                  <a:lnTo>
                    <a:pt x="450" y="988"/>
                  </a:lnTo>
                  <a:lnTo>
                    <a:pt x="446" y="984"/>
                  </a:lnTo>
                  <a:lnTo>
                    <a:pt x="445" y="980"/>
                  </a:lnTo>
                  <a:lnTo>
                    <a:pt x="436" y="975"/>
                  </a:lnTo>
                  <a:lnTo>
                    <a:pt x="425" y="967"/>
                  </a:lnTo>
                  <a:lnTo>
                    <a:pt x="413" y="956"/>
                  </a:lnTo>
                  <a:lnTo>
                    <a:pt x="398" y="944"/>
                  </a:lnTo>
                  <a:lnTo>
                    <a:pt x="383" y="931"/>
                  </a:lnTo>
                  <a:lnTo>
                    <a:pt x="367" y="916"/>
                  </a:lnTo>
                  <a:lnTo>
                    <a:pt x="349" y="904"/>
                  </a:lnTo>
                  <a:lnTo>
                    <a:pt x="331" y="894"/>
                  </a:lnTo>
                  <a:lnTo>
                    <a:pt x="326" y="890"/>
                  </a:lnTo>
                  <a:lnTo>
                    <a:pt x="323" y="886"/>
                  </a:lnTo>
                  <a:lnTo>
                    <a:pt x="319" y="882"/>
                  </a:lnTo>
                  <a:lnTo>
                    <a:pt x="318" y="877"/>
                  </a:lnTo>
                  <a:lnTo>
                    <a:pt x="318" y="872"/>
                  </a:lnTo>
                  <a:lnTo>
                    <a:pt x="318" y="867"/>
                  </a:lnTo>
                  <a:lnTo>
                    <a:pt x="319" y="860"/>
                  </a:lnTo>
                  <a:lnTo>
                    <a:pt x="321" y="854"/>
                  </a:lnTo>
                  <a:lnTo>
                    <a:pt x="324" y="842"/>
                  </a:lnTo>
                  <a:lnTo>
                    <a:pt x="327" y="829"/>
                  </a:lnTo>
                  <a:lnTo>
                    <a:pt x="328" y="822"/>
                  </a:lnTo>
                  <a:lnTo>
                    <a:pt x="328" y="815"/>
                  </a:lnTo>
                  <a:lnTo>
                    <a:pt x="327" y="808"/>
                  </a:lnTo>
                  <a:lnTo>
                    <a:pt x="325" y="801"/>
                  </a:lnTo>
                  <a:lnTo>
                    <a:pt x="318" y="795"/>
                  </a:lnTo>
                  <a:lnTo>
                    <a:pt x="310" y="789"/>
                  </a:lnTo>
                  <a:lnTo>
                    <a:pt x="300" y="784"/>
                  </a:lnTo>
                  <a:lnTo>
                    <a:pt x="290" y="778"/>
                  </a:lnTo>
                  <a:lnTo>
                    <a:pt x="279" y="772"/>
                  </a:lnTo>
                  <a:lnTo>
                    <a:pt x="270" y="765"/>
                  </a:lnTo>
                  <a:lnTo>
                    <a:pt x="266" y="761"/>
                  </a:lnTo>
                  <a:lnTo>
                    <a:pt x="263" y="757"/>
                  </a:lnTo>
                  <a:lnTo>
                    <a:pt x="260" y="751"/>
                  </a:lnTo>
                  <a:lnTo>
                    <a:pt x="259" y="745"/>
                  </a:lnTo>
                  <a:lnTo>
                    <a:pt x="255" y="735"/>
                  </a:lnTo>
                  <a:lnTo>
                    <a:pt x="251" y="725"/>
                  </a:lnTo>
                  <a:lnTo>
                    <a:pt x="249" y="716"/>
                  </a:lnTo>
                  <a:lnTo>
                    <a:pt x="248" y="707"/>
                  </a:lnTo>
                  <a:lnTo>
                    <a:pt x="246" y="697"/>
                  </a:lnTo>
                  <a:lnTo>
                    <a:pt x="243" y="689"/>
                  </a:lnTo>
                  <a:lnTo>
                    <a:pt x="238" y="681"/>
                  </a:lnTo>
                  <a:lnTo>
                    <a:pt x="232" y="672"/>
                  </a:lnTo>
                  <a:lnTo>
                    <a:pt x="211" y="635"/>
                  </a:lnTo>
                  <a:lnTo>
                    <a:pt x="192" y="603"/>
                  </a:lnTo>
                  <a:lnTo>
                    <a:pt x="174" y="570"/>
                  </a:lnTo>
                  <a:lnTo>
                    <a:pt x="153" y="530"/>
                  </a:lnTo>
                  <a:lnTo>
                    <a:pt x="146" y="521"/>
                  </a:lnTo>
                  <a:lnTo>
                    <a:pt x="138" y="513"/>
                  </a:lnTo>
                  <a:lnTo>
                    <a:pt x="134" y="508"/>
                  </a:lnTo>
                  <a:lnTo>
                    <a:pt x="129" y="502"/>
                  </a:lnTo>
                  <a:lnTo>
                    <a:pt x="124" y="496"/>
                  </a:lnTo>
                  <a:lnTo>
                    <a:pt x="120" y="487"/>
                  </a:lnTo>
                  <a:lnTo>
                    <a:pt x="116" y="478"/>
                  </a:lnTo>
                  <a:lnTo>
                    <a:pt x="113" y="467"/>
                  </a:lnTo>
                  <a:lnTo>
                    <a:pt x="109" y="458"/>
                  </a:lnTo>
                  <a:lnTo>
                    <a:pt x="103" y="448"/>
                  </a:lnTo>
                  <a:lnTo>
                    <a:pt x="98" y="440"/>
                  </a:lnTo>
                  <a:lnTo>
                    <a:pt x="90" y="432"/>
                  </a:lnTo>
                  <a:lnTo>
                    <a:pt x="82" y="425"/>
                  </a:lnTo>
                  <a:lnTo>
                    <a:pt x="72" y="419"/>
                  </a:lnTo>
                  <a:lnTo>
                    <a:pt x="52" y="411"/>
                  </a:lnTo>
                  <a:lnTo>
                    <a:pt x="31" y="403"/>
                  </a:lnTo>
                  <a:lnTo>
                    <a:pt x="26" y="400"/>
                  </a:lnTo>
                  <a:lnTo>
                    <a:pt x="22" y="397"/>
                  </a:lnTo>
                  <a:lnTo>
                    <a:pt x="17" y="393"/>
                  </a:lnTo>
                  <a:lnTo>
                    <a:pt x="13" y="389"/>
                  </a:lnTo>
                  <a:lnTo>
                    <a:pt x="9" y="384"/>
                  </a:lnTo>
                  <a:lnTo>
                    <a:pt x="5" y="378"/>
                  </a:lnTo>
                  <a:lnTo>
                    <a:pt x="2" y="372"/>
                  </a:lnTo>
                  <a:lnTo>
                    <a:pt x="0" y="363"/>
                  </a:lnTo>
                  <a:lnTo>
                    <a:pt x="20" y="345"/>
                  </a:lnTo>
                  <a:lnTo>
                    <a:pt x="15" y="331"/>
                  </a:lnTo>
                  <a:lnTo>
                    <a:pt x="14" y="317"/>
                  </a:lnTo>
                  <a:lnTo>
                    <a:pt x="13" y="301"/>
                  </a:lnTo>
                  <a:lnTo>
                    <a:pt x="13" y="284"/>
                  </a:lnTo>
                  <a:lnTo>
                    <a:pt x="13" y="276"/>
                  </a:lnTo>
                  <a:lnTo>
                    <a:pt x="14" y="270"/>
                  </a:lnTo>
                  <a:lnTo>
                    <a:pt x="16" y="264"/>
                  </a:lnTo>
                  <a:lnTo>
                    <a:pt x="19" y="259"/>
                  </a:lnTo>
                  <a:lnTo>
                    <a:pt x="21" y="254"/>
                  </a:lnTo>
                  <a:lnTo>
                    <a:pt x="24" y="249"/>
                  </a:lnTo>
                  <a:lnTo>
                    <a:pt x="28" y="246"/>
                  </a:lnTo>
                  <a:lnTo>
                    <a:pt x="32" y="243"/>
                  </a:lnTo>
                  <a:lnTo>
                    <a:pt x="41" y="237"/>
                  </a:lnTo>
                  <a:lnTo>
                    <a:pt x="49" y="231"/>
                  </a:lnTo>
                  <a:lnTo>
                    <a:pt x="58" y="224"/>
                  </a:lnTo>
                  <a:lnTo>
                    <a:pt x="66" y="216"/>
                  </a:lnTo>
                  <a:lnTo>
                    <a:pt x="72" y="222"/>
                  </a:lnTo>
                  <a:lnTo>
                    <a:pt x="79" y="228"/>
                  </a:lnTo>
                  <a:lnTo>
                    <a:pt x="83" y="235"/>
                  </a:lnTo>
                  <a:lnTo>
                    <a:pt x="86" y="240"/>
                  </a:lnTo>
                  <a:lnTo>
                    <a:pt x="86" y="252"/>
                  </a:lnTo>
                  <a:lnTo>
                    <a:pt x="86" y="265"/>
                  </a:lnTo>
                  <a:lnTo>
                    <a:pt x="95" y="272"/>
                  </a:lnTo>
                  <a:lnTo>
                    <a:pt x="116" y="287"/>
                  </a:lnTo>
                  <a:lnTo>
                    <a:pt x="128" y="294"/>
                  </a:lnTo>
                  <a:lnTo>
                    <a:pt x="139" y="301"/>
                  </a:lnTo>
                  <a:lnTo>
                    <a:pt x="148" y="306"/>
                  </a:lnTo>
                  <a:lnTo>
                    <a:pt x="153" y="308"/>
                  </a:lnTo>
                  <a:lnTo>
                    <a:pt x="158" y="307"/>
                  </a:lnTo>
                  <a:lnTo>
                    <a:pt x="164" y="303"/>
                  </a:lnTo>
                  <a:lnTo>
                    <a:pt x="169" y="298"/>
                  </a:lnTo>
                  <a:lnTo>
                    <a:pt x="174" y="291"/>
                  </a:lnTo>
                  <a:lnTo>
                    <a:pt x="179" y="284"/>
                  </a:lnTo>
                  <a:lnTo>
                    <a:pt x="182" y="277"/>
                  </a:lnTo>
                  <a:lnTo>
                    <a:pt x="184" y="271"/>
                  </a:lnTo>
                  <a:lnTo>
                    <a:pt x="185" y="265"/>
                  </a:lnTo>
                  <a:lnTo>
                    <a:pt x="187" y="259"/>
                  </a:lnTo>
                  <a:lnTo>
                    <a:pt x="188" y="251"/>
                  </a:lnTo>
                  <a:lnTo>
                    <a:pt x="190" y="244"/>
                  </a:lnTo>
                  <a:lnTo>
                    <a:pt x="193" y="238"/>
                  </a:lnTo>
                  <a:lnTo>
                    <a:pt x="201" y="225"/>
                  </a:lnTo>
                  <a:lnTo>
                    <a:pt x="212" y="213"/>
                  </a:lnTo>
                  <a:lnTo>
                    <a:pt x="222" y="202"/>
                  </a:lnTo>
                  <a:lnTo>
                    <a:pt x="234" y="192"/>
                  </a:lnTo>
                  <a:lnTo>
                    <a:pt x="244" y="184"/>
                  </a:lnTo>
                  <a:lnTo>
                    <a:pt x="252" y="179"/>
                  </a:lnTo>
                  <a:lnTo>
                    <a:pt x="270" y="170"/>
                  </a:lnTo>
                  <a:lnTo>
                    <a:pt x="289" y="160"/>
                  </a:lnTo>
                  <a:lnTo>
                    <a:pt x="306" y="150"/>
                  </a:lnTo>
                  <a:lnTo>
                    <a:pt x="323" y="138"/>
                  </a:lnTo>
                  <a:lnTo>
                    <a:pt x="330" y="133"/>
                  </a:lnTo>
                  <a:lnTo>
                    <a:pt x="337" y="126"/>
                  </a:lnTo>
                  <a:lnTo>
                    <a:pt x="344" y="120"/>
                  </a:lnTo>
                  <a:lnTo>
                    <a:pt x="348" y="113"/>
                  </a:lnTo>
                  <a:lnTo>
                    <a:pt x="352" y="106"/>
                  </a:lnTo>
                  <a:lnTo>
                    <a:pt x="356" y="98"/>
                  </a:lnTo>
                  <a:lnTo>
                    <a:pt x="358" y="90"/>
                  </a:lnTo>
                  <a:lnTo>
                    <a:pt x="358" y="80"/>
                  </a:lnTo>
                  <a:lnTo>
                    <a:pt x="357" y="70"/>
                  </a:lnTo>
                  <a:lnTo>
                    <a:pt x="355" y="58"/>
                  </a:lnTo>
                  <a:lnTo>
                    <a:pt x="350" y="46"/>
                  </a:lnTo>
                  <a:lnTo>
                    <a:pt x="345" y="34"/>
                  </a:lnTo>
                  <a:lnTo>
                    <a:pt x="336" y="12"/>
                  </a:lnTo>
                  <a:lnTo>
                    <a:pt x="331" y="0"/>
                  </a:lnTo>
                  <a:lnTo>
                    <a:pt x="347" y="5"/>
                  </a:lnTo>
                  <a:lnTo>
                    <a:pt x="360" y="11"/>
                  </a:lnTo>
                  <a:lnTo>
                    <a:pt x="374" y="18"/>
                  </a:lnTo>
                  <a:lnTo>
                    <a:pt x="386" y="26"/>
                  </a:lnTo>
                  <a:lnTo>
                    <a:pt x="398" y="35"/>
                  </a:lnTo>
                  <a:lnTo>
                    <a:pt x="411" y="44"/>
                  </a:lnTo>
                  <a:lnTo>
                    <a:pt x="422" y="53"/>
                  </a:lnTo>
                  <a:lnTo>
                    <a:pt x="431" y="62"/>
                  </a:lnTo>
                  <a:lnTo>
                    <a:pt x="438" y="68"/>
                  </a:lnTo>
                  <a:lnTo>
                    <a:pt x="445" y="75"/>
                  </a:lnTo>
                  <a:lnTo>
                    <a:pt x="451" y="82"/>
                  </a:lnTo>
                  <a:lnTo>
                    <a:pt x="457" y="91"/>
                  </a:lnTo>
                  <a:lnTo>
                    <a:pt x="467" y="107"/>
                  </a:lnTo>
                  <a:lnTo>
                    <a:pt x="476" y="123"/>
                  </a:lnTo>
                  <a:lnTo>
                    <a:pt x="481" y="130"/>
                  </a:lnTo>
                  <a:lnTo>
                    <a:pt x="486" y="137"/>
                  </a:lnTo>
                  <a:lnTo>
                    <a:pt x="493" y="144"/>
                  </a:lnTo>
                  <a:lnTo>
                    <a:pt x="498" y="150"/>
                  </a:lnTo>
                  <a:lnTo>
                    <a:pt x="506" y="154"/>
                  </a:lnTo>
                  <a:lnTo>
                    <a:pt x="513" y="158"/>
                  </a:lnTo>
                  <a:lnTo>
                    <a:pt x="521" y="160"/>
                  </a:lnTo>
                  <a:lnTo>
                    <a:pt x="531" y="161"/>
                  </a:lnTo>
                  <a:lnTo>
                    <a:pt x="541" y="160"/>
                  </a:lnTo>
                  <a:lnTo>
                    <a:pt x="551" y="159"/>
                  </a:lnTo>
                  <a:lnTo>
                    <a:pt x="561" y="157"/>
                  </a:lnTo>
                  <a:lnTo>
                    <a:pt x="571" y="155"/>
                  </a:lnTo>
                  <a:lnTo>
                    <a:pt x="581" y="152"/>
                  </a:lnTo>
                  <a:lnTo>
                    <a:pt x="591" y="150"/>
                  </a:lnTo>
                  <a:lnTo>
                    <a:pt x="601" y="149"/>
                  </a:lnTo>
                  <a:lnTo>
                    <a:pt x="610" y="148"/>
                  </a:lnTo>
                  <a:lnTo>
                    <a:pt x="617" y="149"/>
                  </a:lnTo>
                  <a:lnTo>
                    <a:pt x="624" y="151"/>
                  </a:lnTo>
                  <a:lnTo>
                    <a:pt x="628" y="151"/>
                  </a:lnTo>
                  <a:lnTo>
                    <a:pt x="631" y="151"/>
                  </a:lnTo>
                  <a:lnTo>
                    <a:pt x="635" y="150"/>
                  </a:lnTo>
                  <a:lnTo>
                    <a:pt x="638" y="148"/>
                  </a:lnTo>
                  <a:lnTo>
                    <a:pt x="640" y="156"/>
                  </a:lnTo>
                  <a:lnTo>
                    <a:pt x="648" y="167"/>
                  </a:lnTo>
                  <a:lnTo>
                    <a:pt x="654" y="177"/>
                  </a:lnTo>
                  <a:lnTo>
                    <a:pt x="658" y="185"/>
                  </a:lnTo>
                  <a:lnTo>
                    <a:pt x="657" y="188"/>
                  </a:lnTo>
                  <a:lnTo>
                    <a:pt x="655" y="191"/>
                  </a:lnTo>
                  <a:lnTo>
                    <a:pt x="654" y="193"/>
                  </a:lnTo>
                  <a:lnTo>
                    <a:pt x="652" y="195"/>
                  </a:lnTo>
                  <a:lnTo>
                    <a:pt x="647" y="200"/>
                  </a:lnTo>
                  <a:lnTo>
                    <a:pt x="641" y="203"/>
                  </a:lnTo>
                  <a:lnTo>
                    <a:pt x="635" y="206"/>
                  </a:lnTo>
                  <a:lnTo>
                    <a:pt x="629" y="209"/>
                  </a:lnTo>
                  <a:lnTo>
                    <a:pt x="627" y="210"/>
                  </a:lnTo>
                  <a:lnTo>
                    <a:pt x="626" y="212"/>
                  </a:lnTo>
                  <a:lnTo>
                    <a:pt x="625" y="214"/>
                  </a:lnTo>
                  <a:lnTo>
                    <a:pt x="624" y="216"/>
                  </a:lnTo>
                  <a:lnTo>
                    <a:pt x="625" y="226"/>
                  </a:lnTo>
                  <a:lnTo>
                    <a:pt x="626" y="234"/>
                  </a:lnTo>
                  <a:lnTo>
                    <a:pt x="627" y="240"/>
                  </a:lnTo>
                  <a:lnTo>
                    <a:pt x="629" y="244"/>
                  </a:lnTo>
                  <a:lnTo>
                    <a:pt x="636" y="251"/>
                  </a:lnTo>
                  <a:lnTo>
                    <a:pt x="644" y="259"/>
                  </a:lnTo>
                </a:path>
              </a:pathLst>
            </a:custGeom>
            <a:grpFill/>
            <a:ln w="9525" cap="flat" cmpd="sng">
              <a:noFill/>
              <a:prstDash val="solid"/>
              <a:round/>
              <a:headEnd type="none" w="med" len="med"/>
              <a:tailEnd type="none" w="med" len="med"/>
            </a:ln>
            <a:effectLst/>
          </p:spPr>
          <p:txBody>
            <a:bodyPr/>
            <a:lstStyle/>
            <a:p>
              <a:endParaRPr lang="en-US" sz="2178"/>
            </a:p>
          </p:txBody>
        </p:sp>
        <p:sp>
          <p:nvSpPr>
            <p:cNvPr id="14" name="Freeform 8">
              <a:extLst>
                <a:ext uri="{FF2B5EF4-FFF2-40B4-BE49-F238E27FC236}">
                  <a16:creationId xmlns:a16="http://schemas.microsoft.com/office/drawing/2014/main" id="{C8DF0663-9F06-44B5-9743-E663A85CC9E4}"/>
                </a:ext>
              </a:extLst>
            </p:cNvPr>
            <p:cNvSpPr>
              <a:spLocks/>
            </p:cNvSpPr>
            <p:nvPr>
              <p:custDataLst>
                <p:tags r:id="rId5"/>
              </p:custDataLst>
            </p:nvPr>
          </p:nvSpPr>
          <p:spPr bwMode="auto">
            <a:xfrm>
              <a:off x="2271713" y="4225925"/>
              <a:ext cx="261937" cy="1130300"/>
            </a:xfrm>
            <a:custGeom>
              <a:avLst/>
              <a:gdLst>
                <a:gd name="T0" fmla="*/ 418 w 598"/>
                <a:gd name="T1" fmla="*/ 2021 h 2158"/>
                <a:gd name="T2" fmla="*/ 342 w 598"/>
                <a:gd name="T3" fmla="*/ 1955 h 2158"/>
                <a:gd name="T4" fmla="*/ 339 w 598"/>
                <a:gd name="T5" fmla="*/ 1893 h 2158"/>
                <a:gd name="T6" fmla="*/ 345 w 598"/>
                <a:gd name="T7" fmla="*/ 1843 h 2158"/>
                <a:gd name="T8" fmla="*/ 362 w 598"/>
                <a:gd name="T9" fmla="*/ 1791 h 2158"/>
                <a:gd name="T10" fmla="*/ 354 w 598"/>
                <a:gd name="T11" fmla="*/ 1740 h 2158"/>
                <a:gd name="T12" fmla="*/ 332 w 598"/>
                <a:gd name="T13" fmla="*/ 1683 h 2158"/>
                <a:gd name="T14" fmla="*/ 303 w 598"/>
                <a:gd name="T15" fmla="*/ 1581 h 2158"/>
                <a:gd name="T16" fmla="*/ 226 w 598"/>
                <a:gd name="T17" fmla="*/ 1460 h 2158"/>
                <a:gd name="T18" fmla="*/ 206 w 598"/>
                <a:gd name="T19" fmla="*/ 1381 h 2158"/>
                <a:gd name="T20" fmla="*/ 217 w 598"/>
                <a:gd name="T21" fmla="*/ 1299 h 2158"/>
                <a:gd name="T22" fmla="*/ 208 w 598"/>
                <a:gd name="T23" fmla="*/ 1235 h 2158"/>
                <a:gd name="T24" fmla="*/ 185 w 598"/>
                <a:gd name="T25" fmla="*/ 1165 h 2158"/>
                <a:gd name="T26" fmla="*/ 211 w 598"/>
                <a:gd name="T27" fmla="*/ 1123 h 2158"/>
                <a:gd name="T28" fmla="*/ 195 w 598"/>
                <a:gd name="T29" fmla="*/ 1082 h 2158"/>
                <a:gd name="T30" fmla="*/ 211 w 598"/>
                <a:gd name="T31" fmla="*/ 1025 h 2158"/>
                <a:gd name="T32" fmla="*/ 210 w 598"/>
                <a:gd name="T33" fmla="*/ 993 h 2158"/>
                <a:gd name="T34" fmla="*/ 187 w 598"/>
                <a:gd name="T35" fmla="*/ 927 h 2158"/>
                <a:gd name="T36" fmla="*/ 136 w 598"/>
                <a:gd name="T37" fmla="*/ 852 h 2158"/>
                <a:gd name="T38" fmla="*/ 134 w 598"/>
                <a:gd name="T39" fmla="*/ 686 h 2158"/>
                <a:gd name="T40" fmla="*/ 183 w 598"/>
                <a:gd name="T41" fmla="*/ 584 h 2158"/>
                <a:gd name="T42" fmla="*/ 189 w 598"/>
                <a:gd name="T43" fmla="*/ 522 h 2158"/>
                <a:gd name="T44" fmla="*/ 160 w 598"/>
                <a:gd name="T45" fmla="*/ 459 h 2158"/>
                <a:gd name="T46" fmla="*/ 182 w 598"/>
                <a:gd name="T47" fmla="*/ 406 h 2158"/>
                <a:gd name="T48" fmla="*/ 229 w 598"/>
                <a:gd name="T49" fmla="*/ 346 h 2158"/>
                <a:gd name="T50" fmla="*/ 200 w 598"/>
                <a:gd name="T51" fmla="*/ 308 h 2158"/>
                <a:gd name="T52" fmla="*/ 148 w 598"/>
                <a:gd name="T53" fmla="*/ 222 h 2158"/>
                <a:gd name="T54" fmla="*/ 129 w 598"/>
                <a:gd name="T55" fmla="*/ 125 h 2158"/>
                <a:gd name="T56" fmla="*/ 91 w 598"/>
                <a:gd name="T57" fmla="*/ 37 h 2158"/>
                <a:gd name="T58" fmla="*/ 0 w 598"/>
                <a:gd name="T59" fmla="*/ 44 h 2158"/>
                <a:gd name="T60" fmla="*/ 31 w 598"/>
                <a:gd name="T61" fmla="*/ 200 h 2158"/>
                <a:gd name="T62" fmla="*/ 42 w 598"/>
                <a:gd name="T63" fmla="*/ 304 h 2158"/>
                <a:gd name="T64" fmla="*/ 27 w 598"/>
                <a:gd name="T65" fmla="*/ 374 h 2158"/>
                <a:gd name="T66" fmla="*/ 52 w 598"/>
                <a:gd name="T67" fmla="*/ 524 h 2158"/>
                <a:gd name="T68" fmla="*/ 46 w 598"/>
                <a:gd name="T69" fmla="*/ 649 h 2158"/>
                <a:gd name="T70" fmla="*/ 36 w 598"/>
                <a:gd name="T71" fmla="*/ 718 h 2158"/>
                <a:gd name="T72" fmla="*/ 52 w 598"/>
                <a:gd name="T73" fmla="*/ 767 h 2158"/>
                <a:gd name="T74" fmla="*/ 64 w 598"/>
                <a:gd name="T75" fmla="*/ 871 h 2158"/>
                <a:gd name="T76" fmla="*/ 81 w 598"/>
                <a:gd name="T77" fmla="*/ 913 h 2158"/>
                <a:gd name="T78" fmla="*/ 73 w 598"/>
                <a:gd name="T79" fmla="*/ 1045 h 2158"/>
                <a:gd name="T80" fmla="*/ 63 w 598"/>
                <a:gd name="T81" fmla="*/ 1152 h 2158"/>
                <a:gd name="T82" fmla="*/ 40 w 598"/>
                <a:gd name="T83" fmla="*/ 1188 h 2158"/>
                <a:gd name="T84" fmla="*/ 60 w 598"/>
                <a:gd name="T85" fmla="*/ 1258 h 2158"/>
                <a:gd name="T86" fmla="*/ 106 w 598"/>
                <a:gd name="T87" fmla="*/ 1343 h 2158"/>
                <a:gd name="T88" fmla="*/ 93 w 598"/>
                <a:gd name="T89" fmla="*/ 1396 h 2158"/>
                <a:gd name="T90" fmla="*/ 106 w 598"/>
                <a:gd name="T91" fmla="*/ 1449 h 2158"/>
                <a:gd name="T92" fmla="*/ 164 w 598"/>
                <a:gd name="T93" fmla="*/ 1467 h 2158"/>
                <a:gd name="T94" fmla="*/ 209 w 598"/>
                <a:gd name="T95" fmla="*/ 1621 h 2158"/>
                <a:gd name="T96" fmla="*/ 227 w 598"/>
                <a:gd name="T97" fmla="*/ 1709 h 2158"/>
                <a:gd name="T98" fmla="*/ 151 w 598"/>
                <a:gd name="T99" fmla="*/ 1749 h 2158"/>
                <a:gd name="T100" fmla="*/ 207 w 598"/>
                <a:gd name="T101" fmla="*/ 1776 h 2158"/>
                <a:gd name="T102" fmla="*/ 250 w 598"/>
                <a:gd name="T103" fmla="*/ 1820 h 2158"/>
                <a:gd name="T104" fmla="*/ 275 w 598"/>
                <a:gd name="T105" fmla="*/ 1871 h 2158"/>
                <a:gd name="T106" fmla="*/ 308 w 598"/>
                <a:gd name="T107" fmla="*/ 1961 h 2158"/>
                <a:gd name="T108" fmla="*/ 359 w 598"/>
                <a:gd name="T109" fmla="*/ 2013 h 2158"/>
                <a:gd name="T110" fmla="*/ 393 w 598"/>
                <a:gd name="T111" fmla="*/ 2048 h 2158"/>
                <a:gd name="T112" fmla="*/ 424 w 598"/>
                <a:gd name="T113" fmla="*/ 2074 h 2158"/>
                <a:gd name="T114" fmla="*/ 465 w 598"/>
                <a:gd name="T115" fmla="*/ 2110 h 2158"/>
                <a:gd name="T116" fmla="*/ 519 w 598"/>
                <a:gd name="T117" fmla="*/ 2140 h 2158"/>
                <a:gd name="T118" fmla="*/ 538 w 598"/>
                <a:gd name="T119" fmla="*/ 2151 h 2158"/>
                <a:gd name="T120" fmla="*/ 586 w 598"/>
                <a:gd name="T121" fmla="*/ 2098 h 2158"/>
                <a:gd name="T122" fmla="*/ 591 w 598"/>
                <a:gd name="T123" fmla="*/ 2071 h 2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98" h="2158">
                  <a:moveTo>
                    <a:pt x="491" y="2046"/>
                  </a:moveTo>
                  <a:lnTo>
                    <a:pt x="480" y="2045"/>
                  </a:lnTo>
                  <a:lnTo>
                    <a:pt x="469" y="2043"/>
                  </a:lnTo>
                  <a:lnTo>
                    <a:pt x="456" y="2039"/>
                  </a:lnTo>
                  <a:lnTo>
                    <a:pt x="444" y="2034"/>
                  </a:lnTo>
                  <a:lnTo>
                    <a:pt x="431" y="2028"/>
                  </a:lnTo>
                  <a:lnTo>
                    <a:pt x="418" y="2021"/>
                  </a:lnTo>
                  <a:lnTo>
                    <a:pt x="405" y="2013"/>
                  </a:lnTo>
                  <a:lnTo>
                    <a:pt x="392" y="2003"/>
                  </a:lnTo>
                  <a:lnTo>
                    <a:pt x="379" y="1994"/>
                  </a:lnTo>
                  <a:lnTo>
                    <a:pt x="368" y="1985"/>
                  </a:lnTo>
                  <a:lnTo>
                    <a:pt x="357" y="1976"/>
                  </a:lnTo>
                  <a:lnTo>
                    <a:pt x="349" y="1966"/>
                  </a:lnTo>
                  <a:lnTo>
                    <a:pt x="342" y="1955"/>
                  </a:lnTo>
                  <a:lnTo>
                    <a:pt x="337" y="1946"/>
                  </a:lnTo>
                  <a:lnTo>
                    <a:pt x="333" y="1937"/>
                  </a:lnTo>
                  <a:lnTo>
                    <a:pt x="332" y="1929"/>
                  </a:lnTo>
                  <a:lnTo>
                    <a:pt x="332" y="1919"/>
                  </a:lnTo>
                  <a:lnTo>
                    <a:pt x="333" y="1909"/>
                  </a:lnTo>
                  <a:lnTo>
                    <a:pt x="336" y="1900"/>
                  </a:lnTo>
                  <a:lnTo>
                    <a:pt x="339" y="1893"/>
                  </a:lnTo>
                  <a:lnTo>
                    <a:pt x="341" y="1887"/>
                  </a:lnTo>
                  <a:lnTo>
                    <a:pt x="343" y="1880"/>
                  </a:lnTo>
                  <a:lnTo>
                    <a:pt x="344" y="1874"/>
                  </a:lnTo>
                  <a:lnTo>
                    <a:pt x="345" y="1868"/>
                  </a:lnTo>
                  <a:lnTo>
                    <a:pt x="345" y="1863"/>
                  </a:lnTo>
                  <a:lnTo>
                    <a:pt x="345" y="1855"/>
                  </a:lnTo>
                  <a:lnTo>
                    <a:pt x="345" y="1843"/>
                  </a:lnTo>
                  <a:lnTo>
                    <a:pt x="345" y="1824"/>
                  </a:lnTo>
                  <a:lnTo>
                    <a:pt x="345" y="1818"/>
                  </a:lnTo>
                  <a:lnTo>
                    <a:pt x="348" y="1812"/>
                  </a:lnTo>
                  <a:lnTo>
                    <a:pt x="351" y="1807"/>
                  </a:lnTo>
                  <a:lnTo>
                    <a:pt x="355" y="1802"/>
                  </a:lnTo>
                  <a:lnTo>
                    <a:pt x="359" y="1797"/>
                  </a:lnTo>
                  <a:lnTo>
                    <a:pt x="362" y="1791"/>
                  </a:lnTo>
                  <a:lnTo>
                    <a:pt x="364" y="1783"/>
                  </a:lnTo>
                  <a:lnTo>
                    <a:pt x="365" y="1775"/>
                  </a:lnTo>
                  <a:lnTo>
                    <a:pt x="364" y="1768"/>
                  </a:lnTo>
                  <a:lnTo>
                    <a:pt x="363" y="1762"/>
                  </a:lnTo>
                  <a:lnTo>
                    <a:pt x="362" y="1756"/>
                  </a:lnTo>
                  <a:lnTo>
                    <a:pt x="360" y="1750"/>
                  </a:lnTo>
                  <a:lnTo>
                    <a:pt x="354" y="1740"/>
                  </a:lnTo>
                  <a:lnTo>
                    <a:pt x="349" y="1728"/>
                  </a:lnTo>
                  <a:lnTo>
                    <a:pt x="342" y="1718"/>
                  </a:lnTo>
                  <a:lnTo>
                    <a:pt x="337" y="1707"/>
                  </a:lnTo>
                  <a:lnTo>
                    <a:pt x="334" y="1702"/>
                  </a:lnTo>
                  <a:lnTo>
                    <a:pt x="333" y="1696"/>
                  </a:lnTo>
                  <a:lnTo>
                    <a:pt x="332" y="1690"/>
                  </a:lnTo>
                  <a:lnTo>
                    <a:pt x="332" y="1683"/>
                  </a:lnTo>
                  <a:lnTo>
                    <a:pt x="331" y="1670"/>
                  </a:lnTo>
                  <a:lnTo>
                    <a:pt x="330" y="1659"/>
                  </a:lnTo>
                  <a:lnTo>
                    <a:pt x="329" y="1648"/>
                  </a:lnTo>
                  <a:lnTo>
                    <a:pt x="327" y="1638"/>
                  </a:lnTo>
                  <a:lnTo>
                    <a:pt x="320" y="1617"/>
                  </a:lnTo>
                  <a:lnTo>
                    <a:pt x="312" y="1599"/>
                  </a:lnTo>
                  <a:lnTo>
                    <a:pt x="303" y="1581"/>
                  </a:lnTo>
                  <a:lnTo>
                    <a:pt x="292" y="1563"/>
                  </a:lnTo>
                  <a:lnTo>
                    <a:pt x="281" y="1547"/>
                  </a:lnTo>
                  <a:lnTo>
                    <a:pt x="269" y="1530"/>
                  </a:lnTo>
                  <a:lnTo>
                    <a:pt x="256" y="1514"/>
                  </a:lnTo>
                  <a:lnTo>
                    <a:pt x="245" y="1496"/>
                  </a:lnTo>
                  <a:lnTo>
                    <a:pt x="235" y="1478"/>
                  </a:lnTo>
                  <a:lnTo>
                    <a:pt x="226" y="1460"/>
                  </a:lnTo>
                  <a:lnTo>
                    <a:pt x="221" y="1449"/>
                  </a:lnTo>
                  <a:lnTo>
                    <a:pt x="217" y="1439"/>
                  </a:lnTo>
                  <a:lnTo>
                    <a:pt x="214" y="1428"/>
                  </a:lnTo>
                  <a:lnTo>
                    <a:pt x="210" y="1417"/>
                  </a:lnTo>
                  <a:lnTo>
                    <a:pt x="208" y="1406"/>
                  </a:lnTo>
                  <a:lnTo>
                    <a:pt x="207" y="1393"/>
                  </a:lnTo>
                  <a:lnTo>
                    <a:pt x="206" y="1381"/>
                  </a:lnTo>
                  <a:lnTo>
                    <a:pt x="206" y="1368"/>
                  </a:lnTo>
                  <a:lnTo>
                    <a:pt x="206" y="1355"/>
                  </a:lnTo>
                  <a:lnTo>
                    <a:pt x="207" y="1342"/>
                  </a:lnTo>
                  <a:lnTo>
                    <a:pt x="209" y="1331"/>
                  </a:lnTo>
                  <a:lnTo>
                    <a:pt x="213" y="1320"/>
                  </a:lnTo>
                  <a:lnTo>
                    <a:pt x="215" y="1309"/>
                  </a:lnTo>
                  <a:lnTo>
                    <a:pt x="217" y="1299"/>
                  </a:lnTo>
                  <a:lnTo>
                    <a:pt x="218" y="1287"/>
                  </a:lnTo>
                  <a:lnTo>
                    <a:pt x="219" y="1276"/>
                  </a:lnTo>
                  <a:lnTo>
                    <a:pt x="218" y="1268"/>
                  </a:lnTo>
                  <a:lnTo>
                    <a:pt x="217" y="1261"/>
                  </a:lnTo>
                  <a:lnTo>
                    <a:pt x="216" y="1254"/>
                  </a:lnTo>
                  <a:lnTo>
                    <a:pt x="214" y="1248"/>
                  </a:lnTo>
                  <a:lnTo>
                    <a:pt x="208" y="1235"/>
                  </a:lnTo>
                  <a:lnTo>
                    <a:pt x="203" y="1223"/>
                  </a:lnTo>
                  <a:lnTo>
                    <a:pt x="196" y="1210"/>
                  </a:lnTo>
                  <a:lnTo>
                    <a:pt x="191" y="1197"/>
                  </a:lnTo>
                  <a:lnTo>
                    <a:pt x="188" y="1190"/>
                  </a:lnTo>
                  <a:lnTo>
                    <a:pt x="187" y="1183"/>
                  </a:lnTo>
                  <a:lnTo>
                    <a:pt x="186" y="1174"/>
                  </a:lnTo>
                  <a:lnTo>
                    <a:pt x="185" y="1165"/>
                  </a:lnTo>
                  <a:lnTo>
                    <a:pt x="186" y="1158"/>
                  </a:lnTo>
                  <a:lnTo>
                    <a:pt x="189" y="1152"/>
                  </a:lnTo>
                  <a:lnTo>
                    <a:pt x="194" y="1146"/>
                  </a:lnTo>
                  <a:lnTo>
                    <a:pt x="199" y="1141"/>
                  </a:lnTo>
                  <a:lnTo>
                    <a:pt x="204" y="1135"/>
                  </a:lnTo>
                  <a:lnTo>
                    <a:pt x="208" y="1129"/>
                  </a:lnTo>
                  <a:lnTo>
                    <a:pt x="211" y="1123"/>
                  </a:lnTo>
                  <a:lnTo>
                    <a:pt x="213" y="1115"/>
                  </a:lnTo>
                  <a:lnTo>
                    <a:pt x="211" y="1109"/>
                  </a:lnTo>
                  <a:lnTo>
                    <a:pt x="209" y="1103"/>
                  </a:lnTo>
                  <a:lnTo>
                    <a:pt x="206" y="1097"/>
                  </a:lnTo>
                  <a:lnTo>
                    <a:pt x="203" y="1092"/>
                  </a:lnTo>
                  <a:lnTo>
                    <a:pt x="198" y="1087"/>
                  </a:lnTo>
                  <a:lnTo>
                    <a:pt x="195" y="1082"/>
                  </a:lnTo>
                  <a:lnTo>
                    <a:pt x="193" y="1078"/>
                  </a:lnTo>
                  <a:lnTo>
                    <a:pt x="192" y="1073"/>
                  </a:lnTo>
                  <a:lnTo>
                    <a:pt x="195" y="1064"/>
                  </a:lnTo>
                  <a:lnTo>
                    <a:pt x="203" y="1049"/>
                  </a:lnTo>
                  <a:lnTo>
                    <a:pt x="206" y="1041"/>
                  </a:lnTo>
                  <a:lnTo>
                    <a:pt x="209" y="1033"/>
                  </a:lnTo>
                  <a:lnTo>
                    <a:pt x="211" y="1025"/>
                  </a:lnTo>
                  <a:lnTo>
                    <a:pt x="213" y="1018"/>
                  </a:lnTo>
                  <a:lnTo>
                    <a:pt x="203" y="1018"/>
                  </a:lnTo>
                  <a:lnTo>
                    <a:pt x="192" y="1018"/>
                  </a:lnTo>
                  <a:lnTo>
                    <a:pt x="198" y="1012"/>
                  </a:lnTo>
                  <a:lnTo>
                    <a:pt x="205" y="1003"/>
                  </a:lnTo>
                  <a:lnTo>
                    <a:pt x="207" y="998"/>
                  </a:lnTo>
                  <a:lnTo>
                    <a:pt x="210" y="993"/>
                  </a:lnTo>
                  <a:lnTo>
                    <a:pt x="211" y="987"/>
                  </a:lnTo>
                  <a:lnTo>
                    <a:pt x="213" y="980"/>
                  </a:lnTo>
                  <a:lnTo>
                    <a:pt x="211" y="970"/>
                  </a:lnTo>
                  <a:lnTo>
                    <a:pt x="208" y="961"/>
                  </a:lnTo>
                  <a:lnTo>
                    <a:pt x="205" y="951"/>
                  </a:lnTo>
                  <a:lnTo>
                    <a:pt x="199" y="943"/>
                  </a:lnTo>
                  <a:lnTo>
                    <a:pt x="187" y="927"/>
                  </a:lnTo>
                  <a:lnTo>
                    <a:pt x="172" y="910"/>
                  </a:lnTo>
                  <a:lnTo>
                    <a:pt x="165" y="902"/>
                  </a:lnTo>
                  <a:lnTo>
                    <a:pt x="158" y="892"/>
                  </a:lnTo>
                  <a:lnTo>
                    <a:pt x="151" y="883"/>
                  </a:lnTo>
                  <a:lnTo>
                    <a:pt x="144" y="874"/>
                  </a:lnTo>
                  <a:lnTo>
                    <a:pt x="140" y="863"/>
                  </a:lnTo>
                  <a:lnTo>
                    <a:pt x="136" y="852"/>
                  </a:lnTo>
                  <a:lnTo>
                    <a:pt x="134" y="839"/>
                  </a:lnTo>
                  <a:lnTo>
                    <a:pt x="132" y="826"/>
                  </a:lnTo>
                  <a:lnTo>
                    <a:pt x="132" y="794"/>
                  </a:lnTo>
                  <a:lnTo>
                    <a:pt x="132" y="766"/>
                  </a:lnTo>
                  <a:lnTo>
                    <a:pt x="132" y="736"/>
                  </a:lnTo>
                  <a:lnTo>
                    <a:pt x="132" y="697"/>
                  </a:lnTo>
                  <a:lnTo>
                    <a:pt x="134" y="686"/>
                  </a:lnTo>
                  <a:lnTo>
                    <a:pt x="135" y="675"/>
                  </a:lnTo>
                  <a:lnTo>
                    <a:pt x="138" y="665"/>
                  </a:lnTo>
                  <a:lnTo>
                    <a:pt x="141" y="655"/>
                  </a:lnTo>
                  <a:lnTo>
                    <a:pt x="151" y="637"/>
                  </a:lnTo>
                  <a:lnTo>
                    <a:pt x="162" y="619"/>
                  </a:lnTo>
                  <a:lnTo>
                    <a:pt x="173" y="602"/>
                  </a:lnTo>
                  <a:lnTo>
                    <a:pt x="183" y="584"/>
                  </a:lnTo>
                  <a:lnTo>
                    <a:pt x="186" y="575"/>
                  </a:lnTo>
                  <a:lnTo>
                    <a:pt x="189" y="564"/>
                  </a:lnTo>
                  <a:lnTo>
                    <a:pt x="192" y="554"/>
                  </a:lnTo>
                  <a:lnTo>
                    <a:pt x="192" y="543"/>
                  </a:lnTo>
                  <a:lnTo>
                    <a:pt x="192" y="535"/>
                  </a:lnTo>
                  <a:lnTo>
                    <a:pt x="191" y="528"/>
                  </a:lnTo>
                  <a:lnTo>
                    <a:pt x="189" y="522"/>
                  </a:lnTo>
                  <a:lnTo>
                    <a:pt x="187" y="516"/>
                  </a:lnTo>
                  <a:lnTo>
                    <a:pt x="182" y="504"/>
                  </a:lnTo>
                  <a:lnTo>
                    <a:pt x="175" y="493"/>
                  </a:lnTo>
                  <a:lnTo>
                    <a:pt x="170" y="483"/>
                  </a:lnTo>
                  <a:lnTo>
                    <a:pt x="164" y="472"/>
                  </a:lnTo>
                  <a:lnTo>
                    <a:pt x="162" y="466"/>
                  </a:lnTo>
                  <a:lnTo>
                    <a:pt x="160" y="459"/>
                  </a:lnTo>
                  <a:lnTo>
                    <a:pt x="160" y="451"/>
                  </a:lnTo>
                  <a:lnTo>
                    <a:pt x="159" y="444"/>
                  </a:lnTo>
                  <a:lnTo>
                    <a:pt x="160" y="436"/>
                  </a:lnTo>
                  <a:lnTo>
                    <a:pt x="162" y="429"/>
                  </a:lnTo>
                  <a:lnTo>
                    <a:pt x="165" y="423"/>
                  </a:lnTo>
                  <a:lnTo>
                    <a:pt x="171" y="417"/>
                  </a:lnTo>
                  <a:lnTo>
                    <a:pt x="182" y="406"/>
                  </a:lnTo>
                  <a:lnTo>
                    <a:pt x="195" y="394"/>
                  </a:lnTo>
                  <a:lnTo>
                    <a:pt x="203" y="388"/>
                  </a:lnTo>
                  <a:lnTo>
                    <a:pt x="209" y="381"/>
                  </a:lnTo>
                  <a:lnTo>
                    <a:pt x="215" y="374"/>
                  </a:lnTo>
                  <a:lnTo>
                    <a:pt x="220" y="365"/>
                  </a:lnTo>
                  <a:lnTo>
                    <a:pt x="226" y="356"/>
                  </a:lnTo>
                  <a:lnTo>
                    <a:pt x="229" y="346"/>
                  </a:lnTo>
                  <a:lnTo>
                    <a:pt x="231" y="334"/>
                  </a:lnTo>
                  <a:lnTo>
                    <a:pt x="232" y="321"/>
                  </a:lnTo>
                  <a:lnTo>
                    <a:pt x="227" y="320"/>
                  </a:lnTo>
                  <a:lnTo>
                    <a:pt x="221" y="319"/>
                  </a:lnTo>
                  <a:lnTo>
                    <a:pt x="216" y="318"/>
                  </a:lnTo>
                  <a:lnTo>
                    <a:pt x="210" y="315"/>
                  </a:lnTo>
                  <a:lnTo>
                    <a:pt x="200" y="308"/>
                  </a:lnTo>
                  <a:lnTo>
                    <a:pt x="192" y="300"/>
                  </a:lnTo>
                  <a:lnTo>
                    <a:pt x="183" y="289"/>
                  </a:lnTo>
                  <a:lnTo>
                    <a:pt x="174" y="276"/>
                  </a:lnTo>
                  <a:lnTo>
                    <a:pt x="166" y="264"/>
                  </a:lnTo>
                  <a:lnTo>
                    <a:pt x="160" y="250"/>
                  </a:lnTo>
                  <a:lnTo>
                    <a:pt x="153" y="237"/>
                  </a:lnTo>
                  <a:lnTo>
                    <a:pt x="148" y="222"/>
                  </a:lnTo>
                  <a:lnTo>
                    <a:pt x="143" y="209"/>
                  </a:lnTo>
                  <a:lnTo>
                    <a:pt x="140" y="196"/>
                  </a:lnTo>
                  <a:lnTo>
                    <a:pt x="135" y="174"/>
                  </a:lnTo>
                  <a:lnTo>
                    <a:pt x="132" y="160"/>
                  </a:lnTo>
                  <a:lnTo>
                    <a:pt x="132" y="148"/>
                  </a:lnTo>
                  <a:lnTo>
                    <a:pt x="131" y="137"/>
                  </a:lnTo>
                  <a:lnTo>
                    <a:pt x="129" y="125"/>
                  </a:lnTo>
                  <a:lnTo>
                    <a:pt x="128" y="114"/>
                  </a:lnTo>
                  <a:lnTo>
                    <a:pt x="125" y="103"/>
                  </a:lnTo>
                  <a:lnTo>
                    <a:pt x="121" y="93"/>
                  </a:lnTo>
                  <a:lnTo>
                    <a:pt x="118" y="84"/>
                  </a:lnTo>
                  <a:lnTo>
                    <a:pt x="114" y="74"/>
                  </a:lnTo>
                  <a:lnTo>
                    <a:pt x="103" y="55"/>
                  </a:lnTo>
                  <a:lnTo>
                    <a:pt x="91" y="37"/>
                  </a:lnTo>
                  <a:lnTo>
                    <a:pt x="75" y="19"/>
                  </a:lnTo>
                  <a:lnTo>
                    <a:pt x="59" y="0"/>
                  </a:lnTo>
                  <a:lnTo>
                    <a:pt x="54" y="14"/>
                  </a:lnTo>
                  <a:lnTo>
                    <a:pt x="49" y="25"/>
                  </a:lnTo>
                  <a:lnTo>
                    <a:pt x="41" y="37"/>
                  </a:lnTo>
                  <a:lnTo>
                    <a:pt x="32" y="50"/>
                  </a:lnTo>
                  <a:lnTo>
                    <a:pt x="0" y="44"/>
                  </a:lnTo>
                  <a:lnTo>
                    <a:pt x="0" y="62"/>
                  </a:lnTo>
                  <a:lnTo>
                    <a:pt x="2" y="81"/>
                  </a:lnTo>
                  <a:lnTo>
                    <a:pt x="4" y="98"/>
                  </a:lnTo>
                  <a:lnTo>
                    <a:pt x="7" y="114"/>
                  </a:lnTo>
                  <a:lnTo>
                    <a:pt x="14" y="145"/>
                  </a:lnTo>
                  <a:lnTo>
                    <a:pt x="23" y="173"/>
                  </a:lnTo>
                  <a:lnTo>
                    <a:pt x="31" y="200"/>
                  </a:lnTo>
                  <a:lnTo>
                    <a:pt x="39" y="227"/>
                  </a:lnTo>
                  <a:lnTo>
                    <a:pt x="41" y="241"/>
                  </a:lnTo>
                  <a:lnTo>
                    <a:pt x="45" y="255"/>
                  </a:lnTo>
                  <a:lnTo>
                    <a:pt x="46" y="269"/>
                  </a:lnTo>
                  <a:lnTo>
                    <a:pt x="46" y="283"/>
                  </a:lnTo>
                  <a:lnTo>
                    <a:pt x="46" y="295"/>
                  </a:lnTo>
                  <a:lnTo>
                    <a:pt x="42" y="304"/>
                  </a:lnTo>
                  <a:lnTo>
                    <a:pt x="40" y="313"/>
                  </a:lnTo>
                  <a:lnTo>
                    <a:pt x="36" y="320"/>
                  </a:lnTo>
                  <a:lnTo>
                    <a:pt x="32" y="327"/>
                  </a:lnTo>
                  <a:lnTo>
                    <a:pt x="29" y="335"/>
                  </a:lnTo>
                  <a:lnTo>
                    <a:pt x="27" y="342"/>
                  </a:lnTo>
                  <a:lnTo>
                    <a:pt x="26" y="352"/>
                  </a:lnTo>
                  <a:lnTo>
                    <a:pt x="27" y="374"/>
                  </a:lnTo>
                  <a:lnTo>
                    <a:pt x="30" y="395"/>
                  </a:lnTo>
                  <a:lnTo>
                    <a:pt x="35" y="416"/>
                  </a:lnTo>
                  <a:lnTo>
                    <a:pt x="39" y="435"/>
                  </a:lnTo>
                  <a:lnTo>
                    <a:pt x="45" y="457"/>
                  </a:lnTo>
                  <a:lnTo>
                    <a:pt x="49" y="477"/>
                  </a:lnTo>
                  <a:lnTo>
                    <a:pt x="51" y="500"/>
                  </a:lnTo>
                  <a:lnTo>
                    <a:pt x="52" y="524"/>
                  </a:lnTo>
                  <a:lnTo>
                    <a:pt x="51" y="553"/>
                  </a:lnTo>
                  <a:lnTo>
                    <a:pt x="49" y="572"/>
                  </a:lnTo>
                  <a:lnTo>
                    <a:pt x="47" y="588"/>
                  </a:lnTo>
                  <a:lnTo>
                    <a:pt x="46" y="610"/>
                  </a:lnTo>
                  <a:lnTo>
                    <a:pt x="46" y="622"/>
                  </a:lnTo>
                  <a:lnTo>
                    <a:pt x="46" y="635"/>
                  </a:lnTo>
                  <a:lnTo>
                    <a:pt x="46" y="649"/>
                  </a:lnTo>
                  <a:lnTo>
                    <a:pt x="46" y="660"/>
                  </a:lnTo>
                  <a:lnTo>
                    <a:pt x="41" y="666"/>
                  </a:lnTo>
                  <a:lnTo>
                    <a:pt x="37" y="675"/>
                  </a:lnTo>
                  <a:lnTo>
                    <a:pt x="34" y="687"/>
                  </a:lnTo>
                  <a:lnTo>
                    <a:pt x="32" y="697"/>
                  </a:lnTo>
                  <a:lnTo>
                    <a:pt x="34" y="709"/>
                  </a:lnTo>
                  <a:lnTo>
                    <a:pt x="36" y="718"/>
                  </a:lnTo>
                  <a:lnTo>
                    <a:pt x="39" y="725"/>
                  </a:lnTo>
                  <a:lnTo>
                    <a:pt x="42" y="731"/>
                  </a:lnTo>
                  <a:lnTo>
                    <a:pt x="47" y="737"/>
                  </a:lnTo>
                  <a:lnTo>
                    <a:pt x="50" y="741"/>
                  </a:lnTo>
                  <a:lnTo>
                    <a:pt x="52" y="746"/>
                  </a:lnTo>
                  <a:lnTo>
                    <a:pt x="52" y="752"/>
                  </a:lnTo>
                  <a:lnTo>
                    <a:pt x="52" y="767"/>
                  </a:lnTo>
                  <a:lnTo>
                    <a:pt x="52" y="782"/>
                  </a:lnTo>
                  <a:lnTo>
                    <a:pt x="52" y="797"/>
                  </a:lnTo>
                  <a:lnTo>
                    <a:pt x="52" y="808"/>
                  </a:lnTo>
                  <a:lnTo>
                    <a:pt x="53" y="822"/>
                  </a:lnTo>
                  <a:lnTo>
                    <a:pt x="58" y="847"/>
                  </a:lnTo>
                  <a:lnTo>
                    <a:pt x="60" y="860"/>
                  </a:lnTo>
                  <a:lnTo>
                    <a:pt x="64" y="871"/>
                  </a:lnTo>
                  <a:lnTo>
                    <a:pt x="65" y="875"/>
                  </a:lnTo>
                  <a:lnTo>
                    <a:pt x="68" y="879"/>
                  </a:lnTo>
                  <a:lnTo>
                    <a:pt x="70" y="881"/>
                  </a:lnTo>
                  <a:lnTo>
                    <a:pt x="73" y="881"/>
                  </a:lnTo>
                  <a:lnTo>
                    <a:pt x="76" y="894"/>
                  </a:lnTo>
                  <a:lnTo>
                    <a:pt x="80" y="905"/>
                  </a:lnTo>
                  <a:lnTo>
                    <a:pt x="81" y="913"/>
                  </a:lnTo>
                  <a:lnTo>
                    <a:pt x="81" y="921"/>
                  </a:lnTo>
                  <a:lnTo>
                    <a:pt x="80" y="936"/>
                  </a:lnTo>
                  <a:lnTo>
                    <a:pt x="80" y="956"/>
                  </a:lnTo>
                  <a:lnTo>
                    <a:pt x="79" y="980"/>
                  </a:lnTo>
                  <a:lnTo>
                    <a:pt x="78" y="1002"/>
                  </a:lnTo>
                  <a:lnTo>
                    <a:pt x="75" y="1024"/>
                  </a:lnTo>
                  <a:lnTo>
                    <a:pt x="73" y="1045"/>
                  </a:lnTo>
                  <a:lnTo>
                    <a:pt x="70" y="1065"/>
                  </a:lnTo>
                  <a:lnTo>
                    <a:pt x="68" y="1087"/>
                  </a:lnTo>
                  <a:lnTo>
                    <a:pt x="67" y="1110"/>
                  </a:lnTo>
                  <a:lnTo>
                    <a:pt x="67" y="1135"/>
                  </a:lnTo>
                  <a:lnTo>
                    <a:pt x="65" y="1141"/>
                  </a:lnTo>
                  <a:lnTo>
                    <a:pt x="64" y="1147"/>
                  </a:lnTo>
                  <a:lnTo>
                    <a:pt x="63" y="1152"/>
                  </a:lnTo>
                  <a:lnTo>
                    <a:pt x="62" y="1156"/>
                  </a:lnTo>
                  <a:lnTo>
                    <a:pt x="58" y="1163"/>
                  </a:lnTo>
                  <a:lnTo>
                    <a:pt x="52" y="1169"/>
                  </a:lnTo>
                  <a:lnTo>
                    <a:pt x="48" y="1175"/>
                  </a:lnTo>
                  <a:lnTo>
                    <a:pt x="43" y="1181"/>
                  </a:lnTo>
                  <a:lnTo>
                    <a:pt x="41" y="1185"/>
                  </a:lnTo>
                  <a:lnTo>
                    <a:pt x="40" y="1188"/>
                  </a:lnTo>
                  <a:lnTo>
                    <a:pt x="40" y="1192"/>
                  </a:lnTo>
                  <a:lnTo>
                    <a:pt x="39" y="1196"/>
                  </a:lnTo>
                  <a:lnTo>
                    <a:pt x="40" y="1205"/>
                  </a:lnTo>
                  <a:lnTo>
                    <a:pt x="42" y="1215"/>
                  </a:lnTo>
                  <a:lnTo>
                    <a:pt x="46" y="1225"/>
                  </a:lnTo>
                  <a:lnTo>
                    <a:pt x="50" y="1237"/>
                  </a:lnTo>
                  <a:lnTo>
                    <a:pt x="60" y="1258"/>
                  </a:lnTo>
                  <a:lnTo>
                    <a:pt x="73" y="1279"/>
                  </a:lnTo>
                  <a:lnTo>
                    <a:pt x="85" y="1299"/>
                  </a:lnTo>
                  <a:lnTo>
                    <a:pt x="95" y="1317"/>
                  </a:lnTo>
                  <a:lnTo>
                    <a:pt x="99" y="1325"/>
                  </a:lnTo>
                  <a:lnTo>
                    <a:pt x="103" y="1332"/>
                  </a:lnTo>
                  <a:lnTo>
                    <a:pt x="105" y="1338"/>
                  </a:lnTo>
                  <a:lnTo>
                    <a:pt x="106" y="1343"/>
                  </a:lnTo>
                  <a:lnTo>
                    <a:pt x="105" y="1351"/>
                  </a:lnTo>
                  <a:lnTo>
                    <a:pt x="104" y="1358"/>
                  </a:lnTo>
                  <a:lnTo>
                    <a:pt x="102" y="1365"/>
                  </a:lnTo>
                  <a:lnTo>
                    <a:pt x="99" y="1372"/>
                  </a:lnTo>
                  <a:lnTo>
                    <a:pt x="97" y="1380"/>
                  </a:lnTo>
                  <a:lnTo>
                    <a:pt x="95" y="1388"/>
                  </a:lnTo>
                  <a:lnTo>
                    <a:pt x="93" y="1396"/>
                  </a:lnTo>
                  <a:lnTo>
                    <a:pt x="93" y="1406"/>
                  </a:lnTo>
                  <a:lnTo>
                    <a:pt x="93" y="1415"/>
                  </a:lnTo>
                  <a:lnTo>
                    <a:pt x="94" y="1424"/>
                  </a:lnTo>
                  <a:lnTo>
                    <a:pt x="96" y="1432"/>
                  </a:lnTo>
                  <a:lnTo>
                    <a:pt x="98" y="1438"/>
                  </a:lnTo>
                  <a:lnTo>
                    <a:pt x="102" y="1444"/>
                  </a:lnTo>
                  <a:lnTo>
                    <a:pt x="106" y="1449"/>
                  </a:lnTo>
                  <a:lnTo>
                    <a:pt x="112" y="1453"/>
                  </a:lnTo>
                  <a:lnTo>
                    <a:pt x="117" y="1457"/>
                  </a:lnTo>
                  <a:lnTo>
                    <a:pt x="123" y="1460"/>
                  </a:lnTo>
                  <a:lnTo>
                    <a:pt x="130" y="1463"/>
                  </a:lnTo>
                  <a:lnTo>
                    <a:pt x="138" y="1464"/>
                  </a:lnTo>
                  <a:lnTo>
                    <a:pt x="146" y="1465"/>
                  </a:lnTo>
                  <a:lnTo>
                    <a:pt x="164" y="1467"/>
                  </a:lnTo>
                  <a:lnTo>
                    <a:pt x="185" y="1467"/>
                  </a:lnTo>
                  <a:lnTo>
                    <a:pt x="191" y="1501"/>
                  </a:lnTo>
                  <a:lnTo>
                    <a:pt x="195" y="1531"/>
                  </a:lnTo>
                  <a:lnTo>
                    <a:pt x="197" y="1559"/>
                  </a:lnTo>
                  <a:lnTo>
                    <a:pt x="199" y="1590"/>
                  </a:lnTo>
                  <a:lnTo>
                    <a:pt x="202" y="1602"/>
                  </a:lnTo>
                  <a:lnTo>
                    <a:pt x="209" y="1621"/>
                  </a:lnTo>
                  <a:lnTo>
                    <a:pt x="216" y="1643"/>
                  </a:lnTo>
                  <a:lnTo>
                    <a:pt x="219" y="1658"/>
                  </a:lnTo>
                  <a:lnTo>
                    <a:pt x="219" y="1668"/>
                  </a:lnTo>
                  <a:lnTo>
                    <a:pt x="220" y="1679"/>
                  </a:lnTo>
                  <a:lnTo>
                    <a:pt x="221" y="1687"/>
                  </a:lnTo>
                  <a:lnTo>
                    <a:pt x="222" y="1694"/>
                  </a:lnTo>
                  <a:lnTo>
                    <a:pt x="227" y="1709"/>
                  </a:lnTo>
                  <a:lnTo>
                    <a:pt x="232" y="1725"/>
                  </a:lnTo>
                  <a:lnTo>
                    <a:pt x="202" y="1732"/>
                  </a:lnTo>
                  <a:lnTo>
                    <a:pt x="173" y="1739"/>
                  </a:lnTo>
                  <a:lnTo>
                    <a:pt x="166" y="1740"/>
                  </a:lnTo>
                  <a:lnTo>
                    <a:pt x="161" y="1743"/>
                  </a:lnTo>
                  <a:lnTo>
                    <a:pt x="155" y="1745"/>
                  </a:lnTo>
                  <a:lnTo>
                    <a:pt x="151" y="1749"/>
                  </a:lnTo>
                  <a:lnTo>
                    <a:pt x="147" y="1752"/>
                  </a:lnTo>
                  <a:lnTo>
                    <a:pt x="143" y="1757"/>
                  </a:lnTo>
                  <a:lnTo>
                    <a:pt x="141" y="1762"/>
                  </a:lnTo>
                  <a:lnTo>
                    <a:pt x="139" y="1769"/>
                  </a:lnTo>
                  <a:lnTo>
                    <a:pt x="164" y="1770"/>
                  </a:lnTo>
                  <a:lnTo>
                    <a:pt x="193" y="1773"/>
                  </a:lnTo>
                  <a:lnTo>
                    <a:pt x="207" y="1776"/>
                  </a:lnTo>
                  <a:lnTo>
                    <a:pt x="218" y="1779"/>
                  </a:lnTo>
                  <a:lnTo>
                    <a:pt x="224" y="1781"/>
                  </a:lnTo>
                  <a:lnTo>
                    <a:pt x="227" y="1783"/>
                  </a:lnTo>
                  <a:lnTo>
                    <a:pt x="230" y="1785"/>
                  </a:lnTo>
                  <a:lnTo>
                    <a:pt x="232" y="1787"/>
                  </a:lnTo>
                  <a:lnTo>
                    <a:pt x="243" y="1807"/>
                  </a:lnTo>
                  <a:lnTo>
                    <a:pt x="250" y="1820"/>
                  </a:lnTo>
                  <a:lnTo>
                    <a:pt x="253" y="1825"/>
                  </a:lnTo>
                  <a:lnTo>
                    <a:pt x="258" y="1828"/>
                  </a:lnTo>
                  <a:lnTo>
                    <a:pt x="263" y="1830"/>
                  </a:lnTo>
                  <a:lnTo>
                    <a:pt x="272" y="1830"/>
                  </a:lnTo>
                  <a:lnTo>
                    <a:pt x="272" y="1843"/>
                  </a:lnTo>
                  <a:lnTo>
                    <a:pt x="273" y="1857"/>
                  </a:lnTo>
                  <a:lnTo>
                    <a:pt x="275" y="1871"/>
                  </a:lnTo>
                  <a:lnTo>
                    <a:pt x="278" y="1884"/>
                  </a:lnTo>
                  <a:lnTo>
                    <a:pt x="282" y="1898"/>
                  </a:lnTo>
                  <a:lnTo>
                    <a:pt x="285" y="1912"/>
                  </a:lnTo>
                  <a:lnTo>
                    <a:pt x="289" y="1925"/>
                  </a:lnTo>
                  <a:lnTo>
                    <a:pt x="295" y="1937"/>
                  </a:lnTo>
                  <a:lnTo>
                    <a:pt x="301" y="1949"/>
                  </a:lnTo>
                  <a:lnTo>
                    <a:pt x="308" y="1961"/>
                  </a:lnTo>
                  <a:lnTo>
                    <a:pt x="315" y="1971"/>
                  </a:lnTo>
                  <a:lnTo>
                    <a:pt x="322" y="1980"/>
                  </a:lnTo>
                  <a:lnTo>
                    <a:pt x="330" y="1988"/>
                  </a:lnTo>
                  <a:lnTo>
                    <a:pt x="339" y="1995"/>
                  </a:lnTo>
                  <a:lnTo>
                    <a:pt x="349" y="2000"/>
                  </a:lnTo>
                  <a:lnTo>
                    <a:pt x="359" y="2003"/>
                  </a:lnTo>
                  <a:lnTo>
                    <a:pt x="359" y="2013"/>
                  </a:lnTo>
                  <a:lnTo>
                    <a:pt x="361" y="2021"/>
                  </a:lnTo>
                  <a:lnTo>
                    <a:pt x="364" y="2028"/>
                  </a:lnTo>
                  <a:lnTo>
                    <a:pt x="368" y="2034"/>
                  </a:lnTo>
                  <a:lnTo>
                    <a:pt x="374" y="2038"/>
                  </a:lnTo>
                  <a:lnTo>
                    <a:pt x="379" y="2042"/>
                  </a:lnTo>
                  <a:lnTo>
                    <a:pt x="386" y="2046"/>
                  </a:lnTo>
                  <a:lnTo>
                    <a:pt x="393" y="2048"/>
                  </a:lnTo>
                  <a:lnTo>
                    <a:pt x="407" y="2053"/>
                  </a:lnTo>
                  <a:lnTo>
                    <a:pt x="420" y="2057"/>
                  </a:lnTo>
                  <a:lnTo>
                    <a:pt x="426" y="2060"/>
                  </a:lnTo>
                  <a:lnTo>
                    <a:pt x="431" y="2063"/>
                  </a:lnTo>
                  <a:lnTo>
                    <a:pt x="435" y="2066"/>
                  </a:lnTo>
                  <a:lnTo>
                    <a:pt x="438" y="2071"/>
                  </a:lnTo>
                  <a:lnTo>
                    <a:pt x="424" y="2074"/>
                  </a:lnTo>
                  <a:lnTo>
                    <a:pt x="411" y="2077"/>
                  </a:lnTo>
                  <a:lnTo>
                    <a:pt x="415" y="2084"/>
                  </a:lnTo>
                  <a:lnTo>
                    <a:pt x="421" y="2091"/>
                  </a:lnTo>
                  <a:lnTo>
                    <a:pt x="429" y="2097"/>
                  </a:lnTo>
                  <a:lnTo>
                    <a:pt x="440" y="2102"/>
                  </a:lnTo>
                  <a:lnTo>
                    <a:pt x="452" y="2107"/>
                  </a:lnTo>
                  <a:lnTo>
                    <a:pt x="465" y="2110"/>
                  </a:lnTo>
                  <a:lnTo>
                    <a:pt x="480" y="2113"/>
                  </a:lnTo>
                  <a:lnTo>
                    <a:pt x="498" y="2114"/>
                  </a:lnTo>
                  <a:lnTo>
                    <a:pt x="502" y="2117"/>
                  </a:lnTo>
                  <a:lnTo>
                    <a:pt x="507" y="2121"/>
                  </a:lnTo>
                  <a:lnTo>
                    <a:pt x="510" y="2127"/>
                  </a:lnTo>
                  <a:lnTo>
                    <a:pt x="513" y="2131"/>
                  </a:lnTo>
                  <a:lnTo>
                    <a:pt x="519" y="2140"/>
                  </a:lnTo>
                  <a:lnTo>
                    <a:pt x="522" y="2149"/>
                  </a:lnTo>
                  <a:lnTo>
                    <a:pt x="527" y="2155"/>
                  </a:lnTo>
                  <a:lnTo>
                    <a:pt x="530" y="2158"/>
                  </a:lnTo>
                  <a:lnTo>
                    <a:pt x="531" y="2158"/>
                  </a:lnTo>
                  <a:lnTo>
                    <a:pt x="533" y="2157"/>
                  </a:lnTo>
                  <a:lnTo>
                    <a:pt x="535" y="2155"/>
                  </a:lnTo>
                  <a:lnTo>
                    <a:pt x="538" y="2151"/>
                  </a:lnTo>
                  <a:lnTo>
                    <a:pt x="543" y="2137"/>
                  </a:lnTo>
                  <a:lnTo>
                    <a:pt x="547" y="2125"/>
                  </a:lnTo>
                  <a:lnTo>
                    <a:pt x="554" y="2116"/>
                  </a:lnTo>
                  <a:lnTo>
                    <a:pt x="561" y="2109"/>
                  </a:lnTo>
                  <a:lnTo>
                    <a:pt x="567" y="2104"/>
                  </a:lnTo>
                  <a:lnTo>
                    <a:pt x="576" y="2101"/>
                  </a:lnTo>
                  <a:lnTo>
                    <a:pt x="586" y="2098"/>
                  </a:lnTo>
                  <a:lnTo>
                    <a:pt x="598" y="2095"/>
                  </a:lnTo>
                  <a:lnTo>
                    <a:pt x="592" y="2087"/>
                  </a:lnTo>
                  <a:lnTo>
                    <a:pt x="589" y="2081"/>
                  </a:lnTo>
                  <a:lnTo>
                    <a:pt x="588" y="2078"/>
                  </a:lnTo>
                  <a:lnTo>
                    <a:pt x="588" y="2076"/>
                  </a:lnTo>
                  <a:lnTo>
                    <a:pt x="589" y="2074"/>
                  </a:lnTo>
                  <a:lnTo>
                    <a:pt x="591" y="2071"/>
                  </a:lnTo>
                  <a:lnTo>
                    <a:pt x="491" y="2046"/>
                  </a:lnTo>
                </a:path>
              </a:pathLst>
            </a:custGeom>
            <a:grpFill/>
            <a:ln w="952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sp>
          <p:nvSpPr>
            <p:cNvPr id="15" name="Freeform 9">
              <a:extLst>
                <a:ext uri="{FF2B5EF4-FFF2-40B4-BE49-F238E27FC236}">
                  <a16:creationId xmlns:a16="http://schemas.microsoft.com/office/drawing/2014/main" id="{4555F6BA-AFC5-4707-9EA2-3D118D93DEDF}"/>
                </a:ext>
              </a:extLst>
            </p:cNvPr>
            <p:cNvSpPr>
              <a:spLocks/>
            </p:cNvSpPr>
            <p:nvPr>
              <p:custDataLst>
                <p:tags r:id="rId6"/>
              </p:custDataLst>
            </p:nvPr>
          </p:nvSpPr>
          <p:spPr bwMode="auto">
            <a:xfrm>
              <a:off x="2176463" y="3508375"/>
              <a:ext cx="966787" cy="1203325"/>
            </a:xfrm>
            <a:custGeom>
              <a:avLst/>
              <a:gdLst>
                <a:gd name="T0" fmla="*/ 440 w 2226"/>
                <a:gd name="T1" fmla="*/ 896 h 2292"/>
                <a:gd name="T2" fmla="*/ 505 w 2226"/>
                <a:gd name="T3" fmla="*/ 985 h 2292"/>
                <a:gd name="T4" fmla="*/ 572 w 2226"/>
                <a:gd name="T5" fmla="*/ 1054 h 2292"/>
                <a:gd name="T6" fmla="*/ 716 w 2226"/>
                <a:gd name="T7" fmla="*/ 1098 h 2292"/>
                <a:gd name="T8" fmla="*/ 798 w 2226"/>
                <a:gd name="T9" fmla="*/ 1204 h 2292"/>
                <a:gd name="T10" fmla="*/ 846 w 2226"/>
                <a:gd name="T11" fmla="*/ 1292 h 2292"/>
                <a:gd name="T12" fmla="*/ 939 w 2226"/>
                <a:gd name="T13" fmla="*/ 1355 h 2292"/>
                <a:gd name="T14" fmla="*/ 957 w 2226"/>
                <a:gd name="T15" fmla="*/ 1466 h 2292"/>
                <a:gd name="T16" fmla="*/ 976 w 2226"/>
                <a:gd name="T17" fmla="*/ 1541 h 2292"/>
                <a:gd name="T18" fmla="*/ 992 w 2226"/>
                <a:gd name="T19" fmla="*/ 1632 h 2292"/>
                <a:gd name="T20" fmla="*/ 1131 w 2226"/>
                <a:gd name="T21" fmla="*/ 1698 h 2292"/>
                <a:gd name="T22" fmla="*/ 1193 w 2226"/>
                <a:gd name="T23" fmla="*/ 1805 h 2292"/>
                <a:gd name="T24" fmla="*/ 1243 w 2226"/>
                <a:gd name="T25" fmla="*/ 1864 h 2292"/>
                <a:gd name="T26" fmla="*/ 1183 w 2226"/>
                <a:gd name="T27" fmla="*/ 2003 h 2292"/>
                <a:gd name="T28" fmla="*/ 1084 w 2226"/>
                <a:gd name="T29" fmla="*/ 2128 h 2292"/>
                <a:gd name="T30" fmla="*/ 1180 w 2226"/>
                <a:gd name="T31" fmla="*/ 2161 h 2292"/>
                <a:gd name="T32" fmla="*/ 1296 w 2226"/>
                <a:gd name="T33" fmla="*/ 2234 h 2292"/>
                <a:gd name="T34" fmla="*/ 1419 w 2226"/>
                <a:gd name="T35" fmla="*/ 2198 h 2292"/>
                <a:gd name="T36" fmla="*/ 1518 w 2226"/>
                <a:gd name="T37" fmla="*/ 2036 h 2292"/>
                <a:gd name="T38" fmla="*/ 1512 w 2226"/>
                <a:gd name="T39" fmla="*/ 1918 h 2292"/>
                <a:gd name="T40" fmla="*/ 1561 w 2226"/>
                <a:gd name="T41" fmla="*/ 1793 h 2292"/>
                <a:gd name="T42" fmla="*/ 1706 w 2226"/>
                <a:gd name="T43" fmla="*/ 1727 h 2292"/>
                <a:gd name="T44" fmla="*/ 1798 w 2226"/>
                <a:gd name="T45" fmla="*/ 1681 h 2292"/>
                <a:gd name="T46" fmla="*/ 1897 w 2226"/>
                <a:gd name="T47" fmla="*/ 1641 h 2292"/>
                <a:gd name="T48" fmla="*/ 1982 w 2226"/>
                <a:gd name="T49" fmla="*/ 1400 h 2292"/>
                <a:gd name="T50" fmla="*/ 2014 w 2226"/>
                <a:gd name="T51" fmla="*/ 1288 h 2292"/>
                <a:gd name="T52" fmla="*/ 2002 w 2226"/>
                <a:gd name="T53" fmla="*/ 1090 h 2292"/>
                <a:gd name="T54" fmla="*/ 2073 w 2226"/>
                <a:gd name="T55" fmla="*/ 1009 h 2292"/>
                <a:gd name="T56" fmla="*/ 2190 w 2226"/>
                <a:gd name="T57" fmla="*/ 877 h 2292"/>
                <a:gd name="T58" fmla="*/ 2222 w 2226"/>
                <a:gd name="T59" fmla="*/ 732 h 2292"/>
                <a:gd name="T60" fmla="*/ 2157 w 2226"/>
                <a:gd name="T61" fmla="*/ 599 h 2292"/>
                <a:gd name="T62" fmla="*/ 2059 w 2226"/>
                <a:gd name="T63" fmla="*/ 563 h 2292"/>
                <a:gd name="T64" fmla="*/ 1921 w 2226"/>
                <a:gd name="T65" fmla="*/ 462 h 2292"/>
                <a:gd name="T66" fmla="*/ 1742 w 2226"/>
                <a:gd name="T67" fmla="*/ 450 h 2292"/>
                <a:gd name="T68" fmla="*/ 1670 w 2226"/>
                <a:gd name="T69" fmla="*/ 447 h 2292"/>
                <a:gd name="T70" fmla="*/ 1636 w 2226"/>
                <a:gd name="T71" fmla="*/ 394 h 2292"/>
                <a:gd name="T72" fmla="*/ 1512 w 2226"/>
                <a:gd name="T73" fmla="*/ 348 h 2292"/>
                <a:gd name="T74" fmla="*/ 1411 w 2226"/>
                <a:gd name="T75" fmla="*/ 409 h 2292"/>
                <a:gd name="T76" fmla="*/ 1338 w 2226"/>
                <a:gd name="T77" fmla="*/ 405 h 2292"/>
                <a:gd name="T78" fmla="*/ 1247 w 2226"/>
                <a:gd name="T79" fmla="*/ 384 h 2292"/>
                <a:gd name="T80" fmla="*/ 1317 w 2226"/>
                <a:gd name="T81" fmla="*/ 268 h 2292"/>
                <a:gd name="T82" fmla="*/ 1338 w 2226"/>
                <a:gd name="T83" fmla="*/ 184 h 2292"/>
                <a:gd name="T84" fmla="*/ 1291 w 2226"/>
                <a:gd name="T85" fmla="*/ 68 h 2292"/>
                <a:gd name="T86" fmla="*/ 1124 w 2226"/>
                <a:gd name="T87" fmla="*/ 135 h 2292"/>
                <a:gd name="T88" fmla="*/ 1003 w 2226"/>
                <a:gd name="T89" fmla="*/ 170 h 2292"/>
                <a:gd name="T90" fmla="*/ 960 w 2226"/>
                <a:gd name="T91" fmla="*/ 187 h 2292"/>
                <a:gd name="T92" fmla="*/ 812 w 2226"/>
                <a:gd name="T93" fmla="*/ 176 h 2292"/>
                <a:gd name="T94" fmla="*/ 811 w 2226"/>
                <a:gd name="T95" fmla="*/ 67 h 2292"/>
                <a:gd name="T96" fmla="*/ 745 w 2226"/>
                <a:gd name="T97" fmla="*/ 0 h 2292"/>
                <a:gd name="T98" fmla="*/ 700 w 2226"/>
                <a:gd name="T99" fmla="*/ 31 h 2292"/>
                <a:gd name="T100" fmla="*/ 589 w 2226"/>
                <a:gd name="T101" fmla="*/ 70 h 2292"/>
                <a:gd name="T102" fmla="*/ 560 w 2226"/>
                <a:gd name="T103" fmla="*/ 198 h 2292"/>
                <a:gd name="T104" fmla="*/ 453 w 2226"/>
                <a:gd name="T105" fmla="*/ 258 h 2292"/>
                <a:gd name="T106" fmla="*/ 286 w 2226"/>
                <a:gd name="T107" fmla="*/ 197 h 2292"/>
                <a:gd name="T108" fmla="*/ 253 w 2226"/>
                <a:gd name="T109" fmla="*/ 240 h 2292"/>
                <a:gd name="T110" fmla="*/ 198 w 2226"/>
                <a:gd name="T111" fmla="*/ 311 h 2292"/>
                <a:gd name="T112" fmla="*/ 246 w 2226"/>
                <a:gd name="T113" fmla="*/ 388 h 2292"/>
                <a:gd name="T114" fmla="*/ 194 w 2226"/>
                <a:gd name="T115" fmla="*/ 560 h 2292"/>
                <a:gd name="T116" fmla="*/ 100 w 2226"/>
                <a:gd name="T117" fmla="*/ 567 h 2292"/>
                <a:gd name="T118" fmla="*/ 16 w 2226"/>
                <a:gd name="T119" fmla="*/ 687 h 2292"/>
                <a:gd name="T120" fmla="*/ 22 w 2226"/>
                <a:gd name="T121" fmla="*/ 824 h 2292"/>
                <a:gd name="T122" fmla="*/ 120 w 2226"/>
                <a:gd name="T123" fmla="*/ 905 h 2292"/>
                <a:gd name="T124" fmla="*/ 191 w 2226"/>
                <a:gd name="T125" fmla="*/ 949 h 2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226" h="2292">
                  <a:moveTo>
                    <a:pt x="233" y="973"/>
                  </a:moveTo>
                  <a:lnTo>
                    <a:pt x="313" y="967"/>
                  </a:lnTo>
                  <a:lnTo>
                    <a:pt x="323" y="963"/>
                  </a:lnTo>
                  <a:lnTo>
                    <a:pt x="332" y="959"/>
                  </a:lnTo>
                  <a:lnTo>
                    <a:pt x="342" y="953"/>
                  </a:lnTo>
                  <a:lnTo>
                    <a:pt x="351" y="948"/>
                  </a:lnTo>
                  <a:lnTo>
                    <a:pt x="368" y="936"/>
                  </a:lnTo>
                  <a:lnTo>
                    <a:pt x="386" y="923"/>
                  </a:lnTo>
                  <a:lnTo>
                    <a:pt x="403" y="911"/>
                  </a:lnTo>
                  <a:lnTo>
                    <a:pt x="421" y="902"/>
                  </a:lnTo>
                  <a:lnTo>
                    <a:pt x="431" y="898"/>
                  </a:lnTo>
                  <a:lnTo>
                    <a:pt x="440" y="896"/>
                  </a:lnTo>
                  <a:lnTo>
                    <a:pt x="449" y="894"/>
                  </a:lnTo>
                  <a:lnTo>
                    <a:pt x="459" y="893"/>
                  </a:lnTo>
                  <a:lnTo>
                    <a:pt x="467" y="894"/>
                  </a:lnTo>
                  <a:lnTo>
                    <a:pt x="474" y="896"/>
                  </a:lnTo>
                  <a:lnTo>
                    <a:pt x="480" y="899"/>
                  </a:lnTo>
                  <a:lnTo>
                    <a:pt x="485" y="902"/>
                  </a:lnTo>
                  <a:lnTo>
                    <a:pt x="489" y="907"/>
                  </a:lnTo>
                  <a:lnTo>
                    <a:pt x="492" y="912"/>
                  </a:lnTo>
                  <a:lnTo>
                    <a:pt x="496" y="918"/>
                  </a:lnTo>
                  <a:lnTo>
                    <a:pt x="498" y="925"/>
                  </a:lnTo>
                  <a:lnTo>
                    <a:pt x="502" y="956"/>
                  </a:lnTo>
                  <a:lnTo>
                    <a:pt x="505" y="985"/>
                  </a:lnTo>
                  <a:lnTo>
                    <a:pt x="509" y="994"/>
                  </a:lnTo>
                  <a:lnTo>
                    <a:pt x="512" y="1001"/>
                  </a:lnTo>
                  <a:lnTo>
                    <a:pt x="515" y="1008"/>
                  </a:lnTo>
                  <a:lnTo>
                    <a:pt x="520" y="1015"/>
                  </a:lnTo>
                  <a:lnTo>
                    <a:pt x="525" y="1022"/>
                  </a:lnTo>
                  <a:lnTo>
                    <a:pt x="531" y="1028"/>
                  </a:lnTo>
                  <a:lnTo>
                    <a:pt x="536" y="1033"/>
                  </a:lnTo>
                  <a:lnTo>
                    <a:pt x="543" y="1038"/>
                  </a:lnTo>
                  <a:lnTo>
                    <a:pt x="549" y="1044"/>
                  </a:lnTo>
                  <a:lnTo>
                    <a:pt x="557" y="1048"/>
                  </a:lnTo>
                  <a:lnTo>
                    <a:pt x="564" y="1051"/>
                  </a:lnTo>
                  <a:lnTo>
                    <a:pt x="572" y="1054"/>
                  </a:lnTo>
                  <a:lnTo>
                    <a:pt x="580" y="1057"/>
                  </a:lnTo>
                  <a:lnTo>
                    <a:pt x="588" y="1058"/>
                  </a:lnTo>
                  <a:lnTo>
                    <a:pt x="597" y="1059"/>
                  </a:lnTo>
                  <a:lnTo>
                    <a:pt x="605" y="1060"/>
                  </a:lnTo>
                  <a:lnTo>
                    <a:pt x="614" y="1060"/>
                  </a:lnTo>
                  <a:lnTo>
                    <a:pt x="625" y="1063"/>
                  </a:lnTo>
                  <a:lnTo>
                    <a:pt x="638" y="1066"/>
                  </a:lnTo>
                  <a:lnTo>
                    <a:pt x="653" y="1071"/>
                  </a:lnTo>
                  <a:lnTo>
                    <a:pt x="668" y="1076"/>
                  </a:lnTo>
                  <a:lnTo>
                    <a:pt x="683" y="1083"/>
                  </a:lnTo>
                  <a:lnTo>
                    <a:pt x="700" y="1090"/>
                  </a:lnTo>
                  <a:lnTo>
                    <a:pt x="716" y="1098"/>
                  </a:lnTo>
                  <a:lnTo>
                    <a:pt x="733" y="1108"/>
                  </a:lnTo>
                  <a:lnTo>
                    <a:pt x="747" y="1116"/>
                  </a:lnTo>
                  <a:lnTo>
                    <a:pt x="761" y="1126"/>
                  </a:lnTo>
                  <a:lnTo>
                    <a:pt x="773" y="1135"/>
                  </a:lnTo>
                  <a:lnTo>
                    <a:pt x="783" y="1144"/>
                  </a:lnTo>
                  <a:lnTo>
                    <a:pt x="791" y="1153"/>
                  </a:lnTo>
                  <a:lnTo>
                    <a:pt x="794" y="1158"/>
                  </a:lnTo>
                  <a:lnTo>
                    <a:pt x="796" y="1162"/>
                  </a:lnTo>
                  <a:lnTo>
                    <a:pt x="798" y="1167"/>
                  </a:lnTo>
                  <a:lnTo>
                    <a:pt x="798" y="1171"/>
                  </a:lnTo>
                  <a:lnTo>
                    <a:pt x="798" y="1190"/>
                  </a:lnTo>
                  <a:lnTo>
                    <a:pt x="798" y="1204"/>
                  </a:lnTo>
                  <a:lnTo>
                    <a:pt x="798" y="1214"/>
                  </a:lnTo>
                  <a:lnTo>
                    <a:pt x="798" y="1220"/>
                  </a:lnTo>
                  <a:lnTo>
                    <a:pt x="799" y="1229"/>
                  </a:lnTo>
                  <a:lnTo>
                    <a:pt x="803" y="1242"/>
                  </a:lnTo>
                  <a:lnTo>
                    <a:pt x="806" y="1249"/>
                  </a:lnTo>
                  <a:lnTo>
                    <a:pt x="810" y="1256"/>
                  </a:lnTo>
                  <a:lnTo>
                    <a:pt x="814" y="1263"/>
                  </a:lnTo>
                  <a:lnTo>
                    <a:pt x="818" y="1271"/>
                  </a:lnTo>
                  <a:lnTo>
                    <a:pt x="824" y="1277"/>
                  </a:lnTo>
                  <a:lnTo>
                    <a:pt x="830" y="1283"/>
                  </a:lnTo>
                  <a:lnTo>
                    <a:pt x="838" y="1288"/>
                  </a:lnTo>
                  <a:lnTo>
                    <a:pt x="846" y="1292"/>
                  </a:lnTo>
                  <a:lnTo>
                    <a:pt x="854" y="1295"/>
                  </a:lnTo>
                  <a:lnTo>
                    <a:pt x="863" y="1296"/>
                  </a:lnTo>
                  <a:lnTo>
                    <a:pt x="873" y="1296"/>
                  </a:lnTo>
                  <a:lnTo>
                    <a:pt x="884" y="1294"/>
                  </a:lnTo>
                  <a:lnTo>
                    <a:pt x="917" y="1294"/>
                  </a:lnTo>
                  <a:lnTo>
                    <a:pt x="918" y="1306"/>
                  </a:lnTo>
                  <a:lnTo>
                    <a:pt x="919" y="1317"/>
                  </a:lnTo>
                  <a:lnTo>
                    <a:pt x="923" y="1328"/>
                  </a:lnTo>
                  <a:lnTo>
                    <a:pt x="926" y="1336"/>
                  </a:lnTo>
                  <a:lnTo>
                    <a:pt x="929" y="1343"/>
                  </a:lnTo>
                  <a:lnTo>
                    <a:pt x="935" y="1349"/>
                  </a:lnTo>
                  <a:lnTo>
                    <a:pt x="939" y="1355"/>
                  </a:lnTo>
                  <a:lnTo>
                    <a:pt x="944" y="1360"/>
                  </a:lnTo>
                  <a:lnTo>
                    <a:pt x="953" y="1371"/>
                  </a:lnTo>
                  <a:lnTo>
                    <a:pt x="962" y="1385"/>
                  </a:lnTo>
                  <a:lnTo>
                    <a:pt x="965" y="1392"/>
                  </a:lnTo>
                  <a:lnTo>
                    <a:pt x="969" y="1401"/>
                  </a:lnTo>
                  <a:lnTo>
                    <a:pt x="970" y="1411"/>
                  </a:lnTo>
                  <a:lnTo>
                    <a:pt x="971" y="1423"/>
                  </a:lnTo>
                  <a:lnTo>
                    <a:pt x="970" y="1434"/>
                  </a:lnTo>
                  <a:lnTo>
                    <a:pt x="968" y="1443"/>
                  </a:lnTo>
                  <a:lnTo>
                    <a:pt x="964" y="1452"/>
                  </a:lnTo>
                  <a:lnTo>
                    <a:pt x="961" y="1459"/>
                  </a:lnTo>
                  <a:lnTo>
                    <a:pt x="957" y="1466"/>
                  </a:lnTo>
                  <a:lnTo>
                    <a:pt x="953" y="1474"/>
                  </a:lnTo>
                  <a:lnTo>
                    <a:pt x="951" y="1482"/>
                  </a:lnTo>
                  <a:lnTo>
                    <a:pt x="951" y="1491"/>
                  </a:lnTo>
                  <a:lnTo>
                    <a:pt x="951" y="1498"/>
                  </a:lnTo>
                  <a:lnTo>
                    <a:pt x="952" y="1503"/>
                  </a:lnTo>
                  <a:lnTo>
                    <a:pt x="953" y="1509"/>
                  </a:lnTo>
                  <a:lnTo>
                    <a:pt x="955" y="1513"/>
                  </a:lnTo>
                  <a:lnTo>
                    <a:pt x="959" y="1521"/>
                  </a:lnTo>
                  <a:lnTo>
                    <a:pt x="964" y="1527"/>
                  </a:lnTo>
                  <a:lnTo>
                    <a:pt x="969" y="1533"/>
                  </a:lnTo>
                  <a:lnTo>
                    <a:pt x="973" y="1537"/>
                  </a:lnTo>
                  <a:lnTo>
                    <a:pt x="976" y="1541"/>
                  </a:lnTo>
                  <a:lnTo>
                    <a:pt x="978" y="1547"/>
                  </a:lnTo>
                  <a:lnTo>
                    <a:pt x="979" y="1555"/>
                  </a:lnTo>
                  <a:lnTo>
                    <a:pt x="979" y="1564"/>
                  </a:lnTo>
                  <a:lnTo>
                    <a:pt x="979" y="1572"/>
                  </a:lnTo>
                  <a:lnTo>
                    <a:pt x="978" y="1580"/>
                  </a:lnTo>
                  <a:lnTo>
                    <a:pt x="976" y="1588"/>
                  </a:lnTo>
                  <a:lnTo>
                    <a:pt x="975" y="1596"/>
                  </a:lnTo>
                  <a:lnTo>
                    <a:pt x="975" y="1605"/>
                  </a:lnTo>
                  <a:lnTo>
                    <a:pt x="978" y="1614"/>
                  </a:lnTo>
                  <a:lnTo>
                    <a:pt x="981" y="1621"/>
                  </a:lnTo>
                  <a:lnTo>
                    <a:pt x="985" y="1627"/>
                  </a:lnTo>
                  <a:lnTo>
                    <a:pt x="992" y="1632"/>
                  </a:lnTo>
                  <a:lnTo>
                    <a:pt x="998" y="1637"/>
                  </a:lnTo>
                  <a:lnTo>
                    <a:pt x="1016" y="1645"/>
                  </a:lnTo>
                  <a:lnTo>
                    <a:pt x="1036" y="1653"/>
                  </a:lnTo>
                  <a:lnTo>
                    <a:pt x="1057" y="1661"/>
                  </a:lnTo>
                  <a:lnTo>
                    <a:pt x="1077" y="1669"/>
                  </a:lnTo>
                  <a:lnTo>
                    <a:pt x="1086" y="1673"/>
                  </a:lnTo>
                  <a:lnTo>
                    <a:pt x="1095" y="1678"/>
                  </a:lnTo>
                  <a:lnTo>
                    <a:pt x="1104" y="1682"/>
                  </a:lnTo>
                  <a:lnTo>
                    <a:pt x="1110" y="1688"/>
                  </a:lnTo>
                  <a:lnTo>
                    <a:pt x="1116" y="1692"/>
                  </a:lnTo>
                  <a:lnTo>
                    <a:pt x="1124" y="1695"/>
                  </a:lnTo>
                  <a:lnTo>
                    <a:pt x="1131" y="1698"/>
                  </a:lnTo>
                  <a:lnTo>
                    <a:pt x="1140" y="1700"/>
                  </a:lnTo>
                  <a:lnTo>
                    <a:pt x="1149" y="1702"/>
                  </a:lnTo>
                  <a:lnTo>
                    <a:pt x="1157" y="1705"/>
                  </a:lnTo>
                  <a:lnTo>
                    <a:pt x="1164" y="1708"/>
                  </a:lnTo>
                  <a:lnTo>
                    <a:pt x="1170" y="1713"/>
                  </a:lnTo>
                  <a:lnTo>
                    <a:pt x="1176" y="1721"/>
                  </a:lnTo>
                  <a:lnTo>
                    <a:pt x="1181" y="1729"/>
                  </a:lnTo>
                  <a:lnTo>
                    <a:pt x="1185" y="1739"/>
                  </a:lnTo>
                  <a:lnTo>
                    <a:pt x="1187" y="1749"/>
                  </a:lnTo>
                  <a:lnTo>
                    <a:pt x="1189" y="1772"/>
                  </a:lnTo>
                  <a:lnTo>
                    <a:pt x="1192" y="1794"/>
                  </a:lnTo>
                  <a:lnTo>
                    <a:pt x="1193" y="1805"/>
                  </a:lnTo>
                  <a:lnTo>
                    <a:pt x="1195" y="1815"/>
                  </a:lnTo>
                  <a:lnTo>
                    <a:pt x="1198" y="1825"/>
                  </a:lnTo>
                  <a:lnTo>
                    <a:pt x="1204" y="1832"/>
                  </a:lnTo>
                  <a:lnTo>
                    <a:pt x="1207" y="1836"/>
                  </a:lnTo>
                  <a:lnTo>
                    <a:pt x="1210" y="1839"/>
                  </a:lnTo>
                  <a:lnTo>
                    <a:pt x="1214" y="1842"/>
                  </a:lnTo>
                  <a:lnTo>
                    <a:pt x="1219" y="1844"/>
                  </a:lnTo>
                  <a:lnTo>
                    <a:pt x="1224" y="1846"/>
                  </a:lnTo>
                  <a:lnTo>
                    <a:pt x="1229" y="1847"/>
                  </a:lnTo>
                  <a:lnTo>
                    <a:pt x="1236" y="1848"/>
                  </a:lnTo>
                  <a:lnTo>
                    <a:pt x="1243" y="1848"/>
                  </a:lnTo>
                  <a:lnTo>
                    <a:pt x="1243" y="1864"/>
                  </a:lnTo>
                  <a:lnTo>
                    <a:pt x="1243" y="1879"/>
                  </a:lnTo>
                  <a:lnTo>
                    <a:pt x="1243" y="1891"/>
                  </a:lnTo>
                  <a:lnTo>
                    <a:pt x="1243" y="1904"/>
                  </a:lnTo>
                  <a:lnTo>
                    <a:pt x="1243" y="1921"/>
                  </a:lnTo>
                  <a:lnTo>
                    <a:pt x="1243" y="1942"/>
                  </a:lnTo>
                  <a:lnTo>
                    <a:pt x="1243" y="1961"/>
                  </a:lnTo>
                  <a:lnTo>
                    <a:pt x="1243" y="1971"/>
                  </a:lnTo>
                  <a:lnTo>
                    <a:pt x="1232" y="1974"/>
                  </a:lnTo>
                  <a:lnTo>
                    <a:pt x="1221" y="1979"/>
                  </a:lnTo>
                  <a:lnTo>
                    <a:pt x="1208" y="1985"/>
                  </a:lnTo>
                  <a:lnTo>
                    <a:pt x="1196" y="1994"/>
                  </a:lnTo>
                  <a:lnTo>
                    <a:pt x="1183" y="2003"/>
                  </a:lnTo>
                  <a:lnTo>
                    <a:pt x="1170" y="2013"/>
                  </a:lnTo>
                  <a:lnTo>
                    <a:pt x="1157" y="2023"/>
                  </a:lnTo>
                  <a:lnTo>
                    <a:pt x="1143" y="2034"/>
                  </a:lnTo>
                  <a:lnTo>
                    <a:pt x="1131" y="2047"/>
                  </a:lnTo>
                  <a:lnTo>
                    <a:pt x="1120" y="2059"/>
                  </a:lnTo>
                  <a:lnTo>
                    <a:pt x="1109" y="2070"/>
                  </a:lnTo>
                  <a:lnTo>
                    <a:pt x="1101" y="2082"/>
                  </a:lnTo>
                  <a:lnTo>
                    <a:pt x="1094" y="2094"/>
                  </a:lnTo>
                  <a:lnTo>
                    <a:pt x="1088" y="2106"/>
                  </a:lnTo>
                  <a:lnTo>
                    <a:pt x="1085" y="2116"/>
                  </a:lnTo>
                  <a:lnTo>
                    <a:pt x="1084" y="2125"/>
                  </a:lnTo>
                  <a:lnTo>
                    <a:pt x="1084" y="2128"/>
                  </a:lnTo>
                  <a:lnTo>
                    <a:pt x="1086" y="2130"/>
                  </a:lnTo>
                  <a:lnTo>
                    <a:pt x="1088" y="2132"/>
                  </a:lnTo>
                  <a:lnTo>
                    <a:pt x="1092" y="2133"/>
                  </a:lnTo>
                  <a:lnTo>
                    <a:pt x="1101" y="2137"/>
                  </a:lnTo>
                  <a:lnTo>
                    <a:pt x="1110" y="2139"/>
                  </a:lnTo>
                  <a:lnTo>
                    <a:pt x="1131" y="2142"/>
                  </a:lnTo>
                  <a:lnTo>
                    <a:pt x="1143" y="2144"/>
                  </a:lnTo>
                  <a:lnTo>
                    <a:pt x="1151" y="2145"/>
                  </a:lnTo>
                  <a:lnTo>
                    <a:pt x="1158" y="2147"/>
                  </a:lnTo>
                  <a:lnTo>
                    <a:pt x="1163" y="2150"/>
                  </a:lnTo>
                  <a:lnTo>
                    <a:pt x="1169" y="2153"/>
                  </a:lnTo>
                  <a:lnTo>
                    <a:pt x="1180" y="2161"/>
                  </a:lnTo>
                  <a:lnTo>
                    <a:pt x="1189" y="2170"/>
                  </a:lnTo>
                  <a:lnTo>
                    <a:pt x="1200" y="2178"/>
                  </a:lnTo>
                  <a:lnTo>
                    <a:pt x="1210" y="2186"/>
                  </a:lnTo>
                  <a:lnTo>
                    <a:pt x="1216" y="2190"/>
                  </a:lnTo>
                  <a:lnTo>
                    <a:pt x="1222" y="2193"/>
                  </a:lnTo>
                  <a:lnTo>
                    <a:pt x="1229" y="2197"/>
                  </a:lnTo>
                  <a:lnTo>
                    <a:pt x="1237" y="2199"/>
                  </a:lnTo>
                  <a:lnTo>
                    <a:pt x="1248" y="2203"/>
                  </a:lnTo>
                  <a:lnTo>
                    <a:pt x="1258" y="2208"/>
                  </a:lnTo>
                  <a:lnTo>
                    <a:pt x="1267" y="2214"/>
                  </a:lnTo>
                  <a:lnTo>
                    <a:pt x="1277" y="2220"/>
                  </a:lnTo>
                  <a:lnTo>
                    <a:pt x="1296" y="2234"/>
                  </a:lnTo>
                  <a:lnTo>
                    <a:pt x="1312" y="2248"/>
                  </a:lnTo>
                  <a:lnTo>
                    <a:pt x="1327" y="2262"/>
                  </a:lnTo>
                  <a:lnTo>
                    <a:pt x="1340" y="2275"/>
                  </a:lnTo>
                  <a:lnTo>
                    <a:pt x="1352" y="2285"/>
                  </a:lnTo>
                  <a:lnTo>
                    <a:pt x="1363" y="2292"/>
                  </a:lnTo>
                  <a:lnTo>
                    <a:pt x="1370" y="2276"/>
                  </a:lnTo>
                  <a:lnTo>
                    <a:pt x="1377" y="2261"/>
                  </a:lnTo>
                  <a:lnTo>
                    <a:pt x="1385" y="2248"/>
                  </a:lnTo>
                  <a:lnTo>
                    <a:pt x="1394" y="2235"/>
                  </a:lnTo>
                  <a:lnTo>
                    <a:pt x="1401" y="2223"/>
                  </a:lnTo>
                  <a:lnTo>
                    <a:pt x="1410" y="2210"/>
                  </a:lnTo>
                  <a:lnTo>
                    <a:pt x="1419" y="2198"/>
                  </a:lnTo>
                  <a:lnTo>
                    <a:pt x="1429" y="2187"/>
                  </a:lnTo>
                  <a:lnTo>
                    <a:pt x="1439" y="2160"/>
                  </a:lnTo>
                  <a:lnTo>
                    <a:pt x="1449" y="2138"/>
                  </a:lnTo>
                  <a:lnTo>
                    <a:pt x="1459" y="2116"/>
                  </a:lnTo>
                  <a:lnTo>
                    <a:pt x="1468" y="2088"/>
                  </a:lnTo>
                  <a:lnTo>
                    <a:pt x="1472" y="2082"/>
                  </a:lnTo>
                  <a:lnTo>
                    <a:pt x="1476" y="2076"/>
                  </a:lnTo>
                  <a:lnTo>
                    <a:pt x="1480" y="2070"/>
                  </a:lnTo>
                  <a:lnTo>
                    <a:pt x="1485" y="2065"/>
                  </a:lnTo>
                  <a:lnTo>
                    <a:pt x="1496" y="2055"/>
                  </a:lnTo>
                  <a:lnTo>
                    <a:pt x="1507" y="2046"/>
                  </a:lnTo>
                  <a:lnTo>
                    <a:pt x="1518" y="2036"/>
                  </a:lnTo>
                  <a:lnTo>
                    <a:pt x="1527" y="2026"/>
                  </a:lnTo>
                  <a:lnTo>
                    <a:pt x="1530" y="2021"/>
                  </a:lnTo>
                  <a:lnTo>
                    <a:pt x="1533" y="2015"/>
                  </a:lnTo>
                  <a:lnTo>
                    <a:pt x="1534" y="2009"/>
                  </a:lnTo>
                  <a:lnTo>
                    <a:pt x="1535" y="2002"/>
                  </a:lnTo>
                  <a:lnTo>
                    <a:pt x="1535" y="1993"/>
                  </a:lnTo>
                  <a:lnTo>
                    <a:pt x="1534" y="1984"/>
                  </a:lnTo>
                  <a:lnTo>
                    <a:pt x="1532" y="1975"/>
                  </a:lnTo>
                  <a:lnTo>
                    <a:pt x="1530" y="1966"/>
                  </a:lnTo>
                  <a:lnTo>
                    <a:pt x="1524" y="1950"/>
                  </a:lnTo>
                  <a:lnTo>
                    <a:pt x="1519" y="1934"/>
                  </a:lnTo>
                  <a:lnTo>
                    <a:pt x="1512" y="1918"/>
                  </a:lnTo>
                  <a:lnTo>
                    <a:pt x="1507" y="1904"/>
                  </a:lnTo>
                  <a:lnTo>
                    <a:pt x="1504" y="1891"/>
                  </a:lnTo>
                  <a:lnTo>
                    <a:pt x="1502" y="1879"/>
                  </a:lnTo>
                  <a:lnTo>
                    <a:pt x="1502" y="1873"/>
                  </a:lnTo>
                  <a:lnTo>
                    <a:pt x="1504" y="1867"/>
                  </a:lnTo>
                  <a:lnTo>
                    <a:pt x="1506" y="1861"/>
                  </a:lnTo>
                  <a:lnTo>
                    <a:pt x="1508" y="1855"/>
                  </a:lnTo>
                  <a:lnTo>
                    <a:pt x="1514" y="1843"/>
                  </a:lnTo>
                  <a:lnTo>
                    <a:pt x="1523" y="1830"/>
                  </a:lnTo>
                  <a:lnTo>
                    <a:pt x="1534" y="1817"/>
                  </a:lnTo>
                  <a:lnTo>
                    <a:pt x="1547" y="1805"/>
                  </a:lnTo>
                  <a:lnTo>
                    <a:pt x="1561" y="1793"/>
                  </a:lnTo>
                  <a:lnTo>
                    <a:pt x="1576" y="1782"/>
                  </a:lnTo>
                  <a:lnTo>
                    <a:pt x="1591" y="1772"/>
                  </a:lnTo>
                  <a:lnTo>
                    <a:pt x="1608" y="1761"/>
                  </a:lnTo>
                  <a:lnTo>
                    <a:pt x="1623" y="1753"/>
                  </a:lnTo>
                  <a:lnTo>
                    <a:pt x="1640" y="1745"/>
                  </a:lnTo>
                  <a:lnTo>
                    <a:pt x="1655" y="1739"/>
                  </a:lnTo>
                  <a:lnTo>
                    <a:pt x="1669" y="1735"/>
                  </a:lnTo>
                  <a:lnTo>
                    <a:pt x="1682" y="1732"/>
                  </a:lnTo>
                  <a:lnTo>
                    <a:pt x="1695" y="1731"/>
                  </a:lnTo>
                  <a:lnTo>
                    <a:pt x="1699" y="1731"/>
                  </a:lnTo>
                  <a:lnTo>
                    <a:pt x="1702" y="1729"/>
                  </a:lnTo>
                  <a:lnTo>
                    <a:pt x="1706" y="1727"/>
                  </a:lnTo>
                  <a:lnTo>
                    <a:pt x="1709" y="1725"/>
                  </a:lnTo>
                  <a:lnTo>
                    <a:pt x="1717" y="1718"/>
                  </a:lnTo>
                  <a:lnTo>
                    <a:pt x="1724" y="1709"/>
                  </a:lnTo>
                  <a:lnTo>
                    <a:pt x="1733" y="1701"/>
                  </a:lnTo>
                  <a:lnTo>
                    <a:pt x="1743" y="1694"/>
                  </a:lnTo>
                  <a:lnTo>
                    <a:pt x="1748" y="1692"/>
                  </a:lnTo>
                  <a:lnTo>
                    <a:pt x="1754" y="1690"/>
                  </a:lnTo>
                  <a:lnTo>
                    <a:pt x="1760" y="1688"/>
                  </a:lnTo>
                  <a:lnTo>
                    <a:pt x="1768" y="1688"/>
                  </a:lnTo>
                  <a:lnTo>
                    <a:pt x="1779" y="1684"/>
                  </a:lnTo>
                  <a:lnTo>
                    <a:pt x="1789" y="1682"/>
                  </a:lnTo>
                  <a:lnTo>
                    <a:pt x="1798" y="1681"/>
                  </a:lnTo>
                  <a:lnTo>
                    <a:pt x="1807" y="1680"/>
                  </a:lnTo>
                  <a:lnTo>
                    <a:pt x="1820" y="1681"/>
                  </a:lnTo>
                  <a:lnTo>
                    <a:pt x="1834" y="1682"/>
                  </a:lnTo>
                  <a:lnTo>
                    <a:pt x="1854" y="1681"/>
                  </a:lnTo>
                  <a:lnTo>
                    <a:pt x="1868" y="1679"/>
                  </a:lnTo>
                  <a:lnTo>
                    <a:pt x="1874" y="1678"/>
                  </a:lnTo>
                  <a:lnTo>
                    <a:pt x="1878" y="1676"/>
                  </a:lnTo>
                  <a:lnTo>
                    <a:pt x="1882" y="1673"/>
                  </a:lnTo>
                  <a:lnTo>
                    <a:pt x="1885" y="1670"/>
                  </a:lnTo>
                  <a:lnTo>
                    <a:pt x="1890" y="1663"/>
                  </a:lnTo>
                  <a:lnTo>
                    <a:pt x="1893" y="1653"/>
                  </a:lnTo>
                  <a:lnTo>
                    <a:pt x="1897" y="1641"/>
                  </a:lnTo>
                  <a:lnTo>
                    <a:pt x="1901" y="1626"/>
                  </a:lnTo>
                  <a:lnTo>
                    <a:pt x="1927" y="1571"/>
                  </a:lnTo>
                  <a:lnTo>
                    <a:pt x="1939" y="1553"/>
                  </a:lnTo>
                  <a:lnTo>
                    <a:pt x="1949" y="1535"/>
                  </a:lnTo>
                  <a:lnTo>
                    <a:pt x="1959" y="1518"/>
                  </a:lnTo>
                  <a:lnTo>
                    <a:pt x="1967" y="1500"/>
                  </a:lnTo>
                  <a:lnTo>
                    <a:pt x="1972" y="1480"/>
                  </a:lnTo>
                  <a:lnTo>
                    <a:pt x="1977" y="1460"/>
                  </a:lnTo>
                  <a:lnTo>
                    <a:pt x="1980" y="1437"/>
                  </a:lnTo>
                  <a:lnTo>
                    <a:pt x="1980" y="1411"/>
                  </a:lnTo>
                  <a:lnTo>
                    <a:pt x="1981" y="1405"/>
                  </a:lnTo>
                  <a:lnTo>
                    <a:pt x="1982" y="1400"/>
                  </a:lnTo>
                  <a:lnTo>
                    <a:pt x="1983" y="1395"/>
                  </a:lnTo>
                  <a:lnTo>
                    <a:pt x="1986" y="1391"/>
                  </a:lnTo>
                  <a:lnTo>
                    <a:pt x="1991" y="1382"/>
                  </a:lnTo>
                  <a:lnTo>
                    <a:pt x="1997" y="1372"/>
                  </a:lnTo>
                  <a:lnTo>
                    <a:pt x="2003" y="1364"/>
                  </a:lnTo>
                  <a:lnTo>
                    <a:pt x="2009" y="1354"/>
                  </a:lnTo>
                  <a:lnTo>
                    <a:pt x="2011" y="1349"/>
                  </a:lnTo>
                  <a:lnTo>
                    <a:pt x="2012" y="1343"/>
                  </a:lnTo>
                  <a:lnTo>
                    <a:pt x="2013" y="1337"/>
                  </a:lnTo>
                  <a:lnTo>
                    <a:pt x="2014" y="1331"/>
                  </a:lnTo>
                  <a:lnTo>
                    <a:pt x="2014" y="1307"/>
                  </a:lnTo>
                  <a:lnTo>
                    <a:pt x="2014" y="1288"/>
                  </a:lnTo>
                  <a:lnTo>
                    <a:pt x="2014" y="1271"/>
                  </a:lnTo>
                  <a:lnTo>
                    <a:pt x="2014" y="1250"/>
                  </a:lnTo>
                  <a:lnTo>
                    <a:pt x="2011" y="1223"/>
                  </a:lnTo>
                  <a:lnTo>
                    <a:pt x="2004" y="1185"/>
                  </a:lnTo>
                  <a:lnTo>
                    <a:pt x="2000" y="1165"/>
                  </a:lnTo>
                  <a:lnTo>
                    <a:pt x="1997" y="1145"/>
                  </a:lnTo>
                  <a:lnTo>
                    <a:pt x="1994" y="1129"/>
                  </a:lnTo>
                  <a:lnTo>
                    <a:pt x="1993" y="1115"/>
                  </a:lnTo>
                  <a:lnTo>
                    <a:pt x="1994" y="1108"/>
                  </a:lnTo>
                  <a:lnTo>
                    <a:pt x="1997" y="1102"/>
                  </a:lnTo>
                  <a:lnTo>
                    <a:pt x="1999" y="1096"/>
                  </a:lnTo>
                  <a:lnTo>
                    <a:pt x="2002" y="1090"/>
                  </a:lnTo>
                  <a:lnTo>
                    <a:pt x="2006" y="1085"/>
                  </a:lnTo>
                  <a:lnTo>
                    <a:pt x="2012" y="1081"/>
                  </a:lnTo>
                  <a:lnTo>
                    <a:pt x="2017" y="1077"/>
                  </a:lnTo>
                  <a:lnTo>
                    <a:pt x="2023" y="1073"/>
                  </a:lnTo>
                  <a:lnTo>
                    <a:pt x="2035" y="1067"/>
                  </a:lnTo>
                  <a:lnTo>
                    <a:pt x="2047" y="1063"/>
                  </a:lnTo>
                  <a:lnTo>
                    <a:pt x="2058" y="1060"/>
                  </a:lnTo>
                  <a:lnTo>
                    <a:pt x="2067" y="1060"/>
                  </a:lnTo>
                  <a:lnTo>
                    <a:pt x="2067" y="1046"/>
                  </a:lnTo>
                  <a:lnTo>
                    <a:pt x="2069" y="1032"/>
                  </a:lnTo>
                  <a:lnTo>
                    <a:pt x="2071" y="1020"/>
                  </a:lnTo>
                  <a:lnTo>
                    <a:pt x="2073" y="1009"/>
                  </a:lnTo>
                  <a:lnTo>
                    <a:pt x="2078" y="999"/>
                  </a:lnTo>
                  <a:lnTo>
                    <a:pt x="2081" y="990"/>
                  </a:lnTo>
                  <a:lnTo>
                    <a:pt x="2087" y="980"/>
                  </a:lnTo>
                  <a:lnTo>
                    <a:pt x="2092" y="972"/>
                  </a:lnTo>
                  <a:lnTo>
                    <a:pt x="2104" y="956"/>
                  </a:lnTo>
                  <a:lnTo>
                    <a:pt x="2117" y="943"/>
                  </a:lnTo>
                  <a:lnTo>
                    <a:pt x="2132" y="929"/>
                  </a:lnTo>
                  <a:lnTo>
                    <a:pt x="2147" y="917"/>
                  </a:lnTo>
                  <a:lnTo>
                    <a:pt x="2161" y="904"/>
                  </a:lnTo>
                  <a:lnTo>
                    <a:pt x="2175" y="891"/>
                  </a:lnTo>
                  <a:lnTo>
                    <a:pt x="2183" y="885"/>
                  </a:lnTo>
                  <a:lnTo>
                    <a:pt x="2190" y="877"/>
                  </a:lnTo>
                  <a:lnTo>
                    <a:pt x="2195" y="869"/>
                  </a:lnTo>
                  <a:lnTo>
                    <a:pt x="2202" y="861"/>
                  </a:lnTo>
                  <a:lnTo>
                    <a:pt x="2206" y="852"/>
                  </a:lnTo>
                  <a:lnTo>
                    <a:pt x="2212" y="843"/>
                  </a:lnTo>
                  <a:lnTo>
                    <a:pt x="2216" y="833"/>
                  </a:lnTo>
                  <a:lnTo>
                    <a:pt x="2219" y="822"/>
                  </a:lnTo>
                  <a:lnTo>
                    <a:pt x="2223" y="810"/>
                  </a:lnTo>
                  <a:lnTo>
                    <a:pt x="2225" y="798"/>
                  </a:lnTo>
                  <a:lnTo>
                    <a:pt x="2226" y="784"/>
                  </a:lnTo>
                  <a:lnTo>
                    <a:pt x="2226" y="770"/>
                  </a:lnTo>
                  <a:lnTo>
                    <a:pt x="2225" y="752"/>
                  </a:lnTo>
                  <a:lnTo>
                    <a:pt x="2222" y="732"/>
                  </a:lnTo>
                  <a:lnTo>
                    <a:pt x="2217" y="711"/>
                  </a:lnTo>
                  <a:lnTo>
                    <a:pt x="2212" y="689"/>
                  </a:lnTo>
                  <a:lnTo>
                    <a:pt x="2205" y="668"/>
                  </a:lnTo>
                  <a:lnTo>
                    <a:pt x="2199" y="649"/>
                  </a:lnTo>
                  <a:lnTo>
                    <a:pt x="2192" y="633"/>
                  </a:lnTo>
                  <a:lnTo>
                    <a:pt x="2186" y="622"/>
                  </a:lnTo>
                  <a:lnTo>
                    <a:pt x="2182" y="614"/>
                  </a:lnTo>
                  <a:lnTo>
                    <a:pt x="2178" y="608"/>
                  </a:lnTo>
                  <a:lnTo>
                    <a:pt x="2173" y="604"/>
                  </a:lnTo>
                  <a:lnTo>
                    <a:pt x="2168" y="601"/>
                  </a:lnTo>
                  <a:lnTo>
                    <a:pt x="2163" y="600"/>
                  </a:lnTo>
                  <a:lnTo>
                    <a:pt x="2157" y="599"/>
                  </a:lnTo>
                  <a:lnTo>
                    <a:pt x="2151" y="600"/>
                  </a:lnTo>
                  <a:lnTo>
                    <a:pt x="2146" y="601"/>
                  </a:lnTo>
                  <a:lnTo>
                    <a:pt x="2134" y="603"/>
                  </a:lnTo>
                  <a:lnTo>
                    <a:pt x="2122" y="605"/>
                  </a:lnTo>
                  <a:lnTo>
                    <a:pt x="2116" y="605"/>
                  </a:lnTo>
                  <a:lnTo>
                    <a:pt x="2111" y="604"/>
                  </a:lnTo>
                  <a:lnTo>
                    <a:pt x="2105" y="602"/>
                  </a:lnTo>
                  <a:lnTo>
                    <a:pt x="2100" y="597"/>
                  </a:lnTo>
                  <a:lnTo>
                    <a:pt x="2089" y="590"/>
                  </a:lnTo>
                  <a:lnTo>
                    <a:pt x="2079" y="582"/>
                  </a:lnTo>
                  <a:lnTo>
                    <a:pt x="2069" y="573"/>
                  </a:lnTo>
                  <a:lnTo>
                    <a:pt x="2059" y="563"/>
                  </a:lnTo>
                  <a:lnTo>
                    <a:pt x="2039" y="540"/>
                  </a:lnTo>
                  <a:lnTo>
                    <a:pt x="2021" y="518"/>
                  </a:lnTo>
                  <a:lnTo>
                    <a:pt x="2010" y="507"/>
                  </a:lnTo>
                  <a:lnTo>
                    <a:pt x="2000" y="497"/>
                  </a:lnTo>
                  <a:lnTo>
                    <a:pt x="1989" y="488"/>
                  </a:lnTo>
                  <a:lnTo>
                    <a:pt x="1977" y="478"/>
                  </a:lnTo>
                  <a:lnTo>
                    <a:pt x="1965" y="471"/>
                  </a:lnTo>
                  <a:lnTo>
                    <a:pt x="1950" y="466"/>
                  </a:lnTo>
                  <a:lnTo>
                    <a:pt x="1944" y="464"/>
                  </a:lnTo>
                  <a:lnTo>
                    <a:pt x="1936" y="463"/>
                  </a:lnTo>
                  <a:lnTo>
                    <a:pt x="1928" y="462"/>
                  </a:lnTo>
                  <a:lnTo>
                    <a:pt x="1921" y="462"/>
                  </a:lnTo>
                  <a:lnTo>
                    <a:pt x="1898" y="462"/>
                  </a:lnTo>
                  <a:lnTo>
                    <a:pt x="1878" y="462"/>
                  </a:lnTo>
                  <a:lnTo>
                    <a:pt x="1860" y="462"/>
                  </a:lnTo>
                  <a:lnTo>
                    <a:pt x="1841" y="462"/>
                  </a:lnTo>
                  <a:lnTo>
                    <a:pt x="1826" y="461"/>
                  </a:lnTo>
                  <a:lnTo>
                    <a:pt x="1814" y="460"/>
                  </a:lnTo>
                  <a:lnTo>
                    <a:pt x="1802" y="458"/>
                  </a:lnTo>
                  <a:lnTo>
                    <a:pt x="1791" y="456"/>
                  </a:lnTo>
                  <a:lnTo>
                    <a:pt x="1780" y="453"/>
                  </a:lnTo>
                  <a:lnTo>
                    <a:pt x="1768" y="451"/>
                  </a:lnTo>
                  <a:lnTo>
                    <a:pt x="1755" y="450"/>
                  </a:lnTo>
                  <a:lnTo>
                    <a:pt x="1742" y="450"/>
                  </a:lnTo>
                  <a:lnTo>
                    <a:pt x="1725" y="450"/>
                  </a:lnTo>
                  <a:lnTo>
                    <a:pt x="1713" y="452"/>
                  </a:lnTo>
                  <a:lnTo>
                    <a:pt x="1703" y="454"/>
                  </a:lnTo>
                  <a:lnTo>
                    <a:pt x="1696" y="458"/>
                  </a:lnTo>
                  <a:lnTo>
                    <a:pt x="1689" y="462"/>
                  </a:lnTo>
                  <a:lnTo>
                    <a:pt x="1685" y="467"/>
                  </a:lnTo>
                  <a:lnTo>
                    <a:pt x="1679" y="473"/>
                  </a:lnTo>
                  <a:lnTo>
                    <a:pt x="1675" y="480"/>
                  </a:lnTo>
                  <a:lnTo>
                    <a:pt x="1672" y="471"/>
                  </a:lnTo>
                  <a:lnTo>
                    <a:pt x="1669" y="462"/>
                  </a:lnTo>
                  <a:lnTo>
                    <a:pt x="1669" y="454"/>
                  </a:lnTo>
                  <a:lnTo>
                    <a:pt x="1670" y="447"/>
                  </a:lnTo>
                  <a:lnTo>
                    <a:pt x="1673" y="436"/>
                  </a:lnTo>
                  <a:lnTo>
                    <a:pt x="1675" y="430"/>
                  </a:lnTo>
                  <a:lnTo>
                    <a:pt x="1675" y="426"/>
                  </a:lnTo>
                  <a:lnTo>
                    <a:pt x="1673" y="421"/>
                  </a:lnTo>
                  <a:lnTo>
                    <a:pt x="1670" y="417"/>
                  </a:lnTo>
                  <a:lnTo>
                    <a:pt x="1668" y="413"/>
                  </a:lnTo>
                  <a:lnTo>
                    <a:pt x="1664" y="406"/>
                  </a:lnTo>
                  <a:lnTo>
                    <a:pt x="1662" y="400"/>
                  </a:lnTo>
                  <a:lnTo>
                    <a:pt x="1655" y="400"/>
                  </a:lnTo>
                  <a:lnTo>
                    <a:pt x="1648" y="398"/>
                  </a:lnTo>
                  <a:lnTo>
                    <a:pt x="1643" y="396"/>
                  </a:lnTo>
                  <a:lnTo>
                    <a:pt x="1636" y="394"/>
                  </a:lnTo>
                  <a:lnTo>
                    <a:pt x="1624" y="387"/>
                  </a:lnTo>
                  <a:lnTo>
                    <a:pt x="1612" y="379"/>
                  </a:lnTo>
                  <a:lnTo>
                    <a:pt x="1596" y="363"/>
                  </a:lnTo>
                  <a:lnTo>
                    <a:pt x="1588" y="357"/>
                  </a:lnTo>
                  <a:lnTo>
                    <a:pt x="1581" y="359"/>
                  </a:lnTo>
                  <a:lnTo>
                    <a:pt x="1574" y="360"/>
                  </a:lnTo>
                  <a:lnTo>
                    <a:pt x="1567" y="361"/>
                  </a:lnTo>
                  <a:lnTo>
                    <a:pt x="1560" y="362"/>
                  </a:lnTo>
                  <a:lnTo>
                    <a:pt x="1546" y="361"/>
                  </a:lnTo>
                  <a:lnTo>
                    <a:pt x="1534" y="358"/>
                  </a:lnTo>
                  <a:lnTo>
                    <a:pt x="1523" y="354"/>
                  </a:lnTo>
                  <a:lnTo>
                    <a:pt x="1512" y="348"/>
                  </a:lnTo>
                  <a:lnTo>
                    <a:pt x="1504" y="341"/>
                  </a:lnTo>
                  <a:lnTo>
                    <a:pt x="1496" y="333"/>
                  </a:lnTo>
                  <a:lnTo>
                    <a:pt x="1468" y="333"/>
                  </a:lnTo>
                  <a:lnTo>
                    <a:pt x="1468" y="337"/>
                  </a:lnTo>
                  <a:lnTo>
                    <a:pt x="1466" y="342"/>
                  </a:lnTo>
                  <a:lnTo>
                    <a:pt x="1463" y="349"/>
                  </a:lnTo>
                  <a:lnTo>
                    <a:pt x="1459" y="357"/>
                  </a:lnTo>
                  <a:lnTo>
                    <a:pt x="1446" y="373"/>
                  </a:lnTo>
                  <a:lnTo>
                    <a:pt x="1433" y="390"/>
                  </a:lnTo>
                  <a:lnTo>
                    <a:pt x="1426" y="398"/>
                  </a:lnTo>
                  <a:lnTo>
                    <a:pt x="1419" y="404"/>
                  </a:lnTo>
                  <a:lnTo>
                    <a:pt x="1411" y="409"/>
                  </a:lnTo>
                  <a:lnTo>
                    <a:pt x="1405" y="413"/>
                  </a:lnTo>
                  <a:lnTo>
                    <a:pt x="1401" y="414"/>
                  </a:lnTo>
                  <a:lnTo>
                    <a:pt x="1398" y="415"/>
                  </a:lnTo>
                  <a:lnTo>
                    <a:pt x="1395" y="415"/>
                  </a:lnTo>
                  <a:lnTo>
                    <a:pt x="1392" y="414"/>
                  </a:lnTo>
                  <a:lnTo>
                    <a:pt x="1389" y="413"/>
                  </a:lnTo>
                  <a:lnTo>
                    <a:pt x="1387" y="412"/>
                  </a:lnTo>
                  <a:lnTo>
                    <a:pt x="1385" y="409"/>
                  </a:lnTo>
                  <a:lnTo>
                    <a:pt x="1383" y="406"/>
                  </a:lnTo>
                  <a:lnTo>
                    <a:pt x="1367" y="406"/>
                  </a:lnTo>
                  <a:lnTo>
                    <a:pt x="1352" y="406"/>
                  </a:lnTo>
                  <a:lnTo>
                    <a:pt x="1338" y="405"/>
                  </a:lnTo>
                  <a:lnTo>
                    <a:pt x="1325" y="402"/>
                  </a:lnTo>
                  <a:lnTo>
                    <a:pt x="1318" y="401"/>
                  </a:lnTo>
                  <a:lnTo>
                    <a:pt x="1312" y="399"/>
                  </a:lnTo>
                  <a:lnTo>
                    <a:pt x="1308" y="396"/>
                  </a:lnTo>
                  <a:lnTo>
                    <a:pt x="1304" y="393"/>
                  </a:lnTo>
                  <a:lnTo>
                    <a:pt x="1300" y="390"/>
                  </a:lnTo>
                  <a:lnTo>
                    <a:pt x="1298" y="386"/>
                  </a:lnTo>
                  <a:lnTo>
                    <a:pt x="1297" y="381"/>
                  </a:lnTo>
                  <a:lnTo>
                    <a:pt x="1296" y="375"/>
                  </a:lnTo>
                  <a:lnTo>
                    <a:pt x="1270" y="375"/>
                  </a:lnTo>
                  <a:lnTo>
                    <a:pt x="1259" y="380"/>
                  </a:lnTo>
                  <a:lnTo>
                    <a:pt x="1247" y="384"/>
                  </a:lnTo>
                  <a:lnTo>
                    <a:pt x="1240" y="384"/>
                  </a:lnTo>
                  <a:lnTo>
                    <a:pt x="1235" y="384"/>
                  </a:lnTo>
                  <a:lnTo>
                    <a:pt x="1228" y="384"/>
                  </a:lnTo>
                  <a:lnTo>
                    <a:pt x="1224" y="382"/>
                  </a:lnTo>
                  <a:lnTo>
                    <a:pt x="1283" y="333"/>
                  </a:lnTo>
                  <a:lnTo>
                    <a:pt x="1286" y="321"/>
                  </a:lnTo>
                  <a:lnTo>
                    <a:pt x="1289" y="309"/>
                  </a:lnTo>
                  <a:lnTo>
                    <a:pt x="1294" y="299"/>
                  </a:lnTo>
                  <a:lnTo>
                    <a:pt x="1299" y="290"/>
                  </a:lnTo>
                  <a:lnTo>
                    <a:pt x="1305" y="282"/>
                  </a:lnTo>
                  <a:lnTo>
                    <a:pt x="1310" y="274"/>
                  </a:lnTo>
                  <a:lnTo>
                    <a:pt x="1317" y="268"/>
                  </a:lnTo>
                  <a:lnTo>
                    <a:pt x="1323" y="260"/>
                  </a:lnTo>
                  <a:lnTo>
                    <a:pt x="1349" y="240"/>
                  </a:lnTo>
                  <a:lnTo>
                    <a:pt x="1370" y="222"/>
                  </a:lnTo>
                  <a:lnTo>
                    <a:pt x="1362" y="217"/>
                  </a:lnTo>
                  <a:lnTo>
                    <a:pt x="1356" y="213"/>
                  </a:lnTo>
                  <a:lnTo>
                    <a:pt x="1352" y="210"/>
                  </a:lnTo>
                  <a:lnTo>
                    <a:pt x="1349" y="205"/>
                  </a:lnTo>
                  <a:lnTo>
                    <a:pt x="1345" y="201"/>
                  </a:lnTo>
                  <a:lnTo>
                    <a:pt x="1344" y="196"/>
                  </a:lnTo>
                  <a:lnTo>
                    <a:pt x="1343" y="191"/>
                  </a:lnTo>
                  <a:lnTo>
                    <a:pt x="1343" y="184"/>
                  </a:lnTo>
                  <a:lnTo>
                    <a:pt x="1338" y="184"/>
                  </a:lnTo>
                  <a:lnTo>
                    <a:pt x="1333" y="183"/>
                  </a:lnTo>
                  <a:lnTo>
                    <a:pt x="1330" y="182"/>
                  </a:lnTo>
                  <a:lnTo>
                    <a:pt x="1326" y="179"/>
                  </a:lnTo>
                  <a:lnTo>
                    <a:pt x="1320" y="174"/>
                  </a:lnTo>
                  <a:lnTo>
                    <a:pt x="1315" y="166"/>
                  </a:lnTo>
                  <a:lnTo>
                    <a:pt x="1310" y="157"/>
                  </a:lnTo>
                  <a:lnTo>
                    <a:pt x="1307" y="146"/>
                  </a:lnTo>
                  <a:lnTo>
                    <a:pt x="1305" y="135"/>
                  </a:lnTo>
                  <a:lnTo>
                    <a:pt x="1301" y="124"/>
                  </a:lnTo>
                  <a:lnTo>
                    <a:pt x="1298" y="100"/>
                  </a:lnTo>
                  <a:lnTo>
                    <a:pt x="1293" y="78"/>
                  </a:lnTo>
                  <a:lnTo>
                    <a:pt x="1291" y="68"/>
                  </a:lnTo>
                  <a:lnTo>
                    <a:pt x="1286" y="60"/>
                  </a:lnTo>
                  <a:lnTo>
                    <a:pt x="1282" y="54"/>
                  </a:lnTo>
                  <a:lnTo>
                    <a:pt x="1276" y="49"/>
                  </a:lnTo>
                  <a:lnTo>
                    <a:pt x="1264" y="71"/>
                  </a:lnTo>
                  <a:lnTo>
                    <a:pt x="1240" y="109"/>
                  </a:lnTo>
                  <a:lnTo>
                    <a:pt x="1227" y="128"/>
                  </a:lnTo>
                  <a:lnTo>
                    <a:pt x="1214" y="144"/>
                  </a:lnTo>
                  <a:lnTo>
                    <a:pt x="1207" y="150"/>
                  </a:lnTo>
                  <a:lnTo>
                    <a:pt x="1200" y="156"/>
                  </a:lnTo>
                  <a:lnTo>
                    <a:pt x="1195" y="159"/>
                  </a:lnTo>
                  <a:lnTo>
                    <a:pt x="1189" y="160"/>
                  </a:lnTo>
                  <a:lnTo>
                    <a:pt x="1124" y="135"/>
                  </a:lnTo>
                  <a:lnTo>
                    <a:pt x="1113" y="139"/>
                  </a:lnTo>
                  <a:lnTo>
                    <a:pt x="1102" y="142"/>
                  </a:lnTo>
                  <a:lnTo>
                    <a:pt x="1088" y="144"/>
                  </a:lnTo>
                  <a:lnTo>
                    <a:pt x="1075" y="146"/>
                  </a:lnTo>
                  <a:lnTo>
                    <a:pt x="1047" y="147"/>
                  </a:lnTo>
                  <a:lnTo>
                    <a:pt x="1017" y="147"/>
                  </a:lnTo>
                  <a:lnTo>
                    <a:pt x="1016" y="152"/>
                  </a:lnTo>
                  <a:lnTo>
                    <a:pt x="1015" y="157"/>
                  </a:lnTo>
                  <a:lnTo>
                    <a:pt x="1013" y="161"/>
                  </a:lnTo>
                  <a:lnTo>
                    <a:pt x="1009" y="165"/>
                  </a:lnTo>
                  <a:lnTo>
                    <a:pt x="1006" y="168"/>
                  </a:lnTo>
                  <a:lnTo>
                    <a:pt x="1003" y="170"/>
                  </a:lnTo>
                  <a:lnTo>
                    <a:pt x="1000" y="172"/>
                  </a:lnTo>
                  <a:lnTo>
                    <a:pt x="997" y="172"/>
                  </a:lnTo>
                  <a:lnTo>
                    <a:pt x="992" y="173"/>
                  </a:lnTo>
                  <a:lnTo>
                    <a:pt x="987" y="175"/>
                  </a:lnTo>
                  <a:lnTo>
                    <a:pt x="985" y="175"/>
                  </a:lnTo>
                  <a:lnTo>
                    <a:pt x="982" y="175"/>
                  </a:lnTo>
                  <a:lnTo>
                    <a:pt x="980" y="174"/>
                  </a:lnTo>
                  <a:lnTo>
                    <a:pt x="978" y="172"/>
                  </a:lnTo>
                  <a:lnTo>
                    <a:pt x="976" y="176"/>
                  </a:lnTo>
                  <a:lnTo>
                    <a:pt x="972" y="179"/>
                  </a:lnTo>
                  <a:lnTo>
                    <a:pt x="967" y="183"/>
                  </a:lnTo>
                  <a:lnTo>
                    <a:pt x="960" y="187"/>
                  </a:lnTo>
                  <a:lnTo>
                    <a:pt x="941" y="194"/>
                  </a:lnTo>
                  <a:lnTo>
                    <a:pt x="920" y="200"/>
                  </a:lnTo>
                  <a:lnTo>
                    <a:pt x="879" y="212"/>
                  </a:lnTo>
                  <a:lnTo>
                    <a:pt x="858" y="216"/>
                  </a:lnTo>
                  <a:lnTo>
                    <a:pt x="851" y="215"/>
                  </a:lnTo>
                  <a:lnTo>
                    <a:pt x="846" y="213"/>
                  </a:lnTo>
                  <a:lnTo>
                    <a:pt x="839" y="208"/>
                  </a:lnTo>
                  <a:lnTo>
                    <a:pt x="834" y="203"/>
                  </a:lnTo>
                  <a:lnTo>
                    <a:pt x="827" y="197"/>
                  </a:lnTo>
                  <a:lnTo>
                    <a:pt x="822" y="191"/>
                  </a:lnTo>
                  <a:lnTo>
                    <a:pt x="817" y="184"/>
                  </a:lnTo>
                  <a:lnTo>
                    <a:pt x="812" y="176"/>
                  </a:lnTo>
                  <a:lnTo>
                    <a:pt x="803" y="161"/>
                  </a:lnTo>
                  <a:lnTo>
                    <a:pt x="796" y="145"/>
                  </a:lnTo>
                  <a:lnTo>
                    <a:pt x="793" y="132"/>
                  </a:lnTo>
                  <a:lnTo>
                    <a:pt x="791" y="123"/>
                  </a:lnTo>
                  <a:lnTo>
                    <a:pt x="792" y="116"/>
                  </a:lnTo>
                  <a:lnTo>
                    <a:pt x="794" y="109"/>
                  </a:lnTo>
                  <a:lnTo>
                    <a:pt x="798" y="103"/>
                  </a:lnTo>
                  <a:lnTo>
                    <a:pt x="801" y="95"/>
                  </a:lnTo>
                  <a:lnTo>
                    <a:pt x="805" y="88"/>
                  </a:lnTo>
                  <a:lnTo>
                    <a:pt x="808" y="81"/>
                  </a:lnTo>
                  <a:lnTo>
                    <a:pt x="811" y="74"/>
                  </a:lnTo>
                  <a:lnTo>
                    <a:pt x="811" y="67"/>
                  </a:lnTo>
                  <a:lnTo>
                    <a:pt x="811" y="53"/>
                  </a:lnTo>
                  <a:lnTo>
                    <a:pt x="808" y="39"/>
                  </a:lnTo>
                  <a:lnTo>
                    <a:pt x="806" y="33"/>
                  </a:lnTo>
                  <a:lnTo>
                    <a:pt x="804" y="28"/>
                  </a:lnTo>
                  <a:lnTo>
                    <a:pt x="801" y="24"/>
                  </a:lnTo>
                  <a:lnTo>
                    <a:pt x="798" y="20"/>
                  </a:lnTo>
                  <a:lnTo>
                    <a:pt x="794" y="16"/>
                  </a:lnTo>
                  <a:lnTo>
                    <a:pt x="789" y="12"/>
                  </a:lnTo>
                  <a:lnTo>
                    <a:pt x="783" y="9"/>
                  </a:lnTo>
                  <a:lnTo>
                    <a:pt x="778" y="7"/>
                  </a:lnTo>
                  <a:lnTo>
                    <a:pt x="762" y="3"/>
                  </a:lnTo>
                  <a:lnTo>
                    <a:pt x="745" y="0"/>
                  </a:lnTo>
                  <a:lnTo>
                    <a:pt x="739" y="10"/>
                  </a:lnTo>
                  <a:lnTo>
                    <a:pt x="733" y="21"/>
                  </a:lnTo>
                  <a:lnTo>
                    <a:pt x="729" y="23"/>
                  </a:lnTo>
                  <a:lnTo>
                    <a:pt x="727" y="25"/>
                  </a:lnTo>
                  <a:lnTo>
                    <a:pt x="725" y="26"/>
                  </a:lnTo>
                  <a:lnTo>
                    <a:pt x="722" y="27"/>
                  </a:lnTo>
                  <a:lnTo>
                    <a:pt x="717" y="27"/>
                  </a:lnTo>
                  <a:lnTo>
                    <a:pt x="714" y="27"/>
                  </a:lnTo>
                  <a:lnTo>
                    <a:pt x="710" y="26"/>
                  </a:lnTo>
                  <a:lnTo>
                    <a:pt x="705" y="24"/>
                  </a:lnTo>
                  <a:lnTo>
                    <a:pt x="703" y="28"/>
                  </a:lnTo>
                  <a:lnTo>
                    <a:pt x="700" y="31"/>
                  </a:lnTo>
                  <a:lnTo>
                    <a:pt x="695" y="35"/>
                  </a:lnTo>
                  <a:lnTo>
                    <a:pt x="690" y="39"/>
                  </a:lnTo>
                  <a:lnTo>
                    <a:pt x="677" y="47"/>
                  </a:lnTo>
                  <a:lnTo>
                    <a:pt x="662" y="55"/>
                  </a:lnTo>
                  <a:lnTo>
                    <a:pt x="648" y="63"/>
                  </a:lnTo>
                  <a:lnTo>
                    <a:pt x="637" y="71"/>
                  </a:lnTo>
                  <a:lnTo>
                    <a:pt x="632" y="75"/>
                  </a:lnTo>
                  <a:lnTo>
                    <a:pt x="628" y="79"/>
                  </a:lnTo>
                  <a:lnTo>
                    <a:pt x="626" y="82"/>
                  </a:lnTo>
                  <a:lnTo>
                    <a:pt x="625" y="86"/>
                  </a:lnTo>
                  <a:lnTo>
                    <a:pt x="612" y="79"/>
                  </a:lnTo>
                  <a:lnTo>
                    <a:pt x="589" y="70"/>
                  </a:lnTo>
                  <a:lnTo>
                    <a:pt x="566" y="62"/>
                  </a:lnTo>
                  <a:lnTo>
                    <a:pt x="552" y="55"/>
                  </a:lnTo>
                  <a:lnTo>
                    <a:pt x="525" y="55"/>
                  </a:lnTo>
                  <a:lnTo>
                    <a:pt x="525" y="99"/>
                  </a:lnTo>
                  <a:lnTo>
                    <a:pt x="535" y="114"/>
                  </a:lnTo>
                  <a:lnTo>
                    <a:pt x="552" y="137"/>
                  </a:lnTo>
                  <a:lnTo>
                    <a:pt x="566" y="160"/>
                  </a:lnTo>
                  <a:lnTo>
                    <a:pt x="572" y="172"/>
                  </a:lnTo>
                  <a:lnTo>
                    <a:pt x="571" y="178"/>
                  </a:lnTo>
                  <a:lnTo>
                    <a:pt x="569" y="185"/>
                  </a:lnTo>
                  <a:lnTo>
                    <a:pt x="566" y="191"/>
                  </a:lnTo>
                  <a:lnTo>
                    <a:pt x="560" y="198"/>
                  </a:lnTo>
                  <a:lnTo>
                    <a:pt x="555" y="205"/>
                  </a:lnTo>
                  <a:lnTo>
                    <a:pt x="548" y="213"/>
                  </a:lnTo>
                  <a:lnTo>
                    <a:pt x="541" y="220"/>
                  </a:lnTo>
                  <a:lnTo>
                    <a:pt x="532" y="227"/>
                  </a:lnTo>
                  <a:lnTo>
                    <a:pt x="523" y="233"/>
                  </a:lnTo>
                  <a:lnTo>
                    <a:pt x="513" y="239"/>
                  </a:lnTo>
                  <a:lnTo>
                    <a:pt x="503" y="244"/>
                  </a:lnTo>
                  <a:lnTo>
                    <a:pt x="493" y="249"/>
                  </a:lnTo>
                  <a:lnTo>
                    <a:pt x="483" y="253"/>
                  </a:lnTo>
                  <a:lnTo>
                    <a:pt x="472" y="256"/>
                  </a:lnTo>
                  <a:lnTo>
                    <a:pt x="463" y="257"/>
                  </a:lnTo>
                  <a:lnTo>
                    <a:pt x="453" y="258"/>
                  </a:lnTo>
                  <a:lnTo>
                    <a:pt x="446" y="258"/>
                  </a:lnTo>
                  <a:lnTo>
                    <a:pt x="440" y="256"/>
                  </a:lnTo>
                  <a:lnTo>
                    <a:pt x="433" y="254"/>
                  </a:lnTo>
                  <a:lnTo>
                    <a:pt x="426" y="252"/>
                  </a:lnTo>
                  <a:lnTo>
                    <a:pt x="413" y="245"/>
                  </a:lnTo>
                  <a:lnTo>
                    <a:pt x="401" y="235"/>
                  </a:lnTo>
                  <a:lnTo>
                    <a:pt x="389" y="224"/>
                  </a:lnTo>
                  <a:lnTo>
                    <a:pt x="378" y="212"/>
                  </a:lnTo>
                  <a:lnTo>
                    <a:pt x="368" y="198"/>
                  </a:lnTo>
                  <a:lnTo>
                    <a:pt x="359" y="184"/>
                  </a:lnTo>
                  <a:lnTo>
                    <a:pt x="330" y="190"/>
                  </a:lnTo>
                  <a:lnTo>
                    <a:pt x="286" y="197"/>
                  </a:lnTo>
                  <a:lnTo>
                    <a:pt x="263" y="201"/>
                  </a:lnTo>
                  <a:lnTo>
                    <a:pt x="244" y="206"/>
                  </a:lnTo>
                  <a:lnTo>
                    <a:pt x="238" y="208"/>
                  </a:lnTo>
                  <a:lnTo>
                    <a:pt x="231" y="211"/>
                  </a:lnTo>
                  <a:lnTo>
                    <a:pt x="228" y="213"/>
                  </a:lnTo>
                  <a:lnTo>
                    <a:pt x="227" y="216"/>
                  </a:lnTo>
                  <a:lnTo>
                    <a:pt x="227" y="220"/>
                  </a:lnTo>
                  <a:lnTo>
                    <a:pt x="229" y="224"/>
                  </a:lnTo>
                  <a:lnTo>
                    <a:pt x="231" y="227"/>
                  </a:lnTo>
                  <a:lnTo>
                    <a:pt x="235" y="230"/>
                  </a:lnTo>
                  <a:lnTo>
                    <a:pt x="243" y="235"/>
                  </a:lnTo>
                  <a:lnTo>
                    <a:pt x="253" y="240"/>
                  </a:lnTo>
                  <a:lnTo>
                    <a:pt x="253" y="258"/>
                  </a:lnTo>
                  <a:lnTo>
                    <a:pt x="241" y="262"/>
                  </a:lnTo>
                  <a:lnTo>
                    <a:pt x="221" y="268"/>
                  </a:lnTo>
                  <a:lnTo>
                    <a:pt x="210" y="272"/>
                  </a:lnTo>
                  <a:lnTo>
                    <a:pt x="201" y="278"/>
                  </a:lnTo>
                  <a:lnTo>
                    <a:pt x="198" y="281"/>
                  </a:lnTo>
                  <a:lnTo>
                    <a:pt x="196" y="285"/>
                  </a:lnTo>
                  <a:lnTo>
                    <a:pt x="194" y="290"/>
                  </a:lnTo>
                  <a:lnTo>
                    <a:pt x="194" y="295"/>
                  </a:lnTo>
                  <a:lnTo>
                    <a:pt x="194" y="302"/>
                  </a:lnTo>
                  <a:lnTo>
                    <a:pt x="196" y="307"/>
                  </a:lnTo>
                  <a:lnTo>
                    <a:pt x="198" y="311"/>
                  </a:lnTo>
                  <a:lnTo>
                    <a:pt x="201" y="314"/>
                  </a:lnTo>
                  <a:lnTo>
                    <a:pt x="210" y="321"/>
                  </a:lnTo>
                  <a:lnTo>
                    <a:pt x="220" y="327"/>
                  </a:lnTo>
                  <a:lnTo>
                    <a:pt x="224" y="330"/>
                  </a:lnTo>
                  <a:lnTo>
                    <a:pt x="230" y="333"/>
                  </a:lnTo>
                  <a:lnTo>
                    <a:pt x="234" y="337"/>
                  </a:lnTo>
                  <a:lnTo>
                    <a:pt x="239" y="342"/>
                  </a:lnTo>
                  <a:lnTo>
                    <a:pt x="242" y="348"/>
                  </a:lnTo>
                  <a:lnTo>
                    <a:pt x="244" y="356"/>
                  </a:lnTo>
                  <a:lnTo>
                    <a:pt x="246" y="365"/>
                  </a:lnTo>
                  <a:lnTo>
                    <a:pt x="246" y="375"/>
                  </a:lnTo>
                  <a:lnTo>
                    <a:pt x="246" y="388"/>
                  </a:lnTo>
                  <a:lnTo>
                    <a:pt x="245" y="400"/>
                  </a:lnTo>
                  <a:lnTo>
                    <a:pt x="243" y="412"/>
                  </a:lnTo>
                  <a:lnTo>
                    <a:pt x="241" y="423"/>
                  </a:lnTo>
                  <a:lnTo>
                    <a:pt x="236" y="446"/>
                  </a:lnTo>
                  <a:lnTo>
                    <a:pt x="230" y="468"/>
                  </a:lnTo>
                  <a:lnTo>
                    <a:pt x="223" y="490"/>
                  </a:lnTo>
                  <a:lnTo>
                    <a:pt x="219" y="512"/>
                  </a:lnTo>
                  <a:lnTo>
                    <a:pt x="217" y="524"/>
                  </a:lnTo>
                  <a:lnTo>
                    <a:pt x="214" y="535"/>
                  </a:lnTo>
                  <a:lnTo>
                    <a:pt x="213" y="548"/>
                  </a:lnTo>
                  <a:lnTo>
                    <a:pt x="213" y="560"/>
                  </a:lnTo>
                  <a:lnTo>
                    <a:pt x="194" y="560"/>
                  </a:lnTo>
                  <a:lnTo>
                    <a:pt x="188" y="557"/>
                  </a:lnTo>
                  <a:lnTo>
                    <a:pt x="184" y="554"/>
                  </a:lnTo>
                  <a:lnTo>
                    <a:pt x="183" y="553"/>
                  </a:lnTo>
                  <a:lnTo>
                    <a:pt x="182" y="552"/>
                  </a:lnTo>
                  <a:lnTo>
                    <a:pt x="180" y="550"/>
                  </a:lnTo>
                  <a:lnTo>
                    <a:pt x="180" y="548"/>
                  </a:lnTo>
                  <a:lnTo>
                    <a:pt x="168" y="554"/>
                  </a:lnTo>
                  <a:lnTo>
                    <a:pt x="157" y="559"/>
                  </a:lnTo>
                  <a:lnTo>
                    <a:pt x="147" y="562"/>
                  </a:lnTo>
                  <a:lnTo>
                    <a:pt x="138" y="564"/>
                  </a:lnTo>
                  <a:lnTo>
                    <a:pt x="119" y="566"/>
                  </a:lnTo>
                  <a:lnTo>
                    <a:pt x="100" y="567"/>
                  </a:lnTo>
                  <a:lnTo>
                    <a:pt x="96" y="567"/>
                  </a:lnTo>
                  <a:lnTo>
                    <a:pt x="93" y="569"/>
                  </a:lnTo>
                  <a:lnTo>
                    <a:pt x="90" y="573"/>
                  </a:lnTo>
                  <a:lnTo>
                    <a:pt x="88" y="576"/>
                  </a:lnTo>
                  <a:lnTo>
                    <a:pt x="85" y="584"/>
                  </a:lnTo>
                  <a:lnTo>
                    <a:pt x="81" y="591"/>
                  </a:lnTo>
                  <a:lnTo>
                    <a:pt x="65" y="607"/>
                  </a:lnTo>
                  <a:lnTo>
                    <a:pt x="51" y="624"/>
                  </a:lnTo>
                  <a:lnTo>
                    <a:pt x="38" y="643"/>
                  </a:lnTo>
                  <a:lnTo>
                    <a:pt x="26" y="665"/>
                  </a:lnTo>
                  <a:lnTo>
                    <a:pt x="20" y="676"/>
                  </a:lnTo>
                  <a:lnTo>
                    <a:pt x="16" y="687"/>
                  </a:lnTo>
                  <a:lnTo>
                    <a:pt x="11" y="699"/>
                  </a:lnTo>
                  <a:lnTo>
                    <a:pt x="7" y="711"/>
                  </a:lnTo>
                  <a:lnTo>
                    <a:pt x="5" y="723"/>
                  </a:lnTo>
                  <a:lnTo>
                    <a:pt x="3" y="734"/>
                  </a:lnTo>
                  <a:lnTo>
                    <a:pt x="1" y="746"/>
                  </a:lnTo>
                  <a:lnTo>
                    <a:pt x="0" y="757"/>
                  </a:lnTo>
                  <a:lnTo>
                    <a:pt x="1" y="767"/>
                  </a:lnTo>
                  <a:lnTo>
                    <a:pt x="4" y="777"/>
                  </a:lnTo>
                  <a:lnTo>
                    <a:pt x="7" y="787"/>
                  </a:lnTo>
                  <a:lnTo>
                    <a:pt x="11" y="799"/>
                  </a:lnTo>
                  <a:lnTo>
                    <a:pt x="17" y="811"/>
                  </a:lnTo>
                  <a:lnTo>
                    <a:pt x="22" y="824"/>
                  </a:lnTo>
                  <a:lnTo>
                    <a:pt x="30" y="836"/>
                  </a:lnTo>
                  <a:lnTo>
                    <a:pt x="38" y="848"/>
                  </a:lnTo>
                  <a:lnTo>
                    <a:pt x="46" y="859"/>
                  </a:lnTo>
                  <a:lnTo>
                    <a:pt x="56" y="870"/>
                  </a:lnTo>
                  <a:lnTo>
                    <a:pt x="66" y="880"/>
                  </a:lnTo>
                  <a:lnTo>
                    <a:pt x="76" y="889"/>
                  </a:lnTo>
                  <a:lnTo>
                    <a:pt x="87" y="896"/>
                  </a:lnTo>
                  <a:lnTo>
                    <a:pt x="98" y="901"/>
                  </a:lnTo>
                  <a:lnTo>
                    <a:pt x="104" y="903"/>
                  </a:lnTo>
                  <a:lnTo>
                    <a:pt x="109" y="904"/>
                  </a:lnTo>
                  <a:lnTo>
                    <a:pt x="115" y="905"/>
                  </a:lnTo>
                  <a:lnTo>
                    <a:pt x="120" y="905"/>
                  </a:lnTo>
                  <a:lnTo>
                    <a:pt x="130" y="904"/>
                  </a:lnTo>
                  <a:lnTo>
                    <a:pt x="138" y="902"/>
                  </a:lnTo>
                  <a:lnTo>
                    <a:pt x="146" y="898"/>
                  </a:lnTo>
                  <a:lnTo>
                    <a:pt x="153" y="893"/>
                  </a:lnTo>
                  <a:lnTo>
                    <a:pt x="161" y="889"/>
                  </a:lnTo>
                  <a:lnTo>
                    <a:pt x="168" y="885"/>
                  </a:lnTo>
                  <a:lnTo>
                    <a:pt x="177" y="882"/>
                  </a:lnTo>
                  <a:lnTo>
                    <a:pt x="187" y="881"/>
                  </a:lnTo>
                  <a:lnTo>
                    <a:pt x="189" y="903"/>
                  </a:lnTo>
                  <a:lnTo>
                    <a:pt x="190" y="934"/>
                  </a:lnTo>
                  <a:lnTo>
                    <a:pt x="190" y="942"/>
                  </a:lnTo>
                  <a:lnTo>
                    <a:pt x="191" y="949"/>
                  </a:lnTo>
                  <a:lnTo>
                    <a:pt x="194" y="956"/>
                  </a:lnTo>
                  <a:lnTo>
                    <a:pt x="196" y="961"/>
                  </a:lnTo>
                  <a:lnTo>
                    <a:pt x="199" y="966"/>
                  </a:lnTo>
                  <a:lnTo>
                    <a:pt x="202" y="970"/>
                  </a:lnTo>
                  <a:lnTo>
                    <a:pt x="208" y="972"/>
                  </a:lnTo>
                  <a:lnTo>
                    <a:pt x="213" y="973"/>
                  </a:lnTo>
                  <a:lnTo>
                    <a:pt x="233" y="973"/>
                  </a:lnTo>
                </a:path>
              </a:pathLst>
            </a:custGeom>
            <a:grpFill/>
            <a:ln w="9525" cap="flat" cmpd="sng">
              <a:noFill/>
              <a:prstDash val="solid"/>
              <a:round/>
              <a:headEnd type="none" w="med" len="med"/>
              <a:tailEnd type="none" w="med" len="med"/>
            </a:ln>
            <a:effectLst/>
          </p:spPr>
          <p:txBody>
            <a:bodyPr/>
            <a:lstStyle/>
            <a:p>
              <a:endParaRPr lang="en-US" sz="2178"/>
            </a:p>
          </p:txBody>
        </p:sp>
        <p:sp>
          <p:nvSpPr>
            <p:cNvPr id="16" name="Freeform 10">
              <a:extLst>
                <a:ext uri="{FF2B5EF4-FFF2-40B4-BE49-F238E27FC236}">
                  <a16:creationId xmlns:a16="http://schemas.microsoft.com/office/drawing/2014/main" id="{A7B18E8B-A2D0-4E9B-9D97-22EB802E4D9F}"/>
                </a:ext>
              </a:extLst>
            </p:cNvPr>
            <p:cNvSpPr>
              <a:spLocks/>
            </p:cNvSpPr>
            <p:nvPr>
              <p:custDataLst>
                <p:tags r:id="rId7"/>
              </p:custDataLst>
            </p:nvPr>
          </p:nvSpPr>
          <p:spPr bwMode="auto">
            <a:xfrm>
              <a:off x="4289425" y="2454275"/>
              <a:ext cx="69850" cy="49213"/>
            </a:xfrm>
            <a:custGeom>
              <a:avLst/>
              <a:gdLst>
                <a:gd name="T0" fmla="*/ 94 w 161"/>
                <a:gd name="T1" fmla="*/ 0 h 93"/>
                <a:gd name="T2" fmla="*/ 107 w 161"/>
                <a:gd name="T3" fmla="*/ 18 h 93"/>
                <a:gd name="T4" fmla="*/ 112 w 161"/>
                <a:gd name="T5" fmla="*/ 12 h 93"/>
                <a:gd name="T6" fmla="*/ 117 w 161"/>
                <a:gd name="T7" fmla="*/ 8 h 93"/>
                <a:gd name="T8" fmla="*/ 122 w 161"/>
                <a:gd name="T9" fmla="*/ 5 h 93"/>
                <a:gd name="T10" fmla="*/ 127 w 161"/>
                <a:gd name="T11" fmla="*/ 3 h 93"/>
                <a:gd name="T12" fmla="*/ 137 w 161"/>
                <a:gd name="T13" fmla="*/ 1 h 93"/>
                <a:gd name="T14" fmla="*/ 148 w 161"/>
                <a:gd name="T15" fmla="*/ 0 h 93"/>
                <a:gd name="T16" fmla="*/ 151 w 161"/>
                <a:gd name="T17" fmla="*/ 0 h 93"/>
                <a:gd name="T18" fmla="*/ 161 w 161"/>
                <a:gd name="T19" fmla="*/ 0 h 93"/>
                <a:gd name="T20" fmla="*/ 161 w 161"/>
                <a:gd name="T21" fmla="*/ 92 h 93"/>
                <a:gd name="T22" fmla="*/ 155 w 161"/>
                <a:gd name="T23" fmla="*/ 93 h 93"/>
                <a:gd name="T24" fmla="*/ 150 w 161"/>
                <a:gd name="T25" fmla="*/ 93 h 93"/>
                <a:gd name="T26" fmla="*/ 145 w 161"/>
                <a:gd name="T27" fmla="*/ 92 h 93"/>
                <a:gd name="T28" fmla="*/ 140 w 161"/>
                <a:gd name="T29" fmla="*/ 91 h 93"/>
                <a:gd name="T30" fmla="*/ 129 w 161"/>
                <a:gd name="T31" fmla="*/ 88 h 93"/>
                <a:gd name="T32" fmla="*/ 120 w 161"/>
                <a:gd name="T33" fmla="*/ 82 h 93"/>
                <a:gd name="T34" fmla="*/ 111 w 161"/>
                <a:gd name="T35" fmla="*/ 75 h 93"/>
                <a:gd name="T36" fmla="*/ 104 w 161"/>
                <a:gd name="T37" fmla="*/ 67 h 93"/>
                <a:gd name="T38" fmla="*/ 97 w 161"/>
                <a:gd name="T39" fmla="*/ 59 h 93"/>
                <a:gd name="T40" fmla="*/ 94 w 161"/>
                <a:gd name="T41" fmla="*/ 49 h 93"/>
                <a:gd name="T42" fmla="*/ 92 w 161"/>
                <a:gd name="T43" fmla="*/ 50 h 93"/>
                <a:gd name="T44" fmla="*/ 89 w 161"/>
                <a:gd name="T45" fmla="*/ 51 h 93"/>
                <a:gd name="T46" fmla="*/ 86 w 161"/>
                <a:gd name="T47" fmla="*/ 51 h 93"/>
                <a:gd name="T48" fmla="*/ 84 w 161"/>
                <a:gd name="T49" fmla="*/ 51 h 93"/>
                <a:gd name="T50" fmla="*/ 78 w 161"/>
                <a:gd name="T51" fmla="*/ 50 h 93"/>
                <a:gd name="T52" fmla="*/ 74 w 161"/>
                <a:gd name="T53" fmla="*/ 49 h 93"/>
                <a:gd name="T54" fmla="*/ 65 w 161"/>
                <a:gd name="T55" fmla="*/ 48 h 93"/>
                <a:gd name="T56" fmla="*/ 55 w 161"/>
                <a:gd name="T57" fmla="*/ 45 h 93"/>
                <a:gd name="T58" fmla="*/ 44 w 161"/>
                <a:gd name="T59" fmla="*/ 40 h 93"/>
                <a:gd name="T60" fmla="*/ 32 w 161"/>
                <a:gd name="T61" fmla="*/ 34 h 93"/>
                <a:gd name="T62" fmla="*/ 21 w 161"/>
                <a:gd name="T63" fmla="*/ 26 h 93"/>
                <a:gd name="T64" fmla="*/ 12 w 161"/>
                <a:gd name="T65" fmla="*/ 18 h 93"/>
                <a:gd name="T66" fmla="*/ 8 w 161"/>
                <a:gd name="T67" fmla="*/ 14 h 93"/>
                <a:gd name="T68" fmla="*/ 5 w 161"/>
                <a:gd name="T69" fmla="*/ 9 h 93"/>
                <a:gd name="T70" fmla="*/ 3 w 161"/>
                <a:gd name="T71" fmla="*/ 5 h 93"/>
                <a:gd name="T72" fmla="*/ 0 w 161"/>
                <a:gd name="T73" fmla="*/ 0 h 93"/>
                <a:gd name="T74" fmla="*/ 94 w 161"/>
                <a:gd name="T75" fmla="*/ 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61" h="93">
                  <a:moveTo>
                    <a:pt x="94" y="0"/>
                  </a:moveTo>
                  <a:lnTo>
                    <a:pt x="107" y="18"/>
                  </a:lnTo>
                  <a:lnTo>
                    <a:pt x="112" y="12"/>
                  </a:lnTo>
                  <a:lnTo>
                    <a:pt x="117" y="8"/>
                  </a:lnTo>
                  <a:lnTo>
                    <a:pt x="122" y="5"/>
                  </a:lnTo>
                  <a:lnTo>
                    <a:pt x="127" y="3"/>
                  </a:lnTo>
                  <a:lnTo>
                    <a:pt x="137" y="1"/>
                  </a:lnTo>
                  <a:lnTo>
                    <a:pt x="148" y="0"/>
                  </a:lnTo>
                  <a:lnTo>
                    <a:pt x="151" y="0"/>
                  </a:lnTo>
                  <a:lnTo>
                    <a:pt x="161" y="0"/>
                  </a:lnTo>
                  <a:lnTo>
                    <a:pt x="161" y="92"/>
                  </a:lnTo>
                  <a:lnTo>
                    <a:pt x="155" y="93"/>
                  </a:lnTo>
                  <a:lnTo>
                    <a:pt x="150" y="93"/>
                  </a:lnTo>
                  <a:lnTo>
                    <a:pt x="145" y="92"/>
                  </a:lnTo>
                  <a:lnTo>
                    <a:pt x="140" y="91"/>
                  </a:lnTo>
                  <a:lnTo>
                    <a:pt x="129" y="88"/>
                  </a:lnTo>
                  <a:lnTo>
                    <a:pt x="120" y="82"/>
                  </a:lnTo>
                  <a:lnTo>
                    <a:pt x="111" y="75"/>
                  </a:lnTo>
                  <a:lnTo>
                    <a:pt x="104" y="67"/>
                  </a:lnTo>
                  <a:lnTo>
                    <a:pt x="97" y="59"/>
                  </a:lnTo>
                  <a:lnTo>
                    <a:pt x="94" y="49"/>
                  </a:lnTo>
                  <a:lnTo>
                    <a:pt x="92" y="50"/>
                  </a:lnTo>
                  <a:lnTo>
                    <a:pt x="89" y="51"/>
                  </a:lnTo>
                  <a:lnTo>
                    <a:pt x="86" y="51"/>
                  </a:lnTo>
                  <a:lnTo>
                    <a:pt x="84" y="51"/>
                  </a:lnTo>
                  <a:lnTo>
                    <a:pt x="78" y="50"/>
                  </a:lnTo>
                  <a:lnTo>
                    <a:pt x="74" y="49"/>
                  </a:lnTo>
                  <a:lnTo>
                    <a:pt x="65" y="48"/>
                  </a:lnTo>
                  <a:lnTo>
                    <a:pt x="55" y="45"/>
                  </a:lnTo>
                  <a:lnTo>
                    <a:pt x="44" y="40"/>
                  </a:lnTo>
                  <a:lnTo>
                    <a:pt x="32" y="34"/>
                  </a:lnTo>
                  <a:lnTo>
                    <a:pt x="21" y="26"/>
                  </a:lnTo>
                  <a:lnTo>
                    <a:pt x="12" y="18"/>
                  </a:lnTo>
                  <a:lnTo>
                    <a:pt x="8" y="14"/>
                  </a:lnTo>
                  <a:lnTo>
                    <a:pt x="5" y="9"/>
                  </a:lnTo>
                  <a:lnTo>
                    <a:pt x="3" y="5"/>
                  </a:lnTo>
                  <a:lnTo>
                    <a:pt x="0" y="0"/>
                  </a:lnTo>
                  <a:lnTo>
                    <a:pt x="94" y="0"/>
                  </a:lnTo>
                </a:path>
              </a:pathLst>
            </a:custGeom>
            <a:grpFill/>
            <a:ln w="9525" cap="flat" cmpd="sng">
              <a:noFill/>
              <a:prstDash val="solid"/>
              <a:round/>
              <a:headEnd type="none" w="med" len="med"/>
              <a:tailEnd type="none" w="med" len="med"/>
            </a:ln>
            <a:effectLst/>
          </p:spPr>
          <p:txBody>
            <a:bodyPr/>
            <a:lstStyle/>
            <a:p>
              <a:endParaRPr lang="en-US" sz="2178"/>
            </a:p>
          </p:txBody>
        </p:sp>
        <p:sp>
          <p:nvSpPr>
            <p:cNvPr id="17" name="Freeform 11">
              <a:extLst>
                <a:ext uri="{FF2B5EF4-FFF2-40B4-BE49-F238E27FC236}">
                  <a16:creationId xmlns:a16="http://schemas.microsoft.com/office/drawing/2014/main" id="{EB240987-2C7E-45FC-838A-6E40AD804EBC}"/>
                </a:ext>
              </a:extLst>
            </p:cNvPr>
            <p:cNvSpPr>
              <a:spLocks/>
            </p:cNvSpPr>
            <p:nvPr>
              <p:custDataLst>
                <p:tags r:id="rId8"/>
              </p:custDataLst>
            </p:nvPr>
          </p:nvSpPr>
          <p:spPr bwMode="auto">
            <a:xfrm>
              <a:off x="3787775" y="2328863"/>
              <a:ext cx="82550" cy="160337"/>
            </a:xfrm>
            <a:custGeom>
              <a:avLst/>
              <a:gdLst>
                <a:gd name="T0" fmla="*/ 38 w 192"/>
                <a:gd name="T1" fmla="*/ 3 h 307"/>
                <a:gd name="T2" fmla="*/ 37 w 192"/>
                <a:gd name="T3" fmla="*/ 0 h 307"/>
                <a:gd name="T4" fmla="*/ 57 w 192"/>
                <a:gd name="T5" fmla="*/ 3 h 307"/>
                <a:gd name="T6" fmla="*/ 110 w 192"/>
                <a:gd name="T7" fmla="*/ 14 h 307"/>
                <a:gd name="T8" fmla="*/ 155 w 192"/>
                <a:gd name="T9" fmla="*/ 25 h 307"/>
                <a:gd name="T10" fmla="*/ 181 w 192"/>
                <a:gd name="T11" fmla="*/ 28 h 307"/>
                <a:gd name="T12" fmla="*/ 192 w 192"/>
                <a:gd name="T13" fmla="*/ 35 h 307"/>
                <a:gd name="T14" fmla="*/ 188 w 192"/>
                <a:gd name="T15" fmla="*/ 47 h 307"/>
                <a:gd name="T16" fmla="*/ 175 w 192"/>
                <a:gd name="T17" fmla="*/ 82 h 307"/>
                <a:gd name="T18" fmla="*/ 158 w 192"/>
                <a:gd name="T19" fmla="*/ 127 h 307"/>
                <a:gd name="T20" fmla="*/ 147 w 192"/>
                <a:gd name="T21" fmla="*/ 165 h 307"/>
                <a:gd name="T22" fmla="*/ 146 w 192"/>
                <a:gd name="T23" fmla="*/ 207 h 307"/>
                <a:gd name="T24" fmla="*/ 144 w 192"/>
                <a:gd name="T25" fmla="*/ 249 h 307"/>
                <a:gd name="T26" fmla="*/ 134 w 192"/>
                <a:gd name="T27" fmla="*/ 277 h 307"/>
                <a:gd name="T28" fmla="*/ 106 w 192"/>
                <a:gd name="T29" fmla="*/ 296 h 307"/>
                <a:gd name="T30" fmla="*/ 83 w 192"/>
                <a:gd name="T31" fmla="*/ 303 h 307"/>
                <a:gd name="T32" fmla="*/ 72 w 192"/>
                <a:gd name="T33" fmla="*/ 307 h 307"/>
                <a:gd name="T34" fmla="*/ 52 w 192"/>
                <a:gd name="T35" fmla="*/ 305 h 307"/>
                <a:gd name="T36" fmla="*/ 32 w 192"/>
                <a:gd name="T37" fmla="*/ 291 h 307"/>
                <a:gd name="T38" fmla="*/ 30 w 192"/>
                <a:gd name="T39" fmla="*/ 277 h 307"/>
                <a:gd name="T40" fmla="*/ 22 w 192"/>
                <a:gd name="T41" fmla="*/ 257 h 307"/>
                <a:gd name="T42" fmla="*/ 10 w 192"/>
                <a:gd name="T43" fmla="*/ 231 h 307"/>
                <a:gd name="T44" fmla="*/ 2 w 192"/>
                <a:gd name="T45" fmla="*/ 211 h 307"/>
                <a:gd name="T46" fmla="*/ 0 w 192"/>
                <a:gd name="T47" fmla="*/ 197 h 307"/>
                <a:gd name="T48" fmla="*/ 0 w 192"/>
                <a:gd name="T49" fmla="*/ 180 h 307"/>
                <a:gd name="T50" fmla="*/ 2 w 192"/>
                <a:gd name="T51" fmla="*/ 165 h 307"/>
                <a:gd name="T52" fmla="*/ 11 w 192"/>
                <a:gd name="T53" fmla="*/ 145 h 307"/>
                <a:gd name="T54" fmla="*/ 33 w 192"/>
                <a:gd name="T55" fmla="*/ 109 h 307"/>
                <a:gd name="T56" fmla="*/ 48 w 192"/>
                <a:gd name="T57" fmla="*/ 81 h 307"/>
                <a:gd name="T58" fmla="*/ 52 w 192"/>
                <a:gd name="T59" fmla="*/ 62 h 307"/>
                <a:gd name="T60" fmla="*/ 53 w 192"/>
                <a:gd name="T61" fmla="*/ 41 h 307"/>
                <a:gd name="T62" fmla="*/ 55 w 192"/>
                <a:gd name="T63" fmla="*/ 30 h 307"/>
                <a:gd name="T64" fmla="*/ 57 w 192"/>
                <a:gd name="T65" fmla="*/ 26 h 307"/>
                <a:gd name="T66" fmla="*/ 60 w 192"/>
                <a:gd name="T67" fmla="*/ 22 h 307"/>
                <a:gd name="T68" fmla="*/ 44 w 192"/>
                <a:gd name="T69" fmla="*/ 7 h 3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92" h="307">
                  <a:moveTo>
                    <a:pt x="44" y="7"/>
                  </a:moveTo>
                  <a:lnTo>
                    <a:pt x="38" y="3"/>
                  </a:lnTo>
                  <a:lnTo>
                    <a:pt x="35" y="1"/>
                  </a:lnTo>
                  <a:lnTo>
                    <a:pt x="37" y="0"/>
                  </a:lnTo>
                  <a:lnTo>
                    <a:pt x="41" y="0"/>
                  </a:lnTo>
                  <a:lnTo>
                    <a:pt x="57" y="3"/>
                  </a:lnTo>
                  <a:lnTo>
                    <a:pt x="82" y="8"/>
                  </a:lnTo>
                  <a:lnTo>
                    <a:pt x="110" y="14"/>
                  </a:lnTo>
                  <a:lnTo>
                    <a:pt x="141" y="22"/>
                  </a:lnTo>
                  <a:lnTo>
                    <a:pt x="155" y="25"/>
                  </a:lnTo>
                  <a:lnTo>
                    <a:pt x="169" y="27"/>
                  </a:lnTo>
                  <a:lnTo>
                    <a:pt x="181" y="28"/>
                  </a:lnTo>
                  <a:lnTo>
                    <a:pt x="192" y="29"/>
                  </a:lnTo>
                  <a:lnTo>
                    <a:pt x="192" y="35"/>
                  </a:lnTo>
                  <a:lnTo>
                    <a:pt x="192" y="41"/>
                  </a:lnTo>
                  <a:lnTo>
                    <a:pt x="188" y="47"/>
                  </a:lnTo>
                  <a:lnTo>
                    <a:pt x="183" y="61"/>
                  </a:lnTo>
                  <a:lnTo>
                    <a:pt x="175" y="82"/>
                  </a:lnTo>
                  <a:lnTo>
                    <a:pt x="167" y="104"/>
                  </a:lnTo>
                  <a:lnTo>
                    <a:pt x="158" y="127"/>
                  </a:lnTo>
                  <a:lnTo>
                    <a:pt x="152" y="148"/>
                  </a:lnTo>
                  <a:lnTo>
                    <a:pt x="147" y="165"/>
                  </a:lnTo>
                  <a:lnTo>
                    <a:pt x="146" y="176"/>
                  </a:lnTo>
                  <a:lnTo>
                    <a:pt x="146" y="207"/>
                  </a:lnTo>
                  <a:lnTo>
                    <a:pt x="146" y="234"/>
                  </a:lnTo>
                  <a:lnTo>
                    <a:pt x="144" y="249"/>
                  </a:lnTo>
                  <a:lnTo>
                    <a:pt x="141" y="263"/>
                  </a:lnTo>
                  <a:lnTo>
                    <a:pt x="134" y="277"/>
                  </a:lnTo>
                  <a:lnTo>
                    <a:pt x="127" y="294"/>
                  </a:lnTo>
                  <a:lnTo>
                    <a:pt x="106" y="296"/>
                  </a:lnTo>
                  <a:lnTo>
                    <a:pt x="91" y="300"/>
                  </a:lnTo>
                  <a:lnTo>
                    <a:pt x="83" y="303"/>
                  </a:lnTo>
                  <a:lnTo>
                    <a:pt x="77" y="306"/>
                  </a:lnTo>
                  <a:lnTo>
                    <a:pt x="72" y="307"/>
                  </a:lnTo>
                  <a:lnTo>
                    <a:pt x="64" y="307"/>
                  </a:lnTo>
                  <a:lnTo>
                    <a:pt x="52" y="305"/>
                  </a:lnTo>
                  <a:lnTo>
                    <a:pt x="33" y="300"/>
                  </a:lnTo>
                  <a:lnTo>
                    <a:pt x="32" y="291"/>
                  </a:lnTo>
                  <a:lnTo>
                    <a:pt x="32" y="284"/>
                  </a:lnTo>
                  <a:lnTo>
                    <a:pt x="30" y="277"/>
                  </a:lnTo>
                  <a:lnTo>
                    <a:pt x="28" y="270"/>
                  </a:lnTo>
                  <a:lnTo>
                    <a:pt x="22" y="257"/>
                  </a:lnTo>
                  <a:lnTo>
                    <a:pt x="17" y="244"/>
                  </a:lnTo>
                  <a:lnTo>
                    <a:pt x="10" y="231"/>
                  </a:lnTo>
                  <a:lnTo>
                    <a:pt x="5" y="218"/>
                  </a:lnTo>
                  <a:lnTo>
                    <a:pt x="2" y="211"/>
                  </a:lnTo>
                  <a:lnTo>
                    <a:pt x="1" y="204"/>
                  </a:lnTo>
                  <a:lnTo>
                    <a:pt x="0" y="197"/>
                  </a:lnTo>
                  <a:lnTo>
                    <a:pt x="0" y="189"/>
                  </a:lnTo>
                  <a:lnTo>
                    <a:pt x="0" y="180"/>
                  </a:lnTo>
                  <a:lnTo>
                    <a:pt x="1" y="173"/>
                  </a:lnTo>
                  <a:lnTo>
                    <a:pt x="2" y="165"/>
                  </a:lnTo>
                  <a:lnTo>
                    <a:pt x="5" y="158"/>
                  </a:lnTo>
                  <a:lnTo>
                    <a:pt x="11" y="145"/>
                  </a:lnTo>
                  <a:lnTo>
                    <a:pt x="18" y="133"/>
                  </a:lnTo>
                  <a:lnTo>
                    <a:pt x="33" y="109"/>
                  </a:lnTo>
                  <a:lnTo>
                    <a:pt x="46" y="90"/>
                  </a:lnTo>
                  <a:lnTo>
                    <a:pt x="48" y="81"/>
                  </a:lnTo>
                  <a:lnTo>
                    <a:pt x="50" y="72"/>
                  </a:lnTo>
                  <a:lnTo>
                    <a:pt x="52" y="62"/>
                  </a:lnTo>
                  <a:lnTo>
                    <a:pt x="53" y="53"/>
                  </a:lnTo>
                  <a:lnTo>
                    <a:pt x="53" y="41"/>
                  </a:lnTo>
                  <a:lnTo>
                    <a:pt x="54" y="34"/>
                  </a:lnTo>
                  <a:lnTo>
                    <a:pt x="55" y="30"/>
                  </a:lnTo>
                  <a:lnTo>
                    <a:pt x="56" y="28"/>
                  </a:lnTo>
                  <a:lnTo>
                    <a:pt x="57" y="26"/>
                  </a:lnTo>
                  <a:lnTo>
                    <a:pt x="58" y="25"/>
                  </a:lnTo>
                  <a:lnTo>
                    <a:pt x="60" y="22"/>
                  </a:lnTo>
                  <a:lnTo>
                    <a:pt x="60" y="16"/>
                  </a:lnTo>
                  <a:lnTo>
                    <a:pt x="44" y="7"/>
                  </a:lnTo>
                </a:path>
              </a:pathLst>
            </a:custGeom>
            <a:grpFill/>
            <a:ln w="9525" cap="flat" cmpd="sng">
              <a:noFill/>
              <a:prstDash val="solid"/>
              <a:round/>
              <a:headEnd type="none" w="med" len="med"/>
              <a:tailEnd type="none" w="med" len="med"/>
            </a:ln>
            <a:effectLst/>
          </p:spPr>
          <p:txBody>
            <a:bodyPr/>
            <a:lstStyle/>
            <a:p>
              <a:endParaRPr lang="en-US" sz="2178"/>
            </a:p>
          </p:txBody>
        </p:sp>
        <p:sp>
          <p:nvSpPr>
            <p:cNvPr id="18" name="Freeform 12">
              <a:extLst>
                <a:ext uri="{FF2B5EF4-FFF2-40B4-BE49-F238E27FC236}">
                  <a16:creationId xmlns:a16="http://schemas.microsoft.com/office/drawing/2014/main" id="{04D1D066-9A1F-42D7-9B6B-1E3A116BA73D}"/>
                </a:ext>
              </a:extLst>
            </p:cNvPr>
            <p:cNvSpPr>
              <a:spLocks/>
            </p:cNvSpPr>
            <p:nvPr>
              <p:custDataLst>
                <p:tags r:id="rId9"/>
              </p:custDataLst>
            </p:nvPr>
          </p:nvSpPr>
          <p:spPr bwMode="auto">
            <a:xfrm>
              <a:off x="3868738" y="1814513"/>
              <a:ext cx="171450" cy="269875"/>
            </a:xfrm>
            <a:custGeom>
              <a:avLst/>
              <a:gdLst>
                <a:gd name="T0" fmla="*/ 26 w 398"/>
                <a:gd name="T1" fmla="*/ 2 h 518"/>
                <a:gd name="T2" fmla="*/ 95 w 398"/>
                <a:gd name="T3" fmla="*/ 13 h 518"/>
                <a:gd name="T4" fmla="*/ 116 w 398"/>
                <a:gd name="T5" fmla="*/ 23 h 518"/>
                <a:gd name="T6" fmla="*/ 80 w 398"/>
                <a:gd name="T7" fmla="*/ 47 h 518"/>
                <a:gd name="T8" fmla="*/ 64 w 398"/>
                <a:gd name="T9" fmla="*/ 62 h 518"/>
                <a:gd name="T10" fmla="*/ 77 w 398"/>
                <a:gd name="T11" fmla="*/ 69 h 518"/>
                <a:gd name="T12" fmla="*/ 167 w 398"/>
                <a:gd name="T13" fmla="*/ 79 h 518"/>
                <a:gd name="T14" fmla="*/ 210 w 398"/>
                <a:gd name="T15" fmla="*/ 109 h 518"/>
                <a:gd name="T16" fmla="*/ 154 w 398"/>
                <a:gd name="T17" fmla="*/ 127 h 518"/>
                <a:gd name="T18" fmla="*/ 147 w 398"/>
                <a:gd name="T19" fmla="*/ 138 h 518"/>
                <a:gd name="T20" fmla="*/ 191 w 398"/>
                <a:gd name="T21" fmla="*/ 143 h 518"/>
                <a:gd name="T22" fmla="*/ 211 w 398"/>
                <a:gd name="T23" fmla="*/ 156 h 518"/>
                <a:gd name="T24" fmla="*/ 243 w 398"/>
                <a:gd name="T25" fmla="*/ 191 h 518"/>
                <a:gd name="T26" fmla="*/ 258 w 398"/>
                <a:gd name="T27" fmla="*/ 212 h 518"/>
                <a:gd name="T28" fmla="*/ 260 w 398"/>
                <a:gd name="T29" fmla="*/ 237 h 518"/>
                <a:gd name="T30" fmla="*/ 272 w 398"/>
                <a:gd name="T31" fmla="*/ 254 h 518"/>
                <a:gd name="T32" fmla="*/ 286 w 398"/>
                <a:gd name="T33" fmla="*/ 279 h 518"/>
                <a:gd name="T34" fmla="*/ 306 w 398"/>
                <a:gd name="T35" fmla="*/ 297 h 518"/>
                <a:gd name="T36" fmla="*/ 327 w 398"/>
                <a:gd name="T37" fmla="*/ 320 h 518"/>
                <a:gd name="T38" fmla="*/ 346 w 398"/>
                <a:gd name="T39" fmla="*/ 337 h 518"/>
                <a:gd name="T40" fmla="*/ 370 w 398"/>
                <a:gd name="T41" fmla="*/ 341 h 518"/>
                <a:gd name="T42" fmla="*/ 396 w 398"/>
                <a:gd name="T43" fmla="*/ 365 h 518"/>
                <a:gd name="T44" fmla="*/ 395 w 398"/>
                <a:gd name="T45" fmla="*/ 395 h 518"/>
                <a:gd name="T46" fmla="*/ 382 w 398"/>
                <a:gd name="T47" fmla="*/ 404 h 518"/>
                <a:gd name="T48" fmla="*/ 367 w 398"/>
                <a:gd name="T49" fmla="*/ 415 h 518"/>
                <a:gd name="T50" fmla="*/ 368 w 398"/>
                <a:gd name="T51" fmla="*/ 426 h 518"/>
                <a:gd name="T52" fmla="*/ 376 w 398"/>
                <a:gd name="T53" fmla="*/ 443 h 518"/>
                <a:gd name="T54" fmla="*/ 359 w 398"/>
                <a:gd name="T55" fmla="*/ 463 h 518"/>
                <a:gd name="T56" fmla="*/ 146 w 398"/>
                <a:gd name="T57" fmla="*/ 500 h 518"/>
                <a:gd name="T58" fmla="*/ 68 w 398"/>
                <a:gd name="T59" fmla="*/ 508 h 518"/>
                <a:gd name="T60" fmla="*/ 53 w 398"/>
                <a:gd name="T61" fmla="*/ 518 h 518"/>
                <a:gd name="T62" fmla="*/ 58 w 398"/>
                <a:gd name="T63" fmla="*/ 493 h 518"/>
                <a:gd name="T64" fmla="*/ 71 w 398"/>
                <a:gd name="T65" fmla="*/ 476 h 518"/>
                <a:gd name="T66" fmla="*/ 114 w 398"/>
                <a:gd name="T67" fmla="*/ 458 h 518"/>
                <a:gd name="T68" fmla="*/ 172 w 398"/>
                <a:gd name="T69" fmla="*/ 439 h 518"/>
                <a:gd name="T70" fmla="*/ 179 w 398"/>
                <a:gd name="T71" fmla="*/ 426 h 518"/>
                <a:gd name="T72" fmla="*/ 171 w 398"/>
                <a:gd name="T73" fmla="*/ 434 h 518"/>
                <a:gd name="T74" fmla="*/ 111 w 398"/>
                <a:gd name="T75" fmla="*/ 432 h 518"/>
                <a:gd name="T76" fmla="*/ 76 w 398"/>
                <a:gd name="T77" fmla="*/ 420 h 518"/>
                <a:gd name="T78" fmla="*/ 77 w 398"/>
                <a:gd name="T79" fmla="*/ 402 h 518"/>
                <a:gd name="T80" fmla="*/ 95 w 398"/>
                <a:gd name="T81" fmla="*/ 391 h 518"/>
                <a:gd name="T82" fmla="*/ 87 w 398"/>
                <a:gd name="T83" fmla="*/ 352 h 518"/>
                <a:gd name="T84" fmla="*/ 105 w 398"/>
                <a:gd name="T85" fmla="*/ 329 h 518"/>
                <a:gd name="T86" fmla="*/ 154 w 398"/>
                <a:gd name="T87" fmla="*/ 309 h 518"/>
                <a:gd name="T88" fmla="*/ 172 w 398"/>
                <a:gd name="T89" fmla="*/ 291 h 518"/>
                <a:gd name="T90" fmla="*/ 148 w 398"/>
                <a:gd name="T91" fmla="*/ 271 h 518"/>
                <a:gd name="T92" fmla="*/ 139 w 398"/>
                <a:gd name="T93" fmla="*/ 247 h 518"/>
                <a:gd name="T94" fmla="*/ 94 w 398"/>
                <a:gd name="T95" fmla="*/ 239 h 518"/>
                <a:gd name="T96" fmla="*/ 80 w 398"/>
                <a:gd name="T97" fmla="*/ 216 h 518"/>
                <a:gd name="T98" fmla="*/ 90 w 398"/>
                <a:gd name="T99" fmla="*/ 192 h 518"/>
                <a:gd name="T100" fmla="*/ 100 w 398"/>
                <a:gd name="T101" fmla="*/ 168 h 518"/>
                <a:gd name="T102" fmla="*/ 73 w 398"/>
                <a:gd name="T103" fmla="*/ 186 h 518"/>
                <a:gd name="T104" fmla="*/ 22 w 398"/>
                <a:gd name="T105" fmla="*/ 162 h 518"/>
                <a:gd name="T106" fmla="*/ 20 w 398"/>
                <a:gd name="T107" fmla="*/ 142 h 518"/>
                <a:gd name="T108" fmla="*/ 14 w 398"/>
                <a:gd name="T109" fmla="*/ 131 h 518"/>
                <a:gd name="T110" fmla="*/ 20 w 398"/>
                <a:gd name="T111" fmla="*/ 63 h 518"/>
                <a:gd name="T112" fmla="*/ 19 w 398"/>
                <a:gd name="T113" fmla="*/ 49 h 518"/>
                <a:gd name="T114" fmla="*/ 4 w 398"/>
                <a:gd name="T115" fmla="*/ 40 h 518"/>
                <a:gd name="T116" fmla="*/ 20 w 398"/>
                <a:gd name="T117" fmla="*/ 19 h 518"/>
                <a:gd name="T118" fmla="*/ 3 w 398"/>
                <a:gd name="T119" fmla="*/ 9 h 5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98" h="518">
                  <a:moveTo>
                    <a:pt x="0" y="1"/>
                  </a:moveTo>
                  <a:lnTo>
                    <a:pt x="6" y="0"/>
                  </a:lnTo>
                  <a:lnTo>
                    <a:pt x="15" y="1"/>
                  </a:lnTo>
                  <a:lnTo>
                    <a:pt x="26" y="2"/>
                  </a:lnTo>
                  <a:lnTo>
                    <a:pt x="39" y="5"/>
                  </a:lnTo>
                  <a:lnTo>
                    <a:pt x="56" y="8"/>
                  </a:lnTo>
                  <a:lnTo>
                    <a:pt x="75" y="11"/>
                  </a:lnTo>
                  <a:lnTo>
                    <a:pt x="95" y="13"/>
                  </a:lnTo>
                  <a:lnTo>
                    <a:pt x="120" y="13"/>
                  </a:lnTo>
                  <a:lnTo>
                    <a:pt x="120" y="17"/>
                  </a:lnTo>
                  <a:lnTo>
                    <a:pt x="118" y="20"/>
                  </a:lnTo>
                  <a:lnTo>
                    <a:pt x="116" y="23"/>
                  </a:lnTo>
                  <a:lnTo>
                    <a:pt x="114" y="26"/>
                  </a:lnTo>
                  <a:lnTo>
                    <a:pt x="107" y="32"/>
                  </a:lnTo>
                  <a:lnTo>
                    <a:pt x="99" y="37"/>
                  </a:lnTo>
                  <a:lnTo>
                    <a:pt x="80" y="47"/>
                  </a:lnTo>
                  <a:lnTo>
                    <a:pt x="66" y="57"/>
                  </a:lnTo>
                  <a:lnTo>
                    <a:pt x="65" y="59"/>
                  </a:lnTo>
                  <a:lnTo>
                    <a:pt x="64" y="61"/>
                  </a:lnTo>
                  <a:lnTo>
                    <a:pt x="64" y="62"/>
                  </a:lnTo>
                  <a:lnTo>
                    <a:pt x="65" y="64"/>
                  </a:lnTo>
                  <a:lnTo>
                    <a:pt x="68" y="66"/>
                  </a:lnTo>
                  <a:lnTo>
                    <a:pt x="71" y="67"/>
                  </a:lnTo>
                  <a:lnTo>
                    <a:pt x="77" y="69"/>
                  </a:lnTo>
                  <a:lnTo>
                    <a:pt x="84" y="70"/>
                  </a:lnTo>
                  <a:lnTo>
                    <a:pt x="103" y="73"/>
                  </a:lnTo>
                  <a:lnTo>
                    <a:pt x="131" y="76"/>
                  </a:lnTo>
                  <a:lnTo>
                    <a:pt x="167" y="79"/>
                  </a:lnTo>
                  <a:lnTo>
                    <a:pt x="213" y="81"/>
                  </a:lnTo>
                  <a:lnTo>
                    <a:pt x="213" y="91"/>
                  </a:lnTo>
                  <a:lnTo>
                    <a:pt x="213" y="105"/>
                  </a:lnTo>
                  <a:lnTo>
                    <a:pt x="210" y="109"/>
                  </a:lnTo>
                  <a:lnTo>
                    <a:pt x="202" y="112"/>
                  </a:lnTo>
                  <a:lnTo>
                    <a:pt x="191" y="116"/>
                  </a:lnTo>
                  <a:lnTo>
                    <a:pt x="179" y="120"/>
                  </a:lnTo>
                  <a:lnTo>
                    <a:pt x="154" y="127"/>
                  </a:lnTo>
                  <a:lnTo>
                    <a:pt x="139" y="130"/>
                  </a:lnTo>
                  <a:lnTo>
                    <a:pt x="142" y="133"/>
                  </a:lnTo>
                  <a:lnTo>
                    <a:pt x="144" y="136"/>
                  </a:lnTo>
                  <a:lnTo>
                    <a:pt x="147" y="138"/>
                  </a:lnTo>
                  <a:lnTo>
                    <a:pt x="150" y="140"/>
                  </a:lnTo>
                  <a:lnTo>
                    <a:pt x="160" y="142"/>
                  </a:lnTo>
                  <a:lnTo>
                    <a:pt x="170" y="143"/>
                  </a:lnTo>
                  <a:lnTo>
                    <a:pt x="191" y="143"/>
                  </a:lnTo>
                  <a:lnTo>
                    <a:pt x="206" y="142"/>
                  </a:lnTo>
                  <a:lnTo>
                    <a:pt x="206" y="147"/>
                  </a:lnTo>
                  <a:lnTo>
                    <a:pt x="208" y="152"/>
                  </a:lnTo>
                  <a:lnTo>
                    <a:pt x="211" y="156"/>
                  </a:lnTo>
                  <a:lnTo>
                    <a:pt x="214" y="161"/>
                  </a:lnTo>
                  <a:lnTo>
                    <a:pt x="223" y="172"/>
                  </a:lnTo>
                  <a:lnTo>
                    <a:pt x="233" y="182"/>
                  </a:lnTo>
                  <a:lnTo>
                    <a:pt x="243" y="191"/>
                  </a:lnTo>
                  <a:lnTo>
                    <a:pt x="250" y="200"/>
                  </a:lnTo>
                  <a:lnTo>
                    <a:pt x="254" y="205"/>
                  </a:lnTo>
                  <a:lnTo>
                    <a:pt x="257" y="209"/>
                  </a:lnTo>
                  <a:lnTo>
                    <a:pt x="258" y="212"/>
                  </a:lnTo>
                  <a:lnTo>
                    <a:pt x="259" y="216"/>
                  </a:lnTo>
                  <a:lnTo>
                    <a:pt x="259" y="223"/>
                  </a:lnTo>
                  <a:lnTo>
                    <a:pt x="260" y="232"/>
                  </a:lnTo>
                  <a:lnTo>
                    <a:pt x="260" y="237"/>
                  </a:lnTo>
                  <a:lnTo>
                    <a:pt x="262" y="241"/>
                  </a:lnTo>
                  <a:lnTo>
                    <a:pt x="263" y="244"/>
                  </a:lnTo>
                  <a:lnTo>
                    <a:pt x="266" y="247"/>
                  </a:lnTo>
                  <a:lnTo>
                    <a:pt x="272" y="254"/>
                  </a:lnTo>
                  <a:lnTo>
                    <a:pt x="277" y="261"/>
                  </a:lnTo>
                  <a:lnTo>
                    <a:pt x="280" y="267"/>
                  </a:lnTo>
                  <a:lnTo>
                    <a:pt x="283" y="273"/>
                  </a:lnTo>
                  <a:lnTo>
                    <a:pt x="286" y="279"/>
                  </a:lnTo>
                  <a:lnTo>
                    <a:pt x="291" y="284"/>
                  </a:lnTo>
                  <a:lnTo>
                    <a:pt x="297" y="288"/>
                  </a:lnTo>
                  <a:lnTo>
                    <a:pt x="305" y="291"/>
                  </a:lnTo>
                  <a:lnTo>
                    <a:pt x="306" y="297"/>
                  </a:lnTo>
                  <a:lnTo>
                    <a:pt x="310" y="304"/>
                  </a:lnTo>
                  <a:lnTo>
                    <a:pt x="315" y="310"/>
                  </a:lnTo>
                  <a:lnTo>
                    <a:pt x="320" y="316"/>
                  </a:lnTo>
                  <a:lnTo>
                    <a:pt x="327" y="320"/>
                  </a:lnTo>
                  <a:lnTo>
                    <a:pt x="334" y="324"/>
                  </a:lnTo>
                  <a:lnTo>
                    <a:pt x="340" y="326"/>
                  </a:lnTo>
                  <a:lnTo>
                    <a:pt x="346" y="327"/>
                  </a:lnTo>
                  <a:lnTo>
                    <a:pt x="346" y="337"/>
                  </a:lnTo>
                  <a:lnTo>
                    <a:pt x="346" y="346"/>
                  </a:lnTo>
                  <a:lnTo>
                    <a:pt x="355" y="343"/>
                  </a:lnTo>
                  <a:lnTo>
                    <a:pt x="363" y="341"/>
                  </a:lnTo>
                  <a:lnTo>
                    <a:pt x="370" y="341"/>
                  </a:lnTo>
                  <a:lnTo>
                    <a:pt x="376" y="342"/>
                  </a:lnTo>
                  <a:lnTo>
                    <a:pt x="389" y="347"/>
                  </a:lnTo>
                  <a:lnTo>
                    <a:pt x="398" y="352"/>
                  </a:lnTo>
                  <a:lnTo>
                    <a:pt x="396" y="365"/>
                  </a:lnTo>
                  <a:lnTo>
                    <a:pt x="394" y="376"/>
                  </a:lnTo>
                  <a:lnTo>
                    <a:pt x="393" y="382"/>
                  </a:lnTo>
                  <a:lnTo>
                    <a:pt x="393" y="389"/>
                  </a:lnTo>
                  <a:lnTo>
                    <a:pt x="395" y="395"/>
                  </a:lnTo>
                  <a:lnTo>
                    <a:pt x="398" y="401"/>
                  </a:lnTo>
                  <a:lnTo>
                    <a:pt x="393" y="402"/>
                  </a:lnTo>
                  <a:lnTo>
                    <a:pt x="387" y="403"/>
                  </a:lnTo>
                  <a:lnTo>
                    <a:pt x="382" y="404"/>
                  </a:lnTo>
                  <a:lnTo>
                    <a:pt x="376" y="406"/>
                  </a:lnTo>
                  <a:lnTo>
                    <a:pt x="372" y="409"/>
                  </a:lnTo>
                  <a:lnTo>
                    <a:pt x="369" y="412"/>
                  </a:lnTo>
                  <a:lnTo>
                    <a:pt x="367" y="415"/>
                  </a:lnTo>
                  <a:lnTo>
                    <a:pt x="365" y="420"/>
                  </a:lnTo>
                  <a:lnTo>
                    <a:pt x="365" y="422"/>
                  </a:lnTo>
                  <a:lnTo>
                    <a:pt x="367" y="424"/>
                  </a:lnTo>
                  <a:lnTo>
                    <a:pt x="368" y="426"/>
                  </a:lnTo>
                  <a:lnTo>
                    <a:pt x="370" y="429"/>
                  </a:lnTo>
                  <a:lnTo>
                    <a:pt x="376" y="433"/>
                  </a:lnTo>
                  <a:lnTo>
                    <a:pt x="385" y="438"/>
                  </a:lnTo>
                  <a:lnTo>
                    <a:pt x="376" y="443"/>
                  </a:lnTo>
                  <a:lnTo>
                    <a:pt x="371" y="447"/>
                  </a:lnTo>
                  <a:lnTo>
                    <a:pt x="367" y="451"/>
                  </a:lnTo>
                  <a:lnTo>
                    <a:pt x="363" y="455"/>
                  </a:lnTo>
                  <a:lnTo>
                    <a:pt x="359" y="463"/>
                  </a:lnTo>
                  <a:lnTo>
                    <a:pt x="352" y="475"/>
                  </a:lnTo>
                  <a:lnTo>
                    <a:pt x="146" y="475"/>
                  </a:lnTo>
                  <a:lnTo>
                    <a:pt x="146" y="487"/>
                  </a:lnTo>
                  <a:lnTo>
                    <a:pt x="146" y="500"/>
                  </a:lnTo>
                  <a:lnTo>
                    <a:pt x="116" y="501"/>
                  </a:lnTo>
                  <a:lnTo>
                    <a:pt x="90" y="503"/>
                  </a:lnTo>
                  <a:lnTo>
                    <a:pt x="78" y="505"/>
                  </a:lnTo>
                  <a:lnTo>
                    <a:pt x="68" y="508"/>
                  </a:lnTo>
                  <a:lnTo>
                    <a:pt x="64" y="510"/>
                  </a:lnTo>
                  <a:lnTo>
                    <a:pt x="59" y="512"/>
                  </a:lnTo>
                  <a:lnTo>
                    <a:pt x="56" y="515"/>
                  </a:lnTo>
                  <a:lnTo>
                    <a:pt x="53" y="518"/>
                  </a:lnTo>
                  <a:lnTo>
                    <a:pt x="54" y="511"/>
                  </a:lnTo>
                  <a:lnTo>
                    <a:pt x="55" y="505"/>
                  </a:lnTo>
                  <a:lnTo>
                    <a:pt x="56" y="499"/>
                  </a:lnTo>
                  <a:lnTo>
                    <a:pt x="58" y="493"/>
                  </a:lnTo>
                  <a:lnTo>
                    <a:pt x="61" y="488"/>
                  </a:lnTo>
                  <a:lnTo>
                    <a:pt x="64" y="484"/>
                  </a:lnTo>
                  <a:lnTo>
                    <a:pt x="68" y="480"/>
                  </a:lnTo>
                  <a:lnTo>
                    <a:pt x="71" y="476"/>
                  </a:lnTo>
                  <a:lnTo>
                    <a:pt x="81" y="470"/>
                  </a:lnTo>
                  <a:lnTo>
                    <a:pt x="91" y="465"/>
                  </a:lnTo>
                  <a:lnTo>
                    <a:pt x="102" y="462"/>
                  </a:lnTo>
                  <a:lnTo>
                    <a:pt x="114" y="458"/>
                  </a:lnTo>
                  <a:lnTo>
                    <a:pt x="136" y="453"/>
                  </a:lnTo>
                  <a:lnTo>
                    <a:pt x="157" y="448"/>
                  </a:lnTo>
                  <a:lnTo>
                    <a:pt x="165" y="444"/>
                  </a:lnTo>
                  <a:lnTo>
                    <a:pt x="172" y="439"/>
                  </a:lnTo>
                  <a:lnTo>
                    <a:pt x="174" y="436"/>
                  </a:lnTo>
                  <a:lnTo>
                    <a:pt x="177" y="433"/>
                  </a:lnTo>
                  <a:lnTo>
                    <a:pt x="179" y="429"/>
                  </a:lnTo>
                  <a:lnTo>
                    <a:pt x="179" y="426"/>
                  </a:lnTo>
                  <a:lnTo>
                    <a:pt x="179" y="428"/>
                  </a:lnTo>
                  <a:lnTo>
                    <a:pt x="177" y="430"/>
                  </a:lnTo>
                  <a:lnTo>
                    <a:pt x="174" y="432"/>
                  </a:lnTo>
                  <a:lnTo>
                    <a:pt x="171" y="434"/>
                  </a:lnTo>
                  <a:lnTo>
                    <a:pt x="162" y="437"/>
                  </a:lnTo>
                  <a:lnTo>
                    <a:pt x="152" y="438"/>
                  </a:lnTo>
                  <a:lnTo>
                    <a:pt x="137" y="437"/>
                  </a:lnTo>
                  <a:lnTo>
                    <a:pt x="111" y="432"/>
                  </a:lnTo>
                  <a:lnTo>
                    <a:pt x="96" y="429"/>
                  </a:lnTo>
                  <a:lnTo>
                    <a:pt x="84" y="425"/>
                  </a:lnTo>
                  <a:lnTo>
                    <a:pt x="80" y="423"/>
                  </a:lnTo>
                  <a:lnTo>
                    <a:pt x="76" y="420"/>
                  </a:lnTo>
                  <a:lnTo>
                    <a:pt x="73" y="417"/>
                  </a:lnTo>
                  <a:lnTo>
                    <a:pt x="73" y="414"/>
                  </a:lnTo>
                  <a:lnTo>
                    <a:pt x="73" y="407"/>
                  </a:lnTo>
                  <a:lnTo>
                    <a:pt x="77" y="402"/>
                  </a:lnTo>
                  <a:lnTo>
                    <a:pt x="80" y="398"/>
                  </a:lnTo>
                  <a:lnTo>
                    <a:pt x="84" y="395"/>
                  </a:lnTo>
                  <a:lnTo>
                    <a:pt x="90" y="392"/>
                  </a:lnTo>
                  <a:lnTo>
                    <a:pt x="95" y="391"/>
                  </a:lnTo>
                  <a:lnTo>
                    <a:pt x="101" y="390"/>
                  </a:lnTo>
                  <a:lnTo>
                    <a:pt x="106" y="389"/>
                  </a:lnTo>
                  <a:lnTo>
                    <a:pt x="106" y="352"/>
                  </a:lnTo>
                  <a:lnTo>
                    <a:pt x="87" y="352"/>
                  </a:lnTo>
                  <a:lnTo>
                    <a:pt x="90" y="345"/>
                  </a:lnTo>
                  <a:lnTo>
                    <a:pt x="94" y="339"/>
                  </a:lnTo>
                  <a:lnTo>
                    <a:pt x="100" y="334"/>
                  </a:lnTo>
                  <a:lnTo>
                    <a:pt x="105" y="329"/>
                  </a:lnTo>
                  <a:lnTo>
                    <a:pt x="117" y="323"/>
                  </a:lnTo>
                  <a:lnTo>
                    <a:pt x="129" y="319"/>
                  </a:lnTo>
                  <a:lnTo>
                    <a:pt x="142" y="315"/>
                  </a:lnTo>
                  <a:lnTo>
                    <a:pt x="154" y="309"/>
                  </a:lnTo>
                  <a:lnTo>
                    <a:pt x="159" y="306"/>
                  </a:lnTo>
                  <a:lnTo>
                    <a:pt x="163" y="302"/>
                  </a:lnTo>
                  <a:lnTo>
                    <a:pt x="169" y="297"/>
                  </a:lnTo>
                  <a:lnTo>
                    <a:pt x="172" y="291"/>
                  </a:lnTo>
                  <a:lnTo>
                    <a:pt x="166" y="286"/>
                  </a:lnTo>
                  <a:lnTo>
                    <a:pt x="159" y="281"/>
                  </a:lnTo>
                  <a:lnTo>
                    <a:pt x="154" y="277"/>
                  </a:lnTo>
                  <a:lnTo>
                    <a:pt x="148" y="271"/>
                  </a:lnTo>
                  <a:lnTo>
                    <a:pt x="145" y="265"/>
                  </a:lnTo>
                  <a:lnTo>
                    <a:pt x="142" y="260"/>
                  </a:lnTo>
                  <a:lnTo>
                    <a:pt x="140" y="254"/>
                  </a:lnTo>
                  <a:lnTo>
                    <a:pt x="139" y="247"/>
                  </a:lnTo>
                  <a:lnTo>
                    <a:pt x="125" y="247"/>
                  </a:lnTo>
                  <a:lnTo>
                    <a:pt x="113" y="245"/>
                  </a:lnTo>
                  <a:lnTo>
                    <a:pt x="103" y="242"/>
                  </a:lnTo>
                  <a:lnTo>
                    <a:pt x="94" y="239"/>
                  </a:lnTo>
                  <a:lnTo>
                    <a:pt x="88" y="235"/>
                  </a:lnTo>
                  <a:lnTo>
                    <a:pt x="83" y="229"/>
                  </a:lnTo>
                  <a:lnTo>
                    <a:pt x="80" y="224"/>
                  </a:lnTo>
                  <a:lnTo>
                    <a:pt x="80" y="216"/>
                  </a:lnTo>
                  <a:lnTo>
                    <a:pt x="80" y="209"/>
                  </a:lnTo>
                  <a:lnTo>
                    <a:pt x="82" y="203"/>
                  </a:lnTo>
                  <a:lnTo>
                    <a:pt x="86" y="198"/>
                  </a:lnTo>
                  <a:lnTo>
                    <a:pt x="90" y="192"/>
                  </a:lnTo>
                  <a:lnTo>
                    <a:pt x="93" y="186"/>
                  </a:lnTo>
                  <a:lnTo>
                    <a:pt x="96" y="180"/>
                  </a:lnTo>
                  <a:lnTo>
                    <a:pt x="99" y="174"/>
                  </a:lnTo>
                  <a:lnTo>
                    <a:pt x="100" y="168"/>
                  </a:lnTo>
                  <a:lnTo>
                    <a:pt x="92" y="171"/>
                  </a:lnTo>
                  <a:lnTo>
                    <a:pt x="86" y="175"/>
                  </a:lnTo>
                  <a:lnTo>
                    <a:pt x="80" y="180"/>
                  </a:lnTo>
                  <a:lnTo>
                    <a:pt x="73" y="186"/>
                  </a:lnTo>
                  <a:lnTo>
                    <a:pt x="64" y="199"/>
                  </a:lnTo>
                  <a:lnTo>
                    <a:pt x="53" y="210"/>
                  </a:lnTo>
                  <a:lnTo>
                    <a:pt x="31" y="179"/>
                  </a:lnTo>
                  <a:lnTo>
                    <a:pt x="22" y="162"/>
                  </a:lnTo>
                  <a:lnTo>
                    <a:pt x="20" y="157"/>
                  </a:lnTo>
                  <a:lnTo>
                    <a:pt x="20" y="153"/>
                  </a:lnTo>
                  <a:lnTo>
                    <a:pt x="20" y="148"/>
                  </a:lnTo>
                  <a:lnTo>
                    <a:pt x="20" y="142"/>
                  </a:lnTo>
                  <a:lnTo>
                    <a:pt x="17" y="141"/>
                  </a:lnTo>
                  <a:lnTo>
                    <a:pt x="16" y="138"/>
                  </a:lnTo>
                  <a:lnTo>
                    <a:pt x="15" y="135"/>
                  </a:lnTo>
                  <a:lnTo>
                    <a:pt x="14" y="131"/>
                  </a:lnTo>
                  <a:lnTo>
                    <a:pt x="14" y="121"/>
                  </a:lnTo>
                  <a:lnTo>
                    <a:pt x="15" y="110"/>
                  </a:lnTo>
                  <a:lnTo>
                    <a:pt x="17" y="84"/>
                  </a:lnTo>
                  <a:lnTo>
                    <a:pt x="20" y="63"/>
                  </a:lnTo>
                  <a:lnTo>
                    <a:pt x="21" y="59"/>
                  </a:lnTo>
                  <a:lnTo>
                    <a:pt x="21" y="55"/>
                  </a:lnTo>
                  <a:lnTo>
                    <a:pt x="20" y="51"/>
                  </a:lnTo>
                  <a:lnTo>
                    <a:pt x="19" y="49"/>
                  </a:lnTo>
                  <a:lnTo>
                    <a:pt x="15" y="45"/>
                  </a:lnTo>
                  <a:lnTo>
                    <a:pt x="11" y="43"/>
                  </a:lnTo>
                  <a:lnTo>
                    <a:pt x="6" y="41"/>
                  </a:lnTo>
                  <a:lnTo>
                    <a:pt x="4" y="40"/>
                  </a:lnTo>
                  <a:lnTo>
                    <a:pt x="3" y="39"/>
                  </a:lnTo>
                  <a:lnTo>
                    <a:pt x="6" y="37"/>
                  </a:lnTo>
                  <a:lnTo>
                    <a:pt x="13" y="28"/>
                  </a:lnTo>
                  <a:lnTo>
                    <a:pt x="20" y="19"/>
                  </a:lnTo>
                  <a:lnTo>
                    <a:pt x="20" y="13"/>
                  </a:lnTo>
                  <a:lnTo>
                    <a:pt x="11" y="11"/>
                  </a:lnTo>
                  <a:lnTo>
                    <a:pt x="5" y="10"/>
                  </a:lnTo>
                  <a:lnTo>
                    <a:pt x="3" y="9"/>
                  </a:lnTo>
                  <a:lnTo>
                    <a:pt x="1" y="7"/>
                  </a:lnTo>
                  <a:lnTo>
                    <a:pt x="0" y="5"/>
                  </a:lnTo>
                  <a:lnTo>
                    <a:pt x="0" y="1"/>
                  </a:lnTo>
                </a:path>
              </a:pathLst>
            </a:custGeom>
            <a:grpFill/>
            <a:ln w="9525" cmpd="sng">
              <a:noFill/>
              <a:prstDash val="solid"/>
              <a:round/>
              <a:headEnd/>
              <a:tailEnd/>
            </a:ln>
          </p:spPr>
          <p:txBody>
            <a:bodyPr/>
            <a:lstStyle/>
            <a:p>
              <a:endParaRPr lang="en-US" sz="2178"/>
            </a:p>
          </p:txBody>
        </p:sp>
        <p:sp>
          <p:nvSpPr>
            <p:cNvPr id="19" name="Freeform 13">
              <a:extLst>
                <a:ext uri="{FF2B5EF4-FFF2-40B4-BE49-F238E27FC236}">
                  <a16:creationId xmlns:a16="http://schemas.microsoft.com/office/drawing/2014/main" id="{B90753D5-BBAC-4604-B2B5-8975E9C2F808}"/>
                </a:ext>
              </a:extLst>
            </p:cNvPr>
            <p:cNvSpPr>
              <a:spLocks/>
            </p:cNvSpPr>
            <p:nvPr>
              <p:custDataLst>
                <p:tags r:id="rId10"/>
              </p:custDataLst>
            </p:nvPr>
          </p:nvSpPr>
          <p:spPr bwMode="auto">
            <a:xfrm>
              <a:off x="4227513" y="2117725"/>
              <a:ext cx="169862" cy="76200"/>
            </a:xfrm>
            <a:custGeom>
              <a:avLst/>
              <a:gdLst>
                <a:gd name="T0" fmla="*/ 190 w 382"/>
                <a:gd name="T1" fmla="*/ 21 h 148"/>
                <a:gd name="T2" fmla="*/ 177 w 382"/>
                <a:gd name="T3" fmla="*/ 31 h 148"/>
                <a:gd name="T4" fmla="*/ 174 w 382"/>
                <a:gd name="T5" fmla="*/ 45 h 148"/>
                <a:gd name="T6" fmla="*/ 168 w 382"/>
                <a:gd name="T7" fmla="*/ 53 h 148"/>
                <a:gd name="T8" fmla="*/ 166 w 382"/>
                <a:gd name="T9" fmla="*/ 61 h 148"/>
                <a:gd name="T10" fmla="*/ 177 w 382"/>
                <a:gd name="T11" fmla="*/ 74 h 148"/>
                <a:gd name="T12" fmla="*/ 155 w 382"/>
                <a:gd name="T13" fmla="*/ 86 h 148"/>
                <a:gd name="T14" fmla="*/ 108 w 382"/>
                <a:gd name="T15" fmla="*/ 96 h 148"/>
                <a:gd name="T16" fmla="*/ 77 w 382"/>
                <a:gd name="T17" fmla="*/ 97 h 148"/>
                <a:gd name="T18" fmla="*/ 52 w 382"/>
                <a:gd name="T19" fmla="*/ 95 h 148"/>
                <a:gd name="T20" fmla="*/ 4 w 382"/>
                <a:gd name="T21" fmla="*/ 111 h 148"/>
                <a:gd name="T22" fmla="*/ 0 w 382"/>
                <a:gd name="T23" fmla="*/ 129 h 148"/>
                <a:gd name="T24" fmla="*/ 4 w 382"/>
                <a:gd name="T25" fmla="*/ 131 h 148"/>
                <a:gd name="T26" fmla="*/ 12 w 382"/>
                <a:gd name="T27" fmla="*/ 131 h 148"/>
                <a:gd name="T28" fmla="*/ 51 w 382"/>
                <a:gd name="T29" fmla="*/ 129 h 148"/>
                <a:gd name="T30" fmla="*/ 114 w 382"/>
                <a:gd name="T31" fmla="*/ 127 h 148"/>
                <a:gd name="T32" fmla="*/ 123 w 382"/>
                <a:gd name="T33" fmla="*/ 134 h 148"/>
                <a:gd name="T34" fmla="*/ 137 w 382"/>
                <a:gd name="T35" fmla="*/ 141 h 148"/>
                <a:gd name="T36" fmla="*/ 159 w 382"/>
                <a:gd name="T37" fmla="*/ 147 h 148"/>
                <a:gd name="T38" fmla="*/ 185 w 382"/>
                <a:gd name="T39" fmla="*/ 148 h 148"/>
                <a:gd name="T40" fmla="*/ 210 w 382"/>
                <a:gd name="T41" fmla="*/ 148 h 148"/>
                <a:gd name="T42" fmla="*/ 233 w 382"/>
                <a:gd name="T43" fmla="*/ 148 h 148"/>
                <a:gd name="T44" fmla="*/ 255 w 382"/>
                <a:gd name="T45" fmla="*/ 148 h 148"/>
                <a:gd name="T46" fmla="*/ 275 w 382"/>
                <a:gd name="T47" fmla="*/ 143 h 148"/>
                <a:gd name="T48" fmla="*/ 301 w 382"/>
                <a:gd name="T49" fmla="*/ 134 h 148"/>
                <a:gd name="T50" fmla="*/ 334 w 382"/>
                <a:gd name="T51" fmla="*/ 121 h 148"/>
                <a:gd name="T52" fmla="*/ 353 w 382"/>
                <a:gd name="T53" fmla="*/ 103 h 148"/>
                <a:gd name="T54" fmla="*/ 372 w 382"/>
                <a:gd name="T55" fmla="*/ 72 h 148"/>
                <a:gd name="T56" fmla="*/ 376 w 382"/>
                <a:gd name="T57" fmla="*/ 52 h 148"/>
                <a:gd name="T58" fmla="*/ 363 w 382"/>
                <a:gd name="T59" fmla="*/ 44 h 148"/>
                <a:gd name="T60" fmla="*/ 357 w 382"/>
                <a:gd name="T61" fmla="*/ 32 h 148"/>
                <a:gd name="T62" fmla="*/ 347 w 382"/>
                <a:gd name="T63" fmla="*/ 22 h 148"/>
                <a:gd name="T64" fmla="*/ 334 w 382"/>
                <a:gd name="T65" fmla="*/ 17 h 148"/>
                <a:gd name="T66" fmla="*/ 319 w 382"/>
                <a:gd name="T67" fmla="*/ 8 h 148"/>
                <a:gd name="T68" fmla="*/ 203 w 382"/>
                <a:gd name="T69" fmla="*/ 18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82" h="148">
                  <a:moveTo>
                    <a:pt x="203" y="18"/>
                  </a:moveTo>
                  <a:lnTo>
                    <a:pt x="190" y="21"/>
                  </a:lnTo>
                  <a:lnTo>
                    <a:pt x="177" y="24"/>
                  </a:lnTo>
                  <a:lnTo>
                    <a:pt x="177" y="31"/>
                  </a:lnTo>
                  <a:lnTo>
                    <a:pt x="175" y="40"/>
                  </a:lnTo>
                  <a:lnTo>
                    <a:pt x="174" y="45"/>
                  </a:lnTo>
                  <a:lnTo>
                    <a:pt x="172" y="49"/>
                  </a:lnTo>
                  <a:lnTo>
                    <a:pt x="168" y="53"/>
                  </a:lnTo>
                  <a:lnTo>
                    <a:pt x="164" y="55"/>
                  </a:lnTo>
                  <a:lnTo>
                    <a:pt x="166" y="61"/>
                  </a:lnTo>
                  <a:lnTo>
                    <a:pt x="170" y="67"/>
                  </a:lnTo>
                  <a:lnTo>
                    <a:pt x="177" y="74"/>
                  </a:lnTo>
                  <a:lnTo>
                    <a:pt x="184" y="80"/>
                  </a:lnTo>
                  <a:lnTo>
                    <a:pt x="155" y="86"/>
                  </a:lnTo>
                  <a:lnTo>
                    <a:pt x="125" y="93"/>
                  </a:lnTo>
                  <a:lnTo>
                    <a:pt x="108" y="96"/>
                  </a:lnTo>
                  <a:lnTo>
                    <a:pt x="88" y="97"/>
                  </a:lnTo>
                  <a:lnTo>
                    <a:pt x="77" y="97"/>
                  </a:lnTo>
                  <a:lnTo>
                    <a:pt x="65" y="96"/>
                  </a:lnTo>
                  <a:lnTo>
                    <a:pt x="52" y="95"/>
                  </a:lnTo>
                  <a:lnTo>
                    <a:pt x="38" y="93"/>
                  </a:lnTo>
                  <a:lnTo>
                    <a:pt x="4" y="111"/>
                  </a:lnTo>
                  <a:lnTo>
                    <a:pt x="1" y="122"/>
                  </a:lnTo>
                  <a:lnTo>
                    <a:pt x="0" y="129"/>
                  </a:lnTo>
                  <a:lnTo>
                    <a:pt x="1" y="130"/>
                  </a:lnTo>
                  <a:lnTo>
                    <a:pt x="4" y="131"/>
                  </a:lnTo>
                  <a:lnTo>
                    <a:pt x="7" y="131"/>
                  </a:lnTo>
                  <a:lnTo>
                    <a:pt x="12" y="131"/>
                  </a:lnTo>
                  <a:lnTo>
                    <a:pt x="28" y="131"/>
                  </a:lnTo>
                  <a:lnTo>
                    <a:pt x="51" y="129"/>
                  </a:lnTo>
                  <a:lnTo>
                    <a:pt x="110" y="123"/>
                  </a:lnTo>
                  <a:lnTo>
                    <a:pt x="114" y="127"/>
                  </a:lnTo>
                  <a:lnTo>
                    <a:pt x="119" y="131"/>
                  </a:lnTo>
                  <a:lnTo>
                    <a:pt x="123" y="134"/>
                  </a:lnTo>
                  <a:lnTo>
                    <a:pt x="128" y="137"/>
                  </a:lnTo>
                  <a:lnTo>
                    <a:pt x="137" y="141"/>
                  </a:lnTo>
                  <a:lnTo>
                    <a:pt x="148" y="144"/>
                  </a:lnTo>
                  <a:lnTo>
                    <a:pt x="159" y="147"/>
                  </a:lnTo>
                  <a:lnTo>
                    <a:pt x="172" y="148"/>
                  </a:lnTo>
                  <a:lnTo>
                    <a:pt x="185" y="148"/>
                  </a:lnTo>
                  <a:lnTo>
                    <a:pt x="197" y="148"/>
                  </a:lnTo>
                  <a:lnTo>
                    <a:pt x="210" y="148"/>
                  </a:lnTo>
                  <a:lnTo>
                    <a:pt x="222" y="148"/>
                  </a:lnTo>
                  <a:lnTo>
                    <a:pt x="233" y="148"/>
                  </a:lnTo>
                  <a:lnTo>
                    <a:pt x="243" y="148"/>
                  </a:lnTo>
                  <a:lnTo>
                    <a:pt x="255" y="148"/>
                  </a:lnTo>
                  <a:lnTo>
                    <a:pt x="265" y="145"/>
                  </a:lnTo>
                  <a:lnTo>
                    <a:pt x="275" y="143"/>
                  </a:lnTo>
                  <a:lnTo>
                    <a:pt x="284" y="140"/>
                  </a:lnTo>
                  <a:lnTo>
                    <a:pt x="301" y="134"/>
                  </a:lnTo>
                  <a:lnTo>
                    <a:pt x="323" y="129"/>
                  </a:lnTo>
                  <a:lnTo>
                    <a:pt x="334" y="121"/>
                  </a:lnTo>
                  <a:lnTo>
                    <a:pt x="344" y="113"/>
                  </a:lnTo>
                  <a:lnTo>
                    <a:pt x="353" y="103"/>
                  </a:lnTo>
                  <a:lnTo>
                    <a:pt x="360" y="93"/>
                  </a:lnTo>
                  <a:lnTo>
                    <a:pt x="372" y="72"/>
                  </a:lnTo>
                  <a:lnTo>
                    <a:pt x="382" y="55"/>
                  </a:lnTo>
                  <a:lnTo>
                    <a:pt x="376" y="52"/>
                  </a:lnTo>
                  <a:lnTo>
                    <a:pt x="367" y="47"/>
                  </a:lnTo>
                  <a:lnTo>
                    <a:pt x="363" y="44"/>
                  </a:lnTo>
                  <a:lnTo>
                    <a:pt x="359" y="39"/>
                  </a:lnTo>
                  <a:lnTo>
                    <a:pt x="357" y="32"/>
                  </a:lnTo>
                  <a:lnTo>
                    <a:pt x="356" y="24"/>
                  </a:lnTo>
                  <a:lnTo>
                    <a:pt x="347" y="22"/>
                  </a:lnTo>
                  <a:lnTo>
                    <a:pt x="341" y="20"/>
                  </a:lnTo>
                  <a:lnTo>
                    <a:pt x="334" y="17"/>
                  </a:lnTo>
                  <a:lnTo>
                    <a:pt x="330" y="14"/>
                  </a:lnTo>
                  <a:lnTo>
                    <a:pt x="319" y="8"/>
                  </a:lnTo>
                  <a:lnTo>
                    <a:pt x="303" y="0"/>
                  </a:lnTo>
                  <a:lnTo>
                    <a:pt x="203" y="18"/>
                  </a:lnTo>
                </a:path>
              </a:pathLst>
            </a:custGeom>
            <a:grpFill/>
            <a:ln w="9525" cap="flat" cmpd="sng">
              <a:noFill/>
              <a:prstDash val="solid"/>
              <a:round/>
              <a:headEnd type="none" w="med" len="med"/>
              <a:tailEnd type="none" w="med" len="med"/>
            </a:ln>
            <a:effectLst/>
          </p:spPr>
          <p:txBody>
            <a:bodyPr/>
            <a:lstStyle/>
            <a:p>
              <a:endParaRPr lang="en-US" sz="2178"/>
            </a:p>
          </p:txBody>
        </p:sp>
        <p:sp>
          <p:nvSpPr>
            <p:cNvPr id="20" name="Freeform 14">
              <a:extLst>
                <a:ext uri="{FF2B5EF4-FFF2-40B4-BE49-F238E27FC236}">
                  <a16:creationId xmlns:a16="http://schemas.microsoft.com/office/drawing/2014/main" id="{595C9A65-61E0-49A5-9EF4-021116D657E4}"/>
                </a:ext>
              </a:extLst>
            </p:cNvPr>
            <p:cNvSpPr>
              <a:spLocks/>
            </p:cNvSpPr>
            <p:nvPr>
              <p:custDataLst>
                <p:tags r:id="rId11"/>
              </p:custDataLst>
            </p:nvPr>
          </p:nvSpPr>
          <p:spPr bwMode="auto">
            <a:xfrm>
              <a:off x="5719763" y="1966913"/>
              <a:ext cx="1281112" cy="1038225"/>
            </a:xfrm>
            <a:custGeom>
              <a:avLst/>
              <a:gdLst>
                <a:gd name="T0" fmla="*/ 373 w 2936"/>
                <a:gd name="T1" fmla="*/ 1071 h 1983"/>
                <a:gd name="T2" fmla="*/ 385 w 2936"/>
                <a:gd name="T3" fmla="*/ 1182 h 1983"/>
                <a:gd name="T4" fmla="*/ 478 w 2936"/>
                <a:gd name="T5" fmla="*/ 1358 h 1983"/>
                <a:gd name="T6" fmla="*/ 768 w 2936"/>
                <a:gd name="T7" fmla="*/ 1492 h 1983"/>
                <a:gd name="T8" fmla="*/ 1036 w 2936"/>
                <a:gd name="T9" fmla="*/ 1552 h 1983"/>
                <a:gd name="T10" fmla="*/ 1124 w 2936"/>
                <a:gd name="T11" fmla="*/ 1529 h 1983"/>
                <a:gd name="T12" fmla="*/ 1401 w 2936"/>
                <a:gd name="T13" fmla="*/ 1448 h 1983"/>
                <a:gd name="T14" fmla="*/ 1547 w 2936"/>
                <a:gd name="T15" fmla="*/ 1542 h 1983"/>
                <a:gd name="T16" fmla="*/ 1577 w 2936"/>
                <a:gd name="T17" fmla="*/ 1697 h 1983"/>
                <a:gd name="T18" fmla="*/ 1607 w 2936"/>
                <a:gd name="T19" fmla="*/ 1773 h 1983"/>
                <a:gd name="T20" fmla="*/ 1706 w 2936"/>
                <a:gd name="T21" fmla="*/ 1912 h 1983"/>
                <a:gd name="T22" fmla="*/ 1842 w 2936"/>
                <a:gd name="T23" fmla="*/ 1859 h 1983"/>
                <a:gd name="T24" fmla="*/ 2072 w 2936"/>
                <a:gd name="T25" fmla="*/ 1854 h 1983"/>
                <a:gd name="T26" fmla="*/ 2265 w 2936"/>
                <a:gd name="T27" fmla="*/ 1983 h 1983"/>
                <a:gd name="T28" fmla="*/ 2357 w 2936"/>
                <a:gd name="T29" fmla="*/ 1910 h 1983"/>
                <a:gd name="T30" fmla="*/ 2457 w 2936"/>
                <a:gd name="T31" fmla="*/ 1866 h 1983"/>
                <a:gd name="T32" fmla="*/ 2546 w 2936"/>
                <a:gd name="T33" fmla="*/ 1826 h 1983"/>
                <a:gd name="T34" fmla="*/ 2683 w 2936"/>
                <a:gd name="T35" fmla="*/ 1732 h 1983"/>
                <a:gd name="T36" fmla="*/ 2719 w 2936"/>
                <a:gd name="T37" fmla="*/ 1616 h 1983"/>
                <a:gd name="T38" fmla="*/ 2794 w 2936"/>
                <a:gd name="T39" fmla="*/ 1420 h 1983"/>
                <a:gd name="T40" fmla="*/ 2705 w 2936"/>
                <a:gd name="T41" fmla="*/ 1375 h 1983"/>
                <a:gd name="T42" fmla="*/ 2640 w 2936"/>
                <a:gd name="T43" fmla="*/ 1273 h 1983"/>
                <a:gd name="T44" fmla="*/ 2669 w 2936"/>
                <a:gd name="T45" fmla="*/ 1227 h 1983"/>
                <a:gd name="T46" fmla="*/ 2532 w 2936"/>
                <a:gd name="T47" fmla="*/ 1061 h 1983"/>
                <a:gd name="T48" fmla="*/ 2583 w 2936"/>
                <a:gd name="T49" fmla="*/ 993 h 1983"/>
                <a:gd name="T50" fmla="*/ 2453 w 2936"/>
                <a:gd name="T51" fmla="*/ 962 h 1983"/>
                <a:gd name="T52" fmla="*/ 2333 w 2936"/>
                <a:gd name="T53" fmla="*/ 887 h 1983"/>
                <a:gd name="T54" fmla="*/ 2368 w 2936"/>
                <a:gd name="T55" fmla="*/ 836 h 1983"/>
                <a:gd name="T56" fmla="*/ 2443 w 2936"/>
                <a:gd name="T57" fmla="*/ 756 h 1983"/>
                <a:gd name="T58" fmla="*/ 2496 w 2936"/>
                <a:gd name="T59" fmla="*/ 780 h 1983"/>
                <a:gd name="T60" fmla="*/ 2532 w 2936"/>
                <a:gd name="T61" fmla="*/ 853 h 1983"/>
                <a:gd name="T62" fmla="*/ 2689 w 2936"/>
                <a:gd name="T63" fmla="*/ 763 h 1983"/>
                <a:gd name="T64" fmla="*/ 2828 w 2936"/>
                <a:gd name="T65" fmla="*/ 673 h 1983"/>
                <a:gd name="T66" fmla="*/ 2886 w 2936"/>
                <a:gd name="T67" fmla="*/ 564 h 1983"/>
                <a:gd name="T68" fmla="*/ 2928 w 2936"/>
                <a:gd name="T69" fmla="*/ 494 h 1983"/>
                <a:gd name="T70" fmla="*/ 2893 w 2936"/>
                <a:gd name="T71" fmla="*/ 307 h 1983"/>
                <a:gd name="T72" fmla="*/ 2722 w 2936"/>
                <a:gd name="T73" fmla="*/ 341 h 1983"/>
                <a:gd name="T74" fmla="*/ 2461 w 2936"/>
                <a:gd name="T75" fmla="*/ 205 h 1983"/>
                <a:gd name="T76" fmla="*/ 2300 w 2936"/>
                <a:gd name="T77" fmla="*/ 89 h 1983"/>
                <a:gd name="T78" fmla="*/ 1980 w 2936"/>
                <a:gd name="T79" fmla="*/ 53 h 1983"/>
                <a:gd name="T80" fmla="*/ 2007 w 2936"/>
                <a:gd name="T81" fmla="*/ 155 h 1983"/>
                <a:gd name="T82" fmla="*/ 1952 w 2936"/>
                <a:gd name="T83" fmla="*/ 227 h 1983"/>
                <a:gd name="T84" fmla="*/ 2025 w 2936"/>
                <a:gd name="T85" fmla="*/ 350 h 1983"/>
                <a:gd name="T86" fmla="*/ 2146 w 2936"/>
                <a:gd name="T87" fmla="*/ 370 h 1983"/>
                <a:gd name="T88" fmla="*/ 2041 w 2936"/>
                <a:gd name="T89" fmla="*/ 455 h 1983"/>
                <a:gd name="T90" fmla="*/ 1891 w 2936"/>
                <a:gd name="T91" fmla="*/ 570 h 1983"/>
                <a:gd name="T92" fmla="*/ 1630 w 2936"/>
                <a:gd name="T93" fmla="*/ 713 h 1983"/>
                <a:gd name="T94" fmla="*/ 1228 w 2936"/>
                <a:gd name="T95" fmla="*/ 659 h 1983"/>
                <a:gd name="T96" fmla="*/ 1036 w 2936"/>
                <a:gd name="T97" fmla="*/ 560 h 1983"/>
                <a:gd name="T98" fmla="*/ 752 w 2936"/>
                <a:gd name="T99" fmla="*/ 495 h 1983"/>
                <a:gd name="T100" fmla="*/ 686 w 2936"/>
                <a:gd name="T101" fmla="*/ 379 h 1983"/>
                <a:gd name="T102" fmla="*/ 512 w 2936"/>
                <a:gd name="T103" fmla="*/ 299 h 1983"/>
                <a:gd name="T104" fmla="*/ 430 w 2936"/>
                <a:gd name="T105" fmla="*/ 311 h 1983"/>
                <a:gd name="T106" fmla="*/ 423 w 2936"/>
                <a:gd name="T107" fmla="*/ 388 h 1983"/>
                <a:gd name="T108" fmla="*/ 305 w 2936"/>
                <a:gd name="T109" fmla="*/ 382 h 1983"/>
                <a:gd name="T110" fmla="*/ 227 w 2936"/>
                <a:gd name="T111" fmla="*/ 507 h 1983"/>
                <a:gd name="T112" fmla="*/ 260 w 2936"/>
                <a:gd name="T113" fmla="*/ 595 h 1983"/>
                <a:gd name="T114" fmla="*/ 252 w 2936"/>
                <a:gd name="T115" fmla="*/ 716 h 1983"/>
                <a:gd name="T116" fmla="*/ 118 w 2936"/>
                <a:gd name="T117" fmla="*/ 781 h 1983"/>
                <a:gd name="T118" fmla="*/ 40 w 2936"/>
                <a:gd name="T119" fmla="*/ 894 h 19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936" h="1983">
                  <a:moveTo>
                    <a:pt x="98" y="954"/>
                  </a:moveTo>
                  <a:lnTo>
                    <a:pt x="129" y="989"/>
                  </a:lnTo>
                  <a:lnTo>
                    <a:pt x="157" y="1017"/>
                  </a:lnTo>
                  <a:lnTo>
                    <a:pt x="170" y="1029"/>
                  </a:lnTo>
                  <a:lnTo>
                    <a:pt x="182" y="1041"/>
                  </a:lnTo>
                  <a:lnTo>
                    <a:pt x="194" y="1050"/>
                  </a:lnTo>
                  <a:lnTo>
                    <a:pt x="205" y="1059"/>
                  </a:lnTo>
                  <a:lnTo>
                    <a:pt x="216" y="1066"/>
                  </a:lnTo>
                  <a:lnTo>
                    <a:pt x="227" y="1072"/>
                  </a:lnTo>
                  <a:lnTo>
                    <a:pt x="238" y="1076"/>
                  </a:lnTo>
                  <a:lnTo>
                    <a:pt x="248" y="1080"/>
                  </a:lnTo>
                  <a:lnTo>
                    <a:pt x="259" y="1082"/>
                  </a:lnTo>
                  <a:lnTo>
                    <a:pt x="270" y="1084"/>
                  </a:lnTo>
                  <a:lnTo>
                    <a:pt x="281" y="1084"/>
                  </a:lnTo>
                  <a:lnTo>
                    <a:pt x="292" y="1084"/>
                  </a:lnTo>
                  <a:lnTo>
                    <a:pt x="364" y="1065"/>
                  </a:lnTo>
                  <a:lnTo>
                    <a:pt x="373" y="1071"/>
                  </a:lnTo>
                  <a:lnTo>
                    <a:pt x="383" y="1079"/>
                  </a:lnTo>
                  <a:lnTo>
                    <a:pt x="393" y="1090"/>
                  </a:lnTo>
                  <a:lnTo>
                    <a:pt x="401" y="1102"/>
                  </a:lnTo>
                  <a:lnTo>
                    <a:pt x="410" y="1114"/>
                  </a:lnTo>
                  <a:lnTo>
                    <a:pt x="418" y="1127"/>
                  </a:lnTo>
                  <a:lnTo>
                    <a:pt x="420" y="1133"/>
                  </a:lnTo>
                  <a:lnTo>
                    <a:pt x="422" y="1139"/>
                  </a:lnTo>
                  <a:lnTo>
                    <a:pt x="423" y="1145"/>
                  </a:lnTo>
                  <a:lnTo>
                    <a:pt x="425" y="1151"/>
                  </a:lnTo>
                  <a:lnTo>
                    <a:pt x="423" y="1157"/>
                  </a:lnTo>
                  <a:lnTo>
                    <a:pt x="420" y="1162"/>
                  </a:lnTo>
                  <a:lnTo>
                    <a:pt x="416" y="1167"/>
                  </a:lnTo>
                  <a:lnTo>
                    <a:pt x="409" y="1172"/>
                  </a:lnTo>
                  <a:lnTo>
                    <a:pt x="403" y="1176"/>
                  </a:lnTo>
                  <a:lnTo>
                    <a:pt x="396" y="1179"/>
                  </a:lnTo>
                  <a:lnTo>
                    <a:pt x="390" y="1182"/>
                  </a:lnTo>
                  <a:lnTo>
                    <a:pt x="385" y="1182"/>
                  </a:lnTo>
                  <a:lnTo>
                    <a:pt x="399" y="1200"/>
                  </a:lnTo>
                  <a:lnTo>
                    <a:pt x="412" y="1217"/>
                  </a:lnTo>
                  <a:lnTo>
                    <a:pt x="419" y="1226"/>
                  </a:lnTo>
                  <a:lnTo>
                    <a:pt x="423" y="1235"/>
                  </a:lnTo>
                  <a:lnTo>
                    <a:pt x="428" y="1245"/>
                  </a:lnTo>
                  <a:lnTo>
                    <a:pt x="431" y="1256"/>
                  </a:lnTo>
                  <a:lnTo>
                    <a:pt x="385" y="1256"/>
                  </a:lnTo>
                  <a:lnTo>
                    <a:pt x="385" y="1287"/>
                  </a:lnTo>
                  <a:lnTo>
                    <a:pt x="390" y="1300"/>
                  </a:lnTo>
                  <a:lnTo>
                    <a:pt x="397" y="1311"/>
                  </a:lnTo>
                  <a:lnTo>
                    <a:pt x="405" y="1321"/>
                  </a:lnTo>
                  <a:lnTo>
                    <a:pt x="414" y="1328"/>
                  </a:lnTo>
                  <a:lnTo>
                    <a:pt x="423" y="1335"/>
                  </a:lnTo>
                  <a:lnTo>
                    <a:pt x="434" y="1340"/>
                  </a:lnTo>
                  <a:lnTo>
                    <a:pt x="444" y="1345"/>
                  </a:lnTo>
                  <a:lnTo>
                    <a:pt x="456" y="1349"/>
                  </a:lnTo>
                  <a:lnTo>
                    <a:pt x="478" y="1358"/>
                  </a:lnTo>
                  <a:lnTo>
                    <a:pt x="500" y="1367"/>
                  </a:lnTo>
                  <a:lnTo>
                    <a:pt x="510" y="1373"/>
                  </a:lnTo>
                  <a:lnTo>
                    <a:pt x="520" y="1381"/>
                  </a:lnTo>
                  <a:lnTo>
                    <a:pt x="529" y="1389"/>
                  </a:lnTo>
                  <a:lnTo>
                    <a:pt x="538" y="1398"/>
                  </a:lnTo>
                  <a:lnTo>
                    <a:pt x="617" y="1404"/>
                  </a:lnTo>
                  <a:lnTo>
                    <a:pt x="620" y="1408"/>
                  </a:lnTo>
                  <a:lnTo>
                    <a:pt x="623" y="1411"/>
                  </a:lnTo>
                  <a:lnTo>
                    <a:pt x="628" y="1414"/>
                  </a:lnTo>
                  <a:lnTo>
                    <a:pt x="633" y="1417"/>
                  </a:lnTo>
                  <a:lnTo>
                    <a:pt x="644" y="1422"/>
                  </a:lnTo>
                  <a:lnTo>
                    <a:pt x="656" y="1427"/>
                  </a:lnTo>
                  <a:lnTo>
                    <a:pt x="678" y="1436"/>
                  </a:lnTo>
                  <a:lnTo>
                    <a:pt x="690" y="1441"/>
                  </a:lnTo>
                  <a:lnTo>
                    <a:pt x="723" y="1462"/>
                  </a:lnTo>
                  <a:lnTo>
                    <a:pt x="754" y="1481"/>
                  </a:lnTo>
                  <a:lnTo>
                    <a:pt x="768" y="1492"/>
                  </a:lnTo>
                  <a:lnTo>
                    <a:pt x="784" y="1501"/>
                  </a:lnTo>
                  <a:lnTo>
                    <a:pt x="798" y="1509"/>
                  </a:lnTo>
                  <a:lnTo>
                    <a:pt x="814" y="1517"/>
                  </a:lnTo>
                  <a:lnTo>
                    <a:pt x="830" y="1525"/>
                  </a:lnTo>
                  <a:lnTo>
                    <a:pt x="847" y="1531"/>
                  </a:lnTo>
                  <a:lnTo>
                    <a:pt x="866" y="1537"/>
                  </a:lnTo>
                  <a:lnTo>
                    <a:pt x="886" y="1543"/>
                  </a:lnTo>
                  <a:lnTo>
                    <a:pt x="907" y="1547"/>
                  </a:lnTo>
                  <a:lnTo>
                    <a:pt x="930" y="1550"/>
                  </a:lnTo>
                  <a:lnTo>
                    <a:pt x="955" y="1552"/>
                  </a:lnTo>
                  <a:lnTo>
                    <a:pt x="982" y="1552"/>
                  </a:lnTo>
                  <a:lnTo>
                    <a:pt x="982" y="1521"/>
                  </a:lnTo>
                  <a:lnTo>
                    <a:pt x="1015" y="1521"/>
                  </a:lnTo>
                  <a:lnTo>
                    <a:pt x="1021" y="1532"/>
                  </a:lnTo>
                  <a:lnTo>
                    <a:pt x="1025" y="1539"/>
                  </a:lnTo>
                  <a:lnTo>
                    <a:pt x="1031" y="1545"/>
                  </a:lnTo>
                  <a:lnTo>
                    <a:pt x="1036" y="1552"/>
                  </a:lnTo>
                  <a:lnTo>
                    <a:pt x="1042" y="1552"/>
                  </a:lnTo>
                  <a:lnTo>
                    <a:pt x="1046" y="1551"/>
                  </a:lnTo>
                  <a:lnTo>
                    <a:pt x="1050" y="1548"/>
                  </a:lnTo>
                  <a:lnTo>
                    <a:pt x="1054" y="1546"/>
                  </a:lnTo>
                  <a:lnTo>
                    <a:pt x="1058" y="1538"/>
                  </a:lnTo>
                  <a:lnTo>
                    <a:pt x="1062" y="1530"/>
                  </a:lnTo>
                  <a:lnTo>
                    <a:pt x="1066" y="1522"/>
                  </a:lnTo>
                  <a:lnTo>
                    <a:pt x="1071" y="1516"/>
                  </a:lnTo>
                  <a:lnTo>
                    <a:pt x="1075" y="1513"/>
                  </a:lnTo>
                  <a:lnTo>
                    <a:pt x="1078" y="1511"/>
                  </a:lnTo>
                  <a:lnTo>
                    <a:pt x="1083" y="1510"/>
                  </a:lnTo>
                  <a:lnTo>
                    <a:pt x="1089" y="1509"/>
                  </a:lnTo>
                  <a:lnTo>
                    <a:pt x="1092" y="1512"/>
                  </a:lnTo>
                  <a:lnTo>
                    <a:pt x="1096" y="1516"/>
                  </a:lnTo>
                  <a:lnTo>
                    <a:pt x="1102" y="1519"/>
                  </a:lnTo>
                  <a:lnTo>
                    <a:pt x="1109" y="1522"/>
                  </a:lnTo>
                  <a:lnTo>
                    <a:pt x="1124" y="1529"/>
                  </a:lnTo>
                  <a:lnTo>
                    <a:pt x="1142" y="1534"/>
                  </a:lnTo>
                  <a:lnTo>
                    <a:pt x="1159" y="1539"/>
                  </a:lnTo>
                  <a:lnTo>
                    <a:pt x="1178" y="1543"/>
                  </a:lnTo>
                  <a:lnTo>
                    <a:pt x="1194" y="1546"/>
                  </a:lnTo>
                  <a:lnTo>
                    <a:pt x="1208" y="1546"/>
                  </a:lnTo>
                  <a:lnTo>
                    <a:pt x="1217" y="1535"/>
                  </a:lnTo>
                  <a:lnTo>
                    <a:pt x="1227" y="1526"/>
                  </a:lnTo>
                  <a:lnTo>
                    <a:pt x="1236" y="1518"/>
                  </a:lnTo>
                  <a:lnTo>
                    <a:pt x="1247" y="1510"/>
                  </a:lnTo>
                  <a:lnTo>
                    <a:pt x="1258" y="1502"/>
                  </a:lnTo>
                  <a:lnTo>
                    <a:pt x="1269" y="1496"/>
                  </a:lnTo>
                  <a:lnTo>
                    <a:pt x="1280" y="1489"/>
                  </a:lnTo>
                  <a:lnTo>
                    <a:pt x="1292" y="1482"/>
                  </a:lnTo>
                  <a:lnTo>
                    <a:pt x="1317" y="1472"/>
                  </a:lnTo>
                  <a:lnTo>
                    <a:pt x="1344" y="1463"/>
                  </a:lnTo>
                  <a:lnTo>
                    <a:pt x="1372" y="1455"/>
                  </a:lnTo>
                  <a:lnTo>
                    <a:pt x="1401" y="1448"/>
                  </a:lnTo>
                  <a:lnTo>
                    <a:pt x="1408" y="1456"/>
                  </a:lnTo>
                  <a:lnTo>
                    <a:pt x="1418" y="1465"/>
                  </a:lnTo>
                  <a:lnTo>
                    <a:pt x="1431" y="1476"/>
                  </a:lnTo>
                  <a:lnTo>
                    <a:pt x="1446" y="1487"/>
                  </a:lnTo>
                  <a:lnTo>
                    <a:pt x="1453" y="1492"/>
                  </a:lnTo>
                  <a:lnTo>
                    <a:pt x="1461" y="1496"/>
                  </a:lnTo>
                  <a:lnTo>
                    <a:pt x="1469" y="1499"/>
                  </a:lnTo>
                  <a:lnTo>
                    <a:pt x="1475" y="1502"/>
                  </a:lnTo>
                  <a:lnTo>
                    <a:pt x="1483" y="1504"/>
                  </a:lnTo>
                  <a:lnTo>
                    <a:pt x="1490" y="1505"/>
                  </a:lnTo>
                  <a:lnTo>
                    <a:pt x="1495" y="1505"/>
                  </a:lnTo>
                  <a:lnTo>
                    <a:pt x="1501" y="1503"/>
                  </a:lnTo>
                  <a:lnTo>
                    <a:pt x="1512" y="1510"/>
                  </a:lnTo>
                  <a:lnTo>
                    <a:pt x="1521" y="1518"/>
                  </a:lnTo>
                  <a:lnTo>
                    <a:pt x="1530" y="1526"/>
                  </a:lnTo>
                  <a:lnTo>
                    <a:pt x="1538" y="1534"/>
                  </a:lnTo>
                  <a:lnTo>
                    <a:pt x="1547" y="1542"/>
                  </a:lnTo>
                  <a:lnTo>
                    <a:pt x="1555" y="1547"/>
                  </a:lnTo>
                  <a:lnTo>
                    <a:pt x="1561" y="1550"/>
                  </a:lnTo>
                  <a:lnTo>
                    <a:pt x="1566" y="1551"/>
                  </a:lnTo>
                  <a:lnTo>
                    <a:pt x="1573" y="1552"/>
                  </a:lnTo>
                  <a:lnTo>
                    <a:pt x="1581" y="1552"/>
                  </a:lnTo>
                  <a:lnTo>
                    <a:pt x="1586" y="1578"/>
                  </a:lnTo>
                  <a:lnTo>
                    <a:pt x="1593" y="1602"/>
                  </a:lnTo>
                  <a:lnTo>
                    <a:pt x="1596" y="1613"/>
                  </a:lnTo>
                  <a:lnTo>
                    <a:pt x="1598" y="1625"/>
                  </a:lnTo>
                  <a:lnTo>
                    <a:pt x="1599" y="1637"/>
                  </a:lnTo>
                  <a:lnTo>
                    <a:pt x="1600" y="1650"/>
                  </a:lnTo>
                  <a:lnTo>
                    <a:pt x="1599" y="1658"/>
                  </a:lnTo>
                  <a:lnTo>
                    <a:pt x="1598" y="1664"/>
                  </a:lnTo>
                  <a:lnTo>
                    <a:pt x="1596" y="1670"/>
                  </a:lnTo>
                  <a:lnTo>
                    <a:pt x="1593" y="1676"/>
                  </a:lnTo>
                  <a:lnTo>
                    <a:pt x="1585" y="1686"/>
                  </a:lnTo>
                  <a:lnTo>
                    <a:pt x="1577" y="1697"/>
                  </a:lnTo>
                  <a:lnTo>
                    <a:pt x="1569" y="1707"/>
                  </a:lnTo>
                  <a:lnTo>
                    <a:pt x="1561" y="1719"/>
                  </a:lnTo>
                  <a:lnTo>
                    <a:pt x="1558" y="1724"/>
                  </a:lnTo>
                  <a:lnTo>
                    <a:pt x="1555" y="1730"/>
                  </a:lnTo>
                  <a:lnTo>
                    <a:pt x="1554" y="1736"/>
                  </a:lnTo>
                  <a:lnTo>
                    <a:pt x="1553" y="1743"/>
                  </a:lnTo>
                  <a:lnTo>
                    <a:pt x="1554" y="1748"/>
                  </a:lnTo>
                  <a:lnTo>
                    <a:pt x="1555" y="1753"/>
                  </a:lnTo>
                  <a:lnTo>
                    <a:pt x="1558" y="1756"/>
                  </a:lnTo>
                  <a:lnTo>
                    <a:pt x="1561" y="1759"/>
                  </a:lnTo>
                  <a:lnTo>
                    <a:pt x="1565" y="1761"/>
                  </a:lnTo>
                  <a:lnTo>
                    <a:pt x="1570" y="1764"/>
                  </a:lnTo>
                  <a:lnTo>
                    <a:pt x="1574" y="1765"/>
                  </a:lnTo>
                  <a:lnTo>
                    <a:pt x="1580" y="1767"/>
                  </a:lnTo>
                  <a:lnTo>
                    <a:pt x="1591" y="1769"/>
                  </a:lnTo>
                  <a:lnTo>
                    <a:pt x="1602" y="1771"/>
                  </a:lnTo>
                  <a:lnTo>
                    <a:pt x="1607" y="1773"/>
                  </a:lnTo>
                  <a:lnTo>
                    <a:pt x="1611" y="1775"/>
                  </a:lnTo>
                  <a:lnTo>
                    <a:pt x="1616" y="1777"/>
                  </a:lnTo>
                  <a:lnTo>
                    <a:pt x="1620" y="1780"/>
                  </a:lnTo>
                  <a:lnTo>
                    <a:pt x="1627" y="1787"/>
                  </a:lnTo>
                  <a:lnTo>
                    <a:pt x="1632" y="1794"/>
                  </a:lnTo>
                  <a:lnTo>
                    <a:pt x="1636" y="1801"/>
                  </a:lnTo>
                  <a:lnTo>
                    <a:pt x="1639" y="1807"/>
                  </a:lnTo>
                  <a:lnTo>
                    <a:pt x="1645" y="1822"/>
                  </a:lnTo>
                  <a:lnTo>
                    <a:pt x="1653" y="1836"/>
                  </a:lnTo>
                  <a:lnTo>
                    <a:pt x="1659" y="1848"/>
                  </a:lnTo>
                  <a:lnTo>
                    <a:pt x="1666" y="1862"/>
                  </a:lnTo>
                  <a:lnTo>
                    <a:pt x="1674" y="1877"/>
                  </a:lnTo>
                  <a:lnTo>
                    <a:pt x="1683" y="1890"/>
                  </a:lnTo>
                  <a:lnTo>
                    <a:pt x="1688" y="1897"/>
                  </a:lnTo>
                  <a:lnTo>
                    <a:pt x="1694" y="1903"/>
                  </a:lnTo>
                  <a:lnTo>
                    <a:pt x="1699" y="1908"/>
                  </a:lnTo>
                  <a:lnTo>
                    <a:pt x="1706" y="1912"/>
                  </a:lnTo>
                  <a:lnTo>
                    <a:pt x="1712" y="1916"/>
                  </a:lnTo>
                  <a:lnTo>
                    <a:pt x="1719" y="1919"/>
                  </a:lnTo>
                  <a:lnTo>
                    <a:pt x="1726" y="1921"/>
                  </a:lnTo>
                  <a:lnTo>
                    <a:pt x="1733" y="1921"/>
                  </a:lnTo>
                  <a:lnTo>
                    <a:pt x="1741" y="1921"/>
                  </a:lnTo>
                  <a:lnTo>
                    <a:pt x="1752" y="1918"/>
                  </a:lnTo>
                  <a:lnTo>
                    <a:pt x="1762" y="1916"/>
                  </a:lnTo>
                  <a:lnTo>
                    <a:pt x="1766" y="1915"/>
                  </a:lnTo>
                  <a:lnTo>
                    <a:pt x="1777" y="1910"/>
                  </a:lnTo>
                  <a:lnTo>
                    <a:pt x="1787" y="1904"/>
                  </a:lnTo>
                  <a:lnTo>
                    <a:pt x="1795" y="1898"/>
                  </a:lnTo>
                  <a:lnTo>
                    <a:pt x="1803" y="1891"/>
                  </a:lnTo>
                  <a:lnTo>
                    <a:pt x="1809" y="1884"/>
                  </a:lnTo>
                  <a:lnTo>
                    <a:pt x="1816" y="1878"/>
                  </a:lnTo>
                  <a:lnTo>
                    <a:pt x="1823" y="1871"/>
                  </a:lnTo>
                  <a:lnTo>
                    <a:pt x="1833" y="1866"/>
                  </a:lnTo>
                  <a:lnTo>
                    <a:pt x="1842" y="1859"/>
                  </a:lnTo>
                  <a:lnTo>
                    <a:pt x="1852" y="1853"/>
                  </a:lnTo>
                  <a:lnTo>
                    <a:pt x="1863" y="1848"/>
                  </a:lnTo>
                  <a:lnTo>
                    <a:pt x="1874" y="1844"/>
                  </a:lnTo>
                  <a:lnTo>
                    <a:pt x="1896" y="1838"/>
                  </a:lnTo>
                  <a:lnTo>
                    <a:pt x="1919" y="1834"/>
                  </a:lnTo>
                  <a:lnTo>
                    <a:pt x="1941" y="1831"/>
                  </a:lnTo>
                  <a:lnTo>
                    <a:pt x="1960" y="1827"/>
                  </a:lnTo>
                  <a:lnTo>
                    <a:pt x="1968" y="1824"/>
                  </a:lnTo>
                  <a:lnTo>
                    <a:pt x="1975" y="1821"/>
                  </a:lnTo>
                  <a:lnTo>
                    <a:pt x="1981" y="1816"/>
                  </a:lnTo>
                  <a:lnTo>
                    <a:pt x="1986" y="1811"/>
                  </a:lnTo>
                  <a:lnTo>
                    <a:pt x="1996" y="1820"/>
                  </a:lnTo>
                  <a:lnTo>
                    <a:pt x="2008" y="1827"/>
                  </a:lnTo>
                  <a:lnTo>
                    <a:pt x="2019" y="1832"/>
                  </a:lnTo>
                  <a:lnTo>
                    <a:pt x="2031" y="1837"/>
                  </a:lnTo>
                  <a:lnTo>
                    <a:pt x="2054" y="1846"/>
                  </a:lnTo>
                  <a:lnTo>
                    <a:pt x="2072" y="1854"/>
                  </a:lnTo>
                  <a:lnTo>
                    <a:pt x="2091" y="1869"/>
                  </a:lnTo>
                  <a:lnTo>
                    <a:pt x="2109" y="1887"/>
                  </a:lnTo>
                  <a:lnTo>
                    <a:pt x="2119" y="1896"/>
                  </a:lnTo>
                  <a:lnTo>
                    <a:pt x="2129" y="1903"/>
                  </a:lnTo>
                  <a:lnTo>
                    <a:pt x="2140" y="1910"/>
                  </a:lnTo>
                  <a:lnTo>
                    <a:pt x="2152" y="1915"/>
                  </a:lnTo>
                  <a:lnTo>
                    <a:pt x="2245" y="1921"/>
                  </a:lnTo>
                  <a:lnTo>
                    <a:pt x="2238" y="1935"/>
                  </a:lnTo>
                  <a:lnTo>
                    <a:pt x="2232" y="1947"/>
                  </a:lnTo>
                  <a:lnTo>
                    <a:pt x="2232" y="1953"/>
                  </a:lnTo>
                  <a:lnTo>
                    <a:pt x="2235" y="1957"/>
                  </a:lnTo>
                  <a:lnTo>
                    <a:pt x="2238" y="1961"/>
                  </a:lnTo>
                  <a:lnTo>
                    <a:pt x="2243" y="1965"/>
                  </a:lnTo>
                  <a:lnTo>
                    <a:pt x="2248" y="1968"/>
                  </a:lnTo>
                  <a:lnTo>
                    <a:pt x="2254" y="1972"/>
                  </a:lnTo>
                  <a:lnTo>
                    <a:pt x="2259" y="1977"/>
                  </a:lnTo>
                  <a:lnTo>
                    <a:pt x="2265" y="1983"/>
                  </a:lnTo>
                  <a:lnTo>
                    <a:pt x="2266" y="1980"/>
                  </a:lnTo>
                  <a:lnTo>
                    <a:pt x="2267" y="1972"/>
                  </a:lnTo>
                  <a:lnTo>
                    <a:pt x="2268" y="1968"/>
                  </a:lnTo>
                  <a:lnTo>
                    <a:pt x="2267" y="1963"/>
                  </a:lnTo>
                  <a:lnTo>
                    <a:pt x="2267" y="1957"/>
                  </a:lnTo>
                  <a:lnTo>
                    <a:pt x="2265" y="1953"/>
                  </a:lnTo>
                  <a:lnTo>
                    <a:pt x="2275" y="1947"/>
                  </a:lnTo>
                  <a:lnTo>
                    <a:pt x="2293" y="1935"/>
                  </a:lnTo>
                  <a:lnTo>
                    <a:pt x="2303" y="1927"/>
                  </a:lnTo>
                  <a:lnTo>
                    <a:pt x="2313" y="1921"/>
                  </a:lnTo>
                  <a:lnTo>
                    <a:pt x="2319" y="1919"/>
                  </a:lnTo>
                  <a:lnTo>
                    <a:pt x="2323" y="1917"/>
                  </a:lnTo>
                  <a:lnTo>
                    <a:pt x="2327" y="1916"/>
                  </a:lnTo>
                  <a:lnTo>
                    <a:pt x="2331" y="1915"/>
                  </a:lnTo>
                  <a:lnTo>
                    <a:pt x="2341" y="1915"/>
                  </a:lnTo>
                  <a:lnTo>
                    <a:pt x="2349" y="1913"/>
                  </a:lnTo>
                  <a:lnTo>
                    <a:pt x="2357" y="1910"/>
                  </a:lnTo>
                  <a:lnTo>
                    <a:pt x="2364" y="1906"/>
                  </a:lnTo>
                  <a:lnTo>
                    <a:pt x="2370" y="1901"/>
                  </a:lnTo>
                  <a:lnTo>
                    <a:pt x="2376" y="1895"/>
                  </a:lnTo>
                  <a:lnTo>
                    <a:pt x="2382" y="1889"/>
                  </a:lnTo>
                  <a:lnTo>
                    <a:pt x="2388" y="1882"/>
                  </a:lnTo>
                  <a:lnTo>
                    <a:pt x="2399" y="1867"/>
                  </a:lnTo>
                  <a:lnTo>
                    <a:pt x="2412" y="1853"/>
                  </a:lnTo>
                  <a:lnTo>
                    <a:pt x="2418" y="1847"/>
                  </a:lnTo>
                  <a:lnTo>
                    <a:pt x="2426" y="1840"/>
                  </a:lnTo>
                  <a:lnTo>
                    <a:pt x="2435" y="1835"/>
                  </a:lnTo>
                  <a:lnTo>
                    <a:pt x="2444" y="1830"/>
                  </a:lnTo>
                  <a:lnTo>
                    <a:pt x="2449" y="1838"/>
                  </a:lnTo>
                  <a:lnTo>
                    <a:pt x="2454" y="1846"/>
                  </a:lnTo>
                  <a:lnTo>
                    <a:pt x="2455" y="1850"/>
                  </a:lnTo>
                  <a:lnTo>
                    <a:pt x="2456" y="1854"/>
                  </a:lnTo>
                  <a:lnTo>
                    <a:pt x="2457" y="1860"/>
                  </a:lnTo>
                  <a:lnTo>
                    <a:pt x="2457" y="1866"/>
                  </a:lnTo>
                  <a:lnTo>
                    <a:pt x="2462" y="1860"/>
                  </a:lnTo>
                  <a:lnTo>
                    <a:pt x="2468" y="1857"/>
                  </a:lnTo>
                  <a:lnTo>
                    <a:pt x="2474" y="1855"/>
                  </a:lnTo>
                  <a:lnTo>
                    <a:pt x="2481" y="1855"/>
                  </a:lnTo>
                  <a:lnTo>
                    <a:pt x="2487" y="1856"/>
                  </a:lnTo>
                  <a:lnTo>
                    <a:pt x="2493" y="1858"/>
                  </a:lnTo>
                  <a:lnTo>
                    <a:pt x="2499" y="1862"/>
                  </a:lnTo>
                  <a:lnTo>
                    <a:pt x="2504" y="1866"/>
                  </a:lnTo>
                  <a:lnTo>
                    <a:pt x="2505" y="1856"/>
                  </a:lnTo>
                  <a:lnTo>
                    <a:pt x="2507" y="1847"/>
                  </a:lnTo>
                  <a:lnTo>
                    <a:pt x="2511" y="1841"/>
                  </a:lnTo>
                  <a:lnTo>
                    <a:pt x="2514" y="1836"/>
                  </a:lnTo>
                  <a:lnTo>
                    <a:pt x="2517" y="1832"/>
                  </a:lnTo>
                  <a:lnTo>
                    <a:pt x="2522" y="1829"/>
                  </a:lnTo>
                  <a:lnTo>
                    <a:pt x="2527" y="1828"/>
                  </a:lnTo>
                  <a:lnTo>
                    <a:pt x="2533" y="1827"/>
                  </a:lnTo>
                  <a:lnTo>
                    <a:pt x="2546" y="1826"/>
                  </a:lnTo>
                  <a:lnTo>
                    <a:pt x="2561" y="1827"/>
                  </a:lnTo>
                  <a:lnTo>
                    <a:pt x="2569" y="1827"/>
                  </a:lnTo>
                  <a:lnTo>
                    <a:pt x="2578" y="1826"/>
                  </a:lnTo>
                  <a:lnTo>
                    <a:pt x="2588" y="1825"/>
                  </a:lnTo>
                  <a:lnTo>
                    <a:pt x="2596" y="1824"/>
                  </a:lnTo>
                  <a:lnTo>
                    <a:pt x="2604" y="1821"/>
                  </a:lnTo>
                  <a:lnTo>
                    <a:pt x="2611" y="1816"/>
                  </a:lnTo>
                  <a:lnTo>
                    <a:pt x="2616" y="1810"/>
                  </a:lnTo>
                  <a:lnTo>
                    <a:pt x="2622" y="1804"/>
                  </a:lnTo>
                  <a:lnTo>
                    <a:pt x="2633" y="1790"/>
                  </a:lnTo>
                  <a:lnTo>
                    <a:pt x="2642" y="1774"/>
                  </a:lnTo>
                  <a:lnTo>
                    <a:pt x="2648" y="1766"/>
                  </a:lnTo>
                  <a:lnTo>
                    <a:pt x="2653" y="1758"/>
                  </a:lnTo>
                  <a:lnTo>
                    <a:pt x="2660" y="1750"/>
                  </a:lnTo>
                  <a:lnTo>
                    <a:pt x="2667" y="1743"/>
                  </a:lnTo>
                  <a:lnTo>
                    <a:pt x="2674" y="1737"/>
                  </a:lnTo>
                  <a:lnTo>
                    <a:pt x="2683" y="1732"/>
                  </a:lnTo>
                  <a:lnTo>
                    <a:pt x="2693" y="1728"/>
                  </a:lnTo>
                  <a:lnTo>
                    <a:pt x="2703" y="1725"/>
                  </a:lnTo>
                  <a:lnTo>
                    <a:pt x="2704" y="1716"/>
                  </a:lnTo>
                  <a:lnTo>
                    <a:pt x="2706" y="1707"/>
                  </a:lnTo>
                  <a:lnTo>
                    <a:pt x="2711" y="1699"/>
                  </a:lnTo>
                  <a:lnTo>
                    <a:pt x="2715" y="1691"/>
                  </a:lnTo>
                  <a:lnTo>
                    <a:pt x="2726" y="1677"/>
                  </a:lnTo>
                  <a:lnTo>
                    <a:pt x="2737" y="1663"/>
                  </a:lnTo>
                  <a:lnTo>
                    <a:pt x="2733" y="1658"/>
                  </a:lnTo>
                  <a:lnTo>
                    <a:pt x="2730" y="1651"/>
                  </a:lnTo>
                  <a:lnTo>
                    <a:pt x="2729" y="1645"/>
                  </a:lnTo>
                  <a:lnTo>
                    <a:pt x="2729" y="1638"/>
                  </a:lnTo>
                  <a:lnTo>
                    <a:pt x="2728" y="1631"/>
                  </a:lnTo>
                  <a:lnTo>
                    <a:pt x="2726" y="1625"/>
                  </a:lnTo>
                  <a:lnTo>
                    <a:pt x="2725" y="1622"/>
                  </a:lnTo>
                  <a:lnTo>
                    <a:pt x="2723" y="1619"/>
                  </a:lnTo>
                  <a:lnTo>
                    <a:pt x="2719" y="1616"/>
                  </a:lnTo>
                  <a:lnTo>
                    <a:pt x="2716" y="1614"/>
                  </a:lnTo>
                  <a:lnTo>
                    <a:pt x="2728" y="1602"/>
                  </a:lnTo>
                  <a:lnTo>
                    <a:pt x="2739" y="1588"/>
                  </a:lnTo>
                  <a:lnTo>
                    <a:pt x="2750" y="1573"/>
                  </a:lnTo>
                  <a:lnTo>
                    <a:pt x="2760" y="1558"/>
                  </a:lnTo>
                  <a:lnTo>
                    <a:pt x="2780" y="1521"/>
                  </a:lnTo>
                  <a:lnTo>
                    <a:pt x="2803" y="1478"/>
                  </a:lnTo>
                  <a:lnTo>
                    <a:pt x="2798" y="1475"/>
                  </a:lnTo>
                  <a:lnTo>
                    <a:pt x="2796" y="1471"/>
                  </a:lnTo>
                  <a:lnTo>
                    <a:pt x="2795" y="1467"/>
                  </a:lnTo>
                  <a:lnTo>
                    <a:pt x="2794" y="1462"/>
                  </a:lnTo>
                  <a:lnTo>
                    <a:pt x="2795" y="1451"/>
                  </a:lnTo>
                  <a:lnTo>
                    <a:pt x="2796" y="1441"/>
                  </a:lnTo>
                  <a:lnTo>
                    <a:pt x="2790" y="1428"/>
                  </a:lnTo>
                  <a:lnTo>
                    <a:pt x="2790" y="1426"/>
                  </a:lnTo>
                  <a:lnTo>
                    <a:pt x="2792" y="1423"/>
                  </a:lnTo>
                  <a:lnTo>
                    <a:pt x="2794" y="1420"/>
                  </a:lnTo>
                  <a:lnTo>
                    <a:pt x="2797" y="1417"/>
                  </a:lnTo>
                  <a:lnTo>
                    <a:pt x="2801" y="1414"/>
                  </a:lnTo>
                  <a:lnTo>
                    <a:pt x="2804" y="1412"/>
                  </a:lnTo>
                  <a:lnTo>
                    <a:pt x="2807" y="1411"/>
                  </a:lnTo>
                  <a:lnTo>
                    <a:pt x="2809" y="1410"/>
                  </a:lnTo>
                  <a:lnTo>
                    <a:pt x="2809" y="1386"/>
                  </a:lnTo>
                  <a:lnTo>
                    <a:pt x="2801" y="1389"/>
                  </a:lnTo>
                  <a:lnTo>
                    <a:pt x="2793" y="1391"/>
                  </a:lnTo>
                  <a:lnTo>
                    <a:pt x="2785" y="1393"/>
                  </a:lnTo>
                  <a:lnTo>
                    <a:pt x="2778" y="1394"/>
                  </a:lnTo>
                  <a:lnTo>
                    <a:pt x="2763" y="1395"/>
                  </a:lnTo>
                  <a:lnTo>
                    <a:pt x="2750" y="1394"/>
                  </a:lnTo>
                  <a:lnTo>
                    <a:pt x="2738" y="1392"/>
                  </a:lnTo>
                  <a:lnTo>
                    <a:pt x="2725" y="1389"/>
                  </a:lnTo>
                  <a:lnTo>
                    <a:pt x="2711" y="1384"/>
                  </a:lnTo>
                  <a:lnTo>
                    <a:pt x="2696" y="1380"/>
                  </a:lnTo>
                  <a:lnTo>
                    <a:pt x="2705" y="1375"/>
                  </a:lnTo>
                  <a:lnTo>
                    <a:pt x="2713" y="1369"/>
                  </a:lnTo>
                  <a:lnTo>
                    <a:pt x="2719" y="1363"/>
                  </a:lnTo>
                  <a:lnTo>
                    <a:pt x="2726" y="1356"/>
                  </a:lnTo>
                  <a:lnTo>
                    <a:pt x="2737" y="1342"/>
                  </a:lnTo>
                  <a:lnTo>
                    <a:pt x="2750" y="1324"/>
                  </a:lnTo>
                  <a:lnTo>
                    <a:pt x="2730" y="1316"/>
                  </a:lnTo>
                  <a:lnTo>
                    <a:pt x="2712" y="1310"/>
                  </a:lnTo>
                  <a:lnTo>
                    <a:pt x="2695" y="1305"/>
                  </a:lnTo>
                  <a:lnTo>
                    <a:pt x="2679" y="1300"/>
                  </a:lnTo>
                  <a:lnTo>
                    <a:pt x="2662" y="1294"/>
                  </a:lnTo>
                  <a:lnTo>
                    <a:pt x="2647" y="1287"/>
                  </a:lnTo>
                  <a:lnTo>
                    <a:pt x="2639" y="1282"/>
                  </a:lnTo>
                  <a:lnTo>
                    <a:pt x="2632" y="1277"/>
                  </a:lnTo>
                  <a:lnTo>
                    <a:pt x="2624" y="1270"/>
                  </a:lnTo>
                  <a:lnTo>
                    <a:pt x="2617" y="1262"/>
                  </a:lnTo>
                  <a:lnTo>
                    <a:pt x="2626" y="1268"/>
                  </a:lnTo>
                  <a:lnTo>
                    <a:pt x="2640" y="1273"/>
                  </a:lnTo>
                  <a:lnTo>
                    <a:pt x="2657" y="1278"/>
                  </a:lnTo>
                  <a:lnTo>
                    <a:pt x="2675" y="1283"/>
                  </a:lnTo>
                  <a:lnTo>
                    <a:pt x="2715" y="1293"/>
                  </a:lnTo>
                  <a:lnTo>
                    <a:pt x="2750" y="1299"/>
                  </a:lnTo>
                  <a:lnTo>
                    <a:pt x="2749" y="1293"/>
                  </a:lnTo>
                  <a:lnTo>
                    <a:pt x="2746" y="1288"/>
                  </a:lnTo>
                  <a:lnTo>
                    <a:pt x="2742" y="1283"/>
                  </a:lnTo>
                  <a:lnTo>
                    <a:pt x="2737" y="1279"/>
                  </a:lnTo>
                  <a:lnTo>
                    <a:pt x="2725" y="1272"/>
                  </a:lnTo>
                  <a:lnTo>
                    <a:pt x="2709" y="1266"/>
                  </a:lnTo>
                  <a:lnTo>
                    <a:pt x="2695" y="1259"/>
                  </a:lnTo>
                  <a:lnTo>
                    <a:pt x="2682" y="1252"/>
                  </a:lnTo>
                  <a:lnTo>
                    <a:pt x="2678" y="1248"/>
                  </a:lnTo>
                  <a:lnTo>
                    <a:pt x="2673" y="1244"/>
                  </a:lnTo>
                  <a:lnTo>
                    <a:pt x="2671" y="1238"/>
                  </a:lnTo>
                  <a:lnTo>
                    <a:pt x="2670" y="1232"/>
                  </a:lnTo>
                  <a:lnTo>
                    <a:pt x="2669" y="1227"/>
                  </a:lnTo>
                  <a:lnTo>
                    <a:pt x="2668" y="1224"/>
                  </a:lnTo>
                  <a:lnTo>
                    <a:pt x="2666" y="1220"/>
                  </a:lnTo>
                  <a:lnTo>
                    <a:pt x="2662" y="1217"/>
                  </a:lnTo>
                  <a:lnTo>
                    <a:pt x="2656" y="1212"/>
                  </a:lnTo>
                  <a:lnTo>
                    <a:pt x="2650" y="1208"/>
                  </a:lnTo>
                  <a:lnTo>
                    <a:pt x="2626" y="1186"/>
                  </a:lnTo>
                  <a:lnTo>
                    <a:pt x="2581" y="1145"/>
                  </a:lnTo>
                  <a:lnTo>
                    <a:pt x="2557" y="1124"/>
                  </a:lnTo>
                  <a:lnTo>
                    <a:pt x="2537" y="1105"/>
                  </a:lnTo>
                  <a:lnTo>
                    <a:pt x="2523" y="1090"/>
                  </a:lnTo>
                  <a:lnTo>
                    <a:pt x="2517" y="1084"/>
                  </a:lnTo>
                  <a:lnTo>
                    <a:pt x="2517" y="1078"/>
                  </a:lnTo>
                  <a:lnTo>
                    <a:pt x="2520" y="1074"/>
                  </a:lnTo>
                  <a:lnTo>
                    <a:pt x="2522" y="1070"/>
                  </a:lnTo>
                  <a:lnTo>
                    <a:pt x="2525" y="1068"/>
                  </a:lnTo>
                  <a:lnTo>
                    <a:pt x="2528" y="1065"/>
                  </a:lnTo>
                  <a:lnTo>
                    <a:pt x="2532" y="1061"/>
                  </a:lnTo>
                  <a:lnTo>
                    <a:pt x="2534" y="1055"/>
                  </a:lnTo>
                  <a:lnTo>
                    <a:pt x="2537" y="1047"/>
                  </a:lnTo>
                  <a:lnTo>
                    <a:pt x="2535" y="1046"/>
                  </a:lnTo>
                  <a:lnTo>
                    <a:pt x="2530" y="1043"/>
                  </a:lnTo>
                  <a:lnTo>
                    <a:pt x="2528" y="1042"/>
                  </a:lnTo>
                  <a:lnTo>
                    <a:pt x="2526" y="1039"/>
                  </a:lnTo>
                  <a:lnTo>
                    <a:pt x="2524" y="1036"/>
                  </a:lnTo>
                  <a:lnTo>
                    <a:pt x="2524" y="1034"/>
                  </a:lnTo>
                  <a:lnTo>
                    <a:pt x="2557" y="1034"/>
                  </a:lnTo>
                  <a:lnTo>
                    <a:pt x="2558" y="1028"/>
                  </a:lnTo>
                  <a:lnTo>
                    <a:pt x="2559" y="1022"/>
                  </a:lnTo>
                  <a:lnTo>
                    <a:pt x="2561" y="1016"/>
                  </a:lnTo>
                  <a:lnTo>
                    <a:pt x="2565" y="1011"/>
                  </a:lnTo>
                  <a:lnTo>
                    <a:pt x="2569" y="1006"/>
                  </a:lnTo>
                  <a:lnTo>
                    <a:pt x="2573" y="1002"/>
                  </a:lnTo>
                  <a:lnTo>
                    <a:pt x="2578" y="997"/>
                  </a:lnTo>
                  <a:lnTo>
                    <a:pt x="2583" y="993"/>
                  </a:lnTo>
                  <a:lnTo>
                    <a:pt x="2607" y="977"/>
                  </a:lnTo>
                  <a:lnTo>
                    <a:pt x="2630" y="960"/>
                  </a:lnTo>
                  <a:lnTo>
                    <a:pt x="2617" y="958"/>
                  </a:lnTo>
                  <a:lnTo>
                    <a:pt x="2603" y="954"/>
                  </a:lnTo>
                  <a:lnTo>
                    <a:pt x="2590" y="949"/>
                  </a:lnTo>
                  <a:lnTo>
                    <a:pt x="2577" y="944"/>
                  </a:lnTo>
                  <a:lnTo>
                    <a:pt x="2563" y="938"/>
                  </a:lnTo>
                  <a:lnTo>
                    <a:pt x="2552" y="932"/>
                  </a:lnTo>
                  <a:lnTo>
                    <a:pt x="2544" y="924"/>
                  </a:lnTo>
                  <a:lnTo>
                    <a:pt x="2537" y="917"/>
                  </a:lnTo>
                  <a:lnTo>
                    <a:pt x="2498" y="917"/>
                  </a:lnTo>
                  <a:lnTo>
                    <a:pt x="2498" y="926"/>
                  </a:lnTo>
                  <a:lnTo>
                    <a:pt x="2498" y="938"/>
                  </a:lnTo>
                  <a:lnTo>
                    <a:pt x="2498" y="950"/>
                  </a:lnTo>
                  <a:lnTo>
                    <a:pt x="2498" y="967"/>
                  </a:lnTo>
                  <a:lnTo>
                    <a:pt x="2457" y="967"/>
                  </a:lnTo>
                  <a:lnTo>
                    <a:pt x="2453" y="962"/>
                  </a:lnTo>
                  <a:lnTo>
                    <a:pt x="2449" y="956"/>
                  </a:lnTo>
                  <a:lnTo>
                    <a:pt x="2447" y="949"/>
                  </a:lnTo>
                  <a:lnTo>
                    <a:pt x="2444" y="942"/>
                  </a:lnTo>
                  <a:lnTo>
                    <a:pt x="2442" y="936"/>
                  </a:lnTo>
                  <a:lnTo>
                    <a:pt x="2438" y="928"/>
                  </a:lnTo>
                  <a:lnTo>
                    <a:pt x="2435" y="922"/>
                  </a:lnTo>
                  <a:lnTo>
                    <a:pt x="2431" y="917"/>
                  </a:lnTo>
                  <a:lnTo>
                    <a:pt x="2426" y="914"/>
                  </a:lnTo>
                  <a:lnTo>
                    <a:pt x="2421" y="911"/>
                  </a:lnTo>
                  <a:lnTo>
                    <a:pt x="2413" y="909"/>
                  </a:lnTo>
                  <a:lnTo>
                    <a:pt x="2404" y="907"/>
                  </a:lnTo>
                  <a:lnTo>
                    <a:pt x="2387" y="903"/>
                  </a:lnTo>
                  <a:lnTo>
                    <a:pt x="2367" y="899"/>
                  </a:lnTo>
                  <a:lnTo>
                    <a:pt x="2357" y="897"/>
                  </a:lnTo>
                  <a:lnTo>
                    <a:pt x="2348" y="894"/>
                  </a:lnTo>
                  <a:lnTo>
                    <a:pt x="2339" y="890"/>
                  </a:lnTo>
                  <a:lnTo>
                    <a:pt x="2333" y="887"/>
                  </a:lnTo>
                  <a:lnTo>
                    <a:pt x="2326" y="882"/>
                  </a:lnTo>
                  <a:lnTo>
                    <a:pt x="2322" y="876"/>
                  </a:lnTo>
                  <a:lnTo>
                    <a:pt x="2320" y="872"/>
                  </a:lnTo>
                  <a:lnTo>
                    <a:pt x="2319" y="869"/>
                  </a:lnTo>
                  <a:lnTo>
                    <a:pt x="2319" y="866"/>
                  </a:lnTo>
                  <a:lnTo>
                    <a:pt x="2317" y="862"/>
                  </a:lnTo>
                  <a:lnTo>
                    <a:pt x="2319" y="858"/>
                  </a:lnTo>
                  <a:lnTo>
                    <a:pt x="2319" y="855"/>
                  </a:lnTo>
                  <a:lnTo>
                    <a:pt x="2321" y="853"/>
                  </a:lnTo>
                  <a:lnTo>
                    <a:pt x="2322" y="850"/>
                  </a:lnTo>
                  <a:lnTo>
                    <a:pt x="2327" y="846"/>
                  </a:lnTo>
                  <a:lnTo>
                    <a:pt x="2334" y="843"/>
                  </a:lnTo>
                  <a:lnTo>
                    <a:pt x="2341" y="840"/>
                  </a:lnTo>
                  <a:lnTo>
                    <a:pt x="2348" y="839"/>
                  </a:lnTo>
                  <a:lnTo>
                    <a:pt x="2357" y="838"/>
                  </a:lnTo>
                  <a:lnTo>
                    <a:pt x="2365" y="837"/>
                  </a:lnTo>
                  <a:lnTo>
                    <a:pt x="2368" y="836"/>
                  </a:lnTo>
                  <a:lnTo>
                    <a:pt x="2372" y="833"/>
                  </a:lnTo>
                  <a:lnTo>
                    <a:pt x="2378" y="828"/>
                  </a:lnTo>
                  <a:lnTo>
                    <a:pt x="2383" y="822"/>
                  </a:lnTo>
                  <a:lnTo>
                    <a:pt x="2393" y="811"/>
                  </a:lnTo>
                  <a:lnTo>
                    <a:pt x="2398" y="806"/>
                  </a:lnTo>
                  <a:lnTo>
                    <a:pt x="2410" y="798"/>
                  </a:lnTo>
                  <a:lnTo>
                    <a:pt x="2423" y="789"/>
                  </a:lnTo>
                  <a:lnTo>
                    <a:pt x="2428" y="783"/>
                  </a:lnTo>
                  <a:lnTo>
                    <a:pt x="2433" y="776"/>
                  </a:lnTo>
                  <a:lnTo>
                    <a:pt x="2435" y="773"/>
                  </a:lnTo>
                  <a:lnTo>
                    <a:pt x="2436" y="768"/>
                  </a:lnTo>
                  <a:lnTo>
                    <a:pt x="2437" y="763"/>
                  </a:lnTo>
                  <a:lnTo>
                    <a:pt x="2437" y="757"/>
                  </a:lnTo>
                  <a:lnTo>
                    <a:pt x="2438" y="758"/>
                  </a:lnTo>
                  <a:lnTo>
                    <a:pt x="2439" y="758"/>
                  </a:lnTo>
                  <a:lnTo>
                    <a:pt x="2442" y="757"/>
                  </a:lnTo>
                  <a:lnTo>
                    <a:pt x="2443" y="756"/>
                  </a:lnTo>
                  <a:lnTo>
                    <a:pt x="2445" y="752"/>
                  </a:lnTo>
                  <a:lnTo>
                    <a:pt x="2448" y="747"/>
                  </a:lnTo>
                  <a:lnTo>
                    <a:pt x="2451" y="742"/>
                  </a:lnTo>
                  <a:lnTo>
                    <a:pt x="2455" y="737"/>
                  </a:lnTo>
                  <a:lnTo>
                    <a:pt x="2457" y="735"/>
                  </a:lnTo>
                  <a:lnTo>
                    <a:pt x="2459" y="734"/>
                  </a:lnTo>
                  <a:lnTo>
                    <a:pt x="2461" y="733"/>
                  </a:lnTo>
                  <a:lnTo>
                    <a:pt x="2464" y="733"/>
                  </a:lnTo>
                  <a:lnTo>
                    <a:pt x="2471" y="733"/>
                  </a:lnTo>
                  <a:lnTo>
                    <a:pt x="2478" y="735"/>
                  </a:lnTo>
                  <a:lnTo>
                    <a:pt x="2484" y="737"/>
                  </a:lnTo>
                  <a:lnTo>
                    <a:pt x="2491" y="741"/>
                  </a:lnTo>
                  <a:lnTo>
                    <a:pt x="2503" y="751"/>
                  </a:lnTo>
                  <a:lnTo>
                    <a:pt x="2517" y="764"/>
                  </a:lnTo>
                  <a:lnTo>
                    <a:pt x="2511" y="769"/>
                  </a:lnTo>
                  <a:lnTo>
                    <a:pt x="2504" y="775"/>
                  </a:lnTo>
                  <a:lnTo>
                    <a:pt x="2496" y="780"/>
                  </a:lnTo>
                  <a:lnTo>
                    <a:pt x="2491" y="782"/>
                  </a:lnTo>
                  <a:lnTo>
                    <a:pt x="2493" y="789"/>
                  </a:lnTo>
                  <a:lnTo>
                    <a:pt x="2496" y="795"/>
                  </a:lnTo>
                  <a:lnTo>
                    <a:pt x="2501" y="800"/>
                  </a:lnTo>
                  <a:lnTo>
                    <a:pt x="2504" y="805"/>
                  </a:lnTo>
                  <a:lnTo>
                    <a:pt x="2510" y="809"/>
                  </a:lnTo>
                  <a:lnTo>
                    <a:pt x="2514" y="813"/>
                  </a:lnTo>
                  <a:lnTo>
                    <a:pt x="2518" y="816"/>
                  </a:lnTo>
                  <a:lnTo>
                    <a:pt x="2524" y="819"/>
                  </a:lnTo>
                  <a:lnTo>
                    <a:pt x="2524" y="837"/>
                  </a:lnTo>
                  <a:lnTo>
                    <a:pt x="2523" y="840"/>
                  </a:lnTo>
                  <a:lnTo>
                    <a:pt x="2523" y="842"/>
                  </a:lnTo>
                  <a:lnTo>
                    <a:pt x="2525" y="844"/>
                  </a:lnTo>
                  <a:lnTo>
                    <a:pt x="2527" y="847"/>
                  </a:lnTo>
                  <a:lnTo>
                    <a:pt x="2529" y="849"/>
                  </a:lnTo>
                  <a:lnTo>
                    <a:pt x="2532" y="851"/>
                  </a:lnTo>
                  <a:lnTo>
                    <a:pt x="2532" y="853"/>
                  </a:lnTo>
                  <a:lnTo>
                    <a:pt x="2530" y="856"/>
                  </a:lnTo>
                  <a:lnTo>
                    <a:pt x="2561" y="830"/>
                  </a:lnTo>
                  <a:lnTo>
                    <a:pt x="2585" y="810"/>
                  </a:lnTo>
                  <a:lnTo>
                    <a:pt x="2596" y="803"/>
                  </a:lnTo>
                  <a:lnTo>
                    <a:pt x="2605" y="797"/>
                  </a:lnTo>
                  <a:lnTo>
                    <a:pt x="2613" y="793"/>
                  </a:lnTo>
                  <a:lnTo>
                    <a:pt x="2621" y="790"/>
                  </a:lnTo>
                  <a:lnTo>
                    <a:pt x="2627" y="787"/>
                  </a:lnTo>
                  <a:lnTo>
                    <a:pt x="2633" y="786"/>
                  </a:lnTo>
                  <a:lnTo>
                    <a:pt x="2638" y="785"/>
                  </a:lnTo>
                  <a:lnTo>
                    <a:pt x="2645" y="785"/>
                  </a:lnTo>
                  <a:lnTo>
                    <a:pt x="2657" y="786"/>
                  </a:lnTo>
                  <a:lnTo>
                    <a:pt x="2670" y="788"/>
                  </a:lnTo>
                  <a:lnTo>
                    <a:pt x="2674" y="781"/>
                  </a:lnTo>
                  <a:lnTo>
                    <a:pt x="2679" y="774"/>
                  </a:lnTo>
                  <a:lnTo>
                    <a:pt x="2683" y="768"/>
                  </a:lnTo>
                  <a:lnTo>
                    <a:pt x="2689" y="763"/>
                  </a:lnTo>
                  <a:lnTo>
                    <a:pt x="2701" y="753"/>
                  </a:lnTo>
                  <a:lnTo>
                    <a:pt x="2713" y="745"/>
                  </a:lnTo>
                  <a:lnTo>
                    <a:pt x="2724" y="738"/>
                  </a:lnTo>
                  <a:lnTo>
                    <a:pt x="2735" y="730"/>
                  </a:lnTo>
                  <a:lnTo>
                    <a:pt x="2739" y="726"/>
                  </a:lnTo>
                  <a:lnTo>
                    <a:pt x="2743" y="721"/>
                  </a:lnTo>
                  <a:lnTo>
                    <a:pt x="2747" y="715"/>
                  </a:lnTo>
                  <a:lnTo>
                    <a:pt x="2750" y="708"/>
                  </a:lnTo>
                  <a:lnTo>
                    <a:pt x="2758" y="708"/>
                  </a:lnTo>
                  <a:lnTo>
                    <a:pt x="2765" y="706"/>
                  </a:lnTo>
                  <a:lnTo>
                    <a:pt x="2773" y="705"/>
                  </a:lnTo>
                  <a:lnTo>
                    <a:pt x="2780" y="704"/>
                  </a:lnTo>
                  <a:lnTo>
                    <a:pt x="2792" y="700"/>
                  </a:lnTo>
                  <a:lnTo>
                    <a:pt x="2803" y="694"/>
                  </a:lnTo>
                  <a:lnTo>
                    <a:pt x="2812" y="688"/>
                  </a:lnTo>
                  <a:lnTo>
                    <a:pt x="2820" y="681"/>
                  </a:lnTo>
                  <a:lnTo>
                    <a:pt x="2828" y="673"/>
                  </a:lnTo>
                  <a:lnTo>
                    <a:pt x="2836" y="665"/>
                  </a:lnTo>
                  <a:lnTo>
                    <a:pt x="2842" y="657"/>
                  </a:lnTo>
                  <a:lnTo>
                    <a:pt x="2850" y="649"/>
                  </a:lnTo>
                  <a:lnTo>
                    <a:pt x="2858" y="641"/>
                  </a:lnTo>
                  <a:lnTo>
                    <a:pt x="2866" y="635"/>
                  </a:lnTo>
                  <a:lnTo>
                    <a:pt x="2876" y="630"/>
                  </a:lnTo>
                  <a:lnTo>
                    <a:pt x="2887" y="625"/>
                  </a:lnTo>
                  <a:lnTo>
                    <a:pt x="2901" y="623"/>
                  </a:lnTo>
                  <a:lnTo>
                    <a:pt x="2916" y="622"/>
                  </a:lnTo>
                  <a:lnTo>
                    <a:pt x="2915" y="611"/>
                  </a:lnTo>
                  <a:lnTo>
                    <a:pt x="2914" y="602"/>
                  </a:lnTo>
                  <a:lnTo>
                    <a:pt x="2910" y="593"/>
                  </a:lnTo>
                  <a:lnTo>
                    <a:pt x="2906" y="586"/>
                  </a:lnTo>
                  <a:lnTo>
                    <a:pt x="2902" y="580"/>
                  </a:lnTo>
                  <a:lnTo>
                    <a:pt x="2897" y="574"/>
                  </a:lnTo>
                  <a:lnTo>
                    <a:pt x="2892" y="569"/>
                  </a:lnTo>
                  <a:lnTo>
                    <a:pt x="2886" y="564"/>
                  </a:lnTo>
                  <a:lnTo>
                    <a:pt x="2875" y="554"/>
                  </a:lnTo>
                  <a:lnTo>
                    <a:pt x="2865" y="543"/>
                  </a:lnTo>
                  <a:lnTo>
                    <a:pt x="2861" y="536"/>
                  </a:lnTo>
                  <a:lnTo>
                    <a:pt x="2859" y="529"/>
                  </a:lnTo>
                  <a:lnTo>
                    <a:pt x="2857" y="520"/>
                  </a:lnTo>
                  <a:lnTo>
                    <a:pt x="2855" y="511"/>
                  </a:lnTo>
                  <a:lnTo>
                    <a:pt x="2857" y="505"/>
                  </a:lnTo>
                  <a:lnTo>
                    <a:pt x="2860" y="499"/>
                  </a:lnTo>
                  <a:lnTo>
                    <a:pt x="2862" y="497"/>
                  </a:lnTo>
                  <a:lnTo>
                    <a:pt x="2864" y="495"/>
                  </a:lnTo>
                  <a:lnTo>
                    <a:pt x="2866" y="493"/>
                  </a:lnTo>
                  <a:lnTo>
                    <a:pt x="2870" y="493"/>
                  </a:lnTo>
                  <a:lnTo>
                    <a:pt x="2885" y="493"/>
                  </a:lnTo>
                  <a:lnTo>
                    <a:pt x="2903" y="495"/>
                  </a:lnTo>
                  <a:lnTo>
                    <a:pt x="2911" y="495"/>
                  </a:lnTo>
                  <a:lnTo>
                    <a:pt x="2919" y="495"/>
                  </a:lnTo>
                  <a:lnTo>
                    <a:pt x="2928" y="494"/>
                  </a:lnTo>
                  <a:lnTo>
                    <a:pt x="2936" y="493"/>
                  </a:lnTo>
                  <a:lnTo>
                    <a:pt x="2936" y="412"/>
                  </a:lnTo>
                  <a:lnTo>
                    <a:pt x="2930" y="407"/>
                  </a:lnTo>
                  <a:lnTo>
                    <a:pt x="2926" y="402"/>
                  </a:lnTo>
                  <a:lnTo>
                    <a:pt x="2921" y="396"/>
                  </a:lnTo>
                  <a:lnTo>
                    <a:pt x="2917" y="389"/>
                  </a:lnTo>
                  <a:lnTo>
                    <a:pt x="2914" y="382"/>
                  </a:lnTo>
                  <a:lnTo>
                    <a:pt x="2911" y="375"/>
                  </a:lnTo>
                  <a:lnTo>
                    <a:pt x="2909" y="365"/>
                  </a:lnTo>
                  <a:lnTo>
                    <a:pt x="2909" y="357"/>
                  </a:lnTo>
                  <a:lnTo>
                    <a:pt x="2909" y="348"/>
                  </a:lnTo>
                  <a:lnTo>
                    <a:pt x="2909" y="341"/>
                  </a:lnTo>
                  <a:lnTo>
                    <a:pt x="2909" y="332"/>
                  </a:lnTo>
                  <a:lnTo>
                    <a:pt x="2909" y="320"/>
                  </a:lnTo>
                  <a:lnTo>
                    <a:pt x="2904" y="316"/>
                  </a:lnTo>
                  <a:lnTo>
                    <a:pt x="2897" y="310"/>
                  </a:lnTo>
                  <a:lnTo>
                    <a:pt x="2893" y="307"/>
                  </a:lnTo>
                  <a:lnTo>
                    <a:pt x="2888" y="304"/>
                  </a:lnTo>
                  <a:lnTo>
                    <a:pt x="2883" y="302"/>
                  </a:lnTo>
                  <a:lnTo>
                    <a:pt x="2876" y="301"/>
                  </a:lnTo>
                  <a:lnTo>
                    <a:pt x="2866" y="302"/>
                  </a:lnTo>
                  <a:lnTo>
                    <a:pt x="2858" y="303"/>
                  </a:lnTo>
                  <a:lnTo>
                    <a:pt x="2849" y="305"/>
                  </a:lnTo>
                  <a:lnTo>
                    <a:pt x="2841" y="308"/>
                  </a:lnTo>
                  <a:lnTo>
                    <a:pt x="2827" y="314"/>
                  </a:lnTo>
                  <a:lnTo>
                    <a:pt x="2813" y="323"/>
                  </a:lnTo>
                  <a:lnTo>
                    <a:pt x="2798" y="331"/>
                  </a:lnTo>
                  <a:lnTo>
                    <a:pt x="2784" y="338"/>
                  </a:lnTo>
                  <a:lnTo>
                    <a:pt x="2776" y="341"/>
                  </a:lnTo>
                  <a:lnTo>
                    <a:pt x="2768" y="343"/>
                  </a:lnTo>
                  <a:lnTo>
                    <a:pt x="2759" y="344"/>
                  </a:lnTo>
                  <a:lnTo>
                    <a:pt x="2750" y="344"/>
                  </a:lnTo>
                  <a:lnTo>
                    <a:pt x="2735" y="343"/>
                  </a:lnTo>
                  <a:lnTo>
                    <a:pt x="2722" y="341"/>
                  </a:lnTo>
                  <a:lnTo>
                    <a:pt x="2708" y="336"/>
                  </a:lnTo>
                  <a:lnTo>
                    <a:pt x="2696" y="331"/>
                  </a:lnTo>
                  <a:lnTo>
                    <a:pt x="2684" y="324"/>
                  </a:lnTo>
                  <a:lnTo>
                    <a:pt x="2672" y="315"/>
                  </a:lnTo>
                  <a:lnTo>
                    <a:pt x="2661" y="307"/>
                  </a:lnTo>
                  <a:lnTo>
                    <a:pt x="2650" y="298"/>
                  </a:lnTo>
                  <a:lnTo>
                    <a:pt x="2627" y="280"/>
                  </a:lnTo>
                  <a:lnTo>
                    <a:pt x="2604" y="261"/>
                  </a:lnTo>
                  <a:lnTo>
                    <a:pt x="2592" y="253"/>
                  </a:lnTo>
                  <a:lnTo>
                    <a:pt x="2579" y="245"/>
                  </a:lnTo>
                  <a:lnTo>
                    <a:pt x="2565" y="239"/>
                  </a:lnTo>
                  <a:lnTo>
                    <a:pt x="2550" y="233"/>
                  </a:lnTo>
                  <a:lnTo>
                    <a:pt x="2525" y="227"/>
                  </a:lnTo>
                  <a:lnTo>
                    <a:pt x="2499" y="219"/>
                  </a:lnTo>
                  <a:lnTo>
                    <a:pt x="2487" y="215"/>
                  </a:lnTo>
                  <a:lnTo>
                    <a:pt x="2473" y="211"/>
                  </a:lnTo>
                  <a:lnTo>
                    <a:pt x="2461" y="205"/>
                  </a:lnTo>
                  <a:lnTo>
                    <a:pt x="2450" y="199"/>
                  </a:lnTo>
                  <a:lnTo>
                    <a:pt x="2438" y="193"/>
                  </a:lnTo>
                  <a:lnTo>
                    <a:pt x="2428" y="187"/>
                  </a:lnTo>
                  <a:lnTo>
                    <a:pt x="2418" y="179"/>
                  </a:lnTo>
                  <a:lnTo>
                    <a:pt x="2410" y="171"/>
                  </a:lnTo>
                  <a:lnTo>
                    <a:pt x="2401" y="162"/>
                  </a:lnTo>
                  <a:lnTo>
                    <a:pt x="2394" y="152"/>
                  </a:lnTo>
                  <a:lnTo>
                    <a:pt x="2389" y="141"/>
                  </a:lnTo>
                  <a:lnTo>
                    <a:pt x="2384" y="129"/>
                  </a:lnTo>
                  <a:lnTo>
                    <a:pt x="2370" y="128"/>
                  </a:lnTo>
                  <a:lnTo>
                    <a:pt x="2357" y="126"/>
                  </a:lnTo>
                  <a:lnTo>
                    <a:pt x="2346" y="122"/>
                  </a:lnTo>
                  <a:lnTo>
                    <a:pt x="2335" y="117"/>
                  </a:lnTo>
                  <a:lnTo>
                    <a:pt x="2325" y="111"/>
                  </a:lnTo>
                  <a:lnTo>
                    <a:pt x="2316" y="105"/>
                  </a:lnTo>
                  <a:lnTo>
                    <a:pt x="2308" y="98"/>
                  </a:lnTo>
                  <a:lnTo>
                    <a:pt x="2300" y="89"/>
                  </a:lnTo>
                  <a:lnTo>
                    <a:pt x="2283" y="74"/>
                  </a:lnTo>
                  <a:lnTo>
                    <a:pt x="2267" y="59"/>
                  </a:lnTo>
                  <a:lnTo>
                    <a:pt x="2257" y="52"/>
                  </a:lnTo>
                  <a:lnTo>
                    <a:pt x="2247" y="46"/>
                  </a:lnTo>
                  <a:lnTo>
                    <a:pt x="2236" y="41"/>
                  </a:lnTo>
                  <a:lnTo>
                    <a:pt x="2225" y="36"/>
                  </a:lnTo>
                  <a:lnTo>
                    <a:pt x="2190" y="25"/>
                  </a:lnTo>
                  <a:lnTo>
                    <a:pt x="2160" y="18"/>
                  </a:lnTo>
                  <a:lnTo>
                    <a:pt x="2131" y="10"/>
                  </a:lnTo>
                  <a:lnTo>
                    <a:pt x="2092" y="0"/>
                  </a:lnTo>
                  <a:lnTo>
                    <a:pt x="1973" y="18"/>
                  </a:lnTo>
                  <a:lnTo>
                    <a:pt x="1973" y="27"/>
                  </a:lnTo>
                  <a:lnTo>
                    <a:pt x="1973" y="36"/>
                  </a:lnTo>
                  <a:lnTo>
                    <a:pt x="1973" y="42"/>
                  </a:lnTo>
                  <a:lnTo>
                    <a:pt x="1975" y="46"/>
                  </a:lnTo>
                  <a:lnTo>
                    <a:pt x="1977" y="50"/>
                  </a:lnTo>
                  <a:lnTo>
                    <a:pt x="1980" y="53"/>
                  </a:lnTo>
                  <a:lnTo>
                    <a:pt x="1989" y="58"/>
                  </a:lnTo>
                  <a:lnTo>
                    <a:pt x="1999" y="62"/>
                  </a:lnTo>
                  <a:lnTo>
                    <a:pt x="2009" y="66"/>
                  </a:lnTo>
                  <a:lnTo>
                    <a:pt x="2018" y="72"/>
                  </a:lnTo>
                  <a:lnTo>
                    <a:pt x="2021" y="75"/>
                  </a:lnTo>
                  <a:lnTo>
                    <a:pt x="2023" y="80"/>
                  </a:lnTo>
                  <a:lnTo>
                    <a:pt x="2025" y="85"/>
                  </a:lnTo>
                  <a:lnTo>
                    <a:pt x="2025" y="91"/>
                  </a:lnTo>
                  <a:lnTo>
                    <a:pt x="2024" y="101"/>
                  </a:lnTo>
                  <a:lnTo>
                    <a:pt x="2022" y="108"/>
                  </a:lnTo>
                  <a:lnTo>
                    <a:pt x="2019" y="114"/>
                  </a:lnTo>
                  <a:lnTo>
                    <a:pt x="2016" y="120"/>
                  </a:lnTo>
                  <a:lnTo>
                    <a:pt x="2012" y="125"/>
                  </a:lnTo>
                  <a:lnTo>
                    <a:pt x="2009" y="131"/>
                  </a:lnTo>
                  <a:lnTo>
                    <a:pt x="2007" y="138"/>
                  </a:lnTo>
                  <a:lnTo>
                    <a:pt x="2006" y="147"/>
                  </a:lnTo>
                  <a:lnTo>
                    <a:pt x="2007" y="155"/>
                  </a:lnTo>
                  <a:lnTo>
                    <a:pt x="2009" y="161"/>
                  </a:lnTo>
                  <a:lnTo>
                    <a:pt x="2012" y="168"/>
                  </a:lnTo>
                  <a:lnTo>
                    <a:pt x="2018" y="174"/>
                  </a:lnTo>
                  <a:lnTo>
                    <a:pt x="2022" y="179"/>
                  </a:lnTo>
                  <a:lnTo>
                    <a:pt x="2028" y="184"/>
                  </a:lnTo>
                  <a:lnTo>
                    <a:pt x="2033" y="187"/>
                  </a:lnTo>
                  <a:lnTo>
                    <a:pt x="2039" y="190"/>
                  </a:lnTo>
                  <a:lnTo>
                    <a:pt x="2033" y="197"/>
                  </a:lnTo>
                  <a:lnTo>
                    <a:pt x="2025" y="204"/>
                  </a:lnTo>
                  <a:lnTo>
                    <a:pt x="2017" y="211"/>
                  </a:lnTo>
                  <a:lnTo>
                    <a:pt x="2008" y="216"/>
                  </a:lnTo>
                  <a:lnTo>
                    <a:pt x="1999" y="221"/>
                  </a:lnTo>
                  <a:lnTo>
                    <a:pt x="1989" y="224"/>
                  </a:lnTo>
                  <a:lnTo>
                    <a:pt x="1980" y="227"/>
                  </a:lnTo>
                  <a:lnTo>
                    <a:pt x="1973" y="227"/>
                  </a:lnTo>
                  <a:lnTo>
                    <a:pt x="1962" y="227"/>
                  </a:lnTo>
                  <a:lnTo>
                    <a:pt x="1952" y="227"/>
                  </a:lnTo>
                  <a:lnTo>
                    <a:pt x="1940" y="227"/>
                  </a:lnTo>
                  <a:lnTo>
                    <a:pt x="1925" y="227"/>
                  </a:lnTo>
                  <a:lnTo>
                    <a:pt x="1919" y="258"/>
                  </a:lnTo>
                  <a:lnTo>
                    <a:pt x="1924" y="278"/>
                  </a:lnTo>
                  <a:lnTo>
                    <a:pt x="1930" y="296"/>
                  </a:lnTo>
                  <a:lnTo>
                    <a:pt x="1933" y="304"/>
                  </a:lnTo>
                  <a:lnTo>
                    <a:pt x="1938" y="311"/>
                  </a:lnTo>
                  <a:lnTo>
                    <a:pt x="1942" y="319"/>
                  </a:lnTo>
                  <a:lnTo>
                    <a:pt x="1947" y="326"/>
                  </a:lnTo>
                  <a:lnTo>
                    <a:pt x="1953" y="331"/>
                  </a:lnTo>
                  <a:lnTo>
                    <a:pt x="1961" y="336"/>
                  </a:lnTo>
                  <a:lnTo>
                    <a:pt x="1968" y="340"/>
                  </a:lnTo>
                  <a:lnTo>
                    <a:pt x="1977" y="344"/>
                  </a:lnTo>
                  <a:lnTo>
                    <a:pt x="1987" y="347"/>
                  </a:lnTo>
                  <a:lnTo>
                    <a:pt x="1999" y="349"/>
                  </a:lnTo>
                  <a:lnTo>
                    <a:pt x="2011" y="350"/>
                  </a:lnTo>
                  <a:lnTo>
                    <a:pt x="2025" y="350"/>
                  </a:lnTo>
                  <a:lnTo>
                    <a:pt x="2036" y="350"/>
                  </a:lnTo>
                  <a:lnTo>
                    <a:pt x="2043" y="349"/>
                  </a:lnTo>
                  <a:lnTo>
                    <a:pt x="2048" y="347"/>
                  </a:lnTo>
                  <a:lnTo>
                    <a:pt x="2053" y="344"/>
                  </a:lnTo>
                  <a:lnTo>
                    <a:pt x="2057" y="342"/>
                  </a:lnTo>
                  <a:lnTo>
                    <a:pt x="2064" y="340"/>
                  </a:lnTo>
                  <a:lnTo>
                    <a:pt x="2073" y="339"/>
                  </a:lnTo>
                  <a:lnTo>
                    <a:pt x="2086" y="338"/>
                  </a:lnTo>
                  <a:lnTo>
                    <a:pt x="2092" y="339"/>
                  </a:lnTo>
                  <a:lnTo>
                    <a:pt x="2098" y="340"/>
                  </a:lnTo>
                  <a:lnTo>
                    <a:pt x="2103" y="341"/>
                  </a:lnTo>
                  <a:lnTo>
                    <a:pt x="2109" y="343"/>
                  </a:lnTo>
                  <a:lnTo>
                    <a:pt x="2122" y="349"/>
                  </a:lnTo>
                  <a:lnTo>
                    <a:pt x="2138" y="357"/>
                  </a:lnTo>
                  <a:lnTo>
                    <a:pt x="2140" y="361"/>
                  </a:lnTo>
                  <a:lnTo>
                    <a:pt x="2142" y="366"/>
                  </a:lnTo>
                  <a:lnTo>
                    <a:pt x="2146" y="370"/>
                  </a:lnTo>
                  <a:lnTo>
                    <a:pt x="2151" y="375"/>
                  </a:lnTo>
                  <a:lnTo>
                    <a:pt x="2157" y="379"/>
                  </a:lnTo>
                  <a:lnTo>
                    <a:pt x="2164" y="382"/>
                  </a:lnTo>
                  <a:lnTo>
                    <a:pt x="2170" y="385"/>
                  </a:lnTo>
                  <a:lnTo>
                    <a:pt x="2178" y="388"/>
                  </a:lnTo>
                  <a:lnTo>
                    <a:pt x="2175" y="393"/>
                  </a:lnTo>
                  <a:lnTo>
                    <a:pt x="2169" y="399"/>
                  </a:lnTo>
                  <a:lnTo>
                    <a:pt x="2160" y="405"/>
                  </a:lnTo>
                  <a:lnTo>
                    <a:pt x="2152" y="410"/>
                  </a:lnTo>
                  <a:lnTo>
                    <a:pt x="2141" y="416"/>
                  </a:lnTo>
                  <a:lnTo>
                    <a:pt x="2130" y="420"/>
                  </a:lnTo>
                  <a:lnTo>
                    <a:pt x="2118" y="423"/>
                  </a:lnTo>
                  <a:lnTo>
                    <a:pt x="2106" y="424"/>
                  </a:lnTo>
                  <a:lnTo>
                    <a:pt x="2098" y="426"/>
                  </a:lnTo>
                  <a:lnTo>
                    <a:pt x="2084" y="434"/>
                  </a:lnTo>
                  <a:lnTo>
                    <a:pt x="2064" y="443"/>
                  </a:lnTo>
                  <a:lnTo>
                    <a:pt x="2041" y="455"/>
                  </a:lnTo>
                  <a:lnTo>
                    <a:pt x="2019" y="467"/>
                  </a:lnTo>
                  <a:lnTo>
                    <a:pt x="1998" y="479"/>
                  </a:lnTo>
                  <a:lnTo>
                    <a:pt x="1989" y="485"/>
                  </a:lnTo>
                  <a:lnTo>
                    <a:pt x="1981" y="490"/>
                  </a:lnTo>
                  <a:lnTo>
                    <a:pt x="1976" y="495"/>
                  </a:lnTo>
                  <a:lnTo>
                    <a:pt x="1973" y="499"/>
                  </a:lnTo>
                  <a:lnTo>
                    <a:pt x="1860" y="499"/>
                  </a:lnTo>
                  <a:lnTo>
                    <a:pt x="1860" y="506"/>
                  </a:lnTo>
                  <a:lnTo>
                    <a:pt x="1861" y="513"/>
                  </a:lnTo>
                  <a:lnTo>
                    <a:pt x="1863" y="520"/>
                  </a:lnTo>
                  <a:lnTo>
                    <a:pt x="1864" y="525"/>
                  </a:lnTo>
                  <a:lnTo>
                    <a:pt x="1869" y="536"/>
                  </a:lnTo>
                  <a:lnTo>
                    <a:pt x="1876" y="546"/>
                  </a:lnTo>
                  <a:lnTo>
                    <a:pt x="1882" y="554"/>
                  </a:lnTo>
                  <a:lnTo>
                    <a:pt x="1887" y="562"/>
                  </a:lnTo>
                  <a:lnTo>
                    <a:pt x="1889" y="566"/>
                  </a:lnTo>
                  <a:lnTo>
                    <a:pt x="1891" y="570"/>
                  </a:lnTo>
                  <a:lnTo>
                    <a:pt x="1893" y="574"/>
                  </a:lnTo>
                  <a:lnTo>
                    <a:pt x="1893" y="578"/>
                  </a:lnTo>
                  <a:lnTo>
                    <a:pt x="1893" y="583"/>
                  </a:lnTo>
                  <a:lnTo>
                    <a:pt x="1890" y="588"/>
                  </a:lnTo>
                  <a:lnTo>
                    <a:pt x="1888" y="594"/>
                  </a:lnTo>
                  <a:lnTo>
                    <a:pt x="1885" y="601"/>
                  </a:lnTo>
                  <a:lnTo>
                    <a:pt x="1877" y="613"/>
                  </a:lnTo>
                  <a:lnTo>
                    <a:pt x="1867" y="625"/>
                  </a:lnTo>
                  <a:lnTo>
                    <a:pt x="1856" y="637"/>
                  </a:lnTo>
                  <a:lnTo>
                    <a:pt x="1845" y="647"/>
                  </a:lnTo>
                  <a:lnTo>
                    <a:pt x="1834" y="655"/>
                  </a:lnTo>
                  <a:lnTo>
                    <a:pt x="1827" y="659"/>
                  </a:lnTo>
                  <a:lnTo>
                    <a:pt x="1727" y="659"/>
                  </a:lnTo>
                  <a:lnTo>
                    <a:pt x="1699" y="674"/>
                  </a:lnTo>
                  <a:lnTo>
                    <a:pt x="1664" y="694"/>
                  </a:lnTo>
                  <a:lnTo>
                    <a:pt x="1647" y="704"/>
                  </a:lnTo>
                  <a:lnTo>
                    <a:pt x="1630" y="713"/>
                  </a:lnTo>
                  <a:lnTo>
                    <a:pt x="1624" y="716"/>
                  </a:lnTo>
                  <a:lnTo>
                    <a:pt x="1617" y="718"/>
                  </a:lnTo>
                  <a:lnTo>
                    <a:pt x="1611" y="720"/>
                  </a:lnTo>
                  <a:lnTo>
                    <a:pt x="1607" y="721"/>
                  </a:lnTo>
                  <a:lnTo>
                    <a:pt x="1598" y="720"/>
                  </a:lnTo>
                  <a:lnTo>
                    <a:pt x="1587" y="719"/>
                  </a:lnTo>
                  <a:lnTo>
                    <a:pt x="1574" y="717"/>
                  </a:lnTo>
                  <a:lnTo>
                    <a:pt x="1560" y="714"/>
                  </a:lnTo>
                  <a:lnTo>
                    <a:pt x="1527" y="705"/>
                  </a:lnTo>
                  <a:lnTo>
                    <a:pt x="1493" y="696"/>
                  </a:lnTo>
                  <a:lnTo>
                    <a:pt x="1460" y="686"/>
                  </a:lnTo>
                  <a:lnTo>
                    <a:pt x="1430" y="676"/>
                  </a:lnTo>
                  <a:lnTo>
                    <a:pt x="1418" y="671"/>
                  </a:lnTo>
                  <a:lnTo>
                    <a:pt x="1407" y="667"/>
                  </a:lnTo>
                  <a:lnTo>
                    <a:pt x="1400" y="663"/>
                  </a:lnTo>
                  <a:lnTo>
                    <a:pt x="1394" y="659"/>
                  </a:lnTo>
                  <a:lnTo>
                    <a:pt x="1228" y="659"/>
                  </a:lnTo>
                  <a:lnTo>
                    <a:pt x="1169" y="646"/>
                  </a:lnTo>
                  <a:lnTo>
                    <a:pt x="1160" y="646"/>
                  </a:lnTo>
                  <a:lnTo>
                    <a:pt x="1151" y="646"/>
                  </a:lnTo>
                  <a:lnTo>
                    <a:pt x="1143" y="644"/>
                  </a:lnTo>
                  <a:lnTo>
                    <a:pt x="1133" y="641"/>
                  </a:lnTo>
                  <a:lnTo>
                    <a:pt x="1123" y="638"/>
                  </a:lnTo>
                  <a:lnTo>
                    <a:pt x="1112" y="633"/>
                  </a:lnTo>
                  <a:lnTo>
                    <a:pt x="1102" y="628"/>
                  </a:lnTo>
                  <a:lnTo>
                    <a:pt x="1092" y="622"/>
                  </a:lnTo>
                  <a:lnTo>
                    <a:pt x="1082" y="615"/>
                  </a:lnTo>
                  <a:lnTo>
                    <a:pt x="1073" y="608"/>
                  </a:lnTo>
                  <a:lnTo>
                    <a:pt x="1065" y="601"/>
                  </a:lnTo>
                  <a:lnTo>
                    <a:pt x="1056" y="592"/>
                  </a:lnTo>
                  <a:lnTo>
                    <a:pt x="1049" y="584"/>
                  </a:lnTo>
                  <a:lnTo>
                    <a:pt x="1044" y="576"/>
                  </a:lnTo>
                  <a:lnTo>
                    <a:pt x="1038" y="568"/>
                  </a:lnTo>
                  <a:lnTo>
                    <a:pt x="1036" y="560"/>
                  </a:lnTo>
                  <a:lnTo>
                    <a:pt x="1022" y="560"/>
                  </a:lnTo>
                  <a:lnTo>
                    <a:pt x="1008" y="558"/>
                  </a:lnTo>
                  <a:lnTo>
                    <a:pt x="994" y="555"/>
                  </a:lnTo>
                  <a:lnTo>
                    <a:pt x="980" y="552"/>
                  </a:lnTo>
                  <a:lnTo>
                    <a:pt x="953" y="543"/>
                  </a:lnTo>
                  <a:lnTo>
                    <a:pt x="923" y="532"/>
                  </a:lnTo>
                  <a:lnTo>
                    <a:pt x="893" y="522"/>
                  </a:lnTo>
                  <a:lnTo>
                    <a:pt x="863" y="513"/>
                  </a:lnTo>
                  <a:lnTo>
                    <a:pt x="846" y="510"/>
                  </a:lnTo>
                  <a:lnTo>
                    <a:pt x="831" y="507"/>
                  </a:lnTo>
                  <a:lnTo>
                    <a:pt x="813" y="505"/>
                  </a:lnTo>
                  <a:lnTo>
                    <a:pt x="797" y="505"/>
                  </a:lnTo>
                  <a:lnTo>
                    <a:pt x="786" y="504"/>
                  </a:lnTo>
                  <a:lnTo>
                    <a:pt x="770" y="501"/>
                  </a:lnTo>
                  <a:lnTo>
                    <a:pt x="763" y="499"/>
                  </a:lnTo>
                  <a:lnTo>
                    <a:pt x="756" y="497"/>
                  </a:lnTo>
                  <a:lnTo>
                    <a:pt x="752" y="495"/>
                  </a:lnTo>
                  <a:lnTo>
                    <a:pt x="750" y="493"/>
                  </a:lnTo>
                  <a:lnTo>
                    <a:pt x="746" y="485"/>
                  </a:lnTo>
                  <a:lnTo>
                    <a:pt x="744" y="477"/>
                  </a:lnTo>
                  <a:lnTo>
                    <a:pt x="743" y="470"/>
                  </a:lnTo>
                  <a:lnTo>
                    <a:pt x="743" y="461"/>
                  </a:lnTo>
                  <a:lnTo>
                    <a:pt x="743" y="456"/>
                  </a:lnTo>
                  <a:lnTo>
                    <a:pt x="743" y="449"/>
                  </a:lnTo>
                  <a:lnTo>
                    <a:pt x="743" y="440"/>
                  </a:lnTo>
                  <a:lnTo>
                    <a:pt x="743" y="431"/>
                  </a:lnTo>
                  <a:lnTo>
                    <a:pt x="741" y="431"/>
                  </a:lnTo>
                  <a:lnTo>
                    <a:pt x="736" y="428"/>
                  </a:lnTo>
                  <a:lnTo>
                    <a:pt x="732" y="426"/>
                  </a:lnTo>
                  <a:lnTo>
                    <a:pt x="728" y="422"/>
                  </a:lnTo>
                  <a:lnTo>
                    <a:pt x="717" y="414"/>
                  </a:lnTo>
                  <a:lnTo>
                    <a:pt x="705" y="403"/>
                  </a:lnTo>
                  <a:lnTo>
                    <a:pt x="695" y="391"/>
                  </a:lnTo>
                  <a:lnTo>
                    <a:pt x="686" y="379"/>
                  </a:lnTo>
                  <a:lnTo>
                    <a:pt x="681" y="372"/>
                  </a:lnTo>
                  <a:lnTo>
                    <a:pt x="679" y="367"/>
                  </a:lnTo>
                  <a:lnTo>
                    <a:pt x="677" y="361"/>
                  </a:lnTo>
                  <a:lnTo>
                    <a:pt x="677" y="357"/>
                  </a:lnTo>
                  <a:lnTo>
                    <a:pt x="661" y="356"/>
                  </a:lnTo>
                  <a:lnTo>
                    <a:pt x="645" y="355"/>
                  </a:lnTo>
                  <a:lnTo>
                    <a:pt x="630" y="353"/>
                  </a:lnTo>
                  <a:lnTo>
                    <a:pt x="616" y="351"/>
                  </a:lnTo>
                  <a:lnTo>
                    <a:pt x="602" y="348"/>
                  </a:lnTo>
                  <a:lnTo>
                    <a:pt x="589" y="344"/>
                  </a:lnTo>
                  <a:lnTo>
                    <a:pt x="576" y="340"/>
                  </a:lnTo>
                  <a:lnTo>
                    <a:pt x="564" y="335"/>
                  </a:lnTo>
                  <a:lnTo>
                    <a:pt x="552" y="329"/>
                  </a:lnTo>
                  <a:lnTo>
                    <a:pt x="541" y="323"/>
                  </a:lnTo>
                  <a:lnTo>
                    <a:pt x="531" y="315"/>
                  </a:lnTo>
                  <a:lnTo>
                    <a:pt x="522" y="307"/>
                  </a:lnTo>
                  <a:lnTo>
                    <a:pt x="512" y="299"/>
                  </a:lnTo>
                  <a:lnTo>
                    <a:pt x="505" y="290"/>
                  </a:lnTo>
                  <a:lnTo>
                    <a:pt x="497" y="281"/>
                  </a:lnTo>
                  <a:lnTo>
                    <a:pt x="490" y="271"/>
                  </a:lnTo>
                  <a:lnTo>
                    <a:pt x="475" y="268"/>
                  </a:lnTo>
                  <a:lnTo>
                    <a:pt x="463" y="267"/>
                  </a:lnTo>
                  <a:lnTo>
                    <a:pt x="454" y="267"/>
                  </a:lnTo>
                  <a:lnTo>
                    <a:pt x="449" y="268"/>
                  </a:lnTo>
                  <a:lnTo>
                    <a:pt x="444" y="270"/>
                  </a:lnTo>
                  <a:lnTo>
                    <a:pt x="442" y="273"/>
                  </a:lnTo>
                  <a:lnTo>
                    <a:pt x="441" y="277"/>
                  </a:lnTo>
                  <a:lnTo>
                    <a:pt x="441" y="281"/>
                  </a:lnTo>
                  <a:lnTo>
                    <a:pt x="441" y="286"/>
                  </a:lnTo>
                  <a:lnTo>
                    <a:pt x="441" y="291"/>
                  </a:lnTo>
                  <a:lnTo>
                    <a:pt x="440" y="296"/>
                  </a:lnTo>
                  <a:lnTo>
                    <a:pt x="439" y="301"/>
                  </a:lnTo>
                  <a:lnTo>
                    <a:pt x="436" y="307"/>
                  </a:lnTo>
                  <a:lnTo>
                    <a:pt x="430" y="311"/>
                  </a:lnTo>
                  <a:lnTo>
                    <a:pt x="422" y="316"/>
                  </a:lnTo>
                  <a:lnTo>
                    <a:pt x="411" y="320"/>
                  </a:lnTo>
                  <a:lnTo>
                    <a:pt x="407" y="320"/>
                  </a:lnTo>
                  <a:lnTo>
                    <a:pt x="403" y="321"/>
                  </a:lnTo>
                  <a:lnTo>
                    <a:pt x="400" y="322"/>
                  </a:lnTo>
                  <a:lnTo>
                    <a:pt x="398" y="323"/>
                  </a:lnTo>
                  <a:lnTo>
                    <a:pt x="397" y="325"/>
                  </a:lnTo>
                  <a:lnTo>
                    <a:pt x="396" y="327"/>
                  </a:lnTo>
                  <a:lnTo>
                    <a:pt x="396" y="329"/>
                  </a:lnTo>
                  <a:lnTo>
                    <a:pt x="396" y="332"/>
                  </a:lnTo>
                  <a:lnTo>
                    <a:pt x="401" y="344"/>
                  </a:lnTo>
                  <a:lnTo>
                    <a:pt x="410" y="357"/>
                  </a:lnTo>
                  <a:lnTo>
                    <a:pt x="415" y="364"/>
                  </a:lnTo>
                  <a:lnTo>
                    <a:pt x="419" y="371"/>
                  </a:lnTo>
                  <a:lnTo>
                    <a:pt x="421" y="379"/>
                  </a:lnTo>
                  <a:lnTo>
                    <a:pt x="423" y="385"/>
                  </a:lnTo>
                  <a:lnTo>
                    <a:pt x="423" y="388"/>
                  </a:lnTo>
                  <a:lnTo>
                    <a:pt x="422" y="390"/>
                  </a:lnTo>
                  <a:lnTo>
                    <a:pt x="421" y="393"/>
                  </a:lnTo>
                  <a:lnTo>
                    <a:pt x="420" y="395"/>
                  </a:lnTo>
                  <a:lnTo>
                    <a:pt x="417" y="397"/>
                  </a:lnTo>
                  <a:lnTo>
                    <a:pt x="414" y="398"/>
                  </a:lnTo>
                  <a:lnTo>
                    <a:pt x="409" y="399"/>
                  </a:lnTo>
                  <a:lnTo>
                    <a:pt x="405" y="400"/>
                  </a:lnTo>
                  <a:lnTo>
                    <a:pt x="392" y="400"/>
                  </a:lnTo>
                  <a:lnTo>
                    <a:pt x="377" y="400"/>
                  </a:lnTo>
                  <a:lnTo>
                    <a:pt x="370" y="400"/>
                  </a:lnTo>
                  <a:lnTo>
                    <a:pt x="361" y="399"/>
                  </a:lnTo>
                  <a:lnTo>
                    <a:pt x="351" y="397"/>
                  </a:lnTo>
                  <a:lnTo>
                    <a:pt x="341" y="395"/>
                  </a:lnTo>
                  <a:lnTo>
                    <a:pt x="331" y="393"/>
                  </a:lnTo>
                  <a:lnTo>
                    <a:pt x="321" y="390"/>
                  </a:lnTo>
                  <a:lnTo>
                    <a:pt x="313" y="386"/>
                  </a:lnTo>
                  <a:lnTo>
                    <a:pt x="305" y="382"/>
                  </a:lnTo>
                  <a:lnTo>
                    <a:pt x="303" y="387"/>
                  </a:lnTo>
                  <a:lnTo>
                    <a:pt x="302" y="393"/>
                  </a:lnTo>
                  <a:lnTo>
                    <a:pt x="303" y="401"/>
                  </a:lnTo>
                  <a:lnTo>
                    <a:pt x="303" y="409"/>
                  </a:lnTo>
                  <a:lnTo>
                    <a:pt x="307" y="427"/>
                  </a:lnTo>
                  <a:lnTo>
                    <a:pt x="311" y="448"/>
                  </a:lnTo>
                  <a:lnTo>
                    <a:pt x="316" y="467"/>
                  </a:lnTo>
                  <a:lnTo>
                    <a:pt x="320" y="483"/>
                  </a:lnTo>
                  <a:lnTo>
                    <a:pt x="320" y="491"/>
                  </a:lnTo>
                  <a:lnTo>
                    <a:pt x="320" y="497"/>
                  </a:lnTo>
                  <a:lnTo>
                    <a:pt x="320" y="502"/>
                  </a:lnTo>
                  <a:lnTo>
                    <a:pt x="318" y="505"/>
                  </a:lnTo>
                  <a:lnTo>
                    <a:pt x="292" y="503"/>
                  </a:lnTo>
                  <a:lnTo>
                    <a:pt x="254" y="503"/>
                  </a:lnTo>
                  <a:lnTo>
                    <a:pt x="244" y="504"/>
                  </a:lnTo>
                  <a:lnTo>
                    <a:pt x="236" y="505"/>
                  </a:lnTo>
                  <a:lnTo>
                    <a:pt x="227" y="507"/>
                  </a:lnTo>
                  <a:lnTo>
                    <a:pt x="220" y="510"/>
                  </a:lnTo>
                  <a:lnTo>
                    <a:pt x="214" y="513"/>
                  </a:lnTo>
                  <a:lnTo>
                    <a:pt x="209" y="517"/>
                  </a:lnTo>
                  <a:lnTo>
                    <a:pt x="207" y="520"/>
                  </a:lnTo>
                  <a:lnTo>
                    <a:pt x="206" y="523"/>
                  </a:lnTo>
                  <a:lnTo>
                    <a:pt x="205" y="526"/>
                  </a:lnTo>
                  <a:lnTo>
                    <a:pt x="205" y="529"/>
                  </a:lnTo>
                  <a:lnTo>
                    <a:pt x="216" y="531"/>
                  </a:lnTo>
                  <a:lnTo>
                    <a:pt x="226" y="534"/>
                  </a:lnTo>
                  <a:lnTo>
                    <a:pt x="233" y="538"/>
                  </a:lnTo>
                  <a:lnTo>
                    <a:pt x="239" y="544"/>
                  </a:lnTo>
                  <a:lnTo>
                    <a:pt x="243" y="550"/>
                  </a:lnTo>
                  <a:lnTo>
                    <a:pt x="247" y="556"/>
                  </a:lnTo>
                  <a:lnTo>
                    <a:pt x="250" y="563"/>
                  </a:lnTo>
                  <a:lnTo>
                    <a:pt x="252" y="569"/>
                  </a:lnTo>
                  <a:lnTo>
                    <a:pt x="255" y="583"/>
                  </a:lnTo>
                  <a:lnTo>
                    <a:pt x="260" y="595"/>
                  </a:lnTo>
                  <a:lnTo>
                    <a:pt x="262" y="601"/>
                  </a:lnTo>
                  <a:lnTo>
                    <a:pt x="266" y="605"/>
                  </a:lnTo>
                  <a:lnTo>
                    <a:pt x="272" y="608"/>
                  </a:lnTo>
                  <a:lnTo>
                    <a:pt x="278" y="610"/>
                  </a:lnTo>
                  <a:lnTo>
                    <a:pt x="276" y="614"/>
                  </a:lnTo>
                  <a:lnTo>
                    <a:pt x="275" y="618"/>
                  </a:lnTo>
                  <a:lnTo>
                    <a:pt x="275" y="621"/>
                  </a:lnTo>
                  <a:lnTo>
                    <a:pt x="275" y="625"/>
                  </a:lnTo>
                  <a:lnTo>
                    <a:pt x="277" y="632"/>
                  </a:lnTo>
                  <a:lnTo>
                    <a:pt x="278" y="640"/>
                  </a:lnTo>
                  <a:lnTo>
                    <a:pt x="277" y="658"/>
                  </a:lnTo>
                  <a:lnTo>
                    <a:pt x="274" y="674"/>
                  </a:lnTo>
                  <a:lnTo>
                    <a:pt x="270" y="688"/>
                  </a:lnTo>
                  <a:lnTo>
                    <a:pt x="264" y="700"/>
                  </a:lnTo>
                  <a:lnTo>
                    <a:pt x="261" y="705"/>
                  </a:lnTo>
                  <a:lnTo>
                    <a:pt x="257" y="711"/>
                  </a:lnTo>
                  <a:lnTo>
                    <a:pt x="252" y="716"/>
                  </a:lnTo>
                  <a:lnTo>
                    <a:pt x="248" y="720"/>
                  </a:lnTo>
                  <a:lnTo>
                    <a:pt x="242" y="724"/>
                  </a:lnTo>
                  <a:lnTo>
                    <a:pt x="237" y="727"/>
                  </a:lnTo>
                  <a:lnTo>
                    <a:pt x="231" y="730"/>
                  </a:lnTo>
                  <a:lnTo>
                    <a:pt x="225" y="733"/>
                  </a:lnTo>
                  <a:lnTo>
                    <a:pt x="206" y="735"/>
                  </a:lnTo>
                  <a:lnTo>
                    <a:pt x="182" y="737"/>
                  </a:lnTo>
                  <a:lnTo>
                    <a:pt x="170" y="739"/>
                  </a:lnTo>
                  <a:lnTo>
                    <a:pt x="158" y="741"/>
                  </a:lnTo>
                  <a:lnTo>
                    <a:pt x="152" y="743"/>
                  </a:lnTo>
                  <a:lnTo>
                    <a:pt x="147" y="745"/>
                  </a:lnTo>
                  <a:lnTo>
                    <a:pt x="142" y="748"/>
                  </a:lnTo>
                  <a:lnTo>
                    <a:pt x="139" y="751"/>
                  </a:lnTo>
                  <a:lnTo>
                    <a:pt x="134" y="758"/>
                  </a:lnTo>
                  <a:lnTo>
                    <a:pt x="127" y="770"/>
                  </a:lnTo>
                  <a:lnTo>
                    <a:pt x="123" y="776"/>
                  </a:lnTo>
                  <a:lnTo>
                    <a:pt x="118" y="781"/>
                  </a:lnTo>
                  <a:lnTo>
                    <a:pt x="113" y="785"/>
                  </a:lnTo>
                  <a:lnTo>
                    <a:pt x="105" y="788"/>
                  </a:lnTo>
                  <a:lnTo>
                    <a:pt x="81" y="794"/>
                  </a:lnTo>
                  <a:lnTo>
                    <a:pt x="45" y="800"/>
                  </a:lnTo>
                  <a:lnTo>
                    <a:pt x="27" y="804"/>
                  </a:lnTo>
                  <a:lnTo>
                    <a:pt x="13" y="807"/>
                  </a:lnTo>
                  <a:lnTo>
                    <a:pt x="3" y="810"/>
                  </a:lnTo>
                  <a:lnTo>
                    <a:pt x="0" y="812"/>
                  </a:lnTo>
                  <a:lnTo>
                    <a:pt x="0" y="824"/>
                  </a:lnTo>
                  <a:lnTo>
                    <a:pt x="3" y="833"/>
                  </a:lnTo>
                  <a:lnTo>
                    <a:pt x="6" y="842"/>
                  </a:lnTo>
                  <a:lnTo>
                    <a:pt x="9" y="850"/>
                  </a:lnTo>
                  <a:lnTo>
                    <a:pt x="14" y="859"/>
                  </a:lnTo>
                  <a:lnTo>
                    <a:pt x="18" y="869"/>
                  </a:lnTo>
                  <a:lnTo>
                    <a:pt x="23" y="880"/>
                  </a:lnTo>
                  <a:lnTo>
                    <a:pt x="26" y="893"/>
                  </a:lnTo>
                  <a:lnTo>
                    <a:pt x="40" y="894"/>
                  </a:lnTo>
                  <a:lnTo>
                    <a:pt x="53" y="896"/>
                  </a:lnTo>
                  <a:lnTo>
                    <a:pt x="59" y="897"/>
                  </a:lnTo>
                  <a:lnTo>
                    <a:pt x="64" y="899"/>
                  </a:lnTo>
                  <a:lnTo>
                    <a:pt x="70" y="902"/>
                  </a:lnTo>
                  <a:lnTo>
                    <a:pt x="74" y="905"/>
                  </a:lnTo>
                  <a:lnTo>
                    <a:pt x="79" y="909"/>
                  </a:lnTo>
                  <a:lnTo>
                    <a:pt x="83" y="913"/>
                  </a:lnTo>
                  <a:lnTo>
                    <a:pt x="87" y="918"/>
                  </a:lnTo>
                  <a:lnTo>
                    <a:pt x="90" y="924"/>
                  </a:lnTo>
                  <a:lnTo>
                    <a:pt x="93" y="931"/>
                  </a:lnTo>
                  <a:lnTo>
                    <a:pt x="95" y="938"/>
                  </a:lnTo>
                  <a:lnTo>
                    <a:pt x="97" y="946"/>
                  </a:lnTo>
                  <a:lnTo>
                    <a:pt x="98" y="954"/>
                  </a:lnTo>
                </a:path>
              </a:pathLst>
            </a:custGeom>
            <a:grpFill/>
            <a:ln w="9525" cmpd="sng">
              <a:noFill/>
              <a:prstDash val="solid"/>
              <a:round/>
              <a:headEnd/>
              <a:tailEnd/>
            </a:ln>
          </p:spPr>
          <p:txBody>
            <a:bodyPr/>
            <a:lstStyle/>
            <a:p>
              <a:endParaRPr lang="en-US" sz="2178"/>
            </a:p>
          </p:txBody>
        </p:sp>
        <p:sp>
          <p:nvSpPr>
            <p:cNvPr id="21" name="Freeform 15">
              <a:extLst>
                <a:ext uri="{FF2B5EF4-FFF2-40B4-BE49-F238E27FC236}">
                  <a16:creationId xmlns:a16="http://schemas.microsoft.com/office/drawing/2014/main" id="{D1012FB1-A813-4EDF-AF84-DD22160581AD}"/>
                </a:ext>
              </a:extLst>
            </p:cNvPr>
            <p:cNvSpPr>
              <a:spLocks/>
            </p:cNvSpPr>
            <p:nvPr>
              <p:custDataLst>
                <p:tags r:id="rId12"/>
              </p:custDataLst>
            </p:nvPr>
          </p:nvSpPr>
          <p:spPr bwMode="auto">
            <a:xfrm>
              <a:off x="4411663" y="1508125"/>
              <a:ext cx="220662" cy="273050"/>
            </a:xfrm>
            <a:custGeom>
              <a:avLst/>
              <a:gdLst>
                <a:gd name="T0" fmla="*/ 345 w 504"/>
                <a:gd name="T1" fmla="*/ 493 h 524"/>
                <a:gd name="T2" fmla="*/ 256 w 504"/>
                <a:gd name="T3" fmla="*/ 505 h 524"/>
                <a:gd name="T4" fmla="*/ 235 w 504"/>
                <a:gd name="T5" fmla="*/ 517 h 524"/>
                <a:gd name="T6" fmla="*/ 210 w 504"/>
                <a:gd name="T7" fmla="*/ 522 h 524"/>
                <a:gd name="T8" fmla="*/ 155 w 504"/>
                <a:gd name="T9" fmla="*/ 524 h 524"/>
                <a:gd name="T10" fmla="*/ 106 w 504"/>
                <a:gd name="T11" fmla="*/ 522 h 524"/>
                <a:gd name="T12" fmla="*/ 94 w 504"/>
                <a:gd name="T13" fmla="*/ 516 h 524"/>
                <a:gd name="T14" fmla="*/ 71 w 504"/>
                <a:gd name="T15" fmla="*/ 509 h 524"/>
                <a:gd name="T16" fmla="*/ 36 w 504"/>
                <a:gd name="T17" fmla="*/ 496 h 524"/>
                <a:gd name="T18" fmla="*/ 22 w 504"/>
                <a:gd name="T19" fmla="*/ 486 h 524"/>
                <a:gd name="T20" fmla="*/ 20 w 504"/>
                <a:gd name="T21" fmla="*/ 477 h 524"/>
                <a:gd name="T22" fmla="*/ 27 w 504"/>
                <a:gd name="T23" fmla="*/ 463 h 524"/>
                <a:gd name="T24" fmla="*/ 32 w 504"/>
                <a:gd name="T25" fmla="*/ 445 h 524"/>
                <a:gd name="T26" fmla="*/ 28 w 504"/>
                <a:gd name="T27" fmla="*/ 432 h 524"/>
                <a:gd name="T28" fmla="*/ 10 w 504"/>
                <a:gd name="T29" fmla="*/ 417 h 524"/>
                <a:gd name="T30" fmla="*/ 1 w 504"/>
                <a:gd name="T31" fmla="*/ 407 h 524"/>
                <a:gd name="T32" fmla="*/ 1 w 504"/>
                <a:gd name="T33" fmla="*/ 391 h 524"/>
                <a:gd name="T34" fmla="*/ 17 w 504"/>
                <a:gd name="T35" fmla="*/ 360 h 524"/>
                <a:gd name="T36" fmla="*/ 48 w 504"/>
                <a:gd name="T37" fmla="*/ 328 h 524"/>
                <a:gd name="T38" fmla="*/ 86 w 504"/>
                <a:gd name="T39" fmla="*/ 299 h 524"/>
                <a:gd name="T40" fmla="*/ 124 w 504"/>
                <a:gd name="T41" fmla="*/ 279 h 524"/>
                <a:gd name="T42" fmla="*/ 160 w 504"/>
                <a:gd name="T43" fmla="*/ 272 h 524"/>
                <a:gd name="T44" fmla="*/ 155 w 504"/>
                <a:gd name="T45" fmla="*/ 264 h 524"/>
                <a:gd name="T46" fmla="*/ 142 w 504"/>
                <a:gd name="T47" fmla="*/ 259 h 524"/>
                <a:gd name="T48" fmla="*/ 133 w 504"/>
                <a:gd name="T49" fmla="*/ 251 h 524"/>
                <a:gd name="T50" fmla="*/ 127 w 504"/>
                <a:gd name="T51" fmla="*/ 229 h 524"/>
                <a:gd name="T52" fmla="*/ 124 w 504"/>
                <a:gd name="T53" fmla="*/ 195 h 524"/>
                <a:gd name="T54" fmla="*/ 115 w 504"/>
                <a:gd name="T55" fmla="*/ 161 h 524"/>
                <a:gd name="T56" fmla="*/ 100 w 504"/>
                <a:gd name="T57" fmla="*/ 134 h 524"/>
                <a:gd name="T58" fmla="*/ 68 w 504"/>
                <a:gd name="T59" fmla="*/ 90 h 524"/>
                <a:gd name="T60" fmla="*/ 86 w 504"/>
                <a:gd name="T61" fmla="*/ 60 h 524"/>
                <a:gd name="T62" fmla="*/ 106 w 504"/>
                <a:gd name="T63" fmla="*/ 56 h 524"/>
                <a:gd name="T64" fmla="*/ 130 w 504"/>
                <a:gd name="T65" fmla="*/ 58 h 524"/>
                <a:gd name="T66" fmla="*/ 139 w 504"/>
                <a:gd name="T67" fmla="*/ 61 h 524"/>
                <a:gd name="T68" fmla="*/ 160 w 504"/>
                <a:gd name="T69" fmla="*/ 56 h 524"/>
                <a:gd name="T70" fmla="*/ 164 w 504"/>
                <a:gd name="T71" fmla="*/ 33 h 524"/>
                <a:gd name="T72" fmla="*/ 171 w 504"/>
                <a:gd name="T73" fmla="*/ 13 h 524"/>
                <a:gd name="T74" fmla="*/ 187 w 504"/>
                <a:gd name="T75" fmla="*/ 0 h 524"/>
                <a:gd name="T76" fmla="*/ 225 w 504"/>
                <a:gd name="T77" fmla="*/ 0 h 524"/>
                <a:gd name="T78" fmla="*/ 254 w 504"/>
                <a:gd name="T79" fmla="*/ 8 h 524"/>
                <a:gd name="T80" fmla="*/ 280 w 504"/>
                <a:gd name="T81" fmla="*/ 21 h 524"/>
                <a:gd name="T82" fmla="*/ 279 w 504"/>
                <a:gd name="T83" fmla="*/ 62 h 524"/>
                <a:gd name="T84" fmla="*/ 292 w 504"/>
                <a:gd name="T85" fmla="*/ 77 h 524"/>
                <a:gd name="T86" fmla="*/ 319 w 504"/>
                <a:gd name="T87" fmla="*/ 94 h 524"/>
                <a:gd name="T88" fmla="*/ 356 w 504"/>
                <a:gd name="T89" fmla="*/ 119 h 524"/>
                <a:gd name="T90" fmla="*/ 346 w 504"/>
                <a:gd name="T91" fmla="*/ 135 h 524"/>
                <a:gd name="T92" fmla="*/ 340 w 504"/>
                <a:gd name="T93" fmla="*/ 153 h 524"/>
                <a:gd name="T94" fmla="*/ 344 w 504"/>
                <a:gd name="T95" fmla="*/ 176 h 524"/>
                <a:gd name="T96" fmla="*/ 363 w 504"/>
                <a:gd name="T97" fmla="*/ 200 h 524"/>
                <a:gd name="T98" fmla="*/ 378 w 504"/>
                <a:gd name="T99" fmla="*/ 210 h 524"/>
                <a:gd name="T100" fmla="*/ 386 w 504"/>
                <a:gd name="T101" fmla="*/ 256 h 524"/>
                <a:gd name="T102" fmla="*/ 404 w 504"/>
                <a:gd name="T103" fmla="*/ 289 h 524"/>
                <a:gd name="T104" fmla="*/ 432 w 504"/>
                <a:gd name="T105" fmla="*/ 315 h 524"/>
                <a:gd name="T106" fmla="*/ 463 w 504"/>
                <a:gd name="T107" fmla="*/ 335 h 524"/>
                <a:gd name="T108" fmla="*/ 466 w 504"/>
                <a:gd name="T109" fmla="*/ 390 h 524"/>
                <a:gd name="T110" fmla="*/ 397 w 504"/>
                <a:gd name="T111" fmla="*/ 457 h 5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504" h="524">
                  <a:moveTo>
                    <a:pt x="365" y="493"/>
                  </a:moveTo>
                  <a:lnTo>
                    <a:pt x="355" y="493"/>
                  </a:lnTo>
                  <a:lnTo>
                    <a:pt x="345" y="493"/>
                  </a:lnTo>
                  <a:lnTo>
                    <a:pt x="266" y="493"/>
                  </a:lnTo>
                  <a:lnTo>
                    <a:pt x="262" y="500"/>
                  </a:lnTo>
                  <a:lnTo>
                    <a:pt x="256" y="505"/>
                  </a:lnTo>
                  <a:lnTo>
                    <a:pt x="250" y="510"/>
                  </a:lnTo>
                  <a:lnTo>
                    <a:pt x="243" y="513"/>
                  </a:lnTo>
                  <a:lnTo>
                    <a:pt x="235" y="517"/>
                  </a:lnTo>
                  <a:lnTo>
                    <a:pt x="228" y="519"/>
                  </a:lnTo>
                  <a:lnTo>
                    <a:pt x="219" y="521"/>
                  </a:lnTo>
                  <a:lnTo>
                    <a:pt x="210" y="522"/>
                  </a:lnTo>
                  <a:lnTo>
                    <a:pt x="191" y="524"/>
                  </a:lnTo>
                  <a:lnTo>
                    <a:pt x="173" y="524"/>
                  </a:lnTo>
                  <a:lnTo>
                    <a:pt x="155" y="524"/>
                  </a:lnTo>
                  <a:lnTo>
                    <a:pt x="140" y="524"/>
                  </a:lnTo>
                  <a:lnTo>
                    <a:pt x="121" y="523"/>
                  </a:lnTo>
                  <a:lnTo>
                    <a:pt x="106" y="522"/>
                  </a:lnTo>
                  <a:lnTo>
                    <a:pt x="100" y="521"/>
                  </a:lnTo>
                  <a:lnTo>
                    <a:pt x="96" y="519"/>
                  </a:lnTo>
                  <a:lnTo>
                    <a:pt x="94" y="516"/>
                  </a:lnTo>
                  <a:lnTo>
                    <a:pt x="93" y="512"/>
                  </a:lnTo>
                  <a:lnTo>
                    <a:pt x="82" y="511"/>
                  </a:lnTo>
                  <a:lnTo>
                    <a:pt x="71" y="509"/>
                  </a:lnTo>
                  <a:lnTo>
                    <a:pt x="59" y="505"/>
                  </a:lnTo>
                  <a:lnTo>
                    <a:pt x="47" y="501"/>
                  </a:lnTo>
                  <a:lnTo>
                    <a:pt x="36" y="496"/>
                  </a:lnTo>
                  <a:lnTo>
                    <a:pt x="28" y="491"/>
                  </a:lnTo>
                  <a:lnTo>
                    <a:pt x="25" y="489"/>
                  </a:lnTo>
                  <a:lnTo>
                    <a:pt x="22" y="486"/>
                  </a:lnTo>
                  <a:lnTo>
                    <a:pt x="20" y="484"/>
                  </a:lnTo>
                  <a:lnTo>
                    <a:pt x="20" y="481"/>
                  </a:lnTo>
                  <a:lnTo>
                    <a:pt x="20" y="477"/>
                  </a:lnTo>
                  <a:lnTo>
                    <a:pt x="22" y="472"/>
                  </a:lnTo>
                  <a:lnTo>
                    <a:pt x="25" y="467"/>
                  </a:lnTo>
                  <a:lnTo>
                    <a:pt x="27" y="463"/>
                  </a:lnTo>
                  <a:lnTo>
                    <a:pt x="31" y="456"/>
                  </a:lnTo>
                  <a:lnTo>
                    <a:pt x="33" y="450"/>
                  </a:lnTo>
                  <a:lnTo>
                    <a:pt x="32" y="445"/>
                  </a:lnTo>
                  <a:lnTo>
                    <a:pt x="31" y="440"/>
                  </a:lnTo>
                  <a:lnTo>
                    <a:pt x="30" y="436"/>
                  </a:lnTo>
                  <a:lnTo>
                    <a:pt x="28" y="432"/>
                  </a:lnTo>
                  <a:lnTo>
                    <a:pt x="22" y="426"/>
                  </a:lnTo>
                  <a:lnTo>
                    <a:pt x="17" y="421"/>
                  </a:lnTo>
                  <a:lnTo>
                    <a:pt x="10" y="417"/>
                  </a:lnTo>
                  <a:lnTo>
                    <a:pt x="5" y="412"/>
                  </a:lnTo>
                  <a:lnTo>
                    <a:pt x="3" y="409"/>
                  </a:lnTo>
                  <a:lnTo>
                    <a:pt x="1" y="407"/>
                  </a:lnTo>
                  <a:lnTo>
                    <a:pt x="0" y="404"/>
                  </a:lnTo>
                  <a:lnTo>
                    <a:pt x="0" y="401"/>
                  </a:lnTo>
                  <a:lnTo>
                    <a:pt x="1" y="391"/>
                  </a:lnTo>
                  <a:lnTo>
                    <a:pt x="5" y="381"/>
                  </a:lnTo>
                  <a:lnTo>
                    <a:pt x="10" y="371"/>
                  </a:lnTo>
                  <a:lnTo>
                    <a:pt x="17" y="360"/>
                  </a:lnTo>
                  <a:lnTo>
                    <a:pt x="26" y="349"/>
                  </a:lnTo>
                  <a:lnTo>
                    <a:pt x="37" y="338"/>
                  </a:lnTo>
                  <a:lnTo>
                    <a:pt x="48" y="328"/>
                  </a:lnTo>
                  <a:lnTo>
                    <a:pt x="60" y="318"/>
                  </a:lnTo>
                  <a:lnTo>
                    <a:pt x="73" y="309"/>
                  </a:lnTo>
                  <a:lnTo>
                    <a:pt x="86" y="299"/>
                  </a:lnTo>
                  <a:lnTo>
                    <a:pt x="99" y="291"/>
                  </a:lnTo>
                  <a:lnTo>
                    <a:pt x="112" y="285"/>
                  </a:lnTo>
                  <a:lnTo>
                    <a:pt x="124" y="279"/>
                  </a:lnTo>
                  <a:lnTo>
                    <a:pt x="138" y="275"/>
                  </a:lnTo>
                  <a:lnTo>
                    <a:pt x="149" y="272"/>
                  </a:lnTo>
                  <a:lnTo>
                    <a:pt x="160" y="272"/>
                  </a:lnTo>
                  <a:lnTo>
                    <a:pt x="166" y="266"/>
                  </a:lnTo>
                  <a:lnTo>
                    <a:pt x="160" y="265"/>
                  </a:lnTo>
                  <a:lnTo>
                    <a:pt x="155" y="264"/>
                  </a:lnTo>
                  <a:lnTo>
                    <a:pt x="150" y="263"/>
                  </a:lnTo>
                  <a:lnTo>
                    <a:pt x="145" y="261"/>
                  </a:lnTo>
                  <a:lnTo>
                    <a:pt x="142" y="259"/>
                  </a:lnTo>
                  <a:lnTo>
                    <a:pt x="139" y="257"/>
                  </a:lnTo>
                  <a:lnTo>
                    <a:pt x="135" y="254"/>
                  </a:lnTo>
                  <a:lnTo>
                    <a:pt x="133" y="251"/>
                  </a:lnTo>
                  <a:lnTo>
                    <a:pt x="130" y="244"/>
                  </a:lnTo>
                  <a:lnTo>
                    <a:pt x="128" y="236"/>
                  </a:lnTo>
                  <a:lnTo>
                    <a:pt x="127" y="229"/>
                  </a:lnTo>
                  <a:lnTo>
                    <a:pt x="127" y="222"/>
                  </a:lnTo>
                  <a:lnTo>
                    <a:pt x="126" y="208"/>
                  </a:lnTo>
                  <a:lnTo>
                    <a:pt x="124" y="195"/>
                  </a:lnTo>
                  <a:lnTo>
                    <a:pt x="121" y="182"/>
                  </a:lnTo>
                  <a:lnTo>
                    <a:pt x="119" y="171"/>
                  </a:lnTo>
                  <a:lnTo>
                    <a:pt x="115" y="161"/>
                  </a:lnTo>
                  <a:lnTo>
                    <a:pt x="110" y="152"/>
                  </a:lnTo>
                  <a:lnTo>
                    <a:pt x="106" y="143"/>
                  </a:lnTo>
                  <a:lnTo>
                    <a:pt x="100" y="134"/>
                  </a:lnTo>
                  <a:lnTo>
                    <a:pt x="89" y="119"/>
                  </a:lnTo>
                  <a:lnTo>
                    <a:pt x="78" y="104"/>
                  </a:lnTo>
                  <a:lnTo>
                    <a:pt x="68" y="90"/>
                  </a:lnTo>
                  <a:lnTo>
                    <a:pt x="60" y="74"/>
                  </a:lnTo>
                  <a:lnTo>
                    <a:pt x="74" y="66"/>
                  </a:lnTo>
                  <a:lnTo>
                    <a:pt x="86" y="60"/>
                  </a:lnTo>
                  <a:lnTo>
                    <a:pt x="93" y="58"/>
                  </a:lnTo>
                  <a:lnTo>
                    <a:pt x="99" y="57"/>
                  </a:lnTo>
                  <a:lnTo>
                    <a:pt x="106" y="56"/>
                  </a:lnTo>
                  <a:lnTo>
                    <a:pt x="112" y="56"/>
                  </a:lnTo>
                  <a:lnTo>
                    <a:pt x="123" y="56"/>
                  </a:lnTo>
                  <a:lnTo>
                    <a:pt x="130" y="58"/>
                  </a:lnTo>
                  <a:lnTo>
                    <a:pt x="133" y="59"/>
                  </a:lnTo>
                  <a:lnTo>
                    <a:pt x="137" y="60"/>
                  </a:lnTo>
                  <a:lnTo>
                    <a:pt x="139" y="61"/>
                  </a:lnTo>
                  <a:lnTo>
                    <a:pt x="143" y="61"/>
                  </a:lnTo>
                  <a:lnTo>
                    <a:pt x="149" y="59"/>
                  </a:lnTo>
                  <a:lnTo>
                    <a:pt x="160" y="56"/>
                  </a:lnTo>
                  <a:lnTo>
                    <a:pt x="160" y="47"/>
                  </a:lnTo>
                  <a:lnTo>
                    <a:pt x="162" y="40"/>
                  </a:lnTo>
                  <a:lnTo>
                    <a:pt x="164" y="33"/>
                  </a:lnTo>
                  <a:lnTo>
                    <a:pt x="166" y="25"/>
                  </a:lnTo>
                  <a:lnTo>
                    <a:pt x="168" y="19"/>
                  </a:lnTo>
                  <a:lnTo>
                    <a:pt x="171" y="13"/>
                  </a:lnTo>
                  <a:lnTo>
                    <a:pt x="172" y="7"/>
                  </a:lnTo>
                  <a:lnTo>
                    <a:pt x="173" y="0"/>
                  </a:lnTo>
                  <a:lnTo>
                    <a:pt x="187" y="0"/>
                  </a:lnTo>
                  <a:lnTo>
                    <a:pt x="201" y="0"/>
                  </a:lnTo>
                  <a:lnTo>
                    <a:pt x="214" y="0"/>
                  </a:lnTo>
                  <a:lnTo>
                    <a:pt x="225" y="0"/>
                  </a:lnTo>
                  <a:lnTo>
                    <a:pt x="235" y="1"/>
                  </a:lnTo>
                  <a:lnTo>
                    <a:pt x="244" y="4"/>
                  </a:lnTo>
                  <a:lnTo>
                    <a:pt x="254" y="8"/>
                  </a:lnTo>
                  <a:lnTo>
                    <a:pt x="263" y="12"/>
                  </a:lnTo>
                  <a:lnTo>
                    <a:pt x="270" y="17"/>
                  </a:lnTo>
                  <a:lnTo>
                    <a:pt x="280" y="21"/>
                  </a:lnTo>
                  <a:lnTo>
                    <a:pt x="289" y="24"/>
                  </a:lnTo>
                  <a:lnTo>
                    <a:pt x="299" y="25"/>
                  </a:lnTo>
                  <a:lnTo>
                    <a:pt x="279" y="62"/>
                  </a:lnTo>
                  <a:lnTo>
                    <a:pt x="283" y="67"/>
                  </a:lnTo>
                  <a:lnTo>
                    <a:pt x="287" y="72"/>
                  </a:lnTo>
                  <a:lnTo>
                    <a:pt x="292" y="77"/>
                  </a:lnTo>
                  <a:lnTo>
                    <a:pt x="297" y="82"/>
                  </a:lnTo>
                  <a:lnTo>
                    <a:pt x="308" y="88"/>
                  </a:lnTo>
                  <a:lnTo>
                    <a:pt x="319" y="94"/>
                  </a:lnTo>
                  <a:lnTo>
                    <a:pt x="341" y="103"/>
                  </a:lnTo>
                  <a:lnTo>
                    <a:pt x="358" y="111"/>
                  </a:lnTo>
                  <a:lnTo>
                    <a:pt x="356" y="119"/>
                  </a:lnTo>
                  <a:lnTo>
                    <a:pt x="353" y="126"/>
                  </a:lnTo>
                  <a:lnTo>
                    <a:pt x="350" y="131"/>
                  </a:lnTo>
                  <a:lnTo>
                    <a:pt x="346" y="135"/>
                  </a:lnTo>
                  <a:lnTo>
                    <a:pt x="343" y="141"/>
                  </a:lnTo>
                  <a:lnTo>
                    <a:pt x="341" y="146"/>
                  </a:lnTo>
                  <a:lnTo>
                    <a:pt x="340" y="153"/>
                  </a:lnTo>
                  <a:lnTo>
                    <a:pt x="339" y="161"/>
                  </a:lnTo>
                  <a:lnTo>
                    <a:pt x="340" y="168"/>
                  </a:lnTo>
                  <a:lnTo>
                    <a:pt x="344" y="176"/>
                  </a:lnTo>
                  <a:lnTo>
                    <a:pt x="350" y="184"/>
                  </a:lnTo>
                  <a:lnTo>
                    <a:pt x="356" y="193"/>
                  </a:lnTo>
                  <a:lnTo>
                    <a:pt x="363" y="200"/>
                  </a:lnTo>
                  <a:lnTo>
                    <a:pt x="369" y="205"/>
                  </a:lnTo>
                  <a:lnTo>
                    <a:pt x="375" y="209"/>
                  </a:lnTo>
                  <a:lnTo>
                    <a:pt x="378" y="210"/>
                  </a:lnTo>
                  <a:lnTo>
                    <a:pt x="379" y="226"/>
                  </a:lnTo>
                  <a:lnTo>
                    <a:pt x="381" y="241"/>
                  </a:lnTo>
                  <a:lnTo>
                    <a:pt x="386" y="256"/>
                  </a:lnTo>
                  <a:lnTo>
                    <a:pt x="391" y="268"/>
                  </a:lnTo>
                  <a:lnTo>
                    <a:pt x="397" y="279"/>
                  </a:lnTo>
                  <a:lnTo>
                    <a:pt x="404" y="289"/>
                  </a:lnTo>
                  <a:lnTo>
                    <a:pt x="413" y="298"/>
                  </a:lnTo>
                  <a:lnTo>
                    <a:pt x="422" y="307"/>
                  </a:lnTo>
                  <a:lnTo>
                    <a:pt x="432" y="315"/>
                  </a:lnTo>
                  <a:lnTo>
                    <a:pt x="442" y="322"/>
                  </a:lnTo>
                  <a:lnTo>
                    <a:pt x="452" y="329"/>
                  </a:lnTo>
                  <a:lnTo>
                    <a:pt x="463" y="335"/>
                  </a:lnTo>
                  <a:lnTo>
                    <a:pt x="485" y="346"/>
                  </a:lnTo>
                  <a:lnTo>
                    <a:pt x="504" y="357"/>
                  </a:lnTo>
                  <a:lnTo>
                    <a:pt x="466" y="390"/>
                  </a:lnTo>
                  <a:lnTo>
                    <a:pt x="430" y="424"/>
                  </a:lnTo>
                  <a:lnTo>
                    <a:pt x="413" y="440"/>
                  </a:lnTo>
                  <a:lnTo>
                    <a:pt x="397" y="457"/>
                  </a:lnTo>
                  <a:lnTo>
                    <a:pt x="380" y="476"/>
                  </a:lnTo>
                  <a:lnTo>
                    <a:pt x="365" y="493"/>
                  </a:lnTo>
                </a:path>
              </a:pathLst>
            </a:custGeom>
            <a:grpFill/>
            <a:ln w="9525" cap="flat" cmpd="sng">
              <a:noFill/>
              <a:prstDash val="solid"/>
              <a:round/>
              <a:headEnd type="none" w="med" len="med"/>
              <a:tailEnd type="none" w="med" len="med"/>
            </a:ln>
            <a:effectLst/>
          </p:spPr>
          <p:txBody>
            <a:bodyPr/>
            <a:lstStyle/>
            <a:p>
              <a:endParaRPr lang="en-US" sz="2178"/>
            </a:p>
          </p:txBody>
        </p:sp>
        <p:sp>
          <p:nvSpPr>
            <p:cNvPr id="22" name="Freeform 16">
              <a:extLst>
                <a:ext uri="{FF2B5EF4-FFF2-40B4-BE49-F238E27FC236}">
                  <a16:creationId xmlns:a16="http://schemas.microsoft.com/office/drawing/2014/main" id="{4AD447D2-83BA-43F8-8F8F-F4AC6AAEF478}"/>
                </a:ext>
              </a:extLst>
            </p:cNvPr>
            <p:cNvSpPr>
              <a:spLocks/>
            </p:cNvSpPr>
            <p:nvPr>
              <p:custDataLst>
                <p:tags r:id="rId13"/>
              </p:custDataLst>
            </p:nvPr>
          </p:nvSpPr>
          <p:spPr bwMode="auto">
            <a:xfrm>
              <a:off x="4148138" y="1925638"/>
              <a:ext cx="182562" cy="238125"/>
            </a:xfrm>
            <a:custGeom>
              <a:avLst/>
              <a:gdLst>
                <a:gd name="T0" fmla="*/ 426 w 438"/>
                <a:gd name="T1" fmla="*/ 190 h 451"/>
                <a:gd name="T2" fmla="*/ 408 w 438"/>
                <a:gd name="T3" fmla="*/ 128 h 451"/>
                <a:gd name="T4" fmla="*/ 387 w 438"/>
                <a:gd name="T5" fmla="*/ 85 h 451"/>
                <a:gd name="T6" fmla="*/ 367 w 438"/>
                <a:gd name="T7" fmla="*/ 62 h 451"/>
                <a:gd name="T8" fmla="*/ 356 w 438"/>
                <a:gd name="T9" fmla="*/ 58 h 451"/>
                <a:gd name="T10" fmla="*/ 335 w 438"/>
                <a:gd name="T11" fmla="*/ 45 h 451"/>
                <a:gd name="T12" fmla="*/ 314 w 438"/>
                <a:gd name="T13" fmla="*/ 38 h 451"/>
                <a:gd name="T14" fmla="*/ 293 w 438"/>
                <a:gd name="T15" fmla="*/ 38 h 451"/>
                <a:gd name="T16" fmla="*/ 276 w 438"/>
                <a:gd name="T17" fmla="*/ 42 h 451"/>
                <a:gd name="T18" fmla="*/ 251 w 438"/>
                <a:gd name="T19" fmla="*/ 58 h 451"/>
                <a:gd name="T20" fmla="*/ 235 w 438"/>
                <a:gd name="T21" fmla="*/ 67 h 451"/>
                <a:gd name="T22" fmla="*/ 217 w 438"/>
                <a:gd name="T23" fmla="*/ 66 h 451"/>
                <a:gd name="T24" fmla="*/ 174 w 438"/>
                <a:gd name="T25" fmla="*/ 37 h 451"/>
                <a:gd name="T26" fmla="*/ 113 w 438"/>
                <a:gd name="T27" fmla="*/ 0 h 451"/>
                <a:gd name="T28" fmla="*/ 95 w 438"/>
                <a:gd name="T29" fmla="*/ 23 h 451"/>
                <a:gd name="T30" fmla="*/ 93 w 438"/>
                <a:gd name="T31" fmla="*/ 43 h 451"/>
                <a:gd name="T32" fmla="*/ 98 w 438"/>
                <a:gd name="T33" fmla="*/ 52 h 451"/>
                <a:gd name="T34" fmla="*/ 119 w 438"/>
                <a:gd name="T35" fmla="*/ 69 h 451"/>
                <a:gd name="T36" fmla="*/ 99 w 438"/>
                <a:gd name="T37" fmla="*/ 73 h 451"/>
                <a:gd name="T38" fmla="*/ 66 w 438"/>
                <a:gd name="T39" fmla="*/ 93 h 451"/>
                <a:gd name="T40" fmla="*/ 58 w 438"/>
                <a:gd name="T41" fmla="*/ 119 h 451"/>
                <a:gd name="T42" fmla="*/ 45 w 438"/>
                <a:gd name="T43" fmla="*/ 138 h 451"/>
                <a:gd name="T44" fmla="*/ 35 w 438"/>
                <a:gd name="T45" fmla="*/ 156 h 451"/>
                <a:gd name="T46" fmla="*/ 33 w 438"/>
                <a:gd name="T47" fmla="*/ 179 h 451"/>
                <a:gd name="T48" fmla="*/ 7 w 438"/>
                <a:gd name="T49" fmla="*/ 238 h 451"/>
                <a:gd name="T50" fmla="*/ 15 w 438"/>
                <a:gd name="T51" fmla="*/ 246 h 451"/>
                <a:gd name="T52" fmla="*/ 26 w 438"/>
                <a:gd name="T53" fmla="*/ 247 h 451"/>
                <a:gd name="T54" fmla="*/ 33 w 438"/>
                <a:gd name="T55" fmla="*/ 346 h 451"/>
                <a:gd name="T56" fmla="*/ 93 w 438"/>
                <a:gd name="T57" fmla="*/ 353 h 451"/>
                <a:gd name="T58" fmla="*/ 104 w 438"/>
                <a:gd name="T59" fmla="*/ 376 h 451"/>
                <a:gd name="T60" fmla="*/ 89 w 438"/>
                <a:gd name="T61" fmla="*/ 425 h 451"/>
                <a:gd name="T62" fmla="*/ 109 w 438"/>
                <a:gd name="T63" fmla="*/ 447 h 451"/>
                <a:gd name="T64" fmla="*/ 152 w 438"/>
                <a:gd name="T65" fmla="*/ 447 h 451"/>
                <a:gd name="T66" fmla="*/ 205 w 438"/>
                <a:gd name="T67" fmla="*/ 444 h 451"/>
                <a:gd name="T68" fmla="*/ 276 w 438"/>
                <a:gd name="T69" fmla="*/ 446 h 451"/>
                <a:gd name="T70" fmla="*/ 343 w 438"/>
                <a:gd name="T71" fmla="*/ 442 h 451"/>
                <a:gd name="T72" fmla="*/ 372 w 438"/>
                <a:gd name="T73" fmla="*/ 432 h 451"/>
                <a:gd name="T74" fmla="*/ 359 w 438"/>
                <a:gd name="T75" fmla="*/ 413 h 451"/>
                <a:gd name="T76" fmla="*/ 369 w 438"/>
                <a:gd name="T77" fmla="*/ 403 h 451"/>
                <a:gd name="T78" fmla="*/ 372 w 438"/>
                <a:gd name="T79" fmla="*/ 382 h 451"/>
                <a:gd name="T80" fmla="*/ 380 w 438"/>
                <a:gd name="T81" fmla="*/ 367 h 451"/>
                <a:gd name="T82" fmla="*/ 343 w 438"/>
                <a:gd name="T83" fmla="*/ 344 h 451"/>
                <a:gd name="T84" fmla="*/ 325 w 438"/>
                <a:gd name="T85" fmla="*/ 323 h 451"/>
                <a:gd name="T86" fmla="*/ 311 w 438"/>
                <a:gd name="T87" fmla="*/ 294 h 451"/>
                <a:gd name="T88" fmla="*/ 294 w 438"/>
                <a:gd name="T89" fmla="*/ 277 h 451"/>
                <a:gd name="T90" fmla="*/ 314 w 438"/>
                <a:gd name="T91" fmla="*/ 275 h 451"/>
                <a:gd name="T92" fmla="*/ 346 w 438"/>
                <a:gd name="T93" fmla="*/ 271 h 451"/>
                <a:gd name="T94" fmla="*/ 369 w 438"/>
                <a:gd name="T95" fmla="*/ 260 h 451"/>
                <a:gd name="T96" fmla="*/ 407 w 438"/>
                <a:gd name="T97" fmla="*/ 240 h 451"/>
                <a:gd name="T98" fmla="*/ 438 w 438"/>
                <a:gd name="T99" fmla="*/ 235 h 4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438" h="451">
                  <a:moveTo>
                    <a:pt x="438" y="235"/>
                  </a:moveTo>
                  <a:lnTo>
                    <a:pt x="431" y="212"/>
                  </a:lnTo>
                  <a:lnTo>
                    <a:pt x="426" y="190"/>
                  </a:lnTo>
                  <a:lnTo>
                    <a:pt x="420" y="169"/>
                  </a:lnTo>
                  <a:lnTo>
                    <a:pt x="415" y="148"/>
                  </a:lnTo>
                  <a:lnTo>
                    <a:pt x="408" y="128"/>
                  </a:lnTo>
                  <a:lnTo>
                    <a:pt x="398" y="106"/>
                  </a:lnTo>
                  <a:lnTo>
                    <a:pt x="393" y="95"/>
                  </a:lnTo>
                  <a:lnTo>
                    <a:pt x="387" y="85"/>
                  </a:lnTo>
                  <a:lnTo>
                    <a:pt x="380" y="74"/>
                  </a:lnTo>
                  <a:lnTo>
                    <a:pt x="372" y="62"/>
                  </a:lnTo>
                  <a:lnTo>
                    <a:pt x="367" y="62"/>
                  </a:lnTo>
                  <a:lnTo>
                    <a:pt x="363" y="61"/>
                  </a:lnTo>
                  <a:lnTo>
                    <a:pt x="359" y="60"/>
                  </a:lnTo>
                  <a:lnTo>
                    <a:pt x="356" y="58"/>
                  </a:lnTo>
                  <a:lnTo>
                    <a:pt x="349" y="54"/>
                  </a:lnTo>
                  <a:lnTo>
                    <a:pt x="342" y="49"/>
                  </a:lnTo>
                  <a:lnTo>
                    <a:pt x="335" y="45"/>
                  </a:lnTo>
                  <a:lnTo>
                    <a:pt x="326" y="41"/>
                  </a:lnTo>
                  <a:lnTo>
                    <a:pt x="320" y="40"/>
                  </a:lnTo>
                  <a:lnTo>
                    <a:pt x="314" y="38"/>
                  </a:lnTo>
                  <a:lnTo>
                    <a:pt x="307" y="38"/>
                  </a:lnTo>
                  <a:lnTo>
                    <a:pt x="298" y="37"/>
                  </a:lnTo>
                  <a:lnTo>
                    <a:pt x="293" y="38"/>
                  </a:lnTo>
                  <a:lnTo>
                    <a:pt x="287" y="39"/>
                  </a:lnTo>
                  <a:lnTo>
                    <a:pt x="282" y="40"/>
                  </a:lnTo>
                  <a:lnTo>
                    <a:pt x="276" y="42"/>
                  </a:lnTo>
                  <a:lnTo>
                    <a:pt x="268" y="47"/>
                  </a:lnTo>
                  <a:lnTo>
                    <a:pt x="260" y="52"/>
                  </a:lnTo>
                  <a:lnTo>
                    <a:pt x="251" y="58"/>
                  </a:lnTo>
                  <a:lnTo>
                    <a:pt x="244" y="64"/>
                  </a:lnTo>
                  <a:lnTo>
                    <a:pt x="239" y="66"/>
                  </a:lnTo>
                  <a:lnTo>
                    <a:pt x="235" y="67"/>
                  </a:lnTo>
                  <a:lnTo>
                    <a:pt x="230" y="68"/>
                  </a:lnTo>
                  <a:lnTo>
                    <a:pt x="226" y="69"/>
                  </a:lnTo>
                  <a:lnTo>
                    <a:pt x="217" y="66"/>
                  </a:lnTo>
                  <a:lnTo>
                    <a:pt x="205" y="58"/>
                  </a:lnTo>
                  <a:lnTo>
                    <a:pt x="190" y="48"/>
                  </a:lnTo>
                  <a:lnTo>
                    <a:pt x="174" y="37"/>
                  </a:lnTo>
                  <a:lnTo>
                    <a:pt x="145" y="16"/>
                  </a:lnTo>
                  <a:lnTo>
                    <a:pt x="133" y="7"/>
                  </a:lnTo>
                  <a:lnTo>
                    <a:pt x="113" y="0"/>
                  </a:lnTo>
                  <a:lnTo>
                    <a:pt x="104" y="9"/>
                  </a:lnTo>
                  <a:lnTo>
                    <a:pt x="98" y="18"/>
                  </a:lnTo>
                  <a:lnTo>
                    <a:pt x="95" y="23"/>
                  </a:lnTo>
                  <a:lnTo>
                    <a:pt x="94" y="28"/>
                  </a:lnTo>
                  <a:lnTo>
                    <a:pt x="93" y="35"/>
                  </a:lnTo>
                  <a:lnTo>
                    <a:pt x="93" y="43"/>
                  </a:lnTo>
                  <a:lnTo>
                    <a:pt x="93" y="46"/>
                  </a:lnTo>
                  <a:lnTo>
                    <a:pt x="95" y="49"/>
                  </a:lnTo>
                  <a:lnTo>
                    <a:pt x="98" y="52"/>
                  </a:lnTo>
                  <a:lnTo>
                    <a:pt x="101" y="55"/>
                  </a:lnTo>
                  <a:lnTo>
                    <a:pt x="110" y="63"/>
                  </a:lnTo>
                  <a:lnTo>
                    <a:pt x="119" y="69"/>
                  </a:lnTo>
                  <a:lnTo>
                    <a:pt x="112" y="69"/>
                  </a:lnTo>
                  <a:lnTo>
                    <a:pt x="105" y="71"/>
                  </a:lnTo>
                  <a:lnTo>
                    <a:pt x="99" y="73"/>
                  </a:lnTo>
                  <a:lnTo>
                    <a:pt x="93" y="76"/>
                  </a:lnTo>
                  <a:lnTo>
                    <a:pt x="80" y="84"/>
                  </a:lnTo>
                  <a:lnTo>
                    <a:pt x="66" y="93"/>
                  </a:lnTo>
                  <a:lnTo>
                    <a:pt x="63" y="103"/>
                  </a:lnTo>
                  <a:lnTo>
                    <a:pt x="61" y="112"/>
                  </a:lnTo>
                  <a:lnTo>
                    <a:pt x="58" y="119"/>
                  </a:lnTo>
                  <a:lnTo>
                    <a:pt x="56" y="125"/>
                  </a:lnTo>
                  <a:lnTo>
                    <a:pt x="49" y="133"/>
                  </a:lnTo>
                  <a:lnTo>
                    <a:pt x="45" y="138"/>
                  </a:lnTo>
                  <a:lnTo>
                    <a:pt x="39" y="144"/>
                  </a:lnTo>
                  <a:lnTo>
                    <a:pt x="36" y="151"/>
                  </a:lnTo>
                  <a:lnTo>
                    <a:pt x="35" y="156"/>
                  </a:lnTo>
                  <a:lnTo>
                    <a:pt x="34" y="162"/>
                  </a:lnTo>
                  <a:lnTo>
                    <a:pt x="33" y="169"/>
                  </a:lnTo>
                  <a:lnTo>
                    <a:pt x="33" y="179"/>
                  </a:lnTo>
                  <a:lnTo>
                    <a:pt x="0" y="235"/>
                  </a:lnTo>
                  <a:lnTo>
                    <a:pt x="4" y="236"/>
                  </a:lnTo>
                  <a:lnTo>
                    <a:pt x="7" y="238"/>
                  </a:lnTo>
                  <a:lnTo>
                    <a:pt x="11" y="240"/>
                  </a:lnTo>
                  <a:lnTo>
                    <a:pt x="13" y="243"/>
                  </a:lnTo>
                  <a:lnTo>
                    <a:pt x="15" y="246"/>
                  </a:lnTo>
                  <a:lnTo>
                    <a:pt x="18" y="248"/>
                  </a:lnTo>
                  <a:lnTo>
                    <a:pt x="22" y="248"/>
                  </a:lnTo>
                  <a:lnTo>
                    <a:pt x="26" y="247"/>
                  </a:lnTo>
                  <a:lnTo>
                    <a:pt x="39" y="277"/>
                  </a:lnTo>
                  <a:lnTo>
                    <a:pt x="33" y="308"/>
                  </a:lnTo>
                  <a:lnTo>
                    <a:pt x="33" y="346"/>
                  </a:lnTo>
                  <a:lnTo>
                    <a:pt x="53" y="347"/>
                  </a:lnTo>
                  <a:lnTo>
                    <a:pt x="72" y="350"/>
                  </a:lnTo>
                  <a:lnTo>
                    <a:pt x="93" y="353"/>
                  </a:lnTo>
                  <a:lnTo>
                    <a:pt x="113" y="358"/>
                  </a:lnTo>
                  <a:lnTo>
                    <a:pt x="107" y="366"/>
                  </a:lnTo>
                  <a:lnTo>
                    <a:pt x="104" y="376"/>
                  </a:lnTo>
                  <a:lnTo>
                    <a:pt x="100" y="387"/>
                  </a:lnTo>
                  <a:lnTo>
                    <a:pt x="96" y="400"/>
                  </a:lnTo>
                  <a:lnTo>
                    <a:pt x="89" y="425"/>
                  </a:lnTo>
                  <a:lnTo>
                    <a:pt x="79" y="451"/>
                  </a:lnTo>
                  <a:lnTo>
                    <a:pt x="94" y="449"/>
                  </a:lnTo>
                  <a:lnTo>
                    <a:pt x="109" y="447"/>
                  </a:lnTo>
                  <a:lnTo>
                    <a:pt x="123" y="447"/>
                  </a:lnTo>
                  <a:lnTo>
                    <a:pt x="137" y="447"/>
                  </a:lnTo>
                  <a:lnTo>
                    <a:pt x="152" y="447"/>
                  </a:lnTo>
                  <a:lnTo>
                    <a:pt x="169" y="446"/>
                  </a:lnTo>
                  <a:lnTo>
                    <a:pt x="186" y="445"/>
                  </a:lnTo>
                  <a:lnTo>
                    <a:pt x="205" y="444"/>
                  </a:lnTo>
                  <a:lnTo>
                    <a:pt x="228" y="445"/>
                  </a:lnTo>
                  <a:lnTo>
                    <a:pt x="252" y="446"/>
                  </a:lnTo>
                  <a:lnTo>
                    <a:pt x="276" y="446"/>
                  </a:lnTo>
                  <a:lnTo>
                    <a:pt x="300" y="445"/>
                  </a:lnTo>
                  <a:lnTo>
                    <a:pt x="322" y="444"/>
                  </a:lnTo>
                  <a:lnTo>
                    <a:pt x="343" y="442"/>
                  </a:lnTo>
                  <a:lnTo>
                    <a:pt x="362" y="440"/>
                  </a:lnTo>
                  <a:lnTo>
                    <a:pt x="379" y="438"/>
                  </a:lnTo>
                  <a:lnTo>
                    <a:pt x="372" y="432"/>
                  </a:lnTo>
                  <a:lnTo>
                    <a:pt x="365" y="425"/>
                  </a:lnTo>
                  <a:lnTo>
                    <a:pt x="361" y="419"/>
                  </a:lnTo>
                  <a:lnTo>
                    <a:pt x="359" y="413"/>
                  </a:lnTo>
                  <a:lnTo>
                    <a:pt x="363" y="411"/>
                  </a:lnTo>
                  <a:lnTo>
                    <a:pt x="367" y="407"/>
                  </a:lnTo>
                  <a:lnTo>
                    <a:pt x="369" y="403"/>
                  </a:lnTo>
                  <a:lnTo>
                    <a:pt x="370" y="398"/>
                  </a:lnTo>
                  <a:lnTo>
                    <a:pt x="372" y="389"/>
                  </a:lnTo>
                  <a:lnTo>
                    <a:pt x="372" y="382"/>
                  </a:lnTo>
                  <a:lnTo>
                    <a:pt x="385" y="379"/>
                  </a:lnTo>
                  <a:lnTo>
                    <a:pt x="398" y="376"/>
                  </a:lnTo>
                  <a:lnTo>
                    <a:pt x="380" y="367"/>
                  </a:lnTo>
                  <a:lnTo>
                    <a:pt x="365" y="359"/>
                  </a:lnTo>
                  <a:lnTo>
                    <a:pt x="353" y="351"/>
                  </a:lnTo>
                  <a:lnTo>
                    <a:pt x="343" y="344"/>
                  </a:lnTo>
                  <a:lnTo>
                    <a:pt x="336" y="336"/>
                  </a:lnTo>
                  <a:lnTo>
                    <a:pt x="330" y="329"/>
                  </a:lnTo>
                  <a:lnTo>
                    <a:pt x="325" y="323"/>
                  </a:lnTo>
                  <a:lnTo>
                    <a:pt x="322" y="317"/>
                  </a:lnTo>
                  <a:lnTo>
                    <a:pt x="316" y="305"/>
                  </a:lnTo>
                  <a:lnTo>
                    <a:pt x="311" y="294"/>
                  </a:lnTo>
                  <a:lnTo>
                    <a:pt x="306" y="289"/>
                  </a:lnTo>
                  <a:lnTo>
                    <a:pt x="301" y="283"/>
                  </a:lnTo>
                  <a:lnTo>
                    <a:pt x="294" y="277"/>
                  </a:lnTo>
                  <a:lnTo>
                    <a:pt x="285" y="271"/>
                  </a:lnTo>
                  <a:lnTo>
                    <a:pt x="301" y="274"/>
                  </a:lnTo>
                  <a:lnTo>
                    <a:pt x="314" y="275"/>
                  </a:lnTo>
                  <a:lnTo>
                    <a:pt x="326" y="275"/>
                  </a:lnTo>
                  <a:lnTo>
                    <a:pt x="336" y="273"/>
                  </a:lnTo>
                  <a:lnTo>
                    <a:pt x="346" y="271"/>
                  </a:lnTo>
                  <a:lnTo>
                    <a:pt x="354" y="268"/>
                  </a:lnTo>
                  <a:lnTo>
                    <a:pt x="362" y="264"/>
                  </a:lnTo>
                  <a:lnTo>
                    <a:pt x="369" y="260"/>
                  </a:lnTo>
                  <a:lnTo>
                    <a:pt x="383" y="251"/>
                  </a:lnTo>
                  <a:lnTo>
                    <a:pt x="398" y="243"/>
                  </a:lnTo>
                  <a:lnTo>
                    <a:pt x="407" y="240"/>
                  </a:lnTo>
                  <a:lnTo>
                    <a:pt x="416" y="237"/>
                  </a:lnTo>
                  <a:lnTo>
                    <a:pt x="427" y="236"/>
                  </a:lnTo>
                  <a:lnTo>
                    <a:pt x="438" y="235"/>
                  </a:lnTo>
                </a:path>
              </a:pathLst>
            </a:custGeom>
            <a:grpFill/>
            <a:ln w="9525" cap="flat" cmpd="sng">
              <a:noFill/>
              <a:prstDash val="solid"/>
              <a:round/>
              <a:headEnd type="none" w="med" len="med"/>
              <a:tailEnd type="none" w="med" len="med"/>
            </a:ln>
            <a:effectLst/>
          </p:spPr>
          <p:txBody>
            <a:bodyPr/>
            <a:lstStyle/>
            <a:p>
              <a:endParaRPr lang="en-US" sz="2178"/>
            </a:p>
          </p:txBody>
        </p:sp>
        <p:sp>
          <p:nvSpPr>
            <p:cNvPr id="23" name="Freeform 17">
              <a:extLst>
                <a:ext uri="{FF2B5EF4-FFF2-40B4-BE49-F238E27FC236}">
                  <a16:creationId xmlns:a16="http://schemas.microsoft.com/office/drawing/2014/main" id="{2DD54343-1C40-4C76-844D-6A3D9DF116A5}"/>
                </a:ext>
              </a:extLst>
            </p:cNvPr>
            <p:cNvSpPr>
              <a:spLocks/>
            </p:cNvSpPr>
            <p:nvPr>
              <p:custDataLst>
                <p:tags r:id="rId14"/>
              </p:custDataLst>
            </p:nvPr>
          </p:nvSpPr>
          <p:spPr bwMode="auto">
            <a:xfrm>
              <a:off x="4173538" y="2182813"/>
              <a:ext cx="250825" cy="274637"/>
            </a:xfrm>
            <a:custGeom>
              <a:avLst/>
              <a:gdLst>
                <a:gd name="T0" fmla="*/ 327 w 578"/>
                <a:gd name="T1" fmla="*/ 88 h 524"/>
                <a:gd name="T2" fmla="*/ 312 w 578"/>
                <a:gd name="T3" fmla="*/ 85 h 524"/>
                <a:gd name="T4" fmla="*/ 301 w 578"/>
                <a:gd name="T5" fmla="*/ 79 h 524"/>
                <a:gd name="T6" fmla="*/ 275 w 578"/>
                <a:gd name="T7" fmla="*/ 66 h 524"/>
                <a:gd name="T8" fmla="*/ 251 w 578"/>
                <a:gd name="T9" fmla="*/ 78 h 524"/>
                <a:gd name="T10" fmla="*/ 246 w 578"/>
                <a:gd name="T11" fmla="*/ 105 h 524"/>
                <a:gd name="T12" fmla="*/ 253 w 578"/>
                <a:gd name="T13" fmla="*/ 153 h 524"/>
                <a:gd name="T14" fmla="*/ 270 w 578"/>
                <a:gd name="T15" fmla="*/ 172 h 524"/>
                <a:gd name="T16" fmla="*/ 287 w 578"/>
                <a:gd name="T17" fmla="*/ 178 h 524"/>
                <a:gd name="T18" fmla="*/ 298 w 578"/>
                <a:gd name="T19" fmla="*/ 191 h 524"/>
                <a:gd name="T20" fmla="*/ 351 w 578"/>
                <a:gd name="T21" fmla="*/ 225 h 524"/>
                <a:gd name="T22" fmla="*/ 449 w 578"/>
                <a:gd name="T23" fmla="*/ 309 h 524"/>
                <a:gd name="T24" fmla="*/ 477 w 578"/>
                <a:gd name="T25" fmla="*/ 322 h 524"/>
                <a:gd name="T26" fmla="*/ 504 w 578"/>
                <a:gd name="T27" fmla="*/ 328 h 524"/>
                <a:gd name="T28" fmla="*/ 536 w 578"/>
                <a:gd name="T29" fmla="*/ 356 h 524"/>
                <a:gd name="T30" fmla="*/ 578 w 578"/>
                <a:gd name="T31" fmla="*/ 376 h 524"/>
                <a:gd name="T32" fmla="*/ 565 w 578"/>
                <a:gd name="T33" fmla="*/ 407 h 524"/>
                <a:gd name="T34" fmla="*/ 526 w 578"/>
                <a:gd name="T35" fmla="*/ 383 h 524"/>
                <a:gd name="T36" fmla="*/ 508 w 578"/>
                <a:gd name="T37" fmla="*/ 376 h 524"/>
                <a:gd name="T38" fmla="*/ 498 w 578"/>
                <a:gd name="T39" fmla="*/ 397 h 524"/>
                <a:gd name="T40" fmla="*/ 506 w 578"/>
                <a:gd name="T41" fmla="*/ 426 h 524"/>
                <a:gd name="T42" fmla="*/ 514 w 578"/>
                <a:gd name="T43" fmla="*/ 442 h 524"/>
                <a:gd name="T44" fmla="*/ 500 w 578"/>
                <a:gd name="T45" fmla="*/ 468 h 524"/>
                <a:gd name="T46" fmla="*/ 483 w 578"/>
                <a:gd name="T47" fmla="*/ 505 h 524"/>
                <a:gd name="T48" fmla="*/ 465 w 578"/>
                <a:gd name="T49" fmla="*/ 522 h 524"/>
                <a:gd name="T50" fmla="*/ 436 w 578"/>
                <a:gd name="T51" fmla="*/ 505 h 524"/>
                <a:gd name="T52" fmla="*/ 456 w 578"/>
                <a:gd name="T53" fmla="*/ 484 h 524"/>
                <a:gd name="T54" fmla="*/ 465 w 578"/>
                <a:gd name="T55" fmla="*/ 467 h 524"/>
                <a:gd name="T56" fmla="*/ 461 w 578"/>
                <a:gd name="T57" fmla="*/ 441 h 524"/>
                <a:gd name="T58" fmla="*/ 427 w 578"/>
                <a:gd name="T59" fmla="*/ 395 h 524"/>
                <a:gd name="T60" fmla="*/ 385 w 578"/>
                <a:gd name="T61" fmla="*/ 369 h 524"/>
                <a:gd name="T62" fmla="*/ 355 w 578"/>
                <a:gd name="T63" fmla="*/ 356 h 524"/>
                <a:gd name="T64" fmla="*/ 318 w 578"/>
                <a:gd name="T65" fmla="*/ 330 h 524"/>
                <a:gd name="T66" fmla="*/ 268 w 578"/>
                <a:gd name="T67" fmla="*/ 315 h 524"/>
                <a:gd name="T68" fmla="*/ 218 w 578"/>
                <a:gd name="T69" fmla="*/ 285 h 524"/>
                <a:gd name="T70" fmla="*/ 162 w 578"/>
                <a:gd name="T71" fmla="*/ 229 h 524"/>
                <a:gd name="T72" fmla="*/ 126 w 578"/>
                <a:gd name="T73" fmla="*/ 168 h 524"/>
                <a:gd name="T74" fmla="*/ 77 w 578"/>
                <a:gd name="T75" fmla="*/ 154 h 524"/>
                <a:gd name="T76" fmla="*/ 51 w 578"/>
                <a:gd name="T77" fmla="*/ 157 h 524"/>
                <a:gd name="T78" fmla="*/ 15 w 578"/>
                <a:gd name="T79" fmla="*/ 165 h 524"/>
                <a:gd name="T80" fmla="*/ 3 w 578"/>
                <a:gd name="T81" fmla="*/ 133 h 524"/>
                <a:gd name="T82" fmla="*/ 1 w 578"/>
                <a:gd name="T83" fmla="*/ 93 h 524"/>
                <a:gd name="T84" fmla="*/ 6 w 578"/>
                <a:gd name="T85" fmla="*/ 49 h 524"/>
                <a:gd name="T86" fmla="*/ 45 w 578"/>
                <a:gd name="T87" fmla="*/ 41 h 524"/>
                <a:gd name="T88" fmla="*/ 68 w 578"/>
                <a:gd name="T89" fmla="*/ 33 h 524"/>
                <a:gd name="T90" fmla="*/ 83 w 578"/>
                <a:gd name="T91" fmla="*/ 48 h 524"/>
                <a:gd name="T92" fmla="*/ 104 w 578"/>
                <a:gd name="T93" fmla="*/ 44 h 524"/>
                <a:gd name="T94" fmla="*/ 149 w 578"/>
                <a:gd name="T95" fmla="*/ 16 h 524"/>
                <a:gd name="T96" fmla="*/ 239 w 578"/>
                <a:gd name="T97" fmla="*/ 0 h 524"/>
                <a:gd name="T98" fmla="*/ 257 w 578"/>
                <a:gd name="T99" fmla="*/ 13 h 524"/>
                <a:gd name="T100" fmla="*/ 332 w 578"/>
                <a:gd name="T101" fmla="*/ 19 h 524"/>
                <a:gd name="T102" fmla="*/ 322 w 578"/>
                <a:gd name="T103" fmla="*/ 65 h 524"/>
                <a:gd name="T104" fmla="*/ 325 w 578"/>
                <a:gd name="T105" fmla="*/ 90 h 5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578" h="524">
                  <a:moveTo>
                    <a:pt x="332" y="99"/>
                  </a:moveTo>
                  <a:lnTo>
                    <a:pt x="331" y="94"/>
                  </a:lnTo>
                  <a:lnTo>
                    <a:pt x="329" y="90"/>
                  </a:lnTo>
                  <a:lnTo>
                    <a:pt x="327" y="88"/>
                  </a:lnTo>
                  <a:lnTo>
                    <a:pt x="325" y="86"/>
                  </a:lnTo>
                  <a:lnTo>
                    <a:pt x="320" y="85"/>
                  </a:lnTo>
                  <a:lnTo>
                    <a:pt x="315" y="85"/>
                  </a:lnTo>
                  <a:lnTo>
                    <a:pt x="312" y="85"/>
                  </a:lnTo>
                  <a:lnTo>
                    <a:pt x="309" y="85"/>
                  </a:lnTo>
                  <a:lnTo>
                    <a:pt x="306" y="84"/>
                  </a:lnTo>
                  <a:lnTo>
                    <a:pt x="304" y="82"/>
                  </a:lnTo>
                  <a:lnTo>
                    <a:pt x="301" y="79"/>
                  </a:lnTo>
                  <a:lnTo>
                    <a:pt x="297" y="75"/>
                  </a:lnTo>
                  <a:lnTo>
                    <a:pt x="295" y="69"/>
                  </a:lnTo>
                  <a:lnTo>
                    <a:pt x="293" y="61"/>
                  </a:lnTo>
                  <a:lnTo>
                    <a:pt x="275" y="66"/>
                  </a:lnTo>
                  <a:lnTo>
                    <a:pt x="263" y="70"/>
                  </a:lnTo>
                  <a:lnTo>
                    <a:pt x="258" y="73"/>
                  </a:lnTo>
                  <a:lnTo>
                    <a:pt x="254" y="76"/>
                  </a:lnTo>
                  <a:lnTo>
                    <a:pt x="251" y="78"/>
                  </a:lnTo>
                  <a:lnTo>
                    <a:pt x="249" y="81"/>
                  </a:lnTo>
                  <a:lnTo>
                    <a:pt x="247" y="87"/>
                  </a:lnTo>
                  <a:lnTo>
                    <a:pt x="246" y="95"/>
                  </a:lnTo>
                  <a:lnTo>
                    <a:pt x="246" y="105"/>
                  </a:lnTo>
                  <a:lnTo>
                    <a:pt x="246" y="117"/>
                  </a:lnTo>
                  <a:lnTo>
                    <a:pt x="247" y="131"/>
                  </a:lnTo>
                  <a:lnTo>
                    <a:pt x="249" y="143"/>
                  </a:lnTo>
                  <a:lnTo>
                    <a:pt x="253" y="153"/>
                  </a:lnTo>
                  <a:lnTo>
                    <a:pt x="259" y="162"/>
                  </a:lnTo>
                  <a:lnTo>
                    <a:pt x="262" y="166"/>
                  </a:lnTo>
                  <a:lnTo>
                    <a:pt x="266" y="169"/>
                  </a:lnTo>
                  <a:lnTo>
                    <a:pt x="270" y="172"/>
                  </a:lnTo>
                  <a:lnTo>
                    <a:pt x="274" y="174"/>
                  </a:lnTo>
                  <a:lnTo>
                    <a:pt x="279" y="176"/>
                  </a:lnTo>
                  <a:lnTo>
                    <a:pt x="283" y="177"/>
                  </a:lnTo>
                  <a:lnTo>
                    <a:pt x="287" y="178"/>
                  </a:lnTo>
                  <a:lnTo>
                    <a:pt x="293" y="178"/>
                  </a:lnTo>
                  <a:lnTo>
                    <a:pt x="293" y="182"/>
                  </a:lnTo>
                  <a:lnTo>
                    <a:pt x="295" y="187"/>
                  </a:lnTo>
                  <a:lnTo>
                    <a:pt x="298" y="191"/>
                  </a:lnTo>
                  <a:lnTo>
                    <a:pt x="303" y="195"/>
                  </a:lnTo>
                  <a:lnTo>
                    <a:pt x="314" y="203"/>
                  </a:lnTo>
                  <a:lnTo>
                    <a:pt x="327" y="211"/>
                  </a:lnTo>
                  <a:lnTo>
                    <a:pt x="351" y="225"/>
                  </a:lnTo>
                  <a:lnTo>
                    <a:pt x="365" y="234"/>
                  </a:lnTo>
                  <a:lnTo>
                    <a:pt x="439" y="296"/>
                  </a:lnTo>
                  <a:lnTo>
                    <a:pt x="443" y="303"/>
                  </a:lnTo>
                  <a:lnTo>
                    <a:pt x="449" y="309"/>
                  </a:lnTo>
                  <a:lnTo>
                    <a:pt x="454" y="314"/>
                  </a:lnTo>
                  <a:lnTo>
                    <a:pt x="461" y="318"/>
                  </a:lnTo>
                  <a:lnTo>
                    <a:pt x="469" y="320"/>
                  </a:lnTo>
                  <a:lnTo>
                    <a:pt x="477" y="322"/>
                  </a:lnTo>
                  <a:lnTo>
                    <a:pt x="487" y="322"/>
                  </a:lnTo>
                  <a:lnTo>
                    <a:pt x="498" y="321"/>
                  </a:lnTo>
                  <a:lnTo>
                    <a:pt x="500" y="324"/>
                  </a:lnTo>
                  <a:lnTo>
                    <a:pt x="504" y="328"/>
                  </a:lnTo>
                  <a:lnTo>
                    <a:pt x="507" y="332"/>
                  </a:lnTo>
                  <a:lnTo>
                    <a:pt x="511" y="337"/>
                  </a:lnTo>
                  <a:lnTo>
                    <a:pt x="523" y="346"/>
                  </a:lnTo>
                  <a:lnTo>
                    <a:pt x="536" y="356"/>
                  </a:lnTo>
                  <a:lnTo>
                    <a:pt x="549" y="364"/>
                  </a:lnTo>
                  <a:lnTo>
                    <a:pt x="561" y="370"/>
                  </a:lnTo>
                  <a:lnTo>
                    <a:pt x="571" y="374"/>
                  </a:lnTo>
                  <a:lnTo>
                    <a:pt x="578" y="376"/>
                  </a:lnTo>
                  <a:lnTo>
                    <a:pt x="577" y="383"/>
                  </a:lnTo>
                  <a:lnTo>
                    <a:pt x="574" y="391"/>
                  </a:lnTo>
                  <a:lnTo>
                    <a:pt x="570" y="400"/>
                  </a:lnTo>
                  <a:lnTo>
                    <a:pt x="565" y="407"/>
                  </a:lnTo>
                  <a:lnTo>
                    <a:pt x="552" y="388"/>
                  </a:lnTo>
                  <a:lnTo>
                    <a:pt x="541" y="387"/>
                  </a:lnTo>
                  <a:lnTo>
                    <a:pt x="530" y="384"/>
                  </a:lnTo>
                  <a:lnTo>
                    <a:pt x="526" y="383"/>
                  </a:lnTo>
                  <a:lnTo>
                    <a:pt x="521" y="381"/>
                  </a:lnTo>
                  <a:lnTo>
                    <a:pt x="519" y="378"/>
                  </a:lnTo>
                  <a:lnTo>
                    <a:pt x="518" y="376"/>
                  </a:lnTo>
                  <a:lnTo>
                    <a:pt x="508" y="376"/>
                  </a:lnTo>
                  <a:lnTo>
                    <a:pt x="498" y="376"/>
                  </a:lnTo>
                  <a:lnTo>
                    <a:pt x="498" y="382"/>
                  </a:lnTo>
                  <a:lnTo>
                    <a:pt x="498" y="389"/>
                  </a:lnTo>
                  <a:lnTo>
                    <a:pt x="498" y="397"/>
                  </a:lnTo>
                  <a:lnTo>
                    <a:pt x="498" y="407"/>
                  </a:lnTo>
                  <a:lnTo>
                    <a:pt x="499" y="414"/>
                  </a:lnTo>
                  <a:lnTo>
                    <a:pt x="504" y="422"/>
                  </a:lnTo>
                  <a:lnTo>
                    <a:pt x="506" y="426"/>
                  </a:lnTo>
                  <a:lnTo>
                    <a:pt x="509" y="429"/>
                  </a:lnTo>
                  <a:lnTo>
                    <a:pt x="514" y="431"/>
                  </a:lnTo>
                  <a:lnTo>
                    <a:pt x="518" y="432"/>
                  </a:lnTo>
                  <a:lnTo>
                    <a:pt x="514" y="442"/>
                  </a:lnTo>
                  <a:lnTo>
                    <a:pt x="508" y="454"/>
                  </a:lnTo>
                  <a:lnTo>
                    <a:pt x="506" y="460"/>
                  </a:lnTo>
                  <a:lnTo>
                    <a:pt x="504" y="465"/>
                  </a:lnTo>
                  <a:lnTo>
                    <a:pt x="500" y="468"/>
                  </a:lnTo>
                  <a:lnTo>
                    <a:pt x="498" y="469"/>
                  </a:lnTo>
                  <a:lnTo>
                    <a:pt x="493" y="485"/>
                  </a:lnTo>
                  <a:lnTo>
                    <a:pt x="486" y="498"/>
                  </a:lnTo>
                  <a:lnTo>
                    <a:pt x="483" y="505"/>
                  </a:lnTo>
                  <a:lnTo>
                    <a:pt x="481" y="511"/>
                  </a:lnTo>
                  <a:lnTo>
                    <a:pt x="480" y="518"/>
                  </a:lnTo>
                  <a:lnTo>
                    <a:pt x="478" y="524"/>
                  </a:lnTo>
                  <a:lnTo>
                    <a:pt x="465" y="522"/>
                  </a:lnTo>
                  <a:lnTo>
                    <a:pt x="450" y="518"/>
                  </a:lnTo>
                  <a:lnTo>
                    <a:pt x="438" y="513"/>
                  </a:lnTo>
                  <a:lnTo>
                    <a:pt x="432" y="511"/>
                  </a:lnTo>
                  <a:lnTo>
                    <a:pt x="436" y="505"/>
                  </a:lnTo>
                  <a:lnTo>
                    <a:pt x="440" y="499"/>
                  </a:lnTo>
                  <a:lnTo>
                    <a:pt x="445" y="494"/>
                  </a:lnTo>
                  <a:lnTo>
                    <a:pt x="451" y="489"/>
                  </a:lnTo>
                  <a:lnTo>
                    <a:pt x="456" y="484"/>
                  </a:lnTo>
                  <a:lnTo>
                    <a:pt x="461" y="478"/>
                  </a:lnTo>
                  <a:lnTo>
                    <a:pt x="463" y="475"/>
                  </a:lnTo>
                  <a:lnTo>
                    <a:pt x="464" y="471"/>
                  </a:lnTo>
                  <a:lnTo>
                    <a:pt x="465" y="467"/>
                  </a:lnTo>
                  <a:lnTo>
                    <a:pt x="465" y="463"/>
                  </a:lnTo>
                  <a:lnTo>
                    <a:pt x="464" y="455"/>
                  </a:lnTo>
                  <a:lnTo>
                    <a:pt x="463" y="448"/>
                  </a:lnTo>
                  <a:lnTo>
                    <a:pt x="461" y="441"/>
                  </a:lnTo>
                  <a:lnTo>
                    <a:pt x="458" y="434"/>
                  </a:lnTo>
                  <a:lnTo>
                    <a:pt x="449" y="420"/>
                  </a:lnTo>
                  <a:lnTo>
                    <a:pt x="439" y="407"/>
                  </a:lnTo>
                  <a:lnTo>
                    <a:pt x="427" y="395"/>
                  </a:lnTo>
                  <a:lnTo>
                    <a:pt x="415" y="384"/>
                  </a:lnTo>
                  <a:lnTo>
                    <a:pt x="403" y="376"/>
                  </a:lnTo>
                  <a:lnTo>
                    <a:pt x="392" y="370"/>
                  </a:lnTo>
                  <a:lnTo>
                    <a:pt x="385" y="369"/>
                  </a:lnTo>
                  <a:lnTo>
                    <a:pt x="378" y="367"/>
                  </a:lnTo>
                  <a:lnTo>
                    <a:pt x="372" y="364"/>
                  </a:lnTo>
                  <a:lnTo>
                    <a:pt x="366" y="362"/>
                  </a:lnTo>
                  <a:lnTo>
                    <a:pt x="355" y="356"/>
                  </a:lnTo>
                  <a:lnTo>
                    <a:pt x="348" y="349"/>
                  </a:lnTo>
                  <a:lnTo>
                    <a:pt x="336" y="338"/>
                  </a:lnTo>
                  <a:lnTo>
                    <a:pt x="332" y="333"/>
                  </a:lnTo>
                  <a:lnTo>
                    <a:pt x="318" y="330"/>
                  </a:lnTo>
                  <a:lnTo>
                    <a:pt x="305" y="327"/>
                  </a:lnTo>
                  <a:lnTo>
                    <a:pt x="292" y="323"/>
                  </a:lnTo>
                  <a:lnTo>
                    <a:pt x="280" y="319"/>
                  </a:lnTo>
                  <a:lnTo>
                    <a:pt x="268" y="315"/>
                  </a:lnTo>
                  <a:lnTo>
                    <a:pt x="257" y="310"/>
                  </a:lnTo>
                  <a:lnTo>
                    <a:pt x="247" y="304"/>
                  </a:lnTo>
                  <a:lnTo>
                    <a:pt x="237" y="299"/>
                  </a:lnTo>
                  <a:lnTo>
                    <a:pt x="218" y="285"/>
                  </a:lnTo>
                  <a:lnTo>
                    <a:pt x="202" y="272"/>
                  </a:lnTo>
                  <a:lnTo>
                    <a:pt x="186" y="258"/>
                  </a:lnTo>
                  <a:lnTo>
                    <a:pt x="173" y="244"/>
                  </a:lnTo>
                  <a:lnTo>
                    <a:pt x="162" y="229"/>
                  </a:lnTo>
                  <a:lnTo>
                    <a:pt x="152" y="215"/>
                  </a:lnTo>
                  <a:lnTo>
                    <a:pt x="144" y="202"/>
                  </a:lnTo>
                  <a:lnTo>
                    <a:pt x="137" y="189"/>
                  </a:lnTo>
                  <a:lnTo>
                    <a:pt x="126" y="168"/>
                  </a:lnTo>
                  <a:lnTo>
                    <a:pt x="119" y="154"/>
                  </a:lnTo>
                  <a:lnTo>
                    <a:pt x="102" y="154"/>
                  </a:lnTo>
                  <a:lnTo>
                    <a:pt x="89" y="154"/>
                  </a:lnTo>
                  <a:lnTo>
                    <a:pt x="77" y="154"/>
                  </a:lnTo>
                  <a:lnTo>
                    <a:pt x="67" y="154"/>
                  </a:lnTo>
                  <a:lnTo>
                    <a:pt x="61" y="155"/>
                  </a:lnTo>
                  <a:lnTo>
                    <a:pt x="57" y="155"/>
                  </a:lnTo>
                  <a:lnTo>
                    <a:pt x="51" y="157"/>
                  </a:lnTo>
                  <a:lnTo>
                    <a:pt x="46" y="159"/>
                  </a:lnTo>
                  <a:lnTo>
                    <a:pt x="34" y="164"/>
                  </a:lnTo>
                  <a:lnTo>
                    <a:pt x="21" y="172"/>
                  </a:lnTo>
                  <a:lnTo>
                    <a:pt x="15" y="165"/>
                  </a:lnTo>
                  <a:lnTo>
                    <a:pt x="12" y="158"/>
                  </a:lnTo>
                  <a:lnTo>
                    <a:pt x="7" y="150"/>
                  </a:lnTo>
                  <a:lnTo>
                    <a:pt x="5" y="141"/>
                  </a:lnTo>
                  <a:lnTo>
                    <a:pt x="3" y="133"/>
                  </a:lnTo>
                  <a:lnTo>
                    <a:pt x="1" y="123"/>
                  </a:lnTo>
                  <a:lnTo>
                    <a:pt x="1" y="114"/>
                  </a:lnTo>
                  <a:lnTo>
                    <a:pt x="0" y="105"/>
                  </a:lnTo>
                  <a:lnTo>
                    <a:pt x="1" y="93"/>
                  </a:lnTo>
                  <a:lnTo>
                    <a:pt x="3" y="83"/>
                  </a:lnTo>
                  <a:lnTo>
                    <a:pt x="5" y="71"/>
                  </a:lnTo>
                  <a:lnTo>
                    <a:pt x="6" y="55"/>
                  </a:lnTo>
                  <a:lnTo>
                    <a:pt x="6" y="49"/>
                  </a:lnTo>
                  <a:lnTo>
                    <a:pt x="27" y="49"/>
                  </a:lnTo>
                  <a:lnTo>
                    <a:pt x="34" y="47"/>
                  </a:lnTo>
                  <a:lnTo>
                    <a:pt x="39" y="44"/>
                  </a:lnTo>
                  <a:lnTo>
                    <a:pt x="45" y="41"/>
                  </a:lnTo>
                  <a:lnTo>
                    <a:pt x="49" y="37"/>
                  </a:lnTo>
                  <a:lnTo>
                    <a:pt x="58" y="31"/>
                  </a:lnTo>
                  <a:lnTo>
                    <a:pt x="67" y="25"/>
                  </a:lnTo>
                  <a:lnTo>
                    <a:pt x="68" y="33"/>
                  </a:lnTo>
                  <a:lnTo>
                    <a:pt x="70" y="39"/>
                  </a:lnTo>
                  <a:lnTo>
                    <a:pt x="73" y="44"/>
                  </a:lnTo>
                  <a:lnTo>
                    <a:pt x="78" y="46"/>
                  </a:lnTo>
                  <a:lnTo>
                    <a:pt x="83" y="48"/>
                  </a:lnTo>
                  <a:lnTo>
                    <a:pt x="89" y="49"/>
                  </a:lnTo>
                  <a:lnTo>
                    <a:pt x="94" y="49"/>
                  </a:lnTo>
                  <a:lnTo>
                    <a:pt x="100" y="49"/>
                  </a:lnTo>
                  <a:lnTo>
                    <a:pt x="104" y="44"/>
                  </a:lnTo>
                  <a:lnTo>
                    <a:pt x="113" y="38"/>
                  </a:lnTo>
                  <a:lnTo>
                    <a:pt x="124" y="31"/>
                  </a:lnTo>
                  <a:lnTo>
                    <a:pt x="136" y="24"/>
                  </a:lnTo>
                  <a:lnTo>
                    <a:pt x="149" y="16"/>
                  </a:lnTo>
                  <a:lnTo>
                    <a:pt x="160" y="11"/>
                  </a:lnTo>
                  <a:lnTo>
                    <a:pt x="168" y="7"/>
                  </a:lnTo>
                  <a:lnTo>
                    <a:pt x="173" y="6"/>
                  </a:lnTo>
                  <a:lnTo>
                    <a:pt x="239" y="0"/>
                  </a:lnTo>
                  <a:lnTo>
                    <a:pt x="243" y="4"/>
                  </a:lnTo>
                  <a:lnTo>
                    <a:pt x="248" y="8"/>
                  </a:lnTo>
                  <a:lnTo>
                    <a:pt x="252" y="11"/>
                  </a:lnTo>
                  <a:lnTo>
                    <a:pt x="257" y="13"/>
                  </a:lnTo>
                  <a:lnTo>
                    <a:pt x="266" y="16"/>
                  </a:lnTo>
                  <a:lnTo>
                    <a:pt x="279" y="19"/>
                  </a:lnTo>
                  <a:lnTo>
                    <a:pt x="304" y="20"/>
                  </a:lnTo>
                  <a:lnTo>
                    <a:pt x="332" y="19"/>
                  </a:lnTo>
                  <a:lnTo>
                    <a:pt x="331" y="34"/>
                  </a:lnTo>
                  <a:lnTo>
                    <a:pt x="329" y="46"/>
                  </a:lnTo>
                  <a:lnTo>
                    <a:pt x="325" y="56"/>
                  </a:lnTo>
                  <a:lnTo>
                    <a:pt x="322" y="65"/>
                  </a:lnTo>
                  <a:lnTo>
                    <a:pt x="320" y="74"/>
                  </a:lnTo>
                  <a:lnTo>
                    <a:pt x="321" y="82"/>
                  </a:lnTo>
                  <a:lnTo>
                    <a:pt x="322" y="86"/>
                  </a:lnTo>
                  <a:lnTo>
                    <a:pt x="325" y="90"/>
                  </a:lnTo>
                  <a:lnTo>
                    <a:pt x="328" y="94"/>
                  </a:lnTo>
                  <a:lnTo>
                    <a:pt x="332" y="99"/>
                  </a:lnTo>
                </a:path>
              </a:pathLst>
            </a:custGeom>
            <a:grpFill/>
            <a:ln w="9525" cap="flat" cmpd="sng">
              <a:noFill/>
              <a:prstDash val="solid"/>
              <a:round/>
              <a:headEnd type="none" w="med" len="med"/>
              <a:tailEnd type="none" w="med" len="med"/>
            </a:ln>
            <a:effectLst/>
          </p:spPr>
          <p:txBody>
            <a:bodyPr/>
            <a:lstStyle/>
            <a:p>
              <a:endParaRPr lang="en-US" sz="2178"/>
            </a:p>
          </p:txBody>
        </p:sp>
        <p:sp>
          <p:nvSpPr>
            <p:cNvPr id="24" name="Freeform 18">
              <a:extLst>
                <a:ext uri="{FF2B5EF4-FFF2-40B4-BE49-F238E27FC236}">
                  <a16:creationId xmlns:a16="http://schemas.microsoft.com/office/drawing/2014/main" id="{1FB7A9E0-4063-4F65-BC88-A2B2CB51F5D1}"/>
                </a:ext>
              </a:extLst>
            </p:cNvPr>
            <p:cNvSpPr>
              <a:spLocks/>
            </p:cNvSpPr>
            <p:nvPr>
              <p:custDataLst>
                <p:tags r:id="rId15"/>
              </p:custDataLst>
            </p:nvPr>
          </p:nvSpPr>
          <p:spPr bwMode="auto">
            <a:xfrm>
              <a:off x="4191000" y="2351088"/>
              <a:ext cx="33338" cy="82550"/>
            </a:xfrm>
            <a:custGeom>
              <a:avLst/>
              <a:gdLst>
                <a:gd name="T0" fmla="*/ 0 w 79"/>
                <a:gd name="T1" fmla="*/ 37 h 160"/>
                <a:gd name="T2" fmla="*/ 6 w 79"/>
                <a:gd name="T3" fmla="*/ 37 h 160"/>
                <a:gd name="T4" fmla="*/ 11 w 79"/>
                <a:gd name="T5" fmla="*/ 36 h 160"/>
                <a:gd name="T6" fmla="*/ 16 w 79"/>
                <a:gd name="T7" fmla="*/ 35 h 160"/>
                <a:gd name="T8" fmla="*/ 19 w 79"/>
                <a:gd name="T9" fmla="*/ 33 h 160"/>
                <a:gd name="T10" fmla="*/ 26 w 79"/>
                <a:gd name="T11" fmla="*/ 28 h 160"/>
                <a:gd name="T12" fmla="*/ 31 w 79"/>
                <a:gd name="T13" fmla="*/ 22 h 160"/>
                <a:gd name="T14" fmla="*/ 37 w 79"/>
                <a:gd name="T15" fmla="*/ 16 h 160"/>
                <a:gd name="T16" fmla="*/ 41 w 79"/>
                <a:gd name="T17" fmla="*/ 10 h 160"/>
                <a:gd name="T18" fmla="*/ 46 w 79"/>
                <a:gd name="T19" fmla="*/ 5 h 160"/>
                <a:gd name="T20" fmla="*/ 53 w 79"/>
                <a:gd name="T21" fmla="*/ 0 h 160"/>
                <a:gd name="T22" fmla="*/ 57 w 79"/>
                <a:gd name="T23" fmla="*/ 3 h 160"/>
                <a:gd name="T24" fmla="*/ 62 w 79"/>
                <a:gd name="T25" fmla="*/ 7 h 160"/>
                <a:gd name="T26" fmla="*/ 64 w 79"/>
                <a:gd name="T27" fmla="*/ 10 h 160"/>
                <a:gd name="T28" fmla="*/ 66 w 79"/>
                <a:gd name="T29" fmla="*/ 14 h 160"/>
                <a:gd name="T30" fmla="*/ 69 w 79"/>
                <a:gd name="T31" fmla="*/ 22 h 160"/>
                <a:gd name="T32" fmla="*/ 72 w 79"/>
                <a:gd name="T33" fmla="*/ 32 h 160"/>
                <a:gd name="T34" fmla="*/ 73 w 79"/>
                <a:gd name="T35" fmla="*/ 40 h 160"/>
                <a:gd name="T36" fmla="*/ 74 w 79"/>
                <a:gd name="T37" fmla="*/ 49 h 160"/>
                <a:gd name="T38" fmla="*/ 76 w 79"/>
                <a:gd name="T39" fmla="*/ 58 h 160"/>
                <a:gd name="T40" fmla="*/ 79 w 79"/>
                <a:gd name="T41" fmla="*/ 67 h 160"/>
                <a:gd name="T42" fmla="*/ 79 w 79"/>
                <a:gd name="T43" fmla="*/ 98 h 160"/>
                <a:gd name="T44" fmla="*/ 68 w 79"/>
                <a:gd name="T45" fmla="*/ 115 h 160"/>
                <a:gd name="T46" fmla="*/ 59 w 79"/>
                <a:gd name="T47" fmla="*/ 129 h 160"/>
                <a:gd name="T48" fmla="*/ 53 w 79"/>
                <a:gd name="T49" fmla="*/ 136 h 160"/>
                <a:gd name="T50" fmla="*/ 50 w 79"/>
                <a:gd name="T51" fmla="*/ 144 h 160"/>
                <a:gd name="T52" fmla="*/ 48 w 79"/>
                <a:gd name="T53" fmla="*/ 151 h 160"/>
                <a:gd name="T54" fmla="*/ 46 w 79"/>
                <a:gd name="T55" fmla="*/ 160 h 160"/>
                <a:gd name="T56" fmla="*/ 40 w 79"/>
                <a:gd name="T57" fmla="*/ 155 h 160"/>
                <a:gd name="T58" fmla="*/ 33 w 79"/>
                <a:gd name="T59" fmla="*/ 150 h 160"/>
                <a:gd name="T60" fmla="*/ 28 w 79"/>
                <a:gd name="T61" fmla="*/ 144 h 160"/>
                <a:gd name="T62" fmla="*/ 22 w 79"/>
                <a:gd name="T63" fmla="*/ 137 h 160"/>
                <a:gd name="T64" fmla="*/ 18 w 79"/>
                <a:gd name="T65" fmla="*/ 130 h 160"/>
                <a:gd name="T66" fmla="*/ 15 w 79"/>
                <a:gd name="T67" fmla="*/ 123 h 160"/>
                <a:gd name="T68" fmla="*/ 11 w 79"/>
                <a:gd name="T69" fmla="*/ 115 h 160"/>
                <a:gd name="T70" fmla="*/ 8 w 79"/>
                <a:gd name="T71" fmla="*/ 108 h 160"/>
                <a:gd name="T72" fmla="*/ 4 w 79"/>
                <a:gd name="T73" fmla="*/ 91 h 160"/>
                <a:gd name="T74" fmla="*/ 1 w 79"/>
                <a:gd name="T75" fmla="*/ 73 h 160"/>
                <a:gd name="T76" fmla="*/ 0 w 79"/>
                <a:gd name="T77" fmla="*/ 55 h 160"/>
                <a:gd name="T78" fmla="*/ 0 w 79"/>
                <a:gd name="T79" fmla="*/ 37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9" h="160">
                  <a:moveTo>
                    <a:pt x="0" y="37"/>
                  </a:moveTo>
                  <a:lnTo>
                    <a:pt x="6" y="37"/>
                  </a:lnTo>
                  <a:lnTo>
                    <a:pt x="11" y="36"/>
                  </a:lnTo>
                  <a:lnTo>
                    <a:pt x="16" y="35"/>
                  </a:lnTo>
                  <a:lnTo>
                    <a:pt x="19" y="33"/>
                  </a:lnTo>
                  <a:lnTo>
                    <a:pt x="26" y="28"/>
                  </a:lnTo>
                  <a:lnTo>
                    <a:pt x="31" y="22"/>
                  </a:lnTo>
                  <a:lnTo>
                    <a:pt x="37" y="16"/>
                  </a:lnTo>
                  <a:lnTo>
                    <a:pt x="41" y="10"/>
                  </a:lnTo>
                  <a:lnTo>
                    <a:pt x="46" y="5"/>
                  </a:lnTo>
                  <a:lnTo>
                    <a:pt x="53" y="0"/>
                  </a:lnTo>
                  <a:lnTo>
                    <a:pt x="57" y="3"/>
                  </a:lnTo>
                  <a:lnTo>
                    <a:pt x="62" y="7"/>
                  </a:lnTo>
                  <a:lnTo>
                    <a:pt x="64" y="10"/>
                  </a:lnTo>
                  <a:lnTo>
                    <a:pt x="66" y="14"/>
                  </a:lnTo>
                  <a:lnTo>
                    <a:pt x="69" y="22"/>
                  </a:lnTo>
                  <a:lnTo>
                    <a:pt x="72" y="32"/>
                  </a:lnTo>
                  <a:lnTo>
                    <a:pt x="73" y="40"/>
                  </a:lnTo>
                  <a:lnTo>
                    <a:pt x="74" y="49"/>
                  </a:lnTo>
                  <a:lnTo>
                    <a:pt x="76" y="58"/>
                  </a:lnTo>
                  <a:lnTo>
                    <a:pt x="79" y="67"/>
                  </a:lnTo>
                  <a:lnTo>
                    <a:pt x="79" y="98"/>
                  </a:lnTo>
                  <a:lnTo>
                    <a:pt x="68" y="115"/>
                  </a:lnTo>
                  <a:lnTo>
                    <a:pt x="59" y="129"/>
                  </a:lnTo>
                  <a:lnTo>
                    <a:pt x="53" y="136"/>
                  </a:lnTo>
                  <a:lnTo>
                    <a:pt x="50" y="144"/>
                  </a:lnTo>
                  <a:lnTo>
                    <a:pt x="48" y="151"/>
                  </a:lnTo>
                  <a:lnTo>
                    <a:pt x="46" y="160"/>
                  </a:lnTo>
                  <a:lnTo>
                    <a:pt x="40" y="155"/>
                  </a:lnTo>
                  <a:lnTo>
                    <a:pt x="33" y="150"/>
                  </a:lnTo>
                  <a:lnTo>
                    <a:pt x="28" y="144"/>
                  </a:lnTo>
                  <a:lnTo>
                    <a:pt x="22" y="137"/>
                  </a:lnTo>
                  <a:lnTo>
                    <a:pt x="18" y="130"/>
                  </a:lnTo>
                  <a:lnTo>
                    <a:pt x="15" y="123"/>
                  </a:lnTo>
                  <a:lnTo>
                    <a:pt x="11" y="115"/>
                  </a:lnTo>
                  <a:lnTo>
                    <a:pt x="8" y="108"/>
                  </a:lnTo>
                  <a:lnTo>
                    <a:pt x="4" y="91"/>
                  </a:lnTo>
                  <a:lnTo>
                    <a:pt x="1" y="73"/>
                  </a:lnTo>
                  <a:lnTo>
                    <a:pt x="0" y="55"/>
                  </a:lnTo>
                  <a:lnTo>
                    <a:pt x="0" y="37"/>
                  </a:lnTo>
                </a:path>
              </a:pathLst>
            </a:custGeom>
            <a:grpFill/>
            <a:ln w="9525" cap="flat" cmpd="sng">
              <a:noFill/>
              <a:prstDash val="solid"/>
              <a:round/>
              <a:headEnd type="none" w="med" len="med"/>
              <a:tailEnd type="none" w="med" len="med"/>
            </a:ln>
            <a:effectLst/>
          </p:spPr>
          <p:txBody>
            <a:bodyPr/>
            <a:lstStyle/>
            <a:p>
              <a:endParaRPr lang="en-US" sz="2178"/>
            </a:p>
          </p:txBody>
        </p:sp>
        <p:grpSp>
          <p:nvGrpSpPr>
            <p:cNvPr id="25" name="Group 19">
              <a:extLst>
                <a:ext uri="{FF2B5EF4-FFF2-40B4-BE49-F238E27FC236}">
                  <a16:creationId xmlns:a16="http://schemas.microsoft.com/office/drawing/2014/main" id="{47EBA7EC-A13C-4E91-8180-9E89149C81DB}"/>
                </a:ext>
              </a:extLst>
            </p:cNvPr>
            <p:cNvGrpSpPr>
              <a:grpSpLocks/>
            </p:cNvGrpSpPr>
            <p:nvPr>
              <p:custDataLst>
                <p:tags r:id="rId16"/>
              </p:custDataLst>
            </p:nvPr>
          </p:nvGrpSpPr>
          <p:grpSpPr bwMode="auto">
            <a:xfrm>
              <a:off x="6510338" y="3411538"/>
              <a:ext cx="473075" cy="212725"/>
              <a:chOff x="4488" y="2394"/>
              <a:chExt cx="358" cy="124"/>
            </a:xfrm>
            <a:grpFill/>
          </p:grpSpPr>
          <p:sp>
            <p:nvSpPr>
              <p:cNvPr id="555" name="Freeform 20">
                <a:extLst>
                  <a:ext uri="{FF2B5EF4-FFF2-40B4-BE49-F238E27FC236}">
                    <a16:creationId xmlns:a16="http://schemas.microsoft.com/office/drawing/2014/main" id="{3EDB00FC-39C3-4796-B48A-294249124ABF}"/>
                  </a:ext>
                </a:extLst>
              </p:cNvPr>
              <p:cNvSpPr>
                <a:spLocks/>
              </p:cNvSpPr>
              <p:nvPr/>
            </p:nvSpPr>
            <p:spPr bwMode="auto">
              <a:xfrm>
                <a:off x="4675" y="2394"/>
                <a:ext cx="171" cy="124"/>
              </a:xfrm>
              <a:custGeom>
                <a:avLst/>
                <a:gdLst>
                  <a:gd name="T0" fmla="*/ 424 w 512"/>
                  <a:gd name="T1" fmla="*/ 198 h 408"/>
                  <a:gd name="T2" fmla="*/ 387 w 512"/>
                  <a:gd name="T3" fmla="*/ 193 h 408"/>
                  <a:gd name="T4" fmla="*/ 367 w 512"/>
                  <a:gd name="T5" fmla="*/ 203 h 408"/>
                  <a:gd name="T6" fmla="*/ 354 w 512"/>
                  <a:gd name="T7" fmla="*/ 217 h 408"/>
                  <a:gd name="T8" fmla="*/ 347 w 512"/>
                  <a:gd name="T9" fmla="*/ 254 h 408"/>
                  <a:gd name="T10" fmla="*/ 327 w 512"/>
                  <a:gd name="T11" fmla="*/ 306 h 408"/>
                  <a:gd name="T12" fmla="*/ 305 w 512"/>
                  <a:gd name="T13" fmla="*/ 335 h 408"/>
                  <a:gd name="T14" fmla="*/ 289 w 512"/>
                  <a:gd name="T15" fmla="*/ 350 h 408"/>
                  <a:gd name="T16" fmla="*/ 271 w 512"/>
                  <a:gd name="T17" fmla="*/ 359 h 408"/>
                  <a:gd name="T18" fmla="*/ 256 w 512"/>
                  <a:gd name="T19" fmla="*/ 368 h 408"/>
                  <a:gd name="T20" fmla="*/ 253 w 512"/>
                  <a:gd name="T21" fmla="*/ 376 h 408"/>
                  <a:gd name="T22" fmla="*/ 215 w 512"/>
                  <a:gd name="T23" fmla="*/ 370 h 408"/>
                  <a:gd name="T24" fmla="*/ 183 w 512"/>
                  <a:gd name="T25" fmla="*/ 367 h 408"/>
                  <a:gd name="T26" fmla="*/ 155 w 512"/>
                  <a:gd name="T27" fmla="*/ 373 h 408"/>
                  <a:gd name="T28" fmla="*/ 138 w 512"/>
                  <a:gd name="T29" fmla="*/ 388 h 408"/>
                  <a:gd name="T30" fmla="*/ 97 w 512"/>
                  <a:gd name="T31" fmla="*/ 405 h 408"/>
                  <a:gd name="T32" fmla="*/ 62 w 512"/>
                  <a:gd name="T33" fmla="*/ 407 h 408"/>
                  <a:gd name="T34" fmla="*/ 45 w 512"/>
                  <a:gd name="T35" fmla="*/ 400 h 408"/>
                  <a:gd name="T36" fmla="*/ 15 w 512"/>
                  <a:gd name="T37" fmla="*/ 368 h 408"/>
                  <a:gd name="T38" fmla="*/ 2 w 512"/>
                  <a:gd name="T39" fmla="*/ 344 h 408"/>
                  <a:gd name="T40" fmla="*/ 8 w 512"/>
                  <a:gd name="T41" fmla="*/ 335 h 408"/>
                  <a:gd name="T42" fmla="*/ 34 w 512"/>
                  <a:gd name="T43" fmla="*/ 344 h 408"/>
                  <a:gd name="T44" fmla="*/ 53 w 512"/>
                  <a:gd name="T45" fmla="*/ 336 h 408"/>
                  <a:gd name="T46" fmla="*/ 56 w 512"/>
                  <a:gd name="T47" fmla="*/ 314 h 408"/>
                  <a:gd name="T48" fmla="*/ 71 w 512"/>
                  <a:gd name="T49" fmla="*/ 300 h 408"/>
                  <a:gd name="T50" fmla="*/ 82 w 512"/>
                  <a:gd name="T51" fmla="*/ 286 h 408"/>
                  <a:gd name="T52" fmla="*/ 89 w 512"/>
                  <a:gd name="T53" fmla="*/ 272 h 408"/>
                  <a:gd name="T54" fmla="*/ 101 w 512"/>
                  <a:gd name="T55" fmla="*/ 262 h 408"/>
                  <a:gd name="T56" fmla="*/ 137 w 512"/>
                  <a:gd name="T57" fmla="*/ 246 h 408"/>
                  <a:gd name="T58" fmla="*/ 175 w 512"/>
                  <a:gd name="T59" fmla="*/ 232 h 408"/>
                  <a:gd name="T60" fmla="*/ 202 w 512"/>
                  <a:gd name="T61" fmla="*/ 217 h 408"/>
                  <a:gd name="T62" fmla="*/ 213 w 512"/>
                  <a:gd name="T63" fmla="*/ 205 h 408"/>
                  <a:gd name="T64" fmla="*/ 219 w 512"/>
                  <a:gd name="T65" fmla="*/ 191 h 408"/>
                  <a:gd name="T66" fmla="*/ 227 w 512"/>
                  <a:gd name="T67" fmla="*/ 161 h 408"/>
                  <a:gd name="T68" fmla="*/ 229 w 512"/>
                  <a:gd name="T69" fmla="*/ 149 h 408"/>
                  <a:gd name="T70" fmla="*/ 231 w 512"/>
                  <a:gd name="T71" fmla="*/ 152 h 408"/>
                  <a:gd name="T72" fmla="*/ 239 w 512"/>
                  <a:gd name="T73" fmla="*/ 143 h 408"/>
                  <a:gd name="T74" fmla="*/ 237 w 512"/>
                  <a:gd name="T75" fmla="*/ 155 h 408"/>
                  <a:gd name="T76" fmla="*/ 240 w 512"/>
                  <a:gd name="T77" fmla="*/ 174 h 408"/>
                  <a:gd name="T78" fmla="*/ 251 w 512"/>
                  <a:gd name="T79" fmla="*/ 193 h 408"/>
                  <a:gd name="T80" fmla="*/ 272 w 512"/>
                  <a:gd name="T81" fmla="*/ 205 h 408"/>
                  <a:gd name="T82" fmla="*/ 306 w 512"/>
                  <a:gd name="T83" fmla="*/ 204 h 408"/>
                  <a:gd name="T84" fmla="*/ 320 w 512"/>
                  <a:gd name="T85" fmla="*/ 205 h 408"/>
                  <a:gd name="T86" fmla="*/ 327 w 512"/>
                  <a:gd name="T87" fmla="*/ 198 h 408"/>
                  <a:gd name="T88" fmla="*/ 324 w 512"/>
                  <a:gd name="T89" fmla="*/ 176 h 408"/>
                  <a:gd name="T90" fmla="*/ 299 w 512"/>
                  <a:gd name="T91" fmla="*/ 130 h 408"/>
                  <a:gd name="T92" fmla="*/ 319 w 512"/>
                  <a:gd name="T93" fmla="*/ 109 h 408"/>
                  <a:gd name="T94" fmla="*/ 344 w 512"/>
                  <a:gd name="T95" fmla="*/ 66 h 408"/>
                  <a:gd name="T96" fmla="*/ 374 w 512"/>
                  <a:gd name="T97" fmla="*/ 22 h 408"/>
                  <a:gd name="T98" fmla="*/ 399 w 512"/>
                  <a:gd name="T99" fmla="*/ 0 h 408"/>
                  <a:gd name="T100" fmla="*/ 401 w 512"/>
                  <a:gd name="T101" fmla="*/ 23 h 408"/>
                  <a:gd name="T102" fmla="*/ 413 w 512"/>
                  <a:gd name="T103" fmla="*/ 50 h 408"/>
                  <a:gd name="T104" fmla="*/ 439 w 512"/>
                  <a:gd name="T105" fmla="*/ 75 h 408"/>
                  <a:gd name="T106" fmla="*/ 486 w 512"/>
                  <a:gd name="T107" fmla="*/ 106 h 408"/>
                  <a:gd name="T108" fmla="*/ 508 w 512"/>
                  <a:gd name="T109" fmla="*/ 132 h 408"/>
                  <a:gd name="T110" fmla="*/ 499 w 512"/>
                  <a:gd name="T111" fmla="*/ 149 h 408"/>
                  <a:gd name="T112" fmla="*/ 478 w 512"/>
                  <a:gd name="T113" fmla="*/ 152 h 408"/>
                  <a:gd name="T114" fmla="*/ 458 w 512"/>
                  <a:gd name="T115" fmla="*/ 180 h 4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512" h="408">
                    <a:moveTo>
                      <a:pt x="452" y="204"/>
                    </a:moveTo>
                    <a:lnTo>
                      <a:pt x="442" y="202"/>
                    </a:lnTo>
                    <a:lnTo>
                      <a:pt x="424" y="198"/>
                    </a:lnTo>
                    <a:lnTo>
                      <a:pt x="407" y="194"/>
                    </a:lnTo>
                    <a:lnTo>
                      <a:pt x="392" y="192"/>
                    </a:lnTo>
                    <a:lnTo>
                      <a:pt x="387" y="193"/>
                    </a:lnTo>
                    <a:lnTo>
                      <a:pt x="380" y="195"/>
                    </a:lnTo>
                    <a:lnTo>
                      <a:pt x="374" y="198"/>
                    </a:lnTo>
                    <a:lnTo>
                      <a:pt x="367" y="203"/>
                    </a:lnTo>
                    <a:lnTo>
                      <a:pt x="362" y="207"/>
                    </a:lnTo>
                    <a:lnTo>
                      <a:pt x="356" y="212"/>
                    </a:lnTo>
                    <a:lnTo>
                      <a:pt x="354" y="217"/>
                    </a:lnTo>
                    <a:lnTo>
                      <a:pt x="353" y="222"/>
                    </a:lnTo>
                    <a:lnTo>
                      <a:pt x="351" y="238"/>
                    </a:lnTo>
                    <a:lnTo>
                      <a:pt x="347" y="254"/>
                    </a:lnTo>
                    <a:lnTo>
                      <a:pt x="342" y="271"/>
                    </a:lnTo>
                    <a:lnTo>
                      <a:pt x="335" y="289"/>
                    </a:lnTo>
                    <a:lnTo>
                      <a:pt x="327" y="306"/>
                    </a:lnTo>
                    <a:lnTo>
                      <a:pt x="316" y="321"/>
                    </a:lnTo>
                    <a:lnTo>
                      <a:pt x="310" y="328"/>
                    </a:lnTo>
                    <a:lnTo>
                      <a:pt x="305" y="335"/>
                    </a:lnTo>
                    <a:lnTo>
                      <a:pt x="299" y="341"/>
                    </a:lnTo>
                    <a:lnTo>
                      <a:pt x="293" y="346"/>
                    </a:lnTo>
                    <a:lnTo>
                      <a:pt x="289" y="350"/>
                    </a:lnTo>
                    <a:lnTo>
                      <a:pt x="284" y="354"/>
                    </a:lnTo>
                    <a:lnTo>
                      <a:pt x="277" y="356"/>
                    </a:lnTo>
                    <a:lnTo>
                      <a:pt x="271" y="359"/>
                    </a:lnTo>
                    <a:lnTo>
                      <a:pt x="264" y="362"/>
                    </a:lnTo>
                    <a:lnTo>
                      <a:pt x="258" y="366"/>
                    </a:lnTo>
                    <a:lnTo>
                      <a:pt x="256" y="368"/>
                    </a:lnTo>
                    <a:lnTo>
                      <a:pt x="254" y="370"/>
                    </a:lnTo>
                    <a:lnTo>
                      <a:pt x="253" y="373"/>
                    </a:lnTo>
                    <a:lnTo>
                      <a:pt x="253" y="376"/>
                    </a:lnTo>
                    <a:lnTo>
                      <a:pt x="227" y="376"/>
                    </a:lnTo>
                    <a:lnTo>
                      <a:pt x="221" y="373"/>
                    </a:lnTo>
                    <a:lnTo>
                      <a:pt x="215" y="370"/>
                    </a:lnTo>
                    <a:lnTo>
                      <a:pt x="208" y="369"/>
                    </a:lnTo>
                    <a:lnTo>
                      <a:pt x="200" y="368"/>
                    </a:lnTo>
                    <a:lnTo>
                      <a:pt x="183" y="367"/>
                    </a:lnTo>
                    <a:lnTo>
                      <a:pt x="160" y="364"/>
                    </a:lnTo>
                    <a:lnTo>
                      <a:pt x="157" y="369"/>
                    </a:lnTo>
                    <a:lnTo>
                      <a:pt x="155" y="373"/>
                    </a:lnTo>
                    <a:lnTo>
                      <a:pt x="152" y="377"/>
                    </a:lnTo>
                    <a:lnTo>
                      <a:pt x="148" y="381"/>
                    </a:lnTo>
                    <a:lnTo>
                      <a:pt x="138" y="388"/>
                    </a:lnTo>
                    <a:lnTo>
                      <a:pt x="126" y="396"/>
                    </a:lnTo>
                    <a:lnTo>
                      <a:pt x="111" y="401"/>
                    </a:lnTo>
                    <a:lnTo>
                      <a:pt x="97" y="405"/>
                    </a:lnTo>
                    <a:lnTo>
                      <a:pt x="82" y="407"/>
                    </a:lnTo>
                    <a:lnTo>
                      <a:pt x="66" y="408"/>
                    </a:lnTo>
                    <a:lnTo>
                      <a:pt x="62" y="407"/>
                    </a:lnTo>
                    <a:lnTo>
                      <a:pt x="56" y="406"/>
                    </a:lnTo>
                    <a:lnTo>
                      <a:pt x="51" y="403"/>
                    </a:lnTo>
                    <a:lnTo>
                      <a:pt x="45" y="400"/>
                    </a:lnTo>
                    <a:lnTo>
                      <a:pt x="34" y="390"/>
                    </a:lnTo>
                    <a:lnTo>
                      <a:pt x="24" y="379"/>
                    </a:lnTo>
                    <a:lnTo>
                      <a:pt x="15" y="368"/>
                    </a:lnTo>
                    <a:lnTo>
                      <a:pt x="7" y="356"/>
                    </a:lnTo>
                    <a:lnTo>
                      <a:pt x="4" y="350"/>
                    </a:lnTo>
                    <a:lnTo>
                      <a:pt x="2" y="344"/>
                    </a:lnTo>
                    <a:lnTo>
                      <a:pt x="0" y="338"/>
                    </a:lnTo>
                    <a:lnTo>
                      <a:pt x="0" y="333"/>
                    </a:lnTo>
                    <a:lnTo>
                      <a:pt x="8" y="335"/>
                    </a:lnTo>
                    <a:lnTo>
                      <a:pt x="19" y="340"/>
                    </a:lnTo>
                    <a:lnTo>
                      <a:pt x="27" y="342"/>
                    </a:lnTo>
                    <a:lnTo>
                      <a:pt x="34" y="344"/>
                    </a:lnTo>
                    <a:lnTo>
                      <a:pt x="43" y="346"/>
                    </a:lnTo>
                    <a:lnTo>
                      <a:pt x="53" y="346"/>
                    </a:lnTo>
                    <a:lnTo>
                      <a:pt x="53" y="336"/>
                    </a:lnTo>
                    <a:lnTo>
                      <a:pt x="54" y="328"/>
                    </a:lnTo>
                    <a:lnTo>
                      <a:pt x="54" y="321"/>
                    </a:lnTo>
                    <a:lnTo>
                      <a:pt x="56" y="314"/>
                    </a:lnTo>
                    <a:lnTo>
                      <a:pt x="60" y="308"/>
                    </a:lnTo>
                    <a:lnTo>
                      <a:pt x="64" y="303"/>
                    </a:lnTo>
                    <a:lnTo>
                      <a:pt x="71" y="300"/>
                    </a:lnTo>
                    <a:lnTo>
                      <a:pt x="80" y="297"/>
                    </a:lnTo>
                    <a:lnTo>
                      <a:pt x="81" y="291"/>
                    </a:lnTo>
                    <a:lnTo>
                      <a:pt x="82" y="286"/>
                    </a:lnTo>
                    <a:lnTo>
                      <a:pt x="84" y="281"/>
                    </a:lnTo>
                    <a:lnTo>
                      <a:pt x="86" y="276"/>
                    </a:lnTo>
                    <a:lnTo>
                      <a:pt x="89" y="272"/>
                    </a:lnTo>
                    <a:lnTo>
                      <a:pt x="93" y="268"/>
                    </a:lnTo>
                    <a:lnTo>
                      <a:pt x="97" y="265"/>
                    </a:lnTo>
                    <a:lnTo>
                      <a:pt x="101" y="262"/>
                    </a:lnTo>
                    <a:lnTo>
                      <a:pt x="112" y="256"/>
                    </a:lnTo>
                    <a:lnTo>
                      <a:pt x="125" y="251"/>
                    </a:lnTo>
                    <a:lnTo>
                      <a:pt x="137" y="246"/>
                    </a:lnTo>
                    <a:lnTo>
                      <a:pt x="150" y="241"/>
                    </a:lnTo>
                    <a:lnTo>
                      <a:pt x="163" y="237"/>
                    </a:lnTo>
                    <a:lnTo>
                      <a:pt x="175" y="232"/>
                    </a:lnTo>
                    <a:lnTo>
                      <a:pt x="187" y="226"/>
                    </a:lnTo>
                    <a:lnTo>
                      <a:pt x="198" y="220"/>
                    </a:lnTo>
                    <a:lnTo>
                      <a:pt x="202" y="217"/>
                    </a:lnTo>
                    <a:lnTo>
                      <a:pt x="207" y="213"/>
                    </a:lnTo>
                    <a:lnTo>
                      <a:pt x="210" y="210"/>
                    </a:lnTo>
                    <a:lnTo>
                      <a:pt x="213" y="205"/>
                    </a:lnTo>
                    <a:lnTo>
                      <a:pt x="216" y="201"/>
                    </a:lnTo>
                    <a:lnTo>
                      <a:pt x="218" y="196"/>
                    </a:lnTo>
                    <a:lnTo>
                      <a:pt x="219" y="191"/>
                    </a:lnTo>
                    <a:lnTo>
                      <a:pt x="219" y="186"/>
                    </a:lnTo>
                    <a:lnTo>
                      <a:pt x="221" y="175"/>
                    </a:lnTo>
                    <a:lnTo>
                      <a:pt x="227" y="161"/>
                    </a:lnTo>
                    <a:lnTo>
                      <a:pt x="231" y="150"/>
                    </a:lnTo>
                    <a:lnTo>
                      <a:pt x="233" y="143"/>
                    </a:lnTo>
                    <a:lnTo>
                      <a:pt x="229" y="149"/>
                    </a:lnTo>
                    <a:lnTo>
                      <a:pt x="228" y="153"/>
                    </a:lnTo>
                    <a:lnTo>
                      <a:pt x="229" y="153"/>
                    </a:lnTo>
                    <a:lnTo>
                      <a:pt x="231" y="152"/>
                    </a:lnTo>
                    <a:lnTo>
                      <a:pt x="237" y="146"/>
                    </a:lnTo>
                    <a:lnTo>
                      <a:pt x="240" y="143"/>
                    </a:lnTo>
                    <a:lnTo>
                      <a:pt x="239" y="143"/>
                    </a:lnTo>
                    <a:lnTo>
                      <a:pt x="238" y="146"/>
                    </a:lnTo>
                    <a:lnTo>
                      <a:pt x="237" y="150"/>
                    </a:lnTo>
                    <a:lnTo>
                      <a:pt x="237" y="155"/>
                    </a:lnTo>
                    <a:lnTo>
                      <a:pt x="238" y="160"/>
                    </a:lnTo>
                    <a:lnTo>
                      <a:pt x="239" y="166"/>
                    </a:lnTo>
                    <a:lnTo>
                      <a:pt x="240" y="174"/>
                    </a:lnTo>
                    <a:lnTo>
                      <a:pt x="243" y="181"/>
                    </a:lnTo>
                    <a:lnTo>
                      <a:pt x="246" y="187"/>
                    </a:lnTo>
                    <a:lnTo>
                      <a:pt x="251" y="193"/>
                    </a:lnTo>
                    <a:lnTo>
                      <a:pt x="256" y="198"/>
                    </a:lnTo>
                    <a:lnTo>
                      <a:pt x="264" y="202"/>
                    </a:lnTo>
                    <a:lnTo>
                      <a:pt x="272" y="205"/>
                    </a:lnTo>
                    <a:lnTo>
                      <a:pt x="282" y="207"/>
                    </a:lnTo>
                    <a:lnTo>
                      <a:pt x="293" y="206"/>
                    </a:lnTo>
                    <a:lnTo>
                      <a:pt x="306" y="204"/>
                    </a:lnTo>
                    <a:lnTo>
                      <a:pt x="311" y="206"/>
                    </a:lnTo>
                    <a:lnTo>
                      <a:pt x="317" y="206"/>
                    </a:lnTo>
                    <a:lnTo>
                      <a:pt x="320" y="205"/>
                    </a:lnTo>
                    <a:lnTo>
                      <a:pt x="323" y="204"/>
                    </a:lnTo>
                    <a:lnTo>
                      <a:pt x="325" y="201"/>
                    </a:lnTo>
                    <a:lnTo>
                      <a:pt x="327" y="198"/>
                    </a:lnTo>
                    <a:lnTo>
                      <a:pt x="328" y="193"/>
                    </a:lnTo>
                    <a:lnTo>
                      <a:pt x="328" y="188"/>
                    </a:lnTo>
                    <a:lnTo>
                      <a:pt x="324" y="176"/>
                    </a:lnTo>
                    <a:lnTo>
                      <a:pt x="319" y="161"/>
                    </a:lnTo>
                    <a:lnTo>
                      <a:pt x="310" y="146"/>
                    </a:lnTo>
                    <a:lnTo>
                      <a:pt x="299" y="130"/>
                    </a:lnTo>
                    <a:lnTo>
                      <a:pt x="307" y="124"/>
                    </a:lnTo>
                    <a:lnTo>
                      <a:pt x="312" y="118"/>
                    </a:lnTo>
                    <a:lnTo>
                      <a:pt x="319" y="109"/>
                    </a:lnTo>
                    <a:lnTo>
                      <a:pt x="324" y="101"/>
                    </a:lnTo>
                    <a:lnTo>
                      <a:pt x="334" y="84"/>
                    </a:lnTo>
                    <a:lnTo>
                      <a:pt x="344" y="66"/>
                    </a:lnTo>
                    <a:lnTo>
                      <a:pt x="354" y="47"/>
                    </a:lnTo>
                    <a:lnTo>
                      <a:pt x="366" y="30"/>
                    </a:lnTo>
                    <a:lnTo>
                      <a:pt x="374" y="22"/>
                    </a:lnTo>
                    <a:lnTo>
                      <a:pt x="381" y="14"/>
                    </a:lnTo>
                    <a:lnTo>
                      <a:pt x="389" y="7"/>
                    </a:lnTo>
                    <a:lnTo>
                      <a:pt x="399" y="0"/>
                    </a:lnTo>
                    <a:lnTo>
                      <a:pt x="399" y="9"/>
                    </a:lnTo>
                    <a:lnTo>
                      <a:pt x="400" y="16"/>
                    </a:lnTo>
                    <a:lnTo>
                      <a:pt x="401" y="23"/>
                    </a:lnTo>
                    <a:lnTo>
                      <a:pt x="403" y="29"/>
                    </a:lnTo>
                    <a:lnTo>
                      <a:pt x="408" y="41"/>
                    </a:lnTo>
                    <a:lnTo>
                      <a:pt x="413" y="50"/>
                    </a:lnTo>
                    <a:lnTo>
                      <a:pt x="421" y="59"/>
                    </a:lnTo>
                    <a:lnTo>
                      <a:pt x="430" y="68"/>
                    </a:lnTo>
                    <a:lnTo>
                      <a:pt x="439" y="75"/>
                    </a:lnTo>
                    <a:lnTo>
                      <a:pt x="447" y="81"/>
                    </a:lnTo>
                    <a:lnTo>
                      <a:pt x="467" y="93"/>
                    </a:lnTo>
                    <a:lnTo>
                      <a:pt x="486" y="106"/>
                    </a:lnTo>
                    <a:lnTo>
                      <a:pt x="493" y="113"/>
                    </a:lnTo>
                    <a:lnTo>
                      <a:pt x="501" y="123"/>
                    </a:lnTo>
                    <a:lnTo>
                      <a:pt x="508" y="132"/>
                    </a:lnTo>
                    <a:lnTo>
                      <a:pt x="512" y="143"/>
                    </a:lnTo>
                    <a:lnTo>
                      <a:pt x="504" y="146"/>
                    </a:lnTo>
                    <a:lnTo>
                      <a:pt x="499" y="149"/>
                    </a:lnTo>
                    <a:lnTo>
                      <a:pt x="493" y="150"/>
                    </a:lnTo>
                    <a:lnTo>
                      <a:pt x="489" y="151"/>
                    </a:lnTo>
                    <a:lnTo>
                      <a:pt x="478" y="152"/>
                    </a:lnTo>
                    <a:lnTo>
                      <a:pt x="465" y="155"/>
                    </a:lnTo>
                    <a:lnTo>
                      <a:pt x="463" y="166"/>
                    </a:lnTo>
                    <a:lnTo>
                      <a:pt x="458" y="180"/>
                    </a:lnTo>
                    <a:lnTo>
                      <a:pt x="454" y="193"/>
                    </a:lnTo>
                    <a:lnTo>
                      <a:pt x="452" y="204"/>
                    </a:lnTo>
                  </a:path>
                </a:pathLst>
              </a:custGeom>
              <a:grpFill/>
              <a:ln w="952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sp>
            <p:nvSpPr>
              <p:cNvPr id="556" name="Freeform 21">
                <a:extLst>
                  <a:ext uri="{FF2B5EF4-FFF2-40B4-BE49-F238E27FC236}">
                    <a16:creationId xmlns:a16="http://schemas.microsoft.com/office/drawing/2014/main" id="{62981A66-C0CC-4370-BC68-761CE8BE466D}"/>
                  </a:ext>
                </a:extLst>
              </p:cNvPr>
              <p:cNvSpPr>
                <a:spLocks/>
              </p:cNvSpPr>
              <p:nvPr/>
            </p:nvSpPr>
            <p:spPr bwMode="auto">
              <a:xfrm>
                <a:off x="4488" y="2420"/>
                <a:ext cx="77" cy="89"/>
              </a:xfrm>
              <a:custGeom>
                <a:avLst/>
                <a:gdLst>
                  <a:gd name="T0" fmla="*/ 151 w 232"/>
                  <a:gd name="T1" fmla="*/ 24 h 289"/>
                  <a:gd name="T2" fmla="*/ 165 w 232"/>
                  <a:gd name="T3" fmla="*/ 48 h 289"/>
                  <a:gd name="T4" fmla="*/ 174 w 232"/>
                  <a:gd name="T5" fmla="*/ 56 h 289"/>
                  <a:gd name="T6" fmla="*/ 181 w 232"/>
                  <a:gd name="T7" fmla="*/ 60 h 289"/>
                  <a:gd name="T8" fmla="*/ 186 w 232"/>
                  <a:gd name="T9" fmla="*/ 166 h 289"/>
                  <a:gd name="T10" fmla="*/ 189 w 232"/>
                  <a:gd name="T11" fmla="*/ 196 h 289"/>
                  <a:gd name="T12" fmla="*/ 193 w 232"/>
                  <a:gd name="T13" fmla="*/ 207 h 289"/>
                  <a:gd name="T14" fmla="*/ 199 w 232"/>
                  <a:gd name="T15" fmla="*/ 216 h 289"/>
                  <a:gd name="T16" fmla="*/ 232 w 232"/>
                  <a:gd name="T17" fmla="*/ 246 h 289"/>
                  <a:gd name="T18" fmla="*/ 219 w 232"/>
                  <a:gd name="T19" fmla="*/ 288 h 289"/>
                  <a:gd name="T20" fmla="*/ 186 w 232"/>
                  <a:gd name="T21" fmla="*/ 282 h 289"/>
                  <a:gd name="T22" fmla="*/ 151 w 232"/>
                  <a:gd name="T23" fmla="*/ 264 h 289"/>
                  <a:gd name="T24" fmla="*/ 113 w 232"/>
                  <a:gd name="T25" fmla="*/ 235 h 289"/>
                  <a:gd name="T26" fmla="*/ 81 w 232"/>
                  <a:gd name="T27" fmla="*/ 207 h 289"/>
                  <a:gd name="T28" fmla="*/ 56 w 232"/>
                  <a:gd name="T29" fmla="*/ 176 h 289"/>
                  <a:gd name="T30" fmla="*/ 31 w 232"/>
                  <a:gd name="T31" fmla="*/ 145 h 289"/>
                  <a:gd name="T32" fmla="*/ 9 w 232"/>
                  <a:gd name="T33" fmla="*/ 126 h 289"/>
                  <a:gd name="T34" fmla="*/ 2 w 232"/>
                  <a:gd name="T35" fmla="*/ 117 h 289"/>
                  <a:gd name="T36" fmla="*/ 0 w 232"/>
                  <a:gd name="T37" fmla="*/ 109 h 289"/>
                  <a:gd name="T38" fmla="*/ 0 w 232"/>
                  <a:gd name="T39" fmla="*/ 100 h 289"/>
                  <a:gd name="T40" fmla="*/ 3 w 232"/>
                  <a:gd name="T41" fmla="*/ 92 h 289"/>
                  <a:gd name="T42" fmla="*/ 11 w 232"/>
                  <a:gd name="T43" fmla="*/ 79 h 289"/>
                  <a:gd name="T44" fmla="*/ 12 w 232"/>
                  <a:gd name="T45" fmla="*/ 52 h 289"/>
                  <a:gd name="T46" fmla="*/ 7 w 232"/>
                  <a:gd name="T47" fmla="*/ 15 h 289"/>
                  <a:gd name="T48" fmla="*/ 13 w 232"/>
                  <a:gd name="T49" fmla="*/ 0 h 289"/>
                  <a:gd name="T50" fmla="*/ 26 w 232"/>
                  <a:gd name="T51" fmla="*/ 3 h 289"/>
                  <a:gd name="T52" fmla="*/ 42 w 232"/>
                  <a:gd name="T53" fmla="*/ 10 h 289"/>
                  <a:gd name="T54" fmla="*/ 59 w 232"/>
                  <a:gd name="T55" fmla="*/ 21 h 289"/>
                  <a:gd name="T56" fmla="*/ 73 w 232"/>
                  <a:gd name="T57" fmla="*/ 28 h 289"/>
                  <a:gd name="T58" fmla="*/ 81 w 232"/>
                  <a:gd name="T59" fmla="*/ 31 h 289"/>
                  <a:gd name="T60" fmla="*/ 91 w 232"/>
                  <a:gd name="T61" fmla="*/ 31 h 289"/>
                  <a:gd name="T62" fmla="*/ 105 w 232"/>
                  <a:gd name="T63" fmla="*/ 26 h 289"/>
                  <a:gd name="T64" fmla="*/ 120 w 232"/>
                  <a:gd name="T65" fmla="*/ 19 h 289"/>
                  <a:gd name="T66" fmla="*/ 133 w 232"/>
                  <a:gd name="T67" fmla="*/ 11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32" h="289">
                    <a:moveTo>
                      <a:pt x="140" y="6"/>
                    </a:moveTo>
                    <a:lnTo>
                      <a:pt x="151" y="24"/>
                    </a:lnTo>
                    <a:lnTo>
                      <a:pt x="159" y="41"/>
                    </a:lnTo>
                    <a:lnTo>
                      <a:pt x="165" y="48"/>
                    </a:lnTo>
                    <a:lnTo>
                      <a:pt x="170" y="54"/>
                    </a:lnTo>
                    <a:lnTo>
                      <a:pt x="174" y="56"/>
                    </a:lnTo>
                    <a:lnTo>
                      <a:pt x="177" y="59"/>
                    </a:lnTo>
                    <a:lnTo>
                      <a:pt x="181" y="60"/>
                    </a:lnTo>
                    <a:lnTo>
                      <a:pt x="186" y="62"/>
                    </a:lnTo>
                    <a:lnTo>
                      <a:pt x="186" y="166"/>
                    </a:lnTo>
                    <a:lnTo>
                      <a:pt x="187" y="183"/>
                    </a:lnTo>
                    <a:lnTo>
                      <a:pt x="189" y="196"/>
                    </a:lnTo>
                    <a:lnTo>
                      <a:pt x="191" y="202"/>
                    </a:lnTo>
                    <a:lnTo>
                      <a:pt x="193" y="207"/>
                    </a:lnTo>
                    <a:lnTo>
                      <a:pt x="196" y="212"/>
                    </a:lnTo>
                    <a:lnTo>
                      <a:pt x="199" y="216"/>
                    </a:lnTo>
                    <a:lnTo>
                      <a:pt x="213" y="230"/>
                    </a:lnTo>
                    <a:lnTo>
                      <a:pt x="232" y="246"/>
                    </a:lnTo>
                    <a:lnTo>
                      <a:pt x="232" y="289"/>
                    </a:lnTo>
                    <a:lnTo>
                      <a:pt x="219" y="288"/>
                    </a:lnTo>
                    <a:lnTo>
                      <a:pt x="202" y="286"/>
                    </a:lnTo>
                    <a:lnTo>
                      <a:pt x="186" y="282"/>
                    </a:lnTo>
                    <a:lnTo>
                      <a:pt x="172" y="277"/>
                    </a:lnTo>
                    <a:lnTo>
                      <a:pt x="151" y="264"/>
                    </a:lnTo>
                    <a:lnTo>
                      <a:pt x="131" y="249"/>
                    </a:lnTo>
                    <a:lnTo>
                      <a:pt x="113" y="235"/>
                    </a:lnTo>
                    <a:lnTo>
                      <a:pt x="97" y="221"/>
                    </a:lnTo>
                    <a:lnTo>
                      <a:pt x="81" y="207"/>
                    </a:lnTo>
                    <a:lnTo>
                      <a:pt x="68" y="191"/>
                    </a:lnTo>
                    <a:lnTo>
                      <a:pt x="56" y="176"/>
                    </a:lnTo>
                    <a:lnTo>
                      <a:pt x="46" y="160"/>
                    </a:lnTo>
                    <a:lnTo>
                      <a:pt x="31" y="145"/>
                    </a:lnTo>
                    <a:lnTo>
                      <a:pt x="15" y="132"/>
                    </a:lnTo>
                    <a:lnTo>
                      <a:pt x="9" y="126"/>
                    </a:lnTo>
                    <a:lnTo>
                      <a:pt x="4" y="120"/>
                    </a:lnTo>
                    <a:lnTo>
                      <a:pt x="2" y="117"/>
                    </a:lnTo>
                    <a:lnTo>
                      <a:pt x="1" y="113"/>
                    </a:lnTo>
                    <a:lnTo>
                      <a:pt x="0" y="109"/>
                    </a:lnTo>
                    <a:lnTo>
                      <a:pt x="0" y="105"/>
                    </a:lnTo>
                    <a:lnTo>
                      <a:pt x="0" y="100"/>
                    </a:lnTo>
                    <a:lnTo>
                      <a:pt x="1" y="96"/>
                    </a:lnTo>
                    <a:lnTo>
                      <a:pt x="3" y="92"/>
                    </a:lnTo>
                    <a:lnTo>
                      <a:pt x="7" y="88"/>
                    </a:lnTo>
                    <a:lnTo>
                      <a:pt x="11" y="79"/>
                    </a:lnTo>
                    <a:lnTo>
                      <a:pt x="13" y="74"/>
                    </a:lnTo>
                    <a:lnTo>
                      <a:pt x="12" y="52"/>
                    </a:lnTo>
                    <a:lnTo>
                      <a:pt x="10" y="33"/>
                    </a:lnTo>
                    <a:lnTo>
                      <a:pt x="7" y="15"/>
                    </a:lnTo>
                    <a:lnTo>
                      <a:pt x="7" y="0"/>
                    </a:lnTo>
                    <a:lnTo>
                      <a:pt x="13" y="0"/>
                    </a:lnTo>
                    <a:lnTo>
                      <a:pt x="20" y="1"/>
                    </a:lnTo>
                    <a:lnTo>
                      <a:pt x="26" y="3"/>
                    </a:lnTo>
                    <a:lnTo>
                      <a:pt x="32" y="5"/>
                    </a:lnTo>
                    <a:lnTo>
                      <a:pt x="42" y="10"/>
                    </a:lnTo>
                    <a:lnTo>
                      <a:pt x="51" y="15"/>
                    </a:lnTo>
                    <a:lnTo>
                      <a:pt x="59" y="21"/>
                    </a:lnTo>
                    <a:lnTo>
                      <a:pt x="68" y="26"/>
                    </a:lnTo>
                    <a:lnTo>
                      <a:pt x="73" y="28"/>
                    </a:lnTo>
                    <a:lnTo>
                      <a:pt x="77" y="29"/>
                    </a:lnTo>
                    <a:lnTo>
                      <a:pt x="81" y="31"/>
                    </a:lnTo>
                    <a:lnTo>
                      <a:pt x="86" y="31"/>
                    </a:lnTo>
                    <a:lnTo>
                      <a:pt x="91" y="31"/>
                    </a:lnTo>
                    <a:lnTo>
                      <a:pt x="98" y="28"/>
                    </a:lnTo>
                    <a:lnTo>
                      <a:pt x="105" y="26"/>
                    </a:lnTo>
                    <a:lnTo>
                      <a:pt x="112" y="23"/>
                    </a:lnTo>
                    <a:lnTo>
                      <a:pt x="120" y="19"/>
                    </a:lnTo>
                    <a:lnTo>
                      <a:pt x="127" y="15"/>
                    </a:lnTo>
                    <a:lnTo>
                      <a:pt x="133" y="11"/>
                    </a:lnTo>
                    <a:lnTo>
                      <a:pt x="140" y="6"/>
                    </a:lnTo>
                  </a:path>
                </a:pathLst>
              </a:custGeom>
              <a:grpFill/>
              <a:ln w="952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grpSp>
        <p:sp>
          <p:nvSpPr>
            <p:cNvPr id="26" name="Freeform 22">
              <a:extLst>
                <a:ext uri="{FF2B5EF4-FFF2-40B4-BE49-F238E27FC236}">
                  <a16:creationId xmlns:a16="http://schemas.microsoft.com/office/drawing/2014/main" id="{3529AB6E-A158-49B4-86A7-1B1F4EBA7373}"/>
                </a:ext>
              </a:extLst>
            </p:cNvPr>
            <p:cNvSpPr>
              <a:spLocks/>
            </p:cNvSpPr>
            <p:nvPr>
              <p:custDataLst>
                <p:tags r:id="rId17"/>
              </p:custDataLst>
            </p:nvPr>
          </p:nvSpPr>
          <p:spPr bwMode="auto">
            <a:xfrm>
              <a:off x="4532313" y="1287463"/>
              <a:ext cx="3065462" cy="1074737"/>
            </a:xfrm>
            <a:custGeom>
              <a:avLst/>
              <a:gdLst>
                <a:gd name="T0" fmla="*/ 725 w 7049"/>
                <a:gd name="T1" fmla="*/ 1733 h 2048"/>
                <a:gd name="T2" fmla="*/ 1070 w 7049"/>
                <a:gd name="T3" fmla="*/ 1937 h 2048"/>
                <a:gd name="T4" fmla="*/ 1212 w 7049"/>
                <a:gd name="T5" fmla="*/ 1814 h 2048"/>
                <a:gd name="T6" fmla="*/ 1674 w 7049"/>
                <a:gd name="T7" fmla="*/ 1469 h 2048"/>
                <a:gd name="T8" fmla="*/ 2618 w 7049"/>
                <a:gd name="T9" fmla="*/ 1315 h 2048"/>
                <a:gd name="T10" fmla="*/ 3350 w 7049"/>
                <a:gd name="T11" fmla="*/ 1494 h 2048"/>
                <a:gd name="T12" fmla="*/ 3676 w 7049"/>
                <a:gd name="T13" fmla="*/ 1438 h 2048"/>
                <a:gd name="T14" fmla="*/ 4136 w 7049"/>
                <a:gd name="T15" fmla="*/ 1492 h 2048"/>
                <a:gd name="T16" fmla="*/ 4577 w 7049"/>
                <a:gd name="T17" fmla="*/ 1509 h 2048"/>
                <a:gd name="T18" fmla="*/ 4759 w 7049"/>
                <a:gd name="T19" fmla="*/ 1372 h 2048"/>
                <a:gd name="T20" fmla="*/ 5156 w 7049"/>
                <a:gd name="T21" fmla="*/ 1476 h 2048"/>
                <a:gd name="T22" fmla="*/ 5614 w 7049"/>
                <a:gd name="T23" fmla="*/ 1598 h 2048"/>
                <a:gd name="T24" fmla="*/ 5604 w 7049"/>
                <a:gd name="T25" fmla="*/ 1844 h 2048"/>
                <a:gd name="T26" fmla="*/ 5853 w 7049"/>
                <a:gd name="T27" fmla="*/ 1612 h 2048"/>
                <a:gd name="T28" fmla="*/ 5570 w 7049"/>
                <a:gd name="T29" fmla="*/ 1256 h 2048"/>
                <a:gd name="T30" fmla="*/ 5331 w 7049"/>
                <a:gd name="T31" fmla="*/ 1147 h 2048"/>
                <a:gd name="T32" fmla="*/ 5857 w 7049"/>
                <a:gd name="T33" fmla="*/ 982 h 2048"/>
                <a:gd name="T34" fmla="*/ 5974 w 7049"/>
                <a:gd name="T35" fmla="*/ 822 h 2048"/>
                <a:gd name="T36" fmla="*/ 6132 w 7049"/>
                <a:gd name="T37" fmla="*/ 761 h 2048"/>
                <a:gd name="T38" fmla="*/ 6195 w 7049"/>
                <a:gd name="T39" fmla="*/ 974 h 2048"/>
                <a:gd name="T40" fmla="*/ 6352 w 7049"/>
                <a:gd name="T41" fmla="*/ 1251 h 2048"/>
                <a:gd name="T42" fmla="*/ 6575 w 7049"/>
                <a:gd name="T43" fmla="*/ 1410 h 2048"/>
                <a:gd name="T44" fmla="*/ 6566 w 7049"/>
                <a:gd name="T45" fmla="*/ 1214 h 2048"/>
                <a:gd name="T46" fmla="*/ 6373 w 7049"/>
                <a:gd name="T47" fmla="*/ 1037 h 2048"/>
                <a:gd name="T48" fmla="*/ 6547 w 7049"/>
                <a:gd name="T49" fmla="*/ 885 h 2048"/>
                <a:gd name="T50" fmla="*/ 6801 w 7049"/>
                <a:gd name="T51" fmla="*/ 784 h 2048"/>
                <a:gd name="T52" fmla="*/ 6628 w 7049"/>
                <a:gd name="T53" fmla="*/ 618 h 2048"/>
                <a:gd name="T54" fmla="*/ 6799 w 7049"/>
                <a:gd name="T55" fmla="*/ 636 h 2048"/>
                <a:gd name="T56" fmla="*/ 6861 w 7049"/>
                <a:gd name="T57" fmla="*/ 543 h 2048"/>
                <a:gd name="T58" fmla="*/ 6500 w 7049"/>
                <a:gd name="T59" fmla="*/ 462 h 2048"/>
                <a:gd name="T60" fmla="*/ 5843 w 7049"/>
                <a:gd name="T61" fmla="*/ 410 h 2048"/>
                <a:gd name="T62" fmla="*/ 5693 w 7049"/>
                <a:gd name="T63" fmla="*/ 415 h 2048"/>
                <a:gd name="T64" fmla="*/ 4991 w 7049"/>
                <a:gd name="T65" fmla="*/ 351 h 2048"/>
                <a:gd name="T66" fmla="*/ 4728 w 7049"/>
                <a:gd name="T67" fmla="*/ 290 h 2048"/>
                <a:gd name="T68" fmla="*/ 4412 w 7049"/>
                <a:gd name="T69" fmla="*/ 290 h 2048"/>
                <a:gd name="T70" fmla="*/ 4009 w 7049"/>
                <a:gd name="T71" fmla="*/ 318 h 2048"/>
                <a:gd name="T72" fmla="*/ 3574 w 7049"/>
                <a:gd name="T73" fmla="*/ 261 h 2048"/>
                <a:gd name="T74" fmla="*/ 3290 w 7049"/>
                <a:gd name="T75" fmla="*/ 244 h 2048"/>
                <a:gd name="T76" fmla="*/ 3008 w 7049"/>
                <a:gd name="T77" fmla="*/ 235 h 2048"/>
                <a:gd name="T78" fmla="*/ 2724 w 7049"/>
                <a:gd name="T79" fmla="*/ 58 h 2048"/>
                <a:gd name="T80" fmla="*/ 2617 w 7049"/>
                <a:gd name="T81" fmla="*/ 140 h 2048"/>
                <a:gd name="T82" fmla="*/ 2134 w 7049"/>
                <a:gd name="T83" fmla="*/ 167 h 2048"/>
                <a:gd name="T84" fmla="*/ 2159 w 7049"/>
                <a:gd name="T85" fmla="*/ 200 h 2048"/>
                <a:gd name="T86" fmla="*/ 2198 w 7049"/>
                <a:gd name="T87" fmla="*/ 342 h 2048"/>
                <a:gd name="T88" fmla="*/ 1933 w 7049"/>
                <a:gd name="T89" fmla="*/ 256 h 2048"/>
                <a:gd name="T90" fmla="*/ 1787 w 7049"/>
                <a:gd name="T91" fmla="*/ 273 h 2048"/>
                <a:gd name="T92" fmla="*/ 1917 w 7049"/>
                <a:gd name="T93" fmla="*/ 446 h 2048"/>
                <a:gd name="T94" fmla="*/ 2076 w 7049"/>
                <a:gd name="T95" fmla="*/ 529 h 2048"/>
                <a:gd name="T96" fmla="*/ 1883 w 7049"/>
                <a:gd name="T97" fmla="*/ 593 h 2048"/>
                <a:gd name="T98" fmla="*/ 1832 w 7049"/>
                <a:gd name="T99" fmla="*/ 464 h 2048"/>
                <a:gd name="T100" fmla="*/ 1621 w 7049"/>
                <a:gd name="T101" fmla="*/ 231 h 2048"/>
                <a:gd name="T102" fmla="*/ 1623 w 7049"/>
                <a:gd name="T103" fmla="*/ 451 h 2048"/>
                <a:gd name="T104" fmla="*/ 1238 w 7049"/>
                <a:gd name="T105" fmla="*/ 397 h 2048"/>
                <a:gd name="T106" fmla="*/ 1198 w 7049"/>
                <a:gd name="T107" fmla="*/ 477 h 2048"/>
                <a:gd name="T108" fmla="*/ 908 w 7049"/>
                <a:gd name="T109" fmla="*/ 500 h 2048"/>
                <a:gd name="T110" fmla="*/ 692 w 7049"/>
                <a:gd name="T111" fmla="*/ 483 h 2048"/>
                <a:gd name="T112" fmla="*/ 602 w 7049"/>
                <a:gd name="T113" fmla="*/ 585 h 2048"/>
                <a:gd name="T114" fmla="*/ 407 w 7049"/>
                <a:gd name="T115" fmla="*/ 739 h 2048"/>
                <a:gd name="T116" fmla="*/ 390 w 7049"/>
                <a:gd name="T117" fmla="*/ 612 h 2048"/>
                <a:gd name="T118" fmla="*/ 150 w 7049"/>
                <a:gd name="T119" fmla="*/ 440 h 2048"/>
                <a:gd name="T120" fmla="*/ 71 w 7049"/>
                <a:gd name="T121" fmla="*/ 605 h 2048"/>
                <a:gd name="T122" fmla="*/ 112 w 7049"/>
                <a:gd name="T123" fmla="*/ 958 h 20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7049" h="2048">
                  <a:moveTo>
                    <a:pt x="365" y="1401"/>
                  </a:moveTo>
                  <a:lnTo>
                    <a:pt x="373" y="1401"/>
                  </a:lnTo>
                  <a:lnTo>
                    <a:pt x="405" y="1401"/>
                  </a:lnTo>
                  <a:lnTo>
                    <a:pt x="425" y="1388"/>
                  </a:lnTo>
                  <a:lnTo>
                    <a:pt x="471" y="1388"/>
                  </a:lnTo>
                  <a:lnTo>
                    <a:pt x="491" y="1401"/>
                  </a:lnTo>
                  <a:lnTo>
                    <a:pt x="519" y="1426"/>
                  </a:lnTo>
                  <a:lnTo>
                    <a:pt x="505" y="1451"/>
                  </a:lnTo>
                  <a:lnTo>
                    <a:pt x="558" y="1451"/>
                  </a:lnTo>
                  <a:lnTo>
                    <a:pt x="578" y="1499"/>
                  </a:lnTo>
                  <a:lnTo>
                    <a:pt x="604" y="1493"/>
                  </a:lnTo>
                  <a:lnTo>
                    <a:pt x="632" y="1512"/>
                  </a:lnTo>
                  <a:lnTo>
                    <a:pt x="665" y="1499"/>
                  </a:lnTo>
                  <a:lnTo>
                    <a:pt x="698" y="1524"/>
                  </a:lnTo>
                  <a:lnTo>
                    <a:pt x="737" y="1524"/>
                  </a:lnTo>
                  <a:lnTo>
                    <a:pt x="778" y="1543"/>
                  </a:lnTo>
                  <a:lnTo>
                    <a:pt x="817" y="1555"/>
                  </a:lnTo>
                  <a:lnTo>
                    <a:pt x="811" y="1586"/>
                  </a:lnTo>
                  <a:lnTo>
                    <a:pt x="804" y="1623"/>
                  </a:lnTo>
                  <a:lnTo>
                    <a:pt x="817" y="1647"/>
                  </a:lnTo>
                  <a:lnTo>
                    <a:pt x="784" y="1647"/>
                  </a:lnTo>
                  <a:lnTo>
                    <a:pt x="744" y="1660"/>
                  </a:lnTo>
                  <a:lnTo>
                    <a:pt x="737" y="1691"/>
                  </a:lnTo>
                  <a:lnTo>
                    <a:pt x="743" y="1690"/>
                  </a:lnTo>
                  <a:lnTo>
                    <a:pt x="757" y="1685"/>
                  </a:lnTo>
                  <a:lnTo>
                    <a:pt x="752" y="1691"/>
                  </a:lnTo>
                  <a:lnTo>
                    <a:pt x="747" y="1696"/>
                  </a:lnTo>
                  <a:lnTo>
                    <a:pt x="743" y="1701"/>
                  </a:lnTo>
                  <a:lnTo>
                    <a:pt x="737" y="1705"/>
                  </a:lnTo>
                  <a:lnTo>
                    <a:pt x="725" y="1713"/>
                  </a:lnTo>
                  <a:lnTo>
                    <a:pt x="711" y="1721"/>
                  </a:lnTo>
                  <a:lnTo>
                    <a:pt x="712" y="1724"/>
                  </a:lnTo>
                  <a:lnTo>
                    <a:pt x="715" y="1728"/>
                  </a:lnTo>
                  <a:lnTo>
                    <a:pt x="719" y="1731"/>
                  </a:lnTo>
                  <a:lnTo>
                    <a:pt x="725" y="1733"/>
                  </a:lnTo>
                  <a:lnTo>
                    <a:pt x="736" y="1738"/>
                  </a:lnTo>
                  <a:lnTo>
                    <a:pt x="744" y="1740"/>
                  </a:lnTo>
                  <a:lnTo>
                    <a:pt x="741" y="1749"/>
                  </a:lnTo>
                  <a:lnTo>
                    <a:pt x="738" y="1756"/>
                  </a:lnTo>
                  <a:lnTo>
                    <a:pt x="734" y="1763"/>
                  </a:lnTo>
                  <a:lnTo>
                    <a:pt x="728" y="1769"/>
                  </a:lnTo>
                  <a:lnTo>
                    <a:pt x="722" y="1774"/>
                  </a:lnTo>
                  <a:lnTo>
                    <a:pt x="715" y="1779"/>
                  </a:lnTo>
                  <a:lnTo>
                    <a:pt x="707" y="1785"/>
                  </a:lnTo>
                  <a:lnTo>
                    <a:pt x="698" y="1790"/>
                  </a:lnTo>
                  <a:lnTo>
                    <a:pt x="696" y="1796"/>
                  </a:lnTo>
                  <a:lnTo>
                    <a:pt x="698" y="1801"/>
                  </a:lnTo>
                  <a:lnTo>
                    <a:pt x="700" y="1806"/>
                  </a:lnTo>
                  <a:lnTo>
                    <a:pt x="702" y="1809"/>
                  </a:lnTo>
                  <a:lnTo>
                    <a:pt x="706" y="1812"/>
                  </a:lnTo>
                  <a:lnTo>
                    <a:pt x="711" y="1815"/>
                  </a:lnTo>
                  <a:lnTo>
                    <a:pt x="716" y="1817"/>
                  </a:lnTo>
                  <a:lnTo>
                    <a:pt x="722" y="1819"/>
                  </a:lnTo>
                  <a:lnTo>
                    <a:pt x="734" y="1823"/>
                  </a:lnTo>
                  <a:lnTo>
                    <a:pt x="747" y="1828"/>
                  </a:lnTo>
                  <a:lnTo>
                    <a:pt x="754" y="1831"/>
                  </a:lnTo>
                  <a:lnTo>
                    <a:pt x="759" y="1835"/>
                  </a:lnTo>
                  <a:lnTo>
                    <a:pt x="766" y="1840"/>
                  </a:lnTo>
                  <a:lnTo>
                    <a:pt x="771" y="1845"/>
                  </a:lnTo>
                  <a:lnTo>
                    <a:pt x="781" y="1854"/>
                  </a:lnTo>
                  <a:lnTo>
                    <a:pt x="794" y="1861"/>
                  </a:lnTo>
                  <a:lnTo>
                    <a:pt x="807" y="1868"/>
                  </a:lnTo>
                  <a:lnTo>
                    <a:pt x="823" y="1875"/>
                  </a:lnTo>
                  <a:lnTo>
                    <a:pt x="856" y="1887"/>
                  </a:lnTo>
                  <a:lnTo>
                    <a:pt x="890" y="1901"/>
                  </a:lnTo>
                  <a:lnTo>
                    <a:pt x="897" y="1901"/>
                  </a:lnTo>
                  <a:lnTo>
                    <a:pt x="950" y="1919"/>
                  </a:lnTo>
                  <a:lnTo>
                    <a:pt x="996" y="1931"/>
                  </a:lnTo>
                  <a:lnTo>
                    <a:pt x="1024" y="1919"/>
                  </a:lnTo>
                  <a:lnTo>
                    <a:pt x="1070" y="1937"/>
                  </a:lnTo>
                  <a:lnTo>
                    <a:pt x="1096" y="1956"/>
                  </a:lnTo>
                  <a:lnTo>
                    <a:pt x="1136" y="1950"/>
                  </a:lnTo>
                  <a:lnTo>
                    <a:pt x="1176" y="1962"/>
                  </a:lnTo>
                  <a:lnTo>
                    <a:pt x="1203" y="1980"/>
                  </a:lnTo>
                  <a:lnTo>
                    <a:pt x="1249" y="2005"/>
                  </a:lnTo>
                  <a:lnTo>
                    <a:pt x="1282" y="2030"/>
                  </a:lnTo>
                  <a:lnTo>
                    <a:pt x="1316" y="2048"/>
                  </a:lnTo>
                  <a:lnTo>
                    <a:pt x="1342" y="2011"/>
                  </a:lnTo>
                  <a:lnTo>
                    <a:pt x="1355" y="2011"/>
                  </a:lnTo>
                  <a:lnTo>
                    <a:pt x="1350" y="2009"/>
                  </a:lnTo>
                  <a:lnTo>
                    <a:pt x="1345" y="2006"/>
                  </a:lnTo>
                  <a:lnTo>
                    <a:pt x="1341" y="2001"/>
                  </a:lnTo>
                  <a:lnTo>
                    <a:pt x="1337" y="1998"/>
                  </a:lnTo>
                  <a:lnTo>
                    <a:pt x="1333" y="1994"/>
                  </a:lnTo>
                  <a:lnTo>
                    <a:pt x="1331" y="1989"/>
                  </a:lnTo>
                  <a:lnTo>
                    <a:pt x="1329" y="1985"/>
                  </a:lnTo>
                  <a:lnTo>
                    <a:pt x="1329" y="1980"/>
                  </a:lnTo>
                  <a:lnTo>
                    <a:pt x="1318" y="1972"/>
                  </a:lnTo>
                  <a:lnTo>
                    <a:pt x="1296" y="1952"/>
                  </a:lnTo>
                  <a:lnTo>
                    <a:pt x="1283" y="1941"/>
                  </a:lnTo>
                  <a:lnTo>
                    <a:pt x="1273" y="1931"/>
                  </a:lnTo>
                  <a:lnTo>
                    <a:pt x="1265" y="1923"/>
                  </a:lnTo>
                  <a:lnTo>
                    <a:pt x="1262" y="1919"/>
                  </a:lnTo>
                  <a:lnTo>
                    <a:pt x="1255" y="1887"/>
                  </a:lnTo>
                  <a:lnTo>
                    <a:pt x="1255" y="1869"/>
                  </a:lnTo>
                  <a:lnTo>
                    <a:pt x="1245" y="1869"/>
                  </a:lnTo>
                  <a:lnTo>
                    <a:pt x="1237" y="1866"/>
                  </a:lnTo>
                  <a:lnTo>
                    <a:pt x="1229" y="1862"/>
                  </a:lnTo>
                  <a:lnTo>
                    <a:pt x="1222" y="1857"/>
                  </a:lnTo>
                  <a:lnTo>
                    <a:pt x="1217" y="1851"/>
                  </a:lnTo>
                  <a:lnTo>
                    <a:pt x="1212" y="1844"/>
                  </a:lnTo>
                  <a:lnTo>
                    <a:pt x="1210" y="1835"/>
                  </a:lnTo>
                  <a:lnTo>
                    <a:pt x="1209" y="1826"/>
                  </a:lnTo>
                  <a:lnTo>
                    <a:pt x="1210" y="1821"/>
                  </a:lnTo>
                  <a:lnTo>
                    <a:pt x="1212" y="1814"/>
                  </a:lnTo>
                  <a:lnTo>
                    <a:pt x="1216" y="1807"/>
                  </a:lnTo>
                  <a:lnTo>
                    <a:pt x="1220" y="1799"/>
                  </a:lnTo>
                  <a:lnTo>
                    <a:pt x="1229" y="1786"/>
                  </a:lnTo>
                  <a:lnTo>
                    <a:pt x="1236" y="1777"/>
                  </a:lnTo>
                  <a:lnTo>
                    <a:pt x="1254" y="1767"/>
                  </a:lnTo>
                  <a:lnTo>
                    <a:pt x="1272" y="1758"/>
                  </a:lnTo>
                  <a:lnTo>
                    <a:pt x="1287" y="1749"/>
                  </a:lnTo>
                  <a:lnTo>
                    <a:pt x="1303" y="1740"/>
                  </a:lnTo>
                  <a:lnTo>
                    <a:pt x="1309" y="1728"/>
                  </a:lnTo>
                  <a:lnTo>
                    <a:pt x="1282" y="1721"/>
                  </a:lnTo>
                  <a:lnTo>
                    <a:pt x="1309" y="1703"/>
                  </a:lnTo>
                  <a:lnTo>
                    <a:pt x="1282" y="1679"/>
                  </a:lnTo>
                  <a:lnTo>
                    <a:pt x="1255" y="1654"/>
                  </a:lnTo>
                  <a:lnTo>
                    <a:pt x="1216" y="1654"/>
                  </a:lnTo>
                  <a:lnTo>
                    <a:pt x="1203" y="1629"/>
                  </a:lnTo>
                  <a:lnTo>
                    <a:pt x="1183" y="1617"/>
                  </a:lnTo>
                  <a:lnTo>
                    <a:pt x="1176" y="1586"/>
                  </a:lnTo>
                  <a:lnTo>
                    <a:pt x="1176" y="1549"/>
                  </a:lnTo>
                  <a:lnTo>
                    <a:pt x="1189" y="1524"/>
                  </a:lnTo>
                  <a:lnTo>
                    <a:pt x="1196" y="1499"/>
                  </a:lnTo>
                  <a:lnTo>
                    <a:pt x="1229" y="1518"/>
                  </a:lnTo>
                  <a:lnTo>
                    <a:pt x="1262" y="1530"/>
                  </a:lnTo>
                  <a:lnTo>
                    <a:pt x="1282" y="1524"/>
                  </a:lnTo>
                  <a:lnTo>
                    <a:pt x="1255" y="1493"/>
                  </a:lnTo>
                  <a:lnTo>
                    <a:pt x="1289" y="1475"/>
                  </a:lnTo>
                  <a:lnTo>
                    <a:pt x="1322" y="1444"/>
                  </a:lnTo>
                  <a:lnTo>
                    <a:pt x="1355" y="1438"/>
                  </a:lnTo>
                  <a:lnTo>
                    <a:pt x="1395" y="1438"/>
                  </a:lnTo>
                  <a:lnTo>
                    <a:pt x="1422" y="1426"/>
                  </a:lnTo>
                  <a:lnTo>
                    <a:pt x="1468" y="1438"/>
                  </a:lnTo>
                  <a:lnTo>
                    <a:pt x="1514" y="1457"/>
                  </a:lnTo>
                  <a:lnTo>
                    <a:pt x="1555" y="1493"/>
                  </a:lnTo>
                  <a:lnTo>
                    <a:pt x="1601" y="1487"/>
                  </a:lnTo>
                  <a:lnTo>
                    <a:pt x="1641" y="1469"/>
                  </a:lnTo>
                  <a:lnTo>
                    <a:pt x="1674" y="1469"/>
                  </a:lnTo>
                  <a:lnTo>
                    <a:pt x="1714" y="1463"/>
                  </a:lnTo>
                  <a:lnTo>
                    <a:pt x="1754" y="1481"/>
                  </a:lnTo>
                  <a:lnTo>
                    <a:pt x="1800" y="1493"/>
                  </a:lnTo>
                  <a:lnTo>
                    <a:pt x="1847" y="1487"/>
                  </a:lnTo>
                  <a:lnTo>
                    <a:pt x="1893" y="1469"/>
                  </a:lnTo>
                  <a:lnTo>
                    <a:pt x="1893" y="1444"/>
                  </a:lnTo>
                  <a:lnTo>
                    <a:pt x="1860" y="1438"/>
                  </a:lnTo>
                  <a:lnTo>
                    <a:pt x="1821" y="1426"/>
                  </a:lnTo>
                  <a:lnTo>
                    <a:pt x="1793" y="1414"/>
                  </a:lnTo>
                  <a:lnTo>
                    <a:pt x="1834" y="1401"/>
                  </a:lnTo>
                  <a:lnTo>
                    <a:pt x="1827" y="1364"/>
                  </a:lnTo>
                  <a:lnTo>
                    <a:pt x="1880" y="1358"/>
                  </a:lnTo>
                  <a:lnTo>
                    <a:pt x="1814" y="1309"/>
                  </a:lnTo>
                  <a:lnTo>
                    <a:pt x="1920" y="1291"/>
                  </a:lnTo>
                  <a:lnTo>
                    <a:pt x="2006" y="1284"/>
                  </a:lnTo>
                  <a:lnTo>
                    <a:pt x="2020" y="1259"/>
                  </a:lnTo>
                  <a:lnTo>
                    <a:pt x="2080" y="1253"/>
                  </a:lnTo>
                  <a:lnTo>
                    <a:pt x="2139" y="1241"/>
                  </a:lnTo>
                  <a:lnTo>
                    <a:pt x="2159" y="1216"/>
                  </a:lnTo>
                  <a:lnTo>
                    <a:pt x="2226" y="1229"/>
                  </a:lnTo>
                  <a:lnTo>
                    <a:pt x="2265" y="1222"/>
                  </a:lnTo>
                  <a:lnTo>
                    <a:pt x="2292" y="1241"/>
                  </a:lnTo>
                  <a:lnTo>
                    <a:pt x="2298" y="1291"/>
                  </a:lnTo>
                  <a:lnTo>
                    <a:pt x="2339" y="1291"/>
                  </a:lnTo>
                  <a:lnTo>
                    <a:pt x="2352" y="1277"/>
                  </a:lnTo>
                  <a:lnTo>
                    <a:pt x="2372" y="1291"/>
                  </a:lnTo>
                  <a:lnTo>
                    <a:pt x="2411" y="1297"/>
                  </a:lnTo>
                  <a:lnTo>
                    <a:pt x="2431" y="1297"/>
                  </a:lnTo>
                  <a:lnTo>
                    <a:pt x="2431" y="1333"/>
                  </a:lnTo>
                  <a:lnTo>
                    <a:pt x="2472" y="1327"/>
                  </a:lnTo>
                  <a:lnTo>
                    <a:pt x="2511" y="1309"/>
                  </a:lnTo>
                  <a:lnTo>
                    <a:pt x="2551" y="1277"/>
                  </a:lnTo>
                  <a:lnTo>
                    <a:pt x="2577" y="1265"/>
                  </a:lnTo>
                  <a:lnTo>
                    <a:pt x="2577" y="1297"/>
                  </a:lnTo>
                  <a:lnTo>
                    <a:pt x="2618" y="1315"/>
                  </a:lnTo>
                  <a:lnTo>
                    <a:pt x="2664" y="1333"/>
                  </a:lnTo>
                  <a:lnTo>
                    <a:pt x="2704" y="1376"/>
                  </a:lnTo>
                  <a:lnTo>
                    <a:pt x="2757" y="1420"/>
                  </a:lnTo>
                  <a:lnTo>
                    <a:pt x="2803" y="1457"/>
                  </a:lnTo>
                  <a:lnTo>
                    <a:pt x="2823" y="1487"/>
                  </a:lnTo>
                  <a:lnTo>
                    <a:pt x="2836" y="1457"/>
                  </a:lnTo>
                  <a:lnTo>
                    <a:pt x="2864" y="1451"/>
                  </a:lnTo>
                  <a:lnTo>
                    <a:pt x="2884" y="1475"/>
                  </a:lnTo>
                  <a:lnTo>
                    <a:pt x="2923" y="1487"/>
                  </a:lnTo>
                  <a:lnTo>
                    <a:pt x="2969" y="1481"/>
                  </a:lnTo>
                  <a:lnTo>
                    <a:pt x="2997" y="1469"/>
                  </a:lnTo>
                  <a:lnTo>
                    <a:pt x="3036" y="1499"/>
                  </a:lnTo>
                  <a:lnTo>
                    <a:pt x="3082" y="1524"/>
                  </a:lnTo>
                  <a:lnTo>
                    <a:pt x="3123" y="1549"/>
                  </a:lnTo>
                  <a:lnTo>
                    <a:pt x="3176" y="1555"/>
                  </a:lnTo>
                  <a:lnTo>
                    <a:pt x="3182" y="1562"/>
                  </a:lnTo>
                  <a:lnTo>
                    <a:pt x="3186" y="1560"/>
                  </a:lnTo>
                  <a:lnTo>
                    <a:pt x="3189" y="1557"/>
                  </a:lnTo>
                  <a:lnTo>
                    <a:pt x="3193" y="1556"/>
                  </a:lnTo>
                  <a:lnTo>
                    <a:pt x="3198" y="1555"/>
                  </a:lnTo>
                  <a:lnTo>
                    <a:pt x="3211" y="1555"/>
                  </a:lnTo>
                  <a:lnTo>
                    <a:pt x="3228" y="1555"/>
                  </a:lnTo>
                  <a:lnTo>
                    <a:pt x="3234" y="1554"/>
                  </a:lnTo>
                  <a:lnTo>
                    <a:pt x="3239" y="1552"/>
                  </a:lnTo>
                  <a:lnTo>
                    <a:pt x="3246" y="1549"/>
                  </a:lnTo>
                  <a:lnTo>
                    <a:pt x="3251" y="1546"/>
                  </a:lnTo>
                  <a:lnTo>
                    <a:pt x="3261" y="1539"/>
                  </a:lnTo>
                  <a:lnTo>
                    <a:pt x="3269" y="1537"/>
                  </a:lnTo>
                  <a:lnTo>
                    <a:pt x="3278" y="1536"/>
                  </a:lnTo>
                  <a:lnTo>
                    <a:pt x="3288" y="1534"/>
                  </a:lnTo>
                  <a:lnTo>
                    <a:pt x="3296" y="1531"/>
                  </a:lnTo>
                  <a:lnTo>
                    <a:pt x="3304" y="1527"/>
                  </a:lnTo>
                  <a:lnTo>
                    <a:pt x="3320" y="1517"/>
                  </a:lnTo>
                  <a:lnTo>
                    <a:pt x="3335" y="1506"/>
                  </a:lnTo>
                  <a:lnTo>
                    <a:pt x="3350" y="1494"/>
                  </a:lnTo>
                  <a:lnTo>
                    <a:pt x="3366" y="1485"/>
                  </a:lnTo>
                  <a:lnTo>
                    <a:pt x="3374" y="1481"/>
                  </a:lnTo>
                  <a:lnTo>
                    <a:pt x="3383" y="1478"/>
                  </a:lnTo>
                  <a:lnTo>
                    <a:pt x="3392" y="1476"/>
                  </a:lnTo>
                  <a:lnTo>
                    <a:pt x="3402" y="1475"/>
                  </a:lnTo>
                  <a:lnTo>
                    <a:pt x="3413" y="1476"/>
                  </a:lnTo>
                  <a:lnTo>
                    <a:pt x="3423" y="1477"/>
                  </a:lnTo>
                  <a:lnTo>
                    <a:pt x="3432" y="1479"/>
                  </a:lnTo>
                  <a:lnTo>
                    <a:pt x="3439" y="1481"/>
                  </a:lnTo>
                  <a:lnTo>
                    <a:pt x="3447" y="1483"/>
                  </a:lnTo>
                  <a:lnTo>
                    <a:pt x="3453" y="1485"/>
                  </a:lnTo>
                  <a:lnTo>
                    <a:pt x="3461" y="1487"/>
                  </a:lnTo>
                  <a:lnTo>
                    <a:pt x="3468" y="1487"/>
                  </a:lnTo>
                  <a:lnTo>
                    <a:pt x="3494" y="1475"/>
                  </a:lnTo>
                  <a:lnTo>
                    <a:pt x="3507" y="1475"/>
                  </a:lnTo>
                  <a:lnTo>
                    <a:pt x="3522" y="1475"/>
                  </a:lnTo>
                  <a:lnTo>
                    <a:pt x="3522" y="1483"/>
                  </a:lnTo>
                  <a:lnTo>
                    <a:pt x="3524" y="1490"/>
                  </a:lnTo>
                  <a:lnTo>
                    <a:pt x="3526" y="1496"/>
                  </a:lnTo>
                  <a:lnTo>
                    <a:pt x="3528" y="1501"/>
                  </a:lnTo>
                  <a:lnTo>
                    <a:pt x="3535" y="1510"/>
                  </a:lnTo>
                  <a:lnTo>
                    <a:pt x="3541" y="1518"/>
                  </a:lnTo>
                  <a:lnTo>
                    <a:pt x="3720" y="1518"/>
                  </a:lnTo>
                  <a:lnTo>
                    <a:pt x="3721" y="1510"/>
                  </a:lnTo>
                  <a:lnTo>
                    <a:pt x="3720" y="1501"/>
                  </a:lnTo>
                  <a:lnTo>
                    <a:pt x="3718" y="1494"/>
                  </a:lnTo>
                  <a:lnTo>
                    <a:pt x="3716" y="1488"/>
                  </a:lnTo>
                  <a:lnTo>
                    <a:pt x="3713" y="1482"/>
                  </a:lnTo>
                  <a:lnTo>
                    <a:pt x="3708" y="1477"/>
                  </a:lnTo>
                  <a:lnTo>
                    <a:pt x="3704" y="1472"/>
                  </a:lnTo>
                  <a:lnTo>
                    <a:pt x="3699" y="1467"/>
                  </a:lnTo>
                  <a:lnTo>
                    <a:pt x="3691" y="1459"/>
                  </a:lnTo>
                  <a:lnTo>
                    <a:pt x="3682" y="1449"/>
                  </a:lnTo>
                  <a:lnTo>
                    <a:pt x="3679" y="1443"/>
                  </a:lnTo>
                  <a:lnTo>
                    <a:pt x="3676" y="1438"/>
                  </a:lnTo>
                  <a:lnTo>
                    <a:pt x="3674" y="1432"/>
                  </a:lnTo>
                  <a:lnTo>
                    <a:pt x="3674" y="1426"/>
                  </a:lnTo>
                  <a:lnTo>
                    <a:pt x="3674" y="1418"/>
                  </a:lnTo>
                  <a:lnTo>
                    <a:pt x="3674" y="1411"/>
                  </a:lnTo>
                  <a:lnTo>
                    <a:pt x="3674" y="1404"/>
                  </a:lnTo>
                  <a:lnTo>
                    <a:pt x="3674" y="1395"/>
                  </a:lnTo>
                  <a:lnTo>
                    <a:pt x="3687" y="1388"/>
                  </a:lnTo>
                  <a:lnTo>
                    <a:pt x="3880" y="1426"/>
                  </a:lnTo>
                  <a:lnTo>
                    <a:pt x="3883" y="1437"/>
                  </a:lnTo>
                  <a:lnTo>
                    <a:pt x="3886" y="1446"/>
                  </a:lnTo>
                  <a:lnTo>
                    <a:pt x="3890" y="1456"/>
                  </a:lnTo>
                  <a:lnTo>
                    <a:pt x="3895" y="1464"/>
                  </a:lnTo>
                  <a:lnTo>
                    <a:pt x="3900" y="1472"/>
                  </a:lnTo>
                  <a:lnTo>
                    <a:pt x="3906" y="1478"/>
                  </a:lnTo>
                  <a:lnTo>
                    <a:pt x="3914" y="1484"/>
                  </a:lnTo>
                  <a:lnTo>
                    <a:pt x="3920" y="1489"/>
                  </a:lnTo>
                  <a:lnTo>
                    <a:pt x="3929" y="1493"/>
                  </a:lnTo>
                  <a:lnTo>
                    <a:pt x="3938" y="1496"/>
                  </a:lnTo>
                  <a:lnTo>
                    <a:pt x="3948" y="1499"/>
                  </a:lnTo>
                  <a:lnTo>
                    <a:pt x="3957" y="1502"/>
                  </a:lnTo>
                  <a:lnTo>
                    <a:pt x="3968" y="1504"/>
                  </a:lnTo>
                  <a:lnTo>
                    <a:pt x="3981" y="1505"/>
                  </a:lnTo>
                  <a:lnTo>
                    <a:pt x="3993" y="1506"/>
                  </a:lnTo>
                  <a:lnTo>
                    <a:pt x="4006" y="1506"/>
                  </a:lnTo>
                  <a:lnTo>
                    <a:pt x="4018" y="1506"/>
                  </a:lnTo>
                  <a:lnTo>
                    <a:pt x="4029" y="1502"/>
                  </a:lnTo>
                  <a:lnTo>
                    <a:pt x="4039" y="1500"/>
                  </a:lnTo>
                  <a:lnTo>
                    <a:pt x="4050" y="1496"/>
                  </a:lnTo>
                  <a:lnTo>
                    <a:pt x="4060" y="1493"/>
                  </a:lnTo>
                  <a:lnTo>
                    <a:pt x="4069" y="1490"/>
                  </a:lnTo>
                  <a:lnTo>
                    <a:pt x="4080" y="1488"/>
                  </a:lnTo>
                  <a:lnTo>
                    <a:pt x="4093" y="1487"/>
                  </a:lnTo>
                  <a:lnTo>
                    <a:pt x="4108" y="1488"/>
                  </a:lnTo>
                  <a:lnTo>
                    <a:pt x="4123" y="1490"/>
                  </a:lnTo>
                  <a:lnTo>
                    <a:pt x="4136" y="1492"/>
                  </a:lnTo>
                  <a:lnTo>
                    <a:pt x="4150" y="1496"/>
                  </a:lnTo>
                  <a:lnTo>
                    <a:pt x="4162" y="1500"/>
                  </a:lnTo>
                  <a:lnTo>
                    <a:pt x="4173" y="1506"/>
                  </a:lnTo>
                  <a:lnTo>
                    <a:pt x="4184" y="1511"/>
                  </a:lnTo>
                  <a:lnTo>
                    <a:pt x="4195" y="1517"/>
                  </a:lnTo>
                  <a:lnTo>
                    <a:pt x="4214" y="1528"/>
                  </a:lnTo>
                  <a:lnTo>
                    <a:pt x="4233" y="1539"/>
                  </a:lnTo>
                  <a:lnTo>
                    <a:pt x="4243" y="1544"/>
                  </a:lnTo>
                  <a:lnTo>
                    <a:pt x="4253" y="1548"/>
                  </a:lnTo>
                  <a:lnTo>
                    <a:pt x="4262" y="1552"/>
                  </a:lnTo>
                  <a:lnTo>
                    <a:pt x="4272" y="1555"/>
                  </a:lnTo>
                  <a:lnTo>
                    <a:pt x="4306" y="1555"/>
                  </a:lnTo>
                  <a:lnTo>
                    <a:pt x="4334" y="1555"/>
                  </a:lnTo>
                  <a:lnTo>
                    <a:pt x="4358" y="1555"/>
                  </a:lnTo>
                  <a:lnTo>
                    <a:pt x="4378" y="1555"/>
                  </a:lnTo>
                  <a:lnTo>
                    <a:pt x="4396" y="1555"/>
                  </a:lnTo>
                  <a:lnTo>
                    <a:pt x="4412" y="1555"/>
                  </a:lnTo>
                  <a:lnTo>
                    <a:pt x="4427" y="1555"/>
                  </a:lnTo>
                  <a:lnTo>
                    <a:pt x="4445" y="1555"/>
                  </a:lnTo>
                  <a:lnTo>
                    <a:pt x="4455" y="1554"/>
                  </a:lnTo>
                  <a:lnTo>
                    <a:pt x="4464" y="1553"/>
                  </a:lnTo>
                  <a:lnTo>
                    <a:pt x="4470" y="1550"/>
                  </a:lnTo>
                  <a:lnTo>
                    <a:pt x="4476" y="1547"/>
                  </a:lnTo>
                  <a:lnTo>
                    <a:pt x="4480" y="1544"/>
                  </a:lnTo>
                  <a:lnTo>
                    <a:pt x="4485" y="1539"/>
                  </a:lnTo>
                  <a:lnTo>
                    <a:pt x="4488" y="1535"/>
                  </a:lnTo>
                  <a:lnTo>
                    <a:pt x="4490" y="1530"/>
                  </a:lnTo>
                  <a:lnTo>
                    <a:pt x="4495" y="1522"/>
                  </a:lnTo>
                  <a:lnTo>
                    <a:pt x="4503" y="1514"/>
                  </a:lnTo>
                  <a:lnTo>
                    <a:pt x="4509" y="1511"/>
                  </a:lnTo>
                  <a:lnTo>
                    <a:pt x="4514" y="1508"/>
                  </a:lnTo>
                  <a:lnTo>
                    <a:pt x="4522" y="1507"/>
                  </a:lnTo>
                  <a:lnTo>
                    <a:pt x="4531" y="1506"/>
                  </a:lnTo>
                  <a:lnTo>
                    <a:pt x="4554" y="1507"/>
                  </a:lnTo>
                  <a:lnTo>
                    <a:pt x="4577" y="1509"/>
                  </a:lnTo>
                  <a:lnTo>
                    <a:pt x="4599" y="1512"/>
                  </a:lnTo>
                  <a:lnTo>
                    <a:pt x="4620" y="1515"/>
                  </a:lnTo>
                  <a:lnTo>
                    <a:pt x="4651" y="1522"/>
                  </a:lnTo>
                  <a:lnTo>
                    <a:pt x="4663" y="1524"/>
                  </a:lnTo>
                  <a:lnTo>
                    <a:pt x="4678" y="1524"/>
                  </a:lnTo>
                  <a:lnTo>
                    <a:pt x="4690" y="1524"/>
                  </a:lnTo>
                  <a:lnTo>
                    <a:pt x="4700" y="1524"/>
                  </a:lnTo>
                  <a:lnTo>
                    <a:pt x="4711" y="1524"/>
                  </a:lnTo>
                  <a:lnTo>
                    <a:pt x="4718" y="1524"/>
                  </a:lnTo>
                  <a:lnTo>
                    <a:pt x="4727" y="1521"/>
                  </a:lnTo>
                  <a:lnTo>
                    <a:pt x="4737" y="1518"/>
                  </a:lnTo>
                  <a:lnTo>
                    <a:pt x="4746" y="1513"/>
                  </a:lnTo>
                  <a:lnTo>
                    <a:pt x="4755" y="1508"/>
                  </a:lnTo>
                  <a:lnTo>
                    <a:pt x="4763" y="1501"/>
                  </a:lnTo>
                  <a:lnTo>
                    <a:pt x="4771" y="1494"/>
                  </a:lnTo>
                  <a:lnTo>
                    <a:pt x="4777" y="1487"/>
                  </a:lnTo>
                  <a:lnTo>
                    <a:pt x="4771" y="1484"/>
                  </a:lnTo>
                  <a:lnTo>
                    <a:pt x="4766" y="1481"/>
                  </a:lnTo>
                  <a:lnTo>
                    <a:pt x="4760" y="1476"/>
                  </a:lnTo>
                  <a:lnTo>
                    <a:pt x="4756" y="1471"/>
                  </a:lnTo>
                  <a:lnTo>
                    <a:pt x="4750" y="1465"/>
                  </a:lnTo>
                  <a:lnTo>
                    <a:pt x="4747" y="1458"/>
                  </a:lnTo>
                  <a:lnTo>
                    <a:pt x="4745" y="1452"/>
                  </a:lnTo>
                  <a:lnTo>
                    <a:pt x="4744" y="1444"/>
                  </a:lnTo>
                  <a:lnTo>
                    <a:pt x="4745" y="1435"/>
                  </a:lnTo>
                  <a:lnTo>
                    <a:pt x="4747" y="1428"/>
                  </a:lnTo>
                  <a:lnTo>
                    <a:pt x="4750" y="1422"/>
                  </a:lnTo>
                  <a:lnTo>
                    <a:pt x="4754" y="1417"/>
                  </a:lnTo>
                  <a:lnTo>
                    <a:pt x="4757" y="1411"/>
                  </a:lnTo>
                  <a:lnTo>
                    <a:pt x="4760" y="1405"/>
                  </a:lnTo>
                  <a:lnTo>
                    <a:pt x="4762" y="1398"/>
                  </a:lnTo>
                  <a:lnTo>
                    <a:pt x="4763" y="1388"/>
                  </a:lnTo>
                  <a:lnTo>
                    <a:pt x="4763" y="1382"/>
                  </a:lnTo>
                  <a:lnTo>
                    <a:pt x="4761" y="1377"/>
                  </a:lnTo>
                  <a:lnTo>
                    <a:pt x="4759" y="1372"/>
                  </a:lnTo>
                  <a:lnTo>
                    <a:pt x="4756" y="1369"/>
                  </a:lnTo>
                  <a:lnTo>
                    <a:pt x="4747" y="1363"/>
                  </a:lnTo>
                  <a:lnTo>
                    <a:pt x="4737" y="1359"/>
                  </a:lnTo>
                  <a:lnTo>
                    <a:pt x="4727" y="1355"/>
                  </a:lnTo>
                  <a:lnTo>
                    <a:pt x="4718" y="1350"/>
                  </a:lnTo>
                  <a:lnTo>
                    <a:pt x="4715" y="1347"/>
                  </a:lnTo>
                  <a:lnTo>
                    <a:pt x="4713" y="1343"/>
                  </a:lnTo>
                  <a:lnTo>
                    <a:pt x="4711" y="1339"/>
                  </a:lnTo>
                  <a:lnTo>
                    <a:pt x="4711" y="1333"/>
                  </a:lnTo>
                  <a:lnTo>
                    <a:pt x="4711" y="1324"/>
                  </a:lnTo>
                  <a:lnTo>
                    <a:pt x="4711" y="1315"/>
                  </a:lnTo>
                  <a:lnTo>
                    <a:pt x="4830" y="1297"/>
                  </a:lnTo>
                  <a:lnTo>
                    <a:pt x="4869" y="1307"/>
                  </a:lnTo>
                  <a:lnTo>
                    <a:pt x="4898" y="1315"/>
                  </a:lnTo>
                  <a:lnTo>
                    <a:pt x="4928" y="1322"/>
                  </a:lnTo>
                  <a:lnTo>
                    <a:pt x="4963" y="1333"/>
                  </a:lnTo>
                  <a:lnTo>
                    <a:pt x="4974" y="1338"/>
                  </a:lnTo>
                  <a:lnTo>
                    <a:pt x="4985" y="1343"/>
                  </a:lnTo>
                  <a:lnTo>
                    <a:pt x="4995" y="1349"/>
                  </a:lnTo>
                  <a:lnTo>
                    <a:pt x="5005" y="1356"/>
                  </a:lnTo>
                  <a:lnTo>
                    <a:pt x="5021" y="1371"/>
                  </a:lnTo>
                  <a:lnTo>
                    <a:pt x="5038" y="1386"/>
                  </a:lnTo>
                  <a:lnTo>
                    <a:pt x="5046" y="1395"/>
                  </a:lnTo>
                  <a:lnTo>
                    <a:pt x="5054" y="1402"/>
                  </a:lnTo>
                  <a:lnTo>
                    <a:pt x="5063" y="1408"/>
                  </a:lnTo>
                  <a:lnTo>
                    <a:pt x="5073" y="1414"/>
                  </a:lnTo>
                  <a:lnTo>
                    <a:pt x="5084" y="1419"/>
                  </a:lnTo>
                  <a:lnTo>
                    <a:pt x="5095" y="1423"/>
                  </a:lnTo>
                  <a:lnTo>
                    <a:pt x="5108" y="1425"/>
                  </a:lnTo>
                  <a:lnTo>
                    <a:pt x="5122" y="1426"/>
                  </a:lnTo>
                  <a:lnTo>
                    <a:pt x="5127" y="1438"/>
                  </a:lnTo>
                  <a:lnTo>
                    <a:pt x="5132" y="1449"/>
                  </a:lnTo>
                  <a:lnTo>
                    <a:pt x="5139" y="1459"/>
                  </a:lnTo>
                  <a:lnTo>
                    <a:pt x="5148" y="1468"/>
                  </a:lnTo>
                  <a:lnTo>
                    <a:pt x="5156" y="1476"/>
                  </a:lnTo>
                  <a:lnTo>
                    <a:pt x="5166" y="1484"/>
                  </a:lnTo>
                  <a:lnTo>
                    <a:pt x="5176" y="1490"/>
                  </a:lnTo>
                  <a:lnTo>
                    <a:pt x="5188" y="1496"/>
                  </a:lnTo>
                  <a:lnTo>
                    <a:pt x="5199" y="1502"/>
                  </a:lnTo>
                  <a:lnTo>
                    <a:pt x="5211" y="1508"/>
                  </a:lnTo>
                  <a:lnTo>
                    <a:pt x="5225" y="1512"/>
                  </a:lnTo>
                  <a:lnTo>
                    <a:pt x="5237" y="1516"/>
                  </a:lnTo>
                  <a:lnTo>
                    <a:pt x="5263" y="1524"/>
                  </a:lnTo>
                  <a:lnTo>
                    <a:pt x="5288" y="1530"/>
                  </a:lnTo>
                  <a:lnTo>
                    <a:pt x="5303" y="1536"/>
                  </a:lnTo>
                  <a:lnTo>
                    <a:pt x="5317" y="1542"/>
                  </a:lnTo>
                  <a:lnTo>
                    <a:pt x="5330" y="1550"/>
                  </a:lnTo>
                  <a:lnTo>
                    <a:pt x="5342" y="1558"/>
                  </a:lnTo>
                  <a:lnTo>
                    <a:pt x="5365" y="1577"/>
                  </a:lnTo>
                  <a:lnTo>
                    <a:pt x="5388" y="1595"/>
                  </a:lnTo>
                  <a:lnTo>
                    <a:pt x="5399" y="1604"/>
                  </a:lnTo>
                  <a:lnTo>
                    <a:pt x="5410" y="1612"/>
                  </a:lnTo>
                  <a:lnTo>
                    <a:pt x="5422" y="1621"/>
                  </a:lnTo>
                  <a:lnTo>
                    <a:pt x="5434" y="1628"/>
                  </a:lnTo>
                  <a:lnTo>
                    <a:pt x="5446" y="1633"/>
                  </a:lnTo>
                  <a:lnTo>
                    <a:pt x="5460" y="1638"/>
                  </a:lnTo>
                  <a:lnTo>
                    <a:pt x="5473" y="1640"/>
                  </a:lnTo>
                  <a:lnTo>
                    <a:pt x="5488" y="1641"/>
                  </a:lnTo>
                  <a:lnTo>
                    <a:pt x="5497" y="1641"/>
                  </a:lnTo>
                  <a:lnTo>
                    <a:pt x="5506" y="1640"/>
                  </a:lnTo>
                  <a:lnTo>
                    <a:pt x="5514" y="1638"/>
                  </a:lnTo>
                  <a:lnTo>
                    <a:pt x="5522" y="1635"/>
                  </a:lnTo>
                  <a:lnTo>
                    <a:pt x="5536" y="1628"/>
                  </a:lnTo>
                  <a:lnTo>
                    <a:pt x="5551" y="1620"/>
                  </a:lnTo>
                  <a:lnTo>
                    <a:pt x="5565" y="1611"/>
                  </a:lnTo>
                  <a:lnTo>
                    <a:pt x="5579" y="1605"/>
                  </a:lnTo>
                  <a:lnTo>
                    <a:pt x="5587" y="1602"/>
                  </a:lnTo>
                  <a:lnTo>
                    <a:pt x="5596" y="1600"/>
                  </a:lnTo>
                  <a:lnTo>
                    <a:pt x="5604" y="1599"/>
                  </a:lnTo>
                  <a:lnTo>
                    <a:pt x="5614" y="1598"/>
                  </a:lnTo>
                  <a:lnTo>
                    <a:pt x="5621" y="1599"/>
                  </a:lnTo>
                  <a:lnTo>
                    <a:pt x="5626" y="1601"/>
                  </a:lnTo>
                  <a:lnTo>
                    <a:pt x="5631" y="1604"/>
                  </a:lnTo>
                  <a:lnTo>
                    <a:pt x="5635" y="1607"/>
                  </a:lnTo>
                  <a:lnTo>
                    <a:pt x="5642" y="1613"/>
                  </a:lnTo>
                  <a:lnTo>
                    <a:pt x="5647" y="1617"/>
                  </a:lnTo>
                  <a:lnTo>
                    <a:pt x="5647" y="1629"/>
                  </a:lnTo>
                  <a:lnTo>
                    <a:pt x="5647" y="1638"/>
                  </a:lnTo>
                  <a:lnTo>
                    <a:pt x="5647" y="1645"/>
                  </a:lnTo>
                  <a:lnTo>
                    <a:pt x="5647" y="1654"/>
                  </a:lnTo>
                  <a:lnTo>
                    <a:pt x="5647" y="1662"/>
                  </a:lnTo>
                  <a:lnTo>
                    <a:pt x="5649" y="1672"/>
                  </a:lnTo>
                  <a:lnTo>
                    <a:pt x="5652" y="1679"/>
                  </a:lnTo>
                  <a:lnTo>
                    <a:pt x="5655" y="1686"/>
                  </a:lnTo>
                  <a:lnTo>
                    <a:pt x="5659" y="1693"/>
                  </a:lnTo>
                  <a:lnTo>
                    <a:pt x="5664" y="1699"/>
                  </a:lnTo>
                  <a:lnTo>
                    <a:pt x="5668" y="1704"/>
                  </a:lnTo>
                  <a:lnTo>
                    <a:pt x="5674" y="1709"/>
                  </a:lnTo>
                  <a:lnTo>
                    <a:pt x="5674" y="1790"/>
                  </a:lnTo>
                  <a:lnTo>
                    <a:pt x="5666" y="1791"/>
                  </a:lnTo>
                  <a:lnTo>
                    <a:pt x="5657" y="1792"/>
                  </a:lnTo>
                  <a:lnTo>
                    <a:pt x="5649" y="1792"/>
                  </a:lnTo>
                  <a:lnTo>
                    <a:pt x="5641" y="1792"/>
                  </a:lnTo>
                  <a:lnTo>
                    <a:pt x="5623" y="1790"/>
                  </a:lnTo>
                  <a:lnTo>
                    <a:pt x="5608" y="1790"/>
                  </a:lnTo>
                  <a:lnTo>
                    <a:pt x="5604" y="1790"/>
                  </a:lnTo>
                  <a:lnTo>
                    <a:pt x="5602" y="1792"/>
                  </a:lnTo>
                  <a:lnTo>
                    <a:pt x="5600" y="1794"/>
                  </a:lnTo>
                  <a:lnTo>
                    <a:pt x="5598" y="1796"/>
                  </a:lnTo>
                  <a:lnTo>
                    <a:pt x="5595" y="1802"/>
                  </a:lnTo>
                  <a:lnTo>
                    <a:pt x="5593" y="1808"/>
                  </a:lnTo>
                  <a:lnTo>
                    <a:pt x="5595" y="1818"/>
                  </a:lnTo>
                  <a:lnTo>
                    <a:pt x="5597" y="1827"/>
                  </a:lnTo>
                  <a:lnTo>
                    <a:pt x="5600" y="1835"/>
                  </a:lnTo>
                  <a:lnTo>
                    <a:pt x="5604" y="1844"/>
                  </a:lnTo>
                  <a:lnTo>
                    <a:pt x="5609" y="1852"/>
                  </a:lnTo>
                  <a:lnTo>
                    <a:pt x="5614" y="1859"/>
                  </a:lnTo>
                  <a:lnTo>
                    <a:pt x="5620" y="1865"/>
                  </a:lnTo>
                  <a:lnTo>
                    <a:pt x="5626" y="1871"/>
                  </a:lnTo>
                  <a:lnTo>
                    <a:pt x="5637" y="1881"/>
                  </a:lnTo>
                  <a:lnTo>
                    <a:pt x="5647" y="1890"/>
                  </a:lnTo>
                  <a:lnTo>
                    <a:pt x="5651" y="1896"/>
                  </a:lnTo>
                  <a:lnTo>
                    <a:pt x="5653" y="1899"/>
                  </a:lnTo>
                  <a:lnTo>
                    <a:pt x="5654" y="1903"/>
                  </a:lnTo>
                  <a:lnTo>
                    <a:pt x="5654" y="1907"/>
                  </a:lnTo>
                  <a:lnTo>
                    <a:pt x="5747" y="1919"/>
                  </a:lnTo>
                  <a:lnTo>
                    <a:pt x="5754" y="1918"/>
                  </a:lnTo>
                  <a:lnTo>
                    <a:pt x="5761" y="1917"/>
                  </a:lnTo>
                  <a:lnTo>
                    <a:pt x="5768" y="1915"/>
                  </a:lnTo>
                  <a:lnTo>
                    <a:pt x="5775" y="1912"/>
                  </a:lnTo>
                  <a:lnTo>
                    <a:pt x="5780" y="1908"/>
                  </a:lnTo>
                  <a:lnTo>
                    <a:pt x="5786" y="1904"/>
                  </a:lnTo>
                  <a:lnTo>
                    <a:pt x="5792" y="1899"/>
                  </a:lnTo>
                  <a:lnTo>
                    <a:pt x="5797" y="1892"/>
                  </a:lnTo>
                  <a:lnTo>
                    <a:pt x="5807" y="1880"/>
                  </a:lnTo>
                  <a:lnTo>
                    <a:pt x="5815" y="1865"/>
                  </a:lnTo>
                  <a:lnTo>
                    <a:pt x="5823" y="1850"/>
                  </a:lnTo>
                  <a:lnTo>
                    <a:pt x="5830" y="1832"/>
                  </a:lnTo>
                  <a:lnTo>
                    <a:pt x="5835" y="1815"/>
                  </a:lnTo>
                  <a:lnTo>
                    <a:pt x="5841" y="1797"/>
                  </a:lnTo>
                  <a:lnTo>
                    <a:pt x="5845" y="1779"/>
                  </a:lnTo>
                  <a:lnTo>
                    <a:pt x="5847" y="1763"/>
                  </a:lnTo>
                  <a:lnTo>
                    <a:pt x="5852" y="1733"/>
                  </a:lnTo>
                  <a:lnTo>
                    <a:pt x="5853" y="1709"/>
                  </a:lnTo>
                  <a:lnTo>
                    <a:pt x="5853" y="1694"/>
                  </a:lnTo>
                  <a:lnTo>
                    <a:pt x="5853" y="1677"/>
                  </a:lnTo>
                  <a:lnTo>
                    <a:pt x="5853" y="1657"/>
                  </a:lnTo>
                  <a:lnTo>
                    <a:pt x="5853" y="1635"/>
                  </a:lnTo>
                  <a:lnTo>
                    <a:pt x="5853" y="1623"/>
                  </a:lnTo>
                  <a:lnTo>
                    <a:pt x="5853" y="1612"/>
                  </a:lnTo>
                  <a:lnTo>
                    <a:pt x="5855" y="1607"/>
                  </a:lnTo>
                  <a:lnTo>
                    <a:pt x="5858" y="1604"/>
                  </a:lnTo>
                  <a:lnTo>
                    <a:pt x="5865" y="1601"/>
                  </a:lnTo>
                  <a:lnTo>
                    <a:pt x="5873" y="1598"/>
                  </a:lnTo>
                  <a:lnTo>
                    <a:pt x="5873" y="1568"/>
                  </a:lnTo>
                  <a:lnTo>
                    <a:pt x="5867" y="1564"/>
                  </a:lnTo>
                  <a:lnTo>
                    <a:pt x="5859" y="1558"/>
                  </a:lnTo>
                  <a:lnTo>
                    <a:pt x="5850" y="1551"/>
                  </a:lnTo>
                  <a:lnTo>
                    <a:pt x="5843" y="1543"/>
                  </a:lnTo>
                  <a:lnTo>
                    <a:pt x="5835" y="1534"/>
                  </a:lnTo>
                  <a:lnTo>
                    <a:pt x="5830" y="1525"/>
                  </a:lnTo>
                  <a:lnTo>
                    <a:pt x="5827" y="1520"/>
                  </a:lnTo>
                  <a:lnTo>
                    <a:pt x="5826" y="1516"/>
                  </a:lnTo>
                  <a:lnTo>
                    <a:pt x="5826" y="1511"/>
                  </a:lnTo>
                  <a:lnTo>
                    <a:pt x="5826" y="1506"/>
                  </a:lnTo>
                  <a:lnTo>
                    <a:pt x="5816" y="1498"/>
                  </a:lnTo>
                  <a:lnTo>
                    <a:pt x="5808" y="1490"/>
                  </a:lnTo>
                  <a:lnTo>
                    <a:pt x="5799" y="1481"/>
                  </a:lnTo>
                  <a:lnTo>
                    <a:pt x="5791" y="1472"/>
                  </a:lnTo>
                  <a:lnTo>
                    <a:pt x="5776" y="1451"/>
                  </a:lnTo>
                  <a:lnTo>
                    <a:pt x="5761" y="1428"/>
                  </a:lnTo>
                  <a:lnTo>
                    <a:pt x="5748" y="1404"/>
                  </a:lnTo>
                  <a:lnTo>
                    <a:pt x="5735" y="1378"/>
                  </a:lnTo>
                  <a:lnTo>
                    <a:pt x="5721" y="1353"/>
                  </a:lnTo>
                  <a:lnTo>
                    <a:pt x="5707" y="1327"/>
                  </a:lnTo>
                  <a:lnTo>
                    <a:pt x="5700" y="1316"/>
                  </a:lnTo>
                  <a:lnTo>
                    <a:pt x="5692" y="1307"/>
                  </a:lnTo>
                  <a:lnTo>
                    <a:pt x="5684" y="1299"/>
                  </a:lnTo>
                  <a:lnTo>
                    <a:pt x="5674" y="1291"/>
                  </a:lnTo>
                  <a:lnTo>
                    <a:pt x="5664" y="1285"/>
                  </a:lnTo>
                  <a:lnTo>
                    <a:pt x="5652" y="1279"/>
                  </a:lnTo>
                  <a:lnTo>
                    <a:pt x="5640" y="1274"/>
                  </a:lnTo>
                  <a:lnTo>
                    <a:pt x="5628" y="1270"/>
                  </a:lnTo>
                  <a:lnTo>
                    <a:pt x="5600" y="1263"/>
                  </a:lnTo>
                  <a:lnTo>
                    <a:pt x="5570" y="1256"/>
                  </a:lnTo>
                  <a:lnTo>
                    <a:pt x="5540" y="1249"/>
                  </a:lnTo>
                  <a:lnTo>
                    <a:pt x="5508" y="1241"/>
                  </a:lnTo>
                  <a:lnTo>
                    <a:pt x="5503" y="1252"/>
                  </a:lnTo>
                  <a:lnTo>
                    <a:pt x="5500" y="1265"/>
                  </a:lnTo>
                  <a:lnTo>
                    <a:pt x="5498" y="1272"/>
                  </a:lnTo>
                  <a:lnTo>
                    <a:pt x="5496" y="1279"/>
                  </a:lnTo>
                  <a:lnTo>
                    <a:pt x="5492" y="1285"/>
                  </a:lnTo>
                  <a:lnTo>
                    <a:pt x="5488" y="1291"/>
                  </a:lnTo>
                  <a:lnTo>
                    <a:pt x="5483" y="1284"/>
                  </a:lnTo>
                  <a:lnTo>
                    <a:pt x="5476" y="1278"/>
                  </a:lnTo>
                  <a:lnTo>
                    <a:pt x="5469" y="1275"/>
                  </a:lnTo>
                  <a:lnTo>
                    <a:pt x="5462" y="1272"/>
                  </a:lnTo>
                  <a:lnTo>
                    <a:pt x="5446" y="1267"/>
                  </a:lnTo>
                  <a:lnTo>
                    <a:pt x="5431" y="1264"/>
                  </a:lnTo>
                  <a:lnTo>
                    <a:pt x="5423" y="1262"/>
                  </a:lnTo>
                  <a:lnTo>
                    <a:pt x="5417" y="1260"/>
                  </a:lnTo>
                  <a:lnTo>
                    <a:pt x="5411" y="1257"/>
                  </a:lnTo>
                  <a:lnTo>
                    <a:pt x="5406" y="1254"/>
                  </a:lnTo>
                  <a:lnTo>
                    <a:pt x="5401" y="1249"/>
                  </a:lnTo>
                  <a:lnTo>
                    <a:pt x="5398" y="1244"/>
                  </a:lnTo>
                  <a:lnTo>
                    <a:pt x="5396" y="1237"/>
                  </a:lnTo>
                  <a:lnTo>
                    <a:pt x="5395" y="1229"/>
                  </a:lnTo>
                  <a:lnTo>
                    <a:pt x="5378" y="1226"/>
                  </a:lnTo>
                  <a:lnTo>
                    <a:pt x="5341" y="1218"/>
                  </a:lnTo>
                  <a:lnTo>
                    <a:pt x="5322" y="1214"/>
                  </a:lnTo>
                  <a:lnTo>
                    <a:pt x="5305" y="1210"/>
                  </a:lnTo>
                  <a:lnTo>
                    <a:pt x="5293" y="1207"/>
                  </a:lnTo>
                  <a:lnTo>
                    <a:pt x="5288" y="1204"/>
                  </a:lnTo>
                  <a:lnTo>
                    <a:pt x="5289" y="1197"/>
                  </a:lnTo>
                  <a:lnTo>
                    <a:pt x="5293" y="1191"/>
                  </a:lnTo>
                  <a:lnTo>
                    <a:pt x="5298" y="1185"/>
                  </a:lnTo>
                  <a:lnTo>
                    <a:pt x="5304" y="1180"/>
                  </a:lnTo>
                  <a:lnTo>
                    <a:pt x="5319" y="1167"/>
                  </a:lnTo>
                  <a:lnTo>
                    <a:pt x="5334" y="1154"/>
                  </a:lnTo>
                  <a:lnTo>
                    <a:pt x="5331" y="1147"/>
                  </a:lnTo>
                  <a:lnTo>
                    <a:pt x="5329" y="1140"/>
                  </a:lnTo>
                  <a:lnTo>
                    <a:pt x="5328" y="1132"/>
                  </a:lnTo>
                  <a:lnTo>
                    <a:pt x="5329" y="1125"/>
                  </a:lnTo>
                  <a:lnTo>
                    <a:pt x="5331" y="1117"/>
                  </a:lnTo>
                  <a:lnTo>
                    <a:pt x="5334" y="1108"/>
                  </a:lnTo>
                  <a:lnTo>
                    <a:pt x="5339" y="1100"/>
                  </a:lnTo>
                  <a:lnTo>
                    <a:pt x="5343" y="1092"/>
                  </a:lnTo>
                  <a:lnTo>
                    <a:pt x="5365" y="1064"/>
                  </a:lnTo>
                  <a:lnTo>
                    <a:pt x="5382" y="1043"/>
                  </a:lnTo>
                  <a:lnTo>
                    <a:pt x="5382" y="964"/>
                  </a:lnTo>
                  <a:lnTo>
                    <a:pt x="5388" y="962"/>
                  </a:lnTo>
                  <a:lnTo>
                    <a:pt x="5396" y="961"/>
                  </a:lnTo>
                  <a:lnTo>
                    <a:pt x="5402" y="961"/>
                  </a:lnTo>
                  <a:lnTo>
                    <a:pt x="5409" y="962"/>
                  </a:lnTo>
                  <a:lnTo>
                    <a:pt x="5423" y="963"/>
                  </a:lnTo>
                  <a:lnTo>
                    <a:pt x="5441" y="964"/>
                  </a:lnTo>
                  <a:lnTo>
                    <a:pt x="5465" y="964"/>
                  </a:lnTo>
                  <a:lnTo>
                    <a:pt x="5492" y="966"/>
                  </a:lnTo>
                  <a:lnTo>
                    <a:pt x="5521" y="968"/>
                  </a:lnTo>
                  <a:lnTo>
                    <a:pt x="5552" y="970"/>
                  </a:lnTo>
                  <a:lnTo>
                    <a:pt x="5583" y="972"/>
                  </a:lnTo>
                  <a:lnTo>
                    <a:pt x="5612" y="974"/>
                  </a:lnTo>
                  <a:lnTo>
                    <a:pt x="5641" y="975"/>
                  </a:lnTo>
                  <a:lnTo>
                    <a:pt x="5667" y="976"/>
                  </a:lnTo>
                  <a:lnTo>
                    <a:pt x="5671" y="975"/>
                  </a:lnTo>
                  <a:lnTo>
                    <a:pt x="5677" y="972"/>
                  </a:lnTo>
                  <a:lnTo>
                    <a:pt x="5682" y="968"/>
                  </a:lnTo>
                  <a:lnTo>
                    <a:pt x="5687" y="964"/>
                  </a:lnTo>
                  <a:lnTo>
                    <a:pt x="5674" y="945"/>
                  </a:lnTo>
                  <a:lnTo>
                    <a:pt x="5807" y="945"/>
                  </a:lnTo>
                  <a:lnTo>
                    <a:pt x="5809" y="949"/>
                  </a:lnTo>
                  <a:lnTo>
                    <a:pt x="5816" y="955"/>
                  </a:lnTo>
                  <a:lnTo>
                    <a:pt x="5825" y="962"/>
                  </a:lnTo>
                  <a:lnTo>
                    <a:pt x="5836" y="969"/>
                  </a:lnTo>
                  <a:lnTo>
                    <a:pt x="5857" y="982"/>
                  </a:lnTo>
                  <a:lnTo>
                    <a:pt x="5867" y="988"/>
                  </a:lnTo>
                  <a:lnTo>
                    <a:pt x="5871" y="988"/>
                  </a:lnTo>
                  <a:lnTo>
                    <a:pt x="5875" y="987"/>
                  </a:lnTo>
                  <a:lnTo>
                    <a:pt x="5878" y="985"/>
                  </a:lnTo>
                  <a:lnTo>
                    <a:pt x="5880" y="983"/>
                  </a:lnTo>
                  <a:lnTo>
                    <a:pt x="5884" y="979"/>
                  </a:lnTo>
                  <a:lnTo>
                    <a:pt x="5888" y="973"/>
                  </a:lnTo>
                  <a:lnTo>
                    <a:pt x="5892" y="967"/>
                  </a:lnTo>
                  <a:lnTo>
                    <a:pt x="5898" y="963"/>
                  </a:lnTo>
                  <a:lnTo>
                    <a:pt x="5902" y="961"/>
                  </a:lnTo>
                  <a:lnTo>
                    <a:pt x="5906" y="959"/>
                  </a:lnTo>
                  <a:lnTo>
                    <a:pt x="5913" y="958"/>
                  </a:lnTo>
                  <a:lnTo>
                    <a:pt x="5920" y="958"/>
                  </a:lnTo>
                  <a:lnTo>
                    <a:pt x="5911" y="954"/>
                  </a:lnTo>
                  <a:lnTo>
                    <a:pt x="5904" y="950"/>
                  </a:lnTo>
                  <a:lnTo>
                    <a:pt x="5900" y="945"/>
                  </a:lnTo>
                  <a:lnTo>
                    <a:pt x="5897" y="941"/>
                  </a:lnTo>
                  <a:lnTo>
                    <a:pt x="5894" y="935"/>
                  </a:lnTo>
                  <a:lnTo>
                    <a:pt x="5893" y="927"/>
                  </a:lnTo>
                  <a:lnTo>
                    <a:pt x="5893" y="916"/>
                  </a:lnTo>
                  <a:lnTo>
                    <a:pt x="5893" y="902"/>
                  </a:lnTo>
                  <a:lnTo>
                    <a:pt x="5893" y="886"/>
                  </a:lnTo>
                  <a:lnTo>
                    <a:pt x="5894" y="871"/>
                  </a:lnTo>
                  <a:lnTo>
                    <a:pt x="5897" y="858"/>
                  </a:lnTo>
                  <a:lnTo>
                    <a:pt x="5900" y="846"/>
                  </a:lnTo>
                  <a:lnTo>
                    <a:pt x="5902" y="841"/>
                  </a:lnTo>
                  <a:lnTo>
                    <a:pt x="5904" y="835"/>
                  </a:lnTo>
                  <a:lnTo>
                    <a:pt x="5906" y="831"/>
                  </a:lnTo>
                  <a:lnTo>
                    <a:pt x="5910" y="828"/>
                  </a:lnTo>
                  <a:lnTo>
                    <a:pt x="5913" y="825"/>
                  </a:lnTo>
                  <a:lnTo>
                    <a:pt x="5917" y="823"/>
                  </a:lnTo>
                  <a:lnTo>
                    <a:pt x="5922" y="822"/>
                  </a:lnTo>
                  <a:lnTo>
                    <a:pt x="5926" y="822"/>
                  </a:lnTo>
                  <a:lnTo>
                    <a:pt x="5945" y="822"/>
                  </a:lnTo>
                  <a:lnTo>
                    <a:pt x="5974" y="822"/>
                  </a:lnTo>
                  <a:lnTo>
                    <a:pt x="6006" y="822"/>
                  </a:lnTo>
                  <a:lnTo>
                    <a:pt x="6033" y="822"/>
                  </a:lnTo>
                  <a:lnTo>
                    <a:pt x="6037" y="828"/>
                  </a:lnTo>
                  <a:lnTo>
                    <a:pt x="6045" y="838"/>
                  </a:lnTo>
                  <a:lnTo>
                    <a:pt x="6055" y="849"/>
                  </a:lnTo>
                  <a:lnTo>
                    <a:pt x="6066" y="860"/>
                  </a:lnTo>
                  <a:lnTo>
                    <a:pt x="6077" y="871"/>
                  </a:lnTo>
                  <a:lnTo>
                    <a:pt x="6086" y="881"/>
                  </a:lnTo>
                  <a:lnTo>
                    <a:pt x="6094" y="887"/>
                  </a:lnTo>
                  <a:lnTo>
                    <a:pt x="6099" y="889"/>
                  </a:lnTo>
                  <a:lnTo>
                    <a:pt x="6102" y="881"/>
                  </a:lnTo>
                  <a:lnTo>
                    <a:pt x="6105" y="874"/>
                  </a:lnTo>
                  <a:lnTo>
                    <a:pt x="6108" y="867"/>
                  </a:lnTo>
                  <a:lnTo>
                    <a:pt x="6112" y="861"/>
                  </a:lnTo>
                  <a:lnTo>
                    <a:pt x="6116" y="855"/>
                  </a:lnTo>
                  <a:lnTo>
                    <a:pt x="6119" y="848"/>
                  </a:lnTo>
                  <a:lnTo>
                    <a:pt x="6123" y="839"/>
                  </a:lnTo>
                  <a:lnTo>
                    <a:pt x="6125" y="828"/>
                  </a:lnTo>
                  <a:lnTo>
                    <a:pt x="6128" y="830"/>
                  </a:lnTo>
                  <a:lnTo>
                    <a:pt x="6132" y="831"/>
                  </a:lnTo>
                  <a:lnTo>
                    <a:pt x="6135" y="832"/>
                  </a:lnTo>
                  <a:lnTo>
                    <a:pt x="6139" y="832"/>
                  </a:lnTo>
                  <a:lnTo>
                    <a:pt x="6144" y="832"/>
                  </a:lnTo>
                  <a:lnTo>
                    <a:pt x="6149" y="831"/>
                  </a:lnTo>
                  <a:lnTo>
                    <a:pt x="6153" y="830"/>
                  </a:lnTo>
                  <a:lnTo>
                    <a:pt x="6159" y="828"/>
                  </a:lnTo>
                  <a:lnTo>
                    <a:pt x="6148" y="815"/>
                  </a:lnTo>
                  <a:lnTo>
                    <a:pt x="6137" y="803"/>
                  </a:lnTo>
                  <a:lnTo>
                    <a:pt x="6133" y="796"/>
                  </a:lnTo>
                  <a:lnTo>
                    <a:pt x="6128" y="789"/>
                  </a:lnTo>
                  <a:lnTo>
                    <a:pt x="6126" y="782"/>
                  </a:lnTo>
                  <a:lnTo>
                    <a:pt x="6125" y="772"/>
                  </a:lnTo>
                  <a:lnTo>
                    <a:pt x="6126" y="767"/>
                  </a:lnTo>
                  <a:lnTo>
                    <a:pt x="6128" y="764"/>
                  </a:lnTo>
                  <a:lnTo>
                    <a:pt x="6132" y="761"/>
                  </a:lnTo>
                  <a:lnTo>
                    <a:pt x="6135" y="760"/>
                  </a:lnTo>
                  <a:lnTo>
                    <a:pt x="6140" y="759"/>
                  </a:lnTo>
                  <a:lnTo>
                    <a:pt x="6146" y="759"/>
                  </a:lnTo>
                  <a:lnTo>
                    <a:pt x="6152" y="760"/>
                  </a:lnTo>
                  <a:lnTo>
                    <a:pt x="6159" y="762"/>
                  </a:lnTo>
                  <a:lnTo>
                    <a:pt x="6188" y="771"/>
                  </a:lnTo>
                  <a:lnTo>
                    <a:pt x="6212" y="778"/>
                  </a:lnTo>
                  <a:lnTo>
                    <a:pt x="6202" y="779"/>
                  </a:lnTo>
                  <a:lnTo>
                    <a:pt x="6193" y="782"/>
                  </a:lnTo>
                  <a:lnTo>
                    <a:pt x="6184" y="784"/>
                  </a:lnTo>
                  <a:lnTo>
                    <a:pt x="6179" y="785"/>
                  </a:lnTo>
                  <a:lnTo>
                    <a:pt x="6180" y="792"/>
                  </a:lnTo>
                  <a:lnTo>
                    <a:pt x="6183" y="797"/>
                  </a:lnTo>
                  <a:lnTo>
                    <a:pt x="6186" y="802"/>
                  </a:lnTo>
                  <a:lnTo>
                    <a:pt x="6191" y="807"/>
                  </a:lnTo>
                  <a:lnTo>
                    <a:pt x="6201" y="815"/>
                  </a:lnTo>
                  <a:lnTo>
                    <a:pt x="6211" y="822"/>
                  </a:lnTo>
                  <a:lnTo>
                    <a:pt x="6222" y="829"/>
                  </a:lnTo>
                  <a:lnTo>
                    <a:pt x="6230" y="837"/>
                  </a:lnTo>
                  <a:lnTo>
                    <a:pt x="6234" y="842"/>
                  </a:lnTo>
                  <a:lnTo>
                    <a:pt x="6236" y="847"/>
                  </a:lnTo>
                  <a:lnTo>
                    <a:pt x="6238" y="853"/>
                  </a:lnTo>
                  <a:lnTo>
                    <a:pt x="6238" y="859"/>
                  </a:lnTo>
                  <a:lnTo>
                    <a:pt x="6237" y="867"/>
                  </a:lnTo>
                  <a:lnTo>
                    <a:pt x="6231" y="878"/>
                  </a:lnTo>
                  <a:lnTo>
                    <a:pt x="6224" y="893"/>
                  </a:lnTo>
                  <a:lnTo>
                    <a:pt x="6215" y="907"/>
                  </a:lnTo>
                  <a:lnTo>
                    <a:pt x="6206" y="922"/>
                  </a:lnTo>
                  <a:lnTo>
                    <a:pt x="6200" y="937"/>
                  </a:lnTo>
                  <a:lnTo>
                    <a:pt x="6196" y="944"/>
                  </a:lnTo>
                  <a:lnTo>
                    <a:pt x="6194" y="952"/>
                  </a:lnTo>
                  <a:lnTo>
                    <a:pt x="6192" y="958"/>
                  </a:lnTo>
                  <a:lnTo>
                    <a:pt x="6192" y="964"/>
                  </a:lnTo>
                  <a:lnTo>
                    <a:pt x="6193" y="970"/>
                  </a:lnTo>
                  <a:lnTo>
                    <a:pt x="6195" y="974"/>
                  </a:lnTo>
                  <a:lnTo>
                    <a:pt x="6198" y="977"/>
                  </a:lnTo>
                  <a:lnTo>
                    <a:pt x="6202" y="979"/>
                  </a:lnTo>
                  <a:lnTo>
                    <a:pt x="6205" y="981"/>
                  </a:lnTo>
                  <a:lnTo>
                    <a:pt x="6208" y="984"/>
                  </a:lnTo>
                  <a:lnTo>
                    <a:pt x="6211" y="988"/>
                  </a:lnTo>
                  <a:lnTo>
                    <a:pt x="6212" y="994"/>
                  </a:lnTo>
                  <a:lnTo>
                    <a:pt x="6212" y="1001"/>
                  </a:lnTo>
                  <a:lnTo>
                    <a:pt x="6211" y="1010"/>
                  </a:lnTo>
                  <a:lnTo>
                    <a:pt x="6208" y="1018"/>
                  </a:lnTo>
                  <a:lnTo>
                    <a:pt x="6204" y="1026"/>
                  </a:lnTo>
                  <a:lnTo>
                    <a:pt x="6202" y="1030"/>
                  </a:lnTo>
                  <a:lnTo>
                    <a:pt x="6200" y="1033"/>
                  </a:lnTo>
                  <a:lnTo>
                    <a:pt x="6196" y="1036"/>
                  </a:lnTo>
                  <a:lnTo>
                    <a:pt x="6192" y="1039"/>
                  </a:lnTo>
                  <a:lnTo>
                    <a:pt x="6188" y="1041"/>
                  </a:lnTo>
                  <a:lnTo>
                    <a:pt x="6183" y="1042"/>
                  </a:lnTo>
                  <a:lnTo>
                    <a:pt x="6178" y="1043"/>
                  </a:lnTo>
                  <a:lnTo>
                    <a:pt x="6172" y="1043"/>
                  </a:lnTo>
                  <a:lnTo>
                    <a:pt x="6173" y="1062"/>
                  </a:lnTo>
                  <a:lnTo>
                    <a:pt x="6175" y="1079"/>
                  </a:lnTo>
                  <a:lnTo>
                    <a:pt x="6181" y="1095"/>
                  </a:lnTo>
                  <a:lnTo>
                    <a:pt x="6186" y="1111"/>
                  </a:lnTo>
                  <a:lnTo>
                    <a:pt x="6194" y="1126"/>
                  </a:lnTo>
                  <a:lnTo>
                    <a:pt x="6204" y="1140"/>
                  </a:lnTo>
                  <a:lnTo>
                    <a:pt x="6214" y="1153"/>
                  </a:lnTo>
                  <a:lnTo>
                    <a:pt x="6226" y="1166"/>
                  </a:lnTo>
                  <a:lnTo>
                    <a:pt x="6238" y="1179"/>
                  </a:lnTo>
                  <a:lnTo>
                    <a:pt x="6252" y="1190"/>
                  </a:lnTo>
                  <a:lnTo>
                    <a:pt x="6267" y="1201"/>
                  </a:lnTo>
                  <a:lnTo>
                    <a:pt x="6281" y="1211"/>
                  </a:lnTo>
                  <a:lnTo>
                    <a:pt x="6296" y="1220"/>
                  </a:lnTo>
                  <a:lnTo>
                    <a:pt x="6313" y="1230"/>
                  </a:lnTo>
                  <a:lnTo>
                    <a:pt x="6328" y="1239"/>
                  </a:lnTo>
                  <a:lnTo>
                    <a:pt x="6345" y="1247"/>
                  </a:lnTo>
                  <a:lnTo>
                    <a:pt x="6352" y="1251"/>
                  </a:lnTo>
                  <a:lnTo>
                    <a:pt x="6360" y="1256"/>
                  </a:lnTo>
                  <a:lnTo>
                    <a:pt x="6365" y="1261"/>
                  </a:lnTo>
                  <a:lnTo>
                    <a:pt x="6371" y="1267"/>
                  </a:lnTo>
                  <a:lnTo>
                    <a:pt x="6379" y="1282"/>
                  </a:lnTo>
                  <a:lnTo>
                    <a:pt x="6387" y="1297"/>
                  </a:lnTo>
                  <a:lnTo>
                    <a:pt x="6392" y="1304"/>
                  </a:lnTo>
                  <a:lnTo>
                    <a:pt x="6396" y="1311"/>
                  </a:lnTo>
                  <a:lnTo>
                    <a:pt x="6402" y="1318"/>
                  </a:lnTo>
                  <a:lnTo>
                    <a:pt x="6407" y="1325"/>
                  </a:lnTo>
                  <a:lnTo>
                    <a:pt x="6415" y="1331"/>
                  </a:lnTo>
                  <a:lnTo>
                    <a:pt x="6422" y="1337"/>
                  </a:lnTo>
                  <a:lnTo>
                    <a:pt x="6432" y="1342"/>
                  </a:lnTo>
                  <a:lnTo>
                    <a:pt x="6444" y="1346"/>
                  </a:lnTo>
                  <a:lnTo>
                    <a:pt x="6452" y="1347"/>
                  </a:lnTo>
                  <a:lnTo>
                    <a:pt x="6464" y="1351"/>
                  </a:lnTo>
                  <a:lnTo>
                    <a:pt x="6471" y="1353"/>
                  </a:lnTo>
                  <a:lnTo>
                    <a:pt x="6476" y="1356"/>
                  </a:lnTo>
                  <a:lnTo>
                    <a:pt x="6481" y="1360"/>
                  </a:lnTo>
                  <a:lnTo>
                    <a:pt x="6484" y="1364"/>
                  </a:lnTo>
                  <a:lnTo>
                    <a:pt x="6491" y="1374"/>
                  </a:lnTo>
                  <a:lnTo>
                    <a:pt x="6497" y="1384"/>
                  </a:lnTo>
                  <a:lnTo>
                    <a:pt x="6506" y="1395"/>
                  </a:lnTo>
                  <a:lnTo>
                    <a:pt x="6515" y="1404"/>
                  </a:lnTo>
                  <a:lnTo>
                    <a:pt x="6525" y="1413"/>
                  </a:lnTo>
                  <a:lnTo>
                    <a:pt x="6533" y="1420"/>
                  </a:lnTo>
                  <a:lnTo>
                    <a:pt x="6538" y="1422"/>
                  </a:lnTo>
                  <a:lnTo>
                    <a:pt x="6542" y="1424"/>
                  </a:lnTo>
                  <a:lnTo>
                    <a:pt x="6547" y="1425"/>
                  </a:lnTo>
                  <a:lnTo>
                    <a:pt x="6551" y="1426"/>
                  </a:lnTo>
                  <a:lnTo>
                    <a:pt x="6554" y="1425"/>
                  </a:lnTo>
                  <a:lnTo>
                    <a:pt x="6558" y="1425"/>
                  </a:lnTo>
                  <a:lnTo>
                    <a:pt x="6561" y="1423"/>
                  </a:lnTo>
                  <a:lnTo>
                    <a:pt x="6564" y="1421"/>
                  </a:lnTo>
                  <a:lnTo>
                    <a:pt x="6570" y="1416"/>
                  </a:lnTo>
                  <a:lnTo>
                    <a:pt x="6575" y="1410"/>
                  </a:lnTo>
                  <a:lnTo>
                    <a:pt x="6578" y="1402"/>
                  </a:lnTo>
                  <a:lnTo>
                    <a:pt x="6582" y="1391"/>
                  </a:lnTo>
                  <a:lnTo>
                    <a:pt x="6583" y="1381"/>
                  </a:lnTo>
                  <a:lnTo>
                    <a:pt x="6584" y="1370"/>
                  </a:lnTo>
                  <a:lnTo>
                    <a:pt x="6583" y="1366"/>
                  </a:lnTo>
                  <a:lnTo>
                    <a:pt x="6582" y="1362"/>
                  </a:lnTo>
                  <a:lnTo>
                    <a:pt x="6579" y="1359"/>
                  </a:lnTo>
                  <a:lnTo>
                    <a:pt x="6576" y="1356"/>
                  </a:lnTo>
                  <a:lnTo>
                    <a:pt x="6570" y="1350"/>
                  </a:lnTo>
                  <a:lnTo>
                    <a:pt x="6561" y="1345"/>
                  </a:lnTo>
                  <a:lnTo>
                    <a:pt x="6552" y="1340"/>
                  </a:lnTo>
                  <a:lnTo>
                    <a:pt x="6544" y="1333"/>
                  </a:lnTo>
                  <a:lnTo>
                    <a:pt x="6542" y="1329"/>
                  </a:lnTo>
                  <a:lnTo>
                    <a:pt x="6539" y="1325"/>
                  </a:lnTo>
                  <a:lnTo>
                    <a:pt x="6538" y="1320"/>
                  </a:lnTo>
                  <a:lnTo>
                    <a:pt x="6538" y="1315"/>
                  </a:lnTo>
                  <a:lnTo>
                    <a:pt x="6539" y="1313"/>
                  </a:lnTo>
                  <a:lnTo>
                    <a:pt x="6542" y="1310"/>
                  </a:lnTo>
                  <a:lnTo>
                    <a:pt x="6547" y="1308"/>
                  </a:lnTo>
                  <a:lnTo>
                    <a:pt x="6552" y="1306"/>
                  </a:lnTo>
                  <a:lnTo>
                    <a:pt x="6565" y="1301"/>
                  </a:lnTo>
                  <a:lnTo>
                    <a:pt x="6577" y="1297"/>
                  </a:lnTo>
                  <a:lnTo>
                    <a:pt x="6569" y="1280"/>
                  </a:lnTo>
                  <a:lnTo>
                    <a:pt x="6560" y="1268"/>
                  </a:lnTo>
                  <a:lnTo>
                    <a:pt x="6550" y="1256"/>
                  </a:lnTo>
                  <a:lnTo>
                    <a:pt x="6538" y="1241"/>
                  </a:lnTo>
                  <a:lnTo>
                    <a:pt x="6540" y="1239"/>
                  </a:lnTo>
                  <a:lnTo>
                    <a:pt x="6544" y="1238"/>
                  </a:lnTo>
                  <a:lnTo>
                    <a:pt x="6550" y="1237"/>
                  </a:lnTo>
                  <a:lnTo>
                    <a:pt x="6556" y="1236"/>
                  </a:lnTo>
                  <a:lnTo>
                    <a:pt x="6572" y="1235"/>
                  </a:lnTo>
                  <a:lnTo>
                    <a:pt x="6590" y="1235"/>
                  </a:lnTo>
                  <a:lnTo>
                    <a:pt x="6583" y="1229"/>
                  </a:lnTo>
                  <a:lnTo>
                    <a:pt x="6572" y="1219"/>
                  </a:lnTo>
                  <a:lnTo>
                    <a:pt x="6566" y="1214"/>
                  </a:lnTo>
                  <a:lnTo>
                    <a:pt x="6562" y="1210"/>
                  </a:lnTo>
                  <a:lnTo>
                    <a:pt x="6559" y="1207"/>
                  </a:lnTo>
                  <a:lnTo>
                    <a:pt x="6558" y="1204"/>
                  </a:lnTo>
                  <a:lnTo>
                    <a:pt x="6550" y="1199"/>
                  </a:lnTo>
                  <a:lnTo>
                    <a:pt x="6544" y="1194"/>
                  </a:lnTo>
                  <a:lnTo>
                    <a:pt x="6540" y="1187"/>
                  </a:lnTo>
                  <a:lnTo>
                    <a:pt x="6537" y="1180"/>
                  </a:lnTo>
                  <a:lnTo>
                    <a:pt x="6533" y="1173"/>
                  </a:lnTo>
                  <a:lnTo>
                    <a:pt x="6532" y="1163"/>
                  </a:lnTo>
                  <a:lnTo>
                    <a:pt x="6531" y="1153"/>
                  </a:lnTo>
                  <a:lnTo>
                    <a:pt x="6531" y="1142"/>
                  </a:lnTo>
                  <a:lnTo>
                    <a:pt x="6536" y="1142"/>
                  </a:lnTo>
                  <a:lnTo>
                    <a:pt x="6540" y="1140"/>
                  </a:lnTo>
                  <a:lnTo>
                    <a:pt x="6545" y="1138"/>
                  </a:lnTo>
                  <a:lnTo>
                    <a:pt x="6549" y="1136"/>
                  </a:lnTo>
                  <a:lnTo>
                    <a:pt x="6552" y="1133"/>
                  </a:lnTo>
                  <a:lnTo>
                    <a:pt x="6555" y="1130"/>
                  </a:lnTo>
                  <a:lnTo>
                    <a:pt x="6556" y="1127"/>
                  </a:lnTo>
                  <a:lnTo>
                    <a:pt x="6558" y="1124"/>
                  </a:lnTo>
                  <a:lnTo>
                    <a:pt x="6539" y="1118"/>
                  </a:lnTo>
                  <a:lnTo>
                    <a:pt x="6522" y="1110"/>
                  </a:lnTo>
                  <a:lnTo>
                    <a:pt x="6508" y="1103"/>
                  </a:lnTo>
                  <a:lnTo>
                    <a:pt x="6496" y="1095"/>
                  </a:lnTo>
                  <a:lnTo>
                    <a:pt x="6476" y="1078"/>
                  </a:lnTo>
                  <a:lnTo>
                    <a:pt x="6460" y="1063"/>
                  </a:lnTo>
                  <a:lnTo>
                    <a:pt x="6452" y="1055"/>
                  </a:lnTo>
                  <a:lnTo>
                    <a:pt x="6444" y="1048"/>
                  </a:lnTo>
                  <a:lnTo>
                    <a:pt x="6437" y="1043"/>
                  </a:lnTo>
                  <a:lnTo>
                    <a:pt x="6427" y="1039"/>
                  </a:lnTo>
                  <a:lnTo>
                    <a:pt x="6417" y="1036"/>
                  </a:lnTo>
                  <a:lnTo>
                    <a:pt x="6406" y="1035"/>
                  </a:lnTo>
                  <a:lnTo>
                    <a:pt x="6393" y="1035"/>
                  </a:lnTo>
                  <a:lnTo>
                    <a:pt x="6377" y="1037"/>
                  </a:lnTo>
                  <a:lnTo>
                    <a:pt x="6375" y="1038"/>
                  </a:lnTo>
                  <a:lnTo>
                    <a:pt x="6373" y="1037"/>
                  </a:lnTo>
                  <a:lnTo>
                    <a:pt x="6372" y="1036"/>
                  </a:lnTo>
                  <a:lnTo>
                    <a:pt x="6370" y="1035"/>
                  </a:lnTo>
                  <a:lnTo>
                    <a:pt x="6368" y="1031"/>
                  </a:lnTo>
                  <a:lnTo>
                    <a:pt x="6365" y="1025"/>
                  </a:lnTo>
                  <a:lnTo>
                    <a:pt x="6363" y="1009"/>
                  </a:lnTo>
                  <a:lnTo>
                    <a:pt x="6360" y="990"/>
                  </a:lnTo>
                  <a:lnTo>
                    <a:pt x="6358" y="981"/>
                  </a:lnTo>
                  <a:lnTo>
                    <a:pt x="6354" y="972"/>
                  </a:lnTo>
                  <a:lnTo>
                    <a:pt x="6351" y="963"/>
                  </a:lnTo>
                  <a:lnTo>
                    <a:pt x="6346" y="956"/>
                  </a:lnTo>
                  <a:lnTo>
                    <a:pt x="6340" y="949"/>
                  </a:lnTo>
                  <a:lnTo>
                    <a:pt x="6332" y="943"/>
                  </a:lnTo>
                  <a:lnTo>
                    <a:pt x="6328" y="941"/>
                  </a:lnTo>
                  <a:lnTo>
                    <a:pt x="6323" y="940"/>
                  </a:lnTo>
                  <a:lnTo>
                    <a:pt x="6317" y="939"/>
                  </a:lnTo>
                  <a:lnTo>
                    <a:pt x="6312" y="939"/>
                  </a:lnTo>
                  <a:lnTo>
                    <a:pt x="6392" y="889"/>
                  </a:lnTo>
                  <a:lnTo>
                    <a:pt x="6396" y="890"/>
                  </a:lnTo>
                  <a:lnTo>
                    <a:pt x="6399" y="894"/>
                  </a:lnTo>
                  <a:lnTo>
                    <a:pt x="6403" y="898"/>
                  </a:lnTo>
                  <a:lnTo>
                    <a:pt x="6405" y="902"/>
                  </a:lnTo>
                  <a:lnTo>
                    <a:pt x="6408" y="907"/>
                  </a:lnTo>
                  <a:lnTo>
                    <a:pt x="6413" y="911"/>
                  </a:lnTo>
                  <a:lnTo>
                    <a:pt x="6415" y="912"/>
                  </a:lnTo>
                  <a:lnTo>
                    <a:pt x="6418" y="913"/>
                  </a:lnTo>
                  <a:lnTo>
                    <a:pt x="6421" y="914"/>
                  </a:lnTo>
                  <a:lnTo>
                    <a:pt x="6425" y="914"/>
                  </a:lnTo>
                  <a:lnTo>
                    <a:pt x="6435" y="913"/>
                  </a:lnTo>
                  <a:lnTo>
                    <a:pt x="6446" y="910"/>
                  </a:lnTo>
                  <a:lnTo>
                    <a:pt x="6458" y="906"/>
                  </a:lnTo>
                  <a:lnTo>
                    <a:pt x="6470" y="901"/>
                  </a:lnTo>
                  <a:lnTo>
                    <a:pt x="6495" y="888"/>
                  </a:lnTo>
                  <a:lnTo>
                    <a:pt x="6525" y="877"/>
                  </a:lnTo>
                  <a:lnTo>
                    <a:pt x="6544" y="877"/>
                  </a:lnTo>
                  <a:lnTo>
                    <a:pt x="6547" y="885"/>
                  </a:lnTo>
                  <a:lnTo>
                    <a:pt x="6551" y="893"/>
                  </a:lnTo>
                  <a:lnTo>
                    <a:pt x="6556" y="899"/>
                  </a:lnTo>
                  <a:lnTo>
                    <a:pt x="6562" y="905"/>
                  </a:lnTo>
                  <a:lnTo>
                    <a:pt x="6576" y="915"/>
                  </a:lnTo>
                  <a:lnTo>
                    <a:pt x="6590" y="927"/>
                  </a:lnTo>
                  <a:lnTo>
                    <a:pt x="6596" y="906"/>
                  </a:lnTo>
                  <a:lnTo>
                    <a:pt x="6601" y="884"/>
                  </a:lnTo>
                  <a:lnTo>
                    <a:pt x="6605" y="873"/>
                  </a:lnTo>
                  <a:lnTo>
                    <a:pt x="6609" y="863"/>
                  </a:lnTo>
                  <a:lnTo>
                    <a:pt x="6614" y="854"/>
                  </a:lnTo>
                  <a:lnTo>
                    <a:pt x="6619" y="845"/>
                  </a:lnTo>
                  <a:lnTo>
                    <a:pt x="6626" y="835"/>
                  </a:lnTo>
                  <a:lnTo>
                    <a:pt x="6633" y="827"/>
                  </a:lnTo>
                  <a:lnTo>
                    <a:pt x="6642" y="821"/>
                  </a:lnTo>
                  <a:lnTo>
                    <a:pt x="6651" y="815"/>
                  </a:lnTo>
                  <a:lnTo>
                    <a:pt x="6662" y="810"/>
                  </a:lnTo>
                  <a:lnTo>
                    <a:pt x="6674" y="806"/>
                  </a:lnTo>
                  <a:lnTo>
                    <a:pt x="6688" y="804"/>
                  </a:lnTo>
                  <a:lnTo>
                    <a:pt x="6704" y="803"/>
                  </a:lnTo>
                  <a:lnTo>
                    <a:pt x="6701" y="799"/>
                  </a:lnTo>
                  <a:lnTo>
                    <a:pt x="6700" y="794"/>
                  </a:lnTo>
                  <a:lnTo>
                    <a:pt x="6700" y="790"/>
                  </a:lnTo>
                  <a:lnTo>
                    <a:pt x="6701" y="785"/>
                  </a:lnTo>
                  <a:lnTo>
                    <a:pt x="6702" y="775"/>
                  </a:lnTo>
                  <a:lnTo>
                    <a:pt x="6704" y="766"/>
                  </a:lnTo>
                  <a:lnTo>
                    <a:pt x="6709" y="770"/>
                  </a:lnTo>
                  <a:lnTo>
                    <a:pt x="6715" y="773"/>
                  </a:lnTo>
                  <a:lnTo>
                    <a:pt x="6721" y="775"/>
                  </a:lnTo>
                  <a:lnTo>
                    <a:pt x="6729" y="777"/>
                  </a:lnTo>
                  <a:lnTo>
                    <a:pt x="6744" y="778"/>
                  </a:lnTo>
                  <a:lnTo>
                    <a:pt x="6763" y="778"/>
                  </a:lnTo>
                  <a:lnTo>
                    <a:pt x="6774" y="781"/>
                  </a:lnTo>
                  <a:lnTo>
                    <a:pt x="6787" y="784"/>
                  </a:lnTo>
                  <a:lnTo>
                    <a:pt x="6795" y="785"/>
                  </a:lnTo>
                  <a:lnTo>
                    <a:pt x="6801" y="784"/>
                  </a:lnTo>
                  <a:lnTo>
                    <a:pt x="6809" y="783"/>
                  </a:lnTo>
                  <a:lnTo>
                    <a:pt x="6817" y="778"/>
                  </a:lnTo>
                  <a:lnTo>
                    <a:pt x="6813" y="767"/>
                  </a:lnTo>
                  <a:lnTo>
                    <a:pt x="6813" y="762"/>
                  </a:lnTo>
                  <a:lnTo>
                    <a:pt x="6816" y="757"/>
                  </a:lnTo>
                  <a:lnTo>
                    <a:pt x="6817" y="742"/>
                  </a:lnTo>
                  <a:lnTo>
                    <a:pt x="6790" y="738"/>
                  </a:lnTo>
                  <a:lnTo>
                    <a:pt x="6766" y="733"/>
                  </a:lnTo>
                  <a:lnTo>
                    <a:pt x="6743" y="727"/>
                  </a:lnTo>
                  <a:lnTo>
                    <a:pt x="6722" y="720"/>
                  </a:lnTo>
                  <a:lnTo>
                    <a:pt x="6685" y="706"/>
                  </a:lnTo>
                  <a:lnTo>
                    <a:pt x="6650" y="692"/>
                  </a:lnTo>
                  <a:lnTo>
                    <a:pt x="6632" y="685"/>
                  </a:lnTo>
                  <a:lnTo>
                    <a:pt x="6616" y="678"/>
                  </a:lnTo>
                  <a:lnTo>
                    <a:pt x="6598" y="672"/>
                  </a:lnTo>
                  <a:lnTo>
                    <a:pt x="6579" y="666"/>
                  </a:lnTo>
                  <a:lnTo>
                    <a:pt x="6561" y="662"/>
                  </a:lnTo>
                  <a:lnTo>
                    <a:pt x="6541" y="658"/>
                  </a:lnTo>
                  <a:lnTo>
                    <a:pt x="6520" y="656"/>
                  </a:lnTo>
                  <a:lnTo>
                    <a:pt x="6497" y="655"/>
                  </a:lnTo>
                  <a:lnTo>
                    <a:pt x="6543" y="659"/>
                  </a:lnTo>
                  <a:lnTo>
                    <a:pt x="6582" y="663"/>
                  </a:lnTo>
                  <a:lnTo>
                    <a:pt x="6592" y="663"/>
                  </a:lnTo>
                  <a:lnTo>
                    <a:pt x="6600" y="663"/>
                  </a:lnTo>
                  <a:lnTo>
                    <a:pt x="6610" y="662"/>
                  </a:lnTo>
                  <a:lnTo>
                    <a:pt x="6619" y="660"/>
                  </a:lnTo>
                  <a:lnTo>
                    <a:pt x="6628" y="658"/>
                  </a:lnTo>
                  <a:lnTo>
                    <a:pt x="6638" y="654"/>
                  </a:lnTo>
                  <a:lnTo>
                    <a:pt x="6648" y="649"/>
                  </a:lnTo>
                  <a:lnTo>
                    <a:pt x="6657" y="643"/>
                  </a:lnTo>
                  <a:lnTo>
                    <a:pt x="6653" y="637"/>
                  </a:lnTo>
                  <a:lnTo>
                    <a:pt x="6649" y="632"/>
                  </a:lnTo>
                  <a:lnTo>
                    <a:pt x="6644" y="627"/>
                  </a:lnTo>
                  <a:lnTo>
                    <a:pt x="6639" y="624"/>
                  </a:lnTo>
                  <a:lnTo>
                    <a:pt x="6628" y="618"/>
                  </a:lnTo>
                  <a:lnTo>
                    <a:pt x="6616" y="612"/>
                  </a:lnTo>
                  <a:lnTo>
                    <a:pt x="6605" y="607"/>
                  </a:lnTo>
                  <a:lnTo>
                    <a:pt x="6593" y="601"/>
                  </a:lnTo>
                  <a:lnTo>
                    <a:pt x="6587" y="598"/>
                  </a:lnTo>
                  <a:lnTo>
                    <a:pt x="6581" y="593"/>
                  </a:lnTo>
                  <a:lnTo>
                    <a:pt x="6576" y="588"/>
                  </a:lnTo>
                  <a:lnTo>
                    <a:pt x="6571" y="582"/>
                  </a:lnTo>
                  <a:lnTo>
                    <a:pt x="6597" y="582"/>
                  </a:lnTo>
                  <a:lnTo>
                    <a:pt x="6600" y="587"/>
                  </a:lnTo>
                  <a:lnTo>
                    <a:pt x="6605" y="592"/>
                  </a:lnTo>
                  <a:lnTo>
                    <a:pt x="6610" y="599"/>
                  </a:lnTo>
                  <a:lnTo>
                    <a:pt x="6617" y="604"/>
                  </a:lnTo>
                  <a:lnTo>
                    <a:pt x="6626" y="610"/>
                  </a:lnTo>
                  <a:lnTo>
                    <a:pt x="6634" y="615"/>
                  </a:lnTo>
                  <a:lnTo>
                    <a:pt x="6640" y="617"/>
                  </a:lnTo>
                  <a:lnTo>
                    <a:pt x="6645" y="618"/>
                  </a:lnTo>
                  <a:lnTo>
                    <a:pt x="6651" y="619"/>
                  </a:lnTo>
                  <a:lnTo>
                    <a:pt x="6657" y="619"/>
                  </a:lnTo>
                  <a:lnTo>
                    <a:pt x="6665" y="618"/>
                  </a:lnTo>
                  <a:lnTo>
                    <a:pt x="6670" y="617"/>
                  </a:lnTo>
                  <a:lnTo>
                    <a:pt x="6673" y="615"/>
                  </a:lnTo>
                  <a:lnTo>
                    <a:pt x="6675" y="612"/>
                  </a:lnTo>
                  <a:lnTo>
                    <a:pt x="6678" y="610"/>
                  </a:lnTo>
                  <a:lnTo>
                    <a:pt x="6683" y="608"/>
                  </a:lnTo>
                  <a:lnTo>
                    <a:pt x="6691" y="606"/>
                  </a:lnTo>
                  <a:lnTo>
                    <a:pt x="6704" y="606"/>
                  </a:lnTo>
                  <a:lnTo>
                    <a:pt x="6718" y="606"/>
                  </a:lnTo>
                  <a:lnTo>
                    <a:pt x="6730" y="607"/>
                  </a:lnTo>
                  <a:lnTo>
                    <a:pt x="6742" y="609"/>
                  </a:lnTo>
                  <a:lnTo>
                    <a:pt x="6752" y="612"/>
                  </a:lnTo>
                  <a:lnTo>
                    <a:pt x="6762" y="616"/>
                  </a:lnTo>
                  <a:lnTo>
                    <a:pt x="6771" y="619"/>
                  </a:lnTo>
                  <a:lnTo>
                    <a:pt x="6778" y="623"/>
                  </a:lnTo>
                  <a:lnTo>
                    <a:pt x="6786" y="627"/>
                  </a:lnTo>
                  <a:lnTo>
                    <a:pt x="6799" y="636"/>
                  </a:lnTo>
                  <a:lnTo>
                    <a:pt x="6812" y="645"/>
                  </a:lnTo>
                  <a:lnTo>
                    <a:pt x="6827" y="654"/>
                  </a:lnTo>
                  <a:lnTo>
                    <a:pt x="6843" y="661"/>
                  </a:lnTo>
                  <a:lnTo>
                    <a:pt x="6943" y="661"/>
                  </a:lnTo>
                  <a:lnTo>
                    <a:pt x="6945" y="667"/>
                  </a:lnTo>
                  <a:lnTo>
                    <a:pt x="6950" y="673"/>
                  </a:lnTo>
                  <a:lnTo>
                    <a:pt x="6955" y="676"/>
                  </a:lnTo>
                  <a:lnTo>
                    <a:pt x="6961" y="678"/>
                  </a:lnTo>
                  <a:lnTo>
                    <a:pt x="6971" y="680"/>
                  </a:lnTo>
                  <a:lnTo>
                    <a:pt x="6982" y="680"/>
                  </a:lnTo>
                  <a:lnTo>
                    <a:pt x="6989" y="680"/>
                  </a:lnTo>
                  <a:lnTo>
                    <a:pt x="7006" y="680"/>
                  </a:lnTo>
                  <a:lnTo>
                    <a:pt x="7027" y="678"/>
                  </a:lnTo>
                  <a:lnTo>
                    <a:pt x="7049" y="674"/>
                  </a:lnTo>
                  <a:lnTo>
                    <a:pt x="7031" y="668"/>
                  </a:lnTo>
                  <a:lnTo>
                    <a:pt x="7011" y="659"/>
                  </a:lnTo>
                  <a:lnTo>
                    <a:pt x="7002" y="654"/>
                  </a:lnTo>
                  <a:lnTo>
                    <a:pt x="6996" y="647"/>
                  </a:lnTo>
                  <a:lnTo>
                    <a:pt x="6993" y="644"/>
                  </a:lnTo>
                  <a:lnTo>
                    <a:pt x="6991" y="640"/>
                  </a:lnTo>
                  <a:lnTo>
                    <a:pt x="6989" y="636"/>
                  </a:lnTo>
                  <a:lnTo>
                    <a:pt x="6989" y="631"/>
                  </a:lnTo>
                  <a:lnTo>
                    <a:pt x="6990" y="621"/>
                  </a:lnTo>
                  <a:lnTo>
                    <a:pt x="6991" y="614"/>
                  </a:lnTo>
                  <a:lnTo>
                    <a:pt x="6992" y="608"/>
                  </a:lnTo>
                  <a:lnTo>
                    <a:pt x="6992" y="602"/>
                  </a:lnTo>
                  <a:lnTo>
                    <a:pt x="6991" y="593"/>
                  </a:lnTo>
                  <a:lnTo>
                    <a:pt x="6989" y="582"/>
                  </a:lnTo>
                  <a:lnTo>
                    <a:pt x="6975" y="581"/>
                  </a:lnTo>
                  <a:lnTo>
                    <a:pt x="6961" y="579"/>
                  </a:lnTo>
                  <a:lnTo>
                    <a:pt x="6947" y="577"/>
                  </a:lnTo>
                  <a:lnTo>
                    <a:pt x="6934" y="573"/>
                  </a:lnTo>
                  <a:lnTo>
                    <a:pt x="6910" y="564"/>
                  </a:lnTo>
                  <a:lnTo>
                    <a:pt x="6886" y="553"/>
                  </a:lnTo>
                  <a:lnTo>
                    <a:pt x="6861" y="543"/>
                  </a:lnTo>
                  <a:lnTo>
                    <a:pt x="6835" y="535"/>
                  </a:lnTo>
                  <a:lnTo>
                    <a:pt x="6821" y="531"/>
                  </a:lnTo>
                  <a:lnTo>
                    <a:pt x="6807" y="529"/>
                  </a:lnTo>
                  <a:lnTo>
                    <a:pt x="6793" y="527"/>
                  </a:lnTo>
                  <a:lnTo>
                    <a:pt x="6776" y="526"/>
                  </a:lnTo>
                  <a:lnTo>
                    <a:pt x="6769" y="527"/>
                  </a:lnTo>
                  <a:lnTo>
                    <a:pt x="6761" y="531"/>
                  </a:lnTo>
                  <a:lnTo>
                    <a:pt x="6756" y="533"/>
                  </a:lnTo>
                  <a:lnTo>
                    <a:pt x="6753" y="536"/>
                  </a:lnTo>
                  <a:lnTo>
                    <a:pt x="6751" y="540"/>
                  </a:lnTo>
                  <a:lnTo>
                    <a:pt x="6750" y="544"/>
                  </a:lnTo>
                  <a:lnTo>
                    <a:pt x="6751" y="547"/>
                  </a:lnTo>
                  <a:lnTo>
                    <a:pt x="6752" y="548"/>
                  </a:lnTo>
                  <a:lnTo>
                    <a:pt x="6754" y="550"/>
                  </a:lnTo>
                  <a:lnTo>
                    <a:pt x="6757" y="552"/>
                  </a:lnTo>
                  <a:lnTo>
                    <a:pt x="6765" y="555"/>
                  </a:lnTo>
                  <a:lnTo>
                    <a:pt x="6775" y="559"/>
                  </a:lnTo>
                  <a:lnTo>
                    <a:pt x="6785" y="563"/>
                  </a:lnTo>
                  <a:lnTo>
                    <a:pt x="6795" y="567"/>
                  </a:lnTo>
                  <a:lnTo>
                    <a:pt x="6799" y="570"/>
                  </a:lnTo>
                  <a:lnTo>
                    <a:pt x="6803" y="574"/>
                  </a:lnTo>
                  <a:lnTo>
                    <a:pt x="6807" y="577"/>
                  </a:lnTo>
                  <a:lnTo>
                    <a:pt x="6810" y="582"/>
                  </a:lnTo>
                  <a:lnTo>
                    <a:pt x="6778" y="567"/>
                  </a:lnTo>
                  <a:lnTo>
                    <a:pt x="6751" y="552"/>
                  </a:lnTo>
                  <a:lnTo>
                    <a:pt x="6728" y="539"/>
                  </a:lnTo>
                  <a:lnTo>
                    <a:pt x="6706" y="528"/>
                  </a:lnTo>
                  <a:lnTo>
                    <a:pt x="6684" y="517"/>
                  </a:lnTo>
                  <a:lnTo>
                    <a:pt x="6660" y="506"/>
                  </a:lnTo>
                  <a:lnTo>
                    <a:pt x="6631" y="494"/>
                  </a:lnTo>
                  <a:lnTo>
                    <a:pt x="6597" y="483"/>
                  </a:lnTo>
                  <a:lnTo>
                    <a:pt x="6573" y="477"/>
                  </a:lnTo>
                  <a:lnTo>
                    <a:pt x="6548" y="471"/>
                  </a:lnTo>
                  <a:lnTo>
                    <a:pt x="6525" y="466"/>
                  </a:lnTo>
                  <a:lnTo>
                    <a:pt x="6500" y="462"/>
                  </a:lnTo>
                  <a:lnTo>
                    <a:pt x="6454" y="455"/>
                  </a:lnTo>
                  <a:lnTo>
                    <a:pt x="6408" y="450"/>
                  </a:lnTo>
                  <a:lnTo>
                    <a:pt x="6363" y="443"/>
                  </a:lnTo>
                  <a:lnTo>
                    <a:pt x="6318" y="436"/>
                  </a:lnTo>
                  <a:lnTo>
                    <a:pt x="6295" y="432"/>
                  </a:lnTo>
                  <a:lnTo>
                    <a:pt x="6272" y="427"/>
                  </a:lnTo>
                  <a:lnTo>
                    <a:pt x="6249" y="422"/>
                  </a:lnTo>
                  <a:lnTo>
                    <a:pt x="6225" y="415"/>
                  </a:lnTo>
                  <a:lnTo>
                    <a:pt x="6146" y="415"/>
                  </a:lnTo>
                  <a:lnTo>
                    <a:pt x="6133" y="407"/>
                  </a:lnTo>
                  <a:lnTo>
                    <a:pt x="6121" y="402"/>
                  </a:lnTo>
                  <a:lnTo>
                    <a:pt x="6114" y="400"/>
                  </a:lnTo>
                  <a:lnTo>
                    <a:pt x="6106" y="398"/>
                  </a:lnTo>
                  <a:lnTo>
                    <a:pt x="6096" y="397"/>
                  </a:lnTo>
                  <a:lnTo>
                    <a:pt x="6085" y="397"/>
                  </a:lnTo>
                  <a:lnTo>
                    <a:pt x="6071" y="398"/>
                  </a:lnTo>
                  <a:lnTo>
                    <a:pt x="6058" y="400"/>
                  </a:lnTo>
                  <a:lnTo>
                    <a:pt x="6045" y="403"/>
                  </a:lnTo>
                  <a:lnTo>
                    <a:pt x="6033" y="406"/>
                  </a:lnTo>
                  <a:lnTo>
                    <a:pt x="6020" y="410"/>
                  </a:lnTo>
                  <a:lnTo>
                    <a:pt x="6007" y="412"/>
                  </a:lnTo>
                  <a:lnTo>
                    <a:pt x="5993" y="415"/>
                  </a:lnTo>
                  <a:lnTo>
                    <a:pt x="5979" y="415"/>
                  </a:lnTo>
                  <a:lnTo>
                    <a:pt x="5971" y="415"/>
                  </a:lnTo>
                  <a:lnTo>
                    <a:pt x="5960" y="412"/>
                  </a:lnTo>
                  <a:lnTo>
                    <a:pt x="5945" y="409"/>
                  </a:lnTo>
                  <a:lnTo>
                    <a:pt x="5929" y="405"/>
                  </a:lnTo>
                  <a:lnTo>
                    <a:pt x="5913" y="400"/>
                  </a:lnTo>
                  <a:lnTo>
                    <a:pt x="5899" y="395"/>
                  </a:lnTo>
                  <a:lnTo>
                    <a:pt x="5887" y="389"/>
                  </a:lnTo>
                  <a:lnTo>
                    <a:pt x="5880" y="384"/>
                  </a:lnTo>
                  <a:lnTo>
                    <a:pt x="5833" y="384"/>
                  </a:lnTo>
                  <a:lnTo>
                    <a:pt x="5835" y="394"/>
                  </a:lnTo>
                  <a:lnTo>
                    <a:pt x="5838" y="402"/>
                  </a:lnTo>
                  <a:lnTo>
                    <a:pt x="5843" y="410"/>
                  </a:lnTo>
                  <a:lnTo>
                    <a:pt x="5847" y="417"/>
                  </a:lnTo>
                  <a:lnTo>
                    <a:pt x="5853" y="423"/>
                  </a:lnTo>
                  <a:lnTo>
                    <a:pt x="5859" y="429"/>
                  </a:lnTo>
                  <a:lnTo>
                    <a:pt x="5866" y="435"/>
                  </a:lnTo>
                  <a:lnTo>
                    <a:pt x="5872" y="439"/>
                  </a:lnTo>
                  <a:lnTo>
                    <a:pt x="5895" y="454"/>
                  </a:lnTo>
                  <a:lnTo>
                    <a:pt x="5906" y="459"/>
                  </a:lnTo>
                  <a:lnTo>
                    <a:pt x="5883" y="448"/>
                  </a:lnTo>
                  <a:lnTo>
                    <a:pt x="5860" y="435"/>
                  </a:lnTo>
                  <a:lnTo>
                    <a:pt x="5848" y="430"/>
                  </a:lnTo>
                  <a:lnTo>
                    <a:pt x="5834" y="425"/>
                  </a:lnTo>
                  <a:lnTo>
                    <a:pt x="5826" y="424"/>
                  </a:lnTo>
                  <a:lnTo>
                    <a:pt x="5819" y="422"/>
                  </a:lnTo>
                  <a:lnTo>
                    <a:pt x="5810" y="422"/>
                  </a:lnTo>
                  <a:lnTo>
                    <a:pt x="5800" y="421"/>
                  </a:lnTo>
                  <a:lnTo>
                    <a:pt x="5804" y="417"/>
                  </a:lnTo>
                  <a:lnTo>
                    <a:pt x="5807" y="412"/>
                  </a:lnTo>
                  <a:lnTo>
                    <a:pt x="5809" y="405"/>
                  </a:lnTo>
                  <a:lnTo>
                    <a:pt x="5813" y="397"/>
                  </a:lnTo>
                  <a:lnTo>
                    <a:pt x="5796" y="397"/>
                  </a:lnTo>
                  <a:lnTo>
                    <a:pt x="5781" y="396"/>
                  </a:lnTo>
                  <a:lnTo>
                    <a:pt x="5767" y="395"/>
                  </a:lnTo>
                  <a:lnTo>
                    <a:pt x="5754" y="390"/>
                  </a:lnTo>
                  <a:lnTo>
                    <a:pt x="5753" y="395"/>
                  </a:lnTo>
                  <a:lnTo>
                    <a:pt x="5752" y="399"/>
                  </a:lnTo>
                  <a:lnTo>
                    <a:pt x="5751" y="402"/>
                  </a:lnTo>
                  <a:lnTo>
                    <a:pt x="5748" y="405"/>
                  </a:lnTo>
                  <a:lnTo>
                    <a:pt x="5745" y="407"/>
                  </a:lnTo>
                  <a:lnTo>
                    <a:pt x="5742" y="409"/>
                  </a:lnTo>
                  <a:lnTo>
                    <a:pt x="5737" y="411"/>
                  </a:lnTo>
                  <a:lnTo>
                    <a:pt x="5733" y="412"/>
                  </a:lnTo>
                  <a:lnTo>
                    <a:pt x="5724" y="414"/>
                  </a:lnTo>
                  <a:lnTo>
                    <a:pt x="5714" y="415"/>
                  </a:lnTo>
                  <a:lnTo>
                    <a:pt x="5703" y="415"/>
                  </a:lnTo>
                  <a:lnTo>
                    <a:pt x="5693" y="415"/>
                  </a:lnTo>
                  <a:lnTo>
                    <a:pt x="5667" y="415"/>
                  </a:lnTo>
                  <a:lnTo>
                    <a:pt x="5643" y="413"/>
                  </a:lnTo>
                  <a:lnTo>
                    <a:pt x="5621" y="411"/>
                  </a:lnTo>
                  <a:lnTo>
                    <a:pt x="5599" y="409"/>
                  </a:lnTo>
                  <a:lnTo>
                    <a:pt x="5578" y="407"/>
                  </a:lnTo>
                  <a:lnTo>
                    <a:pt x="5557" y="408"/>
                  </a:lnTo>
                  <a:lnTo>
                    <a:pt x="5546" y="409"/>
                  </a:lnTo>
                  <a:lnTo>
                    <a:pt x="5536" y="410"/>
                  </a:lnTo>
                  <a:lnTo>
                    <a:pt x="5525" y="412"/>
                  </a:lnTo>
                  <a:lnTo>
                    <a:pt x="5514" y="415"/>
                  </a:lnTo>
                  <a:lnTo>
                    <a:pt x="5528" y="430"/>
                  </a:lnTo>
                  <a:lnTo>
                    <a:pt x="5539" y="439"/>
                  </a:lnTo>
                  <a:lnTo>
                    <a:pt x="5551" y="450"/>
                  </a:lnTo>
                  <a:lnTo>
                    <a:pt x="5567" y="465"/>
                  </a:lnTo>
                  <a:lnTo>
                    <a:pt x="5531" y="450"/>
                  </a:lnTo>
                  <a:lnTo>
                    <a:pt x="5497" y="437"/>
                  </a:lnTo>
                  <a:lnTo>
                    <a:pt x="5465" y="426"/>
                  </a:lnTo>
                  <a:lnTo>
                    <a:pt x="5433" y="414"/>
                  </a:lnTo>
                  <a:lnTo>
                    <a:pt x="5419" y="407"/>
                  </a:lnTo>
                  <a:lnTo>
                    <a:pt x="5404" y="400"/>
                  </a:lnTo>
                  <a:lnTo>
                    <a:pt x="5388" y="392"/>
                  </a:lnTo>
                  <a:lnTo>
                    <a:pt x="5374" y="383"/>
                  </a:lnTo>
                  <a:lnTo>
                    <a:pt x="5360" y="373"/>
                  </a:lnTo>
                  <a:lnTo>
                    <a:pt x="5344" y="362"/>
                  </a:lnTo>
                  <a:lnTo>
                    <a:pt x="5330" y="350"/>
                  </a:lnTo>
                  <a:lnTo>
                    <a:pt x="5315" y="336"/>
                  </a:lnTo>
                  <a:lnTo>
                    <a:pt x="5109" y="336"/>
                  </a:lnTo>
                  <a:lnTo>
                    <a:pt x="5104" y="337"/>
                  </a:lnTo>
                  <a:lnTo>
                    <a:pt x="5099" y="339"/>
                  </a:lnTo>
                  <a:lnTo>
                    <a:pt x="5094" y="343"/>
                  </a:lnTo>
                  <a:lnTo>
                    <a:pt x="5090" y="348"/>
                  </a:lnTo>
                  <a:lnTo>
                    <a:pt x="5009" y="354"/>
                  </a:lnTo>
                  <a:lnTo>
                    <a:pt x="5003" y="353"/>
                  </a:lnTo>
                  <a:lnTo>
                    <a:pt x="4996" y="353"/>
                  </a:lnTo>
                  <a:lnTo>
                    <a:pt x="4991" y="351"/>
                  </a:lnTo>
                  <a:lnTo>
                    <a:pt x="4986" y="349"/>
                  </a:lnTo>
                  <a:lnTo>
                    <a:pt x="4979" y="344"/>
                  </a:lnTo>
                  <a:lnTo>
                    <a:pt x="4972" y="339"/>
                  </a:lnTo>
                  <a:lnTo>
                    <a:pt x="4964" y="332"/>
                  </a:lnTo>
                  <a:lnTo>
                    <a:pt x="4956" y="327"/>
                  </a:lnTo>
                  <a:lnTo>
                    <a:pt x="4951" y="325"/>
                  </a:lnTo>
                  <a:lnTo>
                    <a:pt x="4945" y="324"/>
                  </a:lnTo>
                  <a:lnTo>
                    <a:pt x="4938" y="323"/>
                  </a:lnTo>
                  <a:lnTo>
                    <a:pt x="4929" y="323"/>
                  </a:lnTo>
                  <a:lnTo>
                    <a:pt x="4924" y="323"/>
                  </a:lnTo>
                  <a:lnTo>
                    <a:pt x="4918" y="324"/>
                  </a:lnTo>
                  <a:lnTo>
                    <a:pt x="4916" y="326"/>
                  </a:lnTo>
                  <a:lnTo>
                    <a:pt x="4913" y="329"/>
                  </a:lnTo>
                  <a:lnTo>
                    <a:pt x="4911" y="331"/>
                  </a:lnTo>
                  <a:lnTo>
                    <a:pt x="4907" y="333"/>
                  </a:lnTo>
                  <a:lnTo>
                    <a:pt x="4903" y="334"/>
                  </a:lnTo>
                  <a:lnTo>
                    <a:pt x="4896" y="336"/>
                  </a:lnTo>
                  <a:lnTo>
                    <a:pt x="4884" y="334"/>
                  </a:lnTo>
                  <a:lnTo>
                    <a:pt x="4873" y="332"/>
                  </a:lnTo>
                  <a:lnTo>
                    <a:pt x="4863" y="328"/>
                  </a:lnTo>
                  <a:lnTo>
                    <a:pt x="4853" y="324"/>
                  </a:lnTo>
                  <a:lnTo>
                    <a:pt x="4836" y="314"/>
                  </a:lnTo>
                  <a:lnTo>
                    <a:pt x="4816" y="304"/>
                  </a:lnTo>
                  <a:lnTo>
                    <a:pt x="4830" y="292"/>
                  </a:lnTo>
                  <a:lnTo>
                    <a:pt x="4826" y="290"/>
                  </a:lnTo>
                  <a:lnTo>
                    <a:pt x="4816" y="286"/>
                  </a:lnTo>
                  <a:lnTo>
                    <a:pt x="4808" y="284"/>
                  </a:lnTo>
                  <a:lnTo>
                    <a:pt x="4799" y="282"/>
                  </a:lnTo>
                  <a:lnTo>
                    <a:pt x="4789" y="281"/>
                  </a:lnTo>
                  <a:lnTo>
                    <a:pt x="4777" y="279"/>
                  </a:lnTo>
                  <a:lnTo>
                    <a:pt x="4766" y="281"/>
                  </a:lnTo>
                  <a:lnTo>
                    <a:pt x="4757" y="281"/>
                  </a:lnTo>
                  <a:lnTo>
                    <a:pt x="4748" y="283"/>
                  </a:lnTo>
                  <a:lnTo>
                    <a:pt x="4740" y="285"/>
                  </a:lnTo>
                  <a:lnTo>
                    <a:pt x="4728" y="290"/>
                  </a:lnTo>
                  <a:lnTo>
                    <a:pt x="4717" y="295"/>
                  </a:lnTo>
                  <a:lnTo>
                    <a:pt x="4710" y="301"/>
                  </a:lnTo>
                  <a:lnTo>
                    <a:pt x="4701" y="306"/>
                  </a:lnTo>
                  <a:lnTo>
                    <a:pt x="4698" y="308"/>
                  </a:lnTo>
                  <a:lnTo>
                    <a:pt x="4693" y="309"/>
                  </a:lnTo>
                  <a:lnTo>
                    <a:pt x="4689" y="310"/>
                  </a:lnTo>
                  <a:lnTo>
                    <a:pt x="4683" y="310"/>
                  </a:lnTo>
                  <a:lnTo>
                    <a:pt x="4670" y="310"/>
                  </a:lnTo>
                  <a:lnTo>
                    <a:pt x="4657" y="310"/>
                  </a:lnTo>
                  <a:lnTo>
                    <a:pt x="4657" y="279"/>
                  </a:lnTo>
                  <a:lnTo>
                    <a:pt x="4650" y="275"/>
                  </a:lnTo>
                  <a:lnTo>
                    <a:pt x="4644" y="272"/>
                  </a:lnTo>
                  <a:lnTo>
                    <a:pt x="4638" y="271"/>
                  </a:lnTo>
                  <a:lnTo>
                    <a:pt x="4633" y="270"/>
                  </a:lnTo>
                  <a:lnTo>
                    <a:pt x="4627" y="271"/>
                  </a:lnTo>
                  <a:lnTo>
                    <a:pt x="4621" y="272"/>
                  </a:lnTo>
                  <a:lnTo>
                    <a:pt x="4613" y="275"/>
                  </a:lnTo>
                  <a:lnTo>
                    <a:pt x="4604" y="279"/>
                  </a:lnTo>
                  <a:lnTo>
                    <a:pt x="4603" y="277"/>
                  </a:lnTo>
                  <a:lnTo>
                    <a:pt x="4601" y="275"/>
                  </a:lnTo>
                  <a:lnTo>
                    <a:pt x="4599" y="273"/>
                  </a:lnTo>
                  <a:lnTo>
                    <a:pt x="4597" y="272"/>
                  </a:lnTo>
                  <a:lnTo>
                    <a:pt x="4589" y="270"/>
                  </a:lnTo>
                  <a:lnTo>
                    <a:pt x="4579" y="268"/>
                  </a:lnTo>
                  <a:lnTo>
                    <a:pt x="4557" y="267"/>
                  </a:lnTo>
                  <a:lnTo>
                    <a:pt x="4532" y="267"/>
                  </a:lnTo>
                  <a:lnTo>
                    <a:pt x="4486" y="271"/>
                  </a:lnTo>
                  <a:lnTo>
                    <a:pt x="4465" y="273"/>
                  </a:lnTo>
                  <a:lnTo>
                    <a:pt x="4398" y="273"/>
                  </a:lnTo>
                  <a:lnTo>
                    <a:pt x="4399" y="276"/>
                  </a:lnTo>
                  <a:lnTo>
                    <a:pt x="4400" y="279"/>
                  </a:lnTo>
                  <a:lnTo>
                    <a:pt x="4402" y="283"/>
                  </a:lnTo>
                  <a:lnTo>
                    <a:pt x="4405" y="285"/>
                  </a:lnTo>
                  <a:lnTo>
                    <a:pt x="4409" y="288"/>
                  </a:lnTo>
                  <a:lnTo>
                    <a:pt x="4412" y="290"/>
                  </a:lnTo>
                  <a:lnTo>
                    <a:pt x="4415" y="292"/>
                  </a:lnTo>
                  <a:lnTo>
                    <a:pt x="4418" y="292"/>
                  </a:lnTo>
                  <a:lnTo>
                    <a:pt x="4420" y="299"/>
                  </a:lnTo>
                  <a:lnTo>
                    <a:pt x="4425" y="307"/>
                  </a:lnTo>
                  <a:lnTo>
                    <a:pt x="4432" y="316"/>
                  </a:lnTo>
                  <a:lnTo>
                    <a:pt x="4438" y="323"/>
                  </a:lnTo>
                  <a:lnTo>
                    <a:pt x="4429" y="323"/>
                  </a:lnTo>
                  <a:lnTo>
                    <a:pt x="4420" y="324"/>
                  </a:lnTo>
                  <a:lnTo>
                    <a:pt x="4412" y="326"/>
                  </a:lnTo>
                  <a:lnTo>
                    <a:pt x="4403" y="329"/>
                  </a:lnTo>
                  <a:lnTo>
                    <a:pt x="4394" y="331"/>
                  </a:lnTo>
                  <a:lnTo>
                    <a:pt x="4383" y="333"/>
                  </a:lnTo>
                  <a:lnTo>
                    <a:pt x="4373" y="334"/>
                  </a:lnTo>
                  <a:lnTo>
                    <a:pt x="4358" y="336"/>
                  </a:lnTo>
                  <a:lnTo>
                    <a:pt x="4337" y="334"/>
                  </a:lnTo>
                  <a:lnTo>
                    <a:pt x="4317" y="331"/>
                  </a:lnTo>
                  <a:lnTo>
                    <a:pt x="4295" y="327"/>
                  </a:lnTo>
                  <a:lnTo>
                    <a:pt x="4272" y="323"/>
                  </a:lnTo>
                  <a:lnTo>
                    <a:pt x="4250" y="318"/>
                  </a:lnTo>
                  <a:lnTo>
                    <a:pt x="4228" y="314"/>
                  </a:lnTo>
                  <a:lnTo>
                    <a:pt x="4206" y="311"/>
                  </a:lnTo>
                  <a:lnTo>
                    <a:pt x="4186" y="310"/>
                  </a:lnTo>
                  <a:lnTo>
                    <a:pt x="4176" y="310"/>
                  </a:lnTo>
                  <a:lnTo>
                    <a:pt x="4166" y="310"/>
                  </a:lnTo>
                  <a:lnTo>
                    <a:pt x="4166" y="348"/>
                  </a:lnTo>
                  <a:lnTo>
                    <a:pt x="4139" y="348"/>
                  </a:lnTo>
                  <a:lnTo>
                    <a:pt x="4131" y="345"/>
                  </a:lnTo>
                  <a:lnTo>
                    <a:pt x="4122" y="342"/>
                  </a:lnTo>
                  <a:lnTo>
                    <a:pt x="4113" y="340"/>
                  </a:lnTo>
                  <a:lnTo>
                    <a:pt x="4102" y="338"/>
                  </a:lnTo>
                  <a:lnTo>
                    <a:pt x="4082" y="333"/>
                  </a:lnTo>
                  <a:lnTo>
                    <a:pt x="4060" y="330"/>
                  </a:lnTo>
                  <a:lnTo>
                    <a:pt x="4039" y="326"/>
                  </a:lnTo>
                  <a:lnTo>
                    <a:pt x="4019" y="321"/>
                  </a:lnTo>
                  <a:lnTo>
                    <a:pt x="4009" y="318"/>
                  </a:lnTo>
                  <a:lnTo>
                    <a:pt x="4000" y="314"/>
                  </a:lnTo>
                  <a:lnTo>
                    <a:pt x="3993" y="310"/>
                  </a:lnTo>
                  <a:lnTo>
                    <a:pt x="3986" y="304"/>
                  </a:lnTo>
                  <a:lnTo>
                    <a:pt x="3946" y="304"/>
                  </a:lnTo>
                  <a:lnTo>
                    <a:pt x="3953" y="317"/>
                  </a:lnTo>
                  <a:lnTo>
                    <a:pt x="3960" y="329"/>
                  </a:lnTo>
                  <a:lnTo>
                    <a:pt x="3941" y="318"/>
                  </a:lnTo>
                  <a:lnTo>
                    <a:pt x="3920" y="305"/>
                  </a:lnTo>
                  <a:lnTo>
                    <a:pt x="3898" y="294"/>
                  </a:lnTo>
                  <a:lnTo>
                    <a:pt x="3880" y="286"/>
                  </a:lnTo>
                  <a:lnTo>
                    <a:pt x="3820" y="286"/>
                  </a:lnTo>
                  <a:lnTo>
                    <a:pt x="3820" y="287"/>
                  </a:lnTo>
                  <a:lnTo>
                    <a:pt x="3819" y="288"/>
                  </a:lnTo>
                  <a:lnTo>
                    <a:pt x="3818" y="288"/>
                  </a:lnTo>
                  <a:lnTo>
                    <a:pt x="3816" y="287"/>
                  </a:lnTo>
                  <a:lnTo>
                    <a:pt x="3809" y="286"/>
                  </a:lnTo>
                  <a:lnTo>
                    <a:pt x="3800" y="283"/>
                  </a:lnTo>
                  <a:lnTo>
                    <a:pt x="3777" y="274"/>
                  </a:lnTo>
                  <a:lnTo>
                    <a:pt x="3752" y="265"/>
                  </a:lnTo>
                  <a:lnTo>
                    <a:pt x="3727" y="256"/>
                  </a:lnTo>
                  <a:lnTo>
                    <a:pt x="3706" y="249"/>
                  </a:lnTo>
                  <a:lnTo>
                    <a:pt x="3698" y="247"/>
                  </a:lnTo>
                  <a:lnTo>
                    <a:pt x="3694" y="246"/>
                  </a:lnTo>
                  <a:lnTo>
                    <a:pt x="3693" y="246"/>
                  </a:lnTo>
                  <a:lnTo>
                    <a:pt x="3692" y="247"/>
                  </a:lnTo>
                  <a:lnTo>
                    <a:pt x="3693" y="248"/>
                  </a:lnTo>
                  <a:lnTo>
                    <a:pt x="3694" y="249"/>
                  </a:lnTo>
                  <a:lnTo>
                    <a:pt x="3677" y="249"/>
                  </a:lnTo>
                  <a:lnTo>
                    <a:pt x="3663" y="251"/>
                  </a:lnTo>
                  <a:lnTo>
                    <a:pt x="3650" y="253"/>
                  </a:lnTo>
                  <a:lnTo>
                    <a:pt x="3637" y="255"/>
                  </a:lnTo>
                  <a:lnTo>
                    <a:pt x="3624" y="257"/>
                  </a:lnTo>
                  <a:lnTo>
                    <a:pt x="3608" y="259"/>
                  </a:lnTo>
                  <a:lnTo>
                    <a:pt x="3593" y="261"/>
                  </a:lnTo>
                  <a:lnTo>
                    <a:pt x="3574" y="261"/>
                  </a:lnTo>
                  <a:lnTo>
                    <a:pt x="3559" y="261"/>
                  </a:lnTo>
                  <a:lnTo>
                    <a:pt x="3544" y="260"/>
                  </a:lnTo>
                  <a:lnTo>
                    <a:pt x="3528" y="258"/>
                  </a:lnTo>
                  <a:lnTo>
                    <a:pt x="3515" y="256"/>
                  </a:lnTo>
                  <a:lnTo>
                    <a:pt x="3488" y="252"/>
                  </a:lnTo>
                  <a:lnTo>
                    <a:pt x="3461" y="246"/>
                  </a:lnTo>
                  <a:lnTo>
                    <a:pt x="3435" y="240"/>
                  </a:lnTo>
                  <a:lnTo>
                    <a:pt x="3408" y="236"/>
                  </a:lnTo>
                  <a:lnTo>
                    <a:pt x="3394" y="234"/>
                  </a:lnTo>
                  <a:lnTo>
                    <a:pt x="3379" y="232"/>
                  </a:lnTo>
                  <a:lnTo>
                    <a:pt x="3365" y="231"/>
                  </a:lnTo>
                  <a:lnTo>
                    <a:pt x="3348" y="231"/>
                  </a:lnTo>
                  <a:lnTo>
                    <a:pt x="3334" y="227"/>
                  </a:lnTo>
                  <a:lnTo>
                    <a:pt x="3313" y="219"/>
                  </a:lnTo>
                  <a:lnTo>
                    <a:pt x="3304" y="216"/>
                  </a:lnTo>
                  <a:lnTo>
                    <a:pt x="3296" y="214"/>
                  </a:lnTo>
                  <a:lnTo>
                    <a:pt x="3293" y="214"/>
                  </a:lnTo>
                  <a:lnTo>
                    <a:pt x="3291" y="215"/>
                  </a:lnTo>
                  <a:lnTo>
                    <a:pt x="3289" y="216"/>
                  </a:lnTo>
                  <a:lnTo>
                    <a:pt x="3289" y="218"/>
                  </a:lnTo>
                  <a:lnTo>
                    <a:pt x="3289" y="221"/>
                  </a:lnTo>
                  <a:lnTo>
                    <a:pt x="3290" y="226"/>
                  </a:lnTo>
                  <a:lnTo>
                    <a:pt x="3292" y="229"/>
                  </a:lnTo>
                  <a:lnTo>
                    <a:pt x="3295" y="233"/>
                  </a:lnTo>
                  <a:lnTo>
                    <a:pt x="3302" y="240"/>
                  </a:lnTo>
                  <a:lnTo>
                    <a:pt x="3310" y="247"/>
                  </a:lnTo>
                  <a:lnTo>
                    <a:pt x="3320" y="252"/>
                  </a:lnTo>
                  <a:lnTo>
                    <a:pt x="3328" y="257"/>
                  </a:lnTo>
                  <a:lnTo>
                    <a:pt x="3336" y="260"/>
                  </a:lnTo>
                  <a:lnTo>
                    <a:pt x="3341" y="261"/>
                  </a:lnTo>
                  <a:lnTo>
                    <a:pt x="3332" y="260"/>
                  </a:lnTo>
                  <a:lnTo>
                    <a:pt x="3323" y="257"/>
                  </a:lnTo>
                  <a:lnTo>
                    <a:pt x="3314" y="255"/>
                  </a:lnTo>
                  <a:lnTo>
                    <a:pt x="3305" y="251"/>
                  </a:lnTo>
                  <a:lnTo>
                    <a:pt x="3290" y="244"/>
                  </a:lnTo>
                  <a:lnTo>
                    <a:pt x="3273" y="235"/>
                  </a:lnTo>
                  <a:lnTo>
                    <a:pt x="3257" y="225"/>
                  </a:lnTo>
                  <a:lnTo>
                    <a:pt x="3239" y="213"/>
                  </a:lnTo>
                  <a:lnTo>
                    <a:pt x="3219" y="203"/>
                  </a:lnTo>
                  <a:lnTo>
                    <a:pt x="3195" y="193"/>
                  </a:lnTo>
                  <a:lnTo>
                    <a:pt x="3198" y="192"/>
                  </a:lnTo>
                  <a:lnTo>
                    <a:pt x="3200" y="190"/>
                  </a:lnTo>
                  <a:lnTo>
                    <a:pt x="3201" y="186"/>
                  </a:lnTo>
                  <a:lnTo>
                    <a:pt x="3201" y="181"/>
                  </a:lnTo>
                  <a:lnTo>
                    <a:pt x="3202" y="173"/>
                  </a:lnTo>
                  <a:lnTo>
                    <a:pt x="3202" y="169"/>
                  </a:lnTo>
                  <a:lnTo>
                    <a:pt x="3169" y="169"/>
                  </a:lnTo>
                  <a:lnTo>
                    <a:pt x="3164" y="170"/>
                  </a:lnTo>
                  <a:lnTo>
                    <a:pt x="3159" y="173"/>
                  </a:lnTo>
                  <a:lnTo>
                    <a:pt x="3154" y="177"/>
                  </a:lnTo>
                  <a:lnTo>
                    <a:pt x="3149" y="181"/>
                  </a:lnTo>
                  <a:lnTo>
                    <a:pt x="3153" y="187"/>
                  </a:lnTo>
                  <a:lnTo>
                    <a:pt x="3156" y="193"/>
                  </a:lnTo>
                  <a:lnTo>
                    <a:pt x="3144" y="196"/>
                  </a:lnTo>
                  <a:lnTo>
                    <a:pt x="3133" y="199"/>
                  </a:lnTo>
                  <a:lnTo>
                    <a:pt x="3122" y="203"/>
                  </a:lnTo>
                  <a:lnTo>
                    <a:pt x="3112" y="206"/>
                  </a:lnTo>
                  <a:lnTo>
                    <a:pt x="3093" y="215"/>
                  </a:lnTo>
                  <a:lnTo>
                    <a:pt x="3076" y="225"/>
                  </a:lnTo>
                  <a:lnTo>
                    <a:pt x="3058" y="235"/>
                  </a:lnTo>
                  <a:lnTo>
                    <a:pt x="3040" y="245"/>
                  </a:lnTo>
                  <a:lnTo>
                    <a:pt x="3030" y="249"/>
                  </a:lnTo>
                  <a:lnTo>
                    <a:pt x="3020" y="253"/>
                  </a:lnTo>
                  <a:lnTo>
                    <a:pt x="3008" y="257"/>
                  </a:lnTo>
                  <a:lnTo>
                    <a:pt x="2997" y="261"/>
                  </a:lnTo>
                  <a:lnTo>
                    <a:pt x="2997" y="257"/>
                  </a:lnTo>
                  <a:lnTo>
                    <a:pt x="2998" y="252"/>
                  </a:lnTo>
                  <a:lnTo>
                    <a:pt x="2999" y="248"/>
                  </a:lnTo>
                  <a:lnTo>
                    <a:pt x="3002" y="243"/>
                  </a:lnTo>
                  <a:lnTo>
                    <a:pt x="3008" y="235"/>
                  </a:lnTo>
                  <a:lnTo>
                    <a:pt x="3016" y="226"/>
                  </a:lnTo>
                  <a:lnTo>
                    <a:pt x="3026" y="217"/>
                  </a:lnTo>
                  <a:lnTo>
                    <a:pt x="3038" y="209"/>
                  </a:lnTo>
                  <a:lnTo>
                    <a:pt x="3052" y="201"/>
                  </a:lnTo>
                  <a:lnTo>
                    <a:pt x="3065" y="193"/>
                  </a:lnTo>
                  <a:lnTo>
                    <a:pt x="3093" y="179"/>
                  </a:lnTo>
                  <a:lnTo>
                    <a:pt x="3122" y="165"/>
                  </a:lnTo>
                  <a:lnTo>
                    <a:pt x="3148" y="154"/>
                  </a:lnTo>
                  <a:lnTo>
                    <a:pt x="3169" y="144"/>
                  </a:lnTo>
                  <a:lnTo>
                    <a:pt x="3157" y="136"/>
                  </a:lnTo>
                  <a:lnTo>
                    <a:pt x="3144" y="129"/>
                  </a:lnTo>
                  <a:lnTo>
                    <a:pt x="3130" y="122"/>
                  </a:lnTo>
                  <a:lnTo>
                    <a:pt x="3114" y="115"/>
                  </a:lnTo>
                  <a:lnTo>
                    <a:pt x="3098" y="107"/>
                  </a:lnTo>
                  <a:lnTo>
                    <a:pt x="3080" y="102"/>
                  </a:lnTo>
                  <a:lnTo>
                    <a:pt x="3063" y="96"/>
                  </a:lnTo>
                  <a:lnTo>
                    <a:pt x="3044" y="91"/>
                  </a:lnTo>
                  <a:lnTo>
                    <a:pt x="3024" y="86"/>
                  </a:lnTo>
                  <a:lnTo>
                    <a:pt x="3004" y="82"/>
                  </a:lnTo>
                  <a:lnTo>
                    <a:pt x="2985" y="79"/>
                  </a:lnTo>
                  <a:lnTo>
                    <a:pt x="2965" y="76"/>
                  </a:lnTo>
                  <a:lnTo>
                    <a:pt x="2944" y="74"/>
                  </a:lnTo>
                  <a:lnTo>
                    <a:pt x="2923" y="72"/>
                  </a:lnTo>
                  <a:lnTo>
                    <a:pt x="2903" y="71"/>
                  </a:lnTo>
                  <a:lnTo>
                    <a:pt x="2884" y="70"/>
                  </a:lnTo>
                  <a:lnTo>
                    <a:pt x="2875" y="71"/>
                  </a:lnTo>
                  <a:lnTo>
                    <a:pt x="2867" y="72"/>
                  </a:lnTo>
                  <a:lnTo>
                    <a:pt x="2862" y="74"/>
                  </a:lnTo>
                  <a:lnTo>
                    <a:pt x="2856" y="76"/>
                  </a:lnTo>
                  <a:lnTo>
                    <a:pt x="2850" y="79"/>
                  </a:lnTo>
                  <a:lnTo>
                    <a:pt x="2843" y="81"/>
                  </a:lnTo>
                  <a:lnTo>
                    <a:pt x="2834" y="82"/>
                  </a:lnTo>
                  <a:lnTo>
                    <a:pt x="2823" y="83"/>
                  </a:lnTo>
                  <a:lnTo>
                    <a:pt x="2723" y="64"/>
                  </a:lnTo>
                  <a:lnTo>
                    <a:pt x="2724" y="58"/>
                  </a:lnTo>
                  <a:lnTo>
                    <a:pt x="2726" y="52"/>
                  </a:lnTo>
                  <a:lnTo>
                    <a:pt x="2729" y="47"/>
                  </a:lnTo>
                  <a:lnTo>
                    <a:pt x="2731" y="42"/>
                  </a:lnTo>
                  <a:lnTo>
                    <a:pt x="2738" y="33"/>
                  </a:lnTo>
                  <a:lnTo>
                    <a:pt x="2744" y="21"/>
                  </a:lnTo>
                  <a:lnTo>
                    <a:pt x="2743" y="19"/>
                  </a:lnTo>
                  <a:lnTo>
                    <a:pt x="2742" y="17"/>
                  </a:lnTo>
                  <a:lnTo>
                    <a:pt x="2739" y="15"/>
                  </a:lnTo>
                  <a:lnTo>
                    <a:pt x="2735" y="13"/>
                  </a:lnTo>
                  <a:lnTo>
                    <a:pt x="2727" y="10"/>
                  </a:lnTo>
                  <a:lnTo>
                    <a:pt x="2717" y="9"/>
                  </a:lnTo>
                  <a:lnTo>
                    <a:pt x="2712" y="5"/>
                  </a:lnTo>
                  <a:lnTo>
                    <a:pt x="2707" y="1"/>
                  </a:lnTo>
                  <a:lnTo>
                    <a:pt x="2701" y="0"/>
                  </a:lnTo>
                  <a:lnTo>
                    <a:pt x="2696" y="0"/>
                  </a:lnTo>
                  <a:lnTo>
                    <a:pt x="2691" y="3"/>
                  </a:lnTo>
                  <a:lnTo>
                    <a:pt x="2687" y="7"/>
                  </a:lnTo>
                  <a:lnTo>
                    <a:pt x="2685" y="13"/>
                  </a:lnTo>
                  <a:lnTo>
                    <a:pt x="2684" y="21"/>
                  </a:lnTo>
                  <a:lnTo>
                    <a:pt x="2667" y="24"/>
                  </a:lnTo>
                  <a:lnTo>
                    <a:pt x="2653" y="29"/>
                  </a:lnTo>
                  <a:lnTo>
                    <a:pt x="2641" y="34"/>
                  </a:lnTo>
                  <a:lnTo>
                    <a:pt x="2630" y="40"/>
                  </a:lnTo>
                  <a:lnTo>
                    <a:pt x="2610" y="53"/>
                  </a:lnTo>
                  <a:lnTo>
                    <a:pt x="2590" y="64"/>
                  </a:lnTo>
                  <a:lnTo>
                    <a:pt x="2618" y="83"/>
                  </a:lnTo>
                  <a:lnTo>
                    <a:pt x="2611" y="83"/>
                  </a:lnTo>
                  <a:lnTo>
                    <a:pt x="2597" y="83"/>
                  </a:lnTo>
                  <a:lnTo>
                    <a:pt x="2575" y="83"/>
                  </a:lnTo>
                  <a:lnTo>
                    <a:pt x="2551" y="83"/>
                  </a:lnTo>
                  <a:lnTo>
                    <a:pt x="2567" y="97"/>
                  </a:lnTo>
                  <a:lnTo>
                    <a:pt x="2587" y="118"/>
                  </a:lnTo>
                  <a:lnTo>
                    <a:pt x="2598" y="128"/>
                  </a:lnTo>
                  <a:lnTo>
                    <a:pt x="2610" y="136"/>
                  </a:lnTo>
                  <a:lnTo>
                    <a:pt x="2617" y="140"/>
                  </a:lnTo>
                  <a:lnTo>
                    <a:pt x="2623" y="142"/>
                  </a:lnTo>
                  <a:lnTo>
                    <a:pt x="2630" y="144"/>
                  </a:lnTo>
                  <a:lnTo>
                    <a:pt x="2638" y="144"/>
                  </a:lnTo>
                  <a:lnTo>
                    <a:pt x="2630" y="144"/>
                  </a:lnTo>
                  <a:lnTo>
                    <a:pt x="2623" y="142"/>
                  </a:lnTo>
                  <a:lnTo>
                    <a:pt x="2618" y="140"/>
                  </a:lnTo>
                  <a:lnTo>
                    <a:pt x="2611" y="137"/>
                  </a:lnTo>
                  <a:lnTo>
                    <a:pt x="2600" y="130"/>
                  </a:lnTo>
                  <a:lnTo>
                    <a:pt x="2590" y="121"/>
                  </a:lnTo>
                  <a:lnTo>
                    <a:pt x="2579" y="110"/>
                  </a:lnTo>
                  <a:lnTo>
                    <a:pt x="2567" y="100"/>
                  </a:lnTo>
                  <a:lnTo>
                    <a:pt x="2561" y="95"/>
                  </a:lnTo>
                  <a:lnTo>
                    <a:pt x="2554" y="90"/>
                  </a:lnTo>
                  <a:lnTo>
                    <a:pt x="2547" y="86"/>
                  </a:lnTo>
                  <a:lnTo>
                    <a:pt x="2538" y="83"/>
                  </a:lnTo>
                  <a:lnTo>
                    <a:pt x="2465" y="114"/>
                  </a:lnTo>
                  <a:lnTo>
                    <a:pt x="2462" y="110"/>
                  </a:lnTo>
                  <a:lnTo>
                    <a:pt x="2455" y="104"/>
                  </a:lnTo>
                  <a:lnTo>
                    <a:pt x="2451" y="100"/>
                  </a:lnTo>
                  <a:lnTo>
                    <a:pt x="2446" y="98"/>
                  </a:lnTo>
                  <a:lnTo>
                    <a:pt x="2439" y="95"/>
                  </a:lnTo>
                  <a:lnTo>
                    <a:pt x="2431" y="95"/>
                  </a:lnTo>
                  <a:lnTo>
                    <a:pt x="2410" y="95"/>
                  </a:lnTo>
                  <a:lnTo>
                    <a:pt x="2391" y="98"/>
                  </a:lnTo>
                  <a:lnTo>
                    <a:pt x="2372" y="101"/>
                  </a:lnTo>
                  <a:lnTo>
                    <a:pt x="2354" y="105"/>
                  </a:lnTo>
                  <a:lnTo>
                    <a:pt x="2319" y="117"/>
                  </a:lnTo>
                  <a:lnTo>
                    <a:pt x="2284" y="129"/>
                  </a:lnTo>
                  <a:lnTo>
                    <a:pt x="2250" y="141"/>
                  </a:lnTo>
                  <a:lnTo>
                    <a:pt x="2214" y="152"/>
                  </a:lnTo>
                  <a:lnTo>
                    <a:pt x="2195" y="156"/>
                  </a:lnTo>
                  <a:lnTo>
                    <a:pt x="2175" y="159"/>
                  </a:lnTo>
                  <a:lnTo>
                    <a:pt x="2155" y="161"/>
                  </a:lnTo>
                  <a:lnTo>
                    <a:pt x="2133" y="162"/>
                  </a:lnTo>
                  <a:lnTo>
                    <a:pt x="2134" y="167"/>
                  </a:lnTo>
                  <a:lnTo>
                    <a:pt x="2137" y="173"/>
                  </a:lnTo>
                  <a:lnTo>
                    <a:pt x="2142" y="178"/>
                  </a:lnTo>
                  <a:lnTo>
                    <a:pt x="2149" y="183"/>
                  </a:lnTo>
                  <a:lnTo>
                    <a:pt x="2157" y="187"/>
                  </a:lnTo>
                  <a:lnTo>
                    <a:pt x="2167" y="190"/>
                  </a:lnTo>
                  <a:lnTo>
                    <a:pt x="2175" y="193"/>
                  </a:lnTo>
                  <a:lnTo>
                    <a:pt x="2185" y="193"/>
                  </a:lnTo>
                  <a:lnTo>
                    <a:pt x="2186" y="198"/>
                  </a:lnTo>
                  <a:lnTo>
                    <a:pt x="2187" y="203"/>
                  </a:lnTo>
                  <a:lnTo>
                    <a:pt x="2190" y="208"/>
                  </a:lnTo>
                  <a:lnTo>
                    <a:pt x="2192" y="213"/>
                  </a:lnTo>
                  <a:lnTo>
                    <a:pt x="2198" y="225"/>
                  </a:lnTo>
                  <a:lnTo>
                    <a:pt x="2207" y="235"/>
                  </a:lnTo>
                  <a:lnTo>
                    <a:pt x="2216" y="244"/>
                  </a:lnTo>
                  <a:lnTo>
                    <a:pt x="2225" y="251"/>
                  </a:lnTo>
                  <a:lnTo>
                    <a:pt x="2233" y="257"/>
                  </a:lnTo>
                  <a:lnTo>
                    <a:pt x="2239" y="261"/>
                  </a:lnTo>
                  <a:lnTo>
                    <a:pt x="2233" y="261"/>
                  </a:lnTo>
                  <a:lnTo>
                    <a:pt x="2227" y="260"/>
                  </a:lnTo>
                  <a:lnTo>
                    <a:pt x="2223" y="259"/>
                  </a:lnTo>
                  <a:lnTo>
                    <a:pt x="2217" y="257"/>
                  </a:lnTo>
                  <a:lnTo>
                    <a:pt x="2214" y="254"/>
                  </a:lnTo>
                  <a:lnTo>
                    <a:pt x="2209" y="251"/>
                  </a:lnTo>
                  <a:lnTo>
                    <a:pt x="2206" y="248"/>
                  </a:lnTo>
                  <a:lnTo>
                    <a:pt x="2203" y="244"/>
                  </a:lnTo>
                  <a:lnTo>
                    <a:pt x="2198" y="236"/>
                  </a:lnTo>
                  <a:lnTo>
                    <a:pt x="2195" y="225"/>
                  </a:lnTo>
                  <a:lnTo>
                    <a:pt x="2193" y="213"/>
                  </a:lnTo>
                  <a:lnTo>
                    <a:pt x="2192" y="200"/>
                  </a:lnTo>
                  <a:lnTo>
                    <a:pt x="2190" y="201"/>
                  </a:lnTo>
                  <a:lnTo>
                    <a:pt x="2186" y="202"/>
                  </a:lnTo>
                  <a:lnTo>
                    <a:pt x="2182" y="202"/>
                  </a:lnTo>
                  <a:lnTo>
                    <a:pt x="2179" y="202"/>
                  </a:lnTo>
                  <a:lnTo>
                    <a:pt x="2169" y="200"/>
                  </a:lnTo>
                  <a:lnTo>
                    <a:pt x="2159" y="200"/>
                  </a:lnTo>
                  <a:lnTo>
                    <a:pt x="2150" y="200"/>
                  </a:lnTo>
                  <a:lnTo>
                    <a:pt x="2141" y="202"/>
                  </a:lnTo>
                  <a:lnTo>
                    <a:pt x="2134" y="205"/>
                  </a:lnTo>
                  <a:lnTo>
                    <a:pt x="2126" y="209"/>
                  </a:lnTo>
                  <a:lnTo>
                    <a:pt x="2118" y="212"/>
                  </a:lnTo>
                  <a:lnTo>
                    <a:pt x="2111" y="215"/>
                  </a:lnTo>
                  <a:lnTo>
                    <a:pt x="2102" y="217"/>
                  </a:lnTo>
                  <a:lnTo>
                    <a:pt x="2093" y="218"/>
                  </a:lnTo>
                  <a:lnTo>
                    <a:pt x="2083" y="217"/>
                  </a:lnTo>
                  <a:lnTo>
                    <a:pt x="2073" y="214"/>
                  </a:lnTo>
                  <a:lnTo>
                    <a:pt x="2066" y="210"/>
                  </a:lnTo>
                  <a:lnTo>
                    <a:pt x="2059" y="206"/>
                  </a:lnTo>
                  <a:lnTo>
                    <a:pt x="2020" y="218"/>
                  </a:lnTo>
                  <a:lnTo>
                    <a:pt x="2013" y="218"/>
                  </a:lnTo>
                  <a:lnTo>
                    <a:pt x="2000" y="219"/>
                  </a:lnTo>
                  <a:lnTo>
                    <a:pt x="1992" y="221"/>
                  </a:lnTo>
                  <a:lnTo>
                    <a:pt x="1985" y="223"/>
                  </a:lnTo>
                  <a:lnTo>
                    <a:pt x="1983" y="225"/>
                  </a:lnTo>
                  <a:lnTo>
                    <a:pt x="1981" y="227"/>
                  </a:lnTo>
                  <a:lnTo>
                    <a:pt x="1980" y="229"/>
                  </a:lnTo>
                  <a:lnTo>
                    <a:pt x="1980" y="231"/>
                  </a:lnTo>
                  <a:lnTo>
                    <a:pt x="1980" y="234"/>
                  </a:lnTo>
                  <a:lnTo>
                    <a:pt x="1982" y="238"/>
                  </a:lnTo>
                  <a:lnTo>
                    <a:pt x="1984" y="242"/>
                  </a:lnTo>
                  <a:lnTo>
                    <a:pt x="1988" y="245"/>
                  </a:lnTo>
                  <a:lnTo>
                    <a:pt x="1996" y="253"/>
                  </a:lnTo>
                  <a:lnTo>
                    <a:pt x="2009" y="261"/>
                  </a:lnTo>
                  <a:lnTo>
                    <a:pt x="2023" y="270"/>
                  </a:lnTo>
                  <a:lnTo>
                    <a:pt x="2038" y="278"/>
                  </a:lnTo>
                  <a:lnTo>
                    <a:pt x="2056" y="287"/>
                  </a:lnTo>
                  <a:lnTo>
                    <a:pt x="2074" y="295"/>
                  </a:lnTo>
                  <a:lnTo>
                    <a:pt x="2112" y="311"/>
                  </a:lnTo>
                  <a:lnTo>
                    <a:pt x="2148" y="324"/>
                  </a:lnTo>
                  <a:lnTo>
                    <a:pt x="2178" y="334"/>
                  </a:lnTo>
                  <a:lnTo>
                    <a:pt x="2198" y="342"/>
                  </a:lnTo>
                  <a:lnTo>
                    <a:pt x="2200" y="352"/>
                  </a:lnTo>
                  <a:lnTo>
                    <a:pt x="2202" y="361"/>
                  </a:lnTo>
                  <a:lnTo>
                    <a:pt x="2204" y="369"/>
                  </a:lnTo>
                  <a:lnTo>
                    <a:pt x="2207" y="376"/>
                  </a:lnTo>
                  <a:lnTo>
                    <a:pt x="2216" y="389"/>
                  </a:lnTo>
                  <a:lnTo>
                    <a:pt x="2226" y="403"/>
                  </a:lnTo>
                  <a:lnTo>
                    <a:pt x="2214" y="405"/>
                  </a:lnTo>
                  <a:lnTo>
                    <a:pt x="2203" y="404"/>
                  </a:lnTo>
                  <a:lnTo>
                    <a:pt x="2193" y="402"/>
                  </a:lnTo>
                  <a:lnTo>
                    <a:pt x="2184" y="399"/>
                  </a:lnTo>
                  <a:lnTo>
                    <a:pt x="2177" y="394"/>
                  </a:lnTo>
                  <a:lnTo>
                    <a:pt x="2169" y="387"/>
                  </a:lnTo>
                  <a:lnTo>
                    <a:pt x="2161" y="381"/>
                  </a:lnTo>
                  <a:lnTo>
                    <a:pt x="2155" y="374"/>
                  </a:lnTo>
                  <a:lnTo>
                    <a:pt x="2142" y="360"/>
                  </a:lnTo>
                  <a:lnTo>
                    <a:pt x="2129" y="345"/>
                  </a:lnTo>
                  <a:lnTo>
                    <a:pt x="2123" y="339"/>
                  </a:lnTo>
                  <a:lnTo>
                    <a:pt x="2115" y="332"/>
                  </a:lnTo>
                  <a:lnTo>
                    <a:pt x="2107" y="327"/>
                  </a:lnTo>
                  <a:lnTo>
                    <a:pt x="2100" y="323"/>
                  </a:lnTo>
                  <a:lnTo>
                    <a:pt x="2065" y="315"/>
                  </a:lnTo>
                  <a:lnTo>
                    <a:pt x="2020" y="305"/>
                  </a:lnTo>
                  <a:lnTo>
                    <a:pt x="2009" y="302"/>
                  </a:lnTo>
                  <a:lnTo>
                    <a:pt x="1999" y="298"/>
                  </a:lnTo>
                  <a:lnTo>
                    <a:pt x="1989" y="293"/>
                  </a:lnTo>
                  <a:lnTo>
                    <a:pt x="1980" y="288"/>
                  </a:lnTo>
                  <a:lnTo>
                    <a:pt x="1972" y="281"/>
                  </a:lnTo>
                  <a:lnTo>
                    <a:pt x="1967" y="273"/>
                  </a:lnTo>
                  <a:lnTo>
                    <a:pt x="1964" y="269"/>
                  </a:lnTo>
                  <a:lnTo>
                    <a:pt x="1962" y="265"/>
                  </a:lnTo>
                  <a:lnTo>
                    <a:pt x="1960" y="260"/>
                  </a:lnTo>
                  <a:lnTo>
                    <a:pt x="1960" y="255"/>
                  </a:lnTo>
                  <a:lnTo>
                    <a:pt x="1947" y="255"/>
                  </a:lnTo>
                  <a:lnTo>
                    <a:pt x="1940" y="255"/>
                  </a:lnTo>
                  <a:lnTo>
                    <a:pt x="1933" y="256"/>
                  </a:lnTo>
                  <a:lnTo>
                    <a:pt x="1927" y="258"/>
                  </a:lnTo>
                  <a:lnTo>
                    <a:pt x="1922" y="261"/>
                  </a:lnTo>
                  <a:lnTo>
                    <a:pt x="1916" y="264"/>
                  </a:lnTo>
                  <a:lnTo>
                    <a:pt x="1910" y="267"/>
                  </a:lnTo>
                  <a:lnTo>
                    <a:pt x="1903" y="270"/>
                  </a:lnTo>
                  <a:lnTo>
                    <a:pt x="1895" y="272"/>
                  </a:lnTo>
                  <a:lnTo>
                    <a:pt x="1887" y="273"/>
                  </a:lnTo>
                  <a:lnTo>
                    <a:pt x="1882" y="287"/>
                  </a:lnTo>
                  <a:lnTo>
                    <a:pt x="1879" y="297"/>
                  </a:lnTo>
                  <a:lnTo>
                    <a:pt x="1877" y="301"/>
                  </a:lnTo>
                  <a:lnTo>
                    <a:pt x="1875" y="305"/>
                  </a:lnTo>
                  <a:lnTo>
                    <a:pt x="1871" y="308"/>
                  </a:lnTo>
                  <a:lnTo>
                    <a:pt x="1867" y="310"/>
                  </a:lnTo>
                  <a:lnTo>
                    <a:pt x="1871" y="316"/>
                  </a:lnTo>
                  <a:lnTo>
                    <a:pt x="1876" y="320"/>
                  </a:lnTo>
                  <a:lnTo>
                    <a:pt x="1882" y="325"/>
                  </a:lnTo>
                  <a:lnTo>
                    <a:pt x="1889" y="328"/>
                  </a:lnTo>
                  <a:lnTo>
                    <a:pt x="1903" y="334"/>
                  </a:lnTo>
                  <a:lnTo>
                    <a:pt x="1921" y="340"/>
                  </a:lnTo>
                  <a:lnTo>
                    <a:pt x="1959" y="349"/>
                  </a:lnTo>
                  <a:lnTo>
                    <a:pt x="2000" y="360"/>
                  </a:lnTo>
                  <a:lnTo>
                    <a:pt x="1954" y="360"/>
                  </a:lnTo>
                  <a:lnTo>
                    <a:pt x="1929" y="354"/>
                  </a:lnTo>
                  <a:lnTo>
                    <a:pt x="1906" y="349"/>
                  </a:lnTo>
                  <a:lnTo>
                    <a:pt x="1886" y="344"/>
                  </a:lnTo>
                  <a:lnTo>
                    <a:pt x="1866" y="338"/>
                  </a:lnTo>
                  <a:lnTo>
                    <a:pt x="1857" y="333"/>
                  </a:lnTo>
                  <a:lnTo>
                    <a:pt x="1849" y="328"/>
                  </a:lnTo>
                  <a:lnTo>
                    <a:pt x="1842" y="322"/>
                  </a:lnTo>
                  <a:lnTo>
                    <a:pt x="1835" y="315"/>
                  </a:lnTo>
                  <a:lnTo>
                    <a:pt x="1828" y="307"/>
                  </a:lnTo>
                  <a:lnTo>
                    <a:pt x="1823" y="298"/>
                  </a:lnTo>
                  <a:lnTo>
                    <a:pt x="1817" y="287"/>
                  </a:lnTo>
                  <a:lnTo>
                    <a:pt x="1814" y="273"/>
                  </a:lnTo>
                  <a:lnTo>
                    <a:pt x="1787" y="273"/>
                  </a:lnTo>
                  <a:lnTo>
                    <a:pt x="1787" y="282"/>
                  </a:lnTo>
                  <a:lnTo>
                    <a:pt x="1786" y="288"/>
                  </a:lnTo>
                  <a:lnTo>
                    <a:pt x="1785" y="293"/>
                  </a:lnTo>
                  <a:lnTo>
                    <a:pt x="1782" y="298"/>
                  </a:lnTo>
                  <a:lnTo>
                    <a:pt x="1776" y="306"/>
                  </a:lnTo>
                  <a:lnTo>
                    <a:pt x="1767" y="316"/>
                  </a:lnTo>
                  <a:lnTo>
                    <a:pt x="1771" y="323"/>
                  </a:lnTo>
                  <a:lnTo>
                    <a:pt x="1775" y="328"/>
                  </a:lnTo>
                  <a:lnTo>
                    <a:pt x="1779" y="332"/>
                  </a:lnTo>
                  <a:lnTo>
                    <a:pt x="1785" y="336"/>
                  </a:lnTo>
                  <a:lnTo>
                    <a:pt x="1793" y="342"/>
                  </a:lnTo>
                  <a:lnTo>
                    <a:pt x="1803" y="346"/>
                  </a:lnTo>
                  <a:lnTo>
                    <a:pt x="1813" y="351"/>
                  </a:lnTo>
                  <a:lnTo>
                    <a:pt x="1823" y="358"/>
                  </a:lnTo>
                  <a:lnTo>
                    <a:pt x="1827" y="363"/>
                  </a:lnTo>
                  <a:lnTo>
                    <a:pt x="1832" y="369"/>
                  </a:lnTo>
                  <a:lnTo>
                    <a:pt x="1836" y="376"/>
                  </a:lnTo>
                  <a:lnTo>
                    <a:pt x="1841" y="384"/>
                  </a:lnTo>
                  <a:lnTo>
                    <a:pt x="1842" y="389"/>
                  </a:lnTo>
                  <a:lnTo>
                    <a:pt x="1843" y="396"/>
                  </a:lnTo>
                  <a:lnTo>
                    <a:pt x="1844" y="402"/>
                  </a:lnTo>
                  <a:lnTo>
                    <a:pt x="1844" y="409"/>
                  </a:lnTo>
                  <a:lnTo>
                    <a:pt x="1844" y="415"/>
                  </a:lnTo>
                  <a:lnTo>
                    <a:pt x="1844" y="420"/>
                  </a:lnTo>
                  <a:lnTo>
                    <a:pt x="1845" y="424"/>
                  </a:lnTo>
                  <a:lnTo>
                    <a:pt x="1847" y="427"/>
                  </a:lnTo>
                  <a:lnTo>
                    <a:pt x="1859" y="436"/>
                  </a:lnTo>
                  <a:lnTo>
                    <a:pt x="1868" y="444"/>
                  </a:lnTo>
                  <a:lnTo>
                    <a:pt x="1872" y="448"/>
                  </a:lnTo>
                  <a:lnTo>
                    <a:pt x="1878" y="451"/>
                  </a:lnTo>
                  <a:lnTo>
                    <a:pt x="1884" y="452"/>
                  </a:lnTo>
                  <a:lnTo>
                    <a:pt x="1893" y="453"/>
                  </a:lnTo>
                  <a:lnTo>
                    <a:pt x="1902" y="452"/>
                  </a:lnTo>
                  <a:lnTo>
                    <a:pt x="1910" y="450"/>
                  </a:lnTo>
                  <a:lnTo>
                    <a:pt x="1917" y="446"/>
                  </a:lnTo>
                  <a:lnTo>
                    <a:pt x="1923" y="443"/>
                  </a:lnTo>
                  <a:lnTo>
                    <a:pt x="1929" y="439"/>
                  </a:lnTo>
                  <a:lnTo>
                    <a:pt x="1936" y="436"/>
                  </a:lnTo>
                  <a:lnTo>
                    <a:pt x="1944" y="434"/>
                  </a:lnTo>
                  <a:lnTo>
                    <a:pt x="1954" y="433"/>
                  </a:lnTo>
                  <a:lnTo>
                    <a:pt x="1961" y="434"/>
                  </a:lnTo>
                  <a:lnTo>
                    <a:pt x="1970" y="435"/>
                  </a:lnTo>
                  <a:lnTo>
                    <a:pt x="1978" y="437"/>
                  </a:lnTo>
                  <a:lnTo>
                    <a:pt x="1985" y="439"/>
                  </a:lnTo>
                  <a:lnTo>
                    <a:pt x="1999" y="445"/>
                  </a:lnTo>
                  <a:lnTo>
                    <a:pt x="2013" y="453"/>
                  </a:lnTo>
                  <a:lnTo>
                    <a:pt x="2027" y="459"/>
                  </a:lnTo>
                  <a:lnTo>
                    <a:pt x="2041" y="465"/>
                  </a:lnTo>
                  <a:lnTo>
                    <a:pt x="2048" y="467"/>
                  </a:lnTo>
                  <a:lnTo>
                    <a:pt x="2056" y="469"/>
                  </a:lnTo>
                  <a:lnTo>
                    <a:pt x="2065" y="470"/>
                  </a:lnTo>
                  <a:lnTo>
                    <a:pt x="2073" y="471"/>
                  </a:lnTo>
                  <a:lnTo>
                    <a:pt x="2076" y="482"/>
                  </a:lnTo>
                  <a:lnTo>
                    <a:pt x="2078" y="492"/>
                  </a:lnTo>
                  <a:lnTo>
                    <a:pt x="2082" y="503"/>
                  </a:lnTo>
                  <a:lnTo>
                    <a:pt x="2086" y="511"/>
                  </a:lnTo>
                  <a:lnTo>
                    <a:pt x="2090" y="515"/>
                  </a:lnTo>
                  <a:lnTo>
                    <a:pt x="2093" y="518"/>
                  </a:lnTo>
                  <a:lnTo>
                    <a:pt x="2097" y="522"/>
                  </a:lnTo>
                  <a:lnTo>
                    <a:pt x="2102" y="525"/>
                  </a:lnTo>
                  <a:lnTo>
                    <a:pt x="2106" y="527"/>
                  </a:lnTo>
                  <a:lnTo>
                    <a:pt x="2113" y="529"/>
                  </a:lnTo>
                  <a:lnTo>
                    <a:pt x="2118" y="531"/>
                  </a:lnTo>
                  <a:lnTo>
                    <a:pt x="2126" y="532"/>
                  </a:lnTo>
                  <a:lnTo>
                    <a:pt x="2111" y="532"/>
                  </a:lnTo>
                  <a:lnTo>
                    <a:pt x="2100" y="532"/>
                  </a:lnTo>
                  <a:lnTo>
                    <a:pt x="2093" y="532"/>
                  </a:lnTo>
                  <a:lnTo>
                    <a:pt x="2086" y="531"/>
                  </a:lnTo>
                  <a:lnTo>
                    <a:pt x="2081" y="530"/>
                  </a:lnTo>
                  <a:lnTo>
                    <a:pt x="2076" y="529"/>
                  </a:lnTo>
                  <a:lnTo>
                    <a:pt x="2067" y="524"/>
                  </a:lnTo>
                  <a:lnTo>
                    <a:pt x="2059" y="519"/>
                  </a:lnTo>
                  <a:lnTo>
                    <a:pt x="2052" y="513"/>
                  </a:lnTo>
                  <a:lnTo>
                    <a:pt x="2046" y="506"/>
                  </a:lnTo>
                  <a:lnTo>
                    <a:pt x="2040" y="497"/>
                  </a:lnTo>
                  <a:lnTo>
                    <a:pt x="2035" y="489"/>
                  </a:lnTo>
                  <a:lnTo>
                    <a:pt x="2030" y="481"/>
                  </a:lnTo>
                  <a:lnTo>
                    <a:pt x="2024" y="473"/>
                  </a:lnTo>
                  <a:lnTo>
                    <a:pt x="2017" y="466"/>
                  </a:lnTo>
                  <a:lnTo>
                    <a:pt x="2011" y="460"/>
                  </a:lnTo>
                  <a:lnTo>
                    <a:pt x="2002" y="454"/>
                  </a:lnTo>
                  <a:lnTo>
                    <a:pt x="1992" y="450"/>
                  </a:lnTo>
                  <a:lnTo>
                    <a:pt x="1980" y="448"/>
                  </a:lnTo>
                  <a:lnTo>
                    <a:pt x="1967" y="446"/>
                  </a:lnTo>
                  <a:lnTo>
                    <a:pt x="1959" y="446"/>
                  </a:lnTo>
                  <a:lnTo>
                    <a:pt x="1953" y="449"/>
                  </a:lnTo>
                  <a:lnTo>
                    <a:pt x="1946" y="451"/>
                  </a:lnTo>
                  <a:lnTo>
                    <a:pt x="1939" y="453"/>
                  </a:lnTo>
                  <a:lnTo>
                    <a:pt x="1927" y="459"/>
                  </a:lnTo>
                  <a:lnTo>
                    <a:pt x="1913" y="465"/>
                  </a:lnTo>
                  <a:lnTo>
                    <a:pt x="1918" y="477"/>
                  </a:lnTo>
                  <a:lnTo>
                    <a:pt x="1932" y="499"/>
                  </a:lnTo>
                  <a:lnTo>
                    <a:pt x="1939" y="512"/>
                  </a:lnTo>
                  <a:lnTo>
                    <a:pt x="1947" y="523"/>
                  </a:lnTo>
                  <a:lnTo>
                    <a:pt x="1954" y="532"/>
                  </a:lnTo>
                  <a:lnTo>
                    <a:pt x="1960" y="538"/>
                  </a:lnTo>
                  <a:lnTo>
                    <a:pt x="1945" y="554"/>
                  </a:lnTo>
                  <a:lnTo>
                    <a:pt x="1929" y="573"/>
                  </a:lnTo>
                  <a:lnTo>
                    <a:pt x="1924" y="578"/>
                  </a:lnTo>
                  <a:lnTo>
                    <a:pt x="1918" y="581"/>
                  </a:lnTo>
                  <a:lnTo>
                    <a:pt x="1913" y="585"/>
                  </a:lnTo>
                  <a:lnTo>
                    <a:pt x="1906" y="588"/>
                  </a:lnTo>
                  <a:lnTo>
                    <a:pt x="1900" y="590"/>
                  </a:lnTo>
                  <a:lnTo>
                    <a:pt x="1892" y="592"/>
                  </a:lnTo>
                  <a:lnTo>
                    <a:pt x="1883" y="593"/>
                  </a:lnTo>
                  <a:lnTo>
                    <a:pt x="1873" y="594"/>
                  </a:lnTo>
                  <a:lnTo>
                    <a:pt x="1855" y="595"/>
                  </a:lnTo>
                  <a:lnTo>
                    <a:pt x="1838" y="597"/>
                  </a:lnTo>
                  <a:lnTo>
                    <a:pt x="1823" y="600"/>
                  </a:lnTo>
                  <a:lnTo>
                    <a:pt x="1810" y="603"/>
                  </a:lnTo>
                  <a:lnTo>
                    <a:pt x="1797" y="604"/>
                  </a:lnTo>
                  <a:lnTo>
                    <a:pt x="1785" y="604"/>
                  </a:lnTo>
                  <a:lnTo>
                    <a:pt x="1779" y="603"/>
                  </a:lnTo>
                  <a:lnTo>
                    <a:pt x="1772" y="601"/>
                  </a:lnTo>
                  <a:lnTo>
                    <a:pt x="1767" y="598"/>
                  </a:lnTo>
                  <a:lnTo>
                    <a:pt x="1760" y="594"/>
                  </a:lnTo>
                  <a:lnTo>
                    <a:pt x="1778" y="593"/>
                  </a:lnTo>
                  <a:lnTo>
                    <a:pt x="1793" y="591"/>
                  </a:lnTo>
                  <a:lnTo>
                    <a:pt x="1806" y="589"/>
                  </a:lnTo>
                  <a:lnTo>
                    <a:pt x="1821" y="588"/>
                  </a:lnTo>
                  <a:lnTo>
                    <a:pt x="1826" y="587"/>
                  </a:lnTo>
                  <a:lnTo>
                    <a:pt x="1832" y="586"/>
                  </a:lnTo>
                  <a:lnTo>
                    <a:pt x="1837" y="585"/>
                  </a:lnTo>
                  <a:lnTo>
                    <a:pt x="1843" y="583"/>
                  </a:lnTo>
                  <a:lnTo>
                    <a:pt x="1847" y="580"/>
                  </a:lnTo>
                  <a:lnTo>
                    <a:pt x="1852" y="577"/>
                  </a:lnTo>
                  <a:lnTo>
                    <a:pt x="1856" y="573"/>
                  </a:lnTo>
                  <a:lnTo>
                    <a:pt x="1859" y="569"/>
                  </a:lnTo>
                  <a:lnTo>
                    <a:pt x="1866" y="560"/>
                  </a:lnTo>
                  <a:lnTo>
                    <a:pt x="1870" y="548"/>
                  </a:lnTo>
                  <a:lnTo>
                    <a:pt x="1872" y="538"/>
                  </a:lnTo>
                  <a:lnTo>
                    <a:pt x="1873" y="526"/>
                  </a:lnTo>
                  <a:lnTo>
                    <a:pt x="1873" y="520"/>
                  </a:lnTo>
                  <a:lnTo>
                    <a:pt x="1873" y="512"/>
                  </a:lnTo>
                  <a:lnTo>
                    <a:pt x="1873" y="499"/>
                  </a:lnTo>
                  <a:lnTo>
                    <a:pt x="1873" y="483"/>
                  </a:lnTo>
                  <a:lnTo>
                    <a:pt x="1860" y="480"/>
                  </a:lnTo>
                  <a:lnTo>
                    <a:pt x="1849" y="476"/>
                  </a:lnTo>
                  <a:lnTo>
                    <a:pt x="1839" y="470"/>
                  </a:lnTo>
                  <a:lnTo>
                    <a:pt x="1832" y="464"/>
                  </a:lnTo>
                  <a:lnTo>
                    <a:pt x="1824" y="457"/>
                  </a:lnTo>
                  <a:lnTo>
                    <a:pt x="1817" y="449"/>
                  </a:lnTo>
                  <a:lnTo>
                    <a:pt x="1812" y="440"/>
                  </a:lnTo>
                  <a:lnTo>
                    <a:pt x="1806" y="431"/>
                  </a:lnTo>
                  <a:lnTo>
                    <a:pt x="1796" y="413"/>
                  </a:lnTo>
                  <a:lnTo>
                    <a:pt x="1785" y="396"/>
                  </a:lnTo>
                  <a:lnTo>
                    <a:pt x="1778" y="387"/>
                  </a:lnTo>
                  <a:lnTo>
                    <a:pt x="1771" y="379"/>
                  </a:lnTo>
                  <a:lnTo>
                    <a:pt x="1764" y="372"/>
                  </a:lnTo>
                  <a:lnTo>
                    <a:pt x="1754" y="366"/>
                  </a:lnTo>
                  <a:lnTo>
                    <a:pt x="1708" y="348"/>
                  </a:lnTo>
                  <a:lnTo>
                    <a:pt x="1705" y="342"/>
                  </a:lnTo>
                  <a:lnTo>
                    <a:pt x="1707" y="333"/>
                  </a:lnTo>
                  <a:lnTo>
                    <a:pt x="1708" y="324"/>
                  </a:lnTo>
                  <a:lnTo>
                    <a:pt x="1709" y="313"/>
                  </a:lnTo>
                  <a:lnTo>
                    <a:pt x="1710" y="303"/>
                  </a:lnTo>
                  <a:lnTo>
                    <a:pt x="1709" y="294"/>
                  </a:lnTo>
                  <a:lnTo>
                    <a:pt x="1708" y="290"/>
                  </a:lnTo>
                  <a:lnTo>
                    <a:pt x="1707" y="286"/>
                  </a:lnTo>
                  <a:lnTo>
                    <a:pt x="1704" y="283"/>
                  </a:lnTo>
                  <a:lnTo>
                    <a:pt x="1701" y="279"/>
                  </a:lnTo>
                  <a:lnTo>
                    <a:pt x="1698" y="276"/>
                  </a:lnTo>
                  <a:lnTo>
                    <a:pt x="1693" y="273"/>
                  </a:lnTo>
                  <a:lnTo>
                    <a:pt x="1689" y="271"/>
                  </a:lnTo>
                  <a:lnTo>
                    <a:pt x="1682" y="269"/>
                  </a:lnTo>
                  <a:lnTo>
                    <a:pt x="1669" y="266"/>
                  </a:lnTo>
                  <a:lnTo>
                    <a:pt x="1654" y="263"/>
                  </a:lnTo>
                  <a:lnTo>
                    <a:pt x="1618" y="261"/>
                  </a:lnTo>
                  <a:lnTo>
                    <a:pt x="1581" y="261"/>
                  </a:lnTo>
                  <a:lnTo>
                    <a:pt x="1596" y="257"/>
                  </a:lnTo>
                  <a:lnTo>
                    <a:pt x="1609" y="253"/>
                  </a:lnTo>
                  <a:lnTo>
                    <a:pt x="1613" y="249"/>
                  </a:lnTo>
                  <a:lnTo>
                    <a:pt x="1618" y="245"/>
                  </a:lnTo>
                  <a:lnTo>
                    <a:pt x="1620" y="239"/>
                  </a:lnTo>
                  <a:lnTo>
                    <a:pt x="1621" y="231"/>
                  </a:lnTo>
                  <a:lnTo>
                    <a:pt x="1608" y="231"/>
                  </a:lnTo>
                  <a:lnTo>
                    <a:pt x="1596" y="231"/>
                  </a:lnTo>
                  <a:lnTo>
                    <a:pt x="1581" y="231"/>
                  </a:lnTo>
                  <a:lnTo>
                    <a:pt x="1562" y="231"/>
                  </a:lnTo>
                  <a:lnTo>
                    <a:pt x="1559" y="246"/>
                  </a:lnTo>
                  <a:lnTo>
                    <a:pt x="1555" y="263"/>
                  </a:lnTo>
                  <a:lnTo>
                    <a:pt x="1550" y="279"/>
                  </a:lnTo>
                  <a:lnTo>
                    <a:pt x="1548" y="292"/>
                  </a:lnTo>
                  <a:lnTo>
                    <a:pt x="1548" y="294"/>
                  </a:lnTo>
                  <a:lnTo>
                    <a:pt x="1550" y="295"/>
                  </a:lnTo>
                  <a:lnTo>
                    <a:pt x="1552" y="295"/>
                  </a:lnTo>
                  <a:lnTo>
                    <a:pt x="1555" y="295"/>
                  </a:lnTo>
                  <a:lnTo>
                    <a:pt x="1559" y="293"/>
                  </a:lnTo>
                  <a:lnTo>
                    <a:pt x="1562" y="292"/>
                  </a:lnTo>
                  <a:lnTo>
                    <a:pt x="1562" y="323"/>
                  </a:lnTo>
                  <a:lnTo>
                    <a:pt x="1552" y="327"/>
                  </a:lnTo>
                  <a:lnTo>
                    <a:pt x="1543" y="331"/>
                  </a:lnTo>
                  <a:lnTo>
                    <a:pt x="1537" y="332"/>
                  </a:lnTo>
                  <a:lnTo>
                    <a:pt x="1531" y="334"/>
                  </a:lnTo>
                  <a:lnTo>
                    <a:pt x="1524" y="334"/>
                  </a:lnTo>
                  <a:lnTo>
                    <a:pt x="1514" y="336"/>
                  </a:lnTo>
                  <a:lnTo>
                    <a:pt x="1514" y="345"/>
                  </a:lnTo>
                  <a:lnTo>
                    <a:pt x="1514" y="354"/>
                  </a:lnTo>
                  <a:lnTo>
                    <a:pt x="1532" y="375"/>
                  </a:lnTo>
                  <a:lnTo>
                    <a:pt x="1555" y="404"/>
                  </a:lnTo>
                  <a:lnTo>
                    <a:pt x="1562" y="411"/>
                  </a:lnTo>
                  <a:lnTo>
                    <a:pt x="1569" y="418"/>
                  </a:lnTo>
                  <a:lnTo>
                    <a:pt x="1577" y="424"/>
                  </a:lnTo>
                  <a:lnTo>
                    <a:pt x="1585" y="429"/>
                  </a:lnTo>
                  <a:lnTo>
                    <a:pt x="1593" y="433"/>
                  </a:lnTo>
                  <a:lnTo>
                    <a:pt x="1602" y="437"/>
                  </a:lnTo>
                  <a:lnTo>
                    <a:pt x="1611" y="439"/>
                  </a:lnTo>
                  <a:lnTo>
                    <a:pt x="1621" y="439"/>
                  </a:lnTo>
                  <a:lnTo>
                    <a:pt x="1622" y="445"/>
                  </a:lnTo>
                  <a:lnTo>
                    <a:pt x="1623" y="451"/>
                  </a:lnTo>
                  <a:lnTo>
                    <a:pt x="1625" y="455"/>
                  </a:lnTo>
                  <a:lnTo>
                    <a:pt x="1629" y="458"/>
                  </a:lnTo>
                  <a:lnTo>
                    <a:pt x="1636" y="465"/>
                  </a:lnTo>
                  <a:lnTo>
                    <a:pt x="1645" y="471"/>
                  </a:lnTo>
                  <a:lnTo>
                    <a:pt x="1654" y="477"/>
                  </a:lnTo>
                  <a:lnTo>
                    <a:pt x="1663" y="483"/>
                  </a:lnTo>
                  <a:lnTo>
                    <a:pt x="1667" y="487"/>
                  </a:lnTo>
                  <a:lnTo>
                    <a:pt x="1670" y="491"/>
                  </a:lnTo>
                  <a:lnTo>
                    <a:pt x="1673" y="496"/>
                  </a:lnTo>
                  <a:lnTo>
                    <a:pt x="1674" y="501"/>
                  </a:lnTo>
                  <a:lnTo>
                    <a:pt x="1667" y="501"/>
                  </a:lnTo>
                  <a:lnTo>
                    <a:pt x="1654" y="501"/>
                  </a:lnTo>
                  <a:lnTo>
                    <a:pt x="1645" y="499"/>
                  </a:lnTo>
                  <a:lnTo>
                    <a:pt x="1625" y="494"/>
                  </a:lnTo>
                  <a:lnTo>
                    <a:pt x="1599" y="487"/>
                  </a:lnTo>
                  <a:lnTo>
                    <a:pt x="1568" y="478"/>
                  </a:lnTo>
                  <a:lnTo>
                    <a:pt x="1539" y="468"/>
                  </a:lnTo>
                  <a:lnTo>
                    <a:pt x="1513" y="458"/>
                  </a:lnTo>
                  <a:lnTo>
                    <a:pt x="1502" y="453"/>
                  </a:lnTo>
                  <a:lnTo>
                    <a:pt x="1495" y="448"/>
                  </a:lnTo>
                  <a:lnTo>
                    <a:pt x="1492" y="445"/>
                  </a:lnTo>
                  <a:lnTo>
                    <a:pt x="1490" y="443"/>
                  </a:lnTo>
                  <a:lnTo>
                    <a:pt x="1488" y="441"/>
                  </a:lnTo>
                  <a:lnTo>
                    <a:pt x="1488" y="439"/>
                  </a:lnTo>
                  <a:lnTo>
                    <a:pt x="1467" y="439"/>
                  </a:lnTo>
                  <a:lnTo>
                    <a:pt x="1432" y="436"/>
                  </a:lnTo>
                  <a:lnTo>
                    <a:pt x="1389" y="432"/>
                  </a:lnTo>
                  <a:lnTo>
                    <a:pt x="1343" y="425"/>
                  </a:lnTo>
                  <a:lnTo>
                    <a:pt x="1320" y="421"/>
                  </a:lnTo>
                  <a:lnTo>
                    <a:pt x="1298" y="417"/>
                  </a:lnTo>
                  <a:lnTo>
                    <a:pt x="1277" y="412"/>
                  </a:lnTo>
                  <a:lnTo>
                    <a:pt x="1260" y="406"/>
                  </a:lnTo>
                  <a:lnTo>
                    <a:pt x="1251" y="403"/>
                  </a:lnTo>
                  <a:lnTo>
                    <a:pt x="1244" y="400"/>
                  </a:lnTo>
                  <a:lnTo>
                    <a:pt x="1238" y="397"/>
                  </a:lnTo>
                  <a:lnTo>
                    <a:pt x="1232" y="394"/>
                  </a:lnTo>
                  <a:lnTo>
                    <a:pt x="1228" y="389"/>
                  </a:lnTo>
                  <a:lnTo>
                    <a:pt x="1225" y="386"/>
                  </a:lnTo>
                  <a:lnTo>
                    <a:pt x="1223" y="382"/>
                  </a:lnTo>
                  <a:lnTo>
                    <a:pt x="1222" y="378"/>
                  </a:lnTo>
                  <a:lnTo>
                    <a:pt x="1210" y="381"/>
                  </a:lnTo>
                  <a:lnTo>
                    <a:pt x="1203" y="384"/>
                  </a:lnTo>
                  <a:lnTo>
                    <a:pt x="1203" y="389"/>
                  </a:lnTo>
                  <a:lnTo>
                    <a:pt x="1204" y="395"/>
                  </a:lnTo>
                  <a:lnTo>
                    <a:pt x="1205" y="399"/>
                  </a:lnTo>
                  <a:lnTo>
                    <a:pt x="1207" y="403"/>
                  </a:lnTo>
                  <a:lnTo>
                    <a:pt x="1211" y="410"/>
                  </a:lnTo>
                  <a:lnTo>
                    <a:pt x="1218" y="416"/>
                  </a:lnTo>
                  <a:lnTo>
                    <a:pt x="1225" y="421"/>
                  </a:lnTo>
                  <a:lnTo>
                    <a:pt x="1233" y="425"/>
                  </a:lnTo>
                  <a:lnTo>
                    <a:pt x="1243" y="429"/>
                  </a:lnTo>
                  <a:lnTo>
                    <a:pt x="1253" y="433"/>
                  </a:lnTo>
                  <a:lnTo>
                    <a:pt x="1274" y="442"/>
                  </a:lnTo>
                  <a:lnTo>
                    <a:pt x="1295" y="452"/>
                  </a:lnTo>
                  <a:lnTo>
                    <a:pt x="1305" y="458"/>
                  </a:lnTo>
                  <a:lnTo>
                    <a:pt x="1313" y="465"/>
                  </a:lnTo>
                  <a:lnTo>
                    <a:pt x="1322" y="473"/>
                  </a:lnTo>
                  <a:lnTo>
                    <a:pt x="1329" y="483"/>
                  </a:lnTo>
                  <a:lnTo>
                    <a:pt x="1319" y="483"/>
                  </a:lnTo>
                  <a:lnTo>
                    <a:pt x="1309" y="483"/>
                  </a:lnTo>
                  <a:lnTo>
                    <a:pt x="1297" y="481"/>
                  </a:lnTo>
                  <a:lnTo>
                    <a:pt x="1281" y="477"/>
                  </a:lnTo>
                  <a:lnTo>
                    <a:pt x="1272" y="475"/>
                  </a:lnTo>
                  <a:lnTo>
                    <a:pt x="1262" y="473"/>
                  </a:lnTo>
                  <a:lnTo>
                    <a:pt x="1252" y="471"/>
                  </a:lnTo>
                  <a:lnTo>
                    <a:pt x="1242" y="471"/>
                  </a:lnTo>
                  <a:lnTo>
                    <a:pt x="1232" y="471"/>
                  </a:lnTo>
                  <a:lnTo>
                    <a:pt x="1221" y="473"/>
                  </a:lnTo>
                  <a:lnTo>
                    <a:pt x="1210" y="475"/>
                  </a:lnTo>
                  <a:lnTo>
                    <a:pt x="1198" y="477"/>
                  </a:lnTo>
                  <a:lnTo>
                    <a:pt x="1174" y="484"/>
                  </a:lnTo>
                  <a:lnTo>
                    <a:pt x="1149" y="492"/>
                  </a:lnTo>
                  <a:lnTo>
                    <a:pt x="1122" y="500"/>
                  </a:lnTo>
                  <a:lnTo>
                    <a:pt x="1097" y="508"/>
                  </a:lnTo>
                  <a:lnTo>
                    <a:pt x="1085" y="510"/>
                  </a:lnTo>
                  <a:lnTo>
                    <a:pt x="1073" y="512"/>
                  </a:lnTo>
                  <a:lnTo>
                    <a:pt x="1061" y="514"/>
                  </a:lnTo>
                  <a:lnTo>
                    <a:pt x="1050" y="514"/>
                  </a:lnTo>
                  <a:lnTo>
                    <a:pt x="1046" y="513"/>
                  </a:lnTo>
                  <a:lnTo>
                    <a:pt x="1042" y="511"/>
                  </a:lnTo>
                  <a:lnTo>
                    <a:pt x="1040" y="507"/>
                  </a:lnTo>
                  <a:lnTo>
                    <a:pt x="1040" y="503"/>
                  </a:lnTo>
                  <a:lnTo>
                    <a:pt x="1040" y="496"/>
                  </a:lnTo>
                  <a:lnTo>
                    <a:pt x="1042" y="490"/>
                  </a:lnTo>
                  <a:lnTo>
                    <a:pt x="1046" y="484"/>
                  </a:lnTo>
                  <a:lnTo>
                    <a:pt x="1050" y="477"/>
                  </a:lnTo>
                  <a:lnTo>
                    <a:pt x="1040" y="473"/>
                  </a:lnTo>
                  <a:lnTo>
                    <a:pt x="1030" y="472"/>
                  </a:lnTo>
                  <a:lnTo>
                    <a:pt x="1019" y="471"/>
                  </a:lnTo>
                  <a:lnTo>
                    <a:pt x="1009" y="471"/>
                  </a:lnTo>
                  <a:lnTo>
                    <a:pt x="1007" y="475"/>
                  </a:lnTo>
                  <a:lnTo>
                    <a:pt x="1004" y="477"/>
                  </a:lnTo>
                  <a:lnTo>
                    <a:pt x="999" y="479"/>
                  </a:lnTo>
                  <a:lnTo>
                    <a:pt x="994" y="480"/>
                  </a:lnTo>
                  <a:lnTo>
                    <a:pt x="984" y="480"/>
                  </a:lnTo>
                  <a:lnTo>
                    <a:pt x="972" y="479"/>
                  </a:lnTo>
                  <a:lnTo>
                    <a:pt x="961" y="477"/>
                  </a:lnTo>
                  <a:lnTo>
                    <a:pt x="949" y="477"/>
                  </a:lnTo>
                  <a:lnTo>
                    <a:pt x="943" y="477"/>
                  </a:lnTo>
                  <a:lnTo>
                    <a:pt x="939" y="478"/>
                  </a:lnTo>
                  <a:lnTo>
                    <a:pt x="934" y="480"/>
                  </a:lnTo>
                  <a:lnTo>
                    <a:pt x="930" y="483"/>
                  </a:lnTo>
                  <a:lnTo>
                    <a:pt x="924" y="489"/>
                  </a:lnTo>
                  <a:lnTo>
                    <a:pt x="916" y="495"/>
                  </a:lnTo>
                  <a:lnTo>
                    <a:pt x="908" y="500"/>
                  </a:lnTo>
                  <a:lnTo>
                    <a:pt x="900" y="505"/>
                  </a:lnTo>
                  <a:lnTo>
                    <a:pt x="882" y="513"/>
                  </a:lnTo>
                  <a:lnTo>
                    <a:pt x="864" y="522"/>
                  </a:lnTo>
                  <a:lnTo>
                    <a:pt x="857" y="526"/>
                  </a:lnTo>
                  <a:lnTo>
                    <a:pt x="849" y="532"/>
                  </a:lnTo>
                  <a:lnTo>
                    <a:pt x="841" y="538"/>
                  </a:lnTo>
                  <a:lnTo>
                    <a:pt x="836" y="545"/>
                  </a:lnTo>
                  <a:lnTo>
                    <a:pt x="830" y="553"/>
                  </a:lnTo>
                  <a:lnTo>
                    <a:pt x="827" y="564"/>
                  </a:lnTo>
                  <a:lnTo>
                    <a:pt x="825" y="575"/>
                  </a:lnTo>
                  <a:lnTo>
                    <a:pt x="824" y="588"/>
                  </a:lnTo>
                  <a:lnTo>
                    <a:pt x="810" y="584"/>
                  </a:lnTo>
                  <a:lnTo>
                    <a:pt x="797" y="581"/>
                  </a:lnTo>
                  <a:lnTo>
                    <a:pt x="791" y="581"/>
                  </a:lnTo>
                  <a:lnTo>
                    <a:pt x="784" y="582"/>
                  </a:lnTo>
                  <a:lnTo>
                    <a:pt x="778" y="584"/>
                  </a:lnTo>
                  <a:lnTo>
                    <a:pt x="771" y="588"/>
                  </a:lnTo>
                  <a:lnTo>
                    <a:pt x="758" y="582"/>
                  </a:lnTo>
                  <a:lnTo>
                    <a:pt x="740" y="575"/>
                  </a:lnTo>
                  <a:lnTo>
                    <a:pt x="732" y="571"/>
                  </a:lnTo>
                  <a:lnTo>
                    <a:pt x="724" y="566"/>
                  </a:lnTo>
                  <a:lnTo>
                    <a:pt x="716" y="562"/>
                  </a:lnTo>
                  <a:lnTo>
                    <a:pt x="711" y="556"/>
                  </a:lnTo>
                  <a:lnTo>
                    <a:pt x="711" y="526"/>
                  </a:lnTo>
                  <a:lnTo>
                    <a:pt x="721" y="526"/>
                  </a:lnTo>
                  <a:lnTo>
                    <a:pt x="730" y="526"/>
                  </a:lnTo>
                  <a:lnTo>
                    <a:pt x="738" y="526"/>
                  </a:lnTo>
                  <a:lnTo>
                    <a:pt x="744" y="526"/>
                  </a:lnTo>
                  <a:lnTo>
                    <a:pt x="740" y="516"/>
                  </a:lnTo>
                  <a:lnTo>
                    <a:pt x="736" y="507"/>
                  </a:lnTo>
                  <a:lnTo>
                    <a:pt x="730" y="499"/>
                  </a:lnTo>
                  <a:lnTo>
                    <a:pt x="723" y="493"/>
                  </a:lnTo>
                  <a:lnTo>
                    <a:pt x="714" y="488"/>
                  </a:lnTo>
                  <a:lnTo>
                    <a:pt x="704" y="485"/>
                  </a:lnTo>
                  <a:lnTo>
                    <a:pt x="692" y="483"/>
                  </a:lnTo>
                  <a:lnTo>
                    <a:pt x="678" y="483"/>
                  </a:lnTo>
                  <a:lnTo>
                    <a:pt x="668" y="483"/>
                  </a:lnTo>
                  <a:lnTo>
                    <a:pt x="656" y="483"/>
                  </a:lnTo>
                  <a:lnTo>
                    <a:pt x="643" y="483"/>
                  </a:lnTo>
                  <a:lnTo>
                    <a:pt x="624" y="483"/>
                  </a:lnTo>
                  <a:lnTo>
                    <a:pt x="627" y="487"/>
                  </a:lnTo>
                  <a:lnTo>
                    <a:pt x="632" y="491"/>
                  </a:lnTo>
                  <a:lnTo>
                    <a:pt x="636" y="495"/>
                  </a:lnTo>
                  <a:lnTo>
                    <a:pt x="640" y="498"/>
                  </a:lnTo>
                  <a:lnTo>
                    <a:pt x="645" y="501"/>
                  </a:lnTo>
                  <a:lnTo>
                    <a:pt x="648" y="506"/>
                  </a:lnTo>
                  <a:lnTo>
                    <a:pt x="650" y="510"/>
                  </a:lnTo>
                  <a:lnTo>
                    <a:pt x="651" y="514"/>
                  </a:lnTo>
                  <a:lnTo>
                    <a:pt x="650" y="519"/>
                  </a:lnTo>
                  <a:lnTo>
                    <a:pt x="649" y="523"/>
                  </a:lnTo>
                  <a:lnTo>
                    <a:pt x="648" y="525"/>
                  </a:lnTo>
                  <a:lnTo>
                    <a:pt x="646" y="528"/>
                  </a:lnTo>
                  <a:lnTo>
                    <a:pt x="643" y="530"/>
                  </a:lnTo>
                  <a:lnTo>
                    <a:pt x="638" y="532"/>
                  </a:lnTo>
                  <a:lnTo>
                    <a:pt x="647" y="541"/>
                  </a:lnTo>
                  <a:lnTo>
                    <a:pt x="656" y="550"/>
                  </a:lnTo>
                  <a:lnTo>
                    <a:pt x="661" y="554"/>
                  </a:lnTo>
                  <a:lnTo>
                    <a:pt x="668" y="557"/>
                  </a:lnTo>
                  <a:lnTo>
                    <a:pt x="676" y="561"/>
                  </a:lnTo>
                  <a:lnTo>
                    <a:pt x="684" y="564"/>
                  </a:lnTo>
                  <a:lnTo>
                    <a:pt x="684" y="619"/>
                  </a:lnTo>
                  <a:lnTo>
                    <a:pt x="677" y="619"/>
                  </a:lnTo>
                  <a:lnTo>
                    <a:pt x="665" y="619"/>
                  </a:lnTo>
                  <a:lnTo>
                    <a:pt x="659" y="610"/>
                  </a:lnTo>
                  <a:lnTo>
                    <a:pt x="654" y="604"/>
                  </a:lnTo>
                  <a:lnTo>
                    <a:pt x="647" y="599"/>
                  </a:lnTo>
                  <a:lnTo>
                    <a:pt x="639" y="595"/>
                  </a:lnTo>
                  <a:lnTo>
                    <a:pt x="623" y="589"/>
                  </a:lnTo>
                  <a:lnTo>
                    <a:pt x="604" y="582"/>
                  </a:lnTo>
                  <a:lnTo>
                    <a:pt x="602" y="585"/>
                  </a:lnTo>
                  <a:lnTo>
                    <a:pt x="599" y="589"/>
                  </a:lnTo>
                  <a:lnTo>
                    <a:pt x="594" y="593"/>
                  </a:lnTo>
                  <a:lnTo>
                    <a:pt x="588" y="597"/>
                  </a:lnTo>
                  <a:lnTo>
                    <a:pt x="575" y="606"/>
                  </a:lnTo>
                  <a:lnTo>
                    <a:pt x="559" y="615"/>
                  </a:lnTo>
                  <a:lnTo>
                    <a:pt x="544" y="624"/>
                  </a:lnTo>
                  <a:lnTo>
                    <a:pt x="531" y="631"/>
                  </a:lnTo>
                  <a:lnTo>
                    <a:pt x="525" y="635"/>
                  </a:lnTo>
                  <a:lnTo>
                    <a:pt x="522" y="638"/>
                  </a:lnTo>
                  <a:lnTo>
                    <a:pt x="519" y="641"/>
                  </a:lnTo>
                  <a:lnTo>
                    <a:pt x="519" y="643"/>
                  </a:lnTo>
                  <a:lnTo>
                    <a:pt x="519" y="647"/>
                  </a:lnTo>
                  <a:lnTo>
                    <a:pt x="520" y="651"/>
                  </a:lnTo>
                  <a:lnTo>
                    <a:pt x="521" y="655"/>
                  </a:lnTo>
                  <a:lnTo>
                    <a:pt x="523" y="658"/>
                  </a:lnTo>
                  <a:lnTo>
                    <a:pt x="528" y="663"/>
                  </a:lnTo>
                  <a:lnTo>
                    <a:pt x="536" y="667"/>
                  </a:lnTo>
                  <a:lnTo>
                    <a:pt x="543" y="673"/>
                  </a:lnTo>
                  <a:lnTo>
                    <a:pt x="549" y="678"/>
                  </a:lnTo>
                  <a:lnTo>
                    <a:pt x="551" y="681"/>
                  </a:lnTo>
                  <a:lnTo>
                    <a:pt x="555" y="685"/>
                  </a:lnTo>
                  <a:lnTo>
                    <a:pt x="557" y="688"/>
                  </a:lnTo>
                  <a:lnTo>
                    <a:pt x="558" y="693"/>
                  </a:lnTo>
                  <a:lnTo>
                    <a:pt x="471" y="693"/>
                  </a:lnTo>
                  <a:lnTo>
                    <a:pt x="467" y="705"/>
                  </a:lnTo>
                  <a:lnTo>
                    <a:pt x="464" y="721"/>
                  </a:lnTo>
                  <a:lnTo>
                    <a:pt x="460" y="730"/>
                  </a:lnTo>
                  <a:lnTo>
                    <a:pt x="457" y="736"/>
                  </a:lnTo>
                  <a:lnTo>
                    <a:pt x="454" y="739"/>
                  </a:lnTo>
                  <a:lnTo>
                    <a:pt x="452" y="740"/>
                  </a:lnTo>
                  <a:lnTo>
                    <a:pt x="448" y="742"/>
                  </a:lnTo>
                  <a:lnTo>
                    <a:pt x="445" y="742"/>
                  </a:lnTo>
                  <a:lnTo>
                    <a:pt x="433" y="742"/>
                  </a:lnTo>
                  <a:lnTo>
                    <a:pt x="420" y="741"/>
                  </a:lnTo>
                  <a:lnTo>
                    <a:pt x="407" y="739"/>
                  </a:lnTo>
                  <a:lnTo>
                    <a:pt x="393" y="736"/>
                  </a:lnTo>
                  <a:lnTo>
                    <a:pt x="380" y="733"/>
                  </a:lnTo>
                  <a:lnTo>
                    <a:pt x="367" y="729"/>
                  </a:lnTo>
                  <a:lnTo>
                    <a:pt x="355" y="723"/>
                  </a:lnTo>
                  <a:lnTo>
                    <a:pt x="344" y="718"/>
                  </a:lnTo>
                  <a:lnTo>
                    <a:pt x="333" y="711"/>
                  </a:lnTo>
                  <a:lnTo>
                    <a:pt x="323" y="704"/>
                  </a:lnTo>
                  <a:lnTo>
                    <a:pt x="314" y="696"/>
                  </a:lnTo>
                  <a:lnTo>
                    <a:pt x="307" y="687"/>
                  </a:lnTo>
                  <a:lnTo>
                    <a:pt x="301" y="678"/>
                  </a:lnTo>
                  <a:lnTo>
                    <a:pt x="296" y="666"/>
                  </a:lnTo>
                  <a:lnTo>
                    <a:pt x="293" y="655"/>
                  </a:lnTo>
                  <a:lnTo>
                    <a:pt x="292" y="643"/>
                  </a:lnTo>
                  <a:lnTo>
                    <a:pt x="289" y="636"/>
                  </a:lnTo>
                  <a:lnTo>
                    <a:pt x="286" y="625"/>
                  </a:lnTo>
                  <a:lnTo>
                    <a:pt x="273" y="622"/>
                  </a:lnTo>
                  <a:lnTo>
                    <a:pt x="254" y="616"/>
                  </a:lnTo>
                  <a:lnTo>
                    <a:pt x="232" y="609"/>
                  </a:lnTo>
                  <a:lnTo>
                    <a:pt x="209" y="601"/>
                  </a:lnTo>
                  <a:lnTo>
                    <a:pt x="188" y="592"/>
                  </a:lnTo>
                  <a:lnTo>
                    <a:pt x="169" y="582"/>
                  </a:lnTo>
                  <a:lnTo>
                    <a:pt x="163" y="578"/>
                  </a:lnTo>
                  <a:lnTo>
                    <a:pt x="157" y="573"/>
                  </a:lnTo>
                  <a:lnTo>
                    <a:pt x="154" y="568"/>
                  </a:lnTo>
                  <a:lnTo>
                    <a:pt x="153" y="564"/>
                  </a:lnTo>
                  <a:lnTo>
                    <a:pt x="162" y="567"/>
                  </a:lnTo>
                  <a:lnTo>
                    <a:pt x="183" y="574"/>
                  </a:lnTo>
                  <a:lnTo>
                    <a:pt x="211" y="582"/>
                  </a:lnTo>
                  <a:lnTo>
                    <a:pt x="244" y="590"/>
                  </a:lnTo>
                  <a:lnTo>
                    <a:pt x="277" y="598"/>
                  </a:lnTo>
                  <a:lnTo>
                    <a:pt x="308" y="605"/>
                  </a:lnTo>
                  <a:lnTo>
                    <a:pt x="332" y="610"/>
                  </a:lnTo>
                  <a:lnTo>
                    <a:pt x="345" y="612"/>
                  </a:lnTo>
                  <a:lnTo>
                    <a:pt x="368" y="612"/>
                  </a:lnTo>
                  <a:lnTo>
                    <a:pt x="390" y="612"/>
                  </a:lnTo>
                  <a:lnTo>
                    <a:pt x="414" y="612"/>
                  </a:lnTo>
                  <a:lnTo>
                    <a:pt x="445" y="612"/>
                  </a:lnTo>
                  <a:lnTo>
                    <a:pt x="454" y="612"/>
                  </a:lnTo>
                  <a:lnTo>
                    <a:pt x="461" y="611"/>
                  </a:lnTo>
                  <a:lnTo>
                    <a:pt x="469" y="609"/>
                  </a:lnTo>
                  <a:lnTo>
                    <a:pt x="477" y="607"/>
                  </a:lnTo>
                  <a:lnTo>
                    <a:pt x="490" y="601"/>
                  </a:lnTo>
                  <a:lnTo>
                    <a:pt x="502" y="594"/>
                  </a:lnTo>
                  <a:lnTo>
                    <a:pt x="514" y="585"/>
                  </a:lnTo>
                  <a:lnTo>
                    <a:pt x="524" y="576"/>
                  </a:lnTo>
                  <a:lnTo>
                    <a:pt x="535" y="567"/>
                  </a:lnTo>
                  <a:lnTo>
                    <a:pt x="545" y="556"/>
                  </a:lnTo>
                  <a:lnTo>
                    <a:pt x="536" y="547"/>
                  </a:lnTo>
                  <a:lnTo>
                    <a:pt x="527" y="536"/>
                  </a:lnTo>
                  <a:lnTo>
                    <a:pt x="523" y="531"/>
                  </a:lnTo>
                  <a:lnTo>
                    <a:pt x="517" y="527"/>
                  </a:lnTo>
                  <a:lnTo>
                    <a:pt x="512" y="523"/>
                  </a:lnTo>
                  <a:lnTo>
                    <a:pt x="505" y="520"/>
                  </a:lnTo>
                  <a:lnTo>
                    <a:pt x="500" y="518"/>
                  </a:lnTo>
                  <a:lnTo>
                    <a:pt x="484" y="511"/>
                  </a:lnTo>
                  <a:lnTo>
                    <a:pt x="459" y="499"/>
                  </a:lnTo>
                  <a:lnTo>
                    <a:pt x="424" y="487"/>
                  </a:lnTo>
                  <a:lnTo>
                    <a:pt x="403" y="481"/>
                  </a:lnTo>
                  <a:lnTo>
                    <a:pt x="379" y="475"/>
                  </a:lnTo>
                  <a:lnTo>
                    <a:pt x="352" y="469"/>
                  </a:lnTo>
                  <a:lnTo>
                    <a:pt x="323" y="463"/>
                  </a:lnTo>
                  <a:lnTo>
                    <a:pt x="291" y="458"/>
                  </a:lnTo>
                  <a:lnTo>
                    <a:pt x="256" y="453"/>
                  </a:lnTo>
                  <a:lnTo>
                    <a:pt x="219" y="449"/>
                  </a:lnTo>
                  <a:lnTo>
                    <a:pt x="179" y="446"/>
                  </a:lnTo>
                  <a:lnTo>
                    <a:pt x="172" y="446"/>
                  </a:lnTo>
                  <a:lnTo>
                    <a:pt x="165" y="445"/>
                  </a:lnTo>
                  <a:lnTo>
                    <a:pt x="158" y="444"/>
                  </a:lnTo>
                  <a:lnTo>
                    <a:pt x="152" y="442"/>
                  </a:lnTo>
                  <a:lnTo>
                    <a:pt x="150" y="440"/>
                  </a:lnTo>
                  <a:lnTo>
                    <a:pt x="146" y="438"/>
                  </a:lnTo>
                  <a:lnTo>
                    <a:pt x="144" y="436"/>
                  </a:lnTo>
                  <a:lnTo>
                    <a:pt x="143" y="433"/>
                  </a:lnTo>
                  <a:lnTo>
                    <a:pt x="141" y="425"/>
                  </a:lnTo>
                  <a:lnTo>
                    <a:pt x="140" y="415"/>
                  </a:lnTo>
                  <a:lnTo>
                    <a:pt x="120" y="420"/>
                  </a:lnTo>
                  <a:lnTo>
                    <a:pt x="99" y="425"/>
                  </a:lnTo>
                  <a:lnTo>
                    <a:pt x="77" y="431"/>
                  </a:lnTo>
                  <a:lnTo>
                    <a:pt x="53" y="439"/>
                  </a:lnTo>
                  <a:lnTo>
                    <a:pt x="50" y="441"/>
                  </a:lnTo>
                  <a:lnTo>
                    <a:pt x="43" y="445"/>
                  </a:lnTo>
                  <a:lnTo>
                    <a:pt x="40" y="446"/>
                  </a:lnTo>
                  <a:lnTo>
                    <a:pt x="37" y="448"/>
                  </a:lnTo>
                  <a:lnTo>
                    <a:pt x="34" y="448"/>
                  </a:lnTo>
                  <a:lnTo>
                    <a:pt x="33" y="446"/>
                  </a:lnTo>
                  <a:lnTo>
                    <a:pt x="0" y="483"/>
                  </a:lnTo>
                  <a:lnTo>
                    <a:pt x="4" y="488"/>
                  </a:lnTo>
                  <a:lnTo>
                    <a:pt x="8" y="493"/>
                  </a:lnTo>
                  <a:lnTo>
                    <a:pt x="13" y="498"/>
                  </a:lnTo>
                  <a:lnTo>
                    <a:pt x="18" y="503"/>
                  </a:lnTo>
                  <a:lnTo>
                    <a:pt x="29" y="509"/>
                  </a:lnTo>
                  <a:lnTo>
                    <a:pt x="40" y="515"/>
                  </a:lnTo>
                  <a:lnTo>
                    <a:pt x="62" y="524"/>
                  </a:lnTo>
                  <a:lnTo>
                    <a:pt x="79" y="532"/>
                  </a:lnTo>
                  <a:lnTo>
                    <a:pt x="77" y="540"/>
                  </a:lnTo>
                  <a:lnTo>
                    <a:pt x="74" y="547"/>
                  </a:lnTo>
                  <a:lnTo>
                    <a:pt x="71" y="552"/>
                  </a:lnTo>
                  <a:lnTo>
                    <a:pt x="67" y="556"/>
                  </a:lnTo>
                  <a:lnTo>
                    <a:pt x="64" y="562"/>
                  </a:lnTo>
                  <a:lnTo>
                    <a:pt x="62" y="567"/>
                  </a:lnTo>
                  <a:lnTo>
                    <a:pt x="61" y="574"/>
                  </a:lnTo>
                  <a:lnTo>
                    <a:pt x="60" y="582"/>
                  </a:lnTo>
                  <a:lnTo>
                    <a:pt x="61" y="589"/>
                  </a:lnTo>
                  <a:lnTo>
                    <a:pt x="65" y="597"/>
                  </a:lnTo>
                  <a:lnTo>
                    <a:pt x="71" y="605"/>
                  </a:lnTo>
                  <a:lnTo>
                    <a:pt x="77" y="614"/>
                  </a:lnTo>
                  <a:lnTo>
                    <a:pt x="84" y="621"/>
                  </a:lnTo>
                  <a:lnTo>
                    <a:pt x="90" y="626"/>
                  </a:lnTo>
                  <a:lnTo>
                    <a:pt x="96" y="630"/>
                  </a:lnTo>
                  <a:lnTo>
                    <a:pt x="99" y="631"/>
                  </a:lnTo>
                  <a:lnTo>
                    <a:pt x="100" y="647"/>
                  </a:lnTo>
                  <a:lnTo>
                    <a:pt x="102" y="662"/>
                  </a:lnTo>
                  <a:lnTo>
                    <a:pt x="106" y="677"/>
                  </a:lnTo>
                  <a:lnTo>
                    <a:pt x="111" y="689"/>
                  </a:lnTo>
                  <a:lnTo>
                    <a:pt x="117" y="700"/>
                  </a:lnTo>
                  <a:lnTo>
                    <a:pt x="123" y="710"/>
                  </a:lnTo>
                  <a:lnTo>
                    <a:pt x="131" y="719"/>
                  </a:lnTo>
                  <a:lnTo>
                    <a:pt x="140" y="728"/>
                  </a:lnTo>
                  <a:lnTo>
                    <a:pt x="149" y="736"/>
                  </a:lnTo>
                  <a:lnTo>
                    <a:pt x="158" y="743"/>
                  </a:lnTo>
                  <a:lnTo>
                    <a:pt x="168" y="750"/>
                  </a:lnTo>
                  <a:lnTo>
                    <a:pt x="178" y="756"/>
                  </a:lnTo>
                  <a:lnTo>
                    <a:pt x="199" y="767"/>
                  </a:lnTo>
                  <a:lnTo>
                    <a:pt x="219" y="778"/>
                  </a:lnTo>
                  <a:lnTo>
                    <a:pt x="184" y="815"/>
                  </a:lnTo>
                  <a:lnTo>
                    <a:pt x="146" y="856"/>
                  </a:lnTo>
                  <a:lnTo>
                    <a:pt x="128" y="875"/>
                  </a:lnTo>
                  <a:lnTo>
                    <a:pt x="109" y="892"/>
                  </a:lnTo>
                  <a:lnTo>
                    <a:pt x="100" y="899"/>
                  </a:lnTo>
                  <a:lnTo>
                    <a:pt x="90" y="905"/>
                  </a:lnTo>
                  <a:lnTo>
                    <a:pt x="82" y="910"/>
                  </a:lnTo>
                  <a:lnTo>
                    <a:pt x="73" y="914"/>
                  </a:lnTo>
                  <a:lnTo>
                    <a:pt x="74" y="917"/>
                  </a:lnTo>
                  <a:lnTo>
                    <a:pt x="75" y="920"/>
                  </a:lnTo>
                  <a:lnTo>
                    <a:pt x="77" y="923"/>
                  </a:lnTo>
                  <a:lnTo>
                    <a:pt x="80" y="926"/>
                  </a:lnTo>
                  <a:lnTo>
                    <a:pt x="88" y="934"/>
                  </a:lnTo>
                  <a:lnTo>
                    <a:pt x="96" y="942"/>
                  </a:lnTo>
                  <a:lnTo>
                    <a:pt x="105" y="951"/>
                  </a:lnTo>
                  <a:lnTo>
                    <a:pt x="112" y="958"/>
                  </a:lnTo>
                  <a:lnTo>
                    <a:pt x="118" y="965"/>
                  </a:lnTo>
                  <a:lnTo>
                    <a:pt x="120" y="970"/>
                  </a:lnTo>
                  <a:lnTo>
                    <a:pt x="116" y="976"/>
                  </a:lnTo>
                  <a:lnTo>
                    <a:pt x="112" y="981"/>
                  </a:lnTo>
                  <a:lnTo>
                    <a:pt x="110" y="987"/>
                  </a:lnTo>
                  <a:lnTo>
                    <a:pt x="109" y="993"/>
                  </a:lnTo>
                  <a:lnTo>
                    <a:pt x="109" y="1005"/>
                  </a:lnTo>
                  <a:lnTo>
                    <a:pt x="111" y="1017"/>
                  </a:lnTo>
                  <a:lnTo>
                    <a:pt x="113" y="1029"/>
                  </a:lnTo>
                  <a:lnTo>
                    <a:pt x="116" y="1042"/>
                  </a:lnTo>
                  <a:lnTo>
                    <a:pt x="117" y="1048"/>
                  </a:lnTo>
                  <a:lnTo>
                    <a:pt x="116" y="1054"/>
                  </a:lnTo>
                  <a:lnTo>
                    <a:pt x="114" y="1062"/>
                  </a:lnTo>
                  <a:lnTo>
                    <a:pt x="113" y="1069"/>
                  </a:lnTo>
                  <a:lnTo>
                    <a:pt x="120" y="1090"/>
                  </a:lnTo>
                  <a:lnTo>
                    <a:pt x="130" y="1115"/>
                  </a:lnTo>
                  <a:lnTo>
                    <a:pt x="142" y="1139"/>
                  </a:lnTo>
                  <a:lnTo>
                    <a:pt x="153" y="1160"/>
                  </a:lnTo>
                  <a:lnTo>
                    <a:pt x="192" y="1180"/>
                  </a:lnTo>
                  <a:lnTo>
                    <a:pt x="232" y="1180"/>
                  </a:lnTo>
                  <a:lnTo>
                    <a:pt x="240" y="1204"/>
                  </a:lnTo>
                  <a:lnTo>
                    <a:pt x="279" y="1192"/>
                  </a:lnTo>
                  <a:lnTo>
                    <a:pt x="312" y="1204"/>
                  </a:lnTo>
                  <a:lnTo>
                    <a:pt x="319" y="1253"/>
                  </a:lnTo>
                  <a:lnTo>
                    <a:pt x="365" y="1291"/>
                  </a:lnTo>
                  <a:lnTo>
                    <a:pt x="399" y="1309"/>
                  </a:lnTo>
                  <a:lnTo>
                    <a:pt x="425" y="1327"/>
                  </a:lnTo>
                  <a:lnTo>
                    <a:pt x="399" y="1346"/>
                  </a:lnTo>
                  <a:lnTo>
                    <a:pt x="352" y="1333"/>
                  </a:lnTo>
                  <a:lnTo>
                    <a:pt x="358" y="1358"/>
                  </a:lnTo>
                  <a:lnTo>
                    <a:pt x="373" y="1370"/>
                  </a:lnTo>
                  <a:lnTo>
                    <a:pt x="373" y="1401"/>
                  </a:lnTo>
                  <a:lnTo>
                    <a:pt x="365" y="1401"/>
                  </a:lnTo>
                </a:path>
              </a:pathLst>
            </a:custGeom>
            <a:grpFill/>
            <a:ln w="9525" cap="flat" cmpd="sng">
              <a:noFill/>
              <a:prstDash val="solid"/>
              <a:round/>
              <a:headEnd type="none" w="med" len="med"/>
              <a:tailEnd type="none" w="med" len="med"/>
            </a:ln>
            <a:effectLst/>
          </p:spPr>
          <p:txBody>
            <a:bodyPr/>
            <a:lstStyle/>
            <a:p>
              <a:endParaRPr lang="en-US" sz="2178"/>
            </a:p>
          </p:txBody>
        </p:sp>
        <p:sp>
          <p:nvSpPr>
            <p:cNvPr id="27" name="Freeform 23">
              <a:extLst>
                <a:ext uri="{FF2B5EF4-FFF2-40B4-BE49-F238E27FC236}">
                  <a16:creationId xmlns:a16="http://schemas.microsoft.com/office/drawing/2014/main" id="{E96D8561-D518-4EE9-966A-A02B0049FC77}"/>
                </a:ext>
              </a:extLst>
            </p:cNvPr>
            <p:cNvSpPr>
              <a:spLocks/>
            </p:cNvSpPr>
            <p:nvPr>
              <p:custDataLst>
                <p:tags r:id="rId18"/>
              </p:custDataLst>
            </p:nvPr>
          </p:nvSpPr>
          <p:spPr bwMode="auto">
            <a:xfrm>
              <a:off x="3795713" y="2274888"/>
              <a:ext cx="280987" cy="247650"/>
            </a:xfrm>
            <a:custGeom>
              <a:avLst/>
              <a:gdLst>
                <a:gd name="T0" fmla="*/ 406 w 647"/>
                <a:gd name="T1" fmla="*/ 27 h 470"/>
                <a:gd name="T2" fmla="*/ 428 w 647"/>
                <a:gd name="T3" fmla="*/ 45 h 470"/>
                <a:gd name="T4" fmla="*/ 458 w 647"/>
                <a:gd name="T5" fmla="*/ 60 h 470"/>
                <a:gd name="T6" fmla="*/ 512 w 647"/>
                <a:gd name="T7" fmla="*/ 78 h 470"/>
                <a:gd name="T8" fmla="*/ 538 w 647"/>
                <a:gd name="T9" fmla="*/ 81 h 470"/>
                <a:gd name="T10" fmla="*/ 562 w 647"/>
                <a:gd name="T11" fmla="*/ 99 h 470"/>
                <a:gd name="T12" fmla="*/ 567 w 647"/>
                <a:gd name="T13" fmla="*/ 97 h 470"/>
                <a:gd name="T14" fmla="*/ 575 w 647"/>
                <a:gd name="T15" fmla="*/ 85 h 470"/>
                <a:gd name="T16" fmla="*/ 583 w 647"/>
                <a:gd name="T17" fmla="*/ 78 h 470"/>
                <a:gd name="T18" fmla="*/ 603 w 647"/>
                <a:gd name="T19" fmla="*/ 80 h 470"/>
                <a:gd name="T20" fmla="*/ 624 w 647"/>
                <a:gd name="T21" fmla="*/ 79 h 470"/>
                <a:gd name="T22" fmla="*/ 640 w 647"/>
                <a:gd name="T23" fmla="*/ 84 h 470"/>
                <a:gd name="T24" fmla="*/ 646 w 647"/>
                <a:gd name="T25" fmla="*/ 103 h 470"/>
                <a:gd name="T26" fmla="*/ 646 w 647"/>
                <a:gd name="T27" fmla="*/ 123 h 470"/>
                <a:gd name="T28" fmla="*/ 618 w 647"/>
                <a:gd name="T29" fmla="*/ 131 h 470"/>
                <a:gd name="T30" fmla="*/ 586 w 647"/>
                <a:gd name="T31" fmla="*/ 146 h 470"/>
                <a:gd name="T32" fmla="*/ 560 w 647"/>
                <a:gd name="T33" fmla="*/ 165 h 470"/>
                <a:gd name="T34" fmla="*/ 504 w 647"/>
                <a:gd name="T35" fmla="*/ 214 h 470"/>
                <a:gd name="T36" fmla="*/ 489 w 647"/>
                <a:gd name="T37" fmla="*/ 227 h 470"/>
                <a:gd name="T38" fmla="*/ 474 w 647"/>
                <a:gd name="T39" fmla="*/ 254 h 470"/>
                <a:gd name="T40" fmla="*/ 473 w 647"/>
                <a:gd name="T41" fmla="*/ 282 h 470"/>
                <a:gd name="T42" fmla="*/ 473 w 647"/>
                <a:gd name="T43" fmla="*/ 311 h 470"/>
                <a:gd name="T44" fmla="*/ 463 w 647"/>
                <a:gd name="T45" fmla="*/ 340 h 470"/>
                <a:gd name="T46" fmla="*/ 450 w 647"/>
                <a:gd name="T47" fmla="*/ 354 h 470"/>
                <a:gd name="T48" fmla="*/ 411 w 647"/>
                <a:gd name="T49" fmla="*/ 384 h 470"/>
                <a:gd name="T50" fmla="*/ 383 w 647"/>
                <a:gd name="T51" fmla="*/ 411 h 470"/>
                <a:gd name="T52" fmla="*/ 374 w 647"/>
                <a:gd name="T53" fmla="*/ 425 h 470"/>
                <a:gd name="T54" fmla="*/ 369 w 647"/>
                <a:gd name="T55" fmla="*/ 432 h 470"/>
                <a:gd name="T56" fmla="*/ 310 w 647"/>
                <a:gd name="T57" fmla="*/ 429 h 470"/>
                <a:gd name="T58" fmla="*/ 257 w 647"/>
                <a:gd name="T59" fmla="*/ 434 h 470"/>
                <a:gd name="T60" fmla="*/ 224 w 647"/>
                <a:gd name="T61" fmla="*/ 446 h 470"/>
                <a:gd name="T62" fmla="*/ 193 w 647"/>
                <a:gd name="T63" fmla="*/ 467 h 470"/>
                <a:gd name="T64" fmla="*/ 179 w 647"/>
                <a:gd name="T65" fmla="*/ 469 h 470"/>
                <a:gd name="T66" fmla="*/ 169 w 647"/>
                <a:gd name="T67" fmla="*/ 461 h 470"/>
                <a:gd name="T68" fmla="*/ 153 w 647"/>
                <a:gd name="T69" fmla="*/ 432 h 470"/>
                <a:gd name="T70" fmla="*/ 140 w 647"/>
                <a:gd name="T71" fmla="*/ 414 h 470"/>
                <a:gd name="T72" fmla="*/ 122 w 647"/>
                <a:gd name="T73" fmla="*/ 400 h 470"/>
                <a:gd name="T74" fmla="*/ 114 w 647"/>
                <a:gd name="T75" fmla="*/ 379 h 470"/>
                <a:gd name="T76" fmla="*/ 126 w 647"/>
                <a:gd name="T77" fmla="*/ 336 h 470"/>
                <a:gd name="T78" fmla="*/ 127 w 647"/>
                <a:gd name="T79" fmla="*/ 267 h 470"/>
                <a:gd name="T80" fmla="*/ 147 w 647"/>
                <a:gd name="T81" fmla="*/ 206 h 470"/>
                <a:gd name="T82" fmla="*/ 168 w 647"/>
                <a:gd name="T83" fmla="*/ 149 h 470"/>
                <a:gd name="T84" fmla="*/ 172 w 647"/>
                <a:gd name="T85" fmla="*/ 131 h 470"/>
                <a:gd name="T86" fmla="*/ 116 w 647"/>
                <a:gd name="T87" fmla="*/ 123 h 470"/>
                <a:gd name="T88" fmla="*/ 62 w 647"/>
                <a:gd name="T89" fmla="*/ 109 h 470"/>
                <a:gd name="T90" fmla="*/ 17 w 647"/>
                <a:gd name="T91" fmla="*/ 93 h 470"/>
                <a:gd name="T92" fmla="*/ 0 w 647"/>
                <a:gd name="T93" fmla="*/ 38 h 470"/>
                <a:gd name="T94" fmla="*/ 23 w 647"/>
                <a:gd name="T95" fmla="*/ 34 h 470"/>
                <a:gd name="T96" fmla="*/ 51 w 647"/>
                <a:gd name="T97" fmla="*/ 20 h 470"/>
                <a:gd name="T98" fmla="*/ 73 w 647"/>
                <a:gd name="T99" fmla="*/ 4 h 470"/>
                <a:gd name="T100" fmla="*/ 86 w 647"/>
                <a:gd name="T101" fmla="*/ 0 h 470"/>
                <a:gd name="T102" fmla="*/ 132 w 647"/>
                <a:gd name="T103" fmla="*/ 7 h 470"/>
                <a:gd name="T104" fmla="*/ 171 w 647"/>
                <a:gd name="T105" fmla="*/ 17 h 470"/>
                <a:gd name="T106" fmla="*/ 209 w 647"/>
                <a:gd name="T107" fmla="*/ 20 h 470"/>
                <a:gd name="T108" fmla="*/ 235 w 647"/>
                <a:gd name="T109" fmla="*/ 29 h 470"/>
                <a:gd name="T110" fmla="*/ 258 w 647"/>
                <a:gd name="T111" fmla="*/ 37 h 470"/>
                <a:gd name="T112" fmla="*/ 385 w 647"/>
                <a:gd name="T113" fmla="*/ 26 h 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647" h="470">
                  <a:moveTo>
                    <a:pt x="399" y="14"/>
                  </a:moveTo>
                  <a:lnTo>
                    <a:pt x="402" y="20"/>
                  </a:lnTo>
                  <a:lnTo>
                    <a:pt x="406" y="27"/>
                  </a:lnTo>
                  <a:lnTo>
                    <a:pt x="413" y="33"/>
                  </a:lnTo>
                  <a:lnTo>
                    <a:pt x="421" y="39"/>
                  </a:lnTo>
                  <a:lnTo>
                    <a:pt x="428" y="45"/>
                  </a:lnTo>
                  <a:lnTo>
                    <a:pt x="438" y="51"/>
                  </a:lnTo>
                  <a:lnTo>
                    <a:pt x="448" y="56"/>
                  </a:lnTo>
                  <a:lnTo>
                    <a:pt x="458" y="60"/>
                  </a:lnTo>
                  <a:lnTo>
                    <a:pt x="480" y="70"/>
                  </a:lnTo>
                  <a:lnTo>
                    <a:pt x="501" y="76"/>
                  </a:lnTo>
                  <a:lnTo>
                    <a:pt x="512" y="78"/>
                  </a:lnTo>
                  <a:lnTo>
                    <a:pt x="521" y="80"/>
                  </a:lnTo>
                  <a:lnTo>
                    <a:pt x="530" y="81"/>
                  </a:lnTo>
                  <a:lnTo>
                    <a:pt x="538" y="81"/>
                  </a:lnTo>
                  <a:lnTo>
                    <a:pt x="548" y="88"/>
                  </a:lnTo>
                  <a:lnTo>
                    <a:pt x="561" y="99"/>
                  </a:lnTo>
                  <a:lnTo>
                    <a:pt x="562" y="99"/>
                  </a:lnTo>
                  <a:lnTo>
                    <a:pt x="564" y="99"/>
                  </a:lnTo>
                  <a:lnTo>
                    <a:pt x="566" y="98"/>
                  </a:lnTo>
                  <a:lnTo>
                    <a:pt x="567" y="97"/>
                  </a:lnTo>
                  <a:lnTo>
                    <a:pt x="570" y="93"/>
                  </a:lnTo>
                  <a:lnTo>
                    <a:pt x="572" y="89"/>
                  </a:lnTo>
                  <a:lnTo>
                    <a:pt x="575" y="85"/>
                  </a:lnTo>
                  <a:lnTo>
                    <a:pt x="578" y="81"/>
                  </a:lnTo>
                  <a:lnTo>
                    <a:pt x="580" y="79"/>
                  </a:lnTo>
                  <a:lnTo>
                    <a:pt x="583" y="78"/>
                  </a:lnTo>
                  <a:lnTo>
                    <a:pt x="590" y="80"/>
                  </a:lnTo>
                  <a:lnTo>
                    <a:pt x="596" y="80"/>
                  </a:lnTo>
                  <a:lnTo>
                    <a:pt x="603" y="80"/>
                  </a:lnTo>
                  <a:lnTo>
                    <a:pt x="609" y="80"/>
                  </a:lnTo>
                  <a:lnTo>
                    <a:pt x="617" y="79"/>
                  </a:lnTo>
                  <a:lnTo>
                    <a:pt x="624" y="79"/>
                  </a:lnTo>
                  <a:lnTo>
                    <a:pt x="631" y="80"/>
                  </a:lnTo>
                  <a:lnTo>
                    <a:pt x="638" y="81"/>
                  </a:lnTo>
                  <a:lnTo>
                    <a:pt x="640" y="84"/>
                  </a:lnTo>
                  <a:lnTo>
                    <a:pt x="642" y="89"/>
                  </a:lnTo>
                  <a:lnTo>
                    <a:pt x="645" y="95"/>
                  </a:lnTo>
                  <a:lnTo>
                    <a:pt x="646" y="103"/>
                  </a:lnTo>
                  <a:lnTo>
                    <a:pt x="647" y="111"/>
                  </a:lnTo>
                  <a:lnTo>
                    <a:pt x="647" y="118"/>
                  </a:lnTo>
                  <a:lnTo>
                    <a:pt x="646" y="123"/>
                  </a:lnTo>
                  <a:lnTo>
                    <a:pt x="645" y="124"/>
                  </a:lnTo>
                  <a:lnTo>
                    <a:pt x="631" y="127"/>
                  </a:lnTo>
                  <a:lnTo>
                    <a:pt x="618" y="131"/>
                  </a:lnTo>
                  <a:lnTo>
                    <a:pt x="607" y="135"/>
                  </a:lnTo>
                  <a:lnTo>
                    <a:pt x="596" y="140"/>
                  </a:lnTo>
                  <a:lnTo>
                    <a:pt x="586" y="146"/>
                  </a:lnTo>
                  <a:lnTo>
                    <a:pt x="577" y="152"/>
                  </a:lnTo>
                  <a:lnTo>
                    <a:pt x="569" y="158"/>
                  </a:lnTo>
                  <a:lnTo>
                    <a:pt x="560" y="165"/>
                  </a:lnTo>
                  <a:lnTo>
                    <a:pt x="533" y="191"/>
                  </a:lnTo>
                  <a:lnTo>
                    <a:pt x="512" y="210"/>
                  </a:lnTo>
                  <a:lnTo>
                    <a:pt x="504" y="214"/>
                  </a:lnTo>
                  <a:lnTo>
                    <a:pt x="499" y="218"/>
                  </a:lnTo>
                  <a:lnTo>
                    <a:pt x="493" y="222"/>
                  </a:lnTo>
                  <a:lnTo>
                    <a:pt x="489" y="227"/>
                  </a:lnTo>
                  <a:lnTo>
                    <a:pt x="481" y="236"/>
                  </a:lnTo>
                  <a:lnTo>
                    <a:pt x="477" y="245"/>
                  </a:lnTo>
                  <a:lnTo>
                    <a:pt x="474" y="254"/>
                  </a:lnTo>
                  <a:lnTo>
                    <a:pt x="473" y="263"/>
                  </a:lnTo>
                  <a:lnTo>
                    <a:pt x="472" y="272"/>
                  </a:lnTo>
                  <a:lnTo>
                    <a:pt x="473" y="282"/>
                  </a:lnTo>
                  <a:lnTo>
                    <a:pt x="473" y="292"/>
                  </a:lnTo>
                  <a:lnTo>
                    <a:pt x="474" y="301"/>
                  </a:lnTo>
                  <a:lnTo>
                    <a:pt x="473" y="311"/>
                  </a:lnTo>
                  <a:lnTo>
                    <a:pt x="472" y="320"/>
                  </a:lnTo>
                  <a:lnTo>
                    <a:pt x="469" y="330"/>
                  </a:lnTo>
                  <a:lnTo>
                    <a:pt x="463" y="340"/>
                  </a:lnTo>
                  <a:lnTo>
                    <a:pt x="460" y="345"/>
                  </a:lnTo>
                  <a:lnTo>
                    <a:pt x="456" y="349"/>
                  </a:lnTo>
                  <a:lnTo>
                    <a:pt x="450" y="354"/>
                  </a:lnTo>
                  <a:lnTo>
                    <a:pt x="445" y="358"/>
                  </a:lnTo>
                  <a:lnTo>
                    <a:pt x="426" y="372"/>
                  </a:lnTo>
                  <a:lnTo>
                    <a:pt x="411" y="384"/>
                  </a:lnTo>
                  <a:lnTo>
                    <a:pt x="399" y="394"/>
                  </a:lnTo>
                  <a:lnTo>
                    <a:pt x="390" y="404"/>
                  </a:lnTo>
                  <a:lnTo>
                    <a:pt x="383" y="411"/>
                  </a:lnTo>
                  <a:lnTo>
                    <a:pt x="379" y="417"/>
                  </a:lnTo>
                  <a:lnTo>
                    <a:pt x="376" y="422"/>
                  </a:lnTo>
                  <a:lnTo>
                    <a:pt x="374" y="425"/>
                  </a:lnTo>
                  <a:lnTo>
                    <a:pt x="373" y="430"/>
                  </a:lnTo>
                  <a:lnTo>
                    <a:pt x="373" y="432"/>
                  </a:lnTo>
                  <a:lnTo>
                    <a:pt x="369" y="432"/>
                  </a:lnTo>
                  <a:lnTo>
                    <a:pt x="358" y="432"/>
                  </a:lnTo>
                  <a:lnTo>
                    <a:pt x="333" y="430"/>
                  </a:lnTo>
                  <a:lnTo>
                    <a:pt x="310" y="429"/>
                  </a:lnTo>
                  <a:lnTo>
                    <a:pt x="290" y="429"/>
                  </a:lnTo>
                  <a:lnTo>
                    <a:pt x="272" y="431"/>
                  </a:lnTo>
                  <a:lnTo>
                    <a:pt x="257" y="434"/>
                  </a:lnTo>
                  <a:lnTo>
                    <a:pt x="245" y="437"/>
                  </a:lnTo>
                  <a:lnTo>
                    <a:pt x="234" y="441"/>
                  </a:lnTo>
                  <a:lnTo>
                    <a:pt x="224" y="446"/>
                  </a:lnTo>
                  <a:lnTo>
                    <a:pt x="209" y="456"/>
                  </a:lnTo>
                  <a:lnTo>
                    <a:pt x="198" y="464"/>
                  </a:lnTo>
                  <a:lnTo>
                    <a:pt x="193" y="467"/>
                  </a:lnTo>
                  <a:lnTo>
                    <a:pt x="189" y="469"/>
                  </a:lnTo>
                  <a:lnTo>
                    <a:pt x="183" y="470"/>
                  </a:lnTo>
                  <a:lnTo>
                    <a:pt x="179" y="469"/>
                  </a:lnTo>
                  <a:lnTo>
                    <a:pt x="176" y="468"/>
                  </a:lnTo>
                  <a:lnTo>
                    <a:pt x="172" y="465"/>
                  </a:lnTo>
                  <a:lnTo>
                    <a:pt x="169" y="461"/>
                  </a:lnTo>
                  <a:lnTo>
                    <a:pt x="166" y="456"/>
                  </a:lnTo>
                  <a:lnTo>
                    <a:pt x="159" y="444"/>
                  </a:lnTo>
                  <a:lnTo>
                    <a:pt x="153" y="432"/>
                  </a:lnTo>
                  <a:lnTo>
                    <a:pt x="148" y="426"/>
                  </a:lnTo>
                  <a:lnTo>
                    <a:pt x="144" y="420"/>
                  </a:lnTo>
                  <a:lnTo>
                    <a:pt x="140" y="414"/>
                  </a:lnTo>
                  <a:lnTo>
                    <a:pt x="134" y="409"/>
                  </a:lnTo>
                  <a:lnTo>
                    <a:pt x="129" y="404"/>
                  </a:lnTo>
                  <a:lnTo>
                    <a:pt x="122" y="400"/>
                  </a:lnTo>
                  <a:lnTo>
                    <a:pt x="114" y="397"/>
                  </a:lnTo>
                  <a:lnTo>
                    <a:pt x="107" y="396"/>
                  </a:lnTo>
                  <a:lnTo>
                    <a:pt x="114" y="379"/>
                  </a:lnTo>
                  <a:lnTo>
                    <a:pt x="121" y="365"/>
                  </a:lnTo>
                  <a:lnTo>
                    <a:pt x="124" y="351"/>
                  </a:lnTo>
                  <a:lnTo>
                    <a:pt x="126" y="336"/>
                  </a:lnTo>
                  <a:lnTo>
                    <a:pt x="126" y="309"/>
                  </a:lnTo>
                  <a:lnTo>
                    <a:pt x="126" y="278"/>
                  </a:lnTo>
                  <a:lnTo>
                    <a:pt x="127" y="267"/>
                  </a:lnTo>
                  <a:lnTo>
                    <a:pt x="132" y="250"/>
                  </a:lnTo>
                  <a:lnTo>
                    <a:pt x="138" y="229"/>
                  </a:lnTo>
                  <a:lnTo>
                    <a:pt x="147" y="206"/>
                  </a:lnTo>
                  <a:lnTo>
                    <a:pt x="155" y="184"/>
                  </a:lnTo>
                  <a:lnTo>
                    <a:pt x="163" y="163"/>
                  </a:lnTo>
                  <a:lnTo>
                    <a:pt x="168" y="149"/>
                  </a:lnTo>
                  <a:lnTo>
                    <a:pt x="172" y="143"/>
                  </a:lnTo>
                  <a:lnTo>
                    <a:pt x="172" y="137"/>
                  </a:lnTo>
                  <a:lnTo>
                    <a:pt x="172" y="131"/>
                  </a:lnTo>
                  <a:lnTo>
                    <a:pt x="153" y="130"/>
                  </a:lnTo>
                  <a:lnTo>
                    <a:pt x="135" y="127"/>
                  </a:lnTo>
                  <a:lnTo>
                    <a:pt x="116" y="123"/>
                  </a:lnTo>
                  <a:lnTo>
                    <a:pt x="99" y="118"/>
                  </a:lnTo>
                  <a:lnTo>
                    <a:pt x="80" y="113"/>
                  </a:lnTo>
                  <a:lnTo>
                    <a:pt x="62" y="109"/>
                  </a:lnTo>
                  <a:lnTo>
                    <a:pt x="42" y="106"/>
                  </a:lnTo>
                  <a:lnTo>
                    <a:pt x="20" y="105"/>
                  </a:lnTo>
                  <a:lnTo>
                    <a:pt x="17" y="93"/>
                  </a:lnTo>
                  <a:lnTo>
                    <a:pt x="10" y="72"/>
                  </a:lnTo>
                  <a:lnTo>
                    <a:pt x="3" y="50"/>
                  </a:lnTo>
                  <a:lnTo>
                    <a:pt x="0" y="38"/>
                  </a:lnTo>
                  <a:lnTo>
                    <a:pt x="8" y="37"/>
                  </a:lnTo>
                  <a:lnTo>
                    <a:pt x="15" y="36"/>
                  </a:lnTo>
                  <a:lnTo>
                    <a:pt x="23" y="34"/>
                  </a:lnTo>
                  <a:lnTo>
                    <a:pt x="29" y="32"/>
                  </a:lnTo>
                  <a:lnTo>
                    <a:pt x="41" y="26"/>
                  </a:lnTo>
                  <a:lnTo>
                    <a:pt x="51" y="20"/>
                  </a:lnTo>
                  <a:lnTo>
                    <a:pt x="59" y="13"/>
                  </a:lnTo>
                  <a:lnTo>
                    <a:pt x="68" y="7"/>
                  </a:lnTo>
                  <a:lnTo>
                    <a:pt x="73" y="4"/>
                  </a:lnTo>
                  <a:lnTo>
                    <a:pt x="77" y="2"/>
                  </a:lnTo>
                  <a:lnTo>
                    <a:pt x="81" y="1"/>
                  </a:lnTo>
                  <a:lnTo>
                    <a:pt x="86" y="0"/>
                  </a:lnTo>
                  <a:lnTo>
                    <a:pt x="102" y="1"/>
                  </a:lnTo>
                  <a:lnTo>
                    <a:pt x="118" y="3"/>
                  </a:lnTo>
                  <a:lnTo>
                    <a:pt x="132" y="7"/>
                  </a:lnTo>
                  <a:lnTo>
                    <a:pt x="145" y="11"/>
                  </a:lnTo>
                  <a:lnTo>
                    <a:pt x="158" y="14"/>
                  </a:lnTo>
                  <a:lnTo>
                    <a:pt x="171" y="17"/>
                  </a:lnTo>
                  <a:lnTo>
                    <a:pt x="185" y="19"/>
                  </a:lnTo>
                  <a:lnTo>
                    <a:pt x="199" y="20"/>
                  </a:lnTo>
                  <a:lnTo>
                    <a:pt x="209" y="20"/>
                  </a:lnTo>
                  <a:lnTo>
                    <a:pt x="217" y="22"/>
                  </a:lnTo>
                  <a:lnTo>
                    <a:pt x="226" y="25"/>
                  </a:lnTo>
                  <a:lnTo>
                    <a:pt x="235" y="29"/>
                  </a:lnTo>
                  <a:lnTo>
                    <a:pt x="243" y="32"/>
                  </a:lnTo>
                  <a:lnTo>
                    <a:pt x="250" y="35"/>
                  </a:lnTo>
                  <a:lnTo>
                    <a:pt x="258" y="37"/>
                  </a:lnTo>
                  <a:lnTo>
                    <a:pt x="266" y="38"/>
                  </a:lnTo>
                  <a:lnTo>
                    <a:pt x="372" y="38"/>
                  </a:lnTo>
                  <a:lnTo>
                    <a:pt x="385" y="26"/>
                  </a:lnTo>
                  <a:lnTo>
                    <a:pt x="399" y="14"/>
                  </a:lnTo>
                </a:path>
              </a:pathLst>
            </a:custGeom>
            <a:grpFill/>
            <a:ln w="9525" cap="flat" cmpd="sng">
              <a:noFill/>
              <a:prstDash val="solid"/>
              <a:round/>
              <a:headEnd type="none" w="med" len="med"/>
              <a:tailEnd type="none" w="med" len="med"/>
            </a:ln>
            <a:effectLst/>
          </p:spPr>
          <p:txBody>
            <a:bodyPr/>
            <a:lstStyle/>
            <a:p>
              <a:endParaRPr lang="en-US" sz="2178"/>
            </a:p>
          </p:txBody>
        </p:sp>
        <p:sp>
          <p:nvSpPr>
            <p:cNvPr id="28" name="Freeform 24">
              <a:extLst>
                <a:ext uri="{FF2B5EF4-FFF2-40B4-BE49-F238E27FC236}">
                  <a16:creationId xmlns:a16="http://schemas.microsoft.com/office/drawing/2014/main" id="{A80AF20E-EBEC-4C2A-ADD9-2538B4F6479A}"/>
                </a:ext>
              </a:extLst>
            </p:cNvPr>
            <p:cNvSpPr>
              <a:spLocks/>
            </p:cNvSpPr>
            <p:nvPr>
              <p:custDataLst>
                <p:tags r:id="rId19"/>
              </p:custDataLst>
            </p:nvPr>
          </p:nvSpPr>
          <p:spPr bwMode="auto">
            <a:xfrm>
              <a:off x="6427788" y="3013075"/>
              <a:ext cx="207962" cy="455613"/>
            </a:xfrm>
            <a:custGeom>
              <a:avLst/>
              <a:gdLst>
                <a:gd name="T0" fmla="*/ 379 w 479"/>
                <a:gd name="T1" fmla="*/ 357 h 868"/>
                <a:gd name="T2" fmla="*/ 333 w 479"/>
                <a:gd name="T3" fmla="*/ 370 h 868"/>
                <a:gd name="T4" fmla="*/ 314 w 479"/>
                <a:gd name="T5" fmla="*/ 390 h 868"/>
                <a:gd name="T6" fmla="*/ 316 w 479"/>
                <a:gd name="T7" fmla="*/ 428 h 868"/>
                <a:gd name="T8" fmla="*/ 352 w 479"/>
                <a:gd name="T9" fmla="*/ 492 h 868"/>
                <a:gd name="T10" fmla="*/ 359 w 479"/>
                <a:gd name="T11" fmla="*/ 530 h 868"/>
                <a:gd name="T12" fmla="*/ 366 w 479"/>
                <a:gd name="T13" fmla="*/ 555 h 868"/>
                <a:gd name="T14" fmla="*/ 323 w 479"/>
                <a:gd name="T15" fmla="*/ 526 h 868"/>
                <a:gd name="T16" fmla="*/ 309 w 479"/>
                <a:gd name="T17" fmla="*/ 492 h 868"/>
                <a:gd name="T18" fmla="*/ 269 w 479"/>
                <a:gd name="T19" fmla="*/ 467 h 868"/>
                <a:gd name="T20" fmla="*/ 210 w 479"/>
                <a:gd name="T21" fmla="*/ 439 h 868"/>
                <a:gd name="T22" fmla="*/ 193 w 479"/>
                <a:gd name="T23" fmla="*/ 406 h 868"/>
                <a:gd name="T24" fmla="*/ 156 w 479"/>
                <a:gd name="T25" fmla="*/ 477 h 868"/>
                <a:gd name="T26" fmla="*/ 156 w 479"/>
                <a:gd name="T27" fmla="*/ 524 h 868"/>
                <a:gd name="T28" fmla="*/ 132 w 479"/>
                <a:gd name="T29" fmla="*/ 575 h 868"/>
                <a:gd name="T30" fmla="*/ 128 w 479"/>
                <a:gd name="T31" fmla="*/ 621 h 868"/>
                <a:gd name="T32" fmla="*/ 154 w 479"/>
                <a:gd name="T33" fmla="*/ 650 h 868"/>
                <a:gd name="T34" fmla="*/ 175 w 479"/>
                <a:gd name="T35" fmla="*/ 685 h 868"/>
                <a:gd name="T36" fmla="*/ 185 w 479"/>
                <a:gd name="T37" fmla="*/ 730 h 868"/>
                <a:gd name="T38" fmla="*/ 226 w 479"/>
                <a:gd name="T39" fmla="*/ 780 h 868"/>
                <a:gd name="T40" fmla="*/ 281 w 479"/>
                <a:gd name="T41" fmla="*/ 825 h 868"/>
                <a:gd name="T42" fmla="*/ 340 w 479"/>
                <a:gd name="T43" fmla="*/ 850 h 868"/>
                <a:gd name="T44" fmla="*/ 298 w 479"/>
                <a:gd name="T45" fmla="*/ 867 h 868"/>
                <a:gd name="T46" fmla="*/ 269 w 479"/>
                <a:gd name="T47" fmla="*/ 864 h 868"/>
                <a:gd name="T48" fmla="*/ 229 w 479"/>
                <a:gd name="T49" fmla="*/ 841 h 868"/>
                <a:gd name="T50" fmla="*/ 200 w 479"/>
                <a:gd name="T51" fmla="*/ 823 h 868"/>
                <a:gd name="T52" fmla="*/ 137 w 479"/>
                <a:gd name="T53" fmla="*/ 759 h 868"/>
                <a:gd name="T54" fmla="*/ 83 w 479"/>
                <a:gd name="T55" fmla="*/ 730 h 868"/>
                <a:gd name="T56" fmla="*/ 74 w 479"/>
                <a:gd name="T57" fmla="*/ 688 h 868"/>
                <a:gd name="T58" fmla="*/ 80 w 479"/>
                <a:gd name="T59" fmla="*/ 653 h 868"/>
                <a:gd name="T60" fmla="*/ 88 w 479"/>
                <a:gd name="T61" fmla="*/ 617 h 868"/>
                <a:gd name="T62" fmla="*/ 120 w 479"/>
                <a:gd name="T63" fmla="*/ 498 h 868"/>
                <a:gd name="T64" fmla="*/ 108 w 479"/>
                <a:gd name="T65" fmla="*/ 404 h 868"/>
                <a:gd name="T66" fmla="*/ 62 w 479"/>
                <a:gd name="T67" fmla="*/ 319 h 868"/>
                <a:gd name="T68" fmla="*/ 64 w 479"/>
                <a:gd name="T69" fmla="*/ 285 h 868"/>
                <a:gd name="T70" fmla="*/ 74 w 479"/>
                <a:gd name="T71" fmla="*/ 265 h 868"/>
                <a:gd name="T72" fmla="*/ 56 w 479"/>
                <a:gd name="T73" fmla="*/ 202 h 868"/>
                <a:gd name="T74" fmla="*/ 23 w 479"/>
                <a:gd name="T75" fmla="*/ 158 h 868"/>
                <a:gd name="T76" fmla="*/ 1 w 479"/>
                <a:gd name="T77" fmla="*/ 102 h 868"/>
                <a:gd name="T78" fmla="*/ 11 w 479"/>
                <a:gd name="T79" fmla="*/ 44 h 868"/>
                <a:gd name="T80" fmla="*/ 49 w 479"/>
                <a:gd name="T81" fmla="*/ 16 h 868"/>
                <a:gd name="T82" fmla="*/ 120 w 479"/>
                <a:gd name="T83" fmla="*/ 0 h 868"/>
                <a:gd name="T84" fmla="*/ 156 w 479"/>
                <a:gd name="T85" fmla="*/ 28 h 868"/>
                <a:gd name="T86" fmla="*/ 179 w 479"/>
                <a:gd name="T87" fmla="*/ 36 h 868"/>
                <a:gd name="T88" fmla="*/ 197 w 479"/>
                <a:gd name="T89" fmla="*/ 136 h 868"/>
                <a:gd name="T90" fmla="*/ 213 w 479"/>
                <a:gd name="T91" fmla="*/ 166 h 868"/>
                <a:gd name="T92" fmla="*/ 231 w 479"/>
                <a:gd name="T93" fmla="*/ 155 h 868"/>
                <a:gd name="T94" fmla="*/ 258 w 479"/>
                <a:gd name="T95" fmla="*/ 126 h 868"/>
                <a:gd name="T96" fmla="*/ 281 w 479"/>
                <a:gd name="T97" fmla="*/ 141 h 868"/>
                <a:gd name="T98" fmla="*/ 298 w 479"/>
                <a:gd name="T99" fmla="*/ 136 h 868"/>
                <a:gd name="T100" fmla="*/ 316 w 479"/>
                <a:gd name="T101" fmla="*/ 108 h 868"/>
                <a:gd name="T102" fmla="*/ 346 w 479"/>
                <a:gd name="T103" fmla="*/ 108 h 868"/>
                <a:gd name="T104" fmla="*/ 387 w 479"/>
                <a:gd name="T105" fmla="*/ 157 h 868"/>
                <a:gd name="T106" fmla="*/ 454 w 479"/>
                <a:gd name="T107" fmla="*/ 246 h 868"/>
                <a:gd name="T108" fmla="*/ 478 w 479"/>
                <a:gd name="T109" fmla="*/ 307 h 868"/>
                <a:gd name="T110" fmla="*/ 468 w 479"/>
                <a:gd name="T111" fmla="*/ 338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79" h="868">
                  <a:moveTo>
                    <a:pt x="445" y="357"/>
                  </a:moveTo>
                  <a:lnTo>
                    <a:pt x="425" y="357"/>
                  </a:lnTo>
                  <a:lnTo>
                    <a:pt x="408" y="357"/>
                  </a:lnTo>
                  <a:lnTo>
                    <a:pt x="391" y="357"/>
                  </a:lnTo>
                  <a:lnTo>
                    <a:pt x="379" y="357"/>
                  </a:lnTo>
                  <a:lnTo>
                    <a:pt x="370" y="358"/>
                  </a:lnTo>
                  <a:lnTo>
                    <a:pt x="360" y="359"/>
                  </a:lnTo>
                  <a:lnTo>
                    <a:pt x="349" y="362"/>
                  </a:lnTo>
                  <a:lnTo>
                    <a:pt x="338" y="367"/>
                  </a:lnTo>
                  <a:lnTo>
                    <a:pt x="333" y="370"/>
                  </a:lnTo>
                  <a:lnTo>
                    <a:pt x="329" y="374"/>
                  </a:lnTo>
                  <a:lnTo>
                    <a:pt x="324" y="377"/>
                  </a:lnTo>
                  <a:lnTo>
                    <a:pt x="320" y="381"/>
                  </a:lnTo>
                  <a:lnTo>
                    <a:pt x="316" y="385"/>
                  </a:lnTo>
                  <a:lnTo>
                    <a:pt x="314" y="390"/>
                  </a:lnTo>
                  <a:lnTo>
                    <a:pt x="313" y="395"/>
                  </a:lnTo>
                  <a:lnTo>
                    <a:pt x="312" y="400"/>
                  </a:lnTo>
                  <a:lnTo>
                    <a:pt x="313" y="410"/>
                  </a:lnTo>
                  <a:lnTo>
                    <a:pt x="314" y="419"/>
                  </a:lnTo>
                  <a:lnTo>
                    <a:pt x="316" y="428"/>
                  </a:lnTo>
                  <a:lnTo>
                    <a:pt x="320" y="436"/>
                  </a:lnTo>
                  <a:lnTo>
                    <a:pt x="327" y="451"/>
                  </a:lnTo>
                  <a:lnTo>
                    <a:pt x="336" y="464"/>
                  </a:lnTo>
                  <a:lnTo>
                    <a:pt x="344" y="477"/>
                  </a:lnTo>
                  <a:lnTo>
                    <a:pt x="352" y="492"/>
                  </a:lnTo>
                  <a:lnTo>
                    <a:pt x="355" y="499"/>
                  </a:lnTo>
                  <a:lnTo>
                    <a:pt x="357" y="507"/>
                  </a:lnTo>
                  <a:lnTo>
                    <a:pt x="358" y="515"/>
                  </a:lnTo>
                  <a:lnTo>
                    <a:pt x="359" y="523"/>
                  </a:lnTo>
                  <a:lnTo>
                    <a:pt x="359" y="530"/>
                  </a:lnTo>
                  <a:lnTo>
                    <a:pt x="359" y="539"/>
                  </a:lnTo>
                  <a:lnTo>
                    <a:pt x="360" y="544"/>
                  </a:lnTo>
                  <a:lnTo>
                    <a:pt x="361" y="548"/>
                  </a:lnTo>
                  <a:lnTo>
                    <a:pt x="364" y="552"/>
                  </a:lnTo>
                  <a:lnTo>
                    <a:pt x="366" y="555"/>
                  </a:lnTo>
                  <a:lnTo>
                    <a:pt x="354" y="552"/>
                  </a:lnTo>
                  <a:lnTo>
                    <a:pt x="344" y="547"/>
                  </a:lnTo>
                  <a:lnTo>
                    <a:pt x="336" y="541"/>
                  </a:lnTo>
                  <a:lnTo>
                    <a:pt x="329" y="533"/>
                  </a:lnTo>
                  <a:lnTo>
                    <a:pt x="323" y="526"/>
                  </a:lnTo>
                  <a:lnTo>
                    <a:pt x="319" y="517"/>
                  </a:lnTo>
                  <a:lnTo>
                    <a:pt x="315" y="508"/>
                  </a:lnTo>
                  <a:lnTo>
                    <a:pt x="312" y="499"/>
                  </a:lnTo>
                  <a:lnTo>
                    <a:pt x="311" y="495"/>
                  </a:lnTo>
                  <a:lnTo>
                    <a:pt x="309" y="492"/>
                  </a:lnTo>
                  <a:lnTo>
                    <a:pt x="307" y="489"/>
                  </a:lnTo>
                  <a:lnTo>
                    <a:pt x="303" y="486"/>
                  </a:lnTo>
                  <a:lnTo>
                    <a:pt x="297" y="479"/>
                  </a:lnTo>
                  <a:lnTo>
                    <a:pt x="288" y="475"/>
                  </a:lnTo>
                  <a:lnTo>
                    <a:pt x="269" y="467"/>
                  </a:lnTo>
                  <a:lnTo>
                    <a:pt x="247" y="459"/>
                  </a:lnTo>
                  <a:lnTo>
                    <a:pt x="237" y="455"/>
                  </a:lnTo>
                  <a:lnTo>
                    <a:pt x="228" y="450"/>
                  </a:lnTo>
                  <a:lnTo>
                    <a:pt x="218" y="445"/>
                  </a:lnTo>
                  <a:lnTo>
                    <a:pt x="210" y="439"/>
                  </a:lnTo>
                  <a:lnTo>
                    <a:pt x="202" y="431"/>
                  </a:lnTo>
                  <a:lnTo>
                    <a:pt x="198" y="422"/>
                  </a:lnTo>
                  <a:lnTo>
                    <a:pt x="196" y="417"/>
                  </a:lnTo>
                  <a:lnTo>
                    <a:pt x="195" y="412"/>
                  </a:lnTo>
                  <a:lnTo>
                    <a:pt x="193" y="406"/>
                  </a:lnTo>
                  <a:lnTo>
                    <a:pt x="192" y="400"/>
                  </a:lnTo>
                  <a:lnTo>
                    <a:pt x="153" y="394"/>
                  </a:lnTo>
                  <a:lnTo>
                    <a:pt x="153" y="450"/>
                  </a:lnTo>
                  <a:lnTo>
                    <a:pt x="154" y="463"/>
                  </a:lnTo>
                  <a:lnTo>
                    <a:pt x="156" y="477"/>
                  </a:lnTo>
                  <a:lnTo>
                    <a:pt x="158" y="492"/>
                  </a:lnTo>
                  <a:lnTo>
                    <a:pt x="159" y="505"/>
                  </a:lnTo>
                  <a:lnTo>
                    <a:pt x="159" y="512"/>
                  </a:lnTo>
                  <a:lnTo>
                    <a:pt x="158" y="518"/>
                  </a:lnTo>
                  <a:lnTo>
                    <a:pt x="156" y="524"/>
                  </a:lnTo>
                  <a:lnTo>
                    <a:pt x="154" y="529"/>
                  </a:lnTo>
                  <a:lnTo>
                    <a:pt x="150" y="539"/>
                  </a:lnTo>
                  <a:lnTo>
                    <a:pt x="143" y="551"/>
                  </a:lnTo>
                  <a:lnTo>
                    <a:pt x="136" y="562"/>
                  </a:lnTo>
                  <a:lnTo>
                    <a:pt x="132" y="575"/>
                  </a:lnTo>
                  <a:lnTo>
                    <a:pt x="130" y="583"/>
                  </a:lnTo>
                  <a:lnTo>
                    <a:pt x="128" y="591"/>
                  </a:lnTo>
                  <a:lnTo>
                    <a:pt x="127" y="600"/>
                  </a:lnTo>
                  <a:lnTo>
                    <a:pt x="127" y="610"/>
                  </a:lnTo>
                  <a:lnTo>
                    <a:pt x="128" y="621"/>
                  </a:lnTo>
                  <a:lnTo>
                    <a:pt x="130" y="630"/>
                  </a:lnTo>
                  <a:lnTo>
                    <a:pt x="134" y="637"/>
                  </a:lnTo>
                  <a:lnTo>
                    <a:pt x="140" y="643"/>
                  </a:lnTo>
                  <a:lnTo>
                    <a:pt x="146" y="647"/>
                  </a:lnTo>
                  <a:lnTo>
                    <a:pt x="154" y="650"/>
                  </a:lnTo>
                  <a:lnTo>
                    <a:pt x="163" y="653"/>
                  </a:lnTo>
                  <a:lnTo>
                    <a:pt x="173" y="653"/>
                  </a:lnTo>
                  <a:lnTo>
                    <a:pt x="173" y="667"/>
                  </a:lnTo>
                  <a:lnTo>
                    <a:pt x="174" y="679"/>
                  </a:lnTo>
                  <a:lnTo>
                    <a:pt x="175" y="685"/>
                  </a:lnTo>
                  <a:lnTo>
                    <a:pt x="176" y="689"/>
                  </a:lnTo>
                  <a:lnTo>
                    <a:pt x="177" y="693"/>
                  </a:lnTo>
                  <a:lnTo>
                    <a:pt x="179" y="696"/>
                  </a:lnTo>
                  <a:lnTo>
                    <a:pt x="179" y="721"/>
                  </a:lnTo>
                  <a:lnTo>
                    <a:pt x="185" y="730"/>
                  </a:lnTo>
                  <a:lnTo>
                    <a:pt x="191" y="740"/>
                  </a:lnTo>
                  <a:lnTo>
                    <a:pt x="199" y="750"/>
                  </a:lnTo>
                  <a:lnTo>
                    <a:pt x="208" y="760"/>
                  </a:lnTo>
                  <a:lnTo>
                    <a:pt x="217" y="771"/>
                  </a:lnTo>
                  <a:lnTo>
                    <a:pt x="226" y="780"/>
                  </a:lnTo>
                  <a:lnTo>
                    <a:pt x="236" y="790"/>
                  </a:lnTo>
                  <a:lnTo>
                    <a:pt x="247" y="799"/>
                  </a:lnTo>
                  <a:lnTo>
                    <a:pt x="258" y="808"/>
                  </a:lnTo>
                  <a:lnTo>
                    <a:pt x="269" y="816"/>
                  </a:lnTo>
                  <a:lnTo>
                    <a:pt x="281" y="825"/>
                  </a:lnTo>
                  <a:lnTo>
                    <a:pt x="292" y="832"/>
                  </a:lnTo>
                  <a:lnTo>
                    <a:pt x="304" y="838"/>
                  </a:lnTo>
                  <a:lnTo>
                    <a:pt x="316" y="843"/>
                  </a:lnTo>
                  <a:lnTo>
                    <a:pt x="327" y="847"/>
                  </a:lnTo>
                  <a:lnTo>
                    <a:pt x="340" y="850"/>
                  </a:lnTo>
                  <a:lnTo>
                    <a:pt x="333" y="854"/>
                  </a:lnTo>
                  <a:lnTo>
                    <a:pt x="327" y="858"/>
                  </a:lnTo>
                  <a:lnTo>
                    <a:pt x="320" y="861"/>
                  </a:lnTo>
                  <a:lnTo>
                    <a:pt x="312" y="864"/>
                  </a:lnTo>
                  <a:lnTo>
                    <a:pt x="298" y="867"/>
                  </a:lnTo>
                  <a:lnTo>
                    <a:pt x="286" y="868"/>
                  </a:lnTo>
                  <a:lnTo>
                    <a:pt x="281" y="868"/>
                  </a:lnTo>
                  <a:lnTo>
                    <a:pt x="277" y="867"/>
                  </a:lnTo>
                  <a:lnTo>
                    <a:pt x="273" y="866"/>
                  </a:lnTo>
                  <a:lnTo>
                    <a:pt x="269" y="864"/>
                  </a:lnTo>
                  <a:lnTo>
                    <a:pt x="262" y="859"/>
                  </a:lnTo>
                  <a:lnTo>
                    <a:pt x="254" y="853"/>
                  </a:lnTo>
                  <a:lnTo>
                    <a:pt x="245" y="848"/>
                  </a:lnTo>
                  <a:lnTo>
                    <a:pt x="234" y="843"/>
                  </a:lnTo>
                  <a:lnTo>
                    <a:pt x="229" y="841"/>
                  </a:lnTo>
                  <a:lnTo>
                    <a:pt x="222" y="839"/>
                  </a:lnTo>
                  <a:lnTo>
                    <a:pt x="214" y="838"/>
                  </a:lnTo>
                  <a:lnTo>
                    <a:pt x="207" y="838"/>
                  </a:lnTo>
                  <a:lnTo>
                    <a:pt x="203" y="830"/>
                  </a:lnTo>
                  <a:lnTo>
                    <a:pt x="200" y="823"/>
                  </a:lnTo>
                  <a:lnTo>
                    <a:pt x="196" y="815"/>
                  </a:lnTo>
                  <a:lnTo>
                    <a:pt x="191" y="809"/>
                  </a:lnTo>
                  <a:lnTo>
                    <a:pt x="180" y="797"/>
                  </a:lnTo>
                  <a:lnTo>
                    <a:pt x="168" y="785"/>
                  </a:lnTo>
                  <a:lnTo>
                    <a:pt x="137" y="759"/>
                  </a:lnTo>
                  <a:lnTo>
                    <a:pt x="100" y="727"/>
                  </a:lnTo>
                  <a:lnTo>
                    <a:pt x="95" y="728"/>
                  </a:lnTo>
                  <a:lnTo>
                    <a:pt x="89" y="729"/>
                  </a:lnTo>
                  <a:lnTo>
                    <a:pt x="86" y="730"/>
                  </a:lnTo>
                  <a:lnTo>
                    <a:pt x="83" y="730"/>
                  </a:lnTo>
                  <a:lnTo>
                    <a:pt x="78" y="729"/>
                  </a:lnTo>
                  <a:lnTo>
                    <a:pt x="74" y="727"/>
                  </a:lnTo>
                  <a:lnTo>
                    <a:pt x="74" y="714"/>
                  </a:lnTo>
                  <a:lnTo>
                    <a:pt x="74" y="700"/>
                  </a:lnTo>
                  <a:lnTo>
                    <a:pt x="74" y="688"/>
                  </a:lnTo>
                  <a:lnTo>
                    <a:pt x="74" y="678"/>
                  </a:lnTo>
                  <a:lnTo>
                    <a:pt x="74" y="671"/>
                  </a:lnTo>
                  <a:lnTo>
                    <a:pt x="75" y="665"/>
                  </a:lnTo>
                  <a:lnTo>
                    <a:pt x="77" y="659"/>
                  </a:lnTo>
                  <a:lnTo>
                    <a:pt x="80" y="653"/>
                  </a:lnTo>
                  <a:lnTo>
                    <a:pt x="83" y="645"/>
                  </a:lnTo>
                  <a:lnTo>
                    <a:pt x="85" y="638"/>
                  </a:lnTo>
                  <a:lnTo>
                    <a:pt x="86" y="631"/>
                  </a:lnTo>
                  <a:lnTo>
                    <a:pt x="87" y="622"/>
                  </a:lnTo>
                  <a:lnTo>
                    <a:pt x="88" y="617"/>
                  </a:lnTo>
                  <a:lnTo>
                    <a:pt x="92" y="604"/>
                  </a:lnTo>
                  <a:lnTo>
                    <a:pt x="99" y="583"/>
                  </a:lnTo>
                  <a:lnTo>
                    <a:pt x="107" y="558"/>
                  </a:lnTo>
                  <a:lnTo>
                    <a:pt x="113" y="528"/>
                  </a:lnTo>
                  <a:lnTo>
                    <a:pt x="120" y="498"/>
                  </a:lnTo>
                  <a:lnTo>
                    <a:pt x="123" y="481"/>
                  </a:lnTo>
                  <a:lnTo>
                    <a:pt x="124" y="466"/>
                  </a:lnTo>
                  <a:lnTo>
                    <a:pt x="127" y="452"/>
                  </a:lnTo>
                  <a:lnTo>
                    <a:pt x="127" y="438"/>
                  </a:lnTo>
                  <a:lnTo>
                    <a:pt x="108" y="404"/>
                  </a:lnTo>
                  <a:lnTo>
                    <a:pt x="86" y="369"/>
                  </a:lnTo>
                  <a:lnTo>
                    <a:pt x="76" y="352"/>
                  </a:lnTo>
                  <a:lnTo>
                    <a:pt x="67" y="335"/>
                  </a:lnTo>
                  <a:lnTo>
                    <a:pt x="64" y="327"/>
                  </a:lnTo>
                  <a:lnTo>
                    <a:pt x="62" y="319"/>
                  </a:lnTo>
                  <a:lnTo>
                    <a:pt x="61" y="310"/>
                  </a:lnTo>
                  <a:lnTo>
                    <a:pt x="60" y="302"/>
                  </a:lnTo>
                  <a:lnTo>
                    <a:pt x="61" y="295"/>
                  </a:lnTo>
                  <a:lnTo>
                    <a:pt x="62" y="290"/>
                  </a:lnTo>
                  <a:lnTo>
                    <a:pt x="64" y="285"/>
                  </a:lnTo>
                  <a:lnTo>
                    <a:pt x="66" y="281"/>
                  </a:lnTo>
                  <a:lnTo>
                    <a:pt x="69" y="277"/>
                  </a:lnTo>
                  <a:lnTo>
                    <a:pt x="72" y="274"/>
                  </a:lnTo>
                  <a:lnTo>
                    <a:pt x="73" y="270"/>
                  </a:lnTo>
                  <a:lnTo>
                    <a:pt x="74" y="265"/>
                  </a:lnTo>
                  <a:lnTo>
                    <a:pt x="73" y="249"/>
                  </a:lnTo>
                  <a:lnTo>
                    <a:pt x="71" y="236"/>
                  </a:lnTo>
                  <a:lnTo>
                    <a:pt x="66" y="224"/>
                  </a:lnTo>
                  <a:lnTo>
                    <a:pt x="62" y="213"/>
                  </a:lnTo>
                  <a:lnTo>
                    <a:pt x="56" y="202"/>
                  </a:lnTo>
                  <a:lnTo>
                    <a:pt x="50" y="193"/>
                  </a:lnTo>
                  <a:lnTo>
                    <a:pt x="43" y="184"/>
                  </a:lnTo>
                  <a:lnTo>
                    <a:pt x="36" y="176"/>
                  </a:lnTo>
                  <a:lnTo>
                    <a:pt x="30" y="167"/>
                  </a:lnTo>
                  <a:lnTo>
                    <a:pt x="23" y="158"/>
                  </a:lnTo>
                  <a:lnTo>
                    <a:pt x="17" y="148"/>
                  </a:lnTo>
                  <a:lnTo>
                    <a:pt x="11" y="138"/>
                  </a:lnTo>
                  <a:lnTo>
                    <a:pt x="7" y="127"/>
                  </a:lnTo>
                  <a:lnTo>
                    <a:pt x="4" y="115"/>
                  </a:lnTo>
                  <a:lnTo>
                    <a:pt x="1" y="102"/>
                  </a:lnTo>
                  <a:lnTo>
                    <a:pt x="0" y="86"/>
                  </a:lnTo>
                  <a:lnTo>
                    <a:pt x="1" y="73"/>
                  </a:lnTo>
                  <a:lnTo>
                    <a:pt x="4" y="62"/>
                  </a:lnTo>
                  <a:lnTo>
                    <a:pt x="7" y="52"/>
                  </a:lnTo>
                  <a:lnTo>
                    <a:pt x="11" y="44"/>
                  </a:lnTo>
                  <a:lnTo>
                    <a:pt x="17" y="35"/>
                  </a:lnTo>
                  <a:lnTo>
                    <a:pt x="24" y="29"/>
                  </a:lnTo>
                  <a:lnTo>
                    <a:pt x="32" y="24"/>
                  </a:lnTo>
                  <a:lnTo>
                    <a:pt x="40" y="20"/>
                  </a:lnTo>
                  <a:lnTo>
                    <a:pt x="49" y="16"/>
                  </a:lnTo>
                  <a:lnTo>
                    <a:pt x="58" y="13"/>
                  </a:lnTo>
                  <a:lnTo>
                    <a:pt x="68" y="11"/>
                  </a:lnTo>
                  <a:lnTo>
                    <a:pt x="78" y="8"/>
                  </a:lnTo>
                  <a:lnTo>
                    <a:pt x="99" y="4"/>
                  </a:lnTo>
                  <a:lnTo>
                    <a:pt x="120" y="0"/>
                  </a:lnTo>
                  <a:lnTo>
                    <a:pt x="129" y="5"/>
                  </a:lnTo>
                  <a:lnTo>
                    <a:pt x="136" y="11"/>
                  </a:lnTo>
                  <a:lnTo>
                    <a:pt x="143" y="17"/>
                  </a:lnTo>
                  <a:lnTo>
                    <a:pt x="150" y="23"/>
                  </a:lnTo>
                  <a:lnTo>
                    <a:pt x="156" y="28"/>
                  </a:lnTo>
                  <a:lnTo>
                    <a:pt x="163" y="32"/>
                  </a:lnTo>
                  <a:lnTo>
                    <a:pt x="166" y="34"/>
                  </a:lnTo>
                  <a:lnTo>
                    <a:pt x="170" y="35"/>
                  </a:lnTo>
                  <a:lnTo>
                    <a:pt x="175" y="36"/>
                  </a:lnTo>
                  <a:lnTo>
                    <a:pt x="179" y="36"/>
                  </a:lnTo>
                  <a:lnTo>
                    <a:pt x="184" y="55"/>
                  </a:lnTo>
                  <a:lnTo>
                    <a:pt x="188" y="75"/>
                  </a:lnTo>
                  <a:lnTo>
                    <a:pt x="190" y="97"/>
                  </a:lnTo>
                  <a:lnTo>
                    <a:pt x="193" y="118"/>
                  </a:lnTo>
                  <a:lnTo>
                    <a:pt x="197" y="136"/>
                  </a:lnTo>
                  <a:lnTo>
                    <a:pt x="201" y="153"/>
                  </a:lnTo>
                  <a:lnTo>
                    <a:pt x="203" y="158"/>
                  </a:lnTo>
                  <a:lnTo>
                    <a:pt x="207" y="163"/>
                  </a:lnTo>
                  <a:lnTo>
                    <a:pt x="209" y="166"/>
                  </a:lnTo>
                  <a:lnTo>
                    <a:pt x="213" y="166"/>
                  </a:lnTo>
                  <a:lnTo>
                    <a:pt x="217" y="166"/>
                  </a:lnTo>
                  <a:lnTo>
                    <a:pt x="220" y="165"/>
                  </a:lnTo>
                  <a:lnTo>
                    <a:pt x="223" y="163"/>
                  </a:lnTo>
                  <a:lnTo>
                    <a:pt x="225" y="161"/>
                  </a:lnTo>
                  <a:lnTo>
                    <a:pt x="231" y="155"/>
                  </a:lnTo>
                  <a:lnTo>
                    <a:pt x="234" y="147"/>
                  </a:lnTo>
                  <a:lnTo>
                    <a:pt x="241" y="132"/>
                  </a:lnTo>
                  <a:lnTo>
                    <a:pt x="246" y="123"/>
                  </a:lnTo>
                  <a:lnTo>
                    <a:pt x="253" y="124"/>
                  </a:lnTo>
                  <a:lnTo>
                    <a:pt x="258" y="126"/>
                  </a:lnTo>
                  <a:lnTo>
                    <a:pt x="264" y="129"/>
                  </a:lnTo>
                  <a:lnTo>
                    <a:pt x="268" y="132"/>
                  </a:lnTo>
                  <a:lnTo>
                    <a:pt x="273" y="136"/>
                  </a:lnTo>
                  <a:lnTo>
                    <a:pt x="277" y="138"/>
                  </a:lnTo>
                  <a:lnTo>
                    <a:pt x="281" y="141"/>
                  </a:lnTo>
                  <a:lnTo>
                    <a:pt x="286" y="141"/>
                  </a:lnTo>
                  <a:lnTo>
                    <a:pt x="289" y="141"/>
                  </a:lnTo>
                  <a:lnTo>
                    <a:pt x="292" y="140"/>
                  </a:lnTo>
                  <a:lnTo>
                    <a:pt x="296" y="138"/>
                  </a:lnTo>
                  <a:lnTo>
                    <a:pt x="298" y="136"/>
                  </a:lnTo>
                  <a:lnTo>
                    <a:pt x="302" y="130"/>
                  </a:lnTo>
                  <a:lnTo>
                    <a:pt x="305" y="123"/>
                  </a:lnTo>
                  <a:lnTo>
                    <a:pt x="310" y="116"/>
                  </a:lnTo>
                  <a:lnTo>
                    <a:pt x="314" y="111"/>
                  </a:lnTo>
                  <a:lnTo>
                    <a:pt x="316" y="108"/>
                  </a:lnTo>
                  <a:lnTo>
                    <a:pt x="319" y="107"/>
                  </a:lnTo>
                  <a:lnTo>
                    <a:pt x="322" y="105"/>
                  </a:lnTo>
                  <a:lnTo>
                    <a:pt x="325" y="105"/>
                  </a:lnTo>
                  <a:lnTo>
                    <a:pt x="337" y="106"/>
                  </a:lnTo>
                  <a:lnTo>
                    <a:pt x="346" y="108"/>
                  </a:lnTo>
                  <a:lnTo>
                    <a:pt x="354" y="111"/>
                  </a:lnTo>
                  <a:lnTo>
                    <a:pt x="359" y="116"/>
                  </a:lnTo>
                  <a:lnTo>
                    <a:pt x="367" y="125"/>
                  </a:lnTo>
                  <a:lnTo>
                    <a:pt x="372" y="135"/>
                  </a:lnTo>
                  <a:lnTo>
                    <a:pt x="387" y="157"/>
                  </a:lnTo>
                  <a:lnTo>
                    <a:pt x="403" y="178"/>
                  </a:lnTo>
                  <a:lnTo>
                    <a:pt x="421" y="200"/>
                  </a:lnTo>
                  <a:lnTo>
                    <a:pt x="438" y="223"/>
                  </a:lnTo>
                  <a:lnTo>
                    <a:pt x="446" y="235"/>
                  </a:lnTo>
                  <a:lnTo>
                    <a:pt x="454" y="246"/>
                  </a:lnTo>
                  <a:lnTo>
                    <a:pt x="460" y="258"/>
                  </a:lnTo>
                  <a:lnTo>
                    <a:pt x="467" y="271"/>
                  </a:lnTo>
                  <a:lnTo>
                    <a:pt x="471" y="283"/>
                  </a:lnTo>
                  <a:lnTo>
                    <a:pt x="476" y="295"/>
                  </a:lnTo>
                  <a:lnTo>
                    <a:pt x="478" y="307"/>
                  </a:lnTo>
                  <a:lnTo>
                    <a:pt x="479" y="321"/>
                  </a:lnTo>
                  <a:lnTo>
                    <a:pt x="478" y="325"/>
                  </a:lnTo>
                  <a:lnTo>
                    <a:pt x="476" y="330"/>
                  </a:lnTo>
                  <a:lnTo>
                    <a:pt x="472" y="334"/>
                  </a:lnTo>
                  <a:lnTo>
                    <a:pt x="468" y="338"/>
                  </a:lnTo>
                  <a:lnTo>
                    <a:pt x="459" y="345"/>
                  </a:lnTo>
                  <a:lnTo>
                    <a:pt x="452" y="351"/>
                  </a:lnTo>
                  <a:lnTo>
                    <a:pt x="445" y="357"/>
                  </a:lnTo>
                </a:path>
              </a:pathLst>
            </a:custGeom>
            <a:grpFill/>
            <a:ln w="9525" cmpd="sng">
              <a:noFill/>
              <a:prstDash val="solid"/>
              <a:round/>
              <a:headEnd/>
              <a:tailEnd/>
            </a:ln>
          </p:spPr>
          <p:txBody>
            <a:bodyPr/>
            <a:lstStyle/>
            <a:p>
              <a:endParaRPr lang="en-US" sz="2178"/>
            </a:p>
          </p:txBody>
        </p:sp>
        <p:sp>
          <p:nvSpPr>
            <p:cNvPr id="29" name="Freeform 25">
              <a:extLst>
                <a:ext uri="{FF2B5EF4-FFF2-40B4-BE49-F238E27FC236}">
                  <a16:creationId xmlns:a16="http://schemas.microsoft.com/office/drawing/2014/main" id="{BDA7FB02-6D14-427E-B96A-BA16B6E6538E}"/>
                </a:ext>
              </a:extLst>
            </p:cNvPr>
            <p:cNvSpPr>
              <a:spLocks/>
            </p:cNvSpPr>
            <p:nvPr>
              <p:custDataLst>
                <p:tags r:id="rId20"/>
              </p:custDataLst>
            </p:nvPr>
          </p:nvSpPr>
          <p:spPr bwMode="auto">
            <a:xfrm>
              <a:off x="2536825" y="5400675"/>
              <a:ext cx="23813" cy="57150"/>
            </a:xfrm>
            <a:custGeom>
              <a:avLst/>
              <a:gdLst>
                <a:gd name="T0" fmla="*/ 0 w 53"/>
                <a:gd name="T1" fmla="*/ 8 h 19"/>
                <a:gd name="T2" fmla="*/ 7 w 53"/>
                <a:gd name="T3" fmla="*/ 13 h 19"/>
                <a:gd name="T4" fmla="*/ 14 w 53"/>
                <a:gd name="T5" fmla="*/ 17 h 19"/>
                <a:gd name="T6" fmla="*/ 22 w 53"/>
                <a:gd name="T7" fmla="*/ 19 h 19"/>
                <a:gd name="T8" fmla="*/ 29 w 53"/>
                <a:gd name="T9" fmla="*/ 19 h 19"/>
                <a:gd name="T10" fmla="*/ 35 w 53"/>
                <a:gd name="T11" fmla="*/ 18 h 19"/>
                <a:gd name="T12" fmla="*/ 42 w 53"/>
                <a:gd name="T13" fmla="*/ 15 h 19"/>
                <a:gd name="T14" fmla="*/ 47 w 53"/>
                <a:gd name="T15" fmla="*/ 12 h 19"/>
                <a:gd name="T16" fmla="*/ 53 w 53"/>
                <a:gd name="T17" fmla="*/ 8 h 19"/>
                <a:gd name="T18" fmla="*/ 47 w 53"/>
                <a:gd name="T19" fmla="*/ 5 h 19"/>
                <a:gd name="T20" fmla="*/ 42 w 53"/>
                <a:gd name="T21" fmla="*/ 2 h 19"/>
                <a:gd name="T22" fmla="*/ 35 w 53"/>
                <a:gd name="T23" fmla="*/ 1 h 19"/>
                <a:gd name="T24" fmla="*/ 29 w 53"/>
                <a:gd name="T25" fmla="*/ 0 h 19"/>
                <a:gd name="T26" fmla="*/ 22 w 53"/>
                <a:gd name="T27" fmla="*/ 0 h 19"/>
                <a:gd name="T28" fmla="*/ 14 w 53"/>
                <a:gd name="T29" fmla="*/ 1 h 19"/>
                <a:gd name="T30" fmla="*/ 7 w 53"/>
                <a:gd name="T31" fmla="*/ 3 h 19"/>
                <a:gd name="T32" fmla="*/ 0 w 53"/>
                <a:gd name="T33" fmla="*/ 8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3" h="19">
                  <a:moveTo>
                    <a:pt x="0" y="8"/>
                  </a:moveTo>
                  <a:lnTo>
                    <a:pt x="7" y="13"/>
                  </a:lnTo>
                  <a:lnTo>
                    <a:pt x="14" y="17"/>
                  </a:lnTo>
                  <a:lnTo>
                    <a:pt x="22" y="19"/>
                  </a:lnTo>
                  <a:lnTo>
                    <a:pt x="29" y="19"/>
                  </a:lnTo>
                  <a:lnTo>
                    <a:pt x="35" y="18"/>
                  </a:lnTo>
                  <a:lnTo>
                    <a:pt x="42" y="15"/>
                  </a:lnTo>
                  <a:lnTo>
                    <a:pt x="47" y="12"/>
                  </a:lnTo>
                  <a:lnTo>
                    <a:pt x="53" y="8"/>
                  </a:lnTo>
                  <a:lnTo>
                    <a:pt x="47" y="5"/>
                  </a:lnTo>
                  <a:lnTo>
                    <a:pt x="42" y="2"/>
                  </a:lnTo>
                  <a:lnTo>
                    <a:pt x="35" y="1"/>
                  </a:lnTo>
                  <a:lnTo>
                    <a:pt x="29" y="0"/>
                  </a:lnTo>
                  <a:lnTo>
                    <a:pt x="22" y="0"/>
                  </a:lnTo>
                  <a:lnTo>
                    <a:pt x="14" y="1"/>
                  </a:lnTo>
                  <a:lnTo>
                    <a:pt x="7" y="3"/>
                  </a:lnTo>
                  <a:lnTo>
                    <a:pt x="0" y="8"/>
                  </a:lnTo>
                </a:path>
              </a:pathLst>
            </a:custGeom>
            <a:grpFill/>
            <a:ln w="9525" cmpd="sng">
              <a:noFill/>
              <a:prstDash val="solid"/>
              <a:round/>
              <a:headEnd/>
              <a:tailEnd/>
            </a:ln>
          </p:spPr>
          <p:txBody>
            <a:bodyPr/>
            <a:lstStyle/>
            <a:p>
              <a:endParaRPr lang="en-US" sz="2178"/>
            </a:p>
          </p:txBody>
        </p:sp>
        <p:sp>
          <p:nvSpPr>
            <p:cNvPr id="30" name="Line 26" descr="Horizontal dunkel">
              <a:extLst>
                <a:ext uri="{FF2B5EF4-FFF2-40B4-BE49-F238E27FC236}">
                  <a16:creationId xmlns:a16="http://schemas.microsoft.com/office/drawing/2014/main" id="{242F7BBB-4C5F-4F50-AC1B-D285E44A44AC}"/>
                </a:ext>
              </a:extLst>
            </p:cNvPr>
            <p:cNvSpPr>
              <a:spLocks noChangeShapeType="1"/>
            </p:cNvSpPr>
            <p:nvPr>
              <p:custDataLst>
                <p:tags r:id="rId21"/>
              </p:custDataLst>
            </p:nvPr>
          </p:nvSpPr>
          <p:spPr bwMode="auto">
            <a:xfrm>
              <a:off x="998538" y="2322513"/>
              <a:ext cx="3175" cy="9525"/>
            </a:xfrm>
            <a:prstGeom prst="line">
              <a:avLst/>
            </a:prstGeom>
            <a:grpFill/>
            <a:ln w="9525">
              <a:noFill/>
              <a:round/>
              <a:headEnd/>
              <a:tailEnd/>
            </a:ln>
          </p:spPr>
          <p:txBody>
            <a:bodyPr/>
            <a:lstStyle/>
            <a:p>
              <a:endParaRPr lang="en-US" sz="2178"/>
            </a:p>
          </p:txBody>
        </p:sp>
        <p:sp>
          <p:nvSpPr>
            <p:cNvPr id="31" name="Freeform 27">
              <a:extLst>
                <a:ext uri="{FF2B5EF4-FFF2-40B4-BE49-F238E27FC236}">
                  <a16:creationId xmlns:a16="http://schemas.microsoft.com/office/drawing/2014/main" id="{EEF657A3-BEA7-4EE2-B230-DF2E07F860F8}"/>
                </a:ext>
              </a:extLst>
            </p:cNvPr>
            <p:cNvSpPr>
              <a:spLocks/>
            </p:cNvSpPr>
            <p:nvPr>
              <p:custDataLst>
                <p:tags r:id="rId22"/>
              </p:custDataLst>
            </p:nvPr>
          </p:nvSpPr>
          <p:spPr bwMode="auto">
            <a:xfrm>
              <a:off x="1001713" y="2319338"/>
              <a:ext cx="3175" cy="55562"/>
            </a:xfrm>
            <a:custGeom>
              <a:avLst/>
              <a:gdLst>
                <a:gd name="T0" fmla="*/ 0 w 6"/>
                <a:gd name="T1" fmla="*/ 24 h 24"/>
                <a:gd name="T2" fmla="*/ 0 w 6"/>
                <a:gd name="T3" fmla="*/ 19 h 24"/>
                <a:gd name="T4" fmla="*/ 1 w 6"/>
                <a:gd name="T5" fmla="*/ 14 h 24"/>
                <a:gd name="T6" fmla="*/ 3 w 6"/>
                <a:gd name="T7" fmla="*/ 8 h 24"/>
                <a:gd name="T8" fmla="*/ 6 w 6"/>
                <a:gd name="T9" fmla="*/ 0 h 24"/>
              </a:gdLst>
              <a:ahLst/>
              <a:cxnLst>
                <a:cxn ang="0">
                  <a:pos x="T0" y="T1"/>
                </a:cxn>
                <a:cxn ang="0">
                  <a:pos x="T2" y="T3"/>
                </a:cxn>
                <a:cxn ang="0">
                  <a:pos x="T4" y="T5"/>
                </a:cxn>
                <a:cxn ang="0">
                  <a:pos x="T6" y="T7"/>
                </a:cxn>
                <a:cxn ang="0">
                  <a:pos x="T8" y="T9"/>
                </a:cxn>
              </a:cxnLst>
              <a:rect l="0" t="0" r="r" b="b"/>
              <a:pathLst>
                <a:path w="6" h="24">
                  <a:moveTo>
                    <a:pt x="0" y="24"/>
                  </a:moveTo>
                  <a:lnTo>
                    <a:pt x="0" y="19"/>
                  </a:lnTo>
                  <a:lnTo>
                    <a:pt x="1" y="14"/>
                  </a:lnTo>
                  <a:lnTo>
                    <a:pt x="3" y="8"/>
                  </a:lnTo>
                  <a:lnTo>
                    <a:pt x="6" y="0"/>
                  </a:lnTo>
                </a:path>
              </a:pathLst>
            </a:custGeom>
            <a:grpFill/>
            <a:ln w="9525" cmpd="sng">
              <a:noFill/>
              <a:prstDash val="solid"/>
              <a:round/>
              <a:headEnd/>
              <a:tailEnd/>
            </a:ln>
          </p:spPr>
          <p:txBody>
            <a:bodyPr/>
            <a:lstStyle/>
            <a:p>
              <a:endParaRPr lang="en-US" sz="2178"/>
            </a:p>
          </p:txBody>
        </p:sp>
        <p:sp>
          <p:nvSpPr>
            <p:cNvPr id="32" name="Freeform 28">
              <a:extLst>
                <a:ext uri="{FF2B5EF4-FFF2-40B4-BE49-F238E27FC236}">
                  <a16:creationId xmlns:a16="http://schemas.microsoft.com/office/drawing/2014/main" id="{B9EA419F-D1D0-4FDA-9BD4-A16E51255F5A}"/>
                </a:ext>
              </a:extLst>
            </p:cNvPr>
            <p:cNvSpPr>
              <a:spLocks/>
            </p:cNvSpPr>
            <p:nvPr>
              <p:custDataLst>
                <p:tags r:id="rId23"/>
              </p:custDataLst>
            </p:nvPr>
          </p:nvSpPr>
          <p:spPr bwMode="auto">
            <a:xfrm>
              <a:off x="977900" y="2373313"/>
              <a:ext cx="23813" cy="57150"/>
            </a:xfrm>
            <a:custGeom>
              <a:avLst/>
              <a:gdLst>
                <a:gd name="T0" fmla="*/ 0 w 47"/>
                <a:gd name="T1" fmla="*/ 24 h 67"/>
                <a:gd name="T2" fmla="*/ 0 w 47"/>
                <a:gd name="T3" fmla="*/ 30 h 67"/>
                <a:gd name="T4" fmla="*/ 2 w 47"/>
                <a:gd name="T5" fmla="*/ 36 h 67"/>
                <a:gd name="T6" fmla="*/ 3 w 47"/>
                <a:gd name="T7" fmla="*/ 42 h 67"/>
                <a:gd name="T8" fmla="*/ 5 w 47"/>
                <a:gd name="T9" fmla="*/ 47 h 67"/>
                <a:gd name="T10" fmla="*/ 9 w 47"/>
                <a:gd name="T11" fmla="*/ 58 h 67"/>
                <a:gd name="T12" fmla="*/ 14 w 47"/>
                <a:gd name="T13" fmla="*/ 67 h 67"/>
                <a:gd name="T14" fmla="*/ 47 w 47"/>
                <a:gd name="T15" fmla="*/ 67 h 67"/>
                <a:gd name="T16" fmla="*/ 47 w 47"/>
                <a:gd name="T17" fmla="*/ 0 h 67"/>
                <a:gd name="T18" fmla="*/ 36 w 47"/>
                <a:gd name="T19" fmla="*/ 2 h 67"/>
                <a:gd name="T20" fmla="*/ 26 w 47"/>
                <a:gd name="T21" fmla="*/ 4 h 67"/>
                <a:gd name="T22" fmla="*/ 18 w 47"/>
                <a:gd name="T23" fmla="*/ 7 h 67"/>
                <a:gd name="T24" fmla="*/ 11 w 47"/>
                <a:gd name="T25" fmla="*/ 9 h 67"/>
                <a:gd name="T26" fmla="*/ 6 w 47"/>
                <a:gd name="T27" fmla="*/ 12 h 67"/>
                <a:gd name="T28" fmla="*/ 3 w 47"/>
                <a:gd name="T29" fmla="*/ 16 h 67"/>
                <a:gd name="T30" fmla="*/ 0 w 47"/>
                <a:gd name="T31" fmla="*/ 20 h 67"/>
                <a:gd name="T32" fmla="*/ 0 w 47"/>
                <a:gd name="T33" fmla="*/ 24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7" h="67">
                  <a:moveTo>
                    <a:pt x="0" y="24"/>
                  </a:moveTo>
                  <a:lnTo>
                    <a:pt x="0" y="30"/>
                  </a:lnTo>
                  <a:lnTo>
                    <a:pt x="2" y="36"/>
                  </a:lnTo>
                  <a:lnTo>
                    <a:pt x="3" y="42"/>
                  </a:lnTo>
                  <a:lnTo>
                    <a:pt x="5" y="47"/>
                  </a:lnTo>
                  <a:lnTo>
                    <a:pt x="9" y="58"/>
                  </a:lnTo>
                  <a:lnTo>
                    <a:pt x="14" y="67"/>
                  </a:lnTo>
                  <a:lnTo>
                    <a:pt x="47" y="67"/>
                  </a:lnTo>
                  <a:lnTo>
                    <a:pt x="47" y="0"/>
                  </a:lnTo>
                  <a:lnTo>
                    <a:pt x="36" y="2"/>
                  </a:lnTo>
                  <a:lnTo>
                    <a:pt x="26" y="4"/>
                  </a:lnTo>
                  <a:lnTo>
                    <a:pt x="18" y="7"/>
                  </a:lnTo>
                  <a:lnTo>
                    <a:pt x="11" y="9"/>
                  </a:lnTo>
                  <a:lnTo>
                    <a:pt x="6" y="12"/>
                  </a:lnTo>
                  <a:lnTo>
                    <a:pt x="3" y="16"/>
                  </a:lnTo>
                  <a:lnTo>
                    <a:pt x="0" y="20"/>
                  </a:lnTo>
                  <a:lnTo>
                    <a:pt x="0" y="24"/>
                  </a:lnTo>
                </a:path>
              </a:pathLst>
            </a:custGeom>
            <a:grpFill/>
            <a:ln w="9525" cmpd="sng">
              <a:noFill/>
              <a:prstDash val="solid"/>
              <a:round/>
              <a:headEnd/>
              <a:tailEnd/>
            </a:ln>
          </p:spPr>
          <p:txBody>
            <a:bodyPr/>
            <a:lstStyle/>
            <a:p>
              <a:endParaRPr lang="en-US" sz="2178"/>
            </a:p>
          </p:txBody>
        </p:sp>
        <p:sp>
          <p:nvSpPr>
            <p:cNvPr id="33" name="Freeform 29">
              <a:extLst>
                <a:ext uri="{FF2B5EF4-FFF2-40B4-BE49-F238E27FC236}">
                  <a16:creationId xmlns:a16="http://schemas.microsoft.com/office/drawing/2014/main" id="{8C35997A-FAC1-4A1B-A074-2828EEFD80E7}"/>
                </a:ext>
              </a:extLst>
            </p:cNvPr>
            <p:cNvSpPr>
              <a:spLocks/>
            </p:cNvSpPr>
            <p:nvPr>
              <p:custDataLst>
                <p:tags r:id="rId24"/>
              </p:custDataLst>
            </p:nvPr>
          </p:nvSpPr>
          <p:spPr bwMode="auto">
            <a:xfrm>
              <a:off x="2303463" y="2368550"/>
              <a:ext cx="49212" cy="57150"/>
            </a:xfrm>
            <a:custGeom>
              <a:avLst/>
              <a:gdLst>
                <a:gd name="T0" fmla="*/ 0 w 112"/>
                <a:gd name="T1" fmla="*/ 36 h 36"/>
                <a:gd name="T2" fmla="*/ 59 w 112"/>
                <a:gd name="T3" fmla="*/ 36 h 36"/>
                <a:gd name="T4" fmla="*/ 67 w 112"/>
                <a:gd name="T5" fmla="*/ 30 h 36"/>
                <a:gd name="T6" fmla="*/ 75 w 112"/>
                <a:gd name="T7" fmla="*/ 26 h 36"/>
                <a:gd name="T8" fmla="*/ 84 w 112"/>
                <a:gd name="T9" fmla="*/ 23 h 36"/>
                <a:gd name="T10" fmla="*/ 91 w 112"/>
                <a:gd name="T11" fmla="*/ 20 h 36"/>
                <a:gd name="T12" fmla="*/ 98 w 112"/>
                <a:gd name="T13" fmla="*/ 17 h 36"/>
                <a:gd name="T14" fmla="*/ 104 w 112"/>
                <a:gd name="T15" fmla="*/ 13 h 36"/>
                <a:gd name="T16" fmla="*/ 107 w 112"/>
                <a:gd name="T17" fmla="*/ 11 h 36"/>
                <a:gd name="T18" fmla="*/ 109 w 112"/>
                <a:gd name="T19" fmla="*/ 8 h 36"/>
                <a:gd name="T20" fmla="*/ 111 w 112"/>
                <a:gd name="T21" fmla="*/ 4 h 36"/>
                <a:gd name="T22" fmla="*/ 112 w 112"/>
                <a:gd name="T23" fmla="*/ 0 h 36"/>
                <a:gd name="T24" fmla="*/ 100 w 112"/>
                <a:gd name="T25" fmla="*/ 0 h 36"/>
                <a:gd name="T26" fmla="*/ 85 w 112"/>
                <a:gd name="T27" fmla="*/ 1 h 36"/>
                <a:gd name="T28" fmla="*/ 67 w 112"/>
                <a:gd name="T29" fmla="*/ 3 h 36"/>
                <a:gd name="T30" fmla="*/ 48 w 112"/>
                <a:gd name="T31" fmla="*/ 7 h 36"/>
                <a:gd name="T32" fmla="*/ 40 w 112"/>
                <a:gd name="T33" fmla="*/ 9 h 36"/>
                <a:gd name="T34" fmla="*/ 31 w 112"/>
                <a:gd name="T35" fmla="*/ 11 h 36"/>
                <a:gd name="T36" fmla="*/ 23 w 112"/>
                <a:gd name="T37" fmla="*/ 14 h 36"/>
                <a:gd name="T38" fmla="*/ 17 w 112"/>
                <a:gd name="T39" fmla="*/ 18 h 36"/>
                <a:gd name="T40" fmla="*/ 10 w 112"/>
                <a:gd name="T41" fmla="*/ 22 h 36"/>
                <a:gd name="T42" fmla="*/ 6 w 112"/>
                <a:gd name="T43" fmla="*/ 26 h 36"/>
                <a:gd name="T44" fmla="*/ 1 w 112"/>
                <a:gd name="T45" fmla="*/ 31 h 36"/>
                <a:gd name="T46" fmla="*/ 0 w 112"/>
                <a:gd name="T47" fmla="*/ 3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12" h="36">
                  <a:moveTo>
                    <a:pt x="0" y="36"/>
                  </a:moveTo>
                  <a:lnTo>
                    <a:pt x="59" y="36"/>
                  </a:lnTo>
                  <a:lnTo>
                    <a:pt x="67" y="30"/>
                  </a:lnTo>
                  <a:lnTo>
                    <a:pt x="75" y="26"/>
                  </a:lnTo>
                  <a:lnTo>
                    <a:pt x="84" y="23"/>
                  </a:lnTo>
                  <a:lnTo>
                    <a:pt x="91" y="20"/>
                  </a:lnTo>
                  <a:lnTo>
                    <a:pt x="98" y="17"/>
                  </a:lnTo>
                  <a:lnTo>
                    <a:pt x="104" y="13"/>
                  </a:lnTo>
                  <a:lnTo>
                    <a:pt x="107" y="11"/>
                  </a:lnTo>
                  <a:lnTo>
                    <a:pt x="109" y="8"/>
                  </a:lnTo>
                  <a:lnTo>
                    <a:pt x="111" y="4"/>
                  </a:lnTo>
                  <a:lnTo>
                    <a:pt x="112" y="0"/>
                  </a:lnTo>
                  <a:lnTo>
                    <a:pt x="100" y="0"/>
                  </a:lnTo>
                  <a:lnTo>
                    <a:pt x="85" y="1"/>
                  </a:lnTo>
                  <a:lnTo>
                    <a:pt x="67" y="3"/>
                  </a:lnTo>
                  <a:lnTo>
                    <a:pt x="48" y="7"/>
                  </a:lnTo>
                  <a:lnTo>
                    <a:pt x="40" y="9"/>
                  </a:lnTo>
                  <a:lnTo>
                    <a:pt x="31" y="11"/>
                  </a:lnTo>
                  <a:lnTo>
                    <a:pt x="23" y="14"/>
                  </a:lnTo>
                  <a:lnTo>
                    <a:pt x="17" y="18"/>
                  </a:lnTo>
                  <a:lnTo>
                    <a:pt x="10" y="22"/>
                  </a:lnTo>
                  <a:lnTo>
                    <a:pt x="6" y="26"/>
                  </a:lnTo>
                  <a:lnTo>
                    <a:pt x="1" y="31"/>
                  </a:lnTo>
                  <a:lnTo>
                    <a:pt x="0" y="36"/>
                  </a:lnTo>
                </a:path>
              </a:pathLst>
            </a:custGeom>
            <a:grpFill/>
            <a:ln w="9525" cmpd="sng">
              <a:noFill/>
              <a:prstDash val="solid"/>
              <a:round/>
              <a:headEnd/>
              <a:tailEnd/>
            </a:ln>
          </p:spPr>
          <p:txBody>
            <a:bodyPr/>
            <a:lstStyle/>
            <a:p>
              <a:endParaRPr lang="en-US" sz="2178"/>
            </a:p>
          </p:txBody>
        </p:sp>
        <p:sp>
          <p:nvSpPr>
            <p:cNvPr id="34" name="Freeform 30">
              <a:extLst>
                <a:ext uri="{FF2B5EF4-FFF2-40B4-BE49-F238E27FC236}">
                  <a16:creationId xmlns:a16="http://schemas.microsoft.com/office/drawing/2014/main" id="{0A8D38C3-30CD-4117-B3AE-90D51D784988}"/>
                </a:ext>
              </a:extLst>
            </p:cNvPr>
            <p:cNvSpPr>
              <a:spLocks/>
            </p:cNvSpPr>
            <p:nvPr>
              <p:custDataLst>
                <p:tags r:id="rId25"/>
              </p:custDataLst>
            </p:nvPr>
          </p:nvSpPr>
          <p:spPr bwMode="auto">
            <a:xfrm>
              <a:off x="5041900" y="1925638"/>
              <a:ext cx="874713" cy="452437"/>
            </a:xfrm>
            <a:custGeom>
              <a:avLst/>
              <a:gdLst>
                <a:gd name="T0" fmla="*/ 433 w 2006"/>
                <a:gd name="T1" fmla="*/ 765 h 863"/>
                <a:gd name="T2" fmla="*/ 412 w 2006"/>
                <a:gd name="T3" fmla="*/ 764 h 863"/>
                <a:gd name="T4" fmla="*/ 390 w 2006"/>
                <a:gd name="T5" fmla="*/ 794 h 863"/>
                <a:gd name="T6" fmla="*/ 375 w 2006"/>
                <a:gd name="T7" fmla="*/ 792 h 863"/>
                <a:gd name="T8" fmla="*/ 370 w 2006"/>
                <a:gd name="T9" fmla="*/ 751 h 863"/>
                <a:gd name="T10" fmla="*/ 324 w 2006"/>
                <a:gd name="T11" fmla="*/ 724 h 863"/>
                <a:gd name="T12" fmla="*/ 312 w 2006"/>
                <a:gd name="T13" fmla="*/ 708 h 863"/>
                <a:gd name="T14" fmla="*/ 288 w 2006"/>
                <a:gd name="T15" fmla="*/ 692 h 863"/>
                <a:gd name="T16" fmla="*/ 251 w 2006"/>
                <a:gd name="T17" fmla="*/ 641 h 863"/>
                <a:gd name="T18" fmla="*/ 232 w 2006"/>
                <a:gd name="T19" fmla="*/ 610 h 863"/>
                <a:gd name="T20" fmla="*/ 253 w 2006"/>
                <a:gd name="T21" fmla="*/ 594 h 863"/>
                <a:gd name="T22" fmla="*/ 279 w 2006"/>
                <a:gd name="T23" fmla="*/ 573 h 863"/>
                <a:gd name="T24" fmla="*/ 338 w 2006"/>
                <a:gd name="T25" fmla="*/ 544 h 863"/>
                <a:gd name="T26" fmla="*/ 319 w 2006"/>
                <a:gd name="T27" fmla="*/ 487 h 863"/>
                <a:gd name="T28" fmla="*/ 258 w 2006"/>
                <a:gd name="T29" fmla="*/ 475 h 863"/>
                <a:gd name="T30" fmla="*/ 209 w 2006"/>
                <a:gd name="T31" fmla="*/ 470 h 863"/>
                <a:gd name="T32" fmla="*/ 157 w 2006"/>
                <a:gd name="T33" fmla="*/ 495 h 863"/>
                <a:gd name="T34" fmla="*/ 106 w 2006"/>
                <a:gd name="T35" fmla="*/ 505 h 863"/>
                <a:gd name="T36" fmla="*/ 27 w 2006"/>
                <a:gd name="T37" fmla="*/ 413 h 863"/>
                <a:gd name="T38" fmla="*/ 20 w 2006"/>
                <a:gd name="T39" fmla="*/ 283 h 863"/>
                <a:gd name="T40" fmla="*/ 113 w 2006"/>
                <a:gd name="T41" fmla="*/ 259 h 863"/>
                <a:gd name="T42" fmla="*/ 292 w 2006"/>
                <a:gd name="T43" fmla="*/ 222 h 863"/>
                <a:gd name="T44" fmla="*/ 498 w 2006"/>
                <a:gd name="T45" fmla="*/ 253 h 863"/>
                <a:gd name="T46" fmla="*/ 717 w 2006"/>
                <a:gd name="T47" fmla="*/ 253 h 863"/>
                <a:gd name="T48" fmla="*/ 658 w 2006"/>
                <a:gd name="T49" fmla="*/ 185 h 863"/>
                <a:gd name="T50" fmla="*/ 830 w 2006"/>
                <a:gd name="T51" fmla="*/ 68 h 863"/>
                <a:gd name="T52" fmla="*/ 1050 w 2006"/>
                <a:gd name="T53" fmla="*/ 13 h 863"/>
                <a:gd name="T54" fmla="*/ 1176 w 2006"/>
                <a:gd name="T55" fmla="*/ 61 h 863"/>
                <a:gd name="T56" fmla="*/ 1296 w 2006"/>
                <a:gd name="T57" fmla="*/ 111 h 863"/>
                <a:gd name="T58" fmla="*/ 1442 w 2006"/>
                <a:gd name="T59" fmla="*/ 99 h 863"/>
                <a:gd name="T60" fmla="*/ 1647 w 2006"/>
                <a:gd name="T61" fmla="*/ 271 h 863"/>
                <a:gd name="T62" fmla="*/ 1793 w 2006"/>
                <a:gd name="T63" fmla="*/ 265 h 863"/>
                <a:gd name="T64" fmla="*/ 2000 w 2006"/>
                <a:gd name="T65" fmla="*/ 339 h 863"/>
                <a:gd name="T66" fmla="*/ 2002 w 2006"/>
                <a:gd name="T67" fmla="*/ 381 h 863"/>
                <a:gd name="T68" fmla="*/ 1981 w 2006"/>
                <a:gd name="T69" fmla="*/ 399 h 863"/>
                <a:gd name="T70" fmla="*/ 1960 w 2006"/>
                <a:gd name="T71" fmla="*/ 404 h 863"/>
                <a:gd name="T72" fmla="*/ 1963 w 2006"/>
                <a:gd name="T73" fmla="*/ 425 h 863"/>
                <a:gd name="T74" fmla="*/ 1985 w 2006"/>
                <a:gd name="T75" fmla="*/ 466 h 863"/>
                <a:gd name="T76" fmla="*/ 1979 w 2006"/>
                <a:gd name="T77" fmla="*/ 478 h 863"/>
                <a:gd name="T78" fmla="*/ 1939 w 2006"/>
                <a:gd name="T79" fmla="*/ 481 h 863"/>
                <a:gd name="T80" fmla="*/ 1893 w 2006"/>
                <a:gd name="T81" fmla="*/ 474 h 863"/>
                <a:gd name="T82" fmla="*/ 1864 w 2006"/>
                <a:gd name="T83" fmla="*/ 474 h 863"/>
                <a:gd name="T84" fmla="*/ 1878 w 2006"/>
                <a:gd name="T85" fmla="*/ 548 h 863"/>
                <a:gd name="T86" fmla="*/ 1880 w 2006"/>
                <a:gd name="T87" fmla="*/ 586 h 863"/>
                <a:gd name="T88" fmla="*/ 1789 w 2006"/>
                <a:gd name="T89" fmla="*/ 588 h 863"/>
                <a:gd name="T90" fmla="*/ 1768 w 2006"/>
                <a:gd name="T91" fmla="*/ 604 h 863"/>
                <a:gd name="T92" fmla="*/ 1795 w 2006"/>
                <a:gd name="T93" fmla="*/ 619 h 863"/>
                <a:gd name="T94" fmla="*/ 1814 w 2006"/>
                <a:gd name="T95" fmla="*/ 650 h 863"/>
                <a:gd name="T96" fmla="*/ 1834 w 2006"/>
                <a:gd name="T97" fmla="*/ 689 h 863"/>
                <a:gd name="T98" fmla="*/ 1837 w 2006"/>
                <a:gd name="T99" fmla="*/ 706 h 863"/>
                <a:gd name="T100" fmla="*/ 1837 w 2006"/>
                <a:gd name="T101" fmla="*/ 754 h 863"/>
                <a:gd name="T102" fmla="*/ 1741 w 2006"/>
                <a:gd name="T103" fmla="*/ 740 h 863"/>
                <a:gd name="T104" fmla="*/ 1475 w 2006"/>
                <a:gd name="T105" fmla="*/ 764 h 863"/>
                <a:gd name="T106" fmla="*/ 1316 w 2006"/>
                <a:gd name="T107" fmla="*/ 795 h 863"/>
                <a:gd name="T108" fmla="*/ 1142 w 2006"/>
                <a:gd name="T109" fmla="*/ 838 h 863"/>
                <a:gd name="T110" fmla="*/ 963 w 2006"/>
                <a:gd name="T111" fmla="*/ 697 h 863"/>
                <a:gd name="T112" fmla="*/ 684 w 2006"/>
                <a:gd name="T113" fmla="*/ 586 h 863"/>
                <a:gd name="T114" fmla="*/ 584 w 2006"/>
                <a:gd name="T115" fmla="*/ 832 h 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006" h="863">
                  <a:moveTo>
                    <a:pt x="571" y="826"/>
                  </a:moveTo>
                  <a:lnTo>
                    <a:pt x="538" y="826"/>
                  </a:lnTo>
                  <a:lnTo>
                    <a:pt x="512" y="789"/>
                  </a:lnTo>
                  <a:lnTo>
                    <a:pt x="438" y="764"/>
                  </a:lnTo>
                  <a:lnTo>
                    <a:pt x="433" y="765"/>
                  </a:lnTo>
                  <a:lnTo>
                    <a:pt x="427" y="766"/>
                  </a:lnTo>
                  <a:lnTo>
                    <a:pt x="424" y="767"/>
                  </a:lnTo>
                  <a:lnTo>
                    <a:pt x="421" y="767"/>
                  </a:lnTo>
                  <a:lnTo>
                    <a:pt x="416" y="766"/>
                  </a:lnTo>
                  <a:lnTo>
                    <a:pt x="412" y="764"/>
                  </a:lnTo>
                  <a:lnTo>
                    <a:pt x="405" y="772"/>
                  </a:lnTo>
                  <a:lnTo>
                    <a:pt x="397" y="778"/>
                  </a:lnTo>
                  <a:lnTo>
                    <a:pt x="393" y="782"/>
                  </a:lnTo>
                  <a:lnTo>
                    <a:pt x="391" y="786"/>
                  </a:lnTo>
                  <a:lnTo>
                    <a:pt x="390" y="794"/>
                  </a:lnTo>
                  <a:lnTo>
                    <a:pt x="392" y="802"/>
                  </a:lnTo>
                  <a:lnTo>
                    <a:pt x="386" y="800"/>
                  </a:lnTo>
                  <a:lnTo>
                    <a:pt x="381" y="798"/>
                  </a:lnTo>
                  <a:lnTo>
                    <a:pt x="378" y="795"/>
                  </a:lnTo>
                  <a:lnTo>
                    <a:pt x="375" y="792"/>
                  </a:lnTo>
                  <a:lnTo>
                    <a:pt x="372" y="787"/>
                  </a:lnTo>
                  <a:lnTo>
                    <a:pt x="371" y="783"/>
                  </a:lnTo>
                  <a:lnTo>
                    <a:pt x="370" y="778"/>
                  </a:lnTo>
                  <a:lnTo>
                    <a:pt x="369" y="773"/>
                  </a:lnTo>
                  <a:lnTo>
                    <a:pt x="370" y="751"/>
                  </a:lnTo>
                  <a:lnTo>
                    <a:pt x="372" y="727"/>
                  </a:lnTo>
                  <a:lnTo>
                    <a:pt x="352" y="727"/>
                  </a:lnTo>
                  <a:lnTo>
                    <a:pt x="332" y="726"/>
                  </a:lnTo>
                  <a:lnTo>
                    <a:pt x="327" y="725"/>
                  </a:lnTo>
                  <a:lnTo>
                    <a:pt x="324" y="724"/>
                  </a:lnTo>
                  <a:lnTo>
                    <a:pt x="321" y="722"/>
                  </a:lnTo>
                  <a:lnTo>
                    <a:pt x="318" y="719"/>
                  </a:lnTo>
                  <a:lnTo>
                    <a:pt x="315" y="716"/>
                  </a:lnTo>
                  <a:lnTo>
                    <a:pt x="313" y="712"/>
                  </a:lnTo>
                  <a:lnTo>
                    <a:pt x="312" y="708"/>
                  </a:lnTo>
                  <a:lnTo>
                    <a:pt x="312" y="703"/>
                  </a:lnTo>
                  <a:lnTo>
                    <a:pt x="305" y="702"/>
                  </a:lnTo>
                  <a:lnTo>
                    <a:pt x="299" y="700"/>
                  </a:lnTo>
                  <a:lnTo>
                    <a:pt x="293" y="697"/>
                  </a:lnTo>
                  <a:lnTo>
                    <a:pt x="288" y="692"/>
                  </a:lnTo>
                  <a:lnTo>
                    <a:pt x="280" y="682"/>
                  </a:lnTo>
                  <a:lnTo>
                    <a:pt x="273" y="668"/>
                  </a:lnTo>
                  <a:lnTo>
                    <a:pt x="265" y="656"/>
                  </a:lnTo>
                  <a:lnTo>
                    <a:pt x="256" y="646"/>
                  </a:lnTo>
                  <a:lnTo>
                    <a:pt x="251" y="641"/>
                  </a:lnTo>
                  <a:lnTo>
                    <a:pt x="245" y="638"/>
                  </a:lnTo>
                  <a:lnTo>
                    <a:pt x="240" y="636"/>
                  </a:lnTo>
                  <a:lnTo>
                    <a:pt x="232" y="635"/>
                  </a:lnTo>
                  <a:lnTo>
                    <a:pt x="232" y="623"/>
                  </a:lnTo>
                  <a:lnTo>
                    <a:pt x="232" y="610"/>
                  </a:lnTo>
                  <a:lnTo>
                    <a:pt x="239" y="608"/>
                  </a:lnTo>
                  <a:lnTo>
                    <a:pt x="245" y="604"/>
                  </a:lnTo>
                  <a:lnTo>
                    <a:pt x="251" y="600"/>
                  </a:lnTo>
                  <a:lnTo>
                    <a:pt x="253" y="598"/>
                  </a:lnTo>
                  <a:lnTo>
                    <a:pt x="253" y="594"/>
                  </a:lnTo>
                  <a:lnTo>
                    <a:pt x="254" y="591"/>
                  </a:lnTo>
                  <a:lnTo>
                    <a:pt x="256" y="588"/>
                  </a:lnTo>
                  <a:lnTo>
                    <a:pt x="259" y="585"/>
                  </a:lnTo>
                  <a:lnTo>
                    <a:pt x="268" y="578"/>
                  </a:lnTo>
                  <a:lnTo>
                    <a:pt x="279" y="573"/>
                  </a:lnTo>
                  <a:lnTo>
                    <a:pt x="292" y="568"/>
                  </a:lnTo>
                  <a:lnTo>
                    <a:pt x="309" y="564"/>
                  </a:lnTo>
                  <a:lnTo>
                    <a:pt x="326" y="561"/>
                  </a:lnTo>
                  <a:lnTo>
                    <a:pt x="345" y="561"/>
                  </a:lnTo>
                  <a:lnTo>
                    <a:pt x="338" y="544"/>
                  </a:lnTo>
                  <a:lnTo>
                    <a:pt x="330" y="529"/>
                  </a:lnTo>
                  <a:lnTo>
                    <a:pt x="325" y="520"/>
                  </a:lnTo>
                  <a:lnTo>
                    <a:pt x="322" y="511"/>
                  </a:lnTo>
                  <a:lnTo>
                    <a:pt x="320" y="499"/>
                  </a:lnTo>
                  <a:lnTo>
                    <a:pt x="319" y="487"/>
                  </a:lnTo>
                  <a:lnTo>
                    <a:pt x="307" y="486"/>
                  </a:lnTo>
                  <a:lnTo>
                    <a:pt x="293" y="484"/>
                  </a:lnTo>
                  <a:lnTo>
                    <a:pt x="281" y="481"/>
                  </a:lnTo>
                  <a:lnTo>
                    <a:pt x="269" y="478"/>
                  </a:lnTo>
                  <a:lnTo>
                    <a:pt x="258" y="475"/>
                  </a:lnTo>
                  <a:lnTo>
                    <a:pt x="247" y="472"/>
                  </a:lnTo>
                  <a:lnTo>
                    <a:pt x="236" y="470"/>
                  </a:lnTo>
                  <a:lnTo>
                    <a:pt x="225" y="469"/>
                  </a:lnTo>
                  <a:lnTo>
                    <a:pt x="218" y="469"/>
                  </a:lnTo>
                  <a:lnTo>
                    <a:pt x="209" y="470"/>
                  </a:lnTo>
                  <a:lnTo>
                    <a:pt x="201" y="472"/>
                  </a:lnTo>
                  <a:lnTo>
                    <a:pt x="195" y="474"/>
                  </a:lnTo>
                  <a:lnTo>
                    <a:pt x="180" y="480"/>
                  </a:lnTo>
                  <a:lnTo>
                    <a:pt x="168" y="487"/>
                  </a:lnTo>
                  <a:lnTo>
                    <a:pt x="157" y="495"/>
                  </a:lnTo>
                  <a:lnTo>
                    <a:pt x="146" y="505"/>
                  </a:lnTo>
                  <a:lnTo>
                    <a:pt x="136" y="515"/>
                  </a:lnTo>
                  <a:lnTo>
                    <a:pt x="127" y="524"/>
                  </a:lnTo>
                  <a:lnTo>
                    <a:pt x="133" y="512"/>
                  </a:lnTo>
                  <a:lnTo>
                    <a:pt x="106" y="505"/>
                  </a:lnTo>
                  <a:lnTo>
                    <a:pt x="133" y="487"/>
                  </a:lnTo>
                  <a:lnTo>
                    <a:pt x="106" y="463"/>
                  </a:lnTo>
                  <a:lnTo>
                    <a:pt x="79" y="438"/>
                  </a:lnTo>
                  <a:lnTo>
                    <a:pt x="40" y="438"/>
                  </a:lnTo>
                  <a:lnTo>
                    <a:pt x="27" y="413"/>
                  </a:lnTo>
                  <a:lnTo>
                    <a:pt x="7" y="401"/>
                  </a:lnTo>
                  <a:lnTo>
                    <a:pt x="0" y="370"/>
                  </a:lnTo>
                  <a:lnTo>
                    <a:pt x="0" y="333"/>
                  </a:lnTo>
                  <a:lnTo>
                    <a:pt x="13" y="308"/>
                  </a:lnTo>
                  <a:lnTo>
                    <a:pt x="20" y="283"/>
                  </a:lnTo>
                  <a:lnTo>
                    <a:pt x="53" y="302"/>
                  </a:lnTo>
                  <a:lnTo>
                    <a:pt x="86" y="314"/>
                  </a:lnTo>
                  <a:lnTo>
                    <a:pt x="106" y="308"/>
                  </a:lnTo>
                  <a:lnTo>
                    <a:pt x="79" y="277"/>
                  </a:lnTo>
                  <a:lnTo>
                    <a:pt x="113" y="259"/>
                  </a:lnTo>
                  <a:lnTo>
                    <a:pt x="146" y="228"/>
                  </a:lnTo>
                  <a:lnTo>
                    <a:pt x="179" y="222"/>
                  </a:lnTo>
                  <a:lnTo>
                    <a:pt x="219" y="222"/>
                  </a:lnTo>
                  <a:lnTo>
                    <a:pt x="246" y="210"/>
                  </a:lnTo>
                  <a:lnTo>
                    <a:pt x="292" y="222"/>
                  </a:lnTo>
                  <a:lnTo>
                    <a:pt x="338" y="241"/>
                  </a:lnTo>
                  <a:lnTo>
                    <a:pt x="379" y="277"/>
                  </a:lnTo>
                  <a:lnTo>
                    <a:pt x="425" y="271"/>
                  </a:lnTo>
                  <a:lnTo>
                    <a:pt x="465" y="253"/>
                  </a:lnTo>
                  <a:lnTo>
                    <a:pt x="498" y="253"/>
                  </a:lnTo>
                  <a:lnTo>
                    <a:pt x="538" y="247"/>
                  </a:lnTo>
                  <a:lnTo>
                    <a:pt x="578" y="265"/>
                  </a:lnTo>
                  <a:lnTo>
                    <a:pt x="624" y="277"/>
                  </a:lnTo>
                  <a:lnTo>
                    <a:pt x="671" y="271"/>
                  </a:lnTo>
                  <a:lnTo>
                    <a:pt x="717" y="253"/>
                  </a:lnTo>
                  <a:lnTo>
                    <a:pt x="717" y="228"/>
                  </a:lnTo>
                  <a:lnTo>
                    <a:pt x="684" y="222"/>
                  </a:lnTo>
                  <a:lnTo>
                    <a:pt x="645" y="210"/>
                  </a:lnTo>
                  <a:lnTo>
                    <a:pt x="617" y="198"/>
                  </a:lnTo>
                  <a:lnTo>
                    <a:pt x="658" y="185"/>
                  </a:lnTo>
                  <a:lnTo>
                    <a:pt x="651" y="148"/>
                  </a:lnTo>
                  <a:lnTo>
                    <a:pt x="704" y="142"/>
                  </a:lnTo>
                  <a:lnTo>
                    <a:pt x="638" y="93"/>
                  </a:lnTo>
                  <a:lnTo>
                    <a:pt x="744" y="75"/>
                  </a:lnTo>
                  <a:lnTo>
                    <a:pt x="830" y="68"/>
                  </a:lnTo>
                  <a:lnTo>
                    <a:pt x="844" y="43"/>
                  </a:lnTo>
                  <a:lnTo>
                    <a:pt x="904" y="37"/>
                  </a:lnTo>
                  <a:lnTo>
                    <a:pt x="963" y="25"/>
                  </a:lnTo>
                  <a:lnTo>
                    <a:pt x="983" y="0"/>
                  </a:lnTo>
                  <a:lnTo>
                    <a:pt x="1050" y="13"/>
                  </a:lnTo>
                  <a:lnTo>
                    <a:pt x="1089" y="6"/>
                  </a:lnTo>
                  <a:lnTo>
                    <a:pt x="1116" y="25"/>
                  </a:lnTo>
                  <a:lnTo>
                    <a:pt x="1122" y="75"/>
                  </a:lnTo>
                  <a:lnTo>
                    <a:pt x="1163" y="75"/>
                  </a:lnTo>
                  <a:lnTo>
                    <a:pt x="1176" y="61"/>
                  </a:lnTo>
                  <a:lnTo>
                    <a:pt x="1196" y="75"/>
                  </a:lnTo>
                  <a:lnTo>
                    <a:pt x="1235" y="81"/>
                  </a:lnTo>
                  <a:lnTo>
                    <a:pt x="1255" y="81"/>
                  </a:lnTo>
                  <a:lnTo>
                    <a:pt x="1255" y="117"/>
                  </a:lnTo>
                  <a:lnTo>
                    <a:pt x="1296" y="111"/>
                  </a:lnTo>
                  <a:lnTo>
                    <a:pt x="1335" y="93"/>
                  </a:lnTo>
                  <a:lnTo>
                    <a:pt x="1375" y="61"/>
                  </a:lnTo>
                  <a:lnTo>
                    <a:pt x="1401" y="49"/>
                  </a:lnTo>
                  <a:lnTo>
                    <a:pt x="1401" y="81"/>
                  </a:lnTo>
                  <a:lnTo>
                    <a:pt x="1442" y="99"/>
                  </a:lnTo>
                  <a:lnTo>
                    <a:pt x="1488" y="117"/>
                  </a:lnTo>
                  <a:lnTo>
                    <a:pt x="1528" y="160"/>
                  </a:lnTo>
                  <a:lnTo>
                    <a:pt x="1581" y="204"/>
                  </a:lnTo>
                  <a:lnTo>
                    <a:pt x="1627" y="241"/>
                  </a:lnTo>
                  <a:lnTo>
                    <a:pt x="1647" y="271"/>
                  </a:lnTo>
                  <a:lnTo>
                    <a:pt x="1660" y="241"/>
                  </a:lnTo>
                  <a:lnTo>
                    <a:pt x="1688" y="235"/>
                  </a:lnTo>
                  <a:lnTo>
                    <a:pt x="1708" y="259"/>
                  </a:lnTo>
                  <a:lnTo>
                    <a:pt x="1747" y="271"/>
                  </a:lnTo>
                  <a:lnTo>
                    <a:pt x="1793" y="265"/>
                  </a:lnTo>
                  <a:lnTo>
                    <a:pt x="1821" y="253"/>
                  </a:lnTo>
                  <a:lnTo>
                    <a:pt x="1860" y="283"/>
                  </a:lnTo>
                  <a:lnTo>
                    <a:pt x="1906" y="308"/>
                  </a:lnTo>
                  <a:lnTo>
                    <a:pt x="1947" y="333"/>
                  </a:lnTo>
                  <a:lnTo>
                    <a:pt x="2000" y="339"/>
                  </a:lnTo>
                  <a:lnTo>
                    <a:pt x="2006" y="346"/>
                  </a:lnTo>
                  <a:lnTo>
                    <a:pt x="2005" y="358"/>
                  </a:lnTo>
                  <a:lnTo>
                    <a:pt x="2004" y="373"/>
                  </a:lnTo>
                  <a:lnTo>
                    <a:pt x="2004" y="377"/>
                  </a:lnTo>
                  <a:lnTo>
                    <a:pt x="2002" y="381"/>
                  </a:lnTo>
                  <a:lnTo>
                    <a:pt x="2000" y="385"/>
                  </a:lnTo>
                  <a:lnTo>
                    <a:pt x="1996" y="388"/>
                  </a:lnTo>
                  <a:lnTo>
                    <a:pt x="1993" y="392"/>
                  </a:lnTo>
                  <a:lnTo>
                    <a:pt x="1988" y="395"/>
                  </a:lnTo>
                  <a:lnTo>
                    <a:pt x="1981" y="399"/>
                  </a:lnTo>
                  <a:lnTo>
                    <a:pt x="1973" y="401"/>
                  </a:lnTo>
                  <a:lnTo>
                    <a:pt x="1969" y="401"/>
                  </a:lnTo>
                  <a:lnTo>
                    <a:pt x="1965" y="402"/>
                  </a:lnTo>
                  <a:lnTo>
                    <a:pt x="1962" y="403"/>
                  </a:lnTo>
                  <a:lnTo>
                    <a:pt x="1960" y="404"/>
                  </a:lnTo>
                  <a:lnTo>
                    <a:pt x="1959" y="406"/>
                  </a:lnTo>
                  <a:lnTo>
                    <a:pt x="1958" y="408"/>
                  </a:lnTo>
                  <a:lnTo>
                    <a:pt x="1958" y="410"/>
                  </a:lnTo>
                  <a:lnTo>
                    <a:pt x="1958" y="413"/>
                  </a:lnTo>
                  <a:lnTo>
                    <a:pt x="1963" y="425"/>
                  </a:lnTo>
                  <a:lnTo>
                    <a:pt x="1972" y="438"/>
                  </a:lnTo>
                  <a:lnTo>
                    <a:pt x="1977" y="445"/>
                  </a:lnTo>
                  <a:lnTo>
                    <a:pt x="1981" y="452"/>
                  </a:lnTo>
                  <a:lnTo>
                    <a:pt x="1983" y="460"/>
                  </a:lnTo>
                  <a:lnTo>
                    <a:pt x="1985" y="466"/>
                  </a:lnTo>
                  <a:lnTo>
                    <a:pt x="1985" y="469"/>
                  </a:lnTo>
                  <a:lnTo>
                    <a:pt x="1984" y="471"/>
                  </a:lnTo>
                  <a:lnTo>
                    <a:pt x="1983" y="474"/>
                  </a:lnTo>
                  <a:lnTo>
                    <a:pt x="1982" y="476"/>
                  </a:lnTo>
                  <a:lnTo>
                    <a:pt x="1979" y="478"/>
                  </a:lnTo>
                  <a:lnTo>
                    <a:pt x="1976" y="479"/>
                  </a:lnTo>
                  <a:lnTo>
                    <a:pt x="1971" y="480"/>
                  </a:lnTo>
                  <a:lnTo>
                    <a:pt x="1967" y="481"/>
                  </a:lnTo>
                  <a:lnTo>
                    <a:pt x="1954" y="481"/>
                  </a:lnTo>
                  <a:lnTo>
                    <a:pt x="1939" y="481"/>
                  </a:lnTo>
                  <a:lnTo>
                    <a:pt x="1932" y="481"/>
                  </a:lnTo>
                  <a:lnTo>
                    <a:pt x="1923" y="480"/>
                  </a:lnTo>
                  <a:lnTo>
                    <a:pt x="1913" y="478"/>
                  </a:lnTo>
                  <a:lnTo>
                    <a:pt x="1903" y="476"/>
                  </a:lnTo>
                  <a:lnTo>
                    <a:pt x="1893" y="474"/>
                  </a:lnTo>
                  <a:lnTo>
                    <a:pt x="1883" y="471"/>
                  </a:lnTo>
                  <a:lnTo>
                    <a:pt x="1875" y="467"/>
                  </a:lnTo>
                  <a:lnTo>
                    <a:pt x="1867" y="463"/>
                  </a:lnTo>
                  <a:lnTo>
                    <a:pt x="1865" y="468"/>
                  </a:lnTo>
                  <a:lnTo>
                    <a:pt x="1864" y="474"/>
                  </a:lnTo>
                  <a:lnTo>
                    <a:pt x="1865" y="482"/>
                  </a:lnTo>
                  <a:lnTo>
                    <a:pt x="1865" y="490"/>
                  </a:lnTo>
                  <a:lnTo>
                    <a:pt x="1869" y="508"/>
                  </a:lnTo>
                  <a:lnTo>
                    <a:pt x="1873" y="529"/>
                  </a:lnTo>
                  <a:lnTo>
                    <a:pt x="1878" y="548"/>
                  </a:lnTo>
                  <a:lnTo>
                    <a:pt x="1882" y="564"/>
                  </a:lnTo>
                  <a:lnTo>
                    <a:pt x="1882" y="572"/>
                  </a:lnTo>
                  <a:lnTo>
                    <a:pt x="1882" y="578"/>
                  </a:lnTo>
                  <a:lnTo>
                    <a:pt x="1882" y="583"/>
                  </a:lnTo>
                  <a:lnTo>
                    <a:pt x="1880" y="586"/>
                  </a:lnTo>
                  <a:lnTo>
                    <a:pt x="1854" y="584"/>
                  </a:lnTo>
                  <a:lnTo>
                    <a:pt x="1816" y="584"/>
                  </a:lnTo>
                  <a:lnTo>
                    <a:pt x="1806" y="585"/>
                  </a:lnTo>
                  <a:lnTo>
                    <a:pt x="1798" y="586"/>
                  </a:lnTo>
                  <a:lnTo>
                    <a:pt x="1789" y="588"/>
                  </a:lnTo>
                  <a:lnTo>
                    <a:pt x="1782" y="591"/>
                  </a:lnTo>
                  <a:lnTo>
                    <a:pt x="1776" y="594"/>
                  </a:lnTo>
                  <a:lnTo>
                    <a:pt x="1771" y="598"/>
                  </a:lnTo>
                  <a:lnTo>
                    <a:pt x="1769" y="601"/>
                  </a:lnTo>
                  <a:lnTo>
                    <a:pt x="1768" y="604"/>
                  </a:lnTo>
                  <a:lnTo>
                    <a:pt x="1767" y="607"/>
                  </a:lnTo>
                  <a:lnTo>
                    <a:pt x="1767" y="610"/>
                  </a:lnTo>
                  <a:lnTo>
                    <a:pt x="1778" y="612"/>
                  </a:lnTo>
                  <a:lnTo>
                    <a:pt x="1788" y="615"/>
                  </a:lnTo>
                  <a:lnTo>
                    <a:pt x="1795" y="619"/>
                  </a:lnTo>
                  <a:lnTo>
                    <a:pt x="1801" y="625"/>
                  </a:lnTo>
                  <a:lnTo>
                    <a:pt x="1805" y="631"/>
                  </a:lnTo>
                  <a:lnTo>
                    <a:pt x="1809" y="637"/>
                  </a:lnTo>
                  <a:lnTo>
                    <a:pt x="1812" y="644"/>
                  </a:lnTo>
                  <a:lnTo>
                    <a:pt x="1814" y="650"/>
                  </a:lnTo>
                  <a:lnTo>
                    <a:pt x="1817" y="664"/>
                  </a:lnTo>
                  <a:lnTo>
                    <a:pt x="1822" y="676"/>
                  </a:lnTo>
                  <a:lnTo>
                    <a:pt x="1824" y="682"/>
                  </a:lnTo>
                  <a:lnTo>
                    <a:pt x="1828" y="686"/>
                  </a:lnTo>
                  <a:lnTo>
                    <a:pt x="1834" y="689"/>
                  </a:lnTo>
                  <a:lnTo>
                    <a:pt x="1840" y="691"/>
                  </a:lnTo>
                  <a:lnTo>
                    <a:pt x="1838" y="695"/>
                  </a:lnTo>
                  <a:lnTo>
                    <a:pt x="1837" y="699"/>
                  </a:lnTo>
                  <a:lnTo>
                    <a:pt x="1837" y="702"/>
                  </a:lnTo>
                  <a:lnTo>
                    <a:pt x="1837" y="706"/>
                  </a:lnTo>
                  <a:lnTo>
                    <a:pt x="1839" y="713"/>
                  </a:lnTo>
                  <a:lnTo>
                    <a:pt x="1840" y="721"/>
                  </a:lnTo>
                  <a:lnTo>
                    <a:pt x="1840" y="735"/>
                  </a:lnTo>
                  <a:lnTo>
                    <a:pt x="1838" y="748"/>
                  </a:lnTo>
                  <a:lnTo>
                    <a:pt x="1837" y="754"/>
                  </a:lnTo>
                  <a:lnTo>
                    <a:pt x="1835" y="760"/>
                  </a:lnTo>
                  <a:lnTo>
                    <a:pt x="1832" y="765"/>
                  </a:lnTo>
                  <a:lnTo>
                    <a:pt x="1827" y="770"/>
                  </a:lnTo>
                  <a:lnTo>
                    <a:pt x="1814" y="764"/>
                  </a:lnTo>
                  <a:lnTo>
                    <a:pt x="1741" y="740"/>
                  </a:lnTo>
                  <a:lnTo>
                    <a:pt x="1674" y="740"/>
                  </a:lnTo>
                  <a:lnTo>
                    <a:pt x="1614" y="734"/>
                  </a:lnTo>
                  <a:lnTo>
                    <a:pt x="1534" y="727"/>
                  </a:lnTo>
                  <a:lnTo>
                    <a:pt x="1488" y="715"/>
                  </a:lnTo>
                  <a:lnTo>
                    <a:pt x="1475" y="764"/>
                  </a:lnTo>
                  <a:lnTo>
                    <a:pt x="1414" y="740"/>
                  </a:lnTo>
                  <a:lnTo>
                    <a:pt x="1368" y="734"/>
                  </a:lnTo>
                  <a:lnTo>
                    <a:pt x="1342" y="758"/>
                  </a:lnTo>
                  <a:lnTo>
                    <a:pt x="1342" y="770"/>
                  </a:lnTo>
                  <a:lnTo>
                    <a:pt x="1316" y="795"/>
                  </a:lnTo>
                  <a:lnTo>
                    <a:pt x="1282" y="808"/>
                  </a:lnTo>
                  <a:lnTo>
                    <a:pt x="1255" y="838"/>
                  </a:lnTo>
                  <a:lnTo>
                    <a:pt x="1235" y="863"/>
                  </a:lnTo>
                  <a:lnTo>
                    <a:pt x="1196" y="832"/>
                  </a:lnTo>
                  <a:lnTo>
                    <a:pt x="1142" y="838"/>
                  </a:lnTo>
                  <a:lnTo>
                    <a:pt x="1122" y="808"/>
                  </a:lnTo>
                  <a:lnTo>
                    <a:pt x="1083" y="746"/>
                  </a:lnTo>
                  <a:lnTo>
                    <a:pt x="1050" y="715"/>
                  </a:lnTo>
                  <a:lnTo>
                    <a:pt x="1003" y="685"/>
                  </a:lnTo>
                  <a:lnTo>
                    <a:pt x="963" y="697"/>
                  </a:lnTo>
                  <a:lnTo>
                    <a:pt x="917" y="691"/>
                  </a:lnTo>
                  <a:lnTo>
                    <a:pt x="857" y="697"/>
                  </a:lnTo>
                  <a:lnTo>
                    <a:pt x="730" y="616"/>
                  </a:lnTo>
                  <a:lnTo>
                    <a:pt x="682" y="595"/>
                  </a:lnTo>
                  <a:lnTo>
                    <a:pt x="684" y="586"/>
                  </a:lnTo>
                  <a:lnTo>
                    <a:pt x="638" y="548"/>
                  </a:lnTo>
                  <a:lnTo>
                    <a:pt x="610" y="580"/>
                  </a:lnTo>
                  <a:lnTo>
                    <a:pt x="525" y="604"/>
                  </a:lnTo>
                  <a:lnTo>
                    <a:pt x="565" y="826"/>
                  </a:lnTo>
                  <a:lnTo>
                    <a:pt x="584" y="832"/>
                  </a:lnTo>
                  <a:lnTo>
                    <a:pt x="571" y="826"/>
                  </a:lnTo>
                </a:path>
              </a:pathLst>
            </a:custGeom>
            <a:grpFill/>
            <a:ln w="9525" cmpd="sng">
              <a:noFill/>
              <a:prstDash val="solid"/>
              <a:round/>
              <a:headEnd/>
              <a:tailEnd/>
            </a:ln>
          </p:spPr>
          <p:txBody>
            <a:bodyPr/>
            <a:lstStyle/>
            <a:p>
              <a:endParaRPr lang="en-US" sz="2178"/>
            </a:p>
          </p:txBody>
        </p:sp>
        <p:sp>
          <p:nvSpPr>
            <p:cNvPr id="35" name="Freeform 31">
              <a:extLst>
                <a:ext uri="{FF2B5EF4-FFF2-40B4-BE49-F238E27FC236}">
                  <a16:creationId xmlns:a16="http://schemas.microsoft.com/office/drawing/2014/main" id="{44F28F98-12A4-4328-870A-E6551D9ECB80}"/>
                </a:ext>
              </a:extLst>
            </p:cNvPr>
            <p:cNvSpPr>
              <a:spLocks/>
            </p:cNvSpPr>
            <p:nvPr>
              <p:custDataLst>
                <p:tags r:id="rId26"/>
              </p:custDataLst>
            </p:nvPr>
          </p:nvSpPr>
          <p:spPr bwMode="auto">
            <a:xfrm>
              <a:off x="5272088" y="2228850"/>
              <a:ext cx="409575" cy="249238"/>
            </a:xfrm>
            <a:custGeom>
              <a:avLst/>
              <a:gdLst>
                <a:gd name="T0" fmla="*/ 638 w 950"/>
                <a:gd name="T1" fmla="*/ 443 h 468"/>
                <a:gd name="T2" fmla="*/ 558 w 950"/>
                <a:gd name="T3" fmla="*/ 418 h 468"/>
                <a:gd name="T4" fmla="*/ 471 w 950"/>
                <a:gd name="T5" fmla="*/ 376 h 468"/>
                <a:gd name="T6" fmla="*/ 392 w 950"/>
                <a:gd name="T7" fmla="*/ 307 h 468"/>
                <a:gd name="T8" fmla="*/ 305 w 950"/>
                <a:gd name="T9" fmla="*/ 258 h 468"/>
                <a:gd name="T10" fmla="*/ 253 w 950"/>
                <a:gd name="T11" fmla="*/ 209 h 468"/>
                <a:gd name="T12" fmla="*/ 186 w 950"/>
                <a:gd name="T13" fmla="*/ 172 h 468"/>
                <a:gd name="T14" fmla="*/ 133 w 950"/>
                <a:gd name="T15" fmla="*/ 190 h 468"/>
                <a:gd name="T16" fmla="*/ 99 w 950"/>
                <a:gd name="T17" fmla="*/ 240 h 468"/>
                <a:gd name="T18" fmla="*/ 40 w 950"/>
                <a:gd name="T19" fmla="*/ 246 h 468"/>
                <a:gd name="T20" fmla="*/ 0 w 950"/>
                <a:gd name="T21" fmla="*/ 24 h 468"/>
                <a:gd name="T22" fmla="*/ 79 w 950"/>
                <a:gd name="T23" fmla="*/ 6 h 468"/>
                <a:gd name="T24" fmla="*/ 133 w 950"/>
                <a:gd name="T25" fmla="*/ 55 h 468"/>
                <a:gd name="T26" fmla="*/ 157 w 950"/>
                <a:gd name="T27" fmla="*/ 15 h 468"/>
                <a:gd name="T28" fmla="*/ 332 w 950"/>
                <a:gd name="T29" fmla="*/ 117 h 468"/>
                <a:gd name="T30" fmla="*/ 438 w 950"/>
                <a:gd name="T31" fmla="*/ 117 h 468"/>
                <a:gd name="T32" fmla="*/ 525 w 950"/>
                <a:gd name="T33" fmla="*/ 135 h 468"/>
                <a:gd name="T34" fmla="*/ 597 w 950"/>
                <a:gd name="T35" fmla="*/ 228 h 468"/>
                <a:gd name="T36" fmla="*/ 671 w 950"/>
                <a:gd name="T37" fmla="*/ 252 h 468"/>
                <a:gd name="T38" fmla="*/ 730 w 950"/>
                <a:gd name="T39" fmla="*/ 258 h 468"/>
                <a:gd name="T40" fmla="*/ 791 w 950"/>
                <a:gd name="T41" fmla="*/ 215 h 468"/>
                <a:gd name="T42" fmla="*/ 843 w 950"/>
                <a:gd name="T43" fmla="*/ 196 h 468"/>
                <a:gd name="T44" fmla="*/ 824 w 950"/>
                <a:gd name="T45" fmla="*/ 252 h 468"/>
                <a:gd name="T46" fmla="*/ 870 w 950"/>
                <a:gd name="T47" fmla="*/ 240 h 468"/>
                <a:gd name="T48" fmla="*/ 950 w 950"/>
                <a:gd name="T49" fmla="*/ 283 h 468"/>
                <a:gd name="T50" fmla="*/ 883 w 950"/>
                <a:gd name="T51" fmla="*/ 320 h 468"/>
                <a:gd name="T52" fmla="*/ 824 w 950"/>
                <a:gd name="T53" fmla="*/ 283 h 468"/>
                <a:gd name="T54" fmla="*/ 764 w 950"/>
                <a:gd name="T55" fmla="*/ 277 h 468"/>
                <a:gd name="T56" fmla="*/ 737 w 950"/>
                <a:gd name="T57" fmla="*/ 320 h 468"/>
                <a:gd name="T58" fmla="*/ 684 w 950"/>
                <a:gd name="T59" fmla="*/ 357 h 468"/>
                <a:gd name="T60" fmla="*/ 710 w 950"/>
                <a:gd name="T61" fmla="*/ 388 h 468"/>
                <a:gd name="T62" fmla="*/ 743 w 950"/>
                <a:gd name="T63" fmla="*/ 437 h 468"/>
                <a:gd name="T64" fmla="*/ 717 w 950"/>
                <a:gd name="T65" fmla="*/ 468 h 468"/>
                <a:gd name="T66" fmla="*/ 703 w 950"/>
                <a:gd name="T67" fmla="*/ 465 h 468"/>
                <a:gd name="T68" fmla="*/ 684 w 950"/>
                <a:gd name="T69" fmla="*/ 461 h 468"/>
                <a:gd name="T70" fmla="*/ 658 w 950"/>
                <a:gd name="T71" fmla="*/ 461 h 4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950" h="468">
                  <a:moveTo>
                    <a:pt x="664" y="455"/>
                  </a:moveTo>
                  <a:lnTo>
                    <a:pt x="638" y="443"/>
                  </a:lnTo>
                  <a:lnTo>
                    <a:pt x="604" y="431"/>
                  </a:lnTo>
                  <a:lnTo>
                    <a:pt x="558" y="418"/>
                  </a:lnTo>
                  <a:lnTo>
                    <a:pt x="512" y="388"/>
                  </a:lnTo>
                  <a:lnTo>
                    <a:pt x="471" y="376"/>
                  </a:lnTo>
                  <a:lnTo>
                    <a:pt x="425" y="345"/>
                  </a:lnTo>
                  <a:lnTo>
                    <a:pt x="392" y="307"/>
                  </a:lnTo>
                  <a:lnTo>
                    <a:pt x="345" y="258"/>
                  </a:lnTo>
                  <a:lnTo>
                    <a:pt x="305" y="258"/>
                  </a:lnTo>
                  <a:lnTo>
                    <a:pt x="266" y="246"/>
                  </a:lnTo>
                  <a:lnTo>
                    <a:pt x="253" y="209"/>
                  </a:lnTo>
                  <a:lnTo>
                    <a:pt x="219" y="190"/>
                  </a:lnTo>
                  <a:lnTo>
                    <a:pt x="186" y="172"/>
                  </a:lnTo>
                  <a:lnTo>
                    <a:pt x="153" y="166"/>
                  </a:lnTo>
                  <a:lnTo>
                    <a:pt x="133" y="190"/>
                  </a:lnTo>
                  <a:lnTo>
                    <a:pt x="92" y="209"/>
                  </a:lnTo>
                  <a:lnTo>
                    <a:pt x="99" y="240"/>
                  </a:lnTo>
                  <a:lnTo>
                    <a:pt x="59" y="252"/>
                  </a:lnTo>
                  <a:lnTo>
                    <a:pt x="40" y="246"/>
                  </a:lnTo>
                  <a:lnTo>
                    <a:pt x="46" y="240"/>
                  </a:lnTo>
                  <a:lnTo>
                    <a:pt x="0" y="24"/>
                  </a:lnTo>
                  <a:lnTo>
                    <a:pt x="85" y="0"/>
                  </a:lnTo>
                  <a:lnTo>
                    <a:pt x="79" y="6"/>
                  </a:lnTo>
                  <a:lnTo>
                    <a:pt x="86" y="55"/>
                  </a:lnTo>
                  <a:lnTo>
                    <a:pt x="133" y="55"/>
                  </a:lnTo>
                  <a:lnTo>
                    <a:pt x="153" y="30"/>
                  </a:lnTo>
                  <a:lnTo>
                    <a:pt x="157" y="15"/>
                  </a:lnTo>
                  <a:lnTo>
                    <a:pt x="205" y="36"/>
                  </a:lnTo>
                  <a:lnTo>
                    <a:pt x="332" y="117"/>
                  </a:lnTo>
                  <a:lnTo>
                    <a:pt x="392" y="111"/>
                  </a:lnTo>
                  <a:lnTo>
                    <a:pt x="438" y="117"/>
                  </a:lnTo>
                  <a:lnTo>
                    <a:pt x="478" y="105"/>
                  </a:lnTo>
                  <a:lnTo>
                    <a:pt x="525" y="135"/>
                  </a:lnTo>
                  <a:lnTo>
                    <a:pt x="558" y="166"/>
                  </a:lnTo>
                  <a:lnTo>
                    <a:pt x="597" y="228"/>
                  </a:lnTo>
                  <a:lnTo>
                    <a:pt x="617" y="258"/>
                  </a:lnTo>
                  <a:lnTo>
                    <a:pt x="671" y="252"/>
                  </a:lnTo>
                  <a:lnTo>
                    <a:pt x="710" y="283"/>
                  </a:lnTo>
                  <a:lnTo>
                    <a:pt x="730" y="258"/>
                  </a:lnTo>
                  <a:lnTo>
                    <a:pt x="757" y="228"/>
                  </a:lnTo>
                  <a:lnTo>
                    <a:pt x="791" y="215"/>
                  </a:lnTo>
                  <a:lnTo>
                    <a:pt x="817" y="190"/>
                  </a:lnTo>
                  <a:lnTo>
                    <a:pt x="843" y="196"/>
                  </a:lnTo>
                  <a:lnTo>
                    <a:pt x="810" y="228"/>
                  </a:lnTo>
                  <a:lnTo>
                    <a:pt x="824" y="252"/>
                  </a:lnTo>
                  <a:lnTo>
                    <a:pt x="850" y="258"/>
                  </a:lnTo>
                  <a:lnTo>
                    <a:pt x="870" y="240"/>
                  </a:lnTo>
                  <a:lnTo>
                    <a:pt x="910" y="258"/>
                  </a:lnTo>
                  <a:lnTo>
                    <a:pt x="950" y="283"/>
                  </a:lnTo>
                  <a:lnTo>
                    <a:pt x="917" y="313"/>
                  </a:lnTo>
                  <a:lnTo>
                    <a:pt x="883" y="320"/>
                  </a:lnTo>
                  <a:lnTo>
                    <a:pt x="837" y="313"/>
                  </a:lnTo>
                  <a:lnTo>
                    <a:pt x="824" y="283"/>
                  </a:lnTo>
                  <a:lnTo>
                    <a:pt x="804" y="271"/>
                  </a:lnTo>
                  <a:lnTo>
                    <a:pt x="764" y="277"/>
                  </a:lnTo>
                  <a:lnTo>
                    <a:pt x="757" y="301"/>
                  </a:lnTo>
                  <a:lnTo>
                    <a:pt x="737" y="320"/>
                  </a:lnTo>
                  <a:lnTo>
                    <a:pt x="724" y="351"/>
                  </a:lnTo>
                  <a:lnTo>
                    <a:pt x="684" y="357"/>
                  </a:lnTo>
                  <a:lnTo>
                    <a:pt x="671" y="369"/>
                  </a:lnTo>
                  <a:lnTo>
                    <a:pt x="710" y="388"/>
                  </a:lnTo>
                  <a:lnTo>
                    <a:pt x="730" y="406"/>
                  </a:lnTo>
                  <a:lnTo>
                    <a:pt x="743" y="437"/>
                  </a:lnTo>
                  <a:lnTo>
                    <a:pt x="730" y="468"/>
                  </a:lnTo>
                  <a:lnTo>
                    <a:pt x="717" y="468"/>
                  </a:lnTo>
                  <a:lnTo>
                    <a:pt x="712" y="467"/>
                  </a:lnTo>
                  <a:lnTo>
                    <a:pt x="703" y="465"/>
                  </a:lnTo>
                  <a:lnTo>
                    <a:pt x="694" y="462"/>
                  </a:lnTo>
                  <a:lnTo>
                    <a:pt x="684" y="461"/>
                  </a:lnTo>
                  <a:lnTo>
                    <a:pt x="669" y="461"/>
                  </a:lnTo>
                  <a:lnTo>
                    <a:pt x="658" y="461"/>
                  </a:lnTo>
                  <a:lnTo>
                    <a:pt x="664" y="455"/>
                  </a:lnTo>
                </a:path>
              </a:pathLst>
            </a:custGeom>
            <a:grpFill/>
            <a:ln w="9525" cmpd="sng">
              <a:noFill/>
              <a:prstDash val="solid"/>
              <a:round/>
              <a:headEnd/>
              <a:tailEnd/>
            </a:ln>
          </p:spPr>
          <p:txBody>
            <a:bodyPr/>
            <a:lstStyle/>
            <a:p>
              <a:endParaRPr lang="en-US" sz="2178"/>
            </a:p>
          </p:txBody>
        </p:sp>
        <p:sp>
          <p:nvSpPr>
            <p:cNvPr id="36" name="Freeform 32">
              <a:extLst>
                <a:ext uri="{FF2B5EF4-FFF2-40B4-BE49-F238E27FC236}">
                  <a16:creationId xmlns:a16="http://schemas.microsoft.com/office/drawing/2014/main" id="{C7C63A5F-91A4-4A45-B940-218ACD43E811}"/>
                </a:ext>
              </a:extLst>
            </p:cNvPr>
            <p:cNvSpPr>
              <a:spLocks/>
            </p:cNvSpPr>
            <p:nvPr>
              <p:custDataLst>
                <p:tags r:id="rId27"/>
              </p:custDataLst>
            </p:nvPr>
          </p:nvSpPr>
          <p:spPr bwMode="auto">
            <a:xfrm>
              <a:off x="4079875" y="3232150"/>
              <a:ext cx="296863" cy="288925"/>
            </a:xfrm>
            <a:custGeom>
              <a:avLst/>
              <a:gdLst>
                <a:gd name="T0" fmla="*/ 6 w 671"/>
                <a:gd name="T1" fmla="*/ 383 h 549"/>
                <a:gd name="T2" fmla="*/ 8 w 671"/>
                <a:gd name="T3" fmla="*/ 316 h 549"/>
                <a:gd name="T4" fmla="*/ 17 w 671"/>
                <a:gd name="T5" fmla="*/ 287 h 549"/>
                <a:gd name="T6" fmla="*/ 52 w 671"/>
                <a:gd name="T7" fmla="*/ 238 h 549"/>
                <a:gd name="T8" fmla="*/ 71 w 671"/>
                <a:gd name="T9" fmla="*/ 205 h 549"/>
                <a:gd name="T10" fmla="*/ 73 w 671"/>
                <a:gd name="T11" fmla="*/ 167 h 549"/>
                <a:gd name="T12" fmla="*/ 73 w 671"/>
                <a:gd name="T13" fmla="*/ 137 h 549"/>
                <a:gd name="T14" fmla="*/ 54 w 671"/>
                <a:gd name="T15" fmla="*/ 108 h 549"/>
                <a:gd name="T16" fmla="*/ 61 w 671"/>
                <a:gd name="T17" fmla="*/ 79 h 549"/>
                <a:gd name="T18" fmla="*/ 76 w 671"/>
                <a:gd name="T19" fmla="*/ 50 h 549"/>
                <a:gd name="T20" fmla="*/ 96 w 671"/>
                <a:gd name="T21" fmla="*/ 25 h 549"/>
                <a:gd name="T22" fmla="*/ 120 w 671"/>
                <a:gd name="T23" fmla="*/ 7 h 549"/>
                <a:gd name="T24" fmla="*/ 146 w 671"/>
                <a:gd name="T25" fmla="*/ 0 h 549"/>
                <a:gd name="T26" fmla="*/ 173 w 671"/>
                <a:gd name="T27" fmla="*/ 5 h 549"/>
                <a:gd name="T28" fmla="*/ 206 w 671"/>
                <a:gd name="T29" fmla="*/ 26 h 549"/>
                <a:gd name="T30" fmla="*/ 236 w 671"/>
                <a:gd name="T31" fmla="*/ 45 h 549"/>
                <a:gd name="T32" fmla="*/ 259 w 671"/>
                <a:gd name="T33" fmla="*/ 50 h 549"/>
                <a:gd name="T34" fmla="*/ 272 w 671"/>
                <a:gd name="T35" fmla="*/ 44 h 549"/>
                <a:gd name="T36" fmla="*/ 284 w 671"/>
                <a:gd name="T37" fmla="*/ 35 h 549"/>
                <a:gd name="T38" fmla="*/ 300 w 671"/>
                <a:gd name="T39" fmla="*/ 32 h 549"/>
                <a:gd name="T40" fmla="*/ 318 w 671"/>
                <a:gd name="T41" fmla="*/ 39 h 549"/>
                <a:gd name="T42" fmla="*/ 337 w 671"/>
                <a:gd name="T43" fmla="*/ 65 h 549"/>
                <a:gd name="T44" fmla="*/ 353 w 671"/>
                <a:gd name="T45" fmla="*/ 79 h 549"/>
                <a:gd name="T46" fmla="*/ 370 w 671"/>
                <a:gd name="T47" fmla="*/ 81 h 549"/>
                <a:gd name="T48" fmla="*/ 381 w 671"/>
                <a:gd name="T49" fmla="*/ 75 h 549"/>
                <a:gd name="T50" fmla="*/ 397 w 671"/>
                <a:gd name="T51" fmla="*/ 56 h 549"/>
                <a:gd name="T52" fmla="*/ 419 w 671"/>
                <a:gd name="T53" fmla="*/ 38 h 549"/>
                <a:gd name="T54" fmla="*/ 458 w 671"/>
                <a:gd name="T55" fmla="*/ 22 h 549"/>
                <a:gd name="T56" fmla="*/ 487 w 671"/>
                <a:gd name="T57" fmla="*/ 25 h 549"/>
                <a:gd name="T58" fmla="*/ 511 w 671"/>
                <a:gd name="T59" fmla="*/ 35 h 549"/>
                <a:gd name="T60" fmla="*/ 537 w 671"/>
                <a:gd name="T61" fmla="*/ 43 h 549"/>
                <a:gd name="T62" fmla="*/ 571 w 671"/>
                <a:gd name="T63" fmla="*/ 39 h 549"/>
                <a:gd name="T64" fmla="*/ 646 w 671"/>
                <a:gd name="T65" fmla="*/ 67 h 549"/>
                <a:gd name="T66" fmla="*/ 665 w 671"/>
                <a:gd name="T67" fmla="*/ 105 h 549"/>
                <a:gd name="T68" fmla="*/ 623 w 671"/>
                <a:gd name="T69" fmla="*/ 183 h 549"/>
                <a:gd name="T70" fmla="*/ 593 w 671"/>
                <a:gd name="T71" fmla="*/ 233 h 549"/>
                <a:gd name="T72" fmla="*/ 570 w 671"/>
                <a:gd name="T73" fmla="*/ 291 h 549"/>
                <a:gd name="T74" fmla="*/ 550 w 671"/>
                <a:gd name="T75" fmla="*/ 343 h 549"/>
                <a:gd name="T76" fmla="*/ 525 w 671"/>
                <a:gd name="T77" fmla="*/ 407 h 549"/>
                <a:gd name="T78" fmla="*/ 516 w 671"/>
                <a:gd name="T79" fmla="*/ 422 h 549"/>
                <a:gd name="T80" fmla="*/ 500 w 671"/>
                <a:gd name="T81" fmla="*/ 439 h 549"/>
                <a:gd name="T82" fmla="*/ 482 w 671"/>
                <a:gd name="T83" fmla="*/ 443 h 549"/>
                <a:gd name="T84" fmla="*/ 459 w 671"/>
                <a:gd name="T85" fmla="*/ 432 h 549"/>
                <a:gd name="T86" fmla="*/ 440 w 671"/>
                <a:gd name="T87" fmla="*/ 421 h 549"/>
                <a:gd name="T88" fmla="*/ 408 w 671"/>
                <a:gd name="T89" fmla="*/ 424 h 549"/>
                <a:gd name="T90" fmla="*/ 381 w 671"/>
                <a:gd name="T91" fmla="*/ 441 h 549"/>
                <a:gd name="T92" fmla="*/ 364 w 671"/>
                <a:gd name="T93" fmla="*/ 469 h 549"/>
                <a:gd name="T94" fmla="*/ 342 w 671"/>
                <a:gd name="T95" fmla="*/ 521 h 549"/>
                <a:gd name="T96" fmla="*/ 325 w 671"/>
                <a:gd name="T97" fmla="*/ 549 h 549"/>
                <a:gd name="T98" fmla="*/ 229 w 671"/>
                <a:gd name="T99" fmla="*/ 546 h 549"/>
                <a:gd name="T100" fmla="*/ 217 w 671"/>
                <a:gd name="T101" fmla="*/ 548 h 549"/>
                <a:gd name="T102" fmla="*/ 179 w 671"/>
                <a:gd name="T103" fmla="*/ 543 h 549"/>
                <a:gd name="T104" fmla="*/ 161 w 671"/>
                <a:gd name="T105" fmla="*/ 540 h 549"/>
                <a:gd name="T106" fmla="*/ 144 w 671"/>
                <a:gd name="T107" fmla="*/ 531 h 549"/>
                <a:gd name="T108" fmla="*/ 129 w 671"/>
                <a:gd name="T109" fmla="*/ 515 h 549"/>
                <a:gd name="T110" fmla="*/ 119 w 671"/>
                <a:gd name="T111" fmla="*/ 496 h 549"/>
                <a:gd name="T112" fmla="*/ 113 w 671"/>
                <a:gd name="T113" fmla="*/ 472 h 549"/>
                <a:gd name="T114" fmla="*/ 100 w 671"/>
                <a:gd name="T115" fmla="*/ 460 h 549"/>
                <a:gd name="T116" fmla="*/ 83 w 671"/>
                <a:gd name="T117" fmla="*/ 447 h 549"/>
                <a:gd name="T118" fmla="*/ 63 w 671"/>
                <a:gd name="T119" fmla="*/ 432 h 549"/>
                <a:gd name="T120" fmla="*/ 39 w 671"/>
                <a:gd name="T121" fmla="*/ 429 h 549"/>
                <a:gd name="T122" fmla="*/ 0 w 671"/>
                <a:gd name="T123" fmla="*/ 438 h 5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71" h="549">
                  <a:moveTo>
                    <a:pt x="0" y="438"/>
                  </a:moveTo>
                  <a:lnTo>
                    <a:pt x="4" y="405"/>
                  </a:lnTo>
                  <a:lnTo>
                    <a:pt x="6" y="383"/>
                  </a:lnTo>
                  <a:lnTo>
                    <a:pt x="7" y="360"/>
                  </a:lnTo>
                  <a:lnTo>
                    <a:pt x="7" y="327"/>
                  </a:lnTo>
                  <a:lnTo>
                    <a:pt x="8" y="316"/>
                  </a:lnTo>
                  <a:lnTo>
                    <a:pt x="9" y="306"/>
                  </a:lnTo>
                  <a:lnTo>
                    <a:pt x="12" y="296"/>
                  </a:lnTo>
                  <a:lnTo>
                    <a:pt x="17" y="287"/>
                  </a:lnTo>
                  <a:lnTo>
                    <a:pt x="28" y="270"/>
                  </a:lnTo>
                  <a:lnTo>
                    <a:pt x="40" y="254"/>
                  </a:lnTo>
                  <a:lnTo>
                    <a:pt x="52" y="238"/>
                  </a:lnTo>
                  <a:lnTo>
                    <a:pt x="63" y="222"/>
                  </a:lnTo>
                  <a:lnTo>
                    <a:pt x="67" y="214"/>
                  </a:lnTo>
                  <a:lnTo>
                    <a:pt x="71" y="205"/>
                  </a:lnTo>
                  <a:lnTo>
                    <a:pt x="73" y="196"/>
                  </a:lnTo>
                  <a:lnTo>
                    <a:pt x="73" y="185"/>
                  </a:lnTo>
                  <a:lnTo>
                    <a:pt x="73" y="167"/>
                  </a:lnTo>
                  <a:lnTo>
                    <a:pt x="73" y="156"/>
                  </a:lnTo>
                  <a:lnTo>
                    <a:pt x="73" y="148"/>
                  </a:lnTo>
                  <a:lnTo>
                    <a:pt x="73" y="137"/>
                  </a:lnTo>
                  <a:lnTo>
                    <a:pt x="63" y="126"/>
                  </a:lnTo>
                  <a:lnTo>
                    <a:pt x="53" y="117"/>
                  </a:lnTo>
                  <a:lnTo>
                    <a:pt x="54" y="108"/>
                  </a:lnTo>
                  <a:lnTo>
                    <a:pt x="55" y="99"/>
                  </a:lnTo>
                  <a:lnTo>
                    <a:pt x="57" y="89"/>
                  </a:lnTo>
                  <a:lnTo>
                    <a:pt x="61" y="79"/>
                  </a:lnTo>
                  <a:lnTo>
                    <a:pt x="65" y="68"/>
                  </a:lnTo>
                  <a:lnTo>
                    <a:pt x="71" y="59"/>
                  </a:lnTo>
                  <a:lnTo>
                    <a:pt x="76" y="50"/>
                  </a:lnTo>
                  <a:lnTo>
                    <a:pt x="83" y="41"/>
                  </a:lnTo>
                  <a:lnTo>
                    <a:pt x="89" y="33"/>
                  </a:lnTo>
                  <a:lnTo>
                    <a:pt x="96" y="25"/>
                  </a:lnTo>
                  <a:lnTo>
                    <a:pt x="104" y="17"/>
                  </a:lnTo>
                  <a:lnTo>
                    <a:pt x="112" y="12"/>
                  </a:lnTo>
                  <a:lnTo>
                    <a:pt x="120" y="7"/>
                  </a:lnTo>
                  <a:lnTo>
                    <a:pt x="129" y="3"/>
                  </a:lnTo>
                  <a:lnTo>
                    <a:pt x="138" y="1"/>
                  </a:lnTo>
                  <a:lnTo>
                    <a:pt x="146" y="0"/>
                  </a:lnTo>
                  <a:lnTo>
                    <a:pt x="156" y="1"/>
                  </a:lnTo>
                  <a:lnTo>
                    <a:pt x="164" y="3"/>
                  </a:lnTo>
                  <a:lnTo>
                    <a:pt x="173" y="5"/>
                  </a:lnTo>
                  <a:lnTo>
                    <a:pt x="179" y="8"/>
                  </a:lnTo>
                  <a:lnTo>
                    <a:pt x="194" y="16"/>
                  </a:lnTo>
                  <a:lnTo>
                    <a:pt x="206" y="26"/>
                  </a:lnTo>
                  <a:lnTo>
                    <a:pt x="217" y="35"/>
                  </a:lnTo>
                  <a:lnTo>
                    <a:pt x="230" y="42"/>
                  </a:lnTo>
                  <a:lnTo>
                    <a:pt x="236" y="45"/>
                  </a:lnTo>
                  <a:lnTo>
                    <a:pt x="243" y="48"/>
                  </a:lnTo>
                  <a:lnTo>
                    <a:pt x="251" y="49"/>
                  </a:lnTo>
                  <a:lnTo>
                    <a:pt x="259" y="50"/>
                  </a:lnTo>
                  <a:lnTo>
                    <a:pt x="264" y="49"/>
                  </a:lnTo>
                  <a:lnTo>
                    <a:pt x="268" y="47"/>
                  </a:lnTo>
                  <a:lnTo>
                    <a:pt x="272" y="44"/>
                  </a:lnTo>
                  <a:lnTo>
                    <a:pt x="276" y="41"/>
                  </a:lnTo>
                  <a:lnTo>
                    <a:pt x="279" y="37"/>
                  </a:lnTo>
                  <a:lnTo>
                    <a:pt x="284" y="35"/>
                  </a:lnTo>
                  <a:lnTo>
                    <a:pt x="288" y="32"/>
                  </a:lnTo>
                  <a:lnTo>
                    <a:pt x="292" y="32"/>
                  </a:lnTo>
                  <a:lnTo>
                    <a:pt x="300" y="32"/>
                  </a:lnTo>
                  <a:lnTo>
                    <a:pt x="308" y="34"/>
                  </a:lnTo>
                  <a:lnTo>
                    <a:pt x="313" y="36"/>
                  </a:lnTo>
                  <a:lnTo>
                    <a:pt x="318" y="39"/>
                  </a:lnTo>
                  <a:lnTo>
                    <a:pt x="325" y="47"/>
                  </a:lnTo>
                  <a:lnTo>
                    <a:pt x="332" y="56"/>
                  </a:lnTo>
                  <a:lnTo>
                    <a:pt x="337" y="65"/>
                  </a:lnTo>
                  <a:lnTo>
                    <a:pt x="344" y="73"/>
                  </a:lnTo>
                  <a:lnTo>
                    <a:pt x="348" y="76"/>
                  </a:lnTo>
                  <a:lnTo>
                    <a:pt x="353" y="79"/>
                  </a:lnTo>
                  <a:lnTo>
                    <a:pt x="358" y="81"/>
                  </a:lnTo>
                  <a:lnTo>
                    <a:pt x="366" y="81"/>
                  </a:lnTo>
                  <a:lnTo>
                    <a:pt x="370" y="81"/>
                  </a:lnTo>
                  <a:lnTo>
                    <a:pt x="375" y="80"/>
                  </a:lnTo>
                  <a:lnTo>
                    <a:pt x="378" y="77"/>
                  </a:lnTo>
                  <a:lnTo>
                    <a:pt x="381" y="75"/>
                  </a:lnTo>
                  <a:lnTo>
                    <a:pt x="387" y="70"/>
                  </a:lnTo>
                  <a:lnTo>
                    <a:pt x="392" y="63"/>
                  </a:lnTo>
                  <a:lnTo>
                    <a:pt x="397" y="56"/>
                  </a:lnTo>
                  <a:lnTo>
                    <a:pt x="403" y="49"/>
                  </a:lnTo>
                  <a:lnTo>
                    <a:pt x="410" y="43"/>
                  </a:lnTo>
                  <a:lnTo>
                    <a:pt x="419" y="38"/>
                  </a:lnTo>
                  <a:lnTo>
                    <a:pt x="433" y="30"/>
                  </a:lnTo>
                  <a:lnTo>
                    <a:pt x="446" y="25"/>
                  </a:lnTo>
                  <a:lnTo>
                    <a:pt x="458" y="22"/>
                  </a:lnTo>
                  <a:lnTo>
                    <a:pt x="468" y="21"/>
                  </a:lnTo>
                  <a:lnTo>
                    <a:pt x="478" y="22"/>
                  </a:lnTo>
                  <a:lnTo>
                    <a:pt x="487" y="25"/>
                  </a:lnTo>
                  <a:lnTo>
                    <a:pt x="496" y="28"/>
                  </a:lnTo>
                  <a:lnTo>
                    <a:pt x="503" y="31"/>
                  </a:lnTo>
                  <a:lnTo>
                    <a:pt x="511" y="35"/>
                  </a:lnTo>
                  <a:lnTo>
                    <a:pt x="520" y="38"/>
                  </a:lnTo>
                  <a:lnTo>
                    <a:pt x="528" y="41"/>
                  </a:lnTo>
                  <a:lnTo>
                    <a:pt x="537" y="43"/>
                  </a:lnTo>
                  <a:lnTo>
                    <a:pt x="547" y="43"/>
                  </a:lnTo>
                  <a:lnTo>
                    <a:pt x="559" y="42"/>
                  </a:lnTo>
                  <a:lnTo>
                    <a:pt x="571" y="39"/>
                  </a:lnTo>
                  <a:lnTo>
                    <a:pt x="586" y="33"/>
                  </a:lnTo>
                  <a:lnTo>
                    <a:pt x="632" y="74"/>
                  </a:lnTo>
                  <a:lnTo>
                    <a:pt x="646" y="67"/>
                  </a:lnTo>
                  <a:lnTo>
                    <a:pt x="651" y="81"/>
                  </a:lnTo>
                  <a:lnTo>
                    <a:pt x="658" y="93"/>
                  </a:lnTo>
                  <a:lnTo>
                    <a:pt x="665" y="105"/>
                  </a:lnTo>
                  <a:lnTo>
                    <a:pt x="671" y="117"/>
                  </a:lnTo>
                  <a:lnTo>
                    <a:pt x="646" y="152"/>
                  </a:lnTo>
                  <a:lnTo>
                    <a:pt x="623" y="183"/>
                  </a:lnTo>
                  <a:lnTo>
                    <a:pt x="612" y="199"/>
                  </a:lnTo>
                  <a:lnTo>
                    <a:pt x="602" y="216"/>
                  </a:lnTo>
                  <a:lnTo>
                    <a:pt x="593" y="233"/>
                  </a:lnTo>
                  <a:lnTo>
                    <a:pt x="584" y="254"/>
                  </a:lnTo>
                  <a:lnTo>
                    <a:pt x="578" y="273"/>
                  </a:lnTo>
                  <a:lnTo>
                    <a:pt x="570" y="291"/>
                  </a:lnTo>
                  <a:lnTo>
                    <a:pt x="564" y="309"/>
                  </a:lnTo>
                  <a:lnTo>
                    <a:pt x="557" y="326"/>
                  </a:lnTo>
                  <a:lnTo>
                    <a:pt x="550" y="343"/>
                  </a:lnTo>
                  <a:lnTo>
                    <a:pt x="543" y="363"/>
                  </a:lnTo>
                  <a:lnTo>
                    <a:pt x="534" y="383"/>
                  </a:lnTo>
                  <a:lnTo>
                    <a:pt x="525" y="407"/>
                  </a:lnTo>
                  <a:lnTo>
                    <a:pt x="524" y="410"/>
                  </a:lnTo>
                  <a:lnTo>
                    <a:pt x="521" y="416"/>
                  </a:lnTo>
                  <a:lnTo>
                    <a:pt x="516" y="422"/>
                  </a:lnTo>
                  <a:lnTo>
                    <a:pt x="511" y="428"/>
                  </a:lnTo>
                  <a:lnTo>
                    <a:pt x="505" y="434"/>
                  </a:lnTo>
                  <a:lnTo>
                    <a:pt x="500" y="439"/>
                  </a:lnTo>
                  <a:lnTo>
                    <a:pt x="496" y="443"/>
                  </a:lnTo>
                  <a:lnTo>
                    <a:pt x="492" y="444"/>
                  </a:lnTo>
                  <a:lnTo>
                    <a:pt x="482" y="443"/>
                  </a:lnTo>
                  <a:lnTo>
                    <a:pt x="474" y="440"/>
                  </a:lnTo>
                  <a:lnTo>
                    <a:pt x="466" y="436"/>
                  </a:lnTo>
                  <a:lnTo>
                    <a:pt x="459" y="432"/>
                  </a:lnTo>
                  <a:lnTo>
                    <a:pt x="453" y="428"/>
                  </a:lnTo>
                  <a:lnTo>
                    <a:pt x="446" y="424"/>
                  </a:lnTo>
                  <a:lnTo>
                    <a:pt x="440" y="421"/>
                  </a:lnTo>
                  <a:lnTo>
                    <a:pt x="432" y="420"/>
                  </a:lnTo>
                  <a:lnTo>
                    <a:pt x="419" y="421"/>
                  </a:lnTo>
                  <a:lnTo>
                    <a:pt x="408" y="424"/>
                  </a:lnTo>
                  <a:lnTo>
                    <a:pt x="398" y="428"/>
                  </a:lnTo>
                  <a:lnTo>
                    <a:pt x="389" y="434"/>
                  </a:lnTo>
                  <a:lnTo>
                    <a:pt x="381" y="441"/>
                  </a:lnTo>
                  <a:lnTo>
                    <a:pt x="375" y="449"/>
                  </a:lnTo>
                  <a:lnTo>
                    <a:pt x="369" y="458"/>
                  </a:lnTo>
                  <a:lnTo>
                    <a:pt x="364" y="469"/>
                  </a:lnTo>
                  <a:lnTo>
                    <a:pt x="355" y="489"/>
                  </a:lnTo>
                  <a:lnTo>
                    <a:pt x="346" y="510"/>
                  </a:lnTo>
                  <a:lnTo>
                    <a:pt x="342" y="521"/>
                  </a:lnTo>
                  <a:lnTo>
                    <a:pt x="336" y="531"/>
                  </a:lnTo>
                  <a:lnTo>
                    <a:pt x="332" y="541"/>
                  </a:lnTo>
                  <a:lnTo>
                    <a:pt x="325" y="549"/>
                  </a:lnTo>
                  <a:lnTo>
                    <a:pt x="233" y="543"/>
                  </a:lnTo>
                  <a:lnTo>
                    <a:pt x="231" y="545"/>
                  </a:lnTo>
                  <a:lnTo>
                    <a:pt x="229" y="546"/>
                  </a:lnTo>
                  <a:lnTo>
                    <a:pt x="227" y="547"/>
                  </a:lnTo>
                  <a:lnTo>
                    <a:pt x="223" y="548"/>
                  </a:lnTo>
                  <a:lnTo>
                    <a:pt x="217" y="548"/>
                  </a:lnTo>
                  <a:lnTo>
                    <a:pt x="209" y="547"/>
                  </a:lnTo>
                  <a:lnTo>
                    <a:pt x="193" y="545"/>
                  </a:lnTo>
                  <a:lnTo>
                    <a:pt x="179" y="543"/>
                  </a:lnTo>
                  <a:lnTo>
                    <a:pt x="173" y="543"/>
                  </a:lnTo>
                  <a:lnTo>
                    <a:pt x="167" y="542"/>
                  </a:lnTo>
                  <a:lnTo>
                    <a:pt x="161" y="540"/>
                  </a:lnTo>
                  <a:lnTo>
                    <a:pt x="155" y="537"/>
                  </a:lnTo>
                  <a:lnTo>
                    <a:pt x="150" y="534"/>
                  </a:lnTo>
                  <a:lnTo>
                    <a:pt x="144" y="531"/>
                  </a:lnTo>
                  <a:lnTo>
                    <a:pt x="139" y="527"/>
                  </a:lnTo>
                  <a:lnTo>
                    <a:pt x="134" y="521"/>
                  </a:lnTo>
                  <a:lnTo>
                    <a:pt x="129" y="515"/>
                  </a:lnTo>
                  <a:lnTo>
                    <a:pt x="126" y="509"/>
                  </a:lnTo>
                  <a:lnTo>
                    <a:pt x="122" y="503"/>
                  </a:lnTo>
                  <a:lnTo>
                    <a:pt x="119" y="496"/>
                  </a:lnTo>
                  <a:lnTo>
                    <a:pt x="117" y="489"/>
                  </a:lnTo>
                  <a:lnTo>
                    <a:pt x="115" y="481"/>
                  </a:lnTo>
                  <a:lnTo>
                    <a:pt x="113" y="472"/>
                  </a:lnTo>
                  <a:lnTo>
                    <a:pt x="113" y="462"/>
                  </a:lnTo>
                  <a:lnTo>
                    <a:pt x="106" y="462"/>
                  </a:lnTo>
                  <a:lnTo>
                    <a:pt x="100" y="460"/>
                  </a:lnTo>
                  <a:lnTo>
                    <a:pt x="95" y="457"/>
                  </a:lnTo>
                  <a:lnTo>
                    <a:pt x="90" y="454"/>
                  </a:lnTo>
                  <a:lnTo>
                    <a:pt x="83" y="447"/>
                  </a:lnTo>
                  <a:lnTo>
                    <a:pt x="74" y="439"/>
                  </a:lnTo>
                  <a:lnTo>
                    <a:pt x="70" y="435"/>
                  </a:lnTo>
                  <a:lnTo>
                    <a:pt x="63" y="432"/>
                  </a:lnTo>
                  <a:lnTo>
                    <a:pt x="56" y="430"/>
                  </a:lnTo>
                  <a:lnTo>
                    <a:pt x="49" y="429"/>
                  </a:lnTo>
                  <a:lnTo>
                    <a:pt x="39" y="429"/>
                  </a:lnTo>
                  <a:lnTo>
                    <a:pt x="28" y="430"/>
                  </a:lnTo>
                  <a:lnTo>
                    <a:pt x="15" y="433"/>
                  </a:lnTo>
                  <a:lnTo>
                    <a:pt x="0" y="438"/>
                  </a:lnTo>
                </a:path>
              </a:pathLst>
            </a:custGeom>
            <a:grpFill/>
            <a:ln w="9525" cmpd="sng">
              <a:noFill/>
              <a:prstDash val="solid"/>
              <a:round/>
              <a:headEnd/>
              <a:tailEnd/>
            </a:ln>
          </p:spPr>
          <p:txBody>
            <a:bodyPr/>
            <a:lstStyle/>
            <a:p>
              <a:endParaRPr lang="en-US" sz="2178"/>
            </a:p>
          </p:txBody>
        </p:sp>
        <p:sp>
          <p:nvSpPr>
            <p:cNvPr id="37" name="Freeform 33">
              <a:extLst>
                <a:ext uri="{FF2B5EF4-FFF2-40B4-BE49-F238E27FC236}">
                  <a16:creationId xmlns:a16="http://schemas.microsoft.com/office/drawing/2014/main" id="{AA21A05C-0FC3-43D3-AF0B-8BBD11464ECF}"/>
                </a:ext>
              </a:extLst>
            </p:cNvPr>
            <p:cNvSpPr>
              <a:spLocks/>
            </p:cNvSpPr>
            <p:nvPr>
              <p:custDataLst>
                <p:tags r:id="rId28"/>
              </p:custDataLst>
            </p:nvPr>
          </p:nvSpPr>
          <p:spPr bwMode="auto">
            <a:xfrm>
              <a:off x="4922838" y="3097213"/>
              <a:ext cx="152400" cy="169862"/>
            </a:xfrm>
            <a:custGeom>
              <a:avLst/>
              <a:gdLst>
                <a:gd name="T0" fmla="*/ 326 w 358"/>
                <a:gd name="T1" fmla="*/ 324 h 327"/>
                <a:gd name="T2" fmla="*/ 331 w 358"/>
                <a:gd name="T3" fmla="*/ 321 h 327"/>
                <a:gd name="T4" fmla="*/ 337 w 358"/>
                <a:gd name="T5" fmla="*/ 318 h 327"/>
                <a:gd name="T6" fmla="*/ 346 w 358"/>
                <a:gd name="T7" fmla="*/ 318 h 327"/>
                <a:gd name="T8" fmla="*/ 356 w 358"/>
                <a:gd name="T9" fmla="*/ 324 h 327"/>
                <a:gd name="T10" fmla="*/ 319 w 358"/>
                <a:gd name="T11" fmla="*/ 285 h 327"/>
                <a:gd name="T12" fmla="*/ 278 w 358"/>
                <a:gd name="T13" fmla="*/ 235 h 327"/>
                <a:gd name="T14" fmla="*/ 253 w 358"/>
                <a:gd name="T15" fmla="*/ 204 h 327"/>
                <a:gd name="T16" fmla="*/ 232 w 358"/>
                <a:gd name="T17" fmla="*/ 186 h 327"/>
                <a:gd name="T18" fmla="*/ 219 w 358"/>
                <a:gd name="T19" fmla="*/ 181 h 327"/>
                <a:gd name="T20" fmla="*/ 208 w 358"/>
                <a:gd name="T21" fmla="*/ 180 h 327"/>
                <a:gd name="T22" fmla="*/ 201 w 358"/>
                <a:gd name="T23" fmla="*/ 179 h 327"/>
                <a:gd name="T24" fmla="*/ 199 w 358"/>
                <a:gd name="T25" fmla="*/ 174 h 327"/>
                <a:gd name="T26" fmla="*/ 198 w 358"/>
                <a:gd name="T27" fmla="*/ 170 h 327"/>
                <a:gd name="T28" fmla="*/ 195 w 358"/>
                <a:gd name="T29" fmla="*/ 169 h 327"/>
                <a:gd name="T30" fmla="*/ 184 w 358"/>
                <a:gd name="T31" fmla="*/ 172 h 327"/>
                <a:gd name="T32" fmla="*/ 171 w 358"/>
                <a:gd name="T33" fmla="*/ 172 h 327"/>
                <a:gd name="T34" fmla="*/ 165 w 358"/>
                <a:gd name="T35" fmla="*/ 168 h 327"/>
                <a:gd name="T36" fmla="*/ 160 w 358"/>
                <a:gd name="T37" fmla="*/ 161 h 327"/>
                <a:gd name="T38" fmla="*/ 152 w 358"/>
                <a:gd name="T39" fmla="*/ 144 h 327"/>
                <a:gd name="T40" fmla="*/ 143 w 358"/>
                <a:gd name="T41" fmla="*/ 131 h 327"/>
                <a:gd name="T42" fmla="*/ 133 w 358"/>
                <a:gd name="T43" fmla="*/ 119 h 327"/>
                <a:gd name="T44" fmla="*/ 127 w 358"/>
                <a:gd name="T45" fmla="*/ 105 h 327"/>
                <a:gd name="T46" fmla="*/ 122 w 358"/>
                <a:gd name="T47" fmla="*/ 84 h 327"/>
                <a:gd name="T48" fmla="*/ 119 w 358"/>
                <a:gd name="T49" fmla="*/ 53 h 327"/>
                <a:gd name="T50" fmla="*/ 117 w 358"/>
                <a:gd name="T51" fmla="*/ 23 h 327"/>
                <a:gd name="T52" fmla="*/ 112 w 358"/>
                <a:gd name="T53" fmla="*/ 0 h 327"/>
                <a:gd name="T54" fmla="*/ 73 w 358"/>
                <a:gd name="T55" fmla="*/ 26 h 327"/>
                <a:gd name="T56" fmla="*/ 61 w 358"/>
                <a:gd name="T57" fmla="*/ 33 h 327"/>
                <a:gd name="T58" fmla="*/ 33 w 358"/>
                <a:gd name="T59" fmla="*/ 50 h 327"/>
                <a:gd name="T60" fmla="*/ 21 w 358"/>
                <a:gd name="T61" fmla="*/ 61 h 327"/>
                <a:gd name="T62" fmla="*/ 17 w 358"/>
                <a:gd name="T63" fmla="*/ 72 h 327"/>
                <a:gd name="T64" fmla="*/ 16 w 358"/>
                <a:gd name="T65" fmla="*/ 83 h 327"/>
                <a:gd name="T66" fmla="*/ 20 w 358"/>
                <a:gd name="T67" fmla="*/ 93 h 327"/>
                <a:gd name="T68" fmla="*/ 22 w 358"/>
                <a:gd name="T69" fmla="*/ 100 h 327"/>
                <a:gd name="T70" fmla="*/ 20 w 358"/>
                <a:gd name="T71" fmla="*/ 110 h 327"/>
                <a:gd name="T72" fmla="*/ 15 w 358"/>
                <a:gd name="T73" fmla="*/ 123 h 327"/>
                <a:gd name="T74" fmla="*/ 7 w 358"/>
                <a:gd name="T75" fmla="*/ 136 h 327"/>
                <a:gd name="T76" fmla="*/ 0 w 358"/>
                <a:gd name="T77" fmla="*/ 155 h 327"/>
                <a:gd name="T78" fmla="*/ 0 w 358"/>
                <a:gd name="T79" fmla="*/ 174 h 327"/>
                <a:gd name="T80" fmla="*/ 5 w 358"/>
                <a:gd name="T81" fmla="*/ 182 h 327"/>
                <a:gd name="T82" fmla="*/ 11 w 358"/>
                <a:gd name="T83" fmla="*/ 187 h 327"/>
                <a:gd name="T84" fmla="*/ 20 w 358"/>
                <a:gd name="T85" fmla="*/ 186 h 327"/>
                <a:gd name="T86" fmla="*/ 44 w 358"/>
                <a:gd name="T87" fmla="*/ 168 h 327"/>
                <a:gd name="T88" fmla="*/ 60 w 358"/>
                <a:gd name="T89" fmla="*/ 161 h 327"/>
                <a:gd name="T90" fmla="*/ 76 w 358"/>
                <a:gd name="T91" fmla="*/ 150 h 327"/>
                <a:gd name="T92" fmla="*/ 93 w 358"/>
                <a:gd name="T93" fmla="*/ 159 h 327"/>
                <a:gd name="T94" fmla="*/ 110 w 358"/>
                <a:gd name="T95" fmla="*/ 164 h 327"/>
                <a:gd name="T96" fmla="*/ 142 w 358"/>
                <a:gd name="T97" fmla="*/ 180 h 327"/>
                <a:gd name="T98" fmla="*/ 163 w 358"/>
                <a:gd name="T99" fmla="*/ 190 h 327"/>
                <a:gd name="T100" fmla="*/ 196 w 358"/>
                <a:gd name="T101" fmla="*/ 209 h 327"/>
                <a:gd name="T102" fmla="*/ 219 w 358"/>
                <a:gd name="T103" fmla="*/ 225 h 327"/>
                <a:gd name="T104" fmla="*/ 245 w 358"/>
                <a:gd name="T105" fmla="*/ 244 h 327"/>
                <a:gd name="T106" fmla="*/ 256 w 358"/>
                <a:gd name="T107" fmla="*/ 254 h 327"/>
                <a:gd name="T108" fmla="*/ 267 w 358"/>
                <a:gd name="T109" fmla="*/ 270 h 327"/>
                <a:gd name="T110" fmla="*/ 269 w 358"/>
                <a:gd name="T111" fmla="*/ 279 h 327"/>
                <a:gd name="T112" fmla="*/ 269 w 358"/>
                <a:gd name="T113" fmla="*/ 286 h 327"/>
                <a:gd name="T114" fmla="*/ 270 w 358"/>
                <a:gd name="T115" fmla="*/ 290 h 327"/>
                <a:gd name="T116" fmla="*/ 276 w 358"/>
                <a:gd name="T117" fmla="*/ 292 h 327"/>
                <a:gd name="T118" fmla="*/ 292 w 358"/>
                <a:gd name="T119" fmla="*/ 302 h 327"/>
                <a:gd name="T120" fmla="*/ 318 w 358"/>
                <a:gd name="T121" fmla="*/ 321 h 3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58" h="327">
                  <a:moveTo>
                    <a:pt x="325" y="327"/>
                  </a:moveTo>
                  <a:lnTo>
                    <a:pt x="326" y="324"/>
                  </a:lnTo>
                  <a:lnTo>
                    <a:pt x="329" y="322"/>
                  </a:lnTo>
                  <a:lnTo>
                    <a:pt x="331" y="321"/>
                  </a:lnTo>
                  <a:lnTo>
                    <a:pt x="332" y="321"/>
                  </a:lnTo>
                  <a:lnTo>
                    <a:pt x="337" y="318"/>
                  </a:lnTo>
                  <a:lnTo>
                    <a:pt x="342" y="317"/>
                  </a:lnTo>
                  <a:lnTo>
                    <a:pt x="346" y="318"/>
                  </a:lnTo>
                  <a:lnTo>
                    <a:pt x="351" y="319"/>
                  </a:lnTo>
                  <a:lnTo>
                    <a:pt x="356" y="324"/>
                  </a:lnTo>
                  <a:lnTo>
                    <a:pt x="358" y="327"/>
                  </a:lnTo>
                  <a:lnTo>
                    <a:pt x="319" y="285"/>
                  </a:lnTo>
                  <a:lnTo>
                    <a:pt x="302" y="265"/>
                  </a:lnTo>
                  <a:lnTo>
                    <a:pt x="278" y="235"/>
                  </a:lnTo>
                  <a:lnTo>
                    <a:pt x="265" y="219"/>
                  </a:lnTo>
                  <a:lnTo>
                    <a:pt x="253" y="204"/>
                  </a:lnTo>
                  <a:lnTo>
                    <a:pt x="241" y="193"/>
                  </a:lnTo>
                  <a:lnTo>
                    <a:pt x="232" y="186"/>
                  </a:lnTo>
                  <a:lnTo>
                    <a:pt x="225" y="182"/>
                  </a:lnTo>
                  <a:lnTo>
                    <a:pt x="219" y="181"/>
                  </a:lnTo>
                  <a:lnTo>
                    <a:pt x="213" y="180"/>
                  </a:lnTo>
                  <a:lnTo>
                    <a:pt x="208" y="180"/>
                  </a:lnTo>
                  <a:lnTo>
                    <a:pt x="205" y="180"/>
                  </a:lnTo>
                  <a:lnTo>
                    <a:pt x="201" y="179"/>
                  </a:lnTo>
                  <a:lnTo>
                    <a:pt x="200" y="177"/>
                  </a:lnTo>
                  <a:lnTo>
                    <a:pt x="199" y="174"/>
                  </a:lnTo>
                  <a:lnTo>
                    <a:pt x="199" y="172"/>
                  </a:lnTo>
                  <a:lnTo>
                    <a:pt x="198" y="170"/>
                  </a:lnTo>
                  <a:lnTo>
                    <a:pt x="197" y="169"/>
                  </a:lnTo>
                  <a:lnTo>
                    <a:pt x="195" y="169"/>
                  </a:lnTo>
                  <a:lnTo>
                    <a:pt x="190" y="170"/>
                  </a:lnTo>
                  <a:lnTo>
                    <a:pt x="184" y="172"/>
                  </a:lnTo>
                  <a:lnTo>
                    <a:pt x="178" y="173"/>
                  </a:lnTo>
                  <a:lnTo>
                    <a:pt x="171" y="172"/>
                  </a:lnTo>
                  <a:lnTo>
                    <a:pt x="168" y="170"/>
                  </a:lnTo>
                  <a:lnTo>
                    <a:pt x="165" y="168"/>
                  </a:lnTo>
                  <a:lnTo>
                    <a:pt x="162" y="165"/>
                  </a:lnTo>
                  <a:lnTo>
                    <a:pt x="160" y="161"/>
                  </a:lnTo>
                  <a:lnTo>
                    <a:pt x="156" y="152"/>
                  </a:lnTo>
                  <a:lnTo>
                    <a:pt x="152" y="144"/>
                  </a:lnTo>
                  <a:lnTo>
                    <a:pt x="147" y="138"/>
                  </a:lnTo>
                  <a:lnTo>
                    <a:pt x="143" y="131"/>
                  </a:lnTo>
                  <a:lnTo>
                    <a:pt x="138" y="125"/>
                  </a:lnTo>
                  <a:lnTo>
                    <a:pt x="133" y="119"/>
                  </a:lnTo>
                  <a:lnTo>
                    <a:pt x="129" y="112"/>
                  </a:lnTo>
                  <a:lnTo>
                    <a:pt x="127" y="105"/>
                  </a:lnTo>
                  <a:lnTo>
                    <a:pt x="123" y="96"/>
                  </a:lnTo>
                  <a:lnTo>
                    <a:pt x="122" y="84"/>
                  </a:lnTo>
                  <a:lnTo>
                    <a:pt x="121" y="69"/>
                  </a:lnTo>
                  <a:lnTo>
                    <a:pt x="119" y="53"/>
                  </a:lnTo>
                  <a:lnTo>
                    <a:pt x="118" y="37"/>
                  </a:lnTo>
                  <a:lnTo>
                    <a:pt x="117" y="23"/>
                  </a:lnTo>
                  <a:lnTo>
                    <a:pt x="115" y="10"/>
                  </a:lnTo>
                  <a:lnTo>
                    <a:pt x="112" y="0"/>
                  </a:lnTo>
                  <a:lnTo>
                    <a:pt x="93" y="0"/>
                  </a:lnTo>
                  <a:lnTo>
                    <a:pt x="73" y="26"/>
                  </a:lnTo>
                  <a:lnTo>
                    <a:pt x="70" y="28"/>
                  </a:lnTo>
                  <a:lnTo>
                    <a:pt x="61" y="33"/>
                  </a:lnTo>
                  <a:lnTo>
                    <a:pt x="48" y="41"/>
                  </a:lnTo>
                  <a:lnTo>
                    <a:pt x="33" y="50"/>
                  </a:lnTo>
                  <a:lnTo>
                    <a:pt x="27" y="55"/>
                  </a:lnTo>
                  <a:lnTo>
                    <a:pt x="21" y="61"/>
                  </a:lnTo>
                  <a:lnTo>
                    <a:pt x="18" y="66"/>
                  </a:lnTo>
                  <a:lnTo>
                    <a:pt x="17" y="72"/>
                  </a:lnTo>
                  <a:lnTo>
                    <a:pt x="16" y="78"/>
                  </a:lnTo>
                  <a:lnTo>
                    <a:pt x="16" y="83"/>
                  </a:lnTo>
                  <a:lnTo>
                    <a:pt x="18" y="88"/>
                  </a:lnTo>
                  <a:lnTo>
                    <a:pt x="20" y="93"/>
                  </a:lnTo>
                  <a:lnTo>
                    <a:pt x="21" y="96"/>
                  </a:lnTo>
                  <a:lnTo>
                    <a:pt x="22" y="100"/>
                  </a:lnTo>
                  <a:lnTo>
                    <a:pt x="22" y="104"/>
                  </a:lnTo>
                  <a:lnTo>
                    <a:pt x="20" y="110"/>
                  </a:lnTo>
                  <a:lnTo>
                    <a:pt x="18" y="117"/>
                  </a:lnTo>
                  <a:lnTo>
                    <a:pt x="15" y="123"/>
                  </a:lnTo>
                  <a:lnTo>
                    <a:pt x="11" y="130"/>
                  </a:lnTo>
                  <a:lnTo>
                    <a:pt x="7" y="136"/>
                  </a:lnTo>
                  <a:lnTo>
                    <a:pt x="3" y="146"/>
                  </a:lnTo>
                  <a:lnTo>
                    <a:pt x="0" y="155"/>
                  </a:lnTo>
                  <a:lnTo>
                    <a:pt x="0" y="164"/>
                  </a:lnTo>
                  <a:lnTo>
                    <a:pt x="0" y="174"/>
                  </a:lnTo>
                  <a:lnTo>
                    <a:pt x="1" y="176"/>
                  </a:lnTo>
                  <a:lnTo>
                    <a:pt x="5" y="182"/>
                  </a:lnTo>
                  <a:lnTo>
                    <a:pt x="8" y="185"/>
                  </a:lnTo>
                  <a:lnTo>
                    <a:pt x="11" y="187"/>
                  </a:lnTo>
                  <a:lnTo>
                    <a:pt x="15" y="187"/>
                  </a:lnTo>
                  <a:lnTo>
                    <a:pt x="20" y="186"/>
                  </a:lnTo>
                  <a:lnTo>
                    <a:pt x="31" y="177"/>
                  </a:lnTo>
                  <a:lnTo>
                    <a:pt x="44" y="168"/>
                  </a:lnTo>
                  <a:lnTo>
                    <a:pt x="55" y="163"/>
                  </a:lnTo>
                  <a:lnTo>
                    <a:pt x="60" y="161"/>
                  </a:lnTo>
                  <a:lnTo>
                    <a:pt x="73" y="149"/>
                  </a:lnTo>
                  <a:lnTo>
                    <a:pt x="76" y="150"/>
                  </a:lnTo>
                  <a:lnTo>
                    <a:pt x="84" y="155"/>
                  </a:lnTo>
                  <a:lnTo>
                    <a:pt x="93" y="159"/>
                  </a:lnTo>
                  <a:lnTo>
                    <a:pt x="99" y="161"/>
                  </a:lnTo>
                  <a:lnTo>
                    <a:pt x="110" y="164"/>
                  </a:lnTo>
                  <a:lnTo>
                    <a:pt x="126" y="170"/>
                  </a:lnTo>
                  <a:lnTo>
                    <a:pt x="142" y="180"/>
                  </a:lnTo>
                  <a:lnTo>
                    <a:pt x="153" y="186"/>
                  </a:lnTo>
                  <a:lnTo>
                    <a:pt x="163" y="190"/>
                  </a:lnTo>
                  <a:lnTo>
                    <a:pt x="179" y="199"/>
                  </a:lnTo>
                  <a:lnTo>
                    <a:pt x="196" y="209"/>
                  </a:lnTo>
                  <a:lnTo>
                    <a:pt x="206" y="216"/>
                  </a:lnTo>
                  <a:lnTo>
                    <a:pt x="219" y="225"/>
                  </a:lnTo>
                  <a:lnTo>
                    <a:pt x="232" y="235"/>
                  </a:lnTo>
                  <a:lnTo>
                    <a:pt x="245" y="244"/>
                  </a:lnTo>
                  <a:lnTo>
                    <a:pt x="252" y="247"/>
                  </a:lnTo>
                  <a:lnTo>
                    <a:pt x="256" y="254"/>
                  </a:lnTo>
                  <a:lnTo>
                    <a:pt x="266" y="265"/>
                  </a:lnTo>
                  <a:lnTo>
                    <a:pt x="267" y="270"/>
                  </a:lnTo>
                  <a:lnTo>
                    <a:pt x="268" y="274"/>
                  </a:lnTo>
                  <a:lnTo>
                    <a:pt x="269" y="279"/>
                  </a:lnTo>
                  <a:lnTo>
                    <a:pt x="269" y="283"/>
                  </a:lnTo>
                  <a:lnTo>
                    <a:pt x="269" y="286"/>
                  </a:lnTo>
                  <a:lnTo>
                    <a:pt x="269" y="289"/>
                  </a:lnTo>
                  <a:lnTo>
                    <a:pt x="270" y="290"/>
                  </a:lnTo>
                  <a:lnTo>
                    <a:pt x="273" y="291"/>
                  </a:lnTo>
                  <a:lnTo>
                    <a:pt x="276" y="292"/>
                  </a:lnTo>
                  <a:lnTo>
                    <a:pt x="284" y="296"/>
                  </a:lnTo>
                  <a:lnTo>
                    <a:pt x="292" y="302"/>
                  </a:lnTo>
                  <a:lnTo>
                    <a:pt x="301" y="309"/>
                  </a:lnTo>
                  <a:lnTo>
                    <a:pt x="318" y="321"/>
                  </a:lnTo>
                  <a:lnTo>
                    <a:pt x="325" y="327"/>
                  </a:lnTo>
                </a:path>
              </a:pathLst>
            </a:custGeom>
            <a:grpFill/>
            <a:ln w="9525" cmpd="sng">
              <a:noFill/>
              <a:prstDash val="solid"/>
              <a:round/>
              <a:headEnd/>
              <a:tailEnd/>
            </a:ln>
          </p:spPr>
          <p:txBody>
            <a:bodyPr/>
            <a:lstStyle/>
            <a:p>
              <a:endParaRPr lang="en-US" sz="2178"/>
            </a:p>
          </p:txBody>
        </p:sp>
        <p:sp>
          <p:nvSpPr>
            <p:cNvPr id="38" name="Freeform 34">
              <a:extLst>
                <a:ext uri="{FF2B5EF4-FFF2-40B4-BE49-F238E27FC236}">
                  <a16:creationId xmlns:a16="http://schemas.microsoft.com/office/drawing/2014/main" id="{023ACF69-B182-494E-BD2C-D34B1B70BE1B}"/>
                </a:ext>
              </a:extLst>
            </p:cNvPr>
            <p:cNvSpPr>
              <a:spLocks/>
            </p:cNvSpPr>
            <p:nvPr>
              <p:custDataLst>
                <p:tags r:id="rId29"/>
              </p:custDataLst>
            </p:nvPr>
          </p:nvSpPr>
          <p:spPr bwMode="auto">
            <a:xfrm>
              <a:off x="4384675" y="2101850"/>
              <a:ext cx="125413" cy="57150"/>
            </a:xfrm>
            <a:custGeom>
              <a:avLst/>
              <a:gdLst>
                <a:gd name="T0" fmla="*/ 126 w 292"/>
                <a:gd name="T1" fmla="*/ 0 h 99"/>
                <a:gd name="T2" fmla="*/ 153 w 292"/>
                <a:gd name="T3" fmla="*/ 0 h 99"/>
                <a:gd name="T4" fmla="*/ 198 w 292"/>
                <a:gd name="T5" fmla="*/ 1 h 99"/>
                <a:gd name="T6" fmla="*/ 250 w 292"/>
                <a:gd name="T7" fmla="*/ 6 h 99"/>
                <a:gd name="T8" fmla="*/ 292 w 292"/>
                <a:gd name="T9" fmla="*/ 7 h 99"/>
                <a:gd name="T10" fmla="*/ 290 w 292"/>
                <a:gd name="T11" fmla="*/ 20 h 99"/>
                <a:gd name="T12" fmla="*/ 285 w 292"/>
                <a:gd name="T13" fmla="*/ 33 h 99"/>
                <a:gd name="T14" fmla="*/ 279 w 292"/>
                <a:gd name="T15" fmla="*/ 55 h 99"/>
                <a:gd name="T16" fmla="*/ 135 w 292"/>
                <a:gd name="T17" fmla="*/ 70 h 99"/>
                <a:gd name="T18" fmla="*/ 99 w 292"/>
                <a:gd name="T19" fmla="*/ 89 h 99"/>
                <a:gd name="T20" fmla="*/ 79 w 292"/>
                <a:gd name="T21" fmla="*/ 96 h 99"/>
                <a:gd name="T22" fmla="*/ 66 w 292"/>
                <a:gd name="T23" fmla="*/ 98 h 99"/>
                <a:gd name="T24" fmla="*/ 55 w 292"/>
                <a:gd name="T25" fmla="*/ 98 h 99"/>
                <a:gd name="T26" fmla="*/ 45 w 292"/>
                <a:gd name="T27" fmla="*/ 94 h 99"/>
                <a:gd name="T28" fmla="*/ 33 w 292"/>
                <a:gd name="T29" fmla="*/ 86 h 99"/>
                <a:gd name="T30" fmla="*/ 20 w 292"/>
                <a:gd name="T31" fmla="*/ 77 h 99"/>
                <a:gd name="T32" fmla="*/ 7 w 292"/>
                <a:gd name="T33" fmla="*/ 69 h 99"/>
                <a:gd name="T34" fmla="*/ 1 w 292"/>
                <a:gd name="T35" fmla="*/ 57 h 99"/>
                <a:gd name="T36" fmla="*/ 0 w 292"/>
                <a:gd name="T37" fmla="*/ 42 h 99"/>
                <a:gd name="T38" fmla="*/ 1 w 292"/>
                <a:gd name="T39" fmla="*/ 25 h 99"/>
                <a:gd name="T40" fmla="*/ 3 w 292"/>
                <a:gd name="T41" fmla="*/ 20 h 99"/>
                <a:gd name="T42" fmla="*/ 9 w 292"/>
                <a:gd name="T43" fmla="*/ 18 h 99"/>
                <a:gd name="T44" fmla="*/ 15 w 292"/>
                <a:gd name="T45" fmla="*/ 21 h 99"/>
                <a:gd name="T46" fmla="*/ 25 w 292"/>
                <a:gd name="T47" fmla="*/ 28 h 99"/>
                <a:gd name="T48" fmla="*/ 35 w 292"/>
                <a:gd name="T49" fmla="*/ 32 h 99"/>
                <a:gd name="T50" fmla="*/ 45 w 292"/>
                <a:gd name="T51" fmla="*/ 34 h 99"/>
                <a:gd name="T52" fmla="*/ 54 w 292"/>
                <a:gd name="T53" fmla="*/ 33 h 99"/>
                <a:gd name="T54" fmla="*/ 67 w 292"/>
                <a:gd name="T55" fmla="*/ 29 h 99"/>
                <a:gd name="T56" fmla="*/ 81 w 292"/>
                <a:gd name="T57" fmla="*/ 19 h 99"/>
                <a:gd name="T58" fmla="*/ 88 w 292"/>
                <a:gd name="T59" fmla="*/ 11 h 99"/>
                <a:gd name="T60" fmla="*/ 94 w 292"/>
                <a:gd name="T61" fmla="*/ 6 h 99"/>
                <a:gd name="T62" fmla="*/ 109 w 292"/>
                <a:gd name="T63" fmla="*/ 1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92" h="99">
                  <a:moveTo>
                    <a:pt x="113" y="0"/>
                  </a:moveTo>
                  <a:lnTo>
                    <a:pt x="126" y="0"/>
                  </a:lnTo>
                  <a:lnTo>
                    <a:pt x="138" y="0"/>
                  </a:lnTo>
                  <a:lnTo>
                    <a:pt x="153" y="0"/>
                  </a:lnTo>
                  <a:lnTo>
                    <a:pt x="172" y="0"/>
                  </a:lnTo>
                  <a:lnTo>
                    <a:pt x="198" y="1"/>
                  </a:lnTo>
                  <a:lnTo>
                    <a:pt x="224" y="3"/>
                  </a:lnTo>
                  <a:lnTo>
                    <a:pt x="250" y="6"/>
                  </a:lnTo>
                  <a:lnTo>
                    <a:pt x="279" y="7"/>
                  </a:lnTo>
                  <a:lnTo>
                    <a:pt x="292" y="7"/>
                  </a:lnTo>
                  <a:lnTo>
                    <a:pt x="292" y="14"/>
                  </a:lnTo>
                  <a:lnTo>
                    <a:pt x="290" y="20"/>
                  </a:lnTo>
                  <a:lnTo>
                    <a:pt x="288" y="27"/>
                  </a:lnTo>
                  <a:lnTo>
                    <a:pt x="285" y="33"/>
                  </a:lnTo>
                  <a:lnTo>
                    <a:pt x="281" y="45"/>
                  </a:lnTo>
                  <a:lnTo>
                    <a:pt x="279" y="55"/>
                  </a:lnTo>
                  <a:lnTo>
                    <a:pt x="153" y="62"/>
                  </a:lnTo>
                  <a:lnTo>
                    <a:pt x="135" y="70"/>
                  </a:lnTo>
                  <a:lnTo>
                    <a:pt x="111" y="83"/>
                  </a:lnTo>
                  <a:lnTo>
                    <a:pt x="99" y="89"/>
                  </a:lnTo>
                  <a:lnTo>
                    <a:pt x="86" y="94"/>
                  </a:lnTo>
                  <a:lnTo>
                    <a:pt x="79" y="96"/>
                  </a:lnTo>
                  <a:lnTo>
                    <a:pt x="72" y="97"/>
                  </a:lnTo>
                  <a:lnTo>
                    <a:pt x="66" y="98"/>
                  </a:lnTo>
                  <a:lnTo>
                    <a:pt x="60" y="99"/>
                  </a:lnTo>
                  <a:lnTo>
                    <a:pt x="55" y="98"/>
                  </a:lnTo>
                  <a:lnTo>
                    <a:pt x="51" y="97"/>
                  </a:lnTo>
                  <a:lnTo>
                    <a:pt x="45" y="94"/>
                  </a:lnTo>
                  <a:lnTo>
                    <a:pt x="41" y="92"/>
                  </a:lnTo>
                  <a:lnTo>
                    <a:pt x="33" y="86"/>
                  </a:lnTo>
                  <a:lnTo>
                    <a:pt x="26" y="80"/>
                  </a:lnTo>
                  <a:lnTo>
                    <a:pt x="20" y="77"/>
                  </a:lnTo>
                  <a:lnTo>
                    <a:pt x="11" y="72"/>
                  </a:lnTo>
                  <a:lnTo>
                    <a:pt x="7" y="69"/>
                  </a:lnTo>
                  <a:lnTo>
                    <a:pt x="3" y="64"/>
                  </a:lnTo>
                  <a:lnTo>
                    <a:pt x="1" y="57"/>
                  </a:lnTo>
                  <a:lnTo>
                    <a:pt x="0" y="49"/>
                  </a:lnTo>
                  <a:lnTo>
                    <a:pt x="0" y="42"/>
                  </a:lnTo>
                  <a:lnTo>
                    <a:pt x="0" y="28"/>
                  </a:lnTo>
                  <a:lnTo>
                    <a:pt x="1" y="25"/>
                  </a:lnTo>
                  <a:lnTo>
                    <a:pt x="2" y="22"/>
                  </a:lnTo>
                  <a:lnTo>
                    <a:pt x="3" y="20"/>
                  </a:lnTo>
                  <a:lnTo>
                    <a:pt x="5" y="18"/>
                  </a:lnTo>
                  <a:lnTo>
                    <a:pt x="9" y="18"/>
                  </a:lnTo>
                  <a:lnTo>
                    <a:pt x="11" y="19"/>
                  </a:lnTo>
                  <a:lnTo>
                    <a:pt x="15" y="21"/>
                  </a:lnTo>
                  <a:lnTo>
                    <a:pt x="20" y="25"/>
                  </a:lnTo>
                  <a:lnTo>
                    <a:pt x="25" y="28"/>
                  </a:lnTo>
                  <a:lnTo>
                    <a:pt x="30" y="30"/>
                  </a:lnTo>
                  <a:lnTo>
                    <a:pt x="35" y="32"/>
                  </a:lnTo>
                  <a:lnTo>
                    <a:pt x="40" y="33"/>
                  </a:lnTo>
                  <a:lnTo>
                    <a:pt x="45" y="34"/>
                  </a:lnTo>
                  <a:lnTo>
                    <a:pt x="49" y="34"/>
                  </a:lnTo>
                  <a:lnTo>
                    <a:pt x="54" y="33"/>
                  </a:lnTo>
                  <a:lnTo>
                    <a:pt x="58" y="32"/>
                  </a:lnTo>
                  <a:lnTo>
                    <a:pt x="67" y="29"/>
                  </a:lnTo>
                  <a:lnTo>
                    <a:pt x="75" y="25"/>
                  </a:lnTo>
                  <a:lnTo>
                    <a:pt x="81" y="19"/>
                  </a:lnTo>
                  <a:lnTo>
                    <a:pt x="87" y="13"/>
                  </a:lnTo>
                  <a:lnTo>
                    <a:pt x="88" y="11"/>
                  </a:lnTo>
                  <a:lnTo>
                    <a:pt x="91" y="8"/>
                  </a:lnTo>
                  <a:lnTo>
                    <a:pt x="94" y="6"/>
                  </a:lnTo>
                  <a:lnTo>
                    <a:pt x="100" y="3"/>
                  </a:lnTo>
                  <a:lnTo>
                    <a:pt x="109" y="1"/>
                  </a:lnTo>
                  <a:lnTo>
                    <a:pt x="113" y="0"/>
                  </a:lnTo>
                </a:path>
              </a:pathLst>
            </a:custGeom>
            <a:grpFill/>
            <a:ln w="9525" cap="flat" cmpd="sng">
              <a:noFill/>
              <a:prstDash val="solid"/>
              <a:round/>
              <a:headEnd type="none" w="med" len="med"/>
              <a:tailEnd type="none" w="med" len="med"/>
            </a:ln>
            <a:effectLst/>
          </p:spPr>
          <p:txBody>
            <a:bodyPr/>
            <a:lstStyle/>
            <a:p>
              <a:endParaRPr lang="en-US" sz="2178"/>
            </a:p>
          </p:txBody>
        </p:sp>
        <p:sp>
          <p:nvSpPr>
            <p:cNvPr id="39" name="Freeform 35">
              <a:extLst>
                <a:ext uri="{FF2B5EF4-FFF2-40B4-BE49-F238E27FC236}">
                  <a16:creationId xmlns:a16="http://schemas.microsoft.com/office/drawing/2014/main" id="{08F2F66D-27F1-434D-ADB8-F857BF05DD20}"/>
                </a:ext>
              </a:extLst>
            </p:cNvPr>
            <p:cNvSpPr>
              <a:spLocks/>
            </p:cNvSpPr>
            <p:nvPr>
              <p:custDataLst>
                <p:tags r:id="rId30"/>
              </p:custDataLst>
            </p:nvPr>
          </p:nvSpPr>
          <p:spPr bwMode="auto">
            <a:xfrm>
              <a:off x="5248275" y="2822575"/>
              <a:ext cx="19050" cy="57150"/>
            </a:xfrm>
            <a:custGeom>
              <a:avLst/>
              <a:gdLst>
                <a:gd name="T0" fmla="*/ 39 w 43"/>
                <a:gd name="T1" fmla="*/ 93 h 93"/>
                <a:gd name="T2" fmla="*/ 31 w 43"/>
                <a:gd name="T3" fmla="*/ 91 h 93"/>
                <a:gd name="T4" fmla="*/ 26 w 43"/>
                <a:gd name="T5" fmla="*/ 89 h 93"/>
                <a:gd name="T6" fmla="*/ 21 w 43"/>
                <a:gd name="T7" fmla="*/ 87 h 93"/>
                <a:gd name="T8" fmla="*/ 18 w 43"/>
                <a:gd name="T9" fmla="*/ 84 h 93"/>
                <a:gd name="T10" fmla="*/ 15 w 43"/>
                <a:gd name="T11" fmla="*/ 79 h 93"/>
                <a:gd name="T12" fmla="*/ 14 w 43"/>
                <a:gd name="T13" fmla="*/ 73 h 93"/>
                <a:gd name="T14" fmla="*/ 13 w 43"/>
                <a:gd name="T15" fmla="*/ 65 h 93"/>
                <a:gd name="T16" fmla="*/ 11 w 43"/>
                <a:gd name="T17" fmla="*/ 55 h 93"/>
                <a:gd name="T18" fmla="*/ 11 w 43"/>
                <a:gd name="T19" fmla="*/ 48 h 93"/>
                <a:gd name="T20" fmla="*/ 9 w 43"/>
                <a:gd name="T21" fmla="*/ 42 h 93"/>
                <a:gd name="T22" fmla="*/ 6 w 43"/>
                <a:gd name="T23" fmla="*/ 38 h 93"/>
                <a:gd name="T24" fmla="*/ 4 w 43"/>
                <a:gd name="T25" fmla="*/ 36 h 93"/>
                <a:gd name="T26" fmla="*/ 2 w 43"/>
                <a:gd name="T27" fmla="*/ 34 h 93"/>
                <a:gd name="T28" fmla="*/ 0 w 43"/>
                <a:gd name="T29" fmla="*/ 32 h 93"/>
                <a:gd name="T30" fmla="*/ 2 w 43"/>
                <a:gd name="T31" fmla="*/ 29 h 93"/>
                <a:gd name="T32" fmla="*/ 5 w 43"/>
                <a:gd name="T33" fmla="*/ 24 h 93"/>
                <a:gd name="T34" fmla="*/ 6 w 43"/>
                <a:gd name="T35" fmla="*/ 28 h 93"/>
                <a:gd name="T36" fmla="*/ 7 w 43"/>
                <a:gd name="T37" fmla="*/ 29 h 93"/>
                <a:gd name="T38" fmla="*/ 8 w 43"/>
                <a:gd name="T39" fmla="*/ 30 h 93"/>
                <a:gd name="T40" fmla="*/ 9 w 43"/>
                <a:gd name="T41" fmla="*/ 29 h 93"/>
                <a:gd name="T42" fmla="*/ 11 w 43"/>
                <a:gd name="T43" fmla="*/ 25 h 93"/>
                <a:gd name="T44" fmla="*/ 14 w 43"/>
                <a:gd name="T45" fmla="*/ 19 h 93"/>
                <a:gd name="T46" fmla="*/ 16 w 43"/>
                <a:gd name="T47" fmla="*/ 12 h 93"/>
                <a:gd name="T48" fmla="*/ 20 w 43"/>
                <a:gd name="T49" fmla="*/ 6 h 93"/>
                <a:gd name="T50" fmla="*/ 22 w 43"/>
                <a:gd name="T51" fmla="*/ 4 h 93"/>
                <a:gd name="T52" fmla="*/ 25 w 43"/>
                <a:gd name="T53" fmla="*/ 2 h 93"/>
                <a:gd name="T54" fmla="*/ 28 w 43"/>
                <a:gd name="T55" fmla="*/ 0 h 93"/>
                <a:gd name="T56" fmla="*/ 32 w 43"/>
                <a:gd name="T57" fmla="*/ 0 h 93"/>
                <a:gd name="T58" fmla="*/ 33 w 43"/>
                <a:gd name="T59" fmla="*/ 10 h 93"/>
                <a:gd name="T60" fmla="*/ 33 w 43"/>
                <a:gd name="T61" fmla="*/ 16 h 93"/>
                <a:gd name="T62" fmla="*/ 33 w 43"/>
                <a:gd name="T63" fmla="*/ 20 h 93"/>
                <a:gd name="T64" fmla="*/ 32 w 43"/>
                <a:gd name="T65" fmla="*/ 23 h 93"/>
                <a:gd name="T66" fmla="*/ 32 w 43"/>
                <a:gd name="T67" fmla="*/ 27 h 93"/>
                <a:gd name="T68" fmla="*/ 32 w 43"/>
                <a:gd name="T69" fmla="*/ 31 h 93"/>
                <a:gd name="T70" fmla="*/ 35 w 43"/>
                <a:gd name="T71" fmla="*/ 36 h 93"/>
                <a:gd name="T72" fmla="*/ 39 w 43"/>
                <a:gd name="T73" fmla="*/ 43 h 93"/>
                <a:gd name="T74" fmla="*/ 38 w 43"/>
                <a:gd name="T75" fmla="*/ 44 h 93"/>
                <a:gd name="T76" fmla="*/ 37 w 43"/>
                <a:gd name="T77" fmla="*/ 45 h 93"/>
                <a:gd name="T78" fmla="*/ 37 w 43"/>
                <a:gd name="T79" fmla="*/ 48 h 93"/>
                <a:gd name="T80" fmla="*/ 38 w 43"/>
                <a:gd name="T81" fmla="*/ 51 h 93"/>
                <a:gd name="T82" fmla="*/ 39 w 43"/>
                <a:gd name="T83" fmla="*/ 59 h 93"/>
                <a:gd name="T84" fmla="*/ 41 w 43"/>
                <a:gd name="T85" fmla="*/ 68 h 93"/>
                <a:gd name="T86" fmla="*/ 42 w 43"/>
                <a:gd name="T87" fmla="*/ 76 h 93"/>
                <a:gd name="T88" fmla="*/ 43 w 43"/>
                <a:gd name="T89" fmla="*/ 85 h 93"/>
                <a:gd name="T90" fmla="*/ 43 w 43"/>
                <a:gd name="T91" fmla="*/ 88 h 93"/>
                <a:gd name="T92" fmla="*/ 42 w 43"/>
                <a:gd name="T93" fmla="*/ 91 h 93"/>
                <a:gd name="T94" fmla="*/ 40 w 43"/>
                <a:gd name="T95" fmla="*/ 92 h 93"/>
                <a:gd name="T96" fmla="*/ 39 w 43"/>
                <a:gd name="T97" fmla="*/ 93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43" h="93">
                  <a:moveTo>
                    <a:pt x="39" y="93"/>
                  </a:moveTo>
                  <a:lnTo>
                    <a:pt x="31" y="91"/>
                  </a:lnTo>
                  <a:lnTo>
                    <a:pt x="26" y="89"/>
                  </a:lnTo>
                  <a:lnTo>
                    <a:pt x="21" y="87"/>
                  </a:lnTo>
                  <a:lnTo>
                    <a:pt x="18" y="84"/>
                  </a:lnTo>
                  <a:lnTo>
                    <a:pt x="15" y="79"/>
                  </a:lnTo>
                  <a:lnTo>
                    <a:pt x="14" y="73"/>
                  </a:lnTo>
                  <a:lnTo>
                    <a:pt x="13" y="65"/>
                  </a:lnTo>
                  <a:lnTo>
                    <a:pt x="11" y="55"/>
                  </a:lnTo>
                  <a:lnTo>
                    <a:pt x="11" y="48"/>
                  </a:lnTo>
                  <a:lnTo>
                    <a:pt x="9" y="42"/>
                  </a:lnTo>
                  <a:lnTo>
                    <a:pt x="6" y="38"/>
                  </a:lnTo>
                  <a:lnTo>
                    <a:pt x="4" y="36"/>
                  </a:lnTo>
                  <a:lnTo>
                    <a:pt x="2" y="34"/>
                  </a:lnTo>
                  <a:lnTo>
                    <a:pt x="0" y="32"/>
                  </a:lnTo>
                  <a:lnTo>
                    <a:pt x="2" y="29"/>
                  </a:lnTo>
                  <a:lnTo>
                    <a:pt x="5" y="24"/>
                  </a:lnTo>
                  <a:lnTo>
                    <a:pt x="6" y="28"/>
                  </a:lnTo>
                  <a:lnTo>
                    <a:pt x="7" y="29"/>
                  </a:lnTo>
                  <a:lnTo>
                    <a:pt x="8" y="30"/>
                  </a:lnTo>
                  <a:lnTo>
                    <a:pt x="9" y="29"/>
                  </a:lnTo>
                  <a:lnTo>
                    <a:pt x="11" y="25"/>
                  </a:lnTo>
                  <a:lnTo>
                    <a:pt x="14" y="19"/>
                  </a:lnTo>
                  <a:lnTo>
                    <a:pt x="16" y="12"/>
                  </a:lnTo>
                  <a:lnTo>
                    <a:pt x="20" y="6"/>
                  </a:lnTo>
                  <a:lnTo>
                    <a:pt x="22" y="4"/>
                  </a:lnTo>
                  <a:lnTo>
                    <a:pt x="25" y="2"/>
                  </a:lnTo>
                  <a:lnTo>
                    <a:pt x="28" y="0"/>
                  </a:lnTo>
                  <a:lnTo>
                    <a:pt x="32" y="0"/>
                  </a:lnTo>
                  <a:lnTo>
                    <a:pt x="33" y="10"/>
                  </a:lnTo>
                  <a:lnTo>
                    <a:pt x="33" y="16"/>
                  </a:lnTo>
                  <a:lnTo>
                    <a:pt x="33" y="20"/>
                  </a:lnTo>
                  <a:lnTo>
                    <a:pt x="32" y="23"/>
                  </a:lnTo>
                  <a:lnTo>
                    <a:pt x="32" y="27"/>
                  </a:lnTo>
                  <a:lnTo>
                    <a:pt x="32" y="31"/>
                  </a:lnTo>
                  <a:lnTo>
                    <a:pt x="35" y="36"/>
                  </a:lnTo>
                  <a:lnTo>
                    <a:pt x="39" y="43"/>
                  </a:lnTo>
                  <a:lnTo>
                    <a:pt x="38" y="44"/>
                  </a:lnTo>
                  <a:lnTo>
                    <a:pt x="37" y="45"/>
                  </a:lnTo>
                  <a:lnTo>
                    <a:pt x="37" y="48"/>
                  </a:lnTo>
                  <a:lnTo>
                    <a:pt x="38" y="51"/>
                  </a:lnTo>
                  <a:lnTo>
                    <a:pt x="39" y="59"/>
                  </a:lnTo>
                  <a:lnTo>
                    <a:pt x="41" y="68"/>
                  </a:lnTo>
                  <a:lnTo>
                    <a:pt x="42" y="76"/>
                  </a:lnTo>
                  <a:lnTo>
                    <a:pt x="43" y="85"/>
                  </a:lnTo>
                  <a:lnTo>
                    <a:pt x="43" y="88"/>
                  </a:lnTo>
                  <a:lnTo>
                    <a:pt x="42" y="91"/>
                  </a:lnTo>
                  <a:lnTo>
                    <a:pt x="40" y="92"/>
                  </a:lnTo>
                  <a:lnTo>
                    <a:pt x="39" y="93"/>
                  </a:lnTo>
                </a:path>
              </a:pathLst>
            </a:custGeom>
            <a:grpFill/>
            <a:ln w="9525" cmpd="sng">
              <a:noFill/>
              <a:prstDash val="solid"/>
              <a:round/>
              <a:headEnd/>
              <a:tailEnd/>
            </a:ln>
          </p:spPr>
          <p:txBody>
            <a:bodyPr/>
            <a:lstStyle/>
            <a:p>
              <a:endParaRPr lang="en-US" sz="2178"/>
            </a:p>
          </p:txBody>
        </p:sp>
        <p:sp>
          <p:nvSpPr>
            <p:cNvPr id="40" name="Freeform 36">
              <a:extLst>
                <a:ext uri="{FF2B5EF4-FFF2-40B4-BE49-F238E27FC236}">
                  <a16:creationId xmlns:a16="http://schemas.microsoft.com/office/drawing/2014/main" id="{E2D0E831-C7FA-4FFB-AF4E-120C108BB53C}"/>
                </a:ext>
              </a:extLst>
            </p:cNvPr>
            <p:cNvSpPr>
              <a:spLocks/>
            </p:cNvSpPr>
            <p:nvPr>
              <p:custDataLst>
                <p:tags r:id="rId31"/>
              </p:custDataLst>
            </p:nvPr>
          </p:nvSpPr>
          <p:spPr bwMode="auto">
            <a:xfrm>
              <a:off x="5367338" y="2827338"/>
              <a:ext cx="14287" cy="57150"/>
            </a:xfrm>
            <a:custGeom>
              <a:avLst/>
              <a:gdLst>
                <a:gd name="T0" fmla="*/ 40 w 40"/>
                <a:gd name="T1" fmla="*/ 56 h 56"/>
                <a:gd name="T2" fmla="*/ 37 w 40"/>
                <a:gd name="T3" fmla="*/ 46 h 56"/>
                <a:gd name="T4" fmla="*/ 33 w 40"/>
                <a:gd name="T5" fmla="*/ 38 h 56"/>
                <a:gd name="T6" fmla="*/ 28 w 40"/>
                <a:gd name="T7" fmla="*/ 32 h 56"/>
                <a:gd name="T8" fmla="*/ 23 w 40"/>
                <a:gd name="T9" fmla="*/ 28 h 56"/>
                <a:gd name="T10" fmla="*/ 11 w 40"/>
                <a:gd name="T11" fmla="*/ 21 h 56"/>
                <a:gd name="T12" fmla="*/ 0 w 40"/>
                <a:gd name="T13" fmla="*/ 12 h 56"/>
                <a:gd name="T14" fmla="*/ 13 w 40"/>
                <a:gd name="T15" fmla="*/ 4 h 56"/>
                <a:gd name="T16" fmla="*/ 20 w 40"/>
                <a:gd name="T17" fmla="*/ 0 h 56"/>
                <a:gd name="T18" fmla="*/ 28 w 40"/>
                <a:gd name="T19" fmla="*/ 12 h 56"/>
                <a:gd name="T20" fmla="*/ 35 w 40"/>
                <a:gd name="T21" fmla="*/ 22 h 56"/>
                <a:gd name="T22" fmla="*/ 37 w 40"/>
                <a:gd name="T23" fmla="*/ 25 h 56"/>
                <a:gd name="T24" fmla="*/ 39 w 40"/>
                <a:gd name="T25" fmla="*/ 29 h 56"/>
                <a:gd name="T26" fmla="*/ 39 w 40"/>
                <a:gd name="T27" fmla="*/ 33 h 56"/>
                <a:gd name="T28" fmla="*/ 40 w 40"/>
                <a:gd name="T29" fmla="*/ 37 h 56"/>
                <a:gd name="T30" fmla="*/ 40 w 40"/>
                <a:gd name="T31" fmla="*/ 44 h 56"/>
                <a:gd name="T32" fmla="*/ 40 w 40"/>
                <a:gd name="T33" fmla="*/ 46 h 56"/>
                <a:gd name="T34" fmla="*/ 40 w 40"/>
                <a:gd name="T35" fmla="*/ 49 h 56"/>
                <a:gd name="T36" fmla="*/ 40 w 40"/>
                <a:gd name="T3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0" h="56">
                  <a:moveTo>
                    <a:pt x="40" y="56"/>
                  </a:moveTo>
                  <a:lnTo>
                    <a:pt x="37" y="46"/>
                  </a:lnTo>
                  <a:lnTo>
                    <a:pt x="33" y="38"/>
                  </a:lnTo>
                  <a:lnTo>
                    <a:pt x="28" y="32"/>
                  </a:lnTo>
                  <a:lnTo>
                    <a:pt x="23" y="28"/>
                  </a:lnTo>
                  <a:lnTo>
                    <a:pt x="11" y="21"/>
                  </a:lnTo>
                  <a:lnTo>
                    <a:pt x="0" y="12"/>
                  </a:lnTo>
                  <a:lnTo>
                    <a:pt x="13" y="4"/>
                  </a:lnTo>
                  <a:lnTo>
                    <a:pt x="20" y="0"/>
                  </a:lnTo>
                  <a:lnTo>
                    <a:pt x="28" y="12"/>
                  </a:lnTo>
                  <a:lnTo>
                    <a:pt x="35" y="22"/>
                  </a:lnTo>
                  <a:lnTo>
                    <a:pt x="37" y="25"/>
                  </a:lnTo>
                  <a:lnTo>
                    <a:pt x="39" y="29"/>
                  </a:lnTo>
                  <a:lnTo>
                    <a:pt x="39" y="33"/>
                  </a:lnTo>
                  <a:lnTo>
                    <a:pt x="40" y="37"/>
                  </a:lnTo>
                  <a:lnTo>
                    <a:pt x="40" y="44"/>
                  </a:lnTo>
                  <a:lnTo>
                    <a:pt x="40" y="46"/>
                  </a:lnTo>
                  <a:lnTo>
                    <a:pt x="40" y="49"/>
                  </a:lnTo>
                  <a:lnTo>
                    <a:pt x="40" y="56"/>
                  </a:lnTo>
                </a:path>
              </a:pathLst>
            </a:custGeom>
            <a:grpFill/>
            <a:ln w="9525" cmpd="sng">
              <a:noFill/>
              <a:prstDash val="solid"/>
              <a:round/>
              <a:headEnd/>
              <a:tailEnd/>
            </a:ln>
          </p:spPr>
          <p:txBody>
            <a:bodyPr/>
            <a:lstStyle/>
            <a:p>
              <a:endParaRPr lang="en-US" sz="2178"/>
            </a:p>
          </p:txBody>
        </p:sp>
        <p:sp>
          <p:nvSpPr>
            <p:cNvPr id="41" name="Freeform 37">
              <a:extLst>
                <a:ext uri="{FF2B5EF4-FFF2-40B4-BE49-F238E27FC236}">
                  <a16:creationId xmlns:a16="http://schemas.microsoft.com/office/drawing/2014/main" id="{D3D7382C-C82B-498F-B7BC-DC5FD2446F87}"/>
                </a:ext>
              </a:extLst>
            </p:cNvPr>
            <p:cNvSpPr>
              <a:spLocks/>
            </p:cNvSpPr>
            <p:nvPr>
              <p:custDataLst>
                <p:tags r:id="rId32"/>
              </p:custDataLst>
            </p:nvPr>
          </p:nvSpPr>
          <p:spPr bwMode="auto">
            <a:xfrm>
              <a:off x="6854825" y="3487738"/>
              <a:ext cx="44450" cy="57150"/>
            </a:xfrm>
            <a:custGeom>
              <a:avLst/>
              <a:gdLst>
                <a:gd name="T0" fmla="*/ 0 w 106"/>
                <a:gd name="T1" fmla="*/ 7 h 71"/>
                <a:gd name="T2" fmla="*/ 12 w 106"/>
                <a:gd name="T3" fmla="*/ 10 h 71"/>
                <a:gd name="T4" fmla="*/ 24 w 106"/>
                <a:gd name="T5" fmla="*/ 12 h 71"/>
                <a:gd name="T6" fmla="*/ 35 w 106"/>
                <a:gd name="T7" fmla="*/ 13 h 71"/>
                <a:gd name="T8" fmla="*/ 45 w 106"/>
                <a:gd name="T9" fmla="*/ 13 h 71"/>
                <a:gd name="T10" fmla="*/ 54 w 106"/>
                <a:gd name="T11" fmla="*/ 11 h 71"/>
                <a:gd name="T12" fmla="*/ 61 w 106"/>
                <a:gd name="T13" fmla="*/ 8 h 71"/>
                <a:gd name="T14" fmla="*/ 68 w 106"/>
                <a:gd name="T15" fmla="*/ 5 h 71"/>
                <a:gd name="T16" fmla="*/ 74 w 106"/>
                <a:gd name="T17" fmla="*/ 0 h 71"/>
                <a:gd name="T18" fmla="*/ 84 w 106"/>
                <a:gd name="T19" fmla="*/ 16 h 71"/>
                <a:gd name="T20" fmla="*/ 94 w 106"/>
                <a:gd name="T21" fmla="*/ 30 h 71"/>
                <a:gd name="T22" fmla="*/ 101 w 106"/>
                <a:gd name="T23" fmla="*/ 44 h 71"/>
                <a:gd name="T24" fmla="*/ 105 w 106"/>
                <a:gd name="T25" fmla="*/ 55 h 71"/>
                <a:gd name="T26" fmla="*/ 106 w 106"/>
                <a:gd name="T27" fmla="*/ 60 h 71"/>
                <a:gd name="T28" fmla="*/ 106 w 106"/>
                <a:gd name="T29" fmla="*/ 63 h 71"/>
                <a:gd name="T30" fmla="*/ 105 w 106"/>
                <a:gd name="T31" fmla="*/ 67 h 71"/>
                <a:gd name="T32" fmla="*/ 103 w 106"/>
                <a:gd name="T33" fmla="*/ 69 h 71"/>
                <a:gd name="T34" fmla="*/ 101 w 106"/>
                <a:gd name="T35" fmla="*/ 70 h 71"/>
                <a:gd name="T36" fmla="*/ 98 w 106"/>
                <a:gd name="T37" fmla="*/ 70 h 71"/>
                <a:gd name="T38" fmla="*/ 92 w 106"/>
                <a:gd name="T39" fmla="*/ 70 h 71"/>
                <a:gd name="T40" fmla="*/ 87 w 106"/>
                <a:gd name="T41" fmla="*/ 68 h 71"/>
                <a:gd name="T42" fmla="*/ 74 w 106"/>
                <a:gd name="T43" fmla="*/ 70 h 71"/>
                <a:gd name="T44" fmla="*/ 63 w 106"/>
                <a:gd name="T45" fmla="*/ 71 h 71"/>
                <a:gd name="T46" fmla="*/ 53 w 106"/>
                <a:gd name="T47" fmla="*/ 69 h 71"/>
                <a:gd name="T48" fmla="*/ 45 w 106"/>
                <a:gd name="T49" fmla="*/ 66 h 71"/>
                <a:gd name="T50" fmla="*/ 37 w 106"/>
                <a:gd name="T51" fmla="*/ 62 h 71"/>
                <a:gd name="T52" fmla="*/ 32 w 106"/>
                <a:gd name="T53" fmla="*/ 57 h 71"/>
                <a:gd name="T54" fmla="*/ 27 w 106"/>
                <a:gd name="T55" fmla="*/ 51 h 71"/>
                <a:gd name="T56" fmla="*/ 24 w 106"/>
                <a:gd name="T57" fmla="*/ 45 h 71"/>
                <a:gd name="T58" fmla="*/ 21 w 106"/>
                <a:gd name="T59" fmla="*/ 38 h 71"/>
                <a:gd name="T60" fmla="*/ 20 w 106"/>
                <a:gd name="T61" fmla="*/ 30 h 71"/>
                <a:gd name="T62" fmla="*/ 19 w 106"/>
                <a:gd name="T63" fmla="*/ 24 h 71"/>
                <a:gd name="T64" fmla="*/ 18 w 106"/>
                <a:gd name="T65" fmla="*/ 19 h 71"/>
                <a:gd name="T66" fmla="*/ 18 w 106"/>
                <a:gd name="T67" fmla="*/ 14 h 71"/>
                <a:gd name="T68" fmla="*/ 19 w 106"/>
                <a:gd name="T69" fmla="*/ 10 h 71"/>
                <a:gd name="T70" fmla="*/ 20 w 106"/>
                <a:gd name="T71" fmla="*/ 7 h 71"/>
                <a:gd name="T72" fmla="*/ 21 w 106"/>
                <a:gd name="T73" fmla="*/ 7 h 71"/>
                <a:gd name="T74" fmla="*/ 20 w 106"/>
                <a:gd name="T75" fmla="*/ 10 h 71"/>
                <a:gd name="T76" fmla="*/ 19 w 106"/>
                <a:gd name="T77" fmla="*/ 16 h 71"/>
                <a:gd name="T78" fmla="*/ 19 w 106"/>
                <a:gd name="T79" fmla="*/ 17 h 71"/>
                <a:gd name="T80" fmla="*/ 19 w 106"/>
                <a:gd name="T81" fmla="*/ 17 h 71"/>
                <a:gd name="T82" fmla="*/ 20 w 106"/>
                <a:gd name="T83" fmla="*/ 17 h 71"/>
                <a:gd name="T84" fmla="*/ 21 w 106"/>
                <a:gd name="T85" fmla="*/ 17 h 71"/>
                <a:gd name="T86" fmla="*/ 23 w 106"/>
                <a:gd name="T87" fmla="*/ 13 h 71"/>
                <a:gd name="T88" fmla="*/ 27 w 106"/>
                <a:gd name="T89" fmla="*/ 7 h 71"/>
                <a:gd name="T90" fmla="*/ 0 w 106"/>
                <a:gd name="T91" fmla="*/ 7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06" h="71">
                  <a:moveTo>
                    <a:pt x="0" y="7"/>
                  </a:moveTo>
                  <a:lnTo>
                    <a:pt x="12" y="10"/>
                  </a:lnTo>
                  <a:lnTo>
                    <a:pt x="24" y="12"/>
                  </a:lnTo>
                  <a:lnTo>
                    <a:pt x="35" y="13"/>
                  </a:lnTo>
                  <a:lnTo>
                    <a:pt x="45" y="13"/>
                  </a:lnTo>
                  <a:lnTo>
                    <a:pt x="54" y="11"/>
                  </a:lnTo>
                  <a:lnTo>
                    <a:pt x="61" y="8"/>
                  </a:lnTo>
                  <a:lnTo>
                    <a:pt x="68" y="5"/>
                  </a:lnTo>
                  <a:lnTo>
                    <a:pt x="74" y="0"/>
                  </a:lnTo>
                  <a:lnTo>
                    <a:pt x="84" y="16"/>
                  </a:lnTo>
                  <a:lnTo>
                    <a:pt x="94" y="30"/>
                  </a:lnTo>
                  <a:lnTo>
                    <a:pt x="101" y="44"/>
                  </a:lnTo>
                  <a:lnTo>
                    <a:pt x="105" y="55"/>
                  </a:lnTo>
                  <a:lnTo>
                    <a:pt x="106" y="60"/>
                  </a:lnTo>
                  <a:lnTo>
                    <a:pt x="106" y="63"/>
                  </a:lnTo>
                  <a:lnTo>
                    <a:pt x="105" y="67"/>
                  </a:lnTo>
                  <a:lnTo>
                    <a:pt x="103" y="69"/>
                  </a:lnTo>
                  <a:lnTo>
                    <a:pt x="101" y="70"/>
                  </a:lnTo>
                  <a:lnTo>
                    <a:pt x="98" y="70"/>
                  </a:lnTo>
                  <a:lnTo>
                    <a:pt x="92" y="70"/>
                  </a:lnTo>
                  <a:lnTo>
                    <a:pt x="87" y="68"/>
                  </a:lnTo>
                  <a:lnTo>
                    <a:pt x="74" y="70"/>
                  </a:lnTo>
                  <a:lnTo>
                    <a:pt x="63" y="71"/>
                  </a:lnTo>
                  <a:lnTo>
                    <a:pt x="53" y="69"/>
                  </a:lnTo>
                  <a:lnTo>
                    <a:pt x="45" y="66"/>
                  </a:lnTo>
                  <a:lnTo>
                    <a:pt x="37" y="62"/>
                  </a:lnTo>
                  <a:lnTo>
                    <a:pt x="32" y="57"/>
                  </a:lnTo>
                  <a:lnTo>
                    <a:pt x="27" y="51"/>
                  </a:lnTo>
                  <a:lnTo>
                    <a:pt x="24" y="45"/>
                  </a:lnTo>
                  <a:lnTo>
                    <a:pt x="21" y="38"/>
                  </a:lnTo>
                  <a:lnTo>
                    <a:pt x="20" y="30"/>
                  </a:lnTo>
                  <a:lnTo>
                    <a:pt x="19" y="24"/>
                  </a:lnTo>
                  <a:lnTo>
                    <a:pt x="18" y="19"/>
                  </a:lnTo>
                  <a:lnTo>
                    <a:pt x="18" y="14"/>
                  </a:lnTo>
                  <a:lnTo>
                    <a:pt x="19" y="10"/>
                  </a:lnTo>
                  <a:lnTo>
                    <a:pt x="20" y="7"/>
                  </a:lnTo>
                  <a:lnTo>
                    <a:pt x="21" y="7"/>
                  </a:lnTo>
                  <a:lnTo>
                    <a:pt x="20" y="10"/>
                  </a:lnTo>
                  <a:lnTo>
                    <a:pt x="19" y="16"/>
                  </a:lnTo>
                  <a:lnTo>
                    <a:pt x="19" y="17"/>
                  </a:lnTo>
                  <a:lnTo>
                    <a:pt x="19" y="17"/>
                  </a:lnTo>
                  <a:lnTo>
                    <a:pt x="20" y="17"/>
                  </a:lnTo>
                  <a:lnTo>
                    <a:pt x="21" y="17"/>
                  </a:lnTo>
                  <a:lnTo>
                    <a:pt x="23" y="13"/>
                  </a:lnTo>
                  <a:lnTo>
                    <a:pt x="27" y="7"/>
                  </a:lnTo>
                  <a:lnTo>
                    <a:pt x="0" y="7"/>
                  </a:lnTo>
                </a:path>
              </a:pathLst>
            </a:custGeom>
            <a:grpFill/>
            <a:ln w="9525" cmpd="sng">
              <a:noFill/>
              <a:prstDash val="solid"/>
              <a:round/>
              <a:headEnd/>
              <a:tailEnd/>
            </a:ln>
          </p:spPr>
          <p:txBody>
            <a:bodyPr/>
            <a:lstStyle/>
            <a:p>
              <a:endParaRPr lang="en-US" sz="2178"/>
            </a:p>
          </p:txBody>
        </p:sp>
        <p:grpSp>
          <p:nvGrpSpPr>
            <p:cNvPr id="42" name="Group 38">
              <a:extLst>
                <a:ext uri="{FF2B5EF4-FFF2-40B4-BE49-F238E27FC236}">
                  <a16:creationId xmlns:a16="http://schemas.microsoft.com/office/drawing/2014/main" id="{A0F19CEE-A238-406B-B294-2B8A5CF77E64}"/>
                </a:ext>
              </a:extLst>
            </p:cNvPr>
            <p:cNvGrpSpPr>
              <a:grpSpLocks/>
            </p:cNvGrpSpPr>
            <p:nvPr>
              <p:custDataLst>
                <p:tags r:id="rId33"/>
              </p:custDataLst>
            </p:nvPr>
          </p:nvGrpSpPr>
          <p:grpSpPr bwMode="auto">
            <a:xfrm>
              <a:off x="2706688" y="5295900"/>
              <a:ext cx="65087" cy="55563"/>
              <a:chOff x="1654" y="3671"/>
              <a:chExt cx="49" cy="17"/>
            </a:xfrm>
            <a:grpFill/>
          </p:grpSpPr>
          <p:sp>
            <p:nvSpPr>
              <p:cNvPr id="553" name="Freeform 39">
                <a:extLst>
                  <a:ext uri="{FF2B5EF4-FFF2-40B4-BE49-F238E27FC236}">
                    <a16:creationId xmlns:a16="http://schemas.microsoft.com/office/drawing/2014/main" id="{7BF2680E-BC13-4C18-A237-2C8A20F35BC2}"/>
                  </a:ext>
                </a:extLst>
              </p:cNvPr>
              <p:cNvSpPr>
                <a:spLocks/>
              </p:cNvSpPr>
              <p:nvPr/>
            </p:nvSpPr>
            <p:spPr bwMode="auto">
              <a:xfrm>
                <a:off x="1654" y="3672"/>
                <a:ext cx="20" cy="14"/>
              </a:xfrm>
              <a:custGeom>
                <a:avLst/>
                <a:gdLst>
                  <a:gd name="T0" fmla="*/ 26 w 59"/>
                  <a:gd name="T1" fmla="*/ 43 h 43"/>
                  <a:gd name="T2" fmla="*/ 59 w 59"/>
                  <a:gd name="T3" fmla="*/ 18 h 43"/>
                  <a:gd name="T4" fmla="*/ 55 w 59"/>
                  <a:gd name="T5" fmla="*/ 14 h 43"/>
                  <a:gd name="T6" fmla="*/ 51 w 59"/>
                  <a:gd name="T7" fmla="*/ 9 h 43"/>
                  <a:gd name="T8" fmla="*/ 47 w 59"/>
                  <a:gd name="T9" fmla="*/ 5 h 43"/>
                  <a:gd name="T10" fmla="*/ 46 w 59"/>
                  <a:gd name="T11" fmla="*/ 0 h 43"/>
                  <a:gd name="T12" fmla="*/ 41 w 59"/>
                  <a:gd name="T13" fmla="*/ 1 h 43"/>
                  <a:gd name="T14" fmla="*/ 34 w 59"/>
                  <a:gd name="T15" fmla="*/ 4 h 43"/>
                  <a:gd name="T16" fmla="*/ 31 w 59"/>
                  <a:gd name="T17" fmla="*/ 6 h 43"/>
                  <a:gd name="T18" fmla="*/ 29 w 59"/>
                  <a:gd name="T19" fmla="*/ 8 h 43"/>
                  <a:gd name="T20" fmla="*/ 26 w 59"/>
                  <a:gd name="T21" fmla="*/ 10 h 43"/>
                  <a:gd name="T22" fmla="*/ 26 w 59"/>
                  <a:gd name="T23" fmla="*/ 12 h 43"/>
                  <a:gd name="T24" fmla="*/ 20 w 59"/>
                  <a:gd name="T25" fmla="*/ 13 h 43"/>
                  <a:gd name="T26" fmla="*/ 13 w 59"/>
                  <a:gd name="T27" fmla="*/ 16 h 43"/>
                  <a:gd name="T28" fmla="*/ 6 w 59"/>
                  <a:gd name="T29" fmla="*/ 20 h 43"/>
                  <a:gd name="T30" fmla="*/ 0 w 59"/>
                  <a:gd name="T31" fmla="*/ 24 h 43"/>
                  <a:gd name="T32" fmla="*/ 5 w 59"/>
                  <a:gd name="T33" fmla="*/ 29 h 43"/>
                  <a:gd name="T34" fmla="*/ 10 w 59"/>
                  <a:gd name="T35" fmla="*/ 34 h 43"/>
                  <a:gd name="T36" fmla="*/ 18 w 59"/>
                  <a:gd name="T37" fmla="*/ 39 h 43"/>
                  <a:gd name="T38" fmla="*/ 26 w 59"/>
                  <a:gd name="T39" fmla="*/ 4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9" h="43">
                    <a:moveTo>
                      <a:pt x="26" y="43"/>
                    </a:moveTo>
                    <a:lnTo>
                      <a:pt x="59" y="18"/>
                    </a:lnTo>
                    <a:lnTo>
                      <a:pt x="55" y="14"/>
                    </a:lnTo>
                    <a:lnTo>
                      <a:pt x="51" y="9"/>
                    </a:lnTo>
                    <a:lnTo>
                      <a:pt x="47" y="5"/>
                    </a:lnTo>
                    <a:lnTo>
                      <a:pt x="46" y="0"/>
                    </a:lnTo>
                    <a:lnTo>
                      <a:pt x="41" y="1"/>
                    </a:lnTo>
                    <a:lnTo>
                      <a:pt x="34" y="4"/>
                    </a:lnTo>
                    <a:lnTo>
                      <a:pt x="31" y="6"/>
                    </a:lnTo>
                    <a:lnTo>
                      <a:pt x="29" y="8"/>
                    </a:lnTo>
                    <a:lnTo>
                      <a:pt x="26" y="10"/>
                    </a:lnTo>
                    <a:lnTo>
                      <a:pt x="26" y="12"/>
                    </a:lnTo>
                    <a:lnTo>
                      <a:pt x="20" y="13"/>
                    </a:lnTo>
                    <a:lnTo>
                      <a:pt x="13" y="16"/>
                    </a:lnTo>
                    <a:lnTo>
                      <a:pt x="6" y="20"/>
                    </a:lnTo>
                    <a:lnTo>
                      <a:pt x="0" y="24"/>
                    </a:lnTo>
                    <a:lnTo>
                      <a:pt x="5" y="29"/>
                    </a:lnTo>
                    <a:lnTo>
                      <a:pt x="10" y="34"/>
                    </a:lnTo>
                    <a:lnTo>
                      <a:pt x="18" y="39"/>
                    </a:lnTo>
                    <a:lnTo>
                      <a:pt x="26" y="43"/>
                    </a:lnTo>
                  </a:path>
                </a:pathLst>
              </a:custGeom>
              <a:grpFill/>
              <a:ln w="9525" cmpd="sng">
                <a:noFill/>
                <a:prstDash val="solid"/>
                <a:round/>
                <a:headEnd/>
                <a:tailEnd/>
              </a:ln>
            </p:spPr>
            <p:txBody>
              <a:bodyPr/>
              <a:lstStyle/>
              <a:p>
                <a:endParaRPr lang="en-US" sz="2178"/>
              </a:p>
            </p:txBody>
          </p:sp>
          <p:sp>
            <p:nvSpPr>
              <p:cNvPr id="554" name="Freeform 40">
                <a:extLst>
                  <a:ext uri="{FF2B5EF4-FFF2-40B4-BE49-F238E27FC236}">
                    <a16:creationId xmlns:a16="http://schemas.microsoft.com/office/drawing/2014/main" id="{530AD145-829D-4387-ABA7-0033F13BE7EF}"/>
                  </a:ext>
                </a:extLst>
              </p:cNvPr>
              <p:cNvSpPr>
                <a:spLocks/>
              </p:cNvSpPr>
              <p:nvPr/>
            </p:nvSpPr>
            <p:spPr bwMode="auto">
              <a:xfrm>
                <a:off x="1681" y="3671"/>
                <a:ext cx="22" cy="17"/>
              </a:xfrm>
              <a:custGeom>
                <a:avLst/>
                <a:gdLst>
                  <a:gd name="T0" fmla="*/ 0 w 67"/>
                  <a:gd name="T1" fmla="*/ 2 h 51"/>
                  <a:gd name="T2" fmla="*/ 24 w 67"/>
                  <a:gd name="T3" fmla="*/ 1 h 51"/>
                  <a:gd name="T4" fmla="*/ 39 w 67"/>
                  <a:gd name="T5" fmla="*/ 0 h 51"/>
                  <a:gd name="T6" fmla="*/ 45 w 67"/>
                  <a:gd name="T7" fmla="*/ 1 h 51"/>
                  <a:gd name="T8" fmla="*/ 51 w 67"/>
                  <a:gd name="T9" fmla="*/ 2 h 51"/>
                  <a:gd name="T10" fmla="*/ 58 w 67"/>
                  <a:gd name="T11" fmla="*/ 4 h 51"/>
                  <a:gd name="T12" fmla="*/ 67 w 67"/>
                  <a:gd name="T13" fmla="*/ 8 h 51"/>
                  <a:gd name="T14" fmla="*/ 55 w 67"/>
                  <a:gd name="T15" fmla="*/ 13 h 51"/>
                  <a:gd name="T16" fmla="*/ 46 w 67"/>
                  <a:gd name="T17" fmla="*/ 19 h 51"/>
                  <a:gd name="T18" fmla="*/ 42 w 67"/>
                  <a:gd name="T19" fmla="*/ 22 h 51"/>
                  <a:gd name="T20" fmla="*/ 36 w 67"/>
                  <a:gd name="T21" fmla="*/ 24 h 51"/>
                  <a:gd name="T22" fmla="*/ 29 w 67"/>
                  <a:gd name="T23" fmla="*/ 26 h 51"/>
                  <a:gd name="T24" fmla="*/ 20 w 67"/>
                  <a:gd name="T25" fmla="*/ 26 h 51"/>
                  <a:gd name="T26" fmla="*/ 24 w 67"/>
                  <a:gd name="T27" fmla="*/ 26 h 51"/>
                  <a:gd name="T28" fmla="*/ 34 w 67"/>
                  <a:gd name="T29" fmla="*/ 26 h 51"/>
                  <a:gd name="T30" fmla="*/ 29 w 67"/>
                  <a:gd name="T31" fmla="*/ 34 h 51"/>
                  <a:gd name="T32" fmla="*/ 25 w 67"/>
                  <a:gd name="T33" fmla="*/ 40 h 51"/>
                  <a:gd name="T34" fmla="*/ 22 w 67"/>
                  <a:gd name="T35" fmla="*/ 44 h 51"/>
                  <a:gd name="T36" fmla="*/ 20 w 67"/>
                  <a:gd name="T37" fmla="*/ 46 h 51"/>
                  <a:gd name="T38" fmla="*/ 12 w 67"/>
                  <a:gd name="T39" fmla="*/ 48 h 51"/>
                  <a:gd name="T40" fmla="*/ 0 w 67"/>
                  <a:gd name="T41" fmla="*/ 51 h 51"/>
                  <a:gd name="T42" fmla="*/ 0 w 67"/>
                  <a:gd name="T43" fmla="*/ 2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7" h="51">
                    <a:moveTo>
                      <a:pt x="0" y="2"/>
                    </a:moveTo>
                    <a:lnTo>
                      <a:pt x="24" y="1"/>
                    </a:lnTo>
                    <a:lnTo>
                      <a:pt x="39" y="0"/>
                    </a:lnTo>
                    <a:lnTo>
                      <a:pt x="45" y="1"/>
                    </a:lnTo>
                    <a:lnTo>
                      <a:pt x="51" y="2"/>
                    </a:lnTo>
                    <a:lnTo>
                      <a:pt x="58" y="4"/>
                    </a:lnTo>
                    <a:lnTo>
                      <a:pt x="67" y="8"/>
                    </a:lnTo>
                    <a:lnTo>
                      <a:pt x="55" y="13"/>
                    </a:lnTo>
                    <a:lnTo>
                      <a:pt x="46" y="19"/>
                    </a:lnTo>
                    <a:lnTo>
                      <a:pt x="42" y="22"/>
                    </a:lnTo>
                    <a:lnTo>
                      <a:pt x="36" y="24"/>
                    </a:lnTo>
                    <a:lnTo>
                      <a:pt x="29" y="26"/>
                    </a:lnTo>
                    <a:lnTo>
                      <a:pt x="20" y="26"/>
                    </a:lnTo>
                    <a:lnTo>
                      <a:pt x="24" y="26"/>
                    </a:lnTo>
                    <a:lnTo>
                      <a:pt x="34" y="26"/>
                    </a:lnTo>
                    <a:lnTo>
                      <a:pt x="29" y="34"/>
                    </a:lnTo>
                    <a:lnTo>
                      <a:pt x="25" y="40"/>
                    </a:lnTo>
                    <a:lnTo>
                      <a:pt x="22" y="44"/>
                    </a:lnTo>
                    <a:lnTo>
                      <a:pt x="20" y="46"/>
                    </a:lnTo>
                    <a:lnTo>
                      <a:pt x="12" y="48"/>
                    </a:lnTo>
                    <a:lnTo>
                      <a:pt x="0" y="51"/>
                    </a:lnTo>
                    <a:lnTo>
                      <a:pt x="0" y="2"/>
                    </a:lnTo>
                  </a:path>
                </a:pathLst>
              </a:custGeom>
              <a:grpFill/>
              <a:ln w="9525" cmpd="sng">
                <a:noFill/>
                <a:prstDash val="solid"/>
                <a:round/>
                <a:headEnd/>
                <a:tailEnd/>
              </a:ln>
            </p:spPr>
            <p:txBody>
              <a:bodyPr/>
              <a:lstStyle/>
              <a:p>
                <a:endParaRPr lang="en-US" sz="2178"/>
              </a:p>
            </p:txBody>
          </p:sp>
        </p:grpSp>
        <p:sp>
          <p:nvSpPr>
            <p:cNvPr id="43" name="Freeform 41">
              <a:extLst>
                <a:ext uri="{FF2B5EF4-FFF2-40B4-BE49-F238E27FC236}">
                  <a16:creationId xmlns:a16="http://schemas.microsoft.com/office/drawing/2014/main" id="{0A321B9E-DE33-4776-B9E3-3F1BECC95569}"/>
                </a:ext>
              </a:extLst>
            </p:cNvPr>
            <p:cNvSpPr>
              <a:spLocks/>
            </p:cNvSpPr>
            <p:nvPr>
              <p:custDataLst>
                <p:tags r:id="rId34"/>
              </p:custDataLst>
            </p:nvPr>
          </p:nvSpPr>
          <p:spPr bwMode="auto">
            <a:xfrm>
              <a:off x="2354263" y="3090863"/>
              <a:ext cx="31750" cy="58737"/>
            </a:xfrm>
            <a:custGeom>
              <a:avLst/>
              <a:gdLst>
                <a:gd name="T0" fmla="*/ 0 w 80"/>
                <a:gd name="T1" fmla="*/ 15 h 34"/>
                <a:gd name="T2" fmla="*/ 1 w 80"/>
                <a:gd name="T3" fmla="*/ 19 h 34"/>
                <a:gd name="T4" fmla="*/ 2 w 80"/>
                <a:gd name="T5" fmla="*/ 21 h 34"/>
                <a:gd name="T6" fmla="*/ 4 w 80"/>
                <a:gd name="T7" fmla="*/ 24 h 34"/>
                <a:gd name="T8" fmla="*/ 7 w 80"/>
                <a:gd name="T9" fmla="*/ 26 h 34"/>
                <a:gd name="T10" fmla="*/ 13 w 80"/>
                <a:gd name="T11" fmla="*/ 29 h 34"/>
                <a:gd name="T12" fmla="*/ 22 w 80"/>
                <a:gd name="T13" fmla="*/ 31 h 34"/>
                <a:gd name="T14" fmla="*/ 40 w 80"/>
                <a:gd name="T15" fmla="*/ 33 h 34"/>
                <a:gd name="T16" fmla="*/ 54 w 80"/>
                <a:gd name="T17" fmla="*/ 34 h 34"/>
                <a:gd name="T18" fmla="*/ 58 w 80"/>
                <a:gd name="T19" fmla="*/ 33 h 34"/>
                <a:gd name="T20" fmla="*/ 62 w 80"/>
                <a:gd name="T21" fmla="*/ 32 h 34"/>
                <a:gd name="T22" fmla="*/ 65 w 80"/>
                <a:gd name="T23" fmla="*/ 29 h 34"/>
                <a:gd name="T24" fmla="*/ 67 w 80"/>
                <a:gd name="T25" fmla="*/ 27 h 34"/>
                <a:gd name="T26" fmla="*/ 73 w 80"/>
                <a:gd name="T27" fmla="*/ 21 h 34"/>
                <a:gd name="T28" fmla="*/ 80 w 80"/>
                <a:gd name="T29" fmla="*/ 15 h 34"/>
                <a:gd name="T30" fmla="*/ 75 w 80"/>
                <a:gd name="T31" fmla="*/ 10 h 34"/>
                <a:gd name="T32" fmla="*/ 70 w 80"/>
                <a:gd name="T33" fmla="*/ 7 h 34"/>
                <a:gd name="T34" fmla="*/ 65 w 80"/>
                <a:gd name="T35" fmla="*/ 4 h 34"/>
                <a:gd name="T36" fmla="*/ 60 w 80"/>
                <a:gd name="T37" fmla="*/ 2 h 34"/>
                <a:gd name="T38" fmla="*/ 55 w 80"/>
                <a:gd name="T39" fmla="*/ 0 h 34"/>
                <a:gd name="T40" fmla="*/ 51 w 80"/>
                <a:gd name="T41" fmla="*/ 0 h 34"/>
                <a:gd name="T42" fmla="*/ 45 w 80"/>
                <a:gd name="T43" fmla="*/ 1 h 34"/>
                <a:gd name="T44" fmla="*/ 41 w 80"/>
                <a:gd name="T45" fmla="*/ 2 h 34"/>
                <a:gd name="T46" fmla="*/ 34 w 80"/>
                <a:gd name="T47" fmla="*/ 2 h 34"/>
                <a:gd name="T48" fmla="*/ 21 w 80"/>
                <a:gd name="T49" fmla="*/ 2 h 34"/>
                <a:gd name="T50" fmla="*/ 13 w 80"/>
                <a:gd name="T51" fmla="*/ 3 h 34"/>
                <a:gd name="T52" fmla="*/ 7 w 80"/>
                <a:gd name="T53" fmla="*/ 5 h 34"/>
                <a:gd name="T54" fmla="*/ 4 w 80"/>
                <a:gd name="T55" fmla="*/ 7 h 34"/>
                <a:gd name="T56" fmla="*/ 2 w 80"/>
                <a:gd name="T57" fmla="*/ 9 h 34"/>
                <a:gd name="T58" fmla="*/ 1 w 80"/>
                <a:gd name="T59" fmla="*/ 11 h 34"/>
                <a:gd name="T60" fmla="*/ 0 w 80"/>
                <a:gd name="T61" fmla="*/ 15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80" h="34">
                  <a:moveTo>
                    <a:pt x="0" y="15"/>
                  </a:moveTo>
                  <a:lnTo>
                    <a:pt x="1" y="19"/>
                  </a:lnTo>
                  <a:lnTo>
                    <a:pt x="2" y="21"/>
                  </a:lnTo>
                  <a:lnTo>
                    <a:pt x="4" y="24"/>
                  </a:lnTo>
                  <a:lnTo>
                    <a:pt x="7" y="26"/>
                  </a:lnTo>
                  <a:lnTo>
                    <a:pt x="13" y="29"/>
                  </a:lnTo>
                  <a:lnTo>
                    <a:pt x="22" y="31"/>
                  </a:lnTo>
                  <a:lnTo>
                    <a:pt x="40" y="33"/>
                  </a:lnTo>
                  <a:lnTo>
                    <a:pt x="54" y="34"/>
                  </a:lnTo>
                  <a:lnTo>
                    <a:pt x="58" y="33"/>
                  </a:lnTo>
                  <a:lnTo>
                    <a:pt x="62" y="32"/>
                  </a:lnTo>
                  <a:lnTo>
                    <a:pt x="65" y="29"/>
                  </a:lnTo>
                  <a:lnTo>
                    <a:pt x="67" y="27"/>
                  </a:lnTo>
                  <a:lnTo>
                    <a:pt x="73" y="21"/>
                  </a:lnTo>
                  <a:lnTo>
                    <a:pt x="80" y="15"/>
                  </a:lnTo>
                  <a:lnTo>
                    <a:pt x="75" y="10"/>
                  </a:lnTo>
                  <a:lnTo>
                    <a:pt x="70" y="7"/>
                  </a:lnTo>
                  <a:lnTo>
                    <a:pt x="65" y="4"/>
                  </a:lnTo>
                  <a:lnTo>
                    <a:pt x="60" y="2"/>
                  </a:lnTo>
                  <a:lnTo>
                    <a:pt x="55" y="0"/>
                  </a:lnTo>
                  <a:lnTo>
                    <a:pt x="51" y="0"/>
                  </a:lnTo>
                  <a:lnTo>
                    <a:pt x="45" y="1"/>
                  </a:lnTo>
                  <a:lnTo>
                    <a:pt x="41" y="2"/>
                  </a:lnTo>
                  <a:lnTo>
                    <a:pt x="34" y="2"/>
                  </a:lnTo>
                  <a:lnTo>
                    <a:pt x="21" y="2"/>
                  </a:lnTo>
                  <a:lnTo>
                    <a:pt x="13" y="3"/>
                  </a:lnTo>
                  <a:lnTo>
                    <a:pt x="7" y="5"/>
                  </a:lnTo>
                  <a:lnTo>
                    <a:pt x="4" y="7"/>
                  </a:lnTo>
                  <a:lnTo>
                    <a:pt x="2" y="9"/>
                  </a:lnTo>
                  <a:lnTo>
                    <a:pt x="1" y="11"/>
                  </a:lnTo>
                  <a:lnTo>
                    <a:pt x="0" y="15"/>
                  </a:lnTo>
                </a:path>
              </a:pathLst>
            </a:custGeom>
            <a:grpFill/>
            <a:ln w="9525" cmpd="sng">
              <a:noFill/>
              <a:prstDash val="solid"/>
              <a:round/>
              <a:headEnd/>
              <a:tailEnd/>
            </a:ln>
          </p:spPr>
          <p:txBody>
            <a:bodyPr/>
            <a:lstStyle/>
            <a:p>
              <a:endParaRPr lang="en-US" sz="2178"/>
            </a:p>
          </p:txBody>
        </p:sp>
        <p:sp>
          <p:nvSpPr>
            <p:cNvPr id="44" name="Freeform 42">
              <a:extLst>
                <a:ext uri="{FF2B5EF4-FFF2-40B4-BE49-F238E27FC236}">
                  <a16:creationId xmlns:a16="http://schemas.microsoft.com/office/drawing/2014/main" id="{7DC5E9EC-C6C4-492B-81C0-E76919B80E24}"/>
                </a:ext>
              </a:extLst>
            </p:cNvPr>
            <p:cNvSpPr>
              <a:spLocks/>
            </p:cNvSpPr>
            <p:nvPr>
              <p:custDataLst>
                <p:tags r:id="rId35"/>
              </p:custDataLst>
            </p:nvPr>
          </p:nvSpPr>
          <p:spPr bwMode="auto">
            <a:xfrm>
              <a:off x="2409825" y="3097213"/>
              <a:ext cx="1588" cy="58737"/>
            </a:xfrm>
            <a:custGeom>
              <a:avLst/>
              <a:gdLst>
                <a:gd name="T0" fmla="*/ 0 w 7"/>
                <a:gd name="T1" fmla="*/ 0 h 13"/>
                <a:gd name="T2" fmla="*/ 7 w 7"/>
                <a:gd name="T3" fmla="*/ 13 h 13"/>
                <a:gd name="T4" fmla="*/ 7 w 7"/>
                <a:gd name="T5" fmla="*/ 7 h 13"/>
              </a:gdLst>
              <a:ahLst/>
              <a:cxnLst>
                <a:cxn ang="0">
                  <a:pos x="T0" y="T1"/>
                </a:cxn>
                <a:cxn ang="0">
                  <a:pos x="T2" y="T3"/>
                </a:cxn>
                <a:cxn ang="0">
                  <a:pos x="T4" y="T5"/>
                </a:cxn>
              </a:cxnLst>
              <a:rect l="0" t="0" r="r" b="b"/>
              <a:pathLst>
                <a:path w="7" h="13">
                  <a:moveTo>
                    <a:pt x="0" y="0"/>
                  </a:moveTo>
                  <a:lnTo>
                    <a:pt x="7" y="13"/>
                  </a:lnTo>
                  <a:lnTo>
                    <a:pt x="7" y="7"/>
                  </a:lnTo>
                </a:path>
              </a:pathLst>
            </a:custGeom>
            <a:grpFill/>
            <a:ln w="9525" cmpd="sng">
              <a:noFill/>
              <a:prstDash val="solid"/>
              <a:round/>
              <a:headEnd/>
              <a:tailEnd/>
            </a:ln>
          </p:spPr>
          <p:txBody>
            <a:bodyPr/>
            <a:lstStyle/>
            <a:p>
              <a:endParaRPr lang="en-US" sz="2178"/>
            </a:p>
          </p:txBody>
        </p:sp>
        <p:sp>
          <p:nvSpPr>
            <p:cNvPr id="45" name="Freeform 43">
              <a:extLst>
                <a:ext uri="{FF2B5EF4-FFF2-40B4-BE49-F238E27FC236}">
                  <a16:creationId xmlns:a16="http://schemas.microsoft.com/office/drawing/2014/main" id="{11043427-D6A2-4C96-8AD0-2F238220389C}"/>
                </a:ext>
              </a:extLst>
            </p:cNvPr>
            <p:cNvSpPr>
              <a:spLocks/>
            </p:cNvSpPr>
            <p:nvPr>
              <p:custDataLst>
                <p:tags r:id="rId36"/>
              </p:custDataLst>
            </p:nvPr>
          </p:nvSpPr>
          <p:spPr bwMode="auto">
            <a:xfrm>
              <a:off x="2422525" y="3098800"/>
              <a:ext cx="6350" cy="58738"/>
            </a:xfrm>
            <a:custGeom>
              <a:avLst/>
              <a:gdLst>
                <a:gd name="T0" fmla="*/ 0 w 20"/>
                <a:gd name="T1" fmla="*/ 0 h 6"/>
                <a:gd name="T2" fmla="*/ 7 w 20"/>
                <a:gd name="T3" fmla="*/ 3 h 6"/>
                <a:gd name="T4" fmla="*/ 20 w 20"/>
                <a:gd name="T5" fmla="*/ 6 h 6"/>
                <a:gd name="T6" fmla="*/ 0 w 20"/>
                <a:gd name="T7" fmla="*/ 0 h 6"/>
              </a:gdLst>
              <a:ahLst/>
              <a:cxnLst>
                <a:cxn ang="0">
                  <a:pos x="T0" y="T1"/>
                </a:cxn>
                <a:cxn ang="0">
                  <a:pos x="T2" y="T3"/>
                </a:cxn>
                <a:cxn ang="0">
                  <a:pos x="T4" y="T5"/>
                </a:cxn>
                <a:cxn ang="0">
                  <a:pos x="T6" y="T7"/>
                </a:cxn>
              </a:cxnLst>
              <a:rect l="0" t="0" r="r" b="b"/>
              <a:pathLst>
                <a:path w="20" h="6">
                  <a:moveTo>
                    <a:pt x="0" y="0"/>
                  </a:moveTo>
                  <a:lnTo>
                    <a:pt x="7" y="3"/>
                  </a:lnTo>
                  <a:lnTo>
                    <a:pt x="20" y="6"/>
                  </a:lnTo>
                  <a:lnTo>
                    <a:pt x="0" y="0"/>
                  </a:lnTo>
                </a:path>
              </a:pathLst>
            </a:custGeom>
            <a:grpFill/>
            <a:ln w="9525" cmpd="sng">
              <a:noFill/>
              <a:prstDash val="solid"/>
              <a:round/>
              <a:headEnd/>
              <a:tailEnd/>
            </a:ln>
          </p:spPr>
          <p:txBody>
            <a:bodyPr/>
            <a:lstStyle/>
            <a:p>
              <a:endParaRPr lang="en-US" sz="2178"/>
            </a:p>
          </p:txBody>
        </p:sp>
        <p:sp>
          <p:nvSpPr>
            <p:cNvPr id="46" name="Freeform 44">
              <a:extLst>
                <a:ext uri="{FF2B5EF4-FFF2-40B4-BE49-F238E27FC236}">
                  <a16:creationId xmlns:a16="http://schemas.microsoft.com/office/drawing/2014/main" id="{AE3D7EDB-AFEB-4030-9E4E-449EC12D28B8}"/>
                </a:ext>
              </a:extLst>
            </p:cNvPr>
            <p:cNvSpPr>
              <a:spLocks/>
            </p:cNvSpPr>
            <p:nvPr>
              <p:custDataLst>
                <p:tags r:id="rId37"/>
              </p:custDataLst>
            </p:nvPr>
          </p:nvSpPr>
          <p:spPr bwMode="auto">
            <a:xfrm>
              <a:off x="2436813" y="3089275"/>
              <a:ext cx="7937" cy="57150"/>
            </a:xfrm>
            <a:custGeom>
              <a:avLst/>
              <a:gdLst>
                <a:gd name="T0" fmla="*/ 0 w 14"/>
                <a:gd name="T1" fmla="*/ 12 h 12"/>
                <a:gd name="T2" fmla="*/ 14 w 14"/>
                <a:gd name="T3" fmla="*/ 0 h 12"/>
                <a:gd name="T4" fmla="*/ 0 w 14"/>
                <a:gd name="T5" fmla="*/ 12 h 12"/>
              </a:gdLst>
              <a:ahLst/>
              <a:cxnLst>
                <a:cxn ang="0">
                  <a:pos x="T0" y="T1"/>
                </a:cxn>
                <a:cxn ang="0">
                  <a:pos x="T2" y="T3"/>
                </a:cxn>
                <a:cxn ang="0">
                  <a:pos x="T4" y="T5"/>
                </a:cxn>
              </a:cxnLst>
              <a:rect l="0" t="0" r="r" b="b"/>
              <a:pathLst>
                <a:path w="14" h="12">
                  <a:moveTo>
                    <a:pt x="0" y="12"/>
                  </a:moveTo>
                  <a:lnTo>
                    <a:pt x="14" y="0"/>
                  </a:lnTo>
                  <a:lnTo>
                    <a:pt x="0" y="12"/>
                  </a:lnTo>
                </a:path>
              </a:pathLst>
            </a:custGeom>
            <a:grpFill/>
            <a:ln w="9525" cmpd="sng">
              <a:noFill/>
              <a:prstDash val="solid"/>
              <a:round/>
              <a:headEnd/>
              <a:tailEnd/>
            </a:ln>
          </p:spPr>
          <p:txBody>
            <a:bodyPr/>
            <a:lstStyle/>
            <a:p>
              <a:endParaRPr lang="en-US" sz="2178"/>
            </a:p>
          </p:txBody>
        </p:sp>
        <p:sp>
          <p:nvSpPr>
            <p:cNvPr id="47" name="Freeform 45">
              <a:extLst>
                <a:ext uri="{FF2B5EF4-FFF2-40B4-BE49-F238E27FC236}">
                  <a16:creationId xmlns:a16="http://schemas.microsoft.com/office/drawing/2014/main" id="{CF0FC301-D06A-40C1-9EFE-A659FDFFBF59}"/>
                </a:ext>
              </a:extLst>
            </p:cNvPr>
            <p:cNvSpPr>
              <a:spLocks/>
            </p:cNvSpPr>
            <p:nvPr>
              <p:custDataLst>
                <p:tags r:id="rId38"/>
              </p:custDataLst>
            </p:nvPr>
          </p:nvSpPr>
          <p:spPr bwMode="auto">
            <a:xfrm>
              <a:off x="2416175" y="3081338"/>
              <a:ext cx="11113" cy="58737"/>
            </a:xfrm>
            <a:custGeom>
              <a:avLst/>
              <a:gdLst>
                <a:gd name="T0" fmla="*/ 0 w 27"/>
                <a:gd name="T1" fmla="*/ 0 h 7"/>
                <a:gd name="T2" fmla="*/ 0 w 27"/>
                <a:gd name="T3" fmla="*/ 4 h 7"/>
                <a:gd name="T4" fmla="*/ 2 w 27"/>
                <a:gd name="T5" fmla="*/ 6 h 7"/>
                <a:gd name="T6" fmla="*/ 7 w 27"/>
                <a:gd name="T7" fmla="*/ 7 h 7"/>
                <a:gd name="T8" fmla="*/ 10 w 27"/>
                <a:gd name="T9" fmla="*/ 7 h 7"/>
                <a:gd name="T10" fmla="*/ 15 w 27"/>
                <a:gd name="T11" fmla="*/ 6 h 7"/>
                <a:gd name="T12" fmla="*/ 19 w 27"/>
                <a:gd name="T13" fmla="*/ 4 h 7"/>
                <a:gd name="T14" fmla="*/ 23 w 27"/>
                <a:gd name="T15" fmla="*/ 2 h 7"/>
                <a:gd name="T16" fmla="*/ 27 w 27"/>
                <a:gd name="T17" fmla="*/ 0 h 7"/>
                <a:gd name="T18" fmla="*/ 0 w 27"/>
                <a:gd name="T19"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 h="7">
                  <a:moveTo>
                    <a:pt x="0" y="0"/>
                  </a:moveTo>
                  <a:lnTo>
                    <a:pt x="0" y="4"/>
                  </a:lnTo>
                  <a:lnTo>
                    <a:pt x="2" y="6"/>
                  </a:lnTo>
                  <a:lnTo>
                    <a:pt x="7" y="7"/>
                  </a:lnTo>
                  <a:lnTo>
                    <a:pt x="10" y="7"/>
                  </a:lnTo>
                  <a:lnTo>
                    <a:pt x="15" y="6"/>
                  </a:lnTo>
                  <a:lnTo>
                    <a:pt x="19" y="4"/>
                  </a:lnTo>
                  <a:lnTo>
                    <a:pt x="23" y="2"/>
                  </a:lnTo>
                  <a:lnTo>
                    <a:pt x="27" y="0"/>
                  </a:lnTo>
                  <a:lnTo>
                    <a:pt x="0" y="0"/>
                  </a:lnTo>
                </a:path>
              </a:pathLst>
            </a:custGeom>
            <a:grpFill/>
            <a:ln w="9525" cmpd="sng">
              <a:noFill/>
              <a:prstDash val="solid"/>
              <a:round/>
              <a:headEnd/>
              <a:tailEnd/>
            </a:ln>
          </p:spPr>
          <p:txBody>
            <a:bodyPr/>
            <a:lstStyle/>
            <a:p>
              <a:endParaRPr lang="en-US" sz="2178"/>
            </a:p>
          </p:txBody>
        </p:sp>
        <p:sp>
          <p:nvSpPr>
            <p:cNvPr id="48" name="Freeform 46">
              <a:extLst>
                <a:ext uri="{FF2B5EF4-FFF2-40B4-BE49-F238E27FC236}">
                  <a16:creationId xmlns:a16="http://schemas.microsoft.com/office/drawing/2014/main" id="{28B975A5-0C08-459B-B1A0-FFD63477C99C}"/>
                </a:ext>
              </a:extLst>
            </p:cNvPr>
            <p:cNvSpPr>
              <a:spLocks/>
            </p:cNvSpPr>
            <p:nvPr>
              <p:custDataLst>
                <p:tags r:id="rId39"/>
              </p:custDataLst>
            </p:nvPr>
          </p:nvSpPr>
          <p:spPr bwMode="auto">
            <a:xfrm>
              <a:off x="2465388" y="3109913"/>
              <a:ext cx="14287" cy="60325"/>
            </a:xfrm>
            <a:custGeom>
              <a:avLst/>
              <a:gdLst>
                <a:gd name="T0" fmla="*/ 0 w 27"/>
                <a:gd name="T1" fmla="*/ 0 h 6"/>
                <a:gd name="T2" fmla="*/ 11 w 27"/>
                <a:gd name="T3" fmla="*/ 3 h 6"/>
                <a:gd name="T4" fmla="*/ 27 w 27"/>
                <a:gd name="T5" fmla="*/ 6 h 6"/>
              </a:gdLst>
              <a:ahLst/>
              <a:cxnLst>
                <a:cxn ang="0">
                  <a:pos x="T0" y="T1"/>
                </a:cxn>
                <a:cxn ang="0">
                  <a:pos x="T2" y="T3"/>
                </a:cxn>
                <a:cxn ang="0">
                  <a:pos x="T4" y="T5"/>
                </a:cxn>
              </a:cxnLst>
              <a:rect l="0" t="0" r="r" b="b"/>
              <a:pathLst>
                <a:path w="27" h="6">
                  <a:moveTo>
                    <a:pt x="0" y="0"/>
                  </a:moveTo>
                  <a:lnTo>
                    <a:pt x="11" y="3"/>
                  </a:lnTo>
                  <a:lnTo>
                    <a:pt x="27" y="6"/>
                  </a:lnTo>
                </a:path>
              </a:pathLst>
            </a:custGeom>
            <a:grpFill/>
            <a:ln w="9525" cmpd="sng">
              <a:noFill/>
              <a:prstDash val="solid"/>
              <a:round/>
              <a:headEnd/>
              <a:tailEnd/>
            </a:ln>
          </p:spPr>
          <p:txBody>
            <a:bodyPr/>
            <a:lstStyle/>
            <a:p>
              <a:endParaRPr lang="en-US" sz="2178"/>
            </a:p>
          </p:txBody>
        </p:sp>
        <p:sp>
          <p:nvSpPr>
            <p:cNvPr id="49" name="Line 47">
              <a:extLst>
                <a:ext uri="{FF2B5EF4-FFF2-40B4-BE49-F238E27FC236}">
                  <a16:creationId xmlns:a16="http://schemas.microsoft.com/office/drawing/2014/main" id="{C7CE4AA7-0E0C-4DA6-A7F1-CB52F5540496}"/>
                </a:ext>
              </a:extLst>
            </p:cNvPr>
            <p:cNvSpPr>
              <a:spLocks noChangeShapeType="1"/>
            </p:cNvSpPr>
            <p:nvPr>
              <p:custDataLst>
                <p:tags r:id="rId40"/>
              </p:custDataLst>
            </p:nvPr>
          </p:nvSpPr>
          <p:spPr bwMode="auto">
            <a:xfrm flipH="1" flipV="1">
              <a:off x="2473325" y="3106738"/>
              <a:ext cx="6350" cy="9525"/>
            </a:xfrm>
            <a:prstGeom prst="line">
              <a:avLst/>
            </a:prstGeom>
            <a:grpFill/>
            <a:ln w="9525">
              <a:noFill/>
              <a:round/>
              <a:headEnd/>
              <a:tailEnd/>
            </a:ln>
          </p:spPr>
          <p:txBody>
            <a:bodyPr/>
            <a:lstStyle/>
            <a:p>
              <a:endParaRPr lang="en-US" sz="2178"/>
            </a:p>
          </p:txBody>
        </p:sp>
        <p:sp>
          <p:nvSpPr>
            <p:cNvPr id="50" name="Line 48">
              <a:extLst>
                <a:ext uri="{FF2B5EF4-FFF2-40B4-BE49-F238E27FC236}">
                  <a16:creationId xmlns:a16="http://schemas.microsoft.com/office/drawing/2014/main" id="{94FACF51-3021-4A35-9E4E-2F30D0948833}"/>
                </a:ext>
              </a:extLst>
            </p:cNvPr>
            <p:cNvSpPr>
              <a:spLocks noChangeShapeType="1"/>
            </p:cNvSpPr>
            <p:nvPr>
              <p:custDataLst>
                <p:tags r:id="rId41"/>
              </p:custDataLst>
            </p:nvPr>
          </p:nvSpPr>
          <p:spPr bwMode="auto">
            <a:xfrm flipH="1">
              <a:off x="2473325" y="3132138"/>
              <a:ext cx="6350" cy="11112"/>
            </a:xfrm>
            <a:prstGeom prst="line">
              <a:avLst/>
            </a:prstGeom>
            <a:grpFill/>
            <a:ln w="9525">
              <a:noFill/>
              <a:round/>
              <a:headEnd/>
              <a:tailEnd/>
            </a:ln>
          </p:spPr>
          <p:txBody>
            <a:bodyPr/>
            <a:lstStyle/>
            <a:p>
              <a:endParaRPr lang="en-US" sz="2178"/>
            </a:p>
          </p:txBody>
        </p:sp>
        <p:sp>
          <p:nvSpPr>
            <p:cNvPr id="51" name="Freeform 49">
              <a:extLst>
                <a:ext uri="{FF2B5EF4-FFF2-40B4-BE49-F238E27FC236}">
                  <a16:creationId xmlns:a16="http://schemas.microsoft.com/office/drawing/2014/main" id="{185456D3-D805-4197-B1BB-0E5F46B4344C}"/>
                </a:ext>
              </a:extLst>
            </p:cNvPr>
            <p:cNvSpPr>
              <a:spLocks/>
            </p:cNvSpPr>
            <p:nvPr>
              <p:custDataLst>
                <p:tags r:id="rId42"/>
              </p:custDataLst>
            </p:nvPr>
          </p:nvSpPr>
          <p:spPr bwMode="auto">
            <a:xfrm>
              <a:off x="2473325" y="3127375"/>
              <a:ext cx="11113" cy="58738"/>
            </a:xfrm>
            <a:custGeom>
              <a:avLst/>
              <a:gdLst>
                <a:gd name="T0" fmla="*/ 0 w 20"/>
                <a:gd name="T1" fmla="*/ 24 h 24"/>
                <a:gd name="T2" fmla="*/ 2 w 20"/>
                <a:gd name="T3" fmla="*/ 24 h 24"/>
                <a:gd name="T4" fmla="*/ 6 w 20"/>
                <a:gd name="T5" fmla="*/ 22 h 24"/>
                <a:gd name="T6" fmla="*/ 9 w 20"/>
                <a:gd name="T7" fmla="*/ 20 h 24"/>
                <a:gd name="T8" fmla="*/ 12 w 20"/>
                <a:gd name="T9" fmla="*/ 16 h 24"/>
                <a:gd name="T10" fmla="*/ 15 w 20"/>
                <a:gd name="T11" fmla="*/ 13 h 24"/>
                <a:gd name="T12" fmla="*/ 18 w 20"/>
                <a:gd name="T13" fmla="*/ 9 h 24"/>
                <a:gd name="T14" fmla="*/ 19 w 20"/>
                <a:gd name="T15" fmla="*/ 4 h 24"/>
                <a:gd name="T16" fmla="*/ 20 w 20"/>
                <a:gd name="T17"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 h="24">
                  <a:moveTo>
                    <a:pt x="0" y="24"/>
                  </a:moveTo>
                  <a:lnTo>
                    <a:pt x="2" y="24"/>
                  </a:lnTo>
                  <a:lnTo>
                    <a:pt x="6" y="22"/>
                  </a:lnTo>
                  <a:lnTo>
                    <a:pt x="9" y="20"/>
                  </a:lnTo>
                  <a:lnTo>
                    <a:pt x="12" y="16"/>
                  </a:lnTo>
                  <a:lnTo>
                    <a:pt x="15" y="13"/>
                  </a:lnTo>
                  <a:lnTo>
                    <a:pt x="18" y="9"/>
                  </a:lnTo>
                  <a:lnTo>
                    <a:pt x="19" y="4"/>
                  </a:lnTo>
                  <a:lnTo>
                    <a:pt x="20" y="0"/>
                  </a:lnTo>
                </a:path>
              </a:pathLst>
            </a:custGeom>
            <a:grpFill/>
            <a:ln w="9525" cmpd="sng">
              <a:noFill/>
              <a:prstDash val="solid"/>
              <a:round/>
              <a:headEnd/>
              <a:tailEnd/>
            </a:ln>
          </p:spPr>
          <p:txBody>
            <a:bodyPr/>
            <a:lstStyle/>
            <a:p>
              <a:endParaRPr lang="en-US" sz="2178"/>
            </a:p>
          </p:txBody>
        </p:sp>
        <p:sp>
          <p:nvSpPr>
            <p:cNvPr id="52" name="Freeform 50">
              <a:extLst>
                <a:ext uri="{FF2B5EF4-FFF2-40B4-BE49-F238E27FC236}">
                  <a16:creationId xmlns:a16="http://schemas.microsoft.com/office/drawing/2014/main" id="{7E44A35B-CFCC-44ED-824C-B60BA39D1884}"/>
                </a:ext>
              </a:extLst>
            </p:cNvPr>
            <p:cNvSpPr>
              <a:spLocks/>
            </p:cNvSpPr>
            <p:nvPr>
              <p:custDataLst>
                <p:tags r:id="rId43"/>
              </p:custDataLst>
            </p:nvPr>
          </p:nvSpPr>
          <p:spPr bwMode="auto">
            <a:xfrm>
              <a:off x="2479675" y="3155950"/>
              <a:ext cx="17463" cy="55563"/>
            </a:xfrm>
            <a:custGeom>
              <a:avLst/>
              <a:gdLst>
                <a:gd name="T0" fmla="*/ 13 w 33"/>
                <a:gd name="T1" fmla="*/ 7 h 25"/>
                <a:gd name="T2" fmla="*/ 0 w 33"/>
                <a:gd name="T3" fmla="*/ 19 h 25"/>
                <a:gd name="T4" fmla="*/ 10 w 33"/>
                <a:gd name="T5" fmla="*/ 20 h 25"/>
                <a:gd name="T6" fmla="*/ 19 w 33"/>
                <a:gd name="T7" fmla="*/ 22 h 25"/>
                <a:gd name="T8" fmla="*/ 27 w 33"/>
                <a:gd name="T9" fmla="*/ 25 h 25"/>
                <a:gd name="T10" fmla="*/ 33 w 33"/>
                <a:gd name="T11" fmla="*/ 25 h 25"/>
                <a:gd name="T12" fmla="*/ 33 w 33"/>
                <a:gd name="T13" fmla="*/ 0 h 25"/>
                <a:gd name="T14" fmla="*/ 27 w 33"/>
                <a:gd name="T15" fmla="*/ 0 h 25"/>
                <a:gd name="T16" fmla="*/ 13 w 33"/>
                <a:gd name="T17" fmla="*/ 7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 h="25">
                  <a:moveTo>
                    <a:pt x="13" y="7"/>
                  </a:moveTo>
                  <a:lnTo>
                    <a:pt x="0" y="19"/>
                  </a:lnTo>
                  <a:lnTo>
                    <a:pt x="10" y="20"/>
                  </a:lnTo>
                  <a:lnTo>
                    <a:pt x="19" y="22"/>
                  </a:lnTo>
                  <a:lnTo>
                    <a:pt x="27" y="25"/>
                  </a:lnTo>
                  <a:lnTo>
                    <a:pt x="33" y="25"/>
                  </a:lnTo>
                  <a:lnTo>
                    <a:pt x="33" y="0"/>
                  </a:lnTo>
                  <a:lnTo>
                    <a:pt x="27" y="0"/>
                  </a:lnTo>
                  <a:lnTo>
                    <a:pt x="13" y="7"/>
                  </a:lnTo>
                </a:path>
              </a:pathLst>
            </a:custGeom>
            <a:grpFill/>
            <a:ln w="9525" cmpd="sng">
              <a:noFill/>
              <a:prstDash val="solid"/>
              <a:round/>
              <a:headEnd/>
              <a:tailEnd/>
            </a:ln>
          </p:spPr>
          <p:txBody>
            <a:bodyPr/>
            <a:lstStyle/>
            <a:p>
              <a:endParaRPr lang="en-US" sz="2178"/>
            </a:p>
          </p:txBody>
        </p:sp>
        <p:sp>
          <p:nvSpPr>
            <p:cNvPr id="53" name="Freeform 51">
              <a:extLst>
                <a:ext uri="{FF2B5EF4-FFF2-40B4-BE49-F238E27FC236}">
                  <a16:creationId xmlns:a16="http://schemas.microsoft.com/office/drawing/2014/main" id="{EF413324-9E83-4276-AC1C-FA75DF1B7CB0}"/>
                </a:ext>
              </a:extLst>
            </p:cNvPr>
            <p:cNvSpPr>
              <a:spLocks/>
            </p:cNvSpPr>
            <p:nvPr>
              <p:custDataLst>
                <p:tags r:id="rId44"/>
              </p:custDataLst>
            </p:nvPr>
          </p:nvSpPr>
          <p:spPr bwMode="auto">
            <a:xfrm>
              <a:off x="2486025" y="3203575"/>
              <a:ext cx="15875" cy="57150"/>
            </a:xfrm>
            <a:custGeom>
              <a:avLst/>
              <a:gdLst>
                <a:gd name="T0" fmla="*/ 0 w 40"/>
                <a:gd name="T1" fmla="*/ 0 h 18"/>
                <a:gd name="T2" fmla="*/ 3 w 40"/>
                <a:gd name="T3" fmla="*/ 6 h 18"/>
                <a:gd name="T4" fmla="*/ 6 w 40"/>
                <a:gd name="T5" fmla="*/ 11 h 18"/>
                <a:gd name="T6" fmla="*/ 10 w 40"/>
                <a:gd name="T7" fmla="*/ 14 h 18"/>
                <a:gd name="T8" fmla="*/ 15 w 40"/>
                <a:gd name="T9" fmla="*/ 16 h 18"/>
                <a:gd name="T10" fmla="*/ 27 w 40"/>
                <a:gd name="T11" fmla="*/ 18 h 18"/>
                <a:gd name="T12" fmla="*/ 40 w 40"/>
                <a:gd name="T13" fmla="*/ 18 h 18"/>
                <a:gd name="T14" fmla="*/ 40 w 40"/>
                <a:gd name="T15" fmla="*/ 0 h 18"/>
                <a:gd name="T16" fmla="*/ 30 w 40"/>
                <a:gd name="T17" fmla="*/ 0 h 18"/>
                <a:gd name="T18" fmla="*/ 20 w 40"/>
                <a:gd name="T19" fmla="*/ 0 h 18"/>
                <a:gd name="T20" fmla="*/ 10 w 40"/>
                <a:gd name="T21" fmla="*/ 0 h 18"/>
                <a:gd name="T22" fmla="*/ 0 w 40"/>
                <a:gd name="T23"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0" h="18">
                  <a:moveTo>
                    <a:pt x="0" y="0"/>
                  </a:moveTo>
                  <a:lnTo>
                    <a:pt x="3" y="6"/>
                  </a:lnTo>
                  <a:lnTo>
                    <a:pt x="6" y="11"/>
                  </a:lnTo>
                  <a:lnTo>
                    <a:pt x="10" y="14"/>
                  </a:lnTo>
                  <a:lnTo>
                    <a:pt x="15" y="16"/>
                  </a:lnTo>
                  <a:lnTo>
                    <a:pt x="27" y="18"/>
                  </a:lnTo>
                  <a:lnTo>
                    <a:pt x="40" y="18"/>
                  </a:lnTo>
                  <a:lnTo>
                    <a:pt x="40" y="0"/>
                  </a:lnTo>
                  <a:lnTo>
                    <a:pt x="30" y="0"/>
                  </a:lnTo>
                  <a:lnTo>
                    <a:pt x="20" y="0"/>
                  </a:lnTo>
                  <a:lnTo>
                    <a:pt x="10" y="0"/>
                  </a:lnTo>
                  <a:lnTo>
                    <a:pt x="0" y="0"/>
                  </a:lnTo>
                </a:path>
              </a:pathLst>
            </a:custGeom>
            <a:grpFill/>
            <a:ln w="9525" cmpd="sng">
              <a:noFill/>
              <a:prstDash val="solid"/>
              <a:round/>
              <a:headEnd/>
              <a:tailEnd/>
            </a:ln>
          </p:spPr>
          <p:txBody>
            <a:bodyPr/>
            <a:lstStyle/>
            <a:p>
              <a:endParaRPr lang="en-US" sz="2178"/>
            </a:p>
          </p:txBody>
        </p:sp>
        <p:sp>
          <p:nvSpPr>
            <p:cNvPr id="54" name="Freeform 52">
              <a:extLst>
                <a:ext uri="{FF2B5EF4-FFF2-40B4-BE49-F238E27FC236}">
                  <a16:creationId xmlns:a16="http://schemas.microsoft.com/office/drawing/2014/main" id="{354E87C2-34C4-4115-8463-A3BDA11663E0}"/>
                </a:ext>
              </a:extLst>
            </p:cNvPr>
            <p:cNvSpPr>
              <a:spLocks/>
            </p:cNvSpPr>
            <p:nvPr>
              <p:custDataLst>
                <p:tags r:id="rId45"/>
              </p:custDataLst>
            </p:nvPr>
          </p:nvSpPr>
          <p:spPr bwMode="auto">
            <a:xfrm>
              <a:off x="2495550" y="3228975"/>
              <a:ext cx="3175" cy="57150"/>
            </a:xfrm>
            <a:custGeom>
              <a:avLst/>
              <a:gdLst>
                <a:gd name="T0" fmla="*/ 4 w 11"/>
                <a:gd name="T1" fmla="*/ 32 h 32"/>
                <a:gd name="T2" fmla="*/ 6 w 11"/>
                <a:gd name="T3" fmla="*/ 28 h 32"/>
                <a:gd name="T4" fmla="*/ 8 w 11"/>
                <a:gd name="T5" fmla="*/ 25 h 32"/>
                <a:gd name="T6" fmla="*/ 9 w 11"/>
                <a:gd name="T7" fmla="*/ 22 h 32"/>
                <a:gd name="T8" fmla="*/ 10 w 11"/>
                <a:gd name="T9" fmla="*/ 18 h 32"/>
                <a:gd name="T10" fmla="*/ 11 w 11"/>
                <a:gd name="T11" fmla="*/ 9 h 32"/>
                <a:gd name="T12" fmla="*/ 11 w 11"/>
                <a:gd name="T13" fmla="*/ 0 h 32"/>
                <a:gd name="T14" fmla="*/ 6 w 11"/>
                <a:gd name="T15" fmla="*/ 3 h 32"/>
                <a:gd name="T16" fmla="*/ 3 w 11"/>
                <a:gd name="T17" fmla="*/ 7 h 32"/>
                <a:gd name="T18" fmla="*/ 1 w 11"/>
                <a:gd name="T19" fmla="*/ 11 h 32"/>
                <a:gd name="T20" fmla="*/ 0 w 11"/>
                <a:gd name="T21" fmla="*/ 16 h 32"/>
                <a:gd name="T22" fmla="*/ 0 w 11"/>
                <a:gd name="T23" fmla="*/ 20 h 32"/>
                <a:gd name="T24" fmla="*/ 1 w 11"/>
                <a:gd name="T25" fmla="*/ 24 h 32"/>
                <a:gd name="T26" fmla="*/ 2 w 11"/>
                <a:gd name="T27" fmla="*/ 28 h 32"/>
                <a:gd name="T28" fmla="*/ 4 w 11"/>
                <a:gd name="T29"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 h="32">
                  <a:moveTo>
                    <a:pt x="4" y="32"/>
                  </a:moveTo>
                  <a:lnTo>
                    <a:pt x="6" y="28"/>
                  </a:lnTo>
                  <a:lnTo>
                    <a:pt x="8" y="25"/>
                  </a:lnTo>
                  <a:lnTo>
                    <a:pt x="9" y="22"/>
                  </a:lnTo>
                  <a:lnTo>
                    <a:pt x="10" y="18"/>
                  </a:lnTo>
                  <a:lnTo>
                    <a:pt x="11" y="9"/>
                  </a:lnTo>
                  <a:lnTo>
                    <a:pt x="11" y="0"/>
                  </a:lnTo>
                  <a:lnTo>
                    <a:pt x="6" y="3"/>
                  </a:lnTo>
                  <a:lnTo>
                    <a:pt x="3" y="7"/>
                  </a:lnTo>
                  <a:lnTo>
                    <a:pt x="1" y="11"/>
                  </a:lnTo>
                  <a:lnTo>
                    <a:pt x="0" y="16"/>
                  </a:lnTo>
                  <a:lnTo>
                    <a:pt x="0" y="20"/>
                  </a:lnTo>
                  <a:lnTo>
                    <a:pt x="1" y="24"/>
                  </a:lnTo>
                  <a:lnTo>
                    <a:pt x="2" y="28"/>
                  </a:lnTo>
                  <a:lnTo>
                    <a:pt x="4" y="32"/>
                  </a:lnTo>
                </a:path>
              </a:pathLst>
            </a:custGeom>
            <a:grpFill/>
            <a:ln w="9525" cmpd="sng">
              <a:noFill/>
              <a:prstDash val="solid"/>
              <a:round/>
              <a:headEnd/>
              <a:tailEnd/>
            </a:ln>
          </p:spPr>
          <p:txBody>
            <a:bodyPr/>
            <a:lstStyle/>
            <a:p>
              <a:endParaRPr lang="en-US" sz="2178"/>
            </a:p>
          </p:txBody>
        </p:sp>
        <p:sp>
          <p:nvSpPr>
            <p:cNvPr id="55" name="Freeform 53">
              <a:extLst>
                <a:ext uri="{FF2B5EF4-FFF2-40B4-BE49-F238E27FC236}">
                  <a16:creationId xmlns:a16="http://schemas.microsoft.com/office/drawing/2014/main" id="{7490A4EB-F79E-4F98-9B97-1F63FA6F5BB5}"/>
                </a:ext>
              </a:extLst>
            </p:cNvPr>
            <p:cNvSpPr>
              <a:spLocks/>
            </p:cNvSpPr>
            <p:nvPr>
              <p:custDataLst>
                <p:tags r:id="rId46"/>
              </p:custDataLst>
            </p:nvPr>
          </p:nvSpPr>
          <p:spPr bwMode="auto">
            <a:xfrm>
              <a:off x="2517775" y="3259138"/>
              <a:ext cx="1588" cy="55562"/>
            </a:xfrm>
            <a:custGeom>
              <a:avLst/>
              <a:gdLst>
                <a:gd name="T0" fmla="*/ 0 w 14"/>
                <a:gd name="T1" fmla="*/ 0 h 24"/>
                <a:gd name="T2" fmla="*/ 0 w 14"/>
                <a:gd name="T3" fmla="*/ 24 h 24"/>
                <a:gd name="T4" fmla="*/ 14 w 14"/>
                <a:gd name="T5" fmla="*/ 12 h 24"/>
                <a:gd name="T6" fmla="*/ 0 w 14"/>
                <a:gd name="T7" fmla="*/ 0 h 24"/>
              </a:gdLst>
              <a:ahLst/>
              <a:cxnLst>
                <a:cxn ang="0">
                  <a:pos x="T0" y="T1"/>
                </a:cxn>
                <a:cxn ang="0">
                  <a:pos x="T2" y="T3"/>
                </a:cxn>
                <a:cxn ang="0">
                  <a:pos x="T4" y="T5"/>
                </a:cxn>
                <a:cxn ang="0">
                  <a:pos x="T6" y="T7"/>
                </a:cxn>
              </a:cxnLst>
              <a:rect l="0" t="0" r="r" b="b"/>
              <a:pathLst>
                <a:path w="14" h="24">
                  <a:moveTo>
                    <a:pt x="0" y="0"/>
                  </a:moveTo>
                  <a:lnTo>
                    <a:pt x="0" y="24"/>
                  </a:lnTo>
                  <a:lnTo>
                    <a:pt x="14" y="12"/>
                  </a:lnTo>
                  <a:lnTo>
                    <a:pt x="0" y="0"/>
                  </a:lnTo>
                </a:path>
              </a:pathLst>
            </a:custGeom>
            <a:grpFill/>
            <a:ln w="9525" cmpd="sng">
              <a:noFill/>
              <a:prstDash val="solid"/>
              <a:round/>
              <a:headEnd/>
              <a:tailEnd/>
            </a:ln>
          </p:spPr>
          <p:txBody>
            <a:bodyPr/>
            <a:lstStyle/>
            <a:p>
              <a:endParaRPr lang="en-US" sz="2178"/>
            </a:p>
          </p:txBody>
        </p:sp>
        <p:sp>
          <p:nvSpPr>
            <p:cNvPr id="56" name="Freeform 54">
              <a:extLst>
                <a:ext uri="{FF2B5EF4-FFF2-40B4-BE49-F238E27FC236}">
                  <a16:creationId xmlns:a16="http://schemas.microsoft.com/office/drawing/2014/main" id="{C8A6F641-41F3-476D-91D8-555CF729C6D0}"/>
                </a:ext>
              </a:extLst>
            </p:cNvPr>
            <p:cNvSpPr>
              <a:spLocks/>
            </p:cNvSpPr>
            <p:nvPr>
              <p:custDataLst>
                <p:tags r:id="rId47"/>
              </p:custDataLst>
            </p:nvPr>
          </p:nvSpPr>
          <p:spPr bwMode="auto">
            <a:xfrm>
              <a:off x="2479675" y="3271838"/>
              <a:ext cx="15875" cy="58737"/>
            </a:xfrm>
            <a:custGeom>
              <a:avLst/>
              <a:gdLst>
                <a:gd name="T0" fmla="*/ 0 w 27"/>
                <a:gd name="T1" fmla="*/ 12 h 18"/>
                <a:gd name="T2" fmla="*/ 7 w 27"/>
                <a:gd name="T3" fmla="*/ 15 h 18"/>
                <a:gd name="T4" fmla="*/ 13 w 27"/>
                <a:gd name="T5" fmla="*/ 18 h 18"/>
                <a:gd name="T6" fmla="*/ 22 w 27"/>
                <a:gd name="T7" fmla="*/ 7 h 18"/>
                <a:gd name="T8" fmla="*/ 27 w 27"/>
                <a:gd name="T9" fmla="*/ 0 h 18"/>
                <a:gd name="T10" fmla="*/ 22 w 27"/>
                <a:gd name="T11" fmla="*/ 0 h 18"/>
                <a:gd name="T12" fmla="*/ 18 w 27"/>
                <a:gd name="T13" fmla="*/ 1 h 18"/>
                <a:gd name="T14" fmla="*/ 13 w 27"/>
                <a:gd name="T15" fmla="*/ 2 h 18"/>
                <a:gd name="T16" fmla="*/ 10 w 27"/>
                <a:gd name="T17" fmla="*/ 4 h 18"/>
                <a:gd name="T18" fmla="*/ 5 w 27"/>
                <a:gd name="T19" fmla="*/ 8 h 18"/>
                <a:gd name="T20" fmla="*/ 0 w 27"/>
                <a:gd name="T21" fmla="*/ 12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 h="18">
                  <a:moveTo>
                    <a:pt x="0" y="12"/>
                  </a:moveTo>
                  <a:lnTo>
                    <a:pt x="7" y="15"/>
                  </a:lnTo>
                  <a:lnTo>
                    <a:pt x="13" y="18"/>
                  </a:lnTo>
                  <a:lnTo>
                    <a:pt x="22" y="7"/>
                  </a:lnTo>
                  <a:lnTo>
                    <a:pt x="27" y="0"/>
                  </a:lnTo>
                  <a:lnTo>
                    <a:pt x="22" y="0"/>
                  </a:lnTo>
                  <a:lnTo>
                    <a:pt x="18" y="1"/>
                  </a:lnTo>
                  <a:lnTo>
                    <a:pt x="13" y="2"/>
                  </a:lnTo>
                  <a:lnTo>
                    <a:pt x="10" y="4"/>
                  </a:lnTo>
                  <a:lnTo>
                    <a:pt x="5" y="8"/>
                  </a:lnTo>
                  <a:lnTo>
                    <a:pt x="0" y="12"/>
                  </a:lnTo>
                </a:path>
              </a:pathLst>
            </a:custGeom>
            <a:grpFill/>
            <a:ln w="9525" cmpd="sng">
              <a:noFill/>
              <a:prstDash val="solid"/>
              <a:round/>
              <a:headEnd/>
              <a:tailEnd/>
            </a:ln>
          </p:spPr>
          <p:txBody>
            <a:bodyPr/>
            <a:lstStyle/>
            <a:p>
              <a:endParaRPr lang="en-US" sz="2178"/>
            </a:p>
          </p:txBody>
        </p:sp>
        <p:sp>
          <p:nvSpPr>
            <p:cNvPr id="57" name="Freeform 55">
              <a:extLst>
                <a:ext uri="{FF2B5EF4-FFF2-40B4-BE49-F238E27FC236}">
                  <a16:creationId xmlns:a16="http://schemas.microsoft.com/office/drawing/2014/main" id="{04BF6E86-CB78-4AC9-A83D-E9355831A485}"/>
                </a:ext>
              </a:extLst>
            </p:cNvPr>
            <p:cNvSpPr>
              <a:spLocks/>
            </p:cNvSpPr>
            <p:nvPr>
              <p:custDataLst>
                <p:tags r:id="rId48"/>
              </p:custDataLst>
            </p:nvPr>
          </p:nvSpPr>
          <p:spPr bwMode="auto">
            <a:xfrm>
              <a:off x="2465388" y="3336925"/>
              <a:ext cx="23812" cy="57150"/>
            </a:xfrm>
            <a:custGeom>
              <a:avLst/>
              <a:gdLst>
                <a:gd name="T0" fmla="*/ 0 w 47"/>
                <a:gd name="T1" fmla="*/ 36 h 49"/>
                <a:gd name="T2" fmla="*/ 1 w 47"/>
                <a:gd name="T3" fmla="*/ 39 h 49"/>
                <a:gd name="T4" fmla="*/ 2 w 47"/>
                <a:gd name="T5" fmla="*/ 41 h 49"/>
                <a:gd name="T6" fmla="*/ 4 w 47"/>
                <a:gd name="T7" fmla="*/ 43 h 49"/>
                <a:gd name="T8" fmla="*/ 6 w 47"/>
                <a:gd name="T9" fmla="*/ 45 h 49"/>
                <a:gd name="T10" fmla="*/ 12 w 47"/>
                <a:gd name="T11" fmla="*/ 48 h 49"/>
                <a:gd name="T12" fmla="*/ 14 w 47"/>
                <a:gd name="T13" fmla="*/ 49 h 49"/>
                <a:gd name="T14" fmla="*/ 18 w 47"/>
                <a:gd name="T15" fmla="*/ 49 h 49"/>
                <a:gd name="T16" fmla="*/ 24 w 47"/>
                <a:gd name="T17" fmla="*/ 46 h 49"/>
                <a:gd name="T18" fmla="*/ 29 w 47"/>
                <a:gd name="T19" fmla="*/ 42 h 49"/>
                <a:gd name="T20" fmla="*/ 35 w 47"/>
                <a:gd name="T21" fmla="*/ 39 h 49"/>
                <a:gd name="T22" fmla="*/ 39 w 47"/>
                <a:gd name="T23" fmla="*/ 35 h 49"/>
                <a:gd name="T24" fmla="*/ 44 w 47"/>
                <a:gd name="T25" fmla="*/ 31 h 49"/>
                <a:gd name="T26" fmla="*/ 46 w 47"/>
                <a:gd name="T27" fmla="*/ 27 h 49"/>
                <a:gd name="T28" fmla="*/ 47 w 47"/>
                <a:gd name="T29" fmla="*/ 24 h 49"/>
                <a:gd name="T30" fmla="*/ 47 w 47"/>
                <a:gd name="T31" fmla="*/ 12 h 49"/>
                <a:gd name="T32" fmla="*/ 47 w 47"/>
                <a:gd name="T33" fmla="*/ 0 h 49"/>
                <a:gd name="T34" fmla="*/ 27 w 47"/>
                <a:gd name="T35" fmla="*/ 0 h 49"/>
                <a:gd name="T36" fmla="*/ 17 w 47"/>
                <a:gd name="T37" fmla="*/ 8 h 49"/>
                <a:gd name="T38" fmla="*/ 9 w 47"/>
                <a:gd name="T39" fmla="*/ 16 h 49"/>
                <a:gd name="T40" fmla="*/ 5 w 47"/>
                <a:gd name="T41" fmla="*/ 20 h 49"/>
                <a:gd name="T42" fmla="*/ 2 w 47"/>
                <a:gd name="T43" fmla="*/ 25 h 49"/>
                <a:gd name="T44" fmla="*/ 1 w 47"/>
                <a:gd name="T45" fmla="*/ 30 h 49"/>
                <a:gd name="T46" fmla="*/ 0 w 47"/>
                <a:gd name="T47" fmla="*/ 36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7" h="49">
                  <a:moveTo>
                    <a:pt x="0" y="36"/>
                  </a:moveTo>
                  <a:lnTo>
                    <a:pt x="1" y="39"/>
                  </a:lnTo>
                  <a:lnTo>
                    <a:pt x="2" y="41"/>
                  </a:lnTo>
                  <a:lnTo>
                    <a:pt x="4" y="43"/>
                  </a:lnTo>
                  <a:lnTo>
                    <a:pt x="6" y="45"/>
                  </a:lnTo>
                  <a:lnTo>
                    <a:pt x="12" y="48"/>
                  </a:lnTo>
                  <a:lnTo>
                    <a:pt x="14" y="49"/>
                  </a:lnTo>
                  <a:lnTo>
                    <a:pt x="18" y="49"/>
                  </a:lnTo>
                  <a:lnTo>
                    <a:pt x="24" y="46"/>
                  </a:lnTo>
                  <a:lnTo>
                    <a:pt x="29" y="42"/>
                  </a:lnTo>
                  <a:lnTo>
                    <a:pt x="35" y="39"/>
                  </a:lnTo>
                  <a:lnTo>
                    <a:pt x="39" y="35"/>
                  </a:lnTo>
                  <a:lnTo>
                    <a:pt x="44" y="31"/>
                  </a:lnTo>
                  <a:lnTo>
                    <a:pt x="46" y="27"/>
                  </a:lnTo>
                  <a:lnTo>
                    <a:pt x="47" y="24"/>
                  </a:lnTo>
                  <a:lnTo>
                    <a:pt x="47" y="12"/>
                  </a:lnTo>
                  <a:lnTo>
                    <a:pt x="47" y="0"/>
                  </a:lnTo>
                  <a:lnTo>
                    <a:pt x="27" y="0"/>
                  </a:lnTo>
                  <a:lnTo>
                    <a:pt x="17" y="8"/>
                  </a:lnTo>
                  <a:lnTo>
                    <a:pt x="9" y="16"/>
                  </a:lnTo>
                  <a:lnTo>
                    <a:pt x="5" y="20"/>
                  </a:lnTo>
                  <a:lnTo>
                    <a:pt x="2" y="25"/>
                  </a:lnTo>
                  <a:lnTo>
                    <a:pt x="1" y="30"/>
                  </a:lnTo>
                  <a:lnTo>
                    <a:pt x="0" y="36"/>
                  </a:lnTo>
                </a:path>
              </a:pathLst>
            </a:custGeom>
            <a:grpFill/>
            <a:ln w="9525" cmpd="sng">
              <a:noFill/>
              <a:prstDash val="solid"/>
              <a:round/>
              <a:headEnd/>
              <a:tailEnd/>
            </a:ln>
          </p:spPr>
          <p:txBody>
            <a:bodyPr/>
            <a:lstStyle/>
            <a:p>
              <a:endParaRPr lang="en-US" sz="2178"/>
            </a:p>
          </p:txBody>
        </p:sp>
        <p:sp>
          <p:nvSpPr>
            <p:cNvPr id="58" name="Freeform 56">
              <a:extLst>
                <a:ext uri="{FF2B5EF4-FFF2-40B4-BE49-F238E27FC236}">
                  <a16:creationId xmlns:a16="http://schemas.microsoft.com/office/drawing/2014/main" id="{4C6BFBF1-14B2-48F1-A65C-DFCCB759808C}"/>
                </a:ext>
              </a:extLst>
            </p:cNvPr>
            <p:cNvSpPr>
              <a:spLocks/>
            </p:cNvSpPr>
            <p:nvPr>
              <p:custDataLst>
                <p:tags r:id="rId49"/>
              </p:custDataLst>
            </p:nvPr>
          </p:nvSpPr>
          <p:spPr bwMode="auto">
            <a:xfrm>
              <a:off x="2484438" y="3313113"/>
              <a:ext cx="12700" cy="57150"/>
            </a:xfrm>
            <a:custGeom>
              <a:avLst/>
              <a:gdLst>
                <a:gd name="T0" fmla="*/ 0 w 26"/>
                <a:gd name="T1" fmla="*/ 0 h 9"/>
                <a:gd name="T2" fmla="*/ 0 w 26"/>
                <a:gd name="T3" fmla="*/ 4 h 9"/>
                <a:gd name="T4" fmla="*/ 3 w 26"/>
                <a:gd name="T5" fmla="*/ 7 h 9"/>
                <a:gd name="T6" fmla="*/ 6 w 26"/>
                <a:gd name="T7" fmla="*/ 8 h 9"/>
                <a:gd name="T8" fmla="*/ 11 w 26"/>
                <a:gd name="T9" fmla="*/ 9 h 9"/>
                <a:gd name="T10" fmla="*/ 15 w 26"/>
                <a:gd name="T11" fmla="*/ 8 h 9"/>
                <a:gd name="T12" fmla="*/ 20 w 26"/>
                <a:gd name="T13" fmla="*/ 7 h 9"/>
                <a:gd name="T14" fmla="*/ 23 w 26"/>
                <a:gd name="T15" fmla="*/ 4 h 9"/>
                <a:gd name="T16" fmla="*/ 26 w 26"/>
                <a:gd name="T17" fmla="*/ 0 h 9"/>
                <a:gd name="T18" fmla="*/ 0 w 26"/>
                <a:gd name="T19"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 h="9">
                  <a:moveTo>
                    <a:pt x="0" y="0"/>
                  </a:moveTo>
                  <a:lnTo>
                    <a:pt x="0" y="4"/>
                  </a:lnTo>
                  <a:lnTo>
                    <a:pt x="3" y="7"/>
                  </a:lnTo>
                  <a:lnTo>
                    <a:pt x="6" y="8"/>
                  </a:lnTo>
                  <a:lnTo>
                    <a:pt x="11" y="9"/>
                  </a:lnTo>
                  <a:lnTo>
                    <a:pt x="15" y="8"/>
                  </a:lnTo>
                  <a:lnTo>
                    <a:pt x="20" y="7"/>
                  </a:lnTo>
                  <a:lnTo>
                    <a:pt x="23" y="4"/>
                  </a:lnTo>
                  <a:lnTo>
                    <a:pt x="26" y="0"/>
                  </a:lnTo>
                  <a:lnTo>
                    <a:pt x="0" y="0"/>
                  </a:lnTo>
                </a:path>
              </a:pathLst>
            </a:custGeom>
            <a:grpFill/>
            <a:ln w="9525" cmpd="sng">
              <a:noFill/>
              <a:prstDash val="solid"/>
              <a:round/>
              <a:headEnd/>
              <a:tailEnd/>
            </a:ln>
          </p:spPr>
          <p:txBody>
            <a:bodyPr/>
            <a:lstStyle/>
            <a:p>
              <a:endParaRPr lang="en-US" sz="2178"/>
            </a:p>
          </p:txBody>
        </p:sp>
        <p:sp>
          <p:nvSpPr>
            <p:cNvPr id="59" name="Freeform 57">
              <a:extLst>
                <a:ext uri="{FF2B5EF4-FFF2-40B4-BE49-F238E27FC236}">
                  <a16:creationId xmlns:a16="http://schemas.microsoft.com/office/drawing/2014/main" id="{F75BAB56-D7B2-4314-A619-ED1AD2C96212}"/>
                </a:ext>
              </a:extLst>
            </p:cNvPr>
            <p:cNvSpPr>
              <a:spLocks/>
            </p:cNvSpPr>
            <p:nvPr>
              <p:custDataLst>
                <p:tags r:id="rId50"/>
              </p:custDataLst>
            </p:nvPr>
          </p:nvSpPr>
          <p:spPr bwMode="auto">
            <a:xfrm>
              <a:off x="1966913" y="2984500"/>
              <a:ext cx="15875" cy="57150"/>
            </a:xfrm>
            <a:custGeom>
              <a:avLst/>
              <a:gdLst>
                <a:gd name="T0" fmla="*/ 0 w 39"/>
                <a:gd name="T1" fmla="*/ 0 h 18"/>
                <a:gd name="T2" fmla="*/ 0 w 39"/>
                <a:gd name="T3" fmla="*/ 18 h 18"/>
                <a:gd name="T4" fmla="*/ 6 w 39"/>
                <a:gd name="T5" fmla="*/ 18 h 18"/>
                <a:gd name="T6" fmla="*/ 13 w 39"/>
                <a:gd name="T7" fmla="*/ 18 h 18"/>
                <a:gd name="T8" fmla="*/ 23 w 39"/>
                <a:gd name="T9" fmla="*/ 17 h 18"/>
                <a:gd name="T10" fmla="*/ 30 w 39"/>
                <a:gd name="T11" fmla="*/ 14 h 18"/>
                <a:gd name="T12" fmla="*/ 34 w 39"/>
                <a:gd name="T13" fmla="*/ 12 h 18"/>
                <a:gd name="T14" fmla="*/ 37 w 39"/>
                <a:gd name="T15" fmla="*/ 10 h 18"/>
                <a:gd name="T16" fmla="*/ 38 w 39"/>
                <a:gd name="T17" fmla="*/ 8 h 18"/>
                <a:gd name="T18" fmla="*/ 39 w 39"/>
                <a:gd name="T19" fmla="*/ 6 h 18"/>
                <a:gd name="T20" fmla="*/ 29 w 39"/>
                <a:gd name="T21" fmla="*/ 5 h 18"/>
                <a:gd name="T22" fmla="*/ 19 w 39"/>
                <a:gd name="T23" fmla="*/ 3 h 18"/>
                <a:gd name="T24" fmla="*/ 10 w 39"/>
                <a:gd name="T25" fmla="*/ 0 h 18"/>
                <a:gd name="T26" fmla="*/ 0 w 39"/>
                <a:gd name="T27"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9" h="18">
                  <a:moveTo>
                    <a:pt x="0" y="0"/>
                  </a:moveTo>
                  <a:lnTo>
                    <a:pt x="0" y="18"/>
                  </a:lnTo>
                  <a:lnTo>
                    <a:pt x="6" y="18"/>
                  </a:lnTo>
                  <a:lnTo>
                    <a:pt x="13" y="18"/>
                  </a:lnTo>
                  <a:lnTo>
                    <a:pt x="23" y="17"/>
                  </a:lnTo>
                  <a:lnTo>
                    <a:pt x="30" y="14"/>
                  </a:lnTo>
                  <a:lnTo>
                    <a:pt x="34" y="12"/>
                  </a:lnTo>
                  <a:lnTo>
                    <a:pt x="37" y="10"/>
                  </a:lnTo>
                  <a:lnTo>
                    <a:pt x="38" y="8"/>
                  </a:lnTo>
                  <a:lnTo>
                    <a:pt x="39" y="6"/>
                  </a:lnTo>
                  <a:lnTo>
                    <a:pt x="29" y="5"/>
                  </a:lnTo>
                  <a:lnTo>
                    <a:pt x="19" y="3"/>
                  </a:lnTo>
                  <a:lnTo>
                    <a:pt x="10" y="0"/>
                  </a:lnTo>
                  <a:lnTo>
                    <a:pt x="0" y="0"/>
                  </a:lnTo>
                </a:path>
              </a:pathLst>
            </a:custGeom>
            <a:grpFill/>
            <a:ln w="9525" cmpd="sng">
              <a:noFill/>
              <a:prstDash val="solid"/>
              <a:round/>
              <a:headEnd/>
              <a:tailEnd/>
            </a:ln>
          </p:spPr>
          <p:txBody>
            <a:bodyPr/>
            <a:lstStyle/>
            <a:p>
              <a:endParaRPr lang="en-US" sz="2178"/>
            </a:p>
          </p:txBody>
        </p:sp>
        <p:grpSp>
          <p:nvGrpSpPr>
            <p:cNvPr id="60" name="Group 58">
              <a:extLst>
                <a:ext uri="{FF2B5EF4-FFF2-40B4-BE49-F238E27FC236}">
                  <a16:creationId xmlns:a16="http://schemas.microsoft.com/office/drawing/2014/main" id="{8A52A964-444C-41E7-9476-AEDBBB5C87E0}"/>
                </a:ext>
              </a:extLst>
            </p:cNvPr>
            <p:cNvGrpSpPr>
              <a:grpSpLocks/>
            </p:cNvGrpSpPr>
            <p:nvPr>
              <p:custDataLst>
                <p:tags r:id="rId51"/>
              </p:custDataLst>
            </p:nvPr>
          </p:nvGrpSpPr>
          <p:grpSpPr bwMode="auto">
            <a:xfrm>
              <a:off x="2092325" y="2817813"/>
              <a:ext cx="131763" cy="195262"/>
              <a:chOff x="1199" y="2121"/>
              <a:chExt cx="97" cy="123"/>
            </a:xfrm>
            <a:grpFill/>
          </p:grpSpPr>
          <p:sp>
            <p:nvSpPr>
              <p:cNvPr id="543" name="Freeform 59">
                <a:extLst>
                  <a:ext uri="{FF2B5EF4-FFF2-40B4-BE49-F238E27FC236}">
                    <a16:creationId xmlns:a16="http://schemas.microsoft.com/office/drawing/2014/main" id="{6EDD6275-F5B7-4804-81A3-4031705A573A}"/>
                  </a:ext>
                </a:extLst>
              </p:cNvPr>
              <p:cNvSpPr>
                <a:spLocks/>
              </p:cNvSpPr>
              <p:nvPr/>
            </p:nvSpPr>
            <p:spPr bwMode="auto">
              <a:xfrm>
                <a:off x="1274" y="2236"/>
                <a:ext cx="16" cy="8"/>
              </a:xfrm>
              <a:custGeom>
                <a:avLst/>
                <a:gdLst>
                  <a:gd name="T0" fmla="*/ 0 w 52"/>
                  <a:gd name="T1" fmla="*/ 25 h 25"/>
                  <a:gd name="T2" fmla="*/ 7 w 52"/>
                  <a:gd name="T3" fmla="*/ 25 h 25"/>
                  <a:gd name="T4" fmla="*/ 15 w 52"/>
                  <a:gd name="T5" fmla="*/ 24 h 25"/>
                  <a:gd name="T6" fmla="*/ 23 w 52"/>
                  <a:gd name="T7" fmla="*/ 22 h 25"/>
                  <a:gd name="T8" fmla="*/ 30 w 52"/>
                  <a:gd name="T9" fmla="*/ 19 h 25"/>
                  <a:gd name="T10" fmla="*/ 38 w 52"/>
                  <a:gd name="T11" fmla="*/ 15 h 25"/>
                  <a:gd name="T12" fmla="*/ 43 w 52"/>
                  <a:gd name="T13" fmla="*/ 11 h 25"/>
                  <a:gd name="T14" fmla="*/ 49 w 52"/>
                  <a:gd name="T15" fmla="*/ 6 h 25"/>
                  <a:gd name="T16" fmla="*/ 52 w 52"/>
                  <a:gd name="T17" fmla="*/ 0 h 25"/>
                  <a:gd name="T18" fmla="*/ 40 w 52"/>
                  <a:gd name="T19" fmla="*/ 0 h 25"/>
                  <a:gd name="T20" fmla="*/ 31 w 52"/>
                  <a:gd name="T21" fmla="*/ 0 h 25"/>
                  <a:gd name="T22" fmla="*/ 23 w 52"/>
                  <a:gd name="T23" fmla="*/ 1 h 25"/>
                  <a:gd name="T24" fmla="*/ 16 w 52"/>
                  <a:gd name="T25" fmla="*/ 3 h 25"/>
                  <a:gd name="T26" fmla="*/ 11 w 52"/>
                  <a:gd name="T27" fmla="*/ 6 h 25"/>
                  <a:gd name="T28" fmla="*/ 5 w 52"/>
                  <a:gd name="T29" fmla="*/ 10 h 25"/>
                  <a:gd name="T30" fmla="*/ 2 w 52"/>
                  <a:gd name="T31" fmla="*/ 16 h 25"/>
                  <a:gd name="T32" fmla="*/ 0 w 52"/>
                  <a:gd name="T33" fmla="*/ 25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2" h="25">
                    <a:moveTo>
                      <a:pt x="0" y="25"/>
                    </a:moveTo>
                    <a:lnTo>
                      <a:pt x="7" y="25"/>
                    </a:lnTo>
                    <a:lnTo>
                      <a:pt x="15" y="24"/>
                    </a:lnTo>
                    <a:lnTo>
                      <a:pt x="23" y="22"/>
                    </a:lnTo>
                    <a:lnTo>
                      <a:pt x="30" y="19"/>
                    </a:lnTo>
                    <a:lnTo>
                      <a:pt x="38" y="15"/>
                    </a:lnTo>
                    <a:lnTo>
                      <a:pt x="43" y="11"/>
                    </a:lnTo>
                    <a:lnTo>
                      <a:pt x="49" y="6"/>
                    </a:lnTo>
                    <a:lnTo>
                      <a:pt x="52" y="0"/>
                    </a:lnTo>
                    <a:lnTo>
                      <a:pt x="40" y="0"/>
                    </a:lnTo>
                    <a:lnTo>
                      <a:pt x="31" y="0"/>
                    </a:lnTo>
                    <a:lnTo>
                      <a:pt x="23" y="1"/>
                    </a:lnTo>
                    <a:lnTo>
                      <a:pt x="16" y="3"/>
                    </a:lnTo>
                    <a:lnTo>
                      <a:pt x="11" y="6"/>
                    </a:lnTo>
                    <a:lnTo>
                      <a:pt x="5" y="10"/>
                    </a:lnTo>
                    <a:lnTo>
                      <a:pt x="2" y="16"/>
                    </a:lnTo>
                    <a:lnTo>
                      <a:pt x="0" y="25"/>
                    </a:lnTo>
                  </a:path>
                </a:pathLst>
              </a:custGeom>
              <a:grpFill/>
              <a:ln w="9525" cmpd="sng">
                <a:noFill/>
                <a:prstDash val="solid"/>
                <a:round/>
                <a:headEnd/>
                <a:tailEnd/>
              </a:ln>
            </p:spPr>
            <p:txBody>
              <a:bodyPr/>
              <a:lstStyle/>
              <a:p>
                <a:endParaRPr lang="en-US" sz="2178"/>
              </a:p>
            </p:txBody>
          </p:sp>
          <p:sp>
            <p:nvSpPr>
              <p:cNvPr id="544" name="Freeform 60">
                <a:extLst>
                  <a:ext uri="{FF2B5EF4-FFF2-40B4-BE49-F238E27FC236}">
                    <a16:creationId xmlns:a16="http://schemas.microsoft.com/office/drawing/2014/main" id="{D96B9773-4D0B-420E-9CDF-3D676018F007}"/>
                  </a:ext>
                </a:extLst>
              </p:cNvPr>
              <p:cNvSpPr>
                <a:spLocks/>
              </p:cNvSpPr>
              <p:nvPr/>
            </p:nvSpPr>
            <p:spPr bwMode="auto">
              <a:xfrm>
                <a:off x="1199" y="2131"/>
                <a:ext cx="11" cy="4"/>
              </a:xfrm>
              <a:custGeom>
                <a:avLst/>
                <a:gdLst>
                  <a:gd name="T0" fmla="*/ 0 w 33"/>
                  <a:gd name="T1" fmla="*/ 0 h 13"/>
                  <a:gd name="T2" fmla="*/ 0 w 33"/>
                  <a:gd name="T3" fmla="*/ 6 h 13"/>
                  <a:gd name="T4" fmla="*/ 0 w 33"/>
                  <a:gd name="T5" fmla="*/ 13 h 13"/>
                  <a:gd name="T6" fmla="*/ 9 w 33"/>
                  <a:gd name="T7" fmla="*/ 13 h 13"/>
                  <a:gd name="T8" fmla="*/ 16 w 33"/>
                  <a:gd name="T9" fmla="*/ 13 h 13"/>
                  <a:gd name="T10" fmla="*/ 24 w 33"/>
                  <a:gd name="T11" fmla="*/ 11 h 13"/>
                  <a:gd name="T12" fmla="*/ 33 w 33"/>
                  <a:gd name="T13" fmla="*/ 6 h 13"/>
                  <a:gd name="T14" fmla="*/ 24 w 33"/>
                  <a:gd name="T15" fmla="*/ 3 h 13"/>
                  <a:gd name="T16" fmla="*/ 16 w 33"/>
                  <a:gd name="T17" fmla="*/ 1 h 13"/>
                  <a:gd name="T18" fmla="*/ 9 w 33"/>
                  <a:gd name="T19" fmla="*/ 0 h 13"/>
                  <a:gd name="T20" fmla="*/ 0 w 33"/>
                  <a:gd name="T21"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3" h="13">
                    <a:moveTo>
                      <a:pt x="0" y="0"/>
                    </a:moveTo>
                    <a:lnTo>
                      <a:pt x="0" y="6"/>
                    </a:lnTo>
                    <a:lnTo>
                      <a:pt x="0" y="13"/>
                    </a:lnTo>
                    <a:lnTo>
                      <a:pt x="9" y="13"/>
                    </a:lnTo>
                    <a:lnTo>
                      <a:pt x="16" y="13"/>
                    </a:lnTo>
                    <a:lnTo>
                      <a:pt x="24" y="11"/>
                    </a:lnTo>
                    <a:lnTo>
                      <a:pt x="33" y="6"/>
                    </a:lnTo>
                    <a:lnTo>
                      <a:pt x="24" y="3"/>
                    </a:lnTo>
                    <a:lnTo>
                      <a:pt x="16" y="1"/>
                    </a:lnTo>
                    <a:lnTo>
                      <a:pt x="9" y="0"/>
                    </a:lnTo>
                    <a:lnTo>
                      <a:pt x="0" y="0"/>
                    </a:lnTo>
                  </a:path>
                </a:pathLst>
              </a:custGeom>
              <a:grpFill/>
              <a:ln w="9525" cmpd="sng">
                <a:noFill/>
                <a:prstDash val="solid"/>
                <a:round/>
                <a:headEnd/>
                <a:tailEnd/>
              </a:ln>
            </p:spPr>
            <p:txBody>
              <a:bodyPr/>
              <a:lstStyle/>
              <a:p>
                <a:endParaRPr lang="en-US" sz="2178"/>
              </a:p>
            </p:txBody>
          </p:sp>
          <p:sp>
            <p:nvSpPr>
              <p:cNvPr id="545" name="Freeform 61">
                <a:extLst>
                  <a:ext uri="{FF2B5EF4-FFF2-40B4-BE49-F238E27FC236}">
                    <a16:creationId xmlns:a16="http://schemas.microsoft.com/office/drawing/2014/main" id="{0CE7DDAB-478D-458C-BC63-F781DF554581}"/>
                  </a:ext>
                </a:extLst>
              </p:cNvPr>
              <p:cNvSpPr>
                <a:spLocks/>
              </p:cNvSpPr>
              <p:nvPr/>
            </p:nvSpPr>
            <p:spPr bwMode="auto">
              <a:xfrm>
                <a:off x="1210" y="2121"/>
                <a:ext cx="20" cy="28"/>
              </a:xfrm>
              <a:custGeom>
                <a:avLst/>
                <a:gdLst>
                  <a:gd name="T0" fmla="*/ 26 w 67"/>
                  <a:gd name="T1" fmla="*/ 18 h 86"/>
                  <a:gd name="T2" fmla="*/ 0 w 67"/>
                  <a:gd name="T3" fmla="*/ 0 h 86"/>
                  <a:gd name="T4" fmla="*/ 26 w 67"/>
                  <a:gd name="T5" fmla="*/ 0 h 86"/>
                  <a:gd name="T6" fmla="*/ 29 w 67"/>
                  <a:gd name="T7" fmla="*/ 4 h 86"/>
                  <a:gd name="T8" fmla="*/ 33 w 67"/>
                  <a:gd name="T9" fmla="*/ 8 h 86"/>
                  <a:gd name="T10" fmla="*/ 36 w 67"/>
                  <a:gd name="T11" fmla="*/ 11 h 86"/>
                  <a:gd name="T12" fmla="*/ 39 w 67"/>
                  <a:gd name="T13" fmla="*/ 14 h 86"/>
                  <a:gd name="T14" fmla="*/ 47 w 67"/>
                  <a:gd name="T15" fmla="*/ 17 h 86"/>
                  <a:gd name="T16" fmla="*/ 54 w 67"/>
                  <a:gd name="T17" fmla="*/ 18 h 86"/>
                  <a:gd name="T18" fmla="*/ 58 w 67"/>
                  <a:gd name="T19" fmla="*/ 30 h 86"/>
                  <a:gd name="T20" fmla="*/ 62 w 67"/>
                  <a:gd name="T21" fmla="*/ 40 h 86"/>
                  <a:gd name="T22" fmla="*/ 63 w 67"/>
                  <a:gd name="T23" fmla="*/ 45 h 86"/>
                  <a:gd name="T24" fmla="*/ 66 w 67"/>
                  <a:gd name="T25" fmla="*/ 50 h 86"/>
                  <a:gd name="T26" fmla="*/ 66 w 67"/>
                  <a:gd name="T27" fmla="*/ 55 h 86"/>
                  <a:gd name="T28" fmla="*/ 67 w 67"/>
                  <a:gd name="T29" fmla="*/ 61 h 86"/>
                  <a:gd name="T30" fmla="*/ 63 w 67"/>
                  <a:gd name="T31" fmla="*/ 74 h 86"/>
                  <a:gd name="T32" fmla="*/ 60 w 67"/>
                  <a:gd name="T33" fmla="*/ 86 h 86"/>
                  <a:gd name="T34" fmla="*/ 55 w 67"/>
                  <a:gd name="T35" fmla="*/ 69 h 86"/>
                  <a:gd name="T36" fmla="*/ 51 w 67"/>
                  <a:gd name="T37" fmla="*/ 54 h 86"/>
                  <a:gd name="T38" fmla="*/ 50 w 67"/>
                  <a:gd name="T39" fmla="*/ 47 h 86"/>
                  <a:gd name="T40" fmla="*/ 50 w 67"/>
                  <a:gd name="T41" fmla="*/ 41 h 86"/>
                  <a:gd name="T42" fmla="*/ 51 w 67"/>
                  <a:gd name="T43" fmla="*/ 35 h 86"/>
                  <a:gd name="T44" fmla="*/ 54 w 67"/>
                  <a:gd name="T45" fmla="*/ 30 h 86"/>
                  <a:gd name="T46" fmla="*/ 44 w 67"/>
                  <a:gd name="T47" fmla="*/ 30 h 86"/>
                  <a:gd name="T48" fmla="*/ 35 w 67"/>
                  <a:gd name="T49" fmla="*/ 29 h 86"/>
                  <a:gd name="T50" fmla="*/ 32 w 67"/>
                  <a:gd name="T51" fmla="*/ 27 h 86"/>
                  <a:gd name="T52" fmla="*/ 28 w 67"/>
                  <a:gd name="T53" fmla="*/ 25 h 86"/>
                  <a:gd name="T54" fmla="*/ 27 w 67"/>
                  <a:gd name="T55" fmla="*/ 22 h 86"/>
                  <a:gd name="T56" fmla="*/ 26 w 67"/>
                  <a:gd name="T57" fmla="*/ 18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7" h="86">
                    <a:moveTo>
                      <a:pt x="26" y="18"/>
                    </a:moveTo>
                    <a:lnTo>
                      <a:pt x="0" y="0"/>
                    </a:lnTo>
                    <a:lnTo>
                      <a:pt x="26" y="0"/>
                    </a:lnTo>
                    <a:lnTo>
                      <a:pt x="29" y="4"/>
                    </a:lnTo>
                    <a:lnTo>
                      <a:pt x="33" y="8"/>
                    </a:lnTo>
                    <a:lnTo>
                      <a:pt x="36" y="11"/>
                    </a:lnTo>
                    <a:lnTo>
                      <a:pt x="39" y="14"/>
                    </a:lnTo>
                    <a:lnTo>
                      <a:pt x="47" y="17"/>
                    </a:lnTo>
                    <a:lnTo>
                      <a:pt x="54" y="18"/>
                    </a:lnTo>
                    <a:lnTo>
                      <a:pt x="58" y="30"/>
                    </a:lnTo>
                    <a:lnTo>
                      <a:pt x="62" y="40"/>
                    </a:lnTo>
                    <a:lnTo>
                      <a:pt x="63" y="45"/>
                    </a:lnTo>
                    <a:lnTo>
                      <a:pt x="66" y="50"/>
                    </a:lnTo>
                    <a:lnTo>
                      <a:pt x="66" y="55"/>
                    </a:lnTo>
                    <a:lnTo>
                      <a:pt x="67" y="61"/>
                    </a:lnTo>
                    <a:lnTo>
                      <a:pt x="63" y="74"/>
                    </a:lnTo>
                    <a:lnTo>
                      <a:pt x="60" y="86"/>
                    </a:lnTo>
                    <a:lnTo>
                      <a:pt x="55" y="69"/>
                    </a:lnTo>
                    <a:lnTo>
                      <a:pt x="51" y="54"/>
                    </a:lnTo>
                    <a:lnTo>
                      <a:pt x="50" y="47"/>
                    </a:lnTo>
                    <a:lnTo>
                      <a:pt x="50" y="41"/>
                    </a:lnTo>
                    <a:lnTo>
                      <a:pt x="51" y="35"/>
                    </a:lnTo>
                    <a:lnTo>
                      <a:pt x="54" y="30"/>
                    </a:lnTo>
                    <a:lnTo>
                      <a:pt x="44" y="30"/>
                    </a:lnTo>
                    <a:lnTo>
                      <a:pt x="35" y="29"/>
                    </a:lnTo>
                    <a:lnTo>
                      <a:pt x="32" y="27"/>
                    </a:lnTo>
                    <a:lnTo>
                      <a:pt x="28" y="25"/>
                    </a:lnTo>
                    <a:lnTo>
                      <a:pt x="27" y="22"/>
                    </a:lnTo>
                    <a:lnTo>
                      <a:pt x="26" y="18"/>
                    </a:lnTo>
                  </a:path>
                </a:pathLst>
              </a:custGeom>
              <a:grpFill/>
              <a:ln w="9525" cmpd="sng">
                <a:noFill/>
                <a:prstDash val="solid"/>
                <a:round/>
                <a:headEnd/>
                <a:tailEnd/>
              </a:ln>
            </p:spPr>
            <p:txBody>
              <a:bodyPr/>
              <a:lstStyle/>
              <a:p>
                <a:endParaRPr lang="en-US" sz="2178"/>
              </a:p>
            </p:txBody>
          </p:sp>
          <p:sp>
            <p:nvSpPr>
              <p:cNvPr id="546" name="Freeform 62">
                <a:extLst>
                  <a:ext uri="{FF2B5EF4-FFF2-40B4-BE49-F238E27FC236}">
                    <a16:creationId xmlns:a16="http://schemas.microsoft.com/office/drawing/2014/main" id="{48CF3AD2-E50C-44A6-9B44-B480028F6344}"/>
                  </a:ext>
                </a:extLst>
              </p:cNvPr>
              <p:cNvSpPr>
                <a:spLocks/>
              </p:cNvSpPr>
              <p:nvPr/>
            </p:nvSpPr>
            <p:spPr bwMode="auto">
              <a:xfrm>
                <a:off x="1201" y="2159"/>
                <a:ext cx="16" cy="28"/>
              </a:xfrm>
              <a:custGeom>
                <a:avLst/>
                <a:gdLst>
                  <a:gd name="T0" fmla="*/ 27 w 49"/>
                  <a:gd name="T1" fmla="*/ 12 h 86"/>
                  <a:gd name="T2" fmla="*/ 20 w 49"/>
                  <a:gd name="T3" fmla="*/ 6 h 86"/>
                  <a:gd name="T4" fmla="*/ 14 w 49"/>
                  <a:gd name="T5" fmla="*/ 0 h 86"/>
                  <a:gd name="T6" fmla="*/ 9 w 49"/>
                  <a:gd name="T7" fmla="*/ 5 h 86"/>
                  <a:gd name="T8" fmla="*/ 5 w 49"/>
                  <a:gd name="T9" fmla="*/ 13 h 86"/>
                  <a:gd name="T10" fmla="*/ 1 w 49"/>
                  <a:gd name="T11" fmla="*/ 21 h 86"/>
                  <a:gd name="T12" fmla="*/ 0 w 49"/>
                  <a:gd name="T13" fmla="*/ 30 h 86"/>
                  <a:gd name="T14" fmla="*/ 0 w 49"/>
                  <a:gd name="T15" fmla="*/ 36 h 86"/>
                  <a:gd name="T16" fmla="*/ 3 w 49"/>
                  <a:gd name="T17" fmla="*/ 43 h 86"/>
                  <a:gd name="T18" fmla="*/ 5 w 49"/>
                  <a:gd name="T19" fmla="*/ 50 h 86"/>
                  <a:gd name="T20" fmla="*/ 8 w 49"/>
                  <a:gd name="T21" fmla="*/ 58 h 86"/>
                  <a:gd name="T22" fmla="*/ 12 w 49"/>
                  <a:gd name="T23" fmla="*/ 66 h 86"/>
                  <a:gd name="T24" fmla="*/ 17 w 49"/>
                  <a:gd name="T25" fmla="*/ 74 h 86"/>
                  <a:gd name="T26" fmla="*/ 22 w 49"/>
                  <a:gd name="T27" fmla="*/ 80 h 86"/>
                  <a:gd name="T28" fmla="*/ 27 w 49"/>
                  <a:gd name="T29" fmla="*/ 86 h 86"/>
                  <a:gd name="T30" fmla="*/ 31 w 49"/>
                  <a:gd name="T31" fmla="*/ 79 h 86"/>
                  <a:gd name="T32" fmla="*/ 37 w 49"/>
                  <a:gd name="T33" fmla="*/ 69 h 86"/>
                  <a:gd name="T34" fmla="*/ 42 w 49"/>
                  <a:gd name="T35" fmla="*/ 57 h 86"/>
                  <a:gd name="T36" fmla="*/ 46 w 49"/>
                  <a:gd name="T37" fmla="*/ 45 h 86"/>
                  <a:gd name="T38" fmla="*/ 49 w 49"/>
                  <a:gd name="T39" fmla="*/ 39 h 86"/>
                  <a:gd name="T40" fmla="*/ 49 w 49"/>
                  <a:gd name="T41" fmla="*/ 33 h 86"/>
                  <a:gd name="T42" fmla="*/ 49 w 49"/>
                  <a:gd name="T43" fmla="*/ 26 h 86"/>
                  <a:gd name="T44" fmla="*/ 48 w 49"/>
                  <a:gd name="T45" fmla="*/ 22 h 86"/>
                  <a:gd name="T46" fmla="*/ 44 w 49"/>
                  <a:gd name="T47" fmla="*/ 18 h 86"/>
                  <a:gd name="T48" fmla="*/ 40 w 49"/>
                  <a:gd name="T49" fmla="*/ 15 h 86"/>
                  <a:gd name="T50" fmla="*/ 34 w 49"/>
                  <a:gd name="T51" fmla="*/ 13 h 86"/>
                  <a:gd name="T52" fmla="*/ 27 w 49"/>
                  <a:gd name="T53" fmla="*/ 12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9" h="86">
                    <a:moveTo>
                      <a:pt x="27" y="12"/>
                    </a:moveTo>
                    <a:lnTo>
                      <a:pt x="20" y="6"/>
                    </a:lnTo>
                    <a:lnTo>
                      <a:pt x="14" y="0"/>
                    </a:lnTo>
                    <a:lnTo>
                      <a:pt x="9" y="5"/>
                    </a:lnTo>
                    <a:lnTo>
                      <a:pt x="5" y="13"/>
                    </a:lnTo>
                    <a:lnTo>
                      <a:pt x="1" y="21"/>
                    </a:lnTo>
                    <a:lnTo>
                      <a:pt x="0" y="30"/>
                    </a:lnTo>
                    <a:lnTo>
                      <a:pt x="0" y="36"/>
                    </a:lnTo>
                    <a:lnTo>
                      <a:pt x="3" y="43"/>
                    </a:lnTo>
                    <a:lnTo>
                      <a:pt x="5" y="50"/>
                    </a:lnTo>
                    <a:lnTo>
                      <a:pt x="8" y="58"/>
                    </a:lnTo>
                    <a:lnTo>
                      <a:pt x="12" y="66"/>
                    </a:lnTo>
                    <a:lnTo>
                      <a:pt x="17" y="74"/>
                    </a:lnTo>
                    <a:lnTo>
                      <a:pt x="22" y="80"/>
                    </a:lnTo>
                    <a:lnTo>
                      <a:pt x="27" y="86"/>
                    </a:lnTo>
                    <a:lnTo>
                      <a:pt x="31" y="79"/>
                    </a:lnTo>
                    <a:lnTo>
                      <a:pt x="37" y="69"/>
                    </a:lnTo>
                    <a:lnTo>
                      <a:pt x="42" y="57"/>
                    </a:lnTo>
                    <a:lnTo>
                      <a:pt x="46" y="45"/>
                    </a:lnTo>
                    <a:lnTo>
                      <a:pt x="49" y="39"/>
                    </a:lnTo>
                    <a:lnTo>
                      <a:pt x="49" y="33"/>
                    </a:lnTo>
                    <a:lnTo>
                      <a:pt x="49" y="26"/>
                    </a:lnTo>
                    <a:lnTo>
                      <a:pt x="48" y="22"/>
                    </a:lnTo>
                    <a:lnTo>
                      <a:pt x="44" y="18"/>
                    </a:lnTo>
                    <a:lnTo>
                      <a:pt x="40" y="15"/>
                    </a:lnTo>
                    <a:lnTo>
                      <a:pt x="34" y="13"/>
                    </a:lnTo>
                    <a:lnTo>
                      <a:pt x="27" y="12"/>
                    </a:lnTo>
                  </a:path>
                </a:pathLst>
              </a:custGeom>
              <a:grpFill/>
              <a:ln w="9525" cmpd="sng">
                <a:noFill/>
                <a:prstDash val="solid"/>
                <a:round/>
                <a:headEnd/>
                <a:tailEnd/>
              </a:ln>
            </p:spPr>
            <p:txBody>
              <a:bodyPr/>
              <a:lstStyle/>
              <a:p>
                <a:endParaRPr lang="en-US" sz="2178"/>
              </a:p>
            </p:txBody>
          </p:sp>
          <p:sp>
            <p:nvSpPr>
              <p:cNvPr id="547" name="Freeform 63">
                <a:extLst>
                  <a:ext uri="{FF2B5EF4-FFF2-40B4-BE49-F238E27FC236}">
                    <a16:creationId xmlns:a16="http://schemas.microsoft.com/office/drawing/2014/main" id="{18946985-B842-4573-A5B0-54B2005DE979}"/>
                  </a:ext>
                </a:extLst>
              </p:cNvPr>
              <p:cNvSpPr>
                <a:spLocks/>
              </p:cNvSpPr>
              <p:nvPr/>
            </p:nvSpPr>
            <p:spPr bwMode="auto">
              <a:xfrm>
                <a:off x="1226" y="2161"/>
                <a:ext cx="2" cy="4"/>
              </a:xfrm>
              <a:custGeom>
                <a:avLst/>
                <a:gdLst>
                  <a:gd name="T0" fmla="*/ 0 w 6"/>
                  <a:gd name="T1" fmla="*/ 12 h 12"/>
                  <a:gd name="T2" fmla="*/ 6 w 6"/>
                  <a:gd name="T3" fmla="*/ 0 h 12"/>
                  <a:gd name="T4" fmla="*/ 4 w 6"/>
                  <a:gd name="T5" fmla="*/ 0 h 12"/>
                  <a:gd name="T6" fmla="*/ 2 w 6"/>
                  <a:gd name="T7" fmla="*/ 2 h 12"/>
                  <a:gd name="T8" fmla="*/ 1 w 6"/>
                  <a:gd name="T9" fmla="*/ 4 h 12"/>
                  <a:gd name="T10" fmla="*/ 0 w 6"/>
                  <a:gd name="T11" fmla="*/ 6 h 12"/>
                  <a:gd name="T12" fmla="*/ 0 w 6"/>
                  <a:gd name="T13" fmla="*/ 10 h 12"/>
                  <a:gd name="T14" fmla="*/ 0 w 6"/>
                  <a:gd name="T15" fmla="*/ 12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12">
                    <a:moveTo>
                      <a:pt x="0" y="12"/>
                    </a:moveTo>
                    <a:lnTo>
                      <a:pt x="6" y="0"/>
                    </a:lnTo>
                    <a:lnTo>
                      <a:pt x="4" y="0"/>
                    </a:lnTo>
                    <a:lnTo>
                      <a:pt x="2" y="2"/>
                    </a:lnTo>
                    <a:lnTo>
                      <a:pt x="1" y="4"/>
                    </a:lnTo>
                    <a:lnTo>
                      <a:pt x="0" y="6"/>
                    </a:lnTo>
                    <a:lnTo>
                      <a:pt x="0" y="10"/>
                    </a:lnTo>
                    <a:lnTo>
                      <a:pt x="0" y="12"/>
                    </a:lnTo>
                  </a:path>
                </a:pathLst>
              </a:custGeom>
              <a:grpFill/>
              <a:ln w="9525" cmpd="sng">
                <a:noFill/>
                <a:prstDash val="solid"/>
                <a:round/>
                <a:headEnd/>
                <a:tailEnd/>
              </a:ln>
            </p:spPr>
            <p:txBody>
              <a:bodyPr/>
              <a:lstStyle/>
              <a:p>
                <a:endParaRPr lang="en-US" sz="2178"/>
              </a:p>
            </p:txBody>
          </p:sp>
          <p:sp>
            <p:nvSpPr>
              <p:cNvPr id="548" name="Freeform 64">
                <a:extLst>
                  <a:ext uri="{FF2B5EF4-FFF2-40B4-BE49-F238E27FC236}">
                    <a16:creationId xmlns:a16="http://schemas.microsoft.com/office/drawing/2014/main" id="{217D385F-19E6-45E5-BC02-DAD6EDA4A530}"/>
                  </a:ext>
                </a:extLst>
              </p:cNvPr>
              <p:cNvSpPr>
                <a:spLocks/>
              </p:cNvSpPr>
              <p:nvPr/>
            </p:nvSpPr>
            <p:spPr bwMode="auto">
              <a:xfrm>
                <a:off x="1230" y="2154"/>
                <a:ext cx="13" cy="15"/>
              </a:xfrm>
              <a:custGeom>
                <a:avLst/>
                <a:gdLst>
                  <a:gd name="T0" fmla="*/ 0 w 39"/>
                  <a:gd name="T1" fmla="*/ 0 h 48"/>
                  <a:gd name="T2" fmla="*/ 11 w 39"/>
                  <a:gd name="T3" fmla="*/ 9 h 48"/>
                  <a:gd name="T4" fmla="*/ 22 w 39"/>
                  <a:gd name="T5" fmla="*/ 17 h 48"/>
                  <a:gd name="T6" fmla="*/ 32 w 39"/>
                  <a:gd name="T7" fmla="*/ 24 h 48"/>
                  <a:gd name="T8" fmla="*/ 39 w 39"/>
                  <a:gd name="T9" fmla="*/ 30 h 48"/>
                  <a:gd name="T10" fmla="*/ 36 w 39"/>
                  <a:gd name="T11" fmla="*/ 39 h 48"/>
                  <a:gd name="T12" fmla="*/ 33 w 39"/>
                  <a:gd name="T13" fmla="*/ 48 h 48"/>
                  <a:gd name="T14" fmla="*/ 18 w 39"/>
                  <a:gd name="T15" fmla="*/ 36 h 48"/>
                  <a:gd name="T16" fmla="*/ 8 w 39"/>
                  <a:gd name="T17" fmla="*/ 26 h 48"/>
                  <a:gd name="T18" fmla="*/ 4 w 39"/>
                  <a:gd name="T19" fmla="*/ 21 h 48"/>
                  <a:gd name="T20" fmla="*/ 2 w 39"/>
                  <a:gd name="T21" fmla="*/ 15 h 48"/>
                  <a:gd name="T22" fmla="*/ 0 w 39"/>
                  <a:gd name="T23" fmla="*/ 8 h 48"/>
                  <a:gd name="T24" fmla="*/ 0 w 39"/>
                  <a:gd name="T25"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9" h="48">
                    <a:moveTo>
                      <a:pt x="0" y="0"/>
                    </a:moveTo>
                    <a:lnTo>
                      <a:pt x="11" y="9"/>
                    </a:lnTo>
                    <a:lnTo>
                      <a:pt x="22" y="17"/>
                    </a:lnTo>
                    <a:lnTo>
                      <a:pt x="32" y="24"/>
                    </a:lnTo>
                    <a:lnTo>
                      <a:pt x="39" y="30"/>
                    </a:lnTo>
                    <a:lnTo>
                      <a:pt x="36" y="39"/>
                    </a:lnTo>
                    <a:lnTo>
                      <a:pt x="33" y="48"/>
                    </a:lnTo>
                    <a:lnTo>
                      <a:pt x="18" y="36"/>
                    </a:lnTo>
                    <a:lnTo>
                      <a:pt x="8" y="26"/>
                    </a:lnTo>
                    <a:lnTo>
                      <a:pt x="4" y="21"/>
                    </a:lnTo>
                    <a:lnTo>
                      <a:pt x="2" y="15"/>
                    </a:lnTo>
                    <a:lnTo>
                      <a:pt x="0" y="8"/>
                    </a:lnTo>
                    <a:lnTo>
                      <a:pt x="0" y="0"/>
                    </a:lnTo>
                  </a:path>
                </a:pathLst>
              </a:custGeom>
              <a:grpFill/>
              <a:ln w="9525" cmpd="sng">
                <a:noFill/>
                <a:prstDash val="solid"/>
                <a:round/>
                <a:headEnd/>
                <a:tailEnd/>
              </a:ln>
            </p:spPr>
            <p:txBody>
              <a:bodyPr/>
              <a:lstStyle/>
              <a:p>
                <a:endParaRPr lang="en-US" sz="2178"/>
              </a:p>
            </p:txBody>
          </p:sp>
          <p:sp>
            <p:nvSpPr>
              <p:cNvPr id="549" name="Freeform 65">
                <a:extLst>
                  <a:ext uri="{FF2B5EF4-FFF2-40B4-BE49-F238E27FC236}">
                    <a16:creationId xmlns:a16="http://schemas.microsoft.com/office/drawing/2014/main" id="{78CA4F25-7F0A-4D08-ACB8-A0A041AABF3E}"/>
                  </a:ext>
                </a:extLst>
              </p:cNvPr>
              <p:cNvSpPr>
                <a:spLocks/>
              </p:cNvSpPr>
              <p:nvPr/>
            </p:nvSpPr>
            <p:spPr bwMode="auto">
              <a:xfrm>
                <a:off x="1247" y="2167"/>
                <a:ext cx="6" cy="14"/>
              </a:xfrm>
              <a:custGeom>
                <a:avLst/>
                <a:gdLst>
                  <a:gd name="T0" fmla="*/ 7 w 16"/>
                  <a:gd name="T1" fmla="*/ 0 h 43"/>
                  <a:gd name="T2" fmla="*/ 11 w 16"/>
                  <a:gd name="T3" fmla="*/ 9 h 43"/>
                  <a:gd name="T4" fmla="*/ 15 w 16"/>
                  <a:gd name="T5" fmla="*/ 16 h 43"/>
                  <a:gd name="T6" fmla="*/ 16 w 16"/>
                  <a:gd name="T7" fmla="*/ 22 h 43"/>
                  <a:gd name="T8" fmla="*/ 16 w 16"/>
                  <a:gd name="T9" fmla="*/ 27 h 43"/>
                  <a:gd name="T10" fmla="*/ 15 w 16"/>
                  <a:gd name="T11" fmla="*/ 31 h 43"/>
                  <a:gd name="T12" fmla="*/ 11 w 16"/>
                  <a:gd name="T13" fmla="*/ 35 h 43"/>
                  <a:gd name="T14" fmla="*/ 7 w 16"/>
                  <a:gd name="T15" fmla="*/ 39 h 43"/>
                  <a:gd name="T16" fmla="*/ 0 w 16"/>
                  <a:gd name="T17" fmla="*/ 43 h 43"/>
                  <a:gd name="T18" fmla="*/ 2 w 16"/>
                  <a:gd name="T19" fmla="*/ 28 h 43"/>
                  <a:gd name="T20" fmla="*/ 4 w 16"/>
                  <a:gd name="T21" fmla="*/ 18 h 43"/>
                  <a:gd name="T22" fmla="*/ 6 w 16"/>
                  <a:gd name="T23" fmla="*/ 9 h 43"/>
                  <a:gd name="T24" fmla="*/ 7 w 16"/>
                  <a:gd name="T25" fmla="*/ 0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 h="43">
                    <a:moveTo>
                      <a:pt x="7" y="0"/>
                    </a:moveTo>
                    <a:lnTo>
                      <a:pt x="11" y="9"/>
                    </a:lnTo>
                    <a:lnTo>
                      <a:pt x="15" y="16"/>
                    </a:lnTo>
                    <a:lnTo>
                      <a:pt x="16" y="22"/>
                    </a:lnTo>
                    <a:lnTo>
                      <a:pt x="16" y="27"/>
                    </a:lnTo>
                    <a:lnTo>
                      <a:pt x="15" y="31"/>
                    </a:lnTo>
                    <a:lnTo>
                      <a:pt x="11" y="35"/>
                    </a:lnTo>
                    <a:lnTo>
                      <a:pt x="7" y="39"/>
                    </a:lnTo>
                    <a:lnTo>
                      <a:pt x="0" y="43"/>
                    </a:lnTo>
                    <a:lnTo>
                      <a:pt x="2" y="28"/>
                    </a:lnTo>
                    <a:lnTo>
                      <a:pt x="4" y="18"/>
                    </a:lnTo>
                    <a:lnTo>
                      <a:pt x="6" y="9"/>
                    </a:lnTo>
                    <a:lnTo>
                      <a:pt x="7" y="0"/>
                    </a:lnTo>
                  </a:path>
                </a:pathLst>
              </a:custGeom>
              <a:grpFill/>
              <a:ln w="9525" cmpd="sng">
                <a:noFill/>
                <a:prstDash val="solid"/>
                <a:round/>
                <a:headEnd/>
                <a:tailEnd/>
              </a:ln>
            </p:spPr>
            <p:txBody>
              <a:bodyPr/>
              <a:lstStyle/>
              <a:p>
                <a:endParaRPr lang="en-US" sz="2178"/>
              </a:p>
            </p:txBody>
          </p:sp>
          <p:sp>
            <p:nvSpPr>
              <p:cNvPr id="550" name="Freeform 66">
                <a:extLst>
                  <a:ext uri="{FF2B5EF4-FFF2-40B4-BE49-F238E27FC236}">
                    <a16:creationId xmlns:a16="http://schemas.microsoft.com/office/drawing/2014/main" id="{870BB017-1AEE-431F-890C-E9420874C4DE}"/>
                  </a:ext>
                </a:extLst>
              </p:cNvPr>
              <p:cNvSpPr>
                <a:spLocks/>
              </p:cNvSpPr>
              <p:nvPr/>
            </p:nvSpPr>
            <p:spPr bwMode="auto">
              <a:xfrm>
                <a:off x="1248" y="2190"/>
                <a:ext cx="8" cy="12"/>
              </a:xfrm>
              <a:custGeom>
                <a:avLst/>
                <a:gdLst>
                  <a:gd name="T0" fmla="*/ 24 w 24"/>
                  <a:gd name="T1" fmla="*/ 36 h 37"/>
                  <a:gd name="T2" fmla="*/ 19 w 24"/>
                  <a:gd name="T3" fmla="*/ 27 h 37"/>
                  <a:gd name="T4" fmla="*/ 15 w 24"/>
                  <a:gd name="T5" fmla="*/ 18 h 37"/>
                  <a:gd name="T6" fmla="*/ 12 w 24"/>
                  <a:gd name="T7" fmla="*/ 9 h 37"/>
                  <a:gd name="T8" fmla="*/ 11 w 24"/>
                  <a:gd name="T9" fmla="*/ 0 h 37"/>
                  <a:gd name="T10" fmla="*/ 6 w 24"/>
                  <a:gd name="T11" fmla="*/ 10 h 37"/>
                  <a:gd name="T12" fmla="*/ 3 w 24"/>
                  <a:gd name="T13" fmla="*/ 19 h 37"/>
                  <a:gd name="T14" fmla="*/ 1 w 24"/>
                  <a:gd name="T15" fmla="*/ 26 h 37"/>
                  <a:gd name="T16" fmla="*/ 0 w 24"/>
                  <a:gd name="T17" fmla="*/ 31 h 37"/>
                  <a:gd name="T18" fmla="*/ 1 w 24"/>
                  <a:gd name="T19" fmla="*/ 33 h 37"/>
                  <a:gd name="T20" fmla="*/ 2 w 24"/>
                  <a:gd name="T21" fmla="*/ 35 h 37"/>
                  <a:gd name="T22" fmla="*/ 4 w 24"/>
                  <a:gd name="T23" fmla="*/ 36 h 37"/>
                  <a:gd name="T24" fmla="*/ 6 w 24"/>
                  <a:gd name="T25" fmla="*/ 37 h 37"/>
                  <a:gd name="T26" fmla="*/ 14 w 24"/>
                  <a:gd name="T27" fmla="*/ 37 h 37"/>
                  <a:gd name="T28" fmla="*/ 24 w 24"/>
                  <a:gd name="T29" fmla="*/ 36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4" h="37">
                    <a:moveTo>
                      <a:pt x="24" y="36"/>
                    </a:moveTo>
                    <a:lnTo>
                      <a:pt x="19" y="27"/>
                    </a:lnTo>
                    <a:lnTo>
                      <a:pt x="15" y="18"/>
                    </a:lnTo>
                    <a:lnTo>
                      <a:pt x="12" y="9"/>
                    </a:lnTo>
                    <a:lnTo>
                      <a:pt x="11" y="0"/>
                    </a:lnTo>
                    <a:lnTo>
                      <a:pt x="6" y="10"/>
                    </a:lnTo>
                    <a:lnTo>
                      <a:pt x="3" y="19"/>
                    </a:lnTo>
                    <a:lnTo>
                      <a:pt x="1" y="26"/>
                    </a:lnTo>
                    <a:lnTo>
                      <a:pt x="0" y="31"/>
                    </a:lnTo>
                    <a:lnTo>
                      <a:pt x="1" y="33"/>
                    </a:lnTo>
                    <a:lnTo>
                      <a:pt x="2" y="35"/>
                    </a:lnTo>
                    <a:lnTo>
                      <a:pt x="4" y="36"/>
                    </a:lnTo>
                    <a:lnTo>
                      <a:pt x="6" y="37"/>
                    </a:lnTo>
                    <a:lnTo>
                      <a:pt x="14" y="37"/>
                    </a:lnTo>
                    <a:lnTo>
                      <a:pt x="24" y="36"/>
                    </a:lnTo>
                  </a:path>
                </a:pathLst>
              </a:custGeom>
              <a:grpFill/>
              <a:ln w="9525" cmpd="sng">
                <a:noFill/>
                <a:prstDash val="solid"/>
                <a:round/>
                <a:headEnd/>
                <a:tailEnd/>
              </a:ln>
            </p:spPr>
            <p:txBody>
              <a:bodyPr/>
              <a:lstStyle/>
              <a:p>
                <a:endParaRPr lang="en-US" sz="2178"/>
              </a:p>
            </p:txBody>
          </p:sp>
          <p:sp>
            <p:nvSpPr>
              <p:cNvPr id="551" name="Freeform 67">
                <a:extLst>
                  <a:ext uri="{FF2B5EF4-FFF2-40B4-BE49-F238E27FC236}">
                    <a16:creationId xmlns:a16="http://schemas.microsoft.com/office/drawing/2014/main" id="{B33ABFB2-3AB3-4D7E-8B5C-407941B0C90F}"/>
                  </a:ext>
                </a:extLst>
              </p:cNvPr>
              <p:cNvSpPr>
                <a:spLocks/>
              </p:cNvSpPr>
              <p:nvPr/>
            </p:nvSpPr>
            <p:spPr bwMode="auto">
              <a:xfrm>
                <a:off x="1265" y="2204"/>
                <a:ext cx="11" cy="17"/>
              </a:xfrm>
              <a:custGeom>
                <a:avLst/>
                <a:gdLst>
                  <a:gd name="T0" fmla="*/ 34 w 34"/>
                  <a:gd name="T1" fmla="*/ 0 h 55"/>
                  <a:gd name="T2" fmla="*/ 34 w 34"/>
                  <a:gd name="T3" fmla="*/ 13 h 55"/>
                  <a:gd name="T4" fmla="*/ 34 w 34"/>
                  <a:gd name="T5" fmla="*/ 25 h 55"/>
                  <a:gd name="T6" fmla="*/ 33 w 34"/>
                  <a:gd name="T7" fmla="*/ 32 h 55"/>
                  <a:gd name="T8" fmla="*/ 31 w 34"/>
                  <a:gd name="T9" fmla="*/ 38 h 55"/>
                  <a:gd name="T10" fmla="*/ 29 w 34"/>
                  <a:gd name="T11" fmla="*/ 43 h 55"/>
                  <a:gd name="T12" fmla="*/ 24 w 34"/>
                  <a:gd name="T13" fmla="*/ 47 h 55"/>
                  <a:gd name="T14" fmla="*/ 20 w 34"/>
                  <a:gd name="T15" fmla="*/ 51 h 55"/>
                  <a:gd name="T16" fmla="*/ 14 w 34"/>
                  <a:gd name="T17" fmla="*/ 53 h 55"/>
                  <a:gd name="T18" fmla="*/ 8 w 34"/>
                  <a:gd name="T19" fmla="*/ 55 h 55"/>
                  <a:gd name="T20" fmla="*/ 0 w 34"/>
                  <a:gd name="T21" fmla="*/ 55 h 55"/>
                  <a:gd name="T22" fmla="*/ 9 w 34"/>
                  <a:gd name="T23" fmla="*/ 36 h 55"/>
                  <a:gd name="T24" fmla="*/ 14 w 34"/>
                  <a:gd name="T25" fmla="*/ 21 h 55"/>
                  <a:gd name="T26" fmla="*/ 18 w 34"/>
                  <a:gd name="T27" fmla="*/ 16 h 55"/>
                  <a:gd name="T28" fmla="*/ 22 w 34"/>
                  <a:gd name="T29" fmla="*/ 10 h 55"/>
                  <a:gd name="T30" fmla="*/ 28 w 34"/>
                  <a:gd name="T31" fmla="*/ 5 h 55"/>
                  <a:gd name="T32" fmla="*/ 34 w 34"/>
                  <a:gd name="T33" fmla="*/ 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4" h="55">
                    <a:moveTo>
                      <a:pt x="34" y="0"/>
                    </a:moveTo>
                    <a:lnTo>
                      <a:pt x="34" y="13"/>
                    </a:lnTo>
                    <a:lnTo>
                      <a:pt x="34" y="25"/>
                    </a:lnTo>
                    <a:lnTo>
                      <a:pt x="33" y="32"/>
                    </a:lnTo>
                    <a:lnTo>
                      <a:pt x="31" y="38"/>
                    </a:lnTo>
                    <a:lnTo>
                      <a:pt x="29" y="43"/>
                    </a:lnTo>
                    <a:lnTo>
                      <a:pt x="24" y="47"/>
                    </a:lnTo>
                    <a:lnTo>
                      <a:pt x="20" y="51"/>
                    </a:lnTo>
                    <a:lnTo>
                      <a:pt x="14" y="53"/>
                    </a:lnTo>
                    <a:lnTo>
                      <a:pt x="8" y="55"/>
                    </a:lnTo>
                    <a:lnTo>
                      <a:pt x="0" y="55"/>
                    </a:lnTo>
                    <a:lnTo>
                      <a:pt x="9" y="36"/>
                    </a:lnTo>
                    <a:lnTo>
                      <a:pt x="14" y="21"/>
                    </a:lnTo>
                    <a:lnTo>
                      <a:pt x="18" y="16"/>
                    </a:lnTo>
                    <a:lnTo>
                      <a:pt x="22" y="10"/>
                    </a:lnTo>
                    <a:lnTo>
                      <a:pt x="28" y="5"/>
                    </a:lnTo>
                    <a:lnTo>
                      <a:pt x="34" y="0"/>
                    </a:lnTo>
                  </a:path>
                </a:pathLst>
              </a:custGeom>
              <a:grpFill/>
              <a:ln w="9525" cmpd="sng">
                <a:noFill/>
                <a:prstDash val="solid"/>
                <a:round/>
                <a:headEnd/>
                <a:tailEnd/>
              </a:ln>
            </p:spPr>
            <p:txBody>
              <a:bodyPr/>
              <a:lstStyle/>
              <a:p>
                <a:endParaRPr lang="en-US" sz="2178"/>
              </a:p>
            </p:txBody>
          </p:sp>
          <p:sp>
            <p:nvSpPr>
              <p:cNvPr id="552" name="Freeform 68">
                <a:extLst>
                  <a:ext uri="{FF2B5EF4-FFF2-40B4-BE49-F238E27FC236}">
                    <a16:creationId xmlns:a16="http://schemas.microsoft.com/office/drawing/2014/main" id="{A5703EC3-3B68-4940-8429-7DEA315ECBDE}"/>
                  </a:ext>
                </a:extLst>
              </p:cNvPr>
              <p:cNvSpPr>
                <a:spLocks/>
              </p:cNvSpPr>
              <p:nvPr/>
            </p:nvSpPr>
            <p:spPr bwMode="auto">
              <a:xfrm>
                <a:off x="1285" y="2215"/>
                <a:ext cx="11" cy="4"/>
              </a:xfrm>
              <a:custGeom>
                <a:avLst/>
                <a:gdLst>
                  <a:gd name="T0" fmla="*/ 0 w 33"/>
                  <a:gd name="T1" fmla="*/ 0 h 12"/>
                  <a:gd name="T2" fmla="*/ 2 w 33"/>
                  <a:gd name="T3" fmla="*/ 4 h 12"/>
                  <a:gd name="T4" fmla="*/ 6 w 33"/>
                  <a:gd name="T5" fmla="*/ 7 h 12"/>
                  <a:gd name="T6" fmla="*/ 10 w 33"/>
                  <a:gd name="T7" fmla="*/ 9 h 12"/>
                  <a:gd name="T8" fmla="*/ 14 w 33"/>
                  <a:gd name="T9" fmla="*/ 11 h 12"/>
                  <a:gd name="T10" fmla="*/ 23 w 33"/>
                  <a:gd name="T11" fmla="*/ 12 h 12"/>
                  <a:gd name="T12" fmla="*/ 33 w 33"/>
                  <a:gd name="T13" fmla="*/ 12 h 12"/>
                  <a:gd name="T14" fmla="*/ 28 w 33"/>
                  <a:gd name="T15" fmla="*/ 8 h 12"/>
                  <a:gd name="T16" fmla="*/ 19 w 33"/>
                  <a:gd name="T17" fmla="*/ 4 h 12"/>
                  <a:gd name="T18" fmla="*/ 10 w 33"/>
                  <a:gd name="T19" fmla="*/ 1 h 12"/>
                  <a:gd name="T20" fmla="*/ 0 w 33"/>
                  <a:gd name="T21"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3" h="12">
                    <a:moveTo>
                      <a:pt x="0" y="0"/>
                    </a:moveTo>
                    <a:lnTo>
                      <a:pt x="2" y="4"/>
                    </a:lnTo>
                    <a:lnTo>
                      <a:pt x="6" y="7"/>
                    </a:lnTo>
                    <a:lnTo>
                      <a:pt x="10" y="9"/>
                    </a:lnTo>
                    <a:lnTo>
                      <a:pt x="14" y="11"/>
                    </a:lnTo>
                    <a:lnTo>
                      <a:pt x="23" y="12"/>
                    </a:lnTo>
                    <a:lnTo>
                      <a:pt x="33" y="12"/>
                    </a:lnTo>
                    <a:lnTo>
                      <a:pt x="28" y="8"/>
                    </a:lnTo>
                    <a:lnTo>
                      <a:pt x="19" y="4"/>
                    </a:lnTo>
                    <a:lnTo>
                      <a:pt x="10" y="1"/>
                    </a:lnTo>
                    <a:lnTo>
                      <a:pt x="0" y="0"/>
                    </a:lnTo>
                  </a:path>
                </a:pathLst>
              </a:custGeom>
              <a:grpFill/>
              <a:ln w="9525" cmpd="sng">
                <a:noFill/>
                <a:prstDash val="solid"/>
                <a:round/>
                <a:headEnd/>
                <a:tailEnd/>
              </a:ln>
            </p:spPr>
            <p:txBody>
              <a:bodyPr/>
              <a:lstStyle/>
              <a:p>
                <a:endParaRPr lang="en-US" sz="2178"/>
              </a:p>
            </p:txBody>
          </p:sp>
        </p:grpSp>
        <p:sp>
          <p:nvSpPr>
            <p:cNvPr id="61" name="Freeform 69">
              <a:extLst>
                <a:ext uri="{FF2B5EF4-FFF2-40B4-BE49-F238E27FC236}">
                  <a16:creationId xmlns:a16="http://schemas.microsoft.com/office/drawing/2014/main" id="{626545C7-836A-4CB4-8FD6-1D73E5FA1B58}"/>
                </a:ext>
              </a:extLst>
            </p:cNvPr>
            <p:cNvSpPr>
              <a:spLocks/>
            </p:cNvSpPr>
            <p:nvPr>
              <p:custDataLst>
                <p:tags r:id="rId52"/>
              </p:custDataLst>
            </p:nvPr>
          </p:nvSpPr>
          <p:spPr bwMode="auto">
            <a:xfrm>
              <a:off x="7905750" y="4244975"/>
              <a:ext cx="12700" cy="57150"/>
            </a:xfrm>
            <a:custGeom>
              <a:avLst/>
              <a:gdLst>
                <a:gd name="T0" fmla="*/ 0 w 33"/>
                <a:gd name="T1" fmla="*/ 62 h 62"/>
                <a:gd name="T2" fmla="*/ 0 w 33"/>
                <a:gd name="T3" fmla="*/ 53 h 62"/>
                <a:gd name="T4" fmla="*/ 0 w 33"/>
                <a:gd name="T5" fmla="*/ 45 h 62"/>
                <a:gd name="T6" fmla="*/ 0 w 33"/>
                <a:gd name="T7" fmla="*/ 37 h 62"/>
                <a:gd name="T8" fmla="*/ 0 w 33"/>
                <a:gd name="T9" fmla="*/ 31 h 62"/>
                <a:gd name="T10" fmla="*/ 0 w 33"/>
                <a:gd name="T11" fmla="*/ 26 h 62"/>
                <a:gd name="T12" fmla="*/ 2 w 33"/>
                <a:gd name="T13" fmla="*/ 22 h 62"/>
                <a:gd name="T14" fmla="*/ 4 w 33"/>
                <a:gd name="T15" fmla="*/ 17 h 62"/>
                <a:gd name="T16" fmla="*/ 8 w 33"/>
                <a:gd name="T17" fmla="*/ 13 h 62"/>
                <a:gd name="T18" fmla="*/ 14 w 33"/>
                <a:gd name="T19" fmla="*/ 6 h 62"/>
                <a:gd name="T20" fmla="*/ 20 w 33"/>
                <a:gd name="T21" fmla="*/ 0 h 62"/>
                <a:gd name="T22" fmla="*/ 26 w 33"/>
                <a:gd name="T23" fmla="*/ 6 h 62"/>
                <a:gd name="T24" fmla="*/ 33 w 33"/>
                <a:gd name="T25" fmla="*/ 13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3" h="62">
                  <a:moveTo>
                    <a:pt x="0" y="62"/>
                  </a:moveTo>
                  <a:lnTo>
                    <a:pt x="0" y="53"/>
                  </a:lnTo>
                  <a:lnTo>
                    <a:pt x="0" y="45"/>
                  </a:lnTo>
                  <a:lnTo>
                    <a:pt x="0" y="37"/>
                  </a:lnTo>
                  <a:lnTo>
                    <a:pt x="0" y="31"/>
                  </a:lnTo>
                  <a:lnTo>
                    <a:pt x="0" y="26"/>
                  </a:lnTo>
                  <a:lnTo>
                    <a:pt x="2" y="22"/>
                  </a:lnTo>
                  <a:lnTo>
                    <a:pt x="4" y="17"/>
                  </a:lnTo>
                  <a:lnTo>
                    <a:pt x="8" y="13"/>
                  </a:lnTo>
                  <a:lnTo>
                    <a:pt x="14" y="6"/>
                  </a:lnTo>
                  <a:lnTo>
                    <a:pt x="20" y="0"/>
                  </a:lnTo>
                  <a:lnTo>
                    <a:pt x="26" y="6"/>
                  </a:lnTo>
                  <a:lnTo>
                    <a:pt x="33" y="13"/>
                  </a:lnTo>
                </a:path>
              </a:pathLst>
            </a:custGeom>
            <a:grpFill/>
            <a:ln w="9525" cmpd="sng">
              <a:noFill/>
              <a:prstDash val="solid"/>
              <a:round/>
              <a:headEnd/>
              <a:tailEnd/>
            </a:ln>
          </p:spPr>
          <p:txBody>
            <a:bodyPr/>
            <a:lstStyle/>
            <a:p>
              <a:endParaRPr lang="en-US" sz="2178"/>
            </a:p>
          </p:txBody>
        </p:sp>
        <p:sp>
          <p:nvSpPr>
            <p:cNvPr id="62" name="Freeform 70">
              <a:extLst>
                <a:ext uri="{FF2B5EF4-FFF2-40B4-BE49-F238E27FC236}">
                  <a16:creationId xmlns:a16="http://schemas.microsoft.com/office/drawing/2014/main" id="{B9EF5D54-F9DC-4F01-853C-D3E5B3001DBA}"/>
                </a:ext>
              </a:extLst>
            </p:cNvPr>
            <p:cNvSpPr>
              <a:spLocks/>
            </p:cNvSpPr>
            <p:nvPr>
              <p:custDataLst>
                <p:tags r:id="rId53"/>
              </p:custDataLst>
            </p:nvPr>
          </p:nvSpPr>
          <p:spPr bwMode="auto">
            <a:xfrm>
              <a:off x="7915275" y="4335463"/>
              <a:ext cx="9525" cy="58737"/>
            </a:xfrm>
            <a:custGeom>
              <a:avLst/>
              <a:gdLst>
                <a:gd name="T0" fmla="*/ 0 w 26"/>
                <a:gd name="T1" fmla="*/ 18 h 18"/>
                <a:gd name="T2" fmla="*/ 0 w 26"/>
                <a:gd name="T3" fmla="*/ 0 h 18"/>
                <a:gd name="T4" fmla="*/ 26 w 26"/>
                <a:gd name="T5" fmla="*/ 0 h 18"/>
                <a:gd name="T6" fmla="*/ 6 w 26"/>
                <a:gd name="T7" fmla="*/ 12 h 18"/>
                <a:gd name="T8" fmla="*/ 6 w 26"/>
                <a:gd name="T9" fmla="*/ 6 h 18"/>
              </a:gdLst>
              <a:ahLst/>
              <a:cxnLst>
                <a:cxn ang="0">
                  <a:pos x="T0" y="T1"/>
                </a:cxn>
                <a:cxn ang="0">
                  <a:pos x="T2" y="T3"/>
                </a:cxn>
                <a:cxn ang="0">
                  <a:pos x="T4" y="T5"/>
                </a:cxn>
                <a:cxn ang="0">
                  <a:pos x="T6" y="T7"/>
                </a:cxn>
                <a:cxn ang="0">
                  <a:pos x="T8" y="T9"/>
                </a:cxn>
              </a:cxnLst>
              <a:rect l="0" t="0" r="r" b="b"/>
              <a:pathLst>
                <a:path w="26" h="18">
                  <a:moveTo>
                    <a:pt x="0" y="18"/>
                  </a:moveTo>
                  <a:lnTo>
                    <a:pt x="0" y="0"/>
                  </a:lnTo>
                  <a:lnTo>
                    <a:pt x="26" y="0"/>
                  </a:lnTo>
                  <a:lnTo>
                    <a:pt x="6" y="12"/>
                  </a:lnTo>
                  <a:lnTo>
                    <a:pt x="6" y="6"/>
                  </a:lnTo>
                </a:path>
              </a:pathLst>
            </a:custGeom>
            <a:grpFill/>
            <a:ln w="9525" cmpd="sng">
              <a:noFill/>
              <a:prstDash val="solid"/>
              <a:round/>
              <a:headEnd/>
              <a:tailEnd/>
            </a:ln>
          </p:spPr>
          <p:txBody>
            <a:bodyPr/>
            <a:lstStyle/>
            <a:p>
              <a:endParaRPr lang="en-US" sz="2178"/>
            </a:p>
          </p:txBody>
        </p:sp>
        <p:sp>
          <p:nvSpPr>
            <p:cNvPr id="63" name="Freeform 71">
              <a:extLst>
                <a:ext uri="{FF2B5EF4-FFF2-40B4-BE49-F238E27FC236}">
                  <a16:creationId xmlns:a16="http://schemas.microsoft.com/office/drawing/2014/main" id="{72948EEF-AF00-4A35-8D28-288974E126FE}"/>
                </a:ext>
              </a:extLst>
            </p:cNvPr>
            <p:cNvSpPr>
              <a:spLocks/>
            </p:cNvSpPr>
            <p:nvPr>
              <p:custDataLst>
                <p:tags r:id="rId54"/>
              </p:custDataLst>
            </p:nvPr>
          </p:nvSpPr>
          <p:spPr bwMode="auto">
            <a:xfrm>
              <a:off x="8029575" y="4244975"/>
              <a:ext cx="77788" cy="130175"/>
            </a:xfrm>
            <a:custGeom>
              <a:avLst/>
              <a:gdLst>
                <a:gd name="T0" fmla="*/ 180 w 180"/>
                <a:gd name="T1" fmla="*/ 222 h 240"/>
                <a:gd name="T2" fmla="*/ 175 w 180"/>
                <a:gd name="T3" fmla="*/ 223 h 240"/>
                <a:gd name="T4" fmla="*/ 171 w 180"/>
                <a:gd name="T5" fmla="*/ 223 h 240"/>
                <a:gd name="T6" fmla="*/ 167 w 180"/>
                <a:gd name="T7" fmla="*/ 225 h 240"/>
                <a:gd name="T8" fmla="*/ 164 w 180"/>
                <a:gd name="T9" fmla="*/ 227 h 240"/>
                <a:gd name="T10" fmla="*/ 158 w 180"/>
                <a:gd name="T11" fmla="*/ 232 h 240"/>
                <a:gd name="T12" fmla="*/ 153 w 180"/>
                <a:gd name="T13" fmla="*/ 240 h 240"/>
                <a:gd name="T14" fmla="*/ 140 w 180"/>
                <a:gd name="T15" fmla="*/ 232 h 240"/>
                <a:gd name="T16" fmla="*/ 131 w 180"/>
                <a:gd name="T17" fmla="*/ 223 h 240"/>
                <a:gd name="T18" fmla="*/ 123 w 180"/>
                <a:gd name="T19" fmla="*/ 214 h 240"/>
                <a:gd name="T20" fmla="*/ 118 w 180"/>
                <a:gd name="T21" fmla="*/ 206 h 240"/>
                <a:gd name="T22" fmla="*/ 112 w 180"/>
                <a:gd name="T23" fmla="*/ 195 h 240"/>
                <a:gd name="T24" fmla="*/ 106 w 180"/>
                <a:gd name="T25" fmla="*/ 185 h 240"/>
                <a:gd name="T26" fmla="*/ 98 w 180"/>
                <a:gd name="T27" fmla="*/ 174 h 240"/>
                <a:gd name="T28" fmla="*/ 87 w 180"/>
                <a:gd name="T29" fmla="*/ 161 h 240"/>
                <a:gd name="T30" fmla="*/ 82 w 180"/>
                <a:gd name="T31" fmla="*/ 153 h 240"/>
                <a:gd name="T32" fmla="*/ 75 w 180"/>
                <a:gd name="T33" fmla="*/ 146 h 240"/>
                <a:gd name="T34" fmla="*/ 70 w 180"/>
                <a:gd name="T35" fmla="*/ 139 h 240"/>
                <a:gd name="T36" fmla="*/ 62 w 180"/>
                <a:gd name="T37" fmla="*/ 133 h 240"/>
                <a:gd name="T38" fmla="*/ 48 w 180"/>
                <a:gd name="T39" fmla="*/ 121 h 240"/>
                <a:gd name="T40" fmla="*/ 33 w 180"/>
                <a:gd name="T41" fmla="*/ 110 h 240"/>
                <a:gd name="T42" fmla="*/ 27 w 180"/>
                <a:gd name="T43" fmla="*/ 104 h 240"/>
                <a:gd name="T44" fmla="*/ 21 w 180"/>
                <a:gd name="T45" fmla="*/ 98 h 240"/>
                <a:gd name="T46" fmla="*/ 15 w 180"/>
                <a:gd name="T47" fmla="*/ 92 h 240"/>
                <a:gd name="T48" fmla="*/ 10 w 180"/>
                <a:gd name="T49" fmla="*/ 84 h 240"/>
                <a:gd name="T50" fmla="*/ 6 w 180"/>
                <a:gd name="T51" fmla="*/ 77 h 240"/>
                <a:gd name="T52" fmla="*/ 4 w 180"/>
                <a:gd name="T53" fmla="*/ 68 h 240"/>
                <a:gd name="T54" fmla="*/ 1 w 180"/>
                <a:gd name="T55" fmla="*/ 60 h 240"/>
                <a:gd name="T56" fmla="*/ 0 w 180"/>
                <a:gd name="T57" fmla="*/ 50 h 240"/>
                <a:gd name="T58" fmla="*/ 0 w 180"/>
                <a:gd name="T59" fmla="*/ 35 h 240"/>
                <a:gd name="T60" fmla="*/ 0 w 180"/>
                <a:gd name="T61" fmla="*/ 25 h 240"/>
                <a:gd name="T62" fmla="*/ 0 w 180"/>
                <a:gd name="T63" fmla="*/ 15 h 240"/>
                <a:gd name="T64" fmla="*/ 0 w 180"/>
                <a:gd name="T65" fmla="*/ 0 h 240"/>
                <a:gd name="T66" fmla="*/ 10 w 180"/>
                <a:gd name="T67" fmla="*/ 8 h 240"/>
                <a:gd name="T68" fmla="*/ 19 w 180"/>
                <a:gd name="T69" fmla="*/ 17 h 240"/>
                <a:gd name="T70" fmla="*/ 27 w 180"/>
                <a:gd name="T71" fmla="*/ 27 h 240"/>
                <a:gd name="T72" fmla="*/ 34 w 180"/>
                <a:gd name="T73" fmla="*/ 38 h 240"/>
                <a:gd name="T74" fmla="*/ 41 w 180"/>
                <a:gd name="T75" fmla="*/ 48 h 240"/>
                <a:gd name="T76" fmla="*/ 46 w 180"/>
                <a:gd name="T77" fmla="*/ 58 h 240"/>
                <a:gd name="T78" fmla="*/ 51 w 180"/>
                <a:gd name="T79" fmla="*/ 66 h 240"/>
                <a:gd name="T80" fmla="*/ 54 w 180"/>
                <a:gd name="T81" fmla="*/ 74 h 240"/>
                <a:gd name="T82" fmla="*/ 60 w 180"/>
                <a:gd name="T83" fmla="*/ 86 h 240"/>
                <a:gd name="T84" fmla="*/ 66 w 180"/>
                <a:gd name="T85" fmla="*/ 98 h 240"/>
                <a:gd name="T86" fmla="*/ 74 w 180"/>
                <a:gd name="T87" fmla="*/ 107 h 240"/>
                <a:gd name="T88" fmla="*/ 82 w 180"/>
                <a:gd name="T89" fmla="*/ 116 h 240"/>
                <a:gd name="T90" fmla="*/ 100 w 180"/>
                <a:gd name="T91" fmla="*/ 133 h 240"/>
                <a:gd name="T92" fmla="*/ 119 w 180"/>
                <a:gd name="T93" fmla="*/ 149 h 240"/>
                <a:gd name="T94" fmla="*/ 139 w 180"/>
                <a:gd name="T95" fmla="*/ 164 h 240"/>
                <a:gd name="T96" fmla="*/ 155 w 180"/>
                <a:gd name="T97" fmla="*/ 180 h 240"/>
                <a:gd name="T98" fmla="*/ 163 w 180"/>
                <a:gd name="T99" fmla="*/ 189 h 240"/>
                <a:gd name="T100" fmla="*/ 169 w 180"/>
                <a:gd name="T101" fmla="*/ 199 h 240"/>
                <a:gd name="T102" fmla="*/ 175 w 180"/>
                <a:gd name="T103" fmla="*/ 210 h 240"/>
                <a:gd name="T104" fmla="*/ 180 w 180"/>
                <a:gd name="T105" fmla="*/ 222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80" h="240">
                  <a:moveTo>
                    <a:pt x="180" y="222"/>
                  </a:moveTo>
                  <a:lnTo>
                    <a:pt x="175" y="223"/>
                  </a:lnTo>
                  <a:lnTo>
                    <a:pt x="171" y="223"/>
                  </a:lnTo>
                  <a:lnTo>
                    <a:pt x="167" y="225"/>
                  </a:lnTo>
                  <a:lnTo>
                    <a:pt x="164" y="227"/>
                  </a:lnTo>
                  <a:lnTo>
                    <a:pt x="158" y="232"/>
                  </a:lnTo>
                  <a:lnTo>
                    <a:pt x="153" y="240"/>
                  </a:lnTo>
                  <a:lnTo>
                    <a:pt x="140" y="232"/>
                  </a:lnTo>
                  <a:lnTo>
                    <a:pt x="131" y="223"/>
                  </a:lnTo>
                  <a:lnTo>
                    <a:pt x="123" y="214"/>
                  </a:lnTo>
                  <a:lnTo>
                    <a:pt x="118" y="206"/>
                  </a:lnTo>
                  <a:lnTo>
                    <a:pt x="112" y="195"/>
                  </a:lnTo>
                  <a:lnTo>
                    <a:pt x="106" y="185"/>
                  </a:lnTo>
                  <a:lnTo>
                    <a:pt x="98" y="174"/>
                  </a:lnTo>
                  <a:lnTo>
                    <a:pt x="87" y="161"/>
                  </a:lnTo>
                  <a:lnTo>
                    <a:pt x="82" y="153"/>
                  </a:lnTo>
                  <a:lnTo>
                    <a:pt x="75" y="146"/>
                  </a:lnTo>
                  <a:lnTo>
                    <a:pt x="70" y="139"/>
                  </a:lnTo>
                  <a:lnTo>
                    <a:pt x="62" y="133"/>
                  </a:lnTo>
                  <a:lnTo>
                    <a:pt x="48" y="121"/>
                  </a:lnTo>
                  <a:lnTo>
                    <a:pt x="33" y="110"/>
                  </a:lnTo>
                  <a:lnTo>
                    <a:pt x="27" y="104"/>
                  </a:lnTo>
                  <a:lnTo>
                    <a:pt x="21" y="98"/>
                  </a:lnTo>
                  <a:lnTo>
                    <a:pt x="15" y="92"/>
                  </a:lnTo>
                  <a:lnTo>
                    <a:pt x="10" y="84"/>
                  </a:lnTo>
                  <a:lnTo>
                    <a:pt x="6" y="77"/>
                  </a:lnTo>
                  <a:lnTo>
                    <a:pt x="4" y="68"/>
                  </a:lnTo>
                  <a:lnTo>
                    <a:pt x="1" y="60"/>
                  </a:lnTo>
                  <a:lnTo>
                    <a:pt x="0" y="50"/>
                  </a:lnTo>
                  <a:lnTo>
                    <a:pt x="0" y="35"/>
                  </a:lnTo>
                  <a:lnTo>
                    <a:pt x="0" y="25"/>
                  </a:lnTo>
                  <a:lnTo>
                    <a:pt x="0" y="15"/>
                  </a:lnTo>
                  <a:lnTo>
                    <a:pt x="0" y="0"/>
                  </a:lnTo>
                  <a:lnTo>
                    <a:pt x="10" y="8"/>
                  </a:lnTo>
                  <a:lnTo>
                    <a:pt x="19" y="17"/>
                  </a:lnTo>
                  <a:lnTo>
                    <a:pt x="27" y="27"/>
                  </a:lnTo>
                  <a:lnTo>
                    <a:pt x="34" y="38"/>
                  </a:lnTo>
                  <a:lnTo>
                    <a:pt x="41" y="48"/>
                  </a:lnTo>
                  <a:lnTo>
                    <a:pt x="46" y="58"/>
                  </a:lnTo>
                  <a:lnTo>
                    <a:pt x="51" y="66"/>
                  </a:lnTo>
                  <a:lnTo>
                    <a:pt x="54" y="74"/>
                  </a:lnTo>
                  <a:lnTo>
                    <a:pt x="60" y="86"/>
                  </a:lnTo>
                  <a:lnTo>
                    <a:pt x="66" y="98"/>
                  </a:lnTo>
                  <a:lnTo>
                    <a:pt x="74" y="107"/>
                  </a:lnTo>
                  <a:lnTo>
                    <a:pt x="82" y="116"/>
                  </a:lnTo>
                  <a:lnTo>
                    <a:pt x="100" y="133"/>
                  </a:lnTo>
                  <a:lnTo>
                    <a:pt x="119" y="149"/>
                  </a:lnTo>
                  <a:lnTo>
                    <a:pt x="139" y="164"/>
                  </a:lnTo>
                  <a:lnTo>
                    <a:pt x="155" y="180"/>
                  </a:lnTo>
                  <a:lnTo>
                    <a:pt x="163" y="189"/>
                  </a:lnTo>
                  <a:lnTo>
                    <a:pt x="169" y="199"/>
                  </a:lnTo>
                  <a:lnTo>
                    <a:pt x="175" y="210"/>
                  </a:lnTo>
                  <a:lnTo>
                    <a:pt x="180" y="222"/>
                  </a:lnTo>
                </a:path>
              </a:pathLst>
            </a:custGeom>
            <a:grpFill/>
            <a:ln w="9525" cmpd="sng">
              <a:noFill/>
              <a:prstDash val="solid"/>
              <a:round/>
              <a:headEnd/>
              <a:tailEnd/>
            </a:ln>
          </p:spPr>
          <p:txBody>
            <a:bodyPr/>
            <a:lstStyle/>
            <a:p>
              <a:endParaRPr lang="en-US" sz="2178"/>
            </a:p>
          </p:txBody>
        </p:sp>
        <p:sp>
          <p:nvSpPr>
            <p:cNvPr id="64" name="Freeform 72">
              <a:extLst>
                <a:ext uri="{FF2B5EF4-FFF2-40B4-BE49-F238E27FC236}">
                  <a16:creationId xmlns:a16="http://schemas.microsoft.com/office/drawing/2014/main" id="{FAAA5810-5084-42D3-AF2C-B1E72040F1D6}"/>
                </a:ext>
              </a:extLst>
            </p:cNvPr>
            <p:cNvSpPr>
              <a:spLocks/>
            </p:cNvSpPr>
            <p:nvPr>
              <p:custDataLst>
                <p:tags r:id="rId55"/>
              </p:custDataLst>
            </p:nvPr>
          </p:nvSpPr>
          <p:spPr bwMode="auto">
            <a:xfrm>
              <a:off x="8029575" y="4217988"/>
              <a:ext cx="14288" cy="57150"/>
            </a:xfrm>
            <a:custGeom>
              <a:avLst/>
              <a:gdLst>
                <a:gd name="T0" fmla="*/ 0 w 27"/>
                <a:gd name="T1" fmla="*/ 0 h 30"/>
                <a:gd name="T2" fmla="*/ 1 w 27"/>
                <a:gd name="T3" fmla="*/ 5 h 30"/>
                <a:gd name="T4" fmla="*/ 3 w 27"/>
                <a:gd name="T5" fmla="*/ 11 h 30"/>
                <a:gd name="T6" fmla="*/ 4 w 27"/>
                <a:gd name="T7" fmla="*/ 14 h 30"/>
                <a:gd name="T8" fmla="*/ 4 w 27"/>
                <a:gd name="T9" fmla="*/ 19 h 30"/>
                <a:gd name="T10" fmla="*/ 3 w 27"/>
                <a:gd name="T11" fmla="*/ 24 h 30"/>
                <a:gd name="T12" fmla="*/ 0 w 27"/>
                <a:gd name="T13" fmla="*/ 30 h 30"/>
                <a:gd name="T14" fmla="*/ 17 w 27"/>
                <a:gd name="T15" fmla="*/ 27 h 30"/>
                <a:gd name="T16" fmla="*/ 27 w 27"/>
                <a:gd name="T17" fmla="*/ 24 h 30"/>
                <a:gd name="T18" fmla="*/ 23 w 27"/>
                <a:gd name="T19" fmla="*/ 20 h 30"/>
                <a:gd name="T20" fmla="*/ 17 w 27"/>
                <a:gd name="T21" fmla="*/ 12 h 30"/>
                <a:gd name="T22" fmla="*/ 11 w 27"/>
                <a:gd name="T23" fmla="*/ 8 h 30"/>
                <a:gd name="T24" fmla="*/ 7 w 27"/>
                <a:gd name="T25" fmla="*/ 4 h 30"/>
                <a:gd name="T26" fmla="*/ 4 w 27"/>
                <a:gd name="T27" fmla="*/ 1 h 30"/>
                <a:gd name="T28" fmla="*/ 0 w 27"/>
                <a:gd name="T29"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7" h="30">
                  <a:moveTo>
                    <a:pt x="0" y="0"/>
                  </a:moveTo>
                  <a:lnTo>
                    <a:pt x="1" y="5"/>
                  </a:lnTo>
                  <a:lnTo>
                    <a:pt x="3" y="11"/>
                  </a:lnTo>
                  <a:lnTo>
                    <a:pt x="4" y="14"/>
                  </a:lnTo>
                  <a:lnTo>
                    <a:pt x="4" y="19"/>
                  </a:lnTo>
                  <a:lnTo>
                    <a:pt x="3" y="24"/>
                  </a:lnTo>
                  <a:lnTo>
                    <a:pt x="0" y="30"/>
                  </a:lnTo>
                  <a:lnTo>
                    <a:pt x="17" y="27"/>
                  </a:lnTo>
                  <a:lnTo>
                    <a:pt x="27" y="24"/>
                  </a:lnTo>
                  <a:lnTo>
                    <a:pt x="23" y="20"/>
                  </a:lnTo>
                  <a:lnTo>
                    <a:pt x="17" y="12"/>
                  </a:lnTo>
                  <a:lnTo>
                    <a:pt x="11" y="8"/>
                  </a:lnTo>
                  <a:lnTo>
                    <a:pt x="7" y="4"/>
                  </a:lnTo>
                  <a:lnTo>
                    <a:pt x="4" y="1"/>
                  </a:lnTo>
                  <a:lnTo>
                    <a:pt x="0" y="0"/>
                  </a:lnTo>
                </a:path>
              </a:pathLst>
            </a:custGeom>
            <a:grpFill/>
            <a:ln w="9525" cmpd="sng">
              <a:noFill/>
              <a:prstDash val="solid"/>
              <a:round/>
              <a:headEnd/>
              <a:tailEnd/>
            </a:ln>
          </p:spPr>
          <p:txBody>
            <a:bodyPr/>
            <a:lstStyle/>
            <a:p>
              <a:endParaRPr lang="en-US" sz="2178"/>
            </a:p>
          </p:txBody>
        </p:sp>
        <p:grpSp>
          <p:nvGrpSpPr>
            <p:cNvPr id="65" name="Group 73">
              <a:extLst>
                <a:ext uri="{FF2B5EF4-FFF2-40B4-BE49-F238E27FC236}">
                  <a16:creationId xmlns:a16="http://schemas.microsoft.com/office/drawing/2014/main" id="{D30A98DC-4BAF-42CA-97EE-25AFBA16B01F}"/>
                </a:ext>
              </a:extLst>
            </p:cNvPr>
            <p:cNvGrpSpPr>
              <a:grpSpLocks/>
            </p:cNvGrpSpPr>
            <p:nvPr>
              <p:custDataLst>
                <p:tags r:id="rId56"/>
              </p:custDataLst>
            </p:nvPr>
          </p:nvGrpSpPr>
          <p:grpSpPr bwMode="auto">
            <a:xfrm>
              <a:off x="7720013" y="4738688"/>
              <a:ext cx="458787" cy="404812"/>
              <a:chOff x="5372" y="3323"/>
              <a:chExt cx="341" cy="253"/>
            </a:xfrm>
            <a:grpFill/>
          </p:grpSpPr>
          <p:sp>
            <p:nvSpPr>
              <p:cNvPr id="540" name="Freeform 74">
                <a:extLst>
                  <a:ext uri="{FF2B5EF4-FFF2-40B4-BE49-F238E27FC236}">
                    <a16:creationId xmlns:a16="http://schemas.microsoft.com/office/drawing/2014/main" id="{BBDEE529-21B4-4A9F-B40C-84CBE324F436}"/>
                  </a:ext>
                </a:extLst>
              </p:cNvPr>
              <p:cNvSpPr>
                <a:spLocks/>
              </p:cNvSpPr>
              <p:nvPr/>
            </p:nvSpPr>
            <p:spPr bwMode="auto">
              <a:xfrm>
                <a:off x="5372" y="3565"/>
                <a:ext cx="16" cy="11"/>
              </a:xfrm>
              <a:custGeom>
                <a:avLst/>
                <a:gdLst>
                  <a:gd name="T0" fmla="*/ 0 w 53"/>
                  <a:gd name="T1" fmla="*/ 31 h 33"/>
                  <a:gd name="T2" fmla="*/ 4 w 53"/>
                  <a:gd name="T3" fmla="*/ 26 h 33"/>
                  <a:gd name="T4" fmla="*/ 8 w 53"/>
                  <a:gd name="T5" fmla="*/ 21 h 33"/>
                  <a:gd name="T6" fmla="*/ 15 w 53"/>
                  <a:gd name="T7" fmla="*/ 16 h 33"/>
                  <a:gd name="T8" fmla="*/ 21 w 53"/>
                  <a:gd name="T9" fmla="*/ 11 h 33"/>
                  <a:gd name="T10" fmla="*/ 29 w 53"/>
                  <a:gd name="T11" fmla="*/ 7 h 33"/>
                  <a:gd name="T12" fmla="*/ 38 w 53"/>
                  <a:gd name="T13" fmla="*/ 3 h 33"/>
                  <a:gd name="T14" fmla="*/ 45 w 53"/>
                  <a:gd name="T15" fmla="*/ 1 h 33"/>
                  <a:gd name="T16" fmla="*/ 53 w 53"/>
                  <a:gd name="T17" fmla="*/ 0 h 33"/>
                  <a:gd name="T18" fmla="*/ 53 w 53"/>
                  <a:gd name="T19" fmla="*/ 18 h 33"/>
                  <a:gd name="T20" fmla="*/ 38 w 53"/>
                  <a:gd name="T21" fmla="*/ 24 h 33"/>
                  <a:gd name="T22" fmla="*/ 27 w 53"/>
                  <a:gd name="T23" fmla="*/ 30 h 33"/>
                  <a:gd name="T24" fmla="*/ 21 w 53"/>
                  <a:gd name="T25" fmla="*/ 32 h 33"/>
                  <a:gd name="T26" fmla="*/ 16 w 53"/>
                  <a:gd name="T27" fmla="*/ 33 h 33"/>
                  <a:gd name="T28" fmla="*/ 9 w 53"/>
                  <a:gd name="T29" fmla="*/ 33 h 33"/>
                  <a:gd name="T30" fmla="*/ 0 w 53"/>
                  <a:gd name="T31" fmla="*/ 31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3" h="33">
                    <a:moveTo>
                      <a:pt x="0" y="31"/>
                    </a:moveTo>
                    <a:lnTo>
                      <a:pt x="4" y="26"/>
                    </a:lnTo>
                    <a:lnTo>
                      <a:pt x="8" y="21"/>
                    </a:lnTo>
                    <a:lnTo>
                      <a:pt x="15" y="16"/>
                    </a:lnTo>
                    <a:lnTo>
                      <a:pt x="21" y="11"/>
                    </a:lnTo>
                    <a:lnTo>
                      <a:pt x="29" y="7"/>
                    </a:lnTo>
                    <a:lnTo>
                      <a:pt x="38" y="3"/>
                    </a:lnTo>
                    <a:lnTo>
                      <a:pt x="45" y="1"/>
                    </a:lnTo>
                    <a:lnTo>
                      <a:pt x="53" y="0"/>
                    </a:lnTo>
                    <a:lnTo>
                      <a:pt x="53" y="18"/>
                    </a:lnTo>
                    <a:lnTo>
                      <a:pt x="38" y="24"/>
                    </a:lnTo>
                    <a:lnTo>
                      <a:pt x="27" y="30"/>
                    </a:lnTo>
                    <a:lnTo>
                      <a:pt x="21" y="32"/>
                    </a:lnTo>
                    <a:lnTo>
                      <a:pt x="16" y="33"/>
                    </a:lnTo>
                    <a:lnTo>
                      <a:pt x="9" y="33"/>
                    </a:lnTo>
                    <a:lnTo>
                      <a:pt x="0" y="31"/>
                    </a:lnTo>
                  </a:path>
                </a:pathLst>
              </a:custGeom>
              <a:grpFill/>
              <a:ln w="952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sp>
            <p:nvSpPr>
              <p:cNvPr id="541" name="Freeform 75">
                <a:extLst>
                  <a:ext uri="{FF2B5EF4-FFF2-40B4-BE49-F238E27FC236}">
                    <a16:creationId xmlns:a16="http://schemas.microsoft.com/office/drawing/2014/main" id="{80124A49-23FB-482C-9862-CCDB77494879}"/>
                  </a:ext>
                </a:extLst>
              </p:cNvPr>
              <p:cNvSpPr>
                <a:spLocks/>
              </p:cNvSpPr>
              <p:nvPr/>
            </p:nvSpPr>
            <p:spPr bwMode="auto">
              <a:xfrm>
                <a:off x="5379" y="3446"/>
                <a:ext cx="202" cy="117"/>
              </a:xfrm>
              <a:custGeom>
                <a:avLst/>
                <a:gdLst>
                  <a:gd name="T0" fmla="*/ 24 w 631"/>
                  <a:gd name="T1" fmla="*/ 296 h 358"/>
                  <a:gd name="T2" fmla="*/ 50 w 631"/>
                  <a:gd name="T3" fmla="*/ 290 h 358"/>
                  <a:gd name="T4" fmla="*/ 65 w 631"/>
                  <a:gd name="T5" fmla="*/ 277 h 358"/>
                  <a:gd name="T6" fmla="*/ 79 w 631"/>
                  <a:gd name="T7" fmla="*/ 253 h 358"/>
                  <a:gd name="T8" fmla="*/ 100 w 631"/>
                  <a:gd name="T9" fmla="*/ 256 h 358"/>
                  <a:gd name="T10" fmla="*/ 126 w 631"/>
                  <a:gd name="T11" fmla="*/ 253 h 358"/>
                  <a:gd name="T12" fmla="*/ 141 w 631"/>
                  <a:gd name="T13" fmla="*/ 247 h 358"/>
                  <a:gd name="T14" fmla="*/ 162 w 631"/>
                  <a:gd name="T15" fmla="*/ 229 h 358"/>
                  <a:gd name="T16" fmla="*/ 180 w 631"/>
                  <a:gd name="T17" fmla="*/ 208 h 358"/>
                  <a:gd name="T18" fmla="*/ 211 w 631"/>
                  <a:gd name="T19" fmla="*/ 192 h 358"/>
                  <a:gd name="T20" fmla="*/ 260 w 631"/>
                  <a:gd name="T21" fmla="*/ 175 h 358"/>
                  <a:gd name="T22" fmla="*/ 329 w 631"/>
                  <a:gd name="T23" fmla="*/ 152 h 358"/>
                  <a:gd name="T24" fmla="*/ 361 w 631"/>
                  <a:gd name="T25" fmla="*/ 137 h 358"/>
                  <a:gd name="T26" fmla="*/ 392 w 631"/>
                  <a:gd name="T27" fmla="*/ 130 h 358"/>
                  <a:gd name="T28" fmla="*/ 406 w 631"/>
                  <a:gd name="T29" fmla="*/ 127 h 358"/>
                  <a:gd name="T30" fmla="*/ 440 w 631"/>
                  <a:gd name="T31" fmla="*/ 107 h 358"/>
                  <a:gd name="T32" fmla="*/ 469 w 631"/>
                  <a:gd name="T33" fmla="*/ 80 h 358"/>
                  <a:gd name="T34" fmla="*/ 478 w 631"/>
                  <a:gd name="T35" fmla="*/ 63 h 358"/>
                  <a:gd name="T36" fmla="*/ 504 w 631"/>
                  <a:gd name="T37" fmla="*/ 58 h 358"/>
                  <a:gd name="T38" fmla="*/ 537 w 631"/>
                  <a:gd name="T39" fmla="*/ 36 h 358"/>
                  <a:gd name="T40" fmla="*/ 568 w 631"/>
                  <a:gd name="T41" fmla="*/ 11 h 358"/>
                  <a:gd name="T42" fmla="*/ 591 w 631"/>
                  <a:gd name="T43" fmla="*/ 0 h 358"/>
                  <a:gd name="T44" fmla="*/ 602 w 631"/>
                  <a:gd name="T45" fmla="*/ 22 h 358"/>
                  <a:gd name="T46" fmla="*/ 617 w 631"/>
                  <a:gd name="T47" fmla="*/ 30 h 358"/>
                  <a:gd name="T48" fmla="*/ 625 w 631"/>
                  <a:gd name="T49" fmla="*/ 46 h 358"/>
                  <a:gd name="T50" fmla="*/ 601 w 631"/>
                  <a:gd name="T51" fmla="*/ 88 h 358"/>
                  <a:gd name="T52" fmla="*/ 568 w 631"/>
                  <a:gd name="T53" fmla="*/ 125 h 358"/>
                  <a:gd name="T54" fmla="*/ 529 w 631"/>
                  <a:gd name="T55" fmla="*/ 154 h 358"/>
                  <a:gd name="T56" fmla="*/ 487 w 631"/>
                  <a:gd name="T57" fmla="*/ 173 h 358"/>
                  <a:gd name="T58" fmla="*/ 445 w 631"/>
                  <a:gd name="T59" fmla="*/ 180 h 358"/>
                  <a:gd name="T60" fmla="*/ 438 w 631"/>
                  <a:gd name="T61" fmla="*/ 197 h 358"/>
                  <a:gd name="T62" fmla="*/ 433 w 631"/>
                  <a:gd name="T63" fmla="*/ 200 h 358"/>
                  <a:gd name="T64" fmla="*/ 395 w 631"/>
                  <a:gd name="T65" fmla="*/ 199 h 358"/>
                  <a:gd name="T66" fmla="*/ 367 w 631"/>
                  <a:gd name="T67" fmla="*/ 210 h 358"/>
                  <a:gd name="T68" fmla="*/ 347 w 631"/>
                  <a:gd name="T69" fmla="*/ 212 h 358"/>
                  <a:gd name="T70" fmla="*/ 338 w 631"/>
                  <a:gd name="T71" fmla="*/ 204 h 358"/>
                  <a:gd name="T72" fmla="*/ 313 w 631"/>
                  <a:gd name="T73" fmla="*/ 241 h 358"/>
                  <a:gd name="T74" fmla="*/ 272 w 631"/>
                  <a:gd name="T75" fmla="*/ 280 h 358"/>
                  <a:gd name="T76" fmla="*/ 220 w 631"/>
                  <a:gd name="T77" fmla="*/ 315 h 358"/>
                  <a:gd name="T78" fmla="*/ 164 w 631"/>
                  <a:gd name="T79" fmla="*/ 343 h 358"/>
                  <a:gd name="T80" fmla="*/ 110 w 631"/>
                  <a:gd name="T81" fmla="*/ 357 h 358"/>
                  <a:gd name="T82" fmla="*/ 71 w 631"/>
                  <a:gd name="T83" fmla="*/ 356 h 358"/>
                  <a:gd name="T84" fmla="*/ 56 w 631"/>
                  <a:gd name="T85" fmla="*/ 348 h 358"/>
                  <a:gd name="T86" fmla="*/ 33 w 631"/>
                  <a:gd name="T87" fmla="*/ 340 h 3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31" h="358">
                    <a:moveTo>
                      <a:pt x="0" y="327"/>
                    </a:moveTo>
                    <a:lnTo>
                      <a:pt x="7" y="297"/>
                    </a:lnTo>
                    <a:lnTo>
                      <a:pt x="24" y="296"/>
                    </a:lnTo>
                    <a:lnTo>
                      <a:pt x="39" y="293"/>
                    </a:lnTo>
                    <a:lnTo>
                      <a:pt x="44" y="292"/>
                    </a:lnTo>
                    <a:lnTo>
                      <a:pt x="50" y="290"/>
                    </a:lnTo>
                    <a:lnTo>
                      <a:pt x="54" y="287"/>
                    </a:lnTo>
                    <a:lnTo>
                      <a:pt x="58" y="285"/>
                    </a:lnTo>
                    <a:lnTo>
                      <a:pt x="65" y="277"/>
                    </a:lnTo>
                    <a:lnTo>
                      <a:pt x="70" y="270"/>
                    </a:lnTo>
                    <a:lnTo>
                      <a:pt x="75" y="262"/>
                    </a:lnTo>
                    <a:lnTo>
                      <a:pt x="79" y="253"/>
                    </a:lnTo>
                    <a:lnTo>
                      <a:pt x="87" y="255"/>
                    </a:lnTo>
                    <a:lnTo>
                      <a:pt x="93" y="256"/>
                    </a:lnTo>
                    <a:lnTo>
                      <a:pt x="100" y="256"/>
                    </a:lnTo>
                    <a:lnTo>
                      <a:pt x="106" y="256"/>
                    </a:lnTo>
                    <a:lnTo>
                      <a:pt x="116" y="254"/>
                    </a:lnTo>
                    <a:lnTo>
                      <a:pt x="126" y="253"/>
                    </a:lnTo>
                    <a:lnTo>
                      <a:pt x="131" y="252"/>
                    </a:lnTo>
                    <a:lnTo>
                      <a:pt x="136" y="250"/>
                    </a:lnTo>
                    <a:lnTo>
                      <a:pt x="141" y="247"/>
                    </a:lnTo>
                    <a:lnTo>
                      <a:pt x="145" y="244"/>
                    </a:lnTo>
                    <a:lnTo>
                      <a:pt x="153" y="237"/>
                    </a:lnTo>
                    <a:lnTo>
                      <a:pt x="162" y="229"/>
                    </a:lnTo>
                    <a:lnTo>
                      <a:pt x="168" y="220"/>
                    </a:lnTo>
                    <a:lnTo>
                      <a:pt x="175" y="213"/>
                    </a:lnTo>
                    <a:lnTo>
                      <a:pt x="180" y="208"/>
                    </a:lnTo>
                    <a:lnTo>
                      <a:pt x="186" y="204"/>
                    </a:lnTo>
                    <a:lnTo>
                      <a:pt x="199" y="198"/>
                    </a:lnTo>
                    <a:lnTo>
                      <a:pt x="211" y="192"/>
                    </a:lnTo>
                    <a:lnTo>
                      <a:pt x="223" y="187"/>
                    </a:lnTo>
                    <a:lnTo>
                      <a:pt x="235" y="182"/>
                    </a:lnTo>
                    <a:lnTo>
                      <a:pt x="260" y="175"/>
                    </a:lnTo>
                    <a:lnTo>
                      <a:pt x="283" y="167"/>
                    </a:lnTo>
                    <a:lnTo>
                      <a:pt x="308" y="160"/>
                    </a:lnTo>
                    <a:lnTo>
                      <a:pt x="329" y="152"/>
                    </a:lnTo>
                    <a:lnTo>
                      <a:pt x="340" y="147"/>
                    </a:lnTo>
                    <a:lnTo>
                      <a:pt x="351" y="142"/>
                    </a:lnTo>
                    <a:lnTo>
                      <a:pt x="361" y="137"/>
                    </a:lnTo>
                    <a:lnTo>
                      <a:pt x="372" y="130"/>
                    </a:lnTo>
                    <a:lnTo>
                      <a:pt x="382" y="130"/>
                    </a:lnTo>
                    <a:lnTo>
                      <a:pt x="392" y="130"/>
                    </a:lnTo>
                    <a:lnTo>
                      <a:pt x="396" y="130"/>
                    </a:lnTo>
                    <a:lnTo>
                      <a:pt x="401" y="129"/>
                    </a:lnTo>
                    <a:lnTo>
                      <a:pt x="406" y="127"/>
                    </a:lnTo>
                    <a:lnTo>
                      <a:pt x="413" y="124"/>
                    </a:lnTo>
                    <a:lnTo>
                      <a:pt x="426" y="117"/>
                    </a:lnTo>
                    <a:lnTo>
                      <a:pt x="440" y="107"/>
                    </a:lnTo>
                    <a:lnTo>
                      <a:pt x="454" y="97"/>
                    </a:lnTo>
                    <a:lnTo>
                      <a:pt x="465" y="86"/>
                    </a:lnTo>
                    <a:lnTo>
                      <a:pt x="469" y="80"/>
                    </a:lnTo>
                    <a:lnTo>
                      <a:pt x="473" y="74"/>
                    </a:lnTo>
                    <a:lnTo>
                      <a:pt x="477" y="69"/>
                    </a:lnTo>
                    <a:lnTo>
                      <a:pt x="478" y="63"/>
                    </a:lnTo>
                    <a:lnTo>
                      <a:pt x="488" y="62"/>
                    </a:lnTo>
                    <a:lnTo>
                      <a:pt x="496" y="61"/>
                    </a:lnTo>
                    <a:lnTo>
                      <a:pt x="504" y="58"/>
                    </a:lnTo>
                    <a:lnTo>
                      <a:pt x="512" y="54"/>
                    </a:lnTo>
                    <a:lnTo>
                      <a:pt x="525" y="46"/>
                    </a:lnTo>
                    <a:lnTo>
                      <a:pt x="537" y="36"/>
                    </a:lnTo>
                    <a:lnTo>
                      <a:pt x="549" y="26"/>
                    </a:lnTo>
                    <a:lnTo>
                      <a:pt x="561" y="16"/>
                    </a:lnTo>
                    <a:lnTo>
                      <a:pt x="568" y="11"/>
                    </a:lnTo>
                    <a:lnTo>
                      <a:pt x="575" y="7"/>
                    </a:lnTo>
                    <a:lnTo>
                      <a:pt x="583" y="4"/>
                    </a:lnTo>
                    <a:lnTo>
                      <a:pt x="591" y="0"/>
                    </a:lnTo>
                    <a:lnTo>
                      <a:pt x="594" y="10"/>
                    </a:lnTo>
                    <a:lnTo>
                      <a:pt x="597" y="16"/>
                    </a:lnTo>
                    <a:lnTo>
                      <a:pt x="602" y="22"/>
                    </a:lnTo>
                    <a:lnTo>
                      <a:pt x="606" y="25"/>
                    </a:lnTo>
                    <a:lnTo>
                      <a:pt x="612" y="28"/>
                    </a:lnTo>
                    <a:lnTo>
                      <a:pt x="617" y="30"/>
                    </a:lnTo>
                    <a:lnTo>
                      <a:pt x="624" y="31"/>
                    </a:lnTo>
                    <a:lnTo>
                      <a:pt x="631" y="31"/>
                    </a:lnTo>
                    <a:lnTo>
                      <a:pt x="625" y="46"/>
                    </a:lnTo>
                    <a:lnTo>
                      <a:pt x="618" y="61"/>
                    </a:lnTo>
                    <a:lnTo>
                      <a:pt x="611" y="75"/>
                    </a:lnTo>
                    <a:lnTo>
                      <a:pt x="601" y="88"/>
                    </a:lnTo>
                    <a:lnTo>
                      <a:pt x="591" y="101"/>
                    </a:lnTo>
                    <a:lnTo>
                      <a:pt x="580" y="114"/>
                    </a:lnTo>
                    <a:lnTo>
                      <a:pt x="568" y="125"/>
                    </a:lnTo>
                    <a:lnTo>
                      <a:pt x="556" y="136"/>
                    </a:lnTo>
                    <a:lnTo>
                      <a:pt x="543" y="145"/>
                    </a:lnTo>
                    <a:lnTo>
                      <a:pt x="529" y="154"/>
                    </a:lnTo>
                    <a:lnTo>
                      <a:pt x="515" y="161"/>
                    </a:lnTo>
                    <a:lnTo>
                      <a:pt x="501" y="167"/>
                    </a:lnTo>
                    <a:lnTo>
                      <a:pt x="487" y="173"/>
                    </a:lnTo>
                    <a:lnTo>
                      <a:pt x="473" y="177"/>
                    </a:lnTo>
                    <a:lnTo>
                      <a:pt x="459" y="179"/>
                    </a:lnTo>
                    <a:lnTo>
                      <a:pt x="445" y="180"/>
                    </a:lnTo>
                    <a:lnTo>
                      <a:pt x="443" y="189"/>
                    </a:lnTo>
                    <a:lnTo>
                      <a:pt x="439" y="195"/>
                    </a:lnTo>
                    <a:lnTo>
                      <a:pt x="438" y="197"/>
                    </a:lnTo>
                    <a:lnTo>
                      <a:pt x="436" y="199"/>
                    </a:lnTo>
                    <a:lnTo>
                      <a:pt x="435" y="200"/>
                    </a:lnTo>
                    <a:lnTo>
                      <a:pt x="433" y="200"/>
                    </a:lnTo>
                    <a:lnTo>
                      <a:pt x="422" y="199"/>
                    </a:lnTo>
                    <a:lnTo>
                      <a:pt x="405" y="198"/>
                    </a:lnTo>
                    <a:lnTo>
                      <a:pt x="395" y="199"/>
                    </a:lnTo>
                    <a:lnTo>
                      <a:pt x="385" y="202"/>
                    </a:lnTo>
                    <a:lnTo>
                      <a:pt x="376" y="206"/>
                    </a:lnTo>
                    <a:lnTo>
                      <a:pt x="367" y="210"/>
                    </a:lnTo>
                    <a:lnTo>
                      <a:pt x="358" y="213"/>
                    </a:lnTo>
                    <a:lnTo>
                      <a:pt x="351" y="213"/>
                    </a:lnTo>
                    <a:lnTo>
                      <a:pt x="347" y="212"/>
                    </a:lnTo>
                    <a:lnTo>
                      <a:pt x="344" y="211"/>
                    </a:lnTo>
                    <a:lnTo>
                      <a:pt x="342" y="208"/>
                    </a:lnTo>
                    <a:lnTo>
                      <a:pt x="338" y="204"/>
                    </a:lnTo>
                    <a:lnTo>
                      <a:pt x="333" y="216"/>
                    </a:lnTo>
                    <a:lnTo>
                      <a:pt x="324" y="229"/>
                    </a:lnTo>
                    <a:lnTo>
                      <a:pt x="313" y="241"/>
                    </a:lnTo>
                    <a:lnTo>
                      <a:pt x="301" y="254"/>
                    </a:lnTo>
                    <a:lnTo>
                      <a:pt x="288" y="267"/>
                    </a:lnTo>
                    <a:lnTo>
                      <a:pt x="272" y="280"/>
                    </a:lnTo>
                    <a:lnTo>
                      <a:pt x="256" y="293"/>
                    </a:lnTo>
                    <a:lnTo>
                      <a:pt x="238" y="304"/>
                    </a:lnTo>
                    <a:lnTo>
                      <a:pt x="220" y="315"/>
                    </a:lnTo>
                    <a:lnTo>
                      <a:pt x="202" y="325"/>
                    </a:lnTo>
                    <a:lnTo>
                      <a:pt x="182" y="334"/>
                    </a:lnTo>
                    <a:lnTo>
                      <a:pt x="164" y="343"/>
                    </a:lnTo>
                    <a:lnTo>
                      <a:pt x="145" y="349"/>
                    </a:lnTo>
                    <a:lnTo>
                      <a:pt x="127" y="354"/>
                    </a:lnTo>
                    <a:lnTo>
                      <a:pt x="110" y="357"/>
                    </a:lnTo>
                    <a:lnTo>
                      <a:pt x="93" y="358"/>
                    </a:lnTo>
                    <a:lnTo>
                      <a:pt x="80" y="358"/>
                    </a:lnTo>
                    <a:lnTo>
                      <a:pt x="71" y="356"/>
                    </a:lnTo>
                    <a:lnTo>
                      <a:pt x="65" y="354"/>
                    </a:lnTo>
                    <a:lnTo>
                      <a:pt x="60" y="351"/>
                    </a:lnTo>
                    <a:lnTo>
                      <a:pt x="56" y="348"/>
                    </a:lnTo>
                    <a:lnTo>
                      <a:pt x="51" y="345"/>
                    </a:lnTo>
                    <a:lnTo>
                      <a:pt x="44" y="343"/>
                    </a:lnTo>
                    <a:lnTo>
                      <a:pt x="33" y="340"/>
                    </a:lnTo>
                    <a:lnTo>
                      <a:pt x="0" y="327"/>
                    </a:lnTo>
                  </a:path>
                </a:pathLst>
              </a:custGeom>
              <a:grpFill/>
              <a:ln w="952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sp>
            <p:nvSpPr>
              <p:cNvPr id="542" name="Freeform 76">
                <a:extLst>
                  <a:ext uri="{FF2B5EF4-FFF2-40B4-BE49-F238E27FC236}">
                    <a16:creationId xmlns:a16="http://schemas.microsoft.com/office/drawing/2014/main" id="{EF709D74-561B-4076-BD75-CB98396E50F5}"/>
                  </a:ext>
                </a:extLst>
              </p:cNvPr>
              <p:cNvSpPr>
                <a:spLocks/>
              </p:cNvSpPr>
              <p:nvPr/>
            </p:nvSpPr>
            <p:spPr bwMode="auto">
              <a:xfrm>
                <a:off x="5597" y="3323"/>
                <a:ext cx="116" cy="141"/>
              </a:xfrm>
              <a:custGeom>
                <a:avLst/>
                <a:gdLst>
                  <a:gd name="T0" fmla="*/ 60 w 359"/>
                  <a:gd name="T1" fmla="*/ 288 h 431"/>
                  <a:gd name="T2" fmla="*/ 95 w 359"/>
                  <a:gd name="T3" fmla="*/ 269 h 431"/>
                  <a:gd name="T4" fmla="*/ 165 w 359"/>
                  <a:gd name="T5" fmla="*/ 209 h 431"/>
                  <a:gd name="T6" fmla="*/ 172 w 359"/>
                  <a:gd name="T7" fmla="*/ 168 h 431"/>
                  <a:gd name="T8" fmla="*/ 180 w 359"/>
                  <a:gd name="T9" fmla="*/ 149 h 431"/>
                  <a:gd name="T10" fmla="*/ 193 w 359"/>
                  <a:gd name="T11" fmla="*/ 137 h 431"/>
                  <a:gd name="T12" fmla="*/ 190 w 359"/>
                  <a:gd name="T13" fmla="*/ 126 h 431"/>
                  <a:gd name="T14" fmla="*/ 179 w 359"/>
                  <a:gd name="T15" fmla="*/ 94 h 431"/>
                  <a:gd name="T16" fmla="*/ 173 w 359"/>
                  <a:gd name="T17" fmla="*/ 34 h 431"/>
                  <a:gd name="T18" fmla="*/ 182 w 359"/>
                  <a:gd name="T19" fmla="*/ 0 h 431"/>
                  <a:gd name="T20" fmla="*/ 194 w 359"/>
                  <a:gd name="T21" fmla="*/ 11 h 431"/>
                  <a:gd name="T22" fmla="*/ 207 w 359"/>
                  <a:gd name="T23" fmla="*/ 29 h 431"/>
                  <a:gd name="T24" fmla="*/ 231 w 359"/>
                  <a:gd name="T25" fmla="*/ 56 h 431"/>
                  <a:gd name="T26" fmla="*/ 238 w 359"/>
                  <a:gd name="T27" fmla="*/ 73 h 431"/>
                  <a:gd name="T28" fmla="*/ 237 w 359"/>
                  <a:gd name="T29" fmla="*/ 88 h 431"/>
                  <a:gd name="T30" fmla="*/ 226 w 359"/>
                  <a:gd name="T31" fmla="*/ 102 h 431"/>
                  <a:gd name="T32" fmla="*/ 205 w 359"/>
                  <a:gd name="T33" fmla="*/ 120 h 431"/>
                  <a:gd name="T34" fmla="*/ 199 w 359"/>
                  <a:gd name="T35" fmla="*/ 131 h 431"/>
                  <a:gd name="T36" fmla="*/ 199 w 359"/>
                  <a:gd name="T37" fmla="*/ 149 h 431"/>
                  <a:gd name="T38" fmla="*/ 205 w 359"/>
                  <a:gd name="T39" fmla="*/ 159 h 431"/>
                  <a:gd name="T40" fmla="*/ 226 w 359"/>
                  <a:gd name="T41" fmla="*/ 160 h 431"/>
                  <a:gd name="T42" fmla="*/ 233 w 359"/>
                  <a:gd name="T43" fmla="*/ 153 h 431"/>
                  <a:gd name="T44" fmla="*/ 232 w 359"/>
                  <a:gd name="T45" fmla="*/ 135 h 431"/>
                  <a:gd name="T46" fmla="*/ 259 w 359"/>
                  <a:gd name="T47" fmla="*/ 193 h 431"/>
                  <a:gd name="T48" fmla="*/ 271 w 359"/>
                  <a:gd name="T49" fmla="*/ 208 h 431"/>
                  <a:gd name="T50" fmla="*/ 291 w 359"/>
                  <a:gd name="T51" fmla="*/ 219 h 431"/>
                  <a:gd name="T52" fmla="*/ 300 w 359"/>
                  <a:gd name="T53" fmla="*/ 217 h 431"/>
                  <a:gd name="T54" fmla="*/ 312 w 359"/>
                  <a:gd name="T55" fmla="*/ 206 h 431"/>
                  <a:gd name="T56" fmla="*/ 341 w 359"/>
                  <a:gd name="T57" fmla="*/ 194 h 431"/>
                  <a:gd name="T58" fmla="*/ 355 w 359"/>
                  <a:gd name="T59" fmla="*/ 206 h 431"/>
                  <a:gd name="T60" fmla="*/ 342 w 359"/>
                  <a:gd name="T61" fmla="*/ 240 h 431"/>
                  <a:gd name="T62" fmla="*/ 321 w 359"/>
                  <a:gd name="T63" fmla="*/ 261 h 431"/>
                  <a:gd name="T64" fmla="*/ 295 w 359"/>
                  <a:gd name="T65" fmla="*/ 275 h 431"/>
                  <a:gd name="T66" fmla="*/ 247 w 359"/>
                  <a:gd name="T67" fmla="*/ 288 h 431"/>
                  <a:gd name="T68" fmla="*/ 208 w 359"/>
                  <a:gd name="T69" fmla="*/ 299 h 431"/>
                  <a:gd name="T70" fmla="*/ 193 w 359"/>
                  <a:gd name="T71" fmla="*/ 308 h 431"/>
                  <a:gd name="T72" fmla="*/ 179 w 359"/>
                  <a:gd name="T73" fmla="*/ 339 h 431"/>
                  <a:gd name="T74" fmla="*/ 163 w 359"/>
                  <a:gd name="T75" fmla="*/ 356 h 431"/>
                  <a:gd name="T76" fmla="*/ 109 w 359"/>
                  <a:gd name="T77" fmla="*/ 394 h 431"/>
                  <a:gd name="T78" fmla="*/ 48 w 359"/>
                  <a:gd name="T79" fmla="*/ 424 h 431"/>
                  <a:gd name="T80" fmla="*/ 19 w 359"/>
                  <a:gd name="T81" fmla="*/ 431 h 431"/>
                  <a:gd name="T82" fmla="*/ 7 w 359"/>
                  <a:gd name="T83" fmla="*/ 426 h 431"/>
                  <a:gd name="T84" fmla="*/ 1 w 359"/>
                  <a:gd name="T85" fmla="*/ 415 h 431"/>
                  <a:gd name="T86" fmla="*/ 1 w 359"/>
                  <a:gd name="T87" fmla="*/ 402 h 431"/>
                  <a:gd name="T88" fmla="*/ 9 w 359"/>
                  <a:gd name="T89" fmla="*/ 391 h 431"/>
                  <a:gd name="T90" fmla="*/ 56 w 359"/>
                  <a:gd name="T91" fmla="*/ 374 h 431"/>
                  <a:gd name="T92" fmla="*/ 73 w 359"/>
                  <a:gd name="T93" fmla="*/ 351 h 431"/>
                  <a:gd name="T94" fmla="*/ 71 w 359"/>
                  <a:gd name="T95" fmla="*/ 335 h 431"/>
                  <a:gd name="T96" fmla="*/ 64 w 359"/>
                  <a:gd name="T97" fmla="*/ 326 h 431"/>
                  <a:gd name="T98" fmla="*/ 51 w 359"/>
                  <a:gd name="T99" fmla="*/ 320 h 431"/>
                  <a:gd name="T100" fmla="*/ 19 w 359"/>
                  <a:gd name="T101" fmla="*/ 320 h 4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59" h="431">
                    <a:moveTo>
                      <a:pt x="39" y="296"/>
                    </a:moveTo>
                    <a:lnTo>
                      <a:pt x="50" y="292"/>
                    </a:lnTo>
                    <a:lnTo>
                      <a:pt x="60" y="288"/>
                    </a:lnTo>
                    <a:lnTo>
                      <a:pt x="70" y="284"/>
                    </a:lnTo>
                    <a:lnTo>
                      <a:pt x="79" y="279"/>
                    </a:lnTo>
                    <a:lnTo>
                      <a:pt x="95" y="269"/>
                    </a:lnTo>
                    <a:lnTo>
                      <a:pt x="110" y="257"/>
                    </a:lnTo>
                    <a:lnTo>
                      <a:pt x="138" y="233"/>
                    </a:lnTo>
                    <a:lnTo>
                      <a:pt x="165" y="209"/>
                    </a:lnTo>
                    <a:lnTo>
                      <a:pt x="166" y="198"/>
                    </a:lnTo>
                    <a:lnTo>
                      <a:pt x="170" y="175"/>
                    </a:lnTo>
                    <a:lnTo>
                      <a:pt x="172" y="168"/>
                    </a:lnTo>
                    <a:lnTo>
                      <a:pt x="174" y="162"/>
                    </a:lnTo>
                    <a:lnTo>
                      <a:pt x="176" y="156"/>
                    </a:lnTo>
                    <a:lnTo>
                      <a:pt x="180" y="149"/>
                    </a:lnTo>
                    <a:lnTo>
                      <a:pt x="183" y="144"/>
                    </a:lnTo>
                    <a:lnTo>
                      <a:pt x="188" y="140"/>
                    </a:lnTo>
                    <a:lnTo>
                      <a:pt x="193" y="137"/>
                    </a:lnTo>
                    <a:lnTo>
                      <a:pt x="199" y="135"/>
                    </a:lnTo>
                    <a:lnTo>
                      <a:pt x="194" y="131"/>
                    </a:lnTo>
                    <a:lnTo>
                      <a:pt x="190" y="126"/>
                    </a:lnTo>
                    <a:lnTo>
                      <a:pt x="186" y="119"/>
                    </a:lnTo>
                    <a:lnTo>
                      <a:pt x="184" y="112"/>
                    </a:lnTo>
                    <a:lnTo>
                      <a:pt x="179" y="94"/>
                    </a:lnTo>
                    <a:lnTo>
                      <a:pt x="175" y="75"/>
                    </a:lnTo>
                    <a:lnTo>
                      <a:pt x="174" y="54"/>
                    </a:lnTo>
                    <a:lnTo>
                      <a:pt x="173" y="34"/>
                    </a:lnTo>
                    <a:lnTo>
                      <a:pt x="172" y="16"/>
                    </a:lnTo>
                    <a:lnTo>
                      <a:pt x="172" y="0"/>
                    </a:lnTo>
                    <a:lnTo>
                      <a:pt x="182" y="0"/>
                    </a:lnTo>
                    <a:lnTo>
                      <a:pt x="192" y="0"/>
                    </a:lnTo>
                    <a:lnTo>
                      <a:pt x="193" y="6"/>
                    </a:lnTo>
                    <a:lnTo>
                      <a:pt x="194" y="11"/>
                    </a:lnTo>
                    <a:lnTo>
                      <a:pt x="196" y="16"/>
                    </a:lnTo>
                    <a:lnTo>
                      <a:pt x="199" y="20"/>
                    </a:lnTo>
                    <a:lnTo>
                      <a:pt x="207" y="29"/>
                    </a:lnTo>
                    <a:lnTo>
                      <a:pt x="216" y="37"/>
                    </a:lnTo>
                    <a:lnTo>
                      <a:pt x="224" y="47"/>
                    </a:lnTo>
                    <a:lnTo>
                      <a:pt x="231" y="56"/>
                    </a:lnTo>
                    <a:lnTo>
                      <a:pt x="235" y="62"/>
                    </a:lnTo>
                    <a:lnTo>
                      <a:pt x="237" y="67"/>
                    </a:lnTo>
                    <a:lnTo>
                      <a:pt x="238" y="73"/>
                    </a:lnTo>
                    <a:lnTo>
                      <a:pt x="239" y="80"/>
                    </a:lnTo>
                    <a:lnTo>
                      <a:pt x="238" y="84"/>
                    </a:lnTo>
                    <a:lnTo>
                      <a:pt x="237" y="88"/>
                    </a:lnTo>
                    <a:lnTo>
                      <a:pt x="235" y="92"/>
                    </a:lnTo>
                    <a:lnTo>
                      <a:pt x="232" y="95"/>
                    </a:lnTo>
                    <a:lnTo>
                      <a:pt x="226" y="102"/>
                    </a:lnTo>
                    <a:lnTo>
                      <a:pt x="219" y="108"/>
                    </a:lnTo>
                    <a:lnTo>
                      <a:pt x="211" y="114"/>
                    </a:lnTo>
                    <a:lnTo>
                      <a:pt x="205" y="120"/>
                    </a:lnTo>
                    <a:lnTo>
                      <a:pt x="203" y="123"/>
                    </a:lnTo>
                    <a:lnTo>
                      <a:pt x="200" y="127"/>
                    </a:lnTo>
                    <a:lnTo>
                      <a:pt x="199" y="131"/>
                    </a:lnTo>
                    <a:lnTo>
                      <a:pt x="199" y="135"/>
                    </a:lnTo>
                    <a:lnTo>
                      <a:pt x="199" y="143"/>
                    </a:lnTo>
                    <a:lnTo>
                      <a:pt x="199" y="149"/>
                    </a:lnTo>
                    <a:lnTo>
                      <a:pt x="200" y="155"/>
                    </a:lnTo>
                    <a:lnTo>
                      <a:pt x="203" y="157"/>
                    </a:lnTo>
                    <a:lnTo>
                      <a:pt x="205" y="159"/>
                    </a:lnTo>
                    <a:lnTo>
                      <a:pt x="210" y="160"/>
                    </a:lnTo>
                    <a:lnTo>
                      <a:pt x="217" y="160"/>
                    </a:lnTo>
                    <a:lnTo>
                      <a:pt x="226" y="160"/>
                    </a:lnTo>
                    <a:lnTo>
                      <a:pt x="229" y="160"/>
                    </a:lnTo>
                    <a:lnTo>
                      <a:pt x="232" y="158"/>
                    </a:lnTo>
                    <a:lnTo>
                      <a:pt x="233" y="153"/>
                    </a:lnTo>
                    <a:lnTo>
                      <a:pt x="233" y="150"/>
                    </a:lnTo>
                    <a:lnTo>
                      <a:pt x="233" y="142"/>
                    </a:lnTo>
                    <a:lnTo>
                      <a:pt x="232" y="135"/>
                    </a:lnTo>
                    <a:lnTo>
                      <a:pt x="244" y="163"/>
                    </a:lnTo>
                    <a:lnTo>
                      <a:pt x="255" y="188"/>
                    </a:lnTo>
                    <a:lnTo>
                      <a:pt x="259" y="193"/>
                    </a:lnTo>
                    <a:lnTo>
                      <a:pt x="262" y="198"/>
                    </a:lnTo>
                    <a:lnTo>
                      <a:pt x="266" y="203"/>
                    </a:lnTo>
                    <a:lnTo>
                      <a:pt x="271" y="208"/>
                    </a:lnTo>
                    <a:lnTo>
                      <a:pt x="276" y="213"/>
                    </a:lnTo>
                    <a:lnTo>
                      <a:pt x="283" y="216"/>
                    </a:lnTo>
                    <a:lnTo>
                      <a:pt x="291" y="219"/>
                    </a:lnTo>
                    <a:lnTo>
                      <a:pt x="298" y="222"/>
                    </a:lnTo>
                    <a:lnTo>
                      <a:pt x="299" y="220"/>
                    </a:lnTo>
                    <a:lnTo>
                      <a:pt x="300" y="217"/>
                    </a:lnTo>
                    <a:lnTo>
                      <a:pt x="303" y="215"/>
                    </a:lnTo>
                    <a:lnTo>
                      <a:pt x="305" y="212"/>
                    </a:lnTo>
                    <a:lnTo>
                      <a:pt x="312" y="206"/>
                    </a:lnTo>
                    <a:lnTo>
                      <a:pt x="321" y="201"/>
                    </a:lnTo>
                    <a:lnTo>
                      <a:pt x="331" y="197"/>
                    </a:lnTo>
                    <a:lnTo>
                      <a:pt x="341" y="194"/>
                    </a:lnTo>
                    <a:lnTo>
                      <a:pt x="350" y="192"/>
                    </a:lnTo>
                    <a:lnTo>
                      <a:pt x="359" y="191"/>
                    </a:lnTo>
                    <a:lnTo>
                      <a:pt x="355" y="206"/>
                    </a:lnTo>
                    <a:lnTo>
                      <a:pt x="352" y="219"/>
                    </a:lnTo>
                    <a:lnTo>
                      <a:pt x="348" y="231"/>
                    </a:lnTo>
                    <a:lnTo>
                      <a:pt x="342" y="240"/>
                    </a:lnTo>
                    <a:lnTo>
                      <a:pt x="336" y="248"/>
                    </a:lnTo>
                    <a:lnTo>
                      <a:pt x="329" y="255"/>
                    </a:lnTo>
                    <a:lnTo>
                      <a:pt x="321" y="261"/>
                    </a:lnTo>
                    <a:lnTo>
                      <a:pt x="314" y="267"/>
                    </a:lnTo>
                    <a:lnTo>
                      <a:pt x="305" y="271"/>
                    </a:lnTo>
                    <a:lnTo>
                      <a:pt x="295" y="275"/>
                    </a:lnTo>
                    <a:lnTo>
                      <a:pt x="284" y="278"/>
                    </a:lnTo>
                    <a:lnTo>
                      <a:pt x="272" y="281"/>
                    </a:lnTo>
                    <a:lnTo>
                      <a:pt x="247" y="288"/>
                    </a:lnTo>
                    <a:lnTo>
                      <a:pt x="219" y="296"/>
                    </a:lnTo>
                    <a:lnTo>
                      <a:pt x="213" y="297"/>
                    </a:lnTo>
                    <a:lnTo>
                      <a:pt x="208" y="299"/>
                    </a:lnTo>
                    <a:lnTo>
                      <a:pt x="204" y="301"/>
                    </a:lnTo>
                    <a:lnTo>
                      <a:pt x="199" y="303"/>
                    </a:lnTo>
                    <a:lnTo>
                      <a:pt x="193" y="308"/>
                    </a:lnTo>
                    <a:lnTo>
                      <a:pt x="188" y="314"/>
                    </a:lnTo>
                    <a:lnTo>
                      <a:pt x="183" y="328"/>
                    </a:lnTo>
                    <a:lnTo>
                      <a:pt x="179" y="339"/>
                    </a:lnTo>
                    <a:lnTo>
                      <a:pt x="175" y="344"/>
                    </a:lnTo>
                    <a:lnTo>
                      <a:pt x="170" y="350"/>
                    </a:lnTo>
                    <a:lnTo>
                      <a:pt x="163" y="356"/>
                    </a:lnTo>
                    <a:lnTo>
                      <a:pt x="154" y="363"/>
                    </a:lnTo>
                    <a:lnTo>
                      <a:pt x="134" y="379"/>
                    </a:lnTo>
                    <a:lnTo>
                      <a:pt x="109" y="394"/>
                    </a:lnTo>
                    <a:lnTo>
                      <a:pt x="84" y="408"/>
                    </a:lnTo>
                    <a:lnTo>
                      <a:pt x="59" y="420"/>
                    </a:lnTo>
                    <a:lnTo>
                      <a:pt x="48" y="424"/>
                    </a:lnTo>
                    <a:lnTo>
                      <a:pt x="37" y="428"/>
                    </a:lnTo>
                    <a:lnTo>
                      <a:pt x="28" y="430"/>
                    </a:lnTo>
                    <a:lnTo>
                      <a:pt x="19" y="431"/>
                    </a:lnTo>
                    <a:lnTo>
                      <a:pt x="15" y="430"/>
                    </a:lnTo>
                    <a:lnTo>
                      <a:pt x="11" y="429"/>
                    </a:lnTo>
                    <a:lnTo>
                      <a:pt x="7" y="426"/>
                    </a:lnTo>
                    <a:lnTo>
                      <a:pt x="5" y="423"/>
                    </a:lnTo>
                    <a:lnTo>
                      <a:pt x="3" y="420"/>
                    </a:lnTo>
                    <a:lnTo>
                      <a:pt x="1" y="415"/>
                    </a:lnTo>
                    <a:lnTo>
                      <a:pt x="0" y="411"/>
                    </a:lnTo>
                    <a:lnTo>
                      <a:pt x="0" y="406"/>
                    </a:lnTo>
                    <a:lnTo>
                      <a:pt x="1" y="402"/>
                    </a:lnTo>
                    <a:lnTo>
                      <a:pt x="2" y="398"/>
                    </a:lnTo>
                    <a:lnTo>
                      <a:pt x="5" y="395"/>
                    </a:lnTo>
                    <a:lnTo>
                      <a:pt x="9" y="391"/>
                    </a:lnTo>
                    <a:lnTo>
                      <a:pt x="19" y="386"/>
                    </a:lnTo>
                    <a:lnTo>
                      <a:pt x="31" y="382"/>
                    </a:lnTo>
                    <a:lnTo>
                      <a:pt x="56" y="374"/>
                    </a:lnTo>
                    <a:lnTo>
                      <a:pt x="73" y="369"/>
                    </a:lnTo>
                    <a:lnTo>
                      <a:pt x="73" y="360"/>
                    </a:lnTo>
                    <a:lnTo>
                      <a:pt x="73" y="351"/>
                    </a:lnTo>
                    <a:lnTo>
                      <a:pt x="72" y="345"/>
                    </a:lnTo>
                    <a:lnTo>
                      <a:pt x="72" y="339"/>
                    </a:lnTo>
                    <a:lnTo>
                      <a:pt x="71" y="335"/>
                    </a:lnTo>
                    <a:lnTo>
                      <a:pt x="69" y="331"/>
                    </a:lnTo>
                    <a:lnTo>
                      <a:pt x="67" y="328"/>
                    </a:lnTo>
                    <a:lnTo>
                      <a:pt x="64" y="326"/>
                    </a:lnTo>
                    <a:lnTo>
                      <a:pt x="62" y="324"/>
                    </a:lnTo>
                    <a:lnTo>
                      <a:pt x="59" y="322"/>
                    </a:lnTo>
                    <a:lnTo>
                      <a:pt x="51" y="320"/>
                    </a:lnTo>
                    <a:lnTo>
                      <a:pt x="41" y="319"/>
                    </a:lnTo>
                    <a:lnTo>
                      <a:pt x="31" y="320"/>
                    </a:lnTo>
                    <a:lnTo>
                      <a:pt x="19" y="320"/>
                    </a:lnTo>
                    <a:lnTo>
                      <a:pt x="39" y="296"/>
                    </a:lnTo>
                  </a:path>
                </a:pathLst>
              </a:custGeom>
              <a:grpFill/>
              <a:ln w="952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grpSp>
        <p:sp>
          <p:nvSpPr>
            <p:cNvPr id="66" name="Freeform 77">
              <a:extLst>
                <a:ext uri="{FF2B5EF4-FFF2-40B4-BE49-F238E27FC236}">
                  <a16:creationId xmlns:a16="http://schemas.microsoft.com/office/drawing/2014/main" id="{AE67C3CF-AACA-440D-9B44-E37CD18FCD71}"/>
                </a:ext>
              </a:extLst>
            </p:cNvPr>
            <p:cNvSpPr>
              <a:spLocks/>
            </p:cNvSpPr>
            <p:nvPr>
              <p:custDataLst>
                <p:tags r:id="rId57"/>
              </p:custDataLst>
            </p:nvPr>
          </p:nvSpPr>
          <p:spPr bwMode="auto">
            <a:xfrm>
              <a:off x="7362825" y="3395663"/>
              <a:ext cx="9525" cy="57150"/>
            </a:xfrm>
            <a:custGeom>
              <a:avLst/>
              <a:gdLst>
                <a:gd name="T0" fmla="*/ 0 w 21"/>
                <a:gd name="T1" fmla="*/ 43 h 62"/>
                <a:gd name="T2" fmla="*/ 1 w 21"/>
                <a:gd name="T3" fmla="*/ 29 h 62"/>
                <a:gd name="T4" fmla="*/ 3 w 21"/>
                <a:gd name="T5" fmla="*/ 17 h 62"/>
                <a:gd name="T6" fmla="*/ 4 w 21"/>
                <a:gd name="T7" fmla="*/ 11 h 62"/>
                <a:gd name="T8" fmla="*/ 6 w 21"/>
                <a:gd name="T9" fmla="*/ 7 h 62"/>
                <a:gd name="T10" fmla="*/ 9 w 21"/>
                <a:gd name="T11" fmla="*/ 3 h 62"/>
                <a:gd name="T12" fmla="*/ 15 w 21"/>
                <a:gd name="T13" fmla="*/ 0 h 62"/>
                <a:gd name="T14" fmla="*/ 15 w 21"/>
                <a:gd name="T15" fmla="*/ 15 h 62"/>
                <a:gd name="T16" fmla="*/ 18 w 21"/>
                <a:gd name="T17" fmla="*/ 31 h 62"/>
                <a:gd name="T18" fmla="*/ 20 w 21"/>
                <a:gd name="T19" fmla="*/ 44 h 62"/>
                <a:gd name="T20" fmla="*/ 21 w 21"/>
                <a:gd name="T21" fmla="*/ 49 h 62"/>
                <a:gd name="T22" fmla="*/ 10 w 21"/>
                <a:gd name="T23" fmla="*/ 55 h 62"/>
                <a:gd name="T24" fmla="*/ 0 w 21"/>
                <a:gd name="T25" fmla="*/ 62 h 62"/>
                <a:gd name="T26" fmla="*/ 0 w 21"/>
                <a:gd name="T27" fmla="*/ 43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1" h="62">
                  <a:moveTo>
                    <a:pt x="0" y="43"/>
                  </a:moveTo>
                  <a:lnTo>
                    <a:pt x="1" y="29"/>
                  </a:lnTo>
                  <a:lnTo>
                    <a:pt x="3" y="17"/>
                  </a:lnTo>
                  <a:lnTo>
                    <a:pt x="4" y="11"/>
                  </a:lnTo>
                  <a:lnTo>
                    <a:pt x="6" y="7"/>
                  </a:lnTo>
                  <a:lnTo>
                    <a:pt x="9" y="3"/>
                  </a:lnTo>
                  <a:lnTo>
                    <a:pt x="15" y="0"/>
                  </a:lnTo>
                  <a:lnTo>
                    <a:pt x="15" y="15"/>
                  </a:lnTo>
                  <a:lnTo>
                    <a:pt x="18" y="31"/>
                  </a:lnTo>
                  <a:lnTo>
                    <a:pt x="20" y="44"/>
                  </a:lnTo>
                  <a:lnTo>
                    <a:pt x="21" y="49"/>
                  </a:lnTo>
                  <a:lnTo>
                    <a:pt x="10" y="55"/>
                  </a:lnTo>
                  <a:lnTo>
                    <a:pt x="0" y="62"/>
                  </a:lnTo>
                  <a:lnTo>
                    <a:pt x="0" y="43"/>
                  </a:lnTo>
                </a:path>
              </a:pathLst>
            </a:custGeom>
            <a:grpFill/>
            <a:ln w="9525" cmpd="sng">
              <a:noFill/>
              <a:prstDash val="solid"/>
              <a:round/>
              <a:headEnd/>
              <a:tailEnd/>
            </a:ln>
          </p:spPr>
          <p:txBody>
            <a:bodyPr/>
            <a:lstStyle/>
            <a:p>
              <a:endParaRPr lang="en-US" sz="2178"/>
            </a:p>
          </p:txBody>
        </p:sp>
        <p:sp>
          <p:nvSpPr>
            <p:cNvPr id="67" name="Freeform 78">
              <a:extLst>
                <a:ext uri="{FF2B5EF4-FFF2-40B4-BE49-F238E27FC236}">
                  <a16:creationId xmlns:a16="http://schemas.microsoft.com/office/drawing/2014/main" id="{0B0BD854-AD76-4891-ACD0-F8BBC1854E22}"/>
                </a:ext>
              </a:extLst>
            </p:cNvPr>
            <p:cNvSpPr>
              <a:spLocks/>
            </p:cNvSpPr>
            <p:nvPr>
              <p:custDataLst>
                <p:tags r:id="rId58"/>
              </p:custDataLst>
            </p:nvPr>
          </p:nvSpPr>
          <p:spPr bwMode="auto">
            <a:xfrm>
              <a:off x="8089900" y="4297363"/>
              <a:ext cx="14288" cy="57150"/>
            </a:xfrm>
            <a:custGeom>
              <a:avLst/>
              <a:gdLst>
                <a:gd name="T0" fmla="*/ 0 w 33"/>
                <a:gd name="T1" fmla="*/ 0 h 24"/>
                <a:gd name="T2" fmla="*/ 5 w 33"/>
                <a:gd name="T3" fmla="*/ 5 h 24"/>
                <a:gd name="T4" fmla="*/ 10 w 33"/>
                <a:gd name="T5" fmla="*/ 10 h 24"/>
                <a:gd name="T6" fmla="*/ 11 w 33"/>
                <a:gd name="T7" fmla="*/ 13 h 24"/>
                <a:gd name="T8" fmla="*/ 12 w 33"/>
                <a:gd name="T9" fmla="*/ 16 h 24"/>
                <a:gd name="T10" fmla="*/ 13 w 33"/>
                <a:gd name="T11" fmla="*/ 20 h 24"/>
                <a:gd name="T12" fmla="*/ 13 w 33"/>
                <a:gd name="T13" fmla="*/ 24 h 24"/>
                <a:gd name="T14" fmla="*/ 33 w 33"/>
                <a:gd name="T15" fmla="*/ 0 h 24"/>
                <a:gd name="T16" fmla="*/ 24 w 33"/>
                <a:gd name="T17" fmla="*/ 0 h 24"/>
                <a:gd name="T18" fmla="*/ 16 w 33"/>
                <a:gd name="T19" fmla="*/ 0 h 24"/>
                <a:gd name="T20" fmla="*/ 9 w 33"/>
                <a:gd name="T21" fmla="*/ 0 h 24"/>
                <a:gd name="T22" fmla="*/ 0 w 33"/>
                <a:gd name="T23"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3" h="24">
                  <a:moveTo>
                    <a:pt x="0" y="0"/>
                  </a:moveTo>
                  <a:lnTo>
                    <a:pt x="5" y="5"/>
                  </a:lnTo>
                  <a:lnTo>
                    <a:pt x="10" y="10"/>
                  </a:lnTo>
                  <a:lnTo>
                    <a:pt x="11" y="13"/>
                  </a:lnTo>
                  <a:lnTo>
                    <a:pt x="12" y="16"/>
                  </a:lnTo>
                  <a:lnTo>
                    <a:pt x="13" y="20"/>
                  </a:lnTo>
                  <a:lnTo>
                    <a:pt x="13" y="24"/>
                  </a:lnTo>
                  <a:lnTo>
                    <a:pt x="33" y="0"/>
                  </a:lnTo>
                  <a:lnTo>
                    <a:pt x="24" y="0"/>
                  </a:lnTo>
                  <a:lnTo>
                    <a:pt x="16" y="0"/>
                  </a:lnTo>
                  <a:lnTo>
                    <a:pt x="9" y="0"/>
                  </a:lnTo>
                  <a:lnTo>
                    <a:pt x="0" y="0"/>
                  </a:lnTo>
                </a:path>
              </a:pathLst>
            </a:custGeom>
            <a:grpFill/>
            <a:ln w="9525" cmpd="sng">
              <a:noFill/>
              <a:prstDash val="solid"/>
              <a:round/>
              <a:headEnd/>
              <a:tailEnd/>
            </a:ln>
          </p:spPr>
          <p:txBody>
            <a:bodyPr/>
            <a:lstStyle/>
            <a:p>
              <a:endParaRPr lang="en-US" sz="2178"/>
            </a:p>
          </p:txBody>
        </p:sp>
        <p:sp>
          <p:nvSpPr>
            <p:cNvPr id="68" name="Freeform 79">
              <a:extLst>
                <a:ext uri="{FF2B5EF4-FFF2-40B4-BE49-F238E27FC236}">
                  <a16:creationId xmlns:a16="http://schemas.microsoft.com/office/drawing/2014/main" id="{2750FA31-9554-403E-9957-F519AE762DA1}"/>
                </a:ext>
              </a:extLst>
            </p:cNvPr>
            <p:cNvSpPr>
              <a:spLocks/>
            </p:cNvSpPr>
            <p:nvPr>
              <p:custDataLst>
                <p:tags r:id="rId59"/>
              </p:custDataLst>
            </p:nvPr>
          </p:nvSpPr>
          <p:spPr bwMode="auto">
            <a:xfrm>
              <a:off x="8112125" y="4306888"/>
              <a:ext cx="17463" cy="58737"/>
            </a:xfrm>
            <a:custGeom>
              <a:avLst/>
              <a:gdLst>
                <a:gd name="T0" fmla="*/ 26 w 33"/>
                <a:gd name="T1" fmla="*/ 25 h 25"/>
                <a:gd name="T2" fmla="*/ 29 w 33"/>
                <a:gd name="T3" fmla="*/ 22 h 25"/>
                <a:gd name="T4" fmla="*/ 33 w 33"/>
                <a:gd name="T5" fmla="*/ 18 h 25"/>
                <a:gd name="T6" fmla="*/ 33 w 33"/>
                <a:gd name="T7" fmla="*/ 0 h 25"/>
                <a:gd name="T8" fmla="*/ 25 w 33"/>
                <a:gd name="T9" fmla="*/ 0 h 25"/>
                <a:gd name="T10" fmla="*/ 16 w 33"/>
                <a:gd name="T11" fmla="*/ 0 h 25"/>
                <a:gd name="T12" fmla="*/ 6 w 33"/>
                <a:gd name="T13" fmla="*/ 0 h 25"/>
                <a:gd name="T14" fmla="*/ 0 w 33"/>
                <a:gd name="T15" fmla="*/ 0 h 25"/>
                <a:gd name="T16" fmla="*/ 26 w 33"/>
                <a:gd name="T17" fmla="*/ 25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 h="25">
                  <a:moveTo>
                    <a:pt x="26" y="25"/>
                  </a:moveTo>
                  <a:lnTo>
                    <a:pt x="29" y="22"/>
                  </a:lnTo>
                  <a:lnTo>
                    <a:pt x="33" y="18"/>
                  </a:lnTo>
                  <a:lnTo>
                    <a:pt x="33" y="0"/>
                  </a:lnTo>
                  <a:lnTo>
                    <a:pt x="25" y="0"/>
                  </a:lnTo>
                  <a:lnTo>
                    <a:pt x="16" y="0"/>
                  </a:lnTo>
                  <a:lnTo>
                    <a:pt x="6" y="0"/>
                  </a:lnTo>
                  <a:lnTo>
                    <a:pt x="0" y="0"/>
                  </a:lnTo>
                  <a:lnTo>
                    <a:pt x="26" y="25"/>
                  </a:lnTo>
                </a:path>
              </a:pathLst>
            </a:custGeom>
            <a:grpFill/>
            <a:ln w="9525" cmpd="sng">
              <a:noFill/>
              <a:prstDash val="solid"/>
              <a:round/>
              <a:headEnd/>
              <a:tailEnd/>
            </a:ln>
          </p:spPr>
          <p:txBody>
            <a:bodyPr/>
            <a:lstStyle/>
            <a:p>
              <a:endParaRPr lang="en-US" sz="2178"/>
            </a:p>
          </p:txBody>
        </p:sp>
        <p:sp>
          <p:nvSpPr>
            <p:cNvPr id="69" name="Freeform 80">
              <a:extLst>
                <a:ext uri="{FF2B5EF4-FFF2-40B4-BE49-F238E27FC236}">
                  <a16:creationId xmlns:a16="http://schemas.microsoft.com/office/drawing/2014/main" id="{DE00D84D-80F9-46E7-8F65-A69134966D24}"/>
                </a:ext>
              </a:extLst>
            </p:cNvPr>
            <p:cNvSpPr>
              <a:spLocks/>
            </p:cNvSpPr>
            <p:nvPr>
              <p:custDataLst>
                <p:tags r:id="rId60"/>
              </p:custDataLst>
            </p:nvPr>
          </p:nvSpPr>
          <p:spPr bwMode="auto">
            <a:xfrm>
              <a:off x="7426325" y="3384550"/>
              <a:ext cx="1588" cy="55563"/>
            </a:xfrm>
            <a:custGeom>
              <a:avLst/>
              <a:gdLst>
                <a:gd name="T0" fmla="*/ 0 w 7"/>
                <a:gd name="T1" fmla="*/ 7 w 7"/>
                <a:gd name="T2" fmla="*/ 0 w 7"/>
              </a:gdLst>
              <a:ahLst/>
              <a:cxnLst>
                <a:cxn ang="0">
                  <a:pos x="T0" y="0"/>
                </a:cxn>
                <a:cxn ang="0">
                  <a:pos x="T1" y="0"/>
                </a:cxn>
                <a:cxn ang="0">
                  <a:pos x="T2" y="0"/>
                </a:cxn>
              </a:cxnLst>
              <a:rect l="0" t="0" r="r" b="b"/>
              <a:pathLst>
                <a:path w="7">
                  <a:moveTo>
                    <a:pt x="0" y="0"/>
                  </a:moveTo>
                  <a:lnTo>
                    <a:pt x="7" y="0"/>
                  </a:lnTo>
                  <a:lnTo>
                    <a:pt x="0" y="0"/>
                  </a:lnTo>
                </a:path>
              </a:pathLst>
            </a:custGeom>
            <a:grpFill/>
            <a:ln w="9525" cmpd="sng">
              <a:noFill/>
              <a:prstDash val="solid"/>
              <a:round/>
              <a:headEnd/>
              <a:tailEnd/>
            </a:ln>
          </p:spPr>
          <p:txBody>
            <a:bodyPr/>
            <a:lstStyle/>
            <a:p>
              <a:endParaRPr lang="en-US" sz="2178"/>
            </a:p>
          </p:txBody>
        </p:sp>
        <p:sp>
          <p:nvSpPr>
            <p:cNvPr id="70" name="Freeform 81">
              <a:extLst>
                <a:ext uri="{FF2B5EF4-FFF2-40B4-BE49-F238E27FC236}">
                  <a16:creationId xmlns:a16="http://schemas.microsoft.com/office/drawing/2014/main" id="{DEDABFDC-D8B5-4FEA-BA40-E9CD56DDA729}"/>
                </a:ext>
              </a:extLst>
            </p:cNvPr>
            <p:cNvSpPr>
              <a:spLocks/>
            </p:cNvSpPr>
            <p:nvPr>
              <p:custDataLst>
                <p:tags r:id="rId61"/>
              </p:custDataLst>
            </p:nvPr>
          </p:nvSpPr>
          <p:spPr bwMode="auto">
            <a:xfrm>
              <a:off x="7485063" y="3328988"/>
              <a:ext cx="6350" cy="57150"/>
            </a:xfrm>
            <a:custGeom>
              <a:avLst/>
              <a:gdLst>
                <a:gd name="T0" fmla="*/ 16 w 16"/>
                <a:gd name="T1" fmla="*/ 0 h 25"/>
                <a:gd name="T2" fmla="*/ 16 w 16"/>
                <a:gd name="T3" fmla="*/ 6 h 25"/>
                <a:gd name="T4" fmla="*/ 14 w 16"/>
                <a:gd name="T5" fmla="*/ 13 h 25"/>
                <a:gd name="T6" fmla="*/ 13 w 16"/>
                <a:gd name="T7" fmla="*/ 16 h 25"/>
                <a:gd name="T8" fmla="*/ 11 w 16"/>
                <a:gd name="T9" fmla="*/ 20 h 25"/>
                <a:gd name="T10" fmla="*/ 7 w 16"/>
                <a:gd name="T11" fmla="*/ 23 h 25"/>
                <a:gd name="T12" fmla="*/ 3 w 16"/>
                <a:gd name="T13" fmla="*/ 25 h 25"/>
                <a:gd name="T14" fmla="*/ 1 w 16"/>
                <a:gd name="T15" fmla="*/ 24 h 25"/>
                <a:gd name="T16" fmla="*/ 0 w 16"/>
                <a:gd name="T17" fmla="*/ 21 h 25"/>
                <a:gd name="T18" fmla="*/ 1 w 16"/>
                <a:gd name="T19" fmla="*/ 18 h 25"/>
                <a:gd name="T20" fmla="*/ 2 w 16"/>
                <a:gd name="T21" fmla="*/ 13 h 25"/>
                <a:gd name="T22" fmla="*/ 4 w 16"/>
                <a:gd name="T23" fmla="*/ 9 h 25"/>
                <a:gd name="T24" fmla="*/ 7 w 16"/>
                <a:gd name="T25" fmla="*/ 4 h 25"/>
                <a:gd name="T26" fmla="*/ 11 w 16"/>
                <a:gd name="T27" fmla="*/ 1 h 25"/>
                <a:gd name="T28" fmla="*/ 16 w 16"/>
                <a:gd name="T29"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 h="25">
                  <a:moveTo>
                    <a:pt x="16" y="0"/>
                  </a:moveTo>
                  <a:lnTo>
                    <a:pt x="16" y="6"/>
                  </a:lnTo>
                  <a:lnTo>
                    <a:pt x="14" y="13"/>
                  </a:lnTo>
                  <a:lnTo>
                    <a:pt x="13" y="16"/>
                  </a:lnTo>
                  <a:lnTo>
                    <a:pt x="11" y="20"/>
                  </a:lnTo>
                  <a:lnTo>
                    <a:pt x="7" y="23"/>
                  </a:lnTo>
                  <a:lnTo>
                    <a:pt x="3" y="25"/>
                  </a:lnTo>
                  <a:lnTo>
                    <a:pt x="1" y="24"/>
                  </a:lnTo>
                  <a:lnTo>
                    <a:pt x="0" y="21"/>
                  </a:lnTo>
                  <a:lnTo>
                    <a:pt x="1" y="18"/>
                  </a:lnTo>
                  <a:lnTo>
                    <a:pt x="2" y="13"/>
                  </a:lnTo>
                  <a:lnTo>
                    <a:pt x="4" y="9"/>
                  </a:lnTo>
                  <a:lnTo>
                    <a:pt x="7" y="4"/>
                  </a:lnTo>
                  <a:lnTo>
                    <a:pt x="11" y="1"/>
                  </a:lnTo>
                  <a:lnTo>
                    <a:pt x="16" y="0"/>
                  </a:lnTo>
                </a:path>
              </a:pathLst>
            </a:custGeom>
            <a:grpFill/>
            <a:ln w="9525" cmpd="sng">
              <a:noFill/>
              <a:prstDash val="solid"/>
              <a:round/>
              <a:headEnd/>
              <a:tailEnd/>
            </a:ln>
          </p:spPr>
          <p:txBody>
            <a:bodyPr/>
            <a:lstStyle/>
            <a:p>
              <a:endParaRPr lang="en-US" sz="2178"/>
            </a:p>
          </p:txBody>
        </p:sp>
        <p:sp>
          <p:nvSpPr>
            <p:cNvPr id="71" name="Freeform 82">
              <a:extLst>
                <a:ext uri="{FF2B5EF4-FFF2-40B4-BE49-F238E27FC236}">
                  <a16:creationId xmlns:a16="http://schemas.microsoft.com/office/drawing/2014/main" id="{6574A3F1-FC72-4C6D-BD28-6A4D3831B631}"/>
                </a:ext>
              </a:extLst>
            </p:cNvPr>
            <p:cNvSpPr>
              <a:spLocks/>
            </p:cNvSpPr>
            <p:nvPr>
              <p:custDataLst>
                <p:tags r:id="rId62"/>
              </p:custDataLst>
            </p:nvPr>
          </p:nvSpPr>
          <p:spPr bwMode="auto">
            <a:xfrm>
              <a:off x="7597775" y="3217863"/>
              <a:ext cx="4763" cy="57150"/>
            </a:xfrm>
            <a:custGeom>
              <a:avLst/>
              <a:gdLst>
                <a:gd name="T0" fmla="*/ 0 w 14"/>
                <a:gd name="T1" fmla="*/ 0 h 18"/>
                <a:gd name="T2" fmla="*/ 3 w 14"/>
                <a:gd name="T3" fmla="*/ 1 h 18"/>
                <a:gd name="T4" fmla="*/ 5 w 14"/>
                <a:gd name="T5" fmla="*/ 2 h 18"/>
                <a:gd name="T6" fmla="*/ 7 w 14"/>
                <a:gd name="T7" fmla="*/ 4 h 18"/>
                <a:gd name="T8" fmla="*/ 9 w 14"/>
                <a:gd name="T9" fmla="*/ 7 h 18"/>
                <a:gd name="T10" fmla="*/ 13 w 14"/>
                <a:gd name="T11" fmla="*/ 13 h 18"/>
                <a:gd name="T12" fmla="*/ 14 w 14"/>
                <a:gd name="T13" fmla="*/ 18 h 18"/>
                <a:gd name="T14" fmla="*/ 0 w 14"/>
                <a:gd name="T15" fmla="*/ 0 h 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18">
                  <a:moveTo>
                    <a:pt x="0" y="0"/>
                  </a:moveTo>
                  <a:lnTo>
                    <a:pt x="3" y="1"/>
                  </a:lnTo>
                  <a:lnTo>
                    <a:pt x="5" y="2"/>
                  </a:lnTo>
                  <a:lnTo>
                    <a:pt x="7" y="4"/>
                  </a:lnTo>
                  <a:lnTo>
                    <a:pt x="9" y="7"/>
                  </a:lnTo>
                  <a:lnTo>
                    <a:pt x="13" y="13"/>
                  </a:lnTo>
                  <a:lnTo>
                    <a:pt x="14" y="18"/>
                  </a:lnTo>
                  <a:lnTo>
                    <a:pt x="0" y="0"/>
                  </a:lnTo>
                </a:path>
              </a:pathLst>
            </a:custGeom>
            <a:grpFill/>
            <a:ln w="9525" cmpd="sng">
              <a:noFill/>
              <a:prstDash val="solid"/>
              <a:round/>
              <a:headEnd/>
              <a:tailEnd/>
            </a:ln>
          </p:spPr>
          <p:txBody>
            <a:bodyPr/>
            <a:lstStyle/>
            <a:p>
              <a:endParaRPr lang="en-US" sz="2178"/>
            </a:p>
          </p:txBody>
        </p:sp>
        <p:sp>
          <p:nvSpPr>
            <p:cNvPr id="72" name="Freeform 83">
              <a:extLst>
                <a:ext uri="{FF2B5EF4-FFF2-40B4-BE49-F238E27FC236}">
                  <a16:creationId xmlns:a16="http://schemas.microsoft.com/office/drawing/2014/main" id="{C70F6D1A-2471-495B-9664-2CE4649D9469}"/>
                </a:ext>
              </a:extLst>
            </p:cNvPr>
            <p:cNvSpPr>
              <a:spLocks/>
            </p:cNvSpPr>
            <p:nvPr>
              <p:custDataLst>
                <p:tags r:id="rId63"/>
              </p:custDataLst>
            </p:nvPr>
          </p:nvSpPr>
          <p:spPr bwMode="auto">
            <a:xfrm>
              <a:off x="7750175" y="3916363"/>
              <a:ext cx="26988" cy="58737"/>
            </a:xfrm>
            <a:custGeom>
              <a:avLst/>
              <a:gdLst>
                <a:gd name="T0" fmla="*/ 0 w 67"/>
                <a:gd name="T1" fmla="*/ 0 h 74"/>
                <a:gd name="T2" fmla="*/ 1 w 67"/>
                <a:gd name="T3" fmla="*/ 17 h 74"/>
                <a:gd name="T4" fmla="*/ 3 w 67"/>
                <a:gd name="T5" fmla="*/ 30 h 74"/>
                <a:gd name="T6" fmla="*/ 7 w 67"/>
                <a:gd name="T7" fmla="*/ 41 h 74"/>
                <a:gd name="T8" fmla="*/ 12 w 67"/>
                <a:gd name="T9" fmla="*/ 50 h 74"/>
                <a:gd name="T10" fmla="*/ 17 w 67"/>
                <a:gd name="T11" fmla="*/ 58 h 74"/>
                <a:gd name="T12" fmla="*/ 23 w 67"/>
                <a:gd name="T13" fmla="*/ 64 h 74"/>
                <a:gd name="T14" fmla="*/ 28 w 67"/>
                <a:gd name="T15" fmla="*/ 69 h 74"/>
                <a:gd name="T16" fmla="*/ 33 w 67"/>
                <a:gd name="T17" fmla="*/ 74 h 74"/>
                <a:gd name="T18" fmla="*/ 44 w 67"/>
                <a:gd name="T19" fmla="*/ 65 h 74"/>
                <a:gd name="T20" fmla="*/ 55 w 67"/>
                <a:gd name="T21" fmla="*/ 55 h 74"/>
                <a:gd name="T22" fmla="*/ 59 w 67"/>
                <a:gd name="T23" fmla="*/ 49 h 74"/>
                <a:gd name="T24" fmla="*/ 63 w 67"/>
                <a:gd name="T25" fmla="*/ 43 h 74"/>
                <a:gd name="T26" fmla="*/ 66 w 67"/>
                <a:gd name="T27" fmla="*/ 37 h 74"/>
                <a:gd name="T28" fmla="*/ 67 w 67"/>
                <a:gd name="T29" fmla="*/ 30 h 74"/>
                <a:gd name="T30" fmla="*/ 67 w 67"/>
                <a:gd name="T31" fmla="*/ 25 h 74"/>
                <a:gd name="T32" fmla="*/ 67 w 67"/>
                <a:gd name="T33" fmla="*/ 18 h 74"/>
                <a:gd name="T34" fmla="*/ 67 w 67"/>
                <a:gd name="T35" fmla="*/ 9 h 74"/>
                <a:gd name="T36" fmla="*/ 67 w 67"/>
                <a:gd name="T37" fmla="*/ 0 h 74"/>
                <a:gd name="T38" fmla="*/ 48 w 67"/>
                <a:gd name="T39" fmla="*/ 0 h 74"/>
                <a:gd name="T40" fmla="*/ 33 w 67"/>
                <a:gd name="T41" fmla="*/ 0 h 74"/>
                <a:gd name="T42" fmla="*/ 17 w 67"/>
                <a:gd name="T43" fmla="*/ 0 h 74"/>
                <a:gd name="T44" fmla="*/ 0 w 67"/>
                <a:gd name="T45" fmla="*/ 0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7" h="74">
                  <a:moveTo>
                    <a:pt x="0" y="0"/>
                  </a:moveTo>
                  <a:lnTo>
                    <a:pt x="1" y="17"/>
                  </a:lnTo>
                  <a:lnTo>
                    <a:pt x="3" y="30"/>
                  </a:lnTo>
                  <a:lnTo>
                    <a:pt x="7" y="41"/>
                  </a:lnTo>
                  <a:lnTo>
                    <a:pt x="12" y="50"/>
                  </a:lnTo>
                  <a:lnTo>
                    <a:pt x="17" y="58"/>
                  </a:lnTo>
                  <a:lnTo>
                    <a:pt x="23" y="64"/>
                  </a:lnTo>
                  <a:lnTo>
                    <a:pt x="28" y="69"/>
                  </a:lnTo>
                  <a:lnTo>
                    <a:pt x="33" y="74"/>
                  </a:lnTo>
                  <a:lnTo>
                    <a:pt x="44" y="65"/>
                  </a:lnTo>
                  <a:lnTo>
                    <a:pt x="55" y="55"/>
                  </a:lnTo>
                  <a:lnTo>
                    <a:pt x="59" y="49"/>
                  </a:lnTo>
                  <a:lnTo>
                    <a:pt x="63" y="43"/>
                  </a:lnTo>
                  <a:lnTo>
                    <a:pt x="66" y="37"/>
                  </a:lnTo>
                  <a:lnTo>
                    <a:pt x="67" y="30"/>
                  </a:lnTo>
                  <a:lnTo>
                    <a:pt x="67" y="25"/>
                  </a:lnTo>
                  <a:lnTo>
                    <a:pt x="67" y="18"/>
                  </a:lnTo>
                  <a:lnTo>
                    <a:pt x="67" y="9"/>
                  </a:lnTo>
                  <a:lnTo>
                    <a:pt x="67" y="0"/>
                  </a:lnTo>
                  <a:lnTo>
                    <a:pt x="48" y="0"/>
                  </a:lnTo>
                  <a:lnTo>
                    <a:pt x="33" y="0"/>
                  </a:lnTo>
                  <a:lnTo>
                    <a:pt x="17" y="0"/>
                  </a:lnTo>
                  <a:lnTo>
                    <a:pt x="0" y="0"/>
                  </a:lnTo>
                </a:path>
              </a:pathLst>
            </a:custGeom>
            <a:grpFill/>
            <a:ln w="9525" cmpd="sng">
              <a:noFill/>
              <a:prstDash val="solid"/>
              <a:round/>
              <a:headEnd/>
              <a:tailEnd/>
            </a:ln>
          </p:spPr>
          <p:txBody>
            <a:bodyPr/>
            <a:lstStyle/>
            <a:p>
              <a:endParaRPr lang="en-US" sz="2178"/>
            </a:p>
          </p:txBody>
        </p:sp>
        <p:sp>
          <p:nvSpPr>
            <p:cNvPr id="73" name="Freeform 84">
              <a:extLst>
                <a:ext uri="{FF2B5EF4-FFF2-40B4-BE49-F238E27FC236}">
                  <a16:creationId xmlns:a16="http://schemas.microsoft.com/office/drawing/2014/main" id="{44AA5D02-0EC0-45EC-A6C0-2E04ECA54247}"/>
                </a:ext>
              </a:extLst>
            </p:cNvPr>
            <p:cNvSpPr>
              <a:spLocks/>
            </p:cNvSpPr>
            <p:nvPr>
              <p:custDataLst>
                <p:tags r:id="rId64"/>
              </p:custDataLst>
            </p:nvPr>
          </p:nvSpPr>
          <p:spPr bwMode="auto">
            <a:xfrm>
              <a:off x="7813675" y="3930650"/>
              <a:ext cx="12700" cy="57150"/>
            </a:xfrm>
            <a:custGeom>
              <a:avLst/>
              <a:gdLst>
                <a:gd name="T0" fmla="*/ 0 w 34"/>
                <a:gd name="T1" fmla="*/ 0 h 38"/>
                <a:gd name="T2" fmla="*/ 2 w 34"/>
                <a:gd name="T3" fmla="*/ 3 h 38"/>
                <a:gd name="T4" fmla="*/ 4 w 34"/>
                <a:gd name="T5" fmla="*/ 7 h 38"/>
                <a:gd name="T6" fmla="*/ 5 w 34"/>
                <a:gd name="T7" fmla="*/ 11 h 38"/>
                <a:gd name="T8" fmla="*/ 6 w 34"/>
                <a:gd name="T9" fmla="*/ 16 h 38"/>
                <a:gd name="T10" fmla="*/ 10 w 34"/>
                <a:gd name="T11" fmla="*/ 28 h 38"/>
                <a:gd name="T12" fmla="*/ 13 w 34"/>
                <a:gd name="T13" fmla="*/ 38 h 38"/>
                <a:gd name="T14" fmla="*/ 16 w 34"/>
                <a:gd name="T15" fmla="*/ 37 h 38"/>
                <a:gd name="T16" fmla="*/ 20 w 34"/>
                <a:gd name="T17" fmla="*/ 36 h 38"/>
                <a:gd name="T18" fmla="*/ 23 w 34"/>
                <a:gd name="T19" fmla="*/ 34 h 38"/>
                <a:gd name="T20" fmla="*/ 26 w 34"/>
                <a:gd name="T21" fmla="*/ 31 h 38"/>
                <a:gd name="T22" fmla="*/ 28 w 34"/>
                <a:gd name="T23" fmla="*/ 28 h 38"/>
                <a:gd name="T24" fmla="*/ 32 w 34"/>
                <a:gd name="T25" fmla="*/ 24 h 38"/>
                <a:gd name="T26" fmla="*/ 33 w 34"/>
                <a:gd name="T27" fmla="*/ 21 h 38"/>
                <a:gd name="T28" fmla="*/ 34 w 34"/>
                <a:gd name="T29" fmla="*/ 19 h 38"/>
                <a:gd name="T30" fmla="*/ 31 w 34"/>
                <a:gd name="T31" fmla="*/ 18 h 38"/>
                <a:gd name="T32" fmla="*/ 28 w 34"/>
                <a:gd name="T33" fmla="*/ 17 h 38"/>
                <a:gd name="T34" fmla="*/ 26 w 34"/>
                <a:gd name="T35" fmla="*/ 14 h 38"/>
                <a:gd name="T36" fmla="*/ 24 w 34"/>
                <a:gd name="T37" fmla="*/ 12 h 38"/>
                <a:gd name="T38" fmla="*/ 19 w 34"/>
                <a:gd name="T39" fmla="*/ 6 h 38"/>
                <a:gd name="T40" fmla="*/ 13 w 34"/>
                <a:gd name="T41" fmla="*/ 0 h 38"/>
                <a:gd name="T42" fmla="*/ 6 w 34"/>
                <a:gd name="T43" fmla="*/ 0 h 38"/>
                <a:gd name="T44" fmla="*/ 0 w 34"/>
                <a:gd name="T45" fmla="*/ 0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4" h="38">
                  <a:moveTo>
                    <a:pt x="0" y="0"/>
                  </a:moveTo>
                  <a:lnTo>
                    <a:pt x="2" y="3"/>
                  </a:lnTo>
                  <a:lnTo>
                    <a:pt x="4" y="7"/>
                  </a:lnTo>
                  <a:lnTo>
                    <a:pt x="5" y="11"/>
                  </a:lnTo>
                  <a:lnTo>
                    <a:pt x="6" y="16"/>
                  </a:lnTo>
                  <a:lnTo>
                    <a:pt x="10" y="28"/>
                  </a:lnTo>
                  <a:lnTo>
                    <a:pt x="13" y="38"/>
                  </a:lnTo>
                  <a:lnTo>
                    <a:pt x="16" y="37"/>
                  </a:lnTo>
                  <a:lnTo>
                    <a:pt x="20" y="36"/>
                  </a:lnTo>
                  <a:lnTo>
                    <a:pt x="23" y="34"/>
                  </a:lnTo>
                  <a:lnTo>
                    <a:pt x="26" y="31"/>
                  </a:lnTo>
                  <a:lnTo>
                    <a:pt x="28" y="28"/>
                  </a:lnTo>
                  <a:lnTo>
                    <a:pt x="32" y="24"/>
                  </a:lnTo>
                  <a:lnTo>
                    <a:pt x="33" y="21"/>
                  </a:lnTo>
                  <a:lnTo>
                    <a:pt x="34" y="19"/>
                  </a:lnTo>
                  <a:lnTo>
                    <a:pt x="31" y="18"/>
                  </a:lnTo>
                  <a:lnTo>
                    <a:pt x="28" y="17"/>
                  </a:lnTo>
                  <a:lnTo>
                    <a:pt x="26" y="14"/>
                  </a:lnTo>
                  <a:lnTo>
                    <a:pt x="24" y="12"/>
                  </a:lnTo>
                  <a:lnTo>
                    <a:pt x="19" y="6"/>
                  </a:lnTo>
                  <a:lnTo>
                    <a:pt x="13" y="0"/>
                  </a:lnTo>
                  <a:lnTo>
                    <a:pt x="6" y="0"/>
                  </a:lnTo>
                  <a:lnTo>
                    <a:pt x="0" y="0"/>
                  </a:lnTo>
                </a:path>
              </a:pathLst>
            </a:custGeom>
            <a:grpFill/>
            <a:ln w="9525" cmpd="sng">
              <a:noFill/>
              <a:prstDash val="solid"/>
              <a:round/>
              <a:headEnd/>
              <a:tailEnd/>
            </a:ln>
          </p:spPr>
          <p:txBody>
            <a:bodyPr/>
            <a:lstStyle/>
            <a:p>
              <a:endParaRPr lang="en-US" sz="2178"/>
            </a:p>
          </p:txBody>
        </p:sp>
        <p:sp>
          <p:nvSpPr>
            <p:cNvPr id="74" name="Freeform 85">
              <a:extLst>
                <a:ext uri="{FF2B5EF4-FFF2-40B4-BE49-F238E27FC236}">
                  <a16:creationId xmlns:a16="http://schemas.microsoft.com/office/drawing/2014/main" id="{F09599F0-3F82-4589-B152-5EA1BBED634C}"/>
                </a:ext>
              </a:extLst>
            </p:cNvPr>
            <p:cNvSpPr>
              <a:spLocks/>
            </p:cNvSpPr>
            <p:nvPr>
              <p:custDataLst>
                <p:tags r:id="rId65"/>
              </p:custDataLst>
            </p:nvPr>
          </p:nvSpPr>
          <p:spPr bwMode="auto">
            <a:xfrm>
              <a:off x="7670800" y="3706813"/>
              <a:ext cx="25400" cy="55562"/>
            </a:xfrm>
            <a:custGeom>
              <a:avLst/>
              <a:gdLst>
                <a:gd name="T0" fmla="*/ 53 w 53"/>
                <a:gd name="T1" fmla="*/ 23 h 23"/>
                <a:gd name="T2" fmla="*/ 53 w 53"/>
                <a:gd name="T3" fmla="*/ 4 h 23"/>
                <a:gd name="T4" fmla="*/ 49 w 53"/>
                <a:gd name="T5" fmla="*/ 2 h 23"/>
                <a:gd name="T6" fmla="*/ 45 w 53"/>
                <a:gd name="T7" fmla="*/ 1 h 23"/>
                <a:gd name="T8" fmla="*/ 42 w 53"/>
                <a:gd name="T9" fmla="*/ 0 h 23"/>
                <a:gd name="T10" fmla="*/ 38 w 53"/>
                <a:gd name="T11" fmla="*/ 0 h 23"/>
                <a:gd name="T12" fmla="*/ 31 w 53"/>
                <a:gd name="T13" fmla="*/ 1 h 23"/>
                <a:gd name="T14" fmla="*/ 24 w 53"/>
                <a:gd name="T15" fmla="*/ 4 h 23"/>
                <a:gd name="T16" fmla="*/ 11 w 53"/>
                <a:gd name="T17" fmla="*/ 13 h 23"/>
                <a:gd name="T18" fmla="*/ 0 w 53"/>
                <a:gd name="T19" fmla="*/ 23 h 23"/>
                <a:gd name="T20" fmla="*/ 53 w 53"/>
                <a:gd name="T21" fmla="*/ 2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3" h="23">
                  <a:moveTo>
                    <a:pt x="53" y="23"/>
                  </a:moveTo>
                  <a:lnTo>
                    <a:pt x="53" y="4"/>
                  </a:lnTo>
                  <a:lnTo>
                    <a:pt x="49" y="2"/>
                  </a:lnTo>
                  <a:lnTo>
                    <a:pt x="45" y="1"/>
                  </a:lnTo>
                  <a:lnTo>
                    <a:pt x="42" y="0"/>
                  </a:lnTo>
                  <a:lnTo>
                    <a:pt x="38" y="0"/>
                  </a:lnTo>
                  <a:lnTo>
                    <a:pt x="31" y="1"/>
                  </a:lnTo>
                  <a:lnTo>
                    <a:pt x="24" y="4"/>
                  </a:lnTo>
                  <a:lnTo>
                    <a:pt x="11" y="13"/>
                  </a:lnTo>
                  <a:lnTo>
                    <a:pt x="0" y="23"/>
                  </a:lnTo>
                  <a:lnTo>
                    <a:pt x="53" y="23"/>
                  </a:lnTo>
                </a:path>
              </a:pathLst>
            </a:custGeom>
            <a:grpFill/>
            <a:ln w="9525" cmpd="sng">
              <a:noFill/>
              <a:prstDash val="solid"/>
              <a:round/>
              <a:headEnd/>
              <a:tailEnd/>
            </a:ln>
          </p:spPr>
          <p:txBody>
            <a:bodyPr/>
            <a:lstStyle/>
            <a:p>
              <a:endParaRPr lang="en-US" sz="2178"/>
            </a:p>
          </p:txBody>
        </p:sp>
        <p:sp>
          <p:nvSpPr>
            <p:cNvPr id="75" name="Freeform 86">
              <a:extLst>
                <a:ext uri="{FF2B5EF4-FFF2-40B4-BE49-F238E27FC236}">
                  <a16:creationId xmlns:a16="http://schemas.microsoft.com/office/drawing/2014/main" id="{A8FAC24D-9BCF-4D27-8C70-F73C999B87DB}"/>
                </a:ext>
              </a:extLst>
            </p:cNvPr>
            <p:cNvSpPr>
              <a:spLocks/>
            </p:cNvSpPr>
            <p:nvPr>
              <p:custDataLst>
                <p:tags r:id="rId66"/>
              </p:custDataLst>
            </p:nvPr>
          </p:nvSpPr>
          <p:spPr bwMode="auto">
            <a:xfrm>
              <a:off x="7613650" y="3681413"/>
              <a:ext cx="11113" cy="57150"/>
            </a:xfrm>
            <a:custGeom>
              <a:avLst/>
              <a:gdLst>
                <a:gd name="T0" fmla="*/ 0 w 26"/>
                <a:gd name="T1" fmla="*/ 0 h 12"/>
                <a:gd name="T2" fmla="*/ 4 w 26"/>
                <a:gd name="T3" fmla="*/ 4 h 12"/>
                <a:gd name="T4" fmla="*/ 11 w 26"/>
                <a:gd name="T5" fmla="*/ 8 h 12"/>
                <a:gd name="T6" fmla="*/ 14 w 26"/>
                <a:gd name="T7" fmla="*/ 9 h 12"/>
                <a:gd name="T8" fmla="*/ 18 w 26"/>
                <a:gd name="T9" fmla="*/ 11 h 12"/>
                <a:gd name="T10" fmla="*/ 22 w 26"/>
                <a:gd name="T11" fmla="*/ 11 h 12"/>
                <a:gd name="T12" fmla="*/ 26 w 26"/>
                <a:gd name="T13" fmla="*/ 12 h 12"/>
                <a:gd name="T14" fmla="*/ 21 w 26"/>
                <a:gd name="T15" fmla="*/ 7 h 12"/>
                <a:gd name="T16" fmla="*/ 13 w 26"/>
                <a:gd name="T17" fmla="*/ 3 h 12"/>
                <a:gd name="T18" fmla="*/ 5 w 26"/>
                <a:gd name="T19" fmla="*/ 1 h 12"/>
                <a:gd name="T20" fmla="*/ 0 w 26"/>
                <a:gd name="T21"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6" h="12">
                  <a:moveTo>
                    <a:pt x="0" y="0"/>
                  </a:moveTo>
                  <a:lnTo>
                    <a:pt x="4" y="4"/>
                  </a:lnTo>
                  <a:lnTo>
                    <a:pt x="11" y="8"/>
                  </a:lnTo>
                  <a:lnTo>
                    <a:pt x="14" y="9"/>
                  </a:lnTo>
                  <a:lnTo>
                    <a:pt x="18" y="11"/>
                  </a:lnTo>
                  <a:lnTo>
                    <a:pt x="22" y="11"/>
                  </a:lnTo>
                  <a:lnTo>
                    <a:pt x="26" y="12"/>
                  </a:lnTo>
                  <a:lnTo>
                    <a:pt x="21" y="7"/>
                  </a:lnTo>
                  <a:lnTo>
                    <a:pt x="13" y="3"/>
                  </a:lnTo>
                  <a:lnTo>
                    <a:pt x="5" y="1"/>
                  </a:lnTo>
                  <a:lnTo>
                    <a:pt x="0" y="0"/>
                  </a:lnTo>
                </a:path>
              </a:pathLst>
            </a:custGeom>
            <a:grpFill/>
            <a:ln w="9525" cmpd="sng">
              <a:noFill/>
              <a:prstDash val="solid"/>
              <a:round/>
              <a:headEnd/>
              <a:tailEnd/>
            </a:ln>
          </p:spPr>
          <p:txBody>
            <a:bodyPr/>
            <a:lstStyle/>
            <a:p>
              <a:endParaRPr lang="en-US" sz="2178"/>
            </a:p>
          </p:txBody>
        </p:sp>
        <p:sp>
          <p:nvSpPr>
            <p:cNvPr id="76" name="Freeform 87">
              <a:extLst>
                <a:ext uri="{FF2B5EF4-FFF2-40B4-BE49-F238E27FC236}">
                  <a16:creationId xmlns:a16="http://schemas.microsoft.com/office/drawing/2014/main" id="{E8115862-3A7C-4CD8-A3E5-10CECE4EEC71}"/>
                </a:ext>
              </a:extLst>
            </p:cNvPr>
            <p:cNvSpPr>
              <a:spLocks/>
            </p:cNvSpPr>
            <p:nvPr>
              <p:custDataLst>
                <p:tags r:id="rId67"/>
              </p:custDataLst>
            </p:nvPr>
          </p:nvSpPr>
          <p:spPr bwMode="auto">
            <a:xfrm>
              <a:off x="7813675" y="4013200"/>
              <a:ext cx="31750" cy="57150"/>
            </a:xfrm>
            <a:custGeom>
              <a:avLst/>
              <a:gdLst>
                <a:gd name="T0" fmla="*/ 0 w 73"/>
                <a:gd name="T1" fmla="*/ 20 w 73"/>
                <a:gd name="T2" fmla="*/ 37 w 73"/>
                <a:gd name="T3" fmla="*/ 55 w 73"/>
                <a:gd name="T4" fmla="*/ 73 w 73"/>
              </a:gdLst>
              <a:ahLst/>
              <a:cxnLst>
                <a:cxn ang="0">
                  <a:pos x="T0" y="0"/>
                </a:cxn>
                <a:cxn ang="0">
                  <a:pos x="T1" y="0"/>
                </a:cxn>
                <a:cxn ang="0">
                  <a:pos x="T2" y="0"/>
                </a:cxn>
                <a:cxn ang="0">
                  <a:pos x="T3" y="0"/>
                </a:cxn>
                <a:cxn ang="0">
                  <a:pos x="T4" y="0"/>
                </a:cxn>
              </a:cxnLst>
              <a:rect l="0" t="0" r="r" b="b"/>
              <a:pathLst>
                <a:path w="73">
                  <a:moveTo>
                    <a:pt x="0" y="0"/>
                  </a:moveTo>
                  <a:lnTo>
                    <a:pt x="20" y="0"/>
                  </a:lnTo>
                  <a:lnTo>
                    <a:pt x="37" y="0"/>
                  </a:lnTo>
                  <a:lnTo>
                    <a:pt x="55" y="0"/>
                  </a:lnTo>
                  <a:lnTo>
                    <a:pt x="73" y="0"/>
                  </a:lnTo>
                </a:path>
              </a:pathLst>
            </a:custGeom>
            <a:grpFill/>
            <a:ln w="9525" cmpd="sng">
              <a:noFill/>
              <a:prstDash val="solid"/>
              <a:round/>
              <a:headEnd/>
              <a:tailEnd/>
            </a:ln>
          </p:spPr>
          <p:txBody>
            <a:bodyPr/>
            <a:lstStyle/>
            <a:p>
              <a:endParaRPr lang="en-US" sz="2178"/>
            </a:p>
          </p:txBody>
        </p:sp>
        <p:sp>
          <p:nvSpPr>
            <p:cNvPr id="77" name="Freeform 88">
              <a:extLst>
                <a:ext uri="{FF2B5EF4-FFF2-40B4-BE49-F238E27FC236}">
                  <a16:creationId xmlns:a16="http://schemas.microsoft.com/office/drawing/2014/main" id="{AF5CFE70-EBBD-447E-8D6F-C60FB48D1CA7}"/>
                </a:ext>
              </a:extLst>
            </p:cNvPr>
            <p:cNvSpPr>
              <a:spLocks/>
            </p:cNvSpPr>
            <p:nvPr>
              <p:custDataLst>
                <p:tags r:id="rId68"/>
              </p:custDataLst>
            </p:nvPr>
          </p:nvSpPr>
          <p:spPr bwMode="auto">
            <a:xfrm>
              <a:off x="7769225" y="4002088"/>
              <a:ext cx="22225" cy="57150"/>
            </a:xfrm>
            <a:custGeom>
              <a:avLst/>
              <a:gdLst>
                <a:gd name="T0" fmla="*/ 0 w 53"/>
                <a:gd name="T1" fmla="*/ 0 h 3"/>
                <a:gd name="T2" fmla="*/ 14 w 53"/>
                <a:gd name="T3" fmla="*/ 0 h 3"/>
                <a:gd name="T4" fmla="*/ 27 w 53"/>
                <a:gd name="T5" fmla="*/ 3 h 3"/>
                <a:gd name="T6" fmla="*/ 32 w 53"/>
                <a:gd name="T7" fmla="*/ 3 h 3"/>
                <a:gd name="T8" fmla="*/ 39 w 53"/>
                <a:gd name="T9" fmla="*/ 3 h 3"/>
                <a:gd name="T10" fmla="*/ 45 w 53"/>
                <a:gd name="T11" fmla="*/ 1 h 3"/>
                <a:gd name="T12" fmla="*/ 53 w 53"/>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53" h="3">
                  <a:moveTo>
                    <a:pt x="0" y="0"/>
                  </a:moveTo>
                  <a:lnTo>
                    <a:pt x="14" y="0"/>
                  </a:lnTo>
                  <a:lnTo>
                    <a:pt x="27" y="3"/>
                  </a:lnTo>
                  <a:lnTo>
                    <a:pt x="32" y="3"/>
                  </a:lnTo>
                  <a:lnTo>
                    <a:pt x="39" y="3"/>
                  </a:lnTo>
                  <a:lnTo>
                    <a:pt x="45" y="1"/>
                  </a:lnTo>
                  <a:lnTo>
                    <a:pt x="53" y="0"/>
                  </a:lnTo>
                </a:path>
              </a:pathLst>
            </a:custGeom>
            <a:grpFill/>
            <a:ln w="9525" cmpd="sng">
              <a:noFill/>
              <a:prstDash val="solid"/>
              <a:round/>
              <a:headEnd/>
              <a:tailEnd/>
            </a:ln>
          </p:spPr>
          <p:txBody>
            <a:bodyPr/>
            <a:lstStyle/>
            <a:p>
              <a:endParaRPr lang="en-US" sz="2178"/>
            </a:p>
          </p:txBody>
        </p:sp>
        <p:sp>
          <p:nvSpPr>
            <p:cNvPr id="78" name="Line 89">
              <a:extLst>
                <a:ext uri="{FF2B5EF4-FFF2-40B4-BE49-F238E27FC236}">
                  <a16:creationId xmlns:a16="http://schemas.microsoft.com/office/drawing/2014/main" id="{AED92931-F346-4381-9948-708762C73EF8}"/>
                </a:ext>
              </a:extLst>
            </p:cNvPr>
            <p:cNvSpPr>
              <a:spLocks noChangeShapeType="1"/>
            </p:cNvSpPr>
            <p:nvPr>
              <p:custDataLst>
                <p:tags r:id="rId69"/>
              </p:custDataLst>
            </p:nvPr>
          </p:nvSpPr>
          <p:spPr bwMode="auto">
            <a:xfrm>
              <a:off x="7802563" y="3987800"/>
              <a:ext cx="20637" cy="6350"/>
            </a:xfrm>
            <a:prstGeom prst="line">
              <a:avLst/>
            </a:prstGeom>
            <a:grpFill/>
            <a:ln w="9525">
              <a:noFill/>
              <a:round/>
              <a:headEnd/>
              <a:tailEnd/>
            </a:ln>
          </p:spPr>
          <p:txBody>
            <a:bodyPr/>
            <a:lstStyle/>
            <a:p>
              <a:endParaRPr lang="en-US" sz="2178"/>
            </a:p>
          </p:txBody>
        </p:sp>
        <p:sp>
          <p:nvSpPr>
            <p:cNvPr id="79" name="Freeform 90">
              <a:extLst>
                <a:ext uri="{FF2B5EF4-FFF2-40B4-BE49-F238E27FC236}">
                  <a16:creationId xmlns:a16="http://schemas.microsoft.com/office/drawing/2014/main" id="{C68DD09E-8D3F-4F8D-9FD4-9E8156762626}"/>
                </a:ext>
              </a:extLst>
            </p:cNvPr>
            <p:cNvSpPr>
              <a:spLocks/>
            </p:cNvSpPr>
            <p:nvPr>
              <p:custDataLst>
                <p:tags r:id="rId70"/>
              </p:custDataLst>
            </p:nvPr>
          </p:nvSpPr>
          <p:spPr bwMode="auto">
            <a:xfrm>
              <a:off x="7823200" y="3994150"/>
              <a:ext cx="1588" cy="57150"/>
            </a:xfrm>
            <a:custGeom>
              <a:avLst/>
              <a:gdLst>
                <a:gd name="T0" fmla="*/ 0 h 13"/>
                <a:gd name="T1" fmla="*/ 6 h 13"/>
                <a:gd name="T2" fmla="*/ 13 h 13"/>
              </a:gdLst>
              <a:ahLst/>
              <a:cxnLst>
                <a:cxn ang="0">
                  <a:pos x="0" y="T0"/>
                </a:cxn>
                <a:cxn ang="0">
                  <a:pos x="0" y="T1"/>
                </a:cxn>
                <a:cxn ang="0">
                  <a:pos x="0" y="T2"/>
                </a:cxn>
              </a:cxnLst>
              <a:rect l="0" t="0" r="r" b="b"/>
              <a:pathLst>
                <a:path h="13">
                  <a:moveTo>
                    <a:pt x="0" y="0"/>
                  </a:moveTo>
                  <a:lnTo>
                    <a:pt x="0" y="6"/>
                  </a:lnTo>
                  <a:lnTo>
                    <a:pt x="0" y="13"/>
                  </a:lnTo>
                </a:path>
              </a:pathLst>
            </a:custGeom>
            <a:grpFill/>
            <a:ln w="9525" cmpd="sng">
              <a:noFill/>
              <a:prstDash val="solid"/>
              <a:round/>
              <a:headEnd/>
              <a:tailEnd/>
            </a:ln>
          </p:spPr>
          <p:txBody>
            <a:bodyPr/>
            <a:lstStyle/>
            <a:p>
              <a:endParaRPr lang="en-US" sz="2178"/>
            </a:p>
          </p:txBody>
        </p:sp>
        <p:sp>
          <p:nvSpPr>
            <p:cNvPr id="80" name="Freeform 91">
              <a:extLst>
                <a:ext uri="{FF2B5EF4-FFF2-40B4-BE49-F238E27FC236}">
                  <a16:creationId xmlns:a16="http://schemas.microsoft.com/office/drawing/2014/main" id="{DECC07A9-FA81-4B5A-A02F-05A51BEA9C52}"/>
                </a:ext>
              </a:extLst>
            </p:cNvPr>
            <p:cNvSpPr>
              <a:spLocks/>
            </p:cNvSpPr>
            <p:nvPr>
              <p:custDataLst>
                <p:tags r:id="rId71"/>
              </p:custDataLst>
            </p:nvPr>
          </p:nvSpPr>
          <p:spPr bwMode="auto">
            <a:xfrm>
              <a:off x="7777163" y="3987800"/>
              <a:ext cx="14287" cy="58738"/>
            </a:xfrm>
            <a:custGeom>
              <a:avLst/>
              <a:gdLst>
                <a:gd name="T0" fmla="*/ 0 w 26"/>
                <a:gd name="T1" fmla="*/ 15 w 26"/>
                <a:gd name="T2" fmla="*/ 26 w 26"/>
              </a:gdLst>
              <a:ahLst/>
              <a:cxnLst>
                <a:cxn ang="0">
                  <a:pos x="T0" y="0"/>
                </a:cxn>
                <a:cxn ang="0">
                  <a:pos x="T1" y="0"/>
                </a:cxn>
                <a:cxn ang="0">
                  <a:pos x="T2" y="0"/>
                </a:cxn>
              </a:cxnLst>
              <a:rect l="0" t="0" r="r" b="b"/>
              <a:pathLst>
                <a:path w="26">
                  <a:moveTo>
                    <a:pt x="0" y="0"/>
                  </a:moveTo>
                  <a:lnTo>
                    <a:pt x="15" y="0"/>
                  </a:lnTo>
                  <a:lnTo>
                    <a:pt x="26" y="0"/>
                  </a:lnTo>
                </a:path>
              </a:pathLst>
            </a:custGeom>
            <a:grpFill/>
            <a:ln w="9525" cmpd="sng">
              <a:noFill/>
              <a:prstDash val="solid"/>
              <a:round/>
              <a:headEnd/>
              <a:tailEnd/>
            </a:ln>
          </p:spPr>
          <p:txBody>
            <a:bodyPr/>
            <a:lstStyle/>
            <a:p>
              <a:endParaRPr lang="en-US" sz="2178"/>
            </a:p>
          </p:txBody>
        </p:sp>
        <p:sp>
          <p:nvSpPr>
            <p:cNvPr id="81" name="Freeform 92">
              <a:extLst>
                <a:ext uri="{FF2B5EF4-FFF2-40B4-BE49-F238E27FC236}">
                  <a16:creationId xmlns:a16="http://schemas.microsoft.com/office/drawing/2014/main" id="{D6BCDC27-501F-4748-9805-E25B28A071DF}"/>
                </a:ext>
              </a:extLst>
            </p:cNvPr>
            <p:cNvSpPr>
              <a:spLocks/>
            </p:cNvSpPr>
            <p:nvPr>
              <p:custDataLst>
                <p:tags r:id="rId72"/>
              </p:custDataLst>
            </p:nvPr>
          </p:nvSpPr>
          <p:spPr bwMode="auto">
            <a:xfrm>
              <a:off x="7770813" y="3968750"/>
              <a:ext cx="6350" cy="60325"/>
            </a:xfrm>
            <a:custGeom>
              <a:avLst/>
              <a:gdLst>
                <a:gd name="T0" fmla="*/ 20 w 20"/>
                <a:gd name="T1" fmla="*/ 0 h 25"/>
                <a:gd name="T2" fmla="*/ 0 w 20"/>
                <a:gd name="T3" fmla="*/ 13 h 25"/>
                <a:gd name="T4" fmla="*/ 4 w 20"/>
                <a:gd name="T5" fmla="*/ 18 h 25"/>
                <a:gd name="T6" fmla="*/ 10 w 20"/>
                <a:gd name="T7" fmla="*/ 21 h 25"/>
                <a:gd name="T8" fmla="*/ 14 w 20"/>
                <a:gd name="T9" fmla="*/ 24 h 25"/>
                <a:gd name="T10" fmla="*/ 20 w 20"/>
                <a:gd name="T11" fmla="*/ 25 h 25"/>
                <a:gd name="T12" fmla="*/ 20 w 20"/>
                <a:gd name="T13" fmla="*/ 0 h 25"/>
              </a:gdLst>
              <a:ahLst/>
              <a:cxnLst>
                <a:cxn ang="0">
                  <a:pos x="T0" y="T1"/>
                </a:cxn>
                <a:cxn ang="0">
                  <a:pos x="T2" y="T3"/>
                </a:cxn>
                <a:cxn ang="0">
                  <a:pos x="T4" y="T5"/>
                </a:cxn>
                <a:cxn ang="0">
                  <a:pos x="T6" y="T7"/>
                </a:cxn>
                <a:cxn ang="0">
                  <a:pos x="T8" y="T9"/>
                </a:cxn>
                <a:cxn ang="0">
                  <a:pos x="T10" y="T11"/>
                </a:cxn>
                <a:cxn ang="0">
                  <a:pos x="T12" y="T13"/>
                </a:cxn>
              </a:cxnLst>
              <a:rect l="0" t="0" r="r" b="b"/>
              <a:pathLst>
                <a:path w="20" h="25">
                  <a:moveTo>
                    <a:pt x="20" y="0"/>
                  </a:moveTo>
                  <a:lnTo>
                    <a:pt x="0" y="13"/>
                  </a:lnTo>
                  <a:lnTo>
                    <a:pt x="4" y="18"/>
                  </a:lnTo>
                  <a:lnTo>
                    <a:pt x="10" y="21"/>
                  </a:lnTo>
                  <a:lnTo>
                    <a:pt x="14" y="24"/>
                  </a:lnTo>
                  <a:lnTo>
                    <a:pt x="20" y="25"/>
                  </a:lnTo>
                  <a:lnTo>
                    <a:pt x="20" y="0"/>
                  </a:lnTo>
                </a:path>
              </a:pathLst>
            </a:custGeom>
            <a:grpFill/>
            <a:ln w="9525" cmpd="sng">
              <a:noFill/>
              <a:prstDash val="solid"/>
              <a:round/>
              <a:headEnd/>
              <a:tailEnd/>
            </a:ln>
          </p:spPr>
          <p:txBody>
            <a:bodyPr/>
            <a:lstStyle/>
            <a:p>
              <a:endParaRPr lang="en-US" sz="2178"/>
            </a:p>
          </p:txBody>
        </p:sp>
        <p:sp>
          <p:nvSpPr>
            <p:cNvPr id="82" name="Freeform 93">
              <a:extLst>
                <a:ext uri="{FF2B5EF4-FFF2-40B4-BE49-F238E27FC236}">
                  <a16:creationId xmlns:a16="http://schemas.microsoft.com/office/drawing/2014/main" id="{B2AB3B30-7F05-4420-A2A5-66CCDA0FB020}"/>
                </a:ext>
              </a:extLst>
            </p:cNvPr>
            <p:cNvSpPr>
              <a:spLocks/>
            </p:cNvSpPr>
            <p:nvPr>
              <p:custDataLst>
                <p:tags r:id="rId73"/>
              </p:custDataLst>
            </p:nvPr>
          </p:nvSpPr>
          <p:spPr bwMode="auto">
            <a:xfrm>
              <a:off x="7851775" y="3695700"/>
              <a:ext cx="1588" cy="57150"/>
            </a:xfrm>
            <a:custGeom>
              <a:avLst/>
              <a:gdLst>
                <a:gd name="T0" fmla="*/ 0 w 6"/>
                <a:gd name="T1" fmla="*/ 24 h 24"/>
                <a:gd name="T2" fmla="*/ 0 w 6"/>
                <a:gd name="T3" fmla="*/ 0 h 24"/>
                <a:gd name="T4" fmla="*/ 6 w 6"/>
                <a:gd name="T5" fmla="*/ 12 h 24"/>
                <a:gd name="T6" fmla="*/ 0 w 6"/>
                <a:gd name="T7" fmla="*/ 24 h 24"/>
              </a:gdLst>
              <a:ahLst/>
              <a:cxnLst>
                <a:cxn ang="0">
                  <a:pos x="T0" y="T1"/>
                </a:cxn>
                <a:cxn ang="0">
                  <a:pos x="T2" y="T3"/>
                </a:cxn>
                <a:cxn ang="0">
                  <a:pos x="T4" y="T5"/>
                </a:cxn>
                <a:cxn ang="0">
                  <a:pos x="T6" y="T7"/>
                </a:cxn>
              </a:cxnLst>
              <a:rect l="0" t="0" r="r" b="b"/>
              <a:pathLst>
                <a:path w="6" h="24">
                  <a:moveTo>
                    <a:pt x="0" y="24"/>
                  </a:moveTo>
                  <a:lnTo>
                    <a:pt x="0" y="0"/>
                  </a:lnTo>
                  <a:lnTo>
                    <a:pt x="6" y="12"/>
                  </a:lnTo>
                  <a:lnTo>
                    <a:pt x="0" y="24"/>
                  </a:lnTo>
                </a:path>
              </a:pathLst>
            </a:custGeom>
            <a:grpFill/>
            <a:ln w="9525" cmpd="sng">
              <a:noFill/>
              <a:prstDash val="solid"/>
              <a:round/>
              <a:headEnd/>
              <a:tailEnd/>
            </a:ln>
          </p:spPr>
          <p:txBody>
            <a:bodyPr/>
            <a:lstStyle/>
            <a:p>
              <a:endParaRPr lang="en-US" sz="2178"/>
            </a:p>
          </p:txBody>
        </p:sp>
        <p:grpSp>
          <p:nvGrpSpPr>
            <p:cNvPr id="83" name="Group 94">
              <a:extLst>
                <a:ext uri="{FF2B5EF4-FFF2-40B4-BE49-F238E27FC236}">
                  <a16:creationId xmlns:a16="http://schemas.microsoft.com/office/drawing/2014/main" id="{13B6EF5B-5DA5-4129-B38E-3C39A6A88CEB}"/>
                </a:ext>
              </a:extLst>
            </p:cNvPr>
            <p:cNvGrpSpPr>
              <a:grpSpLocks/>
            </p:cNvGrpSpPr>
            <p:nvPr>
              <p:custDataLst>
                <p:tags r:id="rId74"/>
              </p:custDataLst>
            </p:nvPr>
          </p:nvGrpSpPr>
          <p:grpSpPr bwMode="auto">
            <a:xfrm>
              <a:off x="7726363" y="3367088"/>
              <a:ext cx="163512" cy="114300"/>
              <a:chOff x="5379" y="2466"/>
              <a:chExt cx="122" cy="71"/>
            </a:xfrm>
            <a:grpFill/>
          </p:grpSpPr>
          <p:sp>
            <p:nvSpPr>
              <p:cNvPr id="531" name="Freeform 95">
                <a:extLst>
                  <a:ext uri="{FF2B5EF4-FFF2-40B4-BE49-F238E27FC236}">
                    <a16:creationId xmlns:a16="http://schemas.microsoft.com/office/drawing/2014/main" id="{1CCC5CA9-7C50-4B33-91DA-09C321768B33}"/>
                  </a:ext>
                </a:extLst>
              </p:cNvPr>
              <p:cNvSpPr>
                <a:spLocks/>
              </p:cNvSpPr>
              <p:nvPr/>
            </p:nvSpPr>
            <p:spPr bwMode="auto">
              <a:xfrm>
                <a:off x="5428" y="2492"/>
                <a:ext cx="6" cy="9"/>
              </a:xfrm>
              <a:custGeom>
                <a:avLst/>
                <a:gdLst>
                  <a:gd name="T0" fmla="*/ 19 w 19"/>
                  <a:gd name="T1" fmla="*/ 25 h 25"/>
                  <a:gd name="T2" fmla="*/ 18 w 19"/>
                  <a:gd name="T3" fmla="*/ 20 h 25"/>
                  <a:gd name="T4" fmla="*/ 17 w 19"/>
                  <a:gd name="T5" fmla="*/ 12 h 25"/>
                  <a:gd name="T6" fmla="*/ 16 w 19"/>
                  <a:gd name="T7" fmla="*/ 9 h 25"/>
                  <a:gd name="T8" fmla="*/ 17 w 19"/>
                  <a:gd name="T9" fmla="*/ 6 h 25"/>
                  <a:gd name="T10" fmla="*/ 17 w 19"/>
                  <a:gd name="T11" fmla="*/ 3 h 25"/>
                  <a:gd name="T12" fmla="*/ 19 w 19"/>
                  <a:gd name="T13" fmla="*/ 0 h 25"/>
                  <a:gd name="T14" fmla="*/ 0 w 19"/>
                  <a:gd name="T15" fmla="*/ 0 h 25"/>
                  <a:gd name="T16" fmla="*/ 1 w 19"/>
                  <a:gd name="T17" fmla="*/ 7 h 25"/>
                  <a:gd name="T18" fmla="*/ 5 w 19"/>
                  <a:gd name="T19" fmla="*/ 15 h 25"/>
                  <a:gd name="T20" fmla="*/ 7 w 19"/>
                  <a:gd name="T21" fmla="*/ 19 h 25"/>
                  <a:gd name="T22" fmla="*/ 11 w 19"/>
                  <a:gd name="T23" fmla="*/ 23 h 25"/>
                  <a:gd name="T24" fmla="*/ 15 w 19"/>
                  <a:gd name="T25" fmla="*/ 25 h 25"/>
                  <a:gd name="T26" fmla="*/ 19 w 19"/>
                  <a:gd name="T27" fmla="*/ 25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 h="25">
                    <a:moveTo>
                      <a:pt x="19" y="25"/>
                    </a:moveTo>
                    <a:lnTo>
                      <a:pt x="18" y="20"/>
                    </a:lnTo>
                    <a:lnTo>
                      <a:pt x="17" y="12"/>
                    </a:lnTo>
                    <a:lnTo>
                      <a:pt x="16" y="9"/>
                    </a:lnTo>
                    <a:lnTo>
                      <a:pt x="17" y="6"/>
                    </a:lnTo>
                    <a:lnTo>
                      <a:pt x="17" y="3"/>
                    </a:lnTo>
                    <a:lnTo>
                      <a:pt x="19" y="0"/>
                    </a:lnTo>
                    <a:lnTo>
                      <a:pt x="0" y="0"/>
                    </a:lnTo>
                    <a:lnTo>
                      <a:pt x="1" y="7"/>
                    </a:lnTo>
                    <a:lnTo>
                      <a:pt x="5" y="15"/>
                    </a:lnTo>
                    <a:lnTo>
                      <a:pt x="7" y="19"/>
                    </a:lnTo>
                    <a:lnTo>
                      <a:pt x="11" y="23"/>
                    </a:lnTo>
                    <a:lnTo>
                      <a:pt x="15" y="25"/>
                    </a:lnTo>
                    <a:lnTo>
                      <a:pt x="19" y="25"/>
                    </a:lnTo>
                  </a:path>
                </a:pathLst>
              </a:custGeom>
              <a:grpFill/>
              <a:ln w="9525" cmpd="sng">
                <a:noFill/>
                <a:prstDash val="solid"/>
                <a:round/>
                <a:headEnd/>
                <a:tailEnd/>
              </a:ln>
            </p:spPr>
            <p:txBody>
              <a:bodyPr/>
              <a:lstStyle/>
              <a:p>
                <a:endParaRPr lang="en-US" sz="2178"/>
              </a:p>
            </p:txBody>
          </p:sp>
          <p:sp>
            <p:nvSpPr>
              <p:cNvPr id="532" name="Freeform 96">
                <a:extLst>
                  <a:ext uri="{FF2B5EF4-FFF2-40B4-BE49-F238E27FC236}">
                    <a16:creationId xmlns:a16="http://schemas.microsoft.com/office/drawing/2014/main" id="{5405B663-2D9D-4511-BA75-B907FF0B12BF}"/>
                  </a:ext>
                </a:extLst>
              </p:cNvPr>
              <p:cNvSpPr>
                <a:spLocks/>
              </p:cNvSpPr>
              <p:nvPr/>
            </p:nvSpPr>
            <p:spPr bwMode="auto">
              <a:xfrm>
                <a:off x="5379" y="2505"/>
                <a:ext cx="7" cy="6"/>
              </a:xfrm>
              <a:custGeom>
                <a:avLst/>
                <a:gdLst>
                  <a:gd name="T0" fmla="*/ 26 w 26"/>
                  <a:gd name="T1" fmla="*/ 18 h 18"/>
                  <a:gd name="T2" fmla="*/ 7 w 26"/>
                  <a:gd name="T3" fmla="*/ 18 h 18"/>
                  <a:gd name="T4" fmla="*/ 3 w 26"/>
                  <a:gd name="T5" fmla="*/ 9 h 18"/>
                  <a:gd name="T6" fmla="*/ 0 w 26"/>
                  <a:gd name="T7" fmla="*/ 0 h 18"/>
                  <a:gd name="T8" fmla="*/ 6 w 26"/>
                  <a:gd name="T9" fmla="*/ 2 h 18"/>
                  <a:gd name="T10" fmla="*/ 13 w 26"/>
                  <a:gd name="T11" fmla="*/ 6 h 18"/>
                  <a:gd name="T12" fmla="*/ 20 w 26"/>
                  <a:gd name="T13" fmla="*/ 12 h 18"/>
                  <a:gd name="T14" fmla="*/ 26 w 26"/>
                  <a:gd name="T15" fmla="*/ 18 h 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 h="18">
                    <a:moveTo>
                      <a:pt x="26" y="18"/>
                    </a:moveTo>
                    <a:lnTo>
                      <a:pt x="7" y="18"/>
                    </a:lnTo>
                    <a:lnTo>
                      <a:pt x="3" y="9"/>
                    </a:lnTo>
                    <a:lnTo>
                      <a:pt x="0" y="0"/>
                    </a:lnTo>
                    <a:lnTo>
                      <a:pt x="6" y="2"/>
                    </a:lnTo>
                    <a:lnTo>
                      <a:pt x="13" y="6"/>
                    </a:lnTo>
                    <a:lnTo>
                      <a:pt x="20" y="12"/>
                    </a:lnTo>
                    <a:lnTo>
                      <a:pt x="26" y="18"/>
                    </a:lnTo>
                  </a:path>
                </a:pathLst>
              </a:custGeom>
              <a:grpFill/>
              <a:ln w="9525" cmpd="sng">
                <a:noFill/>
                <a:prstDash val="solid"/>
                <a:round/>
                <a:headEnd/>
                <a:tailEnd/>
              </a:ln>
            </p:spPr>
            <p:txBody>
              <a:bodyPr/>
              <a:lstStyle/>
              <a:p>
                <a:endParaRPr lang="en-US" sz="2178"/>
              </a:p>
            </p:txBody>
          </p:sp>
          <p:sp>
            <p:nvSpPr>
              <p:cNvPr id="533" name="Freeform 97">
                <a:extLst>
                  <a:ext uri="{FF2B5EF4-FFF2-40B4-BE49-F238E27FC236}">
                    <a16:creationId xmlns:a16="http://schemas.microsoft.com/office/drawing/2014/main" id="{A91A93B1-9333-4C96-941A-B1DB765CCE68}"/>
                  </a:ext>
                </a:extLst>
              </p:cNvPr>
              <p:cNvSpPr>
                <a:spLocks/>
              </p:cNvSpPr>
              <p:nvPr/>
            </p:nvSpPr>
            <p:spPr bwMode="auto">
              <a:xfrm>
                <a:off x="5392" y="2466"/>
                <a:ext cx="5" cy="6"/>
              </a:xfrm>
              <a:custGeom>
                <a:avLst/>
                <a:gdLst>
                  <a:gd name="T0" fmla="*/ 0 w 13"/>
                  <a:gd name="T1" fmla="*/ 18 h 18"/>
                  <a:gd name="T2" fmla="*/ 13 w 13"/>
                  <a:gd name="T3" fmla="*/ 0 h 18"/>
                  <a:gd name="T4" fmla="*/ 0 w 13"/>
                  <a:gd name="T5" fmla="*/ 18 h 18"/>
                </a:gdLst>
                <a:ahLst/>
                <a:cxnLst>
                  <a:cxn ang="0">
                    <a:pos x="T0" y="T1"/>
                  </a:cxn>
                  <a:cxn ang="0">
                    <a:pos x="T2" y="T3"/>
                  </a:cxn>
                  <a:cxn ang="0">
                    <a:pos x="T4" y="T5"/>
                  </a:cxn>
                </a:cxnLst>
                <a:rect l="0" t="0" r="r" b="b"/>
                <a:pathLst>
                  <a:path w="13" h="18">
                    <a:moveTo>
                      <a:pt x="0" y="18"/>
                    </a:moveTo>
                    <a:lnTo>
                      <a:pt x="13" y="0"/>
                    </a:lnTo>
                    <a:lnTo>
                      <a:pt x="0" y="18"/>
                    </a:lnTo>
                  </a:path>
                </a:pathLst>
              </a:custGeom>
              <a:grpFill/>
              <a:ln w="9525" cmpd="sng">
                <a:noFill/>
                <a:prstDash val="solid"/>
                <a:round/>
                <a:headEnd/>
                <a:tailEnd/>
              </a:ln>
            </p:spPr>
            <p:txBody>
              <a:bodyPr/>
              <a:lstStyle/>
              <a:p>
                <a:endParaRPr lang="en-US" sz="2178"/>
              </a:p>
            </p:txBody>
          </p:sp>
          <p:sp>
            <p:nvSpPr>
              <p:cNvPr id="534" name="Freeform 98">
                <a:extLst>
                  <a:ext uri="{FF2B5EF4-FFF2-40B4-BE49-F238E27FC236}">
                    <a16:creationId xmlns:a16="http://schemas.microsoft.com/office/drawing/2014/main" id="{28097705-DE18-4C18-8BFF-05C3C97D920D}"/>
                  </a:ext>
                </a:extLst>
              </p:cNvPr>
              <p:cNvSpPr>
                <a:spLocks/>
              </p:cNvSpPr>
              <p:nvPr/>
            </p:nvSpPr>
            <p:spPr bwMode="auto">
              <a:xfrm>
                <a:off x="5426" y="2468"/>
                <a:ext cx="8" cy="8"/>
              </a:xfrm>
              <a:custGeom>
                <a:avLst/>
                <a:gdLst>
                  <a:gd name="T0" fmla="*/ 0 w 26"/>
                  <a:gd name="T1" fmla="*/ 24 h 24"/>
                  <a:gd name="T2" fmla="*/ 3 w 26"/>
                  <a:gd name="T3" fmla="*/ 23 h 24"/>
                  <a:gd name="T4" fmla="*/ 7 w 26"/>
                  <a:gd name="T5" fmla="*/ 22 h 24"/>
                  <a:gd name="T6" fmla="*/ 11 w 26"/>
                  <a:gd name="T7" fmla="*/ 19 h 24"/>
                  <a:gd name="T8" fmla="*/ 16 w 26"/>
                  <a:gd name="T9" fmla="*/ 16 h 24"/>
                  <a:gd name="T10" fmla="*/ 20 w 26"/>
                  <a:gd name="T11" fmla="*/ 13 h 24"/>
                  <a:gd name="T12" fmla="*/ 23 w 26"/>
                  <a:gd name="T13" fmla="*/ 9 h 24"/>
                  <a:gd name="T14" fmla="*/ 25 w 26"/>
                  <a:gd name="T15" fmla="*/ 4 h 24"/>
                  <a:gd name="T16" fmla="*/ 26 w 26"/>
                  <a:gd name="T17" fmla="*/ 0 h 24"/>
                  <a:gd name="T18" fmla="*/ 0 w 26"/>
                  <a:gd name="T19"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 h="24">
                    <a:moveTo>
                      <a:pt x="0" y="24"/>
                    </a:moveTo>
                    <a:lnTo>
                      <a:pt x="3" y="23"/>
                    </a:lnTo>
                    <a:lnTo>
                      <a:pt x="7" y="22"/>
                    </a:lnTo>
                    <a:lnTo>
                      <a:pt x="11" y="19"/>
                    </a:lnTo>
                    <a:lnTo>
                      <a:pt x="16" y="16"/>
                    </a:lnTo>
                    <a:lnTo>
                      <a:pt x="20" y="13"/>
                    </a:lnTo>
                    <a:lnTo>
                      <a:pt x="23" y="9"/>
                    </a:lnTo>
                    <a:lnTo>
                      <a:pt x="25" y="4"/>
                    </a:lnTo>
                    <a:lnTo>
                      <a:pt x="26" y="0"/>
                    </a:lnTo>
                    <a:lnTo>
                      <a:pt x="0" y="24"/>
                    </a:lnTo>
                  </a:path>
                </a:pathLst>
              </a:custGeom>
              <a:grpFill/>
              <a:ln w="9525" cmpd="sng">
                <a:noFill/>
                <a:prstDash val="solid"/>
                <a:round/>
                <a:headEnd/>
                <a:tailEnd/>
              </a:ln>
            </p:spPr>
            <p:txBody>
              <a:bodyPr/>
              <a:lstStyle/>
              <a:p>
                <a:endParaRPr lang="en-US" sz="2178"/>
              </a:p>
            </p:txBody>
          </p:sp>
          <p:sp>
            <p:nvSpPr>
              <p:cNvPr id="535" name="Freeform 99">
                <a:extLst>
                  <a:ext uri="{FF2B5EF4-FFF2-40B4-BE49-F238E27FC236}">
                    <a16:creationId xmlns:a16="http://schemas.microsoft.com/office/drawing/2014/main" id="{888ED422-4A2C-41A5-B936-3D5FE68B09B5}"/>
                  </a:ext>
                </a:extLst>
              </p:cNvPr>
              <p:cNvSpPr>
                <a:spLocks/>
              </p:cNvSpPr>
              <p:nvPr/>
            </p:nvSpPr>
            <p:spPr bwMode="auto">
              <a:xfrm>
                <a:off x="5490" y="2490"/>
                <a:ext cx="11" cy="2"/>
              </a:xfrm>
              <a:custGeom>
                <a:avLst/>
                <a:gdLst>
                  <a:gd name="T0" fmla="*/ 0 w 34"/>
                  <a:gd name="T1" fmla="*/ 6 h 6"/>
                  <a:gd name="T2" fmla="*/ 10 w 34"/>
                  <a:gd name="T3" fmla="*/ 6 h 6"/>
                  <a:gd name="T4" fmla="*/ 17 w 34"/>
                  <a:gd name="T5" fmla="*/ 5 h 6"/>
                  <a:gd name="T6" fmla="*/ 25 w 34"/>
                  <a:gd name="T7" fmla="*/ 4 h 6"/>
                  <a:gd name="T8" fmla="*/ 34 w 34"/>
                  <a:gd name="T9" fmla="*/ 0 h 6"/>
                </a:gdLst>
                <a:ahLst/>
                <a:cxnLst>
                  <a:cxn ang="0">
                    <a:pos x="T0" y="T1"/>
                  </a:cxn>
                  <a:cxn ang="0">
                    <a:pos x="T2" y="T3"/>
                  </a:cxn>
                  <a:cxn ang="0">
                    <a:pos x="T4" y="T5"/>
                  </a:cxn>
                  <a:cxn ang="0">
                    <a:pos x="T6" y="T7"/>
                  </a:cxn>
                  <a:cxn ang="0">
                    <a:pos x="T8" y="T9"/>
                  </a:cxn>
                </a:cxnLst>
                <a:rect l="0" t="0" r="r" b="b"/>
                <a:pathLst>
                  <a:path w="34" h="6">
                    <a:moveTo>
                      <a:pt x="0" y="6"/>
                    </a:moveTo>
                    <a:lnTo>
                      <a:pt x="10" y="6"/>
                    </a:lnTo>
                    <a:lnTo>
                      <a:pt x="17" y="5"/>
                    </a:lnTo>
                    <a:lnTo>
                      <a:pt x="25" y="4"/>
                    </a:lnTo>
                    <a:lnTo>
                      <a:pt x="34" y="0"/>
                    </a:lnTo>
                  </a:path>
                </a:pathLst>
              </a:custGeom>
              <a:grpFill/>
              <a:ln w="9525" cmpd="sng">
                <a:noFill/>
                <a:prstDash val="solid"/>
                <a:round/>
                <a:headEnd/>
                <a:tailEnd/>
              </a:ln>
            </p:spPr>
            <p:txBody>
              <a:bodyPr/>
              <a:lstStyle/>
              <a:p>
                <a:endParaRPr lang="en-US" sz="2178"/>
              </a:p>
            </p:txBody>
          </p:sp>
          <p:sp>
            <p:nvSpPr>
              <p:cNvPr id="536" name="Line 100">
                <a:extLst>
                  <a:ext uri="{FF2B5EF4-FFF2-40B4-BE49-F238E27FC236}">
                    <a16:creationId xmlns:a16="http://schemas.microsoft.com/office/drawing/2014/main" id="{3C0C8D06-523D-493C-8C13-01C889585724}"/>
                  </a:ext>
                </a:extLst>
              </p:cNvPr>
              <p:cNvSpPr>
                <a:spLocks noChangeShapeType="1"/>
              </p:cNvSpPr>
              <p:nvPr/>
            </p:nvSpPr>
            <p:spPr bwMode="auto">
              <a:xfrm flipH="1">
                <a:off x="5495" y="2490"/>
                <a:ext cx="6" cy="1"/>
              </a:xfrm>
              <a:prstGeom prst="line">
                <a:avLst/>
              </a:prstGeom>
              <a:grpFill/>
              <a:ln w="9525">
                <a:noFill/>
                <a:round/>
                <a:headEnd/>
                <a:tailEnd/>
              </a:ln>
            </p:spPr>
            <p:txBody>
              <a:bodyPr/>
              <a:lstStyle/>
              <a:p>
                <a:endParaRPr lang="en-US" sz="2178"/>
              </a:p>
            </p:txBody>
          </p:sp>
          <p:sp>
            <p:nvSpPr>
              <p:cNvPr id="537" name="Freeform 101">
                <a:extLst>
                  <a:ext uri="{FF2B5EF4-FFF2-40B4-BE49-F238E27FC236}">
                    <a16:creationId xmlns:a16="http://schemas.microsoft.com/office/drawing/2014/main" id="{A581620D-38A0-43D8-81D1-BDE0D23D6026}"/>
                  </a:ext>
                </a:extLst>
              </p:cNvPr>
              <p:cNvSpPr>
                <a:spLocks/>
              </p:cNvSpPr>
              <p:nvPr/>
            </p:nvSpPr>
            <p:spPr bwMode="auto">
              <a:xfrm>
                <a:off x="5464" y="2530"/>
                <a:ext cx="1" cy="7"/>
              </a:xfrm>
              <a:custGeom>
                <a:avLst/>
                <a:gdLst>
                  <a:gd name="T0" fmla="*/ 19 h 19"/>
                  <a:gd name="T1" fmla="*/ 9 h 19"/>
                  <a:gd name="T2" fmla="*/ 0 h 19"/>
                </a:gdLst>
                <a:ahLst/>
                <a:cxnLst>
                  <a:cxn ang="0">
                    <a:pos x="0" y="T0"/>
                  </a:cxn>
                  <a:cxn ang="0">
                    <a:pos x="0" y="T1"/>
                  </a:cxn>
                  <a:cxn ang="0">
                    <a:pos x="0" y="T2"/>
                  </a:cxn>
                </a:cxnLst>
                <a:rect l="0" t="0" r="r" b="b"/>
                <a:pathLst>
                  <a:path h="19">
                    <a:moveTo>
                      <a:pt x="0" y="19"/>
                    </a:moveTo>
                    <a:lnTo>
                      <a:pt x="0" y="9"/>
                    </a:lnTo>
                    <a:lnTo>
                      <a:pt x="0" y="0"/>
                    </a:lnTo>
                  </a:path>
                </a:pathLst>
              </a:custGeom>
              <a:grpFill/>
              <a:ln w="9525" cmpd="sng">
                <a:noFill/>
                <a:prstDash val="solid"/>
                <a:round/>
                <a:headEnd/>
                <a:tailEnd/>
              </a:ln>
            </p:spPr>
            <p:txBody>
              <a:bodyPr/>
              <a:lstStyle/>
              <a:p>
                <a:endParaRPr lang="en-US" sz="2178"/>
              </a:p>
            </p:txBody>
          </p:sp>
          <p:sp>
            <p:nvSpPr>
              <p:cNvPr id="538" name="Line 102">
                <a:extLst>
                  <a:ext uri="{FF2B5EF4-FFF2-40B4-BE49-F238E27FC236}">
                    <a16:creationId xmlns:a16="http://schemas.microsoft.com/office/drawing/2014/main" id="{0435793C-4D3D-45FC-8636-5F087BB69837}"/>
                  </a:ext>
                </a:extLst>
              </p:cNvPr>
              <p:cNvSpPr>
                <a:spLocks noChangeShapeType="1"/>
              </p:cNvSpPr>
              <p:nvPr/>
            </p:nvSpPr>
            <p:spPr bwMode="auto">
              <a:xfrm>
                <a:off x="5464" y="2530"/>
                <a:ext cx="6" cy="1"/>
              </a:xfrm>
              <a:prstGeom prst="line">
                <a:avLst/>
              </a:prstGeom>
              <a:grpFill/>
              <a:ln w="9525">
                <a:noFill/>
                <a:round/>
                <a:headEnd/>
                <a:tailEnd/>
              </a:ln>
            </p:spPr>
            <p:txBody>
              <a:bodyPr/>
              <a:lstStyle/>
              <a:p>
                <a:endParaRPr lang="en-US" sz="2178"/>
              </a:p>
            </p:txBody>
          </p:sp>
          <p:sp>
            <p:nvSpPr>
              <p:cNvPr id="539" name="Freeform 103">
                <a:extLst>
                  <a:ext uri="{FF2B5EF4-FFF2-40B4-BE49-F238E27FC236}">
                    <a16:creationId xmlns:a16="http://schemas.microsoft.com/office/drawing/2014/main" id="{CA1F48C4-316B-4D1A-B453-08E60114FBE3}"/>
                  </a:ext>
                </a:extLst>
              </p:cNvPr>
              <p:cNvSpPr>
                <a:spLocks/>
              </p:cNvSpPr>
              <p:nvPr/>
            </p:nvSpPr>
            <p:spPr bwMode="auto">
              <a:xfrm>
                <a:off x="5466" y="2530"/>
                <a:ext cx="4" cy="2"/>
              </a:xfrm>
              <a:custGeom>
                <a:avLst/>
                <a:gdLst>
                  <a:gd name="T0" fmla="*/ 14 w 14"/>
                  <a:gd name="T1" fmla="*/ 0 h 6"/>
                  <a:gd name="T2" fmla="*/ 7 w 14"/>
                  <a:gd name="T3" fmla="*/ 3 h 6"/>
                  <a:gd name="T4" fmla="*/ 0 w 14"/>
                  <a:gd name="T5" fmla="*/ 6 h 6"/>
                </a:gdLst>
                <a:ahLst/>
                <a:cxnLst>
                  <a:cxn ang="0">
                    <a:pos x="T0" y="T1"/>
                  </a:cxn>
                  <a:cxn ang="0">
                    <a:pos x="T2" y="T3"/>
                  </a:cxn>
                  <a:cxn ang="0">
                    <a:pos x="T4" y="T5"/>
                  </a:cxn>
                </a:cxnLst>
                <a:rect l="0" t="0" r="r" b="b"/>
                <a:pathLst>
                  <a:path w="14" h="6">
                    <a:moveTo>
                      <a:pt x="14" y="0"/>
                    </a:moveTo>
                    <a:lnTo>
                      <a:pt x="7" y="3"/>
                    </a:lnTo>
                    <a:lnTo>
                      <a:pt x="0" y="6"/>
                    </a:lnTo>
                  </a:path>
                </a:pathLst>
              </a:custGeom>
              <a:grpFill/>
              <a:ln w="9525" cmpd="sng">
                <a:noFill/>
                <a:prstDash val="solid"/>
                <a:round/>
                <a:headEnd/>
                <a:tailEnd/>
              </a:ln>
            </p:spPr>
            <p:txBody>
              <a:bodyPr/>
              <a:lstStyle/>
              <a:p>
                <a:endParaRPr lang="en-US" sz="2178"/>
              </a:p>
            </p:txBody>
          </p:sp>
        </p:grpSp>
        <p:sp>
          <p:nvSpPr>
            <p:cNvPr id="84" name="Freeform 104">
              <a:extLst>
                <a:ext uri="{FF2B5EF4-FFF2-40B4-BE49-F238E27FC236}">
                  <a16:creationId xmlns:a16="http://schemas.microsoft.com/office/drawing/2014/main" id="{F67F9D0B-FB1E-4B3A-98EE-5004EB5A5C08}"/>
                </a:ext>
              </a:extLst>
            </p:cNvPr>
            <p:cNvSpPr>
              <a:spLocks/>
            </p:cNvSpPr>
            <p:nvPr>
              <p:custDataLst>
                <p:tags r:id="rId75"/>
              </p:custDataLst>
            </p:nvPr>
          </p:nvSpPr>
          <p:spPr bwMode="auto">
            <a:xfrm>
              <a:off x="6310313" y="3228975"/>
              <a:ext cx="6350" cy="57150"/>
            </a:xfrm>
            <a:custGeom>
              <a:avLst/>
              <a:gdLst>
                <a:gd name="T0" fmla="*/ 13 w 26"/>
                <a:gd name="T1" fmla="*/ 111 h 111"/>
                <a:gd name="T2" fmla="*/ 9 w 26"/>
                <a:gd name="T3" fmla="*/ 103 h 111"/>
                <a:gd name="T4" fmla="*/ 4 w 26"/>
                <a:gd name="T5" fmla="*/ 95 h 111"/>
                <a:gd name="T6" fmla="*/ 2 w 26"/>
                <a:gd name="T7" fmla="*/ 91 h 111"/>
                <a:gd name="T8" fmla="*/ 1 w 26"/>
                <a:gd name="T9" fmla="*/ 87 h 111"/>
                <a:gd name="T10" fmla="*/ 0 w 26"/>
                <a:gd name="T11" fmla="*/ 80 h 111"/>
                <a:gd name="T12" fmla="*/ 0 w 26"/>
                <a:gd name="T13" fmla="*/ 74 h 111"/>
                <a:gd name="T14" fmla="*/ 0 w 26"/>
                <a:gd name="T15" fmla="*/ 61 h 111"/>
                <a:gd name="T16" fmla="*/ 1 w 26"/>
                <a:gd name="T17" fmla="*/ 51 h 111"/>
                <a:gd name="T18" fmla="*/ 3 w 26"/>
                <a:gd name="T19" fmla="*/ 41 h 111"/>
                <a:gd name="T20" fmla="*/ 5 w 26"/>
                <a:gd name="T21" fmla="*/ 33 h 111"/>
                <a:gd name="T22" fmla="*/ 9 w 26"/>
                <a:gd name="T23" fmla="*/ 24 h 111"/>
                <a:gd name="T24" fmla="*/ 14 w 26"/>
                <a:gd name="T25" fmla="*/ 17 h 111"/>
                <a:gd name="T26" fmla="*/ 20 w 26"/>
                <a:gd name="T27" fmla="*/ 9 h 111"/>
                <a:gd name="T28" fmla="*/ 26 w 26"/>
                <a:gd name="T29" fmla="*/ 0 h 111"/>
                <a:gd name="T30" fmla="*/ 26 w 26"/>
                <a:gd name="T31" fmla="*/ 6 h 111"/>
                <a:gd name="T32" fmla="*/ 26 w 26"/>
                <a:gd name="T33" fmla="*/ 13 h 111"/>
                <a:gd name="T34" fmla="*/ 26 w 26"/>
                <a:gd name="T35" fmla="*/ 22 h 111"/>
                <a:gd name="T36" fmla="*/ 26 w 26"/>
                <a:gd name="T37" fmla="*/ 32 h 111"/>
                <a:gd name="T38" fmla="*/ 25 w 26"/>
                <a:gd name="T39" fmla="*/ 44 h 111"/>
                <a:gd name="T40" fmla="*/ 22 w 26"/>
                <a:gd name="T41" fmla="*/ 56 h 111"/>
                <a:gd name="T42" fmla="*/ 18 w 26"/>
                <a:gd name="T43" fmla="*/ 67 h 111"/>
                <a:gd name="T44" fmla="*/ 13 w 26"/>
                <a:gd name="T45" fmla="*/ 80 h 111"/>
                <a:gd name="T46" fmla="*/ 13 w 26"/>
                <a:gd name="T47" fmla="*/ 111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6" h="111">
                  <a:moveTo>
                    <a:pt x="13" y="111"/>
                  </a:moveTo>
                  <a:lnTo>
                    <a:pt x="9" y="103"/>
                  </a:lnTo>
                  <a:lnTo>
                    <a:pt x="4" y="95"/>
                  </a:lnTo>
                  <a:lnTo>
                    <a:pt x="2" y="91"/>
                  </a:lnTo>
                  <a:lnTo>
                    <a:pt x="1" y="87"/>
                  </a:lnTo>
                  <a:lnTo>
                    <a:pt x="0" y="80"/>
                  </a:lnTo>
                  <a:lnTo>
                    <a:pt x="0" y="74"/>
                  </a:lnTo>
                  <a:lnTo>
                    <a:pt x="0" y="61"/>
                  </a:lnTo>
                  <a:lnTo>
                    <a:pt x="1" y="51"/>
                  </a:lnTo>
                  <a:lnTo>
                    <a:pt x="3" y="41"/>
                  </a:lnTo>
                  <a:lnTo>
                    <a:pt x="5" y="33"/>
                  </a:lnTo>
                  <a:lnTo>
                    <a:pt x="9" y="24"/>
                  </a:lnTo>
                  <a:lnTo>
                    <a:pt x="14" y="17"/>
                  </a:lnTo>
                  <a:lnTo>
                    <a:pt x="20" y="9"/>
                  </a:lnTo>
                  <a:lnTo>
                    <a:pt x="26" y="0"/>
                  </a:lnTo>
                  <a:lnTo>
                    <a:pt x="26" y="6"/>
                  </a:lnTo>
                  <a:lnTo>
                    <a:pt x="26" y="13"/>
                  </a:lnTo>
                  <a:lnTo>
                    <a:pt x="26" y="22"/>
                  </a:lnTo>
                  <a:lnTo>
                    <a:pt x="26" y="32"/>
                  </a:lnTo>
                  <a:lnTo>
                    <a:pt x="25" y="44"/>
                  </a:lnTo>
                  <a:lnTo>
                    <a:pt x="22" y="56"/>
                  </a:lnTo>
                  <a:lnTo>
                    <a:pt x="18" y="67"/>
                  </a:lnTo>
                  <a:lnTo>
                    <a:pt x="13" y="80"/>
                  </a:lnTo>
                  <a:lnTo>
                    <a:pt x="13" y="111"/>
                  </a:lnTo>
                </a:path>
              </a:pathLst>
            </a:custGeom>
            <a:grpFill/>
            <a:ln w="9525" cmpd="sng">
              <a:noFill/>
              <a:prstDash val="solid"/>
              <a:round/>
              <a:headEnd/>
              <a:tailEnd/>
            </a:ln>
          </p:spPr>
          <p:txBody>
            <a:bodyPr/>
            <a:lstStyle/>
            <a:p>
              <a:endParaRPr lang="en-US" sz="2178"/>
            </a:p>
          </p:txBody>
        </p:sp>
        <p:sp>
          <p:nvSpPr>
            <p:cNvPr id="85" name="Freeform 105">
              <a:extLst>
                <a:ext uri="{FF2B5EF4-FFF2-40B4-BE49-F238E27FC236}">
                  <a16:creationId xmlns:a16="http://schemas.microsoft.com/office/drawing/2014/main" id="{6A32EDAF-9567-4941-90CE-49AE4A54A5E7}"/>
                </a:ext>
              </a:extLst>
            </p:cNvPr>
            <p:cNvSpPr>
              <a:spLocks/>
            </p:cNvSpPr>
            <p:nvPr>
              <p:custDataLst>
                <p:tags r:id="rId76"/>
              </p:custDataLst>
            </p:nvPr>
          </p:nvSpPr>
          <p:spPr bwMode="auto">
            <a:xfrm>
              <a:off x="3209925" y="5368925"/>
              <a:ext cx="53975" cy="58738"/>
            </a:xfrm>
            <a:custGeom>
              <a:avLst/>
              <a:gdLst>
                <a:gd name="T0" fmla="*/ 0 w 126"/>
                <a:gd name="T1" fmla="*/ 19 h 62"/>
                <a:gd name="T2" fmla="*/ 11 w 126"/>
                <a:gd name="T3" fmla="*/ 20 h 62"/>
                <a:gd name="T4" fmla="*/ 21 w 126"/>
                <a:gd name="T5" fmla="*/ 21 h 62"/>
                <a:gd name="T6" fmla="*/ 29 w 126"/>
                <a:gd name="T7" fmla="*/ 23 h 62"/>
                <a:gd name="T8" fmla="*/ 36 w 126"/>
                <a:gd name="T9" fmla="*/ 26 h 62"/>
                <a:gd name="T10" fmla="*/ 50 w 126"/>
                <a:gd name="T11" fmla="*/ 33 h 62"/>
                <a:gd name="T12" fmla="*/ 61 w 126"/>
                <a:gd name="T13" fmla="*/ 40 h 62"/>
                <a:gd name="T14" fmla="*/ 70 w 126"/>
                <a:gd name="T15" fmla="*/ 48 h 62"/>
                <a:gd name="T16" fmla="*/ 79 w 126"/>
                <a:gd name="T17" fmla="*/ 55 h 62"/>
                <a:gd name="T18" fmla="*/ 84 w 126"/>
                <a:gd name="T19" fmla="*/ 58 h 62"/>
                <a:gd name="T20" fmla="*/ 89 w 126"/>
                <a:gd name="T21" fmla="*/ 60 h 62"/>
                <a:gd name="T22" fmla="*/ 95 w 126"/>
                <a:gd name="T23" fmla="*/ 61 h 62"/>
                <a:gd name="T24" fmla="*/ 100 w 126"/>
                <a:gd name="T25" fmla="*/ 62 h 62"/>
                <a:gd name="T26" fmla="*/ 105 w 126"/>
                <a:gd name="T27" fmla="*/ 61 h 62"/>
                <a:gd name="T28" fmla="*/ 109 w 126"/>
                <a:gd name="T29" fmla="*/ 60 h 62"/>
                <a:gd name="T30" fmla="*/ 113 w 126"/>
                <a:gd name="T31" fmla="*/ 58 h 62"/>
                <a:gd name="T32" fmla="*/ 117 w 126"/>
                <a:gd name="T33" fmla="*/ 56 h 62"/>
                <a:gd name="T34" fmla="*/ 122 w 126"/>
                <a:gd name="T35" fmla="*/ 51 h 62"/>
                <a:gd name="T36" fmla="*/ 126 w 126"/>
                <a:gd name="T37" fmla="*/ 49 h 62"/>
                <a:gd name="T38" fmla="*/ 110 w 126"/>
                <a:gd name="T39" fmla="*/ 33 h 62"/>
                <a:gd name="T40" fmla="*/ 96 w 126"/>
                <a:gd name="T41" fmla="*/ 21 h 62"/>
                <a:gd name="T42" fmla="*/ 89 w 126"/>
                <a:gd name="T43" fmla="*/ 15 h 62"/>
                <a:gd name="T44" fmla="*/ 81 w 126"/>
                <a:gd name="T45" fmla="*/ 9 h 62"/>
                <a:gd name="T46" fmla="*/ 72 w 126"/>
                <a:gd name="T47" fmla="*/ 5 h 62"/>
                <a:gd name="T48" fmla="*/ 61 w 126"/>
                <a:gd name="T49" fmla="*/ 0 h 62"/>
                <a:gd name="T50" fmla="*/ 0 w 126"/>
                <a:gd name="T51" fmla="*/ 0 h 62"/>
                <a:gd name="T52" fmla="*/ 0 w 126"/>
                <a:gd name="T53" fmla="*/ 9 h 62"/>
                <a:gd name="T54" fmla="*/ 0 w 126"/>
                <a:gd name="T55" fmla="*/ 19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26" h="62">
                  <a:moveTo>
                    <a:pt x="0" y="19"/>
                  </a:moveTo>
                  <a:lnTo>
                    <a:pt x="11" y="20"/>
                  </a:lnTo>
                  <a:lnTo>
                    <a:pt x="21" y="21"/>
                  </a:lnTo>
                  <a:lnTo>
                    <a:pt x="29" y="23"/>
                  </a:lnTo>
                  <a:lnTo>
                    <a:pt x="36" y="26"/>
                  </a:lnTo>
                  <a:lnTo>
                    <a:pt x="50" y="33"/>
                  </a:lnTo>
                  <a:lnTo>
                    <a:pt x="61" y="40"/>
                  </a:lnTo>
                  <a:lnTo>
                    <a:pt x="70" y="48"/>
                  </a:lnTo>
                  <a:lnTo>
                    <a:pt x="79" y="55"/>
                  </a:lnTo>
                  <a:lnTo>
                    <a:pt x="84" y="58"/>
                  </a:lnTo>
                  <a:lnTo>
                    <a:pt x="89" y="60"/>
                  </a:lnTo>
                  <a:lnTo>
                    <a:pt x="95" y="61"/>
                  </a:lnTo>
                  <a:lnTo>
                    <a:pt x="100" y="62"/>
                  </a:lnTo>
                  <a:lnTo>
                    <a:pt x="105" y="61"/>
                  </a:lnTo>
                  <a:lnTo>
                    <a:pt x="109" y="60"/>
                  </a:lnTo>
                  <a:lnTo>
                    <a:pt x="113" y="58"/>
                  </a:lnTo>
                  <a:lnTo>
                    <a:pt x="117" y="56"/>
                  </a:lnTo>
                  <a:lnTo>
                    <a:pt x="122" y="51"/>
                  </a:lnTo>
                  <a:lnTo>
                    <a:pt x="126" y="49"/>
                  </a:lnTo>
                  <a:lnTo>
                    <a:pt x="110" y="33"/>
                  </a:lnTo>
                  <a:lnTo>
                    <a:pt x="96" y="21"/>
                  </a:lnTo>
                  <a:lnTo>
                    <a:pt x="89" y="15"/>
                  </a:lnTo>
                  <a:lnTo>
                    <a:pt x="81" y="9"/>
                  </a:lnTo>
                  <a:lnTo>
                    <a:pt x="72" y="5"/>
                  </a:lnTo>
                  <a:lnTo>
                    <a:pt x="61" y="0"/>
                  </a:lnTo>
                  <a:lnTo>
                    <a:pt x="0" y="0"/>
                  </a:lnTo>
                  <a:lnTo>
                    <a:pt x="0" y="9"/>
                  </a:lnTo>
                  <a:lnTo>
                    <a:pt x="0" y="19"/>
                  </a:lnTo>
                </a:path>
              </a:pathLst>
            </a:custGeom>
            <a:grpFill/>
            <a:ln w="9525" cmpd="sng">
              <a:noFill/>
              <a:prstDash val="solid"/>
              <a:round/>
              <a:headEnd/>
              <a:tailEnd/>
            </a:ln>
          </p:spPr>
          <p:txBody>
            <a:bodyPr/>
            <a:lstStyle/>
            <a:p>
              <a:endParaRPr lang="en-US" sz="2178"/>
            </a:p>
          </p:txBody>
        </p:sp>
        <p:sp>
          <p:nvSpPr>
            <p:cNvPr id="86" name="Freeform 106">
              <a:extLst>
                <a:ext uri="{FF2B5EF4-FFF2-40B4-BE49-F238E27FC236}">
                  <a16:creationId xmlns:a16="http://schemas.microsoft.com/office/drawing/2014/main" id="{837E76E4-C271-4AE2-9149-0140288F1668}"/>
                </a:ext>
              </a:extLst>
            </p:cNvPr>
            <p:cNvSpPr>
              <a:spLocks/>
            </p:cNvSpPr>
            <p:nvPr>
              <p:custDataLst>
                <p:tags r:id="rId77"/>
              </p:custDataLst>
            </p:nvPr>
          </p:nvSpPr>
          <p:spPr bwMode="auto">
            <a:xfrm>
              <a:off x="5511800" y="5207000"/>
              <a:ext cx="30163" cy="55563"/>
            </a:xfrm>
            <a:custGeom>
              <a:avLst/>
              <a:gdLst>
                <a:gd name="T0" fmla="*/ 0 w 66"/>
                <a:gd name="T1" fmla="*/ 0 h 44"/>
                <a:gd name="T2" fmla="*/ 13 w 66"/>
                <a:gd name="T3" fmla="*/ 1 h 44"/>
                <a:gd name="T4" fmla="*/ 23 w 66"/>
                <a:gd name="T5" fmla="*/ 2 h 44"/>
                <a:gd name="T6" fmla="*/ 32 w 66"/>
                <a:gd name="T7" fmla="*/ 4 h 44"/>
                <a:gd name="T8" fmla="*/ 38 w 66"/>
                <a:gd name="T9" fmla="*/ 7 h 44"/>
                <a:gd name="T10" fmla="*/ 44 w 66"/>
                <a:gd name="T11" fmla="*/ 9 h 44"/>
                <a:gd name="T12" fmla="*/ 50 w 66"/>
                <a:gd name="T13" fmla="*/ 11 h 44"/>
                <a:gd name="T14" fmla="*/ 57 w 66"/>
                <a:gd name="T15" fmla="*/ 12 h 44"/>
                <a:gd name="T16" fmla="*/ 66 w 66"/>
                <a:gd name="T17" fmla="*/ 13 h 44"/>
                <a:gd name="T18" fmla="*/ 65 w 66"/>
                <a:gd name="T19" fmla="*/ 17 h 44"/>
                <a:gd name="T20" fmla="*/ 62 w 66"/>
                <a:gd name="T21" fmla="*/ 21 h 44"/>
                <a:gd name="T22" fmla="*/ 60 w 66"/>
                <a:gd name="T23" fmla="*/ 25 h 44"/>
                <a:gd name="T24" fmla="*/ 57 w 66"/>
                <a:gd name="T25" fmla="*/ 28 h 44"/>
                <a:gd name="T26" fmla="*/ 49 w 66"/>
                <a:gd name="T27" fmla="*/ 34 h 44"/>
                <a:gd name="T28" fmla="*/ 40 w 66"/>
                <a:gd name="T29" fmla="*/ 39 h 44"/>
                <a:gd name="T30" fmla="*/ 31 w 66"/>
                <a:gd name="T31" fmla="*/ 42 h 44"/>
                <a:gd name="T32" fmla="*/ 21 w 66"/>
                <a:gd name="T33" fmla="*/ 44 h 44"/>
                <a:gd name="T34" fmla="*/ 10 w 66"/>
                <a:gd name="T35" fmla="*/ 44 h 44"/>
                <a:gd name="T36" fmla="*/ 0 w 66"/>
                <a:gd name="T37" fmla="*/ 43 h 44"/>
                <a:gd name="T38" fmla="*/ 0 w 66"/>
                <a:gd name="T39" fmla="*/ 31 h 44"/>
                <a:gd name="T40" fmla="*/ 0 w 66"/>
                <a:gd name="T41" fmla="*/ 22 h 44"/>
                <a:gd name="T42" fmla="*/ 0 w 66"/>
                <a:gd name="T43" fmla="*/ 12 h 44"/>
                <a:gd name="T44" fmla="*/ 0 w 66"/>
                <a:gd name="T45" fmla="*/ 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6" h="44">
                  <a:moveTo>
                    <a:pt x="0" y="0"/>
                  </a:moveTo>
                  <a:lnTo>
                    <a:pt x="13" y="1"/>
                  </a:lnTo>
                  <a:lnTo>
                    <a:pt x="23" y="2"/>
                  </a:lnTo>
                  <a:lnTo>
                    <a:pt x="32" y="4"/>
                  </a:lnTo>
                  <a:lnTo>
                    <a:pt x="38" y="7"/>
                  </a:lnTo>
                  <a:lnTo>
                    <a:pt x="44" y="9"/>
                  </a:lnTo>
                  <a:lnTo>
                    <a:pt x="50" y="11"/>
                  </a:lnTo>
                  <a:lnTo>
                    <a:pt x="57" y="12"/>
                  </a:lnTo>
                  <a:lnTo>
                    <a:pt x="66" y="13"/>
                  </a:lnTo>
                  <a:lnTo>
                    <a:pt x="65" y="17"/>
                  </a:lnTo>
                  <a:lnTo>
                    <a:pt x="62" y="21"/>
                  </a:lnTo>
                  <a:lnTo>
                    <a:pt x="60" y="25"/>
                  </a:lnTo>
                  <a:lnTo>
                    <a:pt x="57" y="28"/>
                  </a:lnTo>
                  <a:lnTo>
                    <a:pt x="49" y="34"/>
                  </a:lnTo>
                  <a:lnTo>
                    <a:pt x="40" y="39"/>
                  </a:lnTo>
                  <a:lnTo>
                    <a:pt x="31" y="42"/>
                  </a:lnTo>
                  <a:lnTo>
                    <a:pt x="21" y="44"/>
                  </a:lnTo>
                  <a:lnTo>
                    <a:pt x="10" y="44"/>
                  </a:lnTo>
                  <a:lnTo>
                    <a:pt x="0" y="43"/>
                  </a:lnTo>
                  <a:lnTo>
                    <a:pt x="0" y="31"/>
                  </a:lnTo>
                  <a:lnTo>
                    <a:pt x="0" y="22"/>
                  </a:lnTo>
                  <a:lnTo>
                    <a:pt x="0" y="12"/>
                  </a:lnTo>
                  <a:lnTo>
                    <a:pt x="0" y="0"/>
                  </a:lnTo>
                </a:path>
              </a:pathLst>
            </a:custGeom>
            <a:grpFill/>
            <a:ln w="9525" cmpd="sng">
              <a:noFill/>
              <a:prstDash val="solid"/>
              <a:round/>
              <a:headEnd/>
              <a:tailEnd/>
            </a:ln>
          </p:spPr>
          <p:txBody>
            <a:bodyPr/>
            <a:lstStyle/>
            <a:p>
              <a:endParaRPr lang="en-US" sz="2178"/>
            </a:p>
          </p:txBody>
        </p:sp>
        <p:sp>
          <p:nvSpPr>
            <p:cNvPr id="87" name="Freeform 107">
              <a:extLst>
                <a:ext uri="{FF2B5EF4-FFF2-40B4-BE49-F238E27FC236}">
                  <a16:creationId xmlns:a16="http://schemas.microsoft.com/office/drawing/2014/main" id="{5DA2F7C0-371C-434E-AB19-85E1B6314FC3}"/>
                </a:ext>
              </a:extLst>
            </p:cNvPr>
            <p:cNvSpPr>
              <a:spLocks/>
            </p:cNvSpPr>
            <p:nvPr>
              <p:custDataLst>
                <p:tags r:id="rId78"/>
              </p:custDataLst>
            </p:nvPr>
          </p:nvSpPr>
          <p:spPr bwMode="auto">
            <a:xfrm>
              <a:off x="7666038" y="1978025"/>
              <a:ext cx="20637" cy="57150"/>
            </a:xfrm>
            <a:custGeom>
              <a:avLst/>
              <a:gdLst>
                <a:gd name="T0" fmla="*/ 46 w 46"/>
                <a:gd name="T1" fmla="*/ 0 h 16"/>
                <a:gd name="T2" fmla="*/ 40 w 46"/>
                <a:gd name="T3" fmla="*/ 7 h 16"/>
                <a:gd name="T4" fmla="*/ 35 w 46"/>
                <a:gd name="T5" fmla="*/ 13 h 16"/>
                <a:gd name="T6" fmla="*/ 31 w 46"/>
                <a:gd name="T7" fmla="*/ 14 h 16"/>
                <a:gd name="T8" fmla="*/ 29 w 46"/>
                <a:gd name="T9" fmla="*/ 15 h 16"/>
                <a:gd name="T10" fmla="*/ 26 w 46"/>
                <a:gd name="T11" fmla="*/ 16 h 16"/>
                <a:gd name="T12" fmla="*/ 23 w 46"/>
                <a:gd name="T13" fmla="*/ 16 h 16"/>
                <a:gd name="T14" fmla="*/ 16 w 46"/>
                <a:gd name="T15" fmla="*/ 14 h 16"/>
                <a:gd name="T16" fmla="*/ 11 w 46"/>
                <a:gd name="T17" fmla="*/ 11 h 16"/>
                <a:gd name="T18" fmla="*/ 5 w 46"/>
                <a:gd name="T19" fmla="*/ 6 h 16"/>
                <a:gd name="T20" fmla="*/ 0 w 46"/>
                <a:gd name="T21" fmla="*/ 0 h 16"/>
                <a:gd name="T22" fmla="*/ 46 w 46"/>
                <a:gd name="T23" fmla="*/ 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6" h="16">
                  <a:moveTo>
                    <a:pt x="46" y="0"/>
                  </a:moveTo>
                  <a:lnTo>
                    <a:pt x="40" y="7"/>
                  </a:lnTo>
                  <a:lnTo>
                    <a:pt x="35" y="13"/>
                  </a:lnTo>
                  <a:lnTo>
                    <a:pt x="31" y="14"/>
                  </a:lnTo>
                  <a:lnTo>
                    <a:pt x="29" y="15"/>
                  </a:lnTo>
                  <a:lnTo>
                    <a:pt x="26" y="16"/>
                  </a:lnTo>
                  <a:lnTo>
                    <a:pt x="23" y="16"/>
                  </a:lnTo>
                  <a:lnTo>
                    <a:pt x="16" y="14"/>
                  </a:lnTo>
                  <a:lnTo>
                    <a:pt x="11" y="11"/>
                  </a:lnTo>
                  <a:lnTo>
                    <a:pt x="5" y="6"/>
                  </a:lnTo>
                  <a:lnTo>
                    <a:pt x="0" y="0"/>
                  </a:lnTo>
                  <a:lnTo>
                    <a:pt x="46" y="0"/>
                  </a:lnTo>
                </a:path>
              </a:pathLst>
            </a:custGeom>
            <a:grpFill/>
            <a:ln w="9525" cmpd="sng">
              <a:noFill/>
              <a:prstDash val="solid"/>
              <a:round/>
              <a:headEnd/>
              <a:tailEnd/>
            </a:ln>
          </p:spPr>
          <p:txBody>
            <a:bodyPr/>
            <a:lstStyle/>
            <a:p>
              <a:endParaRPr lang="en-US" sz="2178"/>
            </a:p>
          </p:txBody>
        </p:sp>
        <p:sp>
          <p:nvSpPr>
            <p:cNvPr id="88" name="Freeform 108">
              <a:extLst>
                <a:ext uri="{FF2B5EF4-FFF2-40B4-BE49-F238E27FC236}">
                  <a16:creationId xmlns:a16="http://schemas.microsoft.com/office/drawing/2014/main" id="{453467A1-5145-4F6E-88B8-9E05C5C136EE}"/>
                </a:ext>
              </a:extLst>
            </p:cNvPr>
            <p:cNvSpPr>
              <a:spLocks/>
            </p:cNvSpPr>
            <p:nvPr>
              <p:custDataLst>
                <p:tags r:id="rId79"/>
              </p:custDataLst>
            </p:nvPr>
          </p:nvSpPr>
          <p:spPr bwMode="auto">
            <a:xfrm>
              <a:off x="7842250" y="2011363"/>
              <a:ext cx="15875" cy="57150"/>
            </a:xfrm>
            <a:custGeom>
              <a:avLst/>
              <a:gdLst>
                <a:gd name="T0" fmla="*/ 39 w 39"/>
                <a:gd name="T1" fmla="*/ 25 h 26"/>
                <a:gd name="T2" fmla="*/ 36 w 39"/>
                <a:gd name="T3" fmla="*/ 26 h 26"/>
                <a:gd name="T4" fmla="*/ 32 w 39"/>
                <a:gd name="T5" fmla="*/ 26 h 26"/>
                <a:gd name="T6" fmla="*/ 28 w 39"/>
                <a:gd name="T7" fmla="*/ 26 h 26"/>
                <a:gd name="T8" fmla="*/ 25 w 39"/>
                <a:gd name="T9" fmla="*/ 25 h 26"/>
                <a:gd name="T10" fmla="*/ 18 w 39"/>
                <a:gd name="T11" fmla="*/ 22 h 26"/>
                <a:gd name="T12" fmla="*/ 12 w 39"/>
                <a:gd name="T13" fmla="*/ 18 h 26"/>
                <a:gd name="T14" fmla="*/ 7 w 39"/>
                <a:gd name="T15" fmla="*/ 13 h 26"/>
                <a:gd name="T16" fmla="*/ 3 w 39"/>
                <a:gd name="T17" fmla="*/ 7 h 26"/>
                <a:gd name="T18" fmla="*/ 1 w 39"/>
                <a:gd name="T19" fmla="*/ 3 h 26"/>
                <a:gd name="T20" fmla="*/ 0 w 39"/>
                <a:gd name="T21" fmla="*/ 0 h 26"/>
                <a:gd name="T22" fmla="*/ 11 w 39"/>
                <a:gd name="T23" fmla="*/ 6 h 26"/>
                <a:gd name="T24" fmla="*/ 22 w 39"/>
                <a:gd name="T25" fmla="*/ 13 h 26"/>
                <a:gd name="T26" fmla="*/ 33 w 39"/>
                <a:gd name="T27" fmla="*/ 20 h 26"/>
                <a:gd name="T28" fmla="*/ 39 w 39"/>
                <a:gd name="T29" fmla="*/ 25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9" h="26">
                  <a:moveTo>
                    <a:pt x="39" y="25"/>
                  </a:moveTo>
                  <a:lnTo>
                    <a:pt x="36" y="26"/>
                  </a:lnTo>
                  <a:lnTo>
                    <a:pt x="32" y="26"/>
                  </a:lnTo>
                  <a:lnTo>
                    <a:pt x="28" y="26"/>
                  </a:lnTo>
                  <a:lnTo>
                    <a:pt x="25" y="25"/>
                  </a:lnTo>
                  <a:lnTo>
                    <a:pt x="18" y="22"/>
                  </a:lnTo>
                  <a:lnTo>
                    <a:pt x="12" y="18"/>
                  </a:lnTo>
                  <a:lnTo>
                    <a:pt x="7" y="13"/>
                  </a:lnTo>
                  <a:lnTo>
                    <a:pt x="3" y="7"/>
                  </a:lnTo>
                  <a:lnTo>
                    <a:pt x="1" y="3"/>
                  </a:lnTo>
                  <a:lnTo>
                    <a:pt x="0" y="0"/>
                  </a:lnTo>
                  <a:lnTo>
                    <a:pt x="11" y="6"/>
                  </a:lnTo>
                  <a:lnTo>
                    <a:pt x="22" y="13"/>
                  </a:lnTo>
                  <a:lnTo>
                    <a:pt x="33" y="20"/>
                  </a:lnTo>
                  <a:lnTo>
                    <a:pt x="39" y="25"/>
                  </a:lnTo>
                </a:path>
              </a:pathLst>
            </a:custGeom>
            <a:grpFill/>
            <a:ln w="9525" cmpd="sng">
              <a:noFill/>
              <a:prstDash val="solid"/>
              <a:round/>
              <a:headEnd/>
              <a:tailEnd/>
            </a:ln>
          </p:spPr>
          <p:txBody>
            <a:bodyPr/>
            <a:lstStyle/>
            <a:p>
              <a:endParaRPr lang="en-US" sz="2178"/>
            </a:p>
          </p:txBody>
        </p:sp>
        <p:sp>
          <p:nvSpPr>
            <p:cNvPr id="89" name="Freeform 109">
              <a:extLst>
                <a:ext uri="{FF2B5EF4-FFF2-40B4-BE49-F238E27FC236}">
                  <a16:creationId xmlns:a16="http://schemas.microsoft.com/office/drawing/2014/main" id="{DF4D549F-5CC9-4304-BEB5-247FCE1228E7}"/>
                </a:ext>
              </a:extLst>
            </p:cNvPr>
            <p:cNvSpPr>
              <a:spLocks/>
            </p:cNvSpPr>
            <p:nvPr>
              <p:custDataLst>
                <p:tags r:id="rId80"/>
              </p:custDataLst>
            </p:nvPr>
          </p:nvSpPr>
          <p:spPr bwMode="auto">
            <a:xfrm>
              <a:off x="7291388" y="2241550"/>
              <a:ext cx="4762" cy="58738"/>
            </a:xfrm>
            <a:custGeom>
              <a:avLst/>
              <a:gdLst>
                <a:gd name="T0" fmla="*/ 11 w 11"/>
                <a:gd name="T1" fmla="*/ 0 h 25"/>
                <a:gd name="T2" fmla="*/ 11 w 11"/>
                <a:gd name="T3" fmla="*/ 5 h 25"/>
                <a:gd name="T4" fmla="*/ 10 w 11"/>
                <a:gd name="T5" fmla="*/ 12 h 25"/>
                <a:gd name="T6" fmla="*/ 9 w 11"/>
                <a:gd name="T7" fmla="*/ 20 h 25"/>
                <a:gd name="T8" fmla="*/ 4 w 11"/>
                <a:gd name="T9" fmla="*/ 25 h 25"/>
                <a:gd name="T10" fmla="*/ 2 w 11"/>
                <a:gd name="T11" fmla="*/ 23 h 25"/>
                <a:gd name="T12" fmla="*/ 1 w 11"/>
                <a:gd name="T13" fmla="*/ 20 h 25"/>
                <a:gd name="T14" fmla="*/ 0 w 11"/>
                <a:gd name="T15" fmla="*/ 15 h 25"/>
                <a:gd name="T16" fmla="*/ 0 w 11"/>
                <a:gd name="T17" fmla="*/ 12 h 25"/>
                <a:gd name="T18" fmla="*/ 1 w 11"/>
                <a:gd name="T19" fmla="*/ 9 h 25"/>
                <a:gd name="T20" fmla="*/ 3 w 11"/>
                <a:gd name="T21" fmla="*/ 5 h 25"/>
                <a:gd name="T22" fmla="*/ 6 w 11"/>
                <a:gd name="T23" fmla="*/ 2 h 25"/>
                <a:gd name="T24" fmla="*/ 11 w 11"/>
                <a:gd name="T25"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25">
                  <a:moveTo>
                    <a:pt x="11" y="0"/>
                  </a:moveTo>
                  <a:lnTo>
                    <a:pt x="11" y="5"/>
                  </a:lnTo>
                  <a:lnTo>
                    <a:pt x="10" y="12"/>
                  </a:lnTo>
                  <a:lnTo>
                    <a:pt x="9" y="20"/>
                  </a:lnTo>
                  <a:lnTo>
                    <a:pt x="4" y="25"/>
                  </a:lnTo>
                  <a:lnTo>
                    <a:pt x="2" y="23"/>
                  </a:lnTo>
                  <a:lnTo>
                    <a:pt x="1" y="20"/>
                  </a:lnTo>
                  <a:lnTo>
                    <a:pt x="0" y="15"/>
                  </a:lnTo>
                  <a:lnTo>
                    <a:pt x="0" y="12"/>
                  </a:lnTo>
                  <a:lnTo>
                    <a:pt x="1" y="9"/>
                  </a:lnTo>
                  <a:lnTo>
                    <a:pt x="3" y="5"/>
                  </a:lnTo>
                  <a:lnTo>
                    <a:pt x="6" y="2"/>
                  </a:lnTo>
                  <a:lnTo>
                    <a:pt x="11" y="0"/>
                  </a:lnTo>
                </a:path>
              </a:pathLst>
            </a:custGeom>
            <a:grpFill/>
            <a:ln w="9525" cmpd="sng">
              <a:noFill/>
              <a:prstDash val="solid"/>
              <a:round/>
              <a:headEnd/>
              <a:tailEnd/>
            </a:ln>
          </p:spPr>
          <p:txBody>
            <a:bodyPr/>
            <a:lstStyle/>
            <a:p>
              <a:endParaRPr lang="en-US" sz="2178"/>
            </a:p>
          </p:txBody>
        </p:sp>
        <p:sp>
          <p:nvSpPr>
            <p:cNvPr id="90" name="Freeform 110">
              <a:extLst>
                <a:ext uri="{FF2B5EF4-FFF2-40B4-BE49-F238E27FC236}">
                  <a16:creationId xmlns:a16="http://schemas.microsoft.com/office/drawing/2014/main" id="{3E7C419D-B127-4083-BEE0-FA51C6F06863}"/>
                </a:ext>
              </a:extLst>
            </p:cNvPr>
            <p:cNvSpPr>
              <a:spLocks/>
            </p:cNvSpPr>
            <p:nvPr>
              <p:custDataLst>
                <p:tags r:id="rId81"/>
              </p:custDataLst>
            </p:nvPr>
          </p:nvSpPr>
          <p:spPr bwMode="auto">
            <a:xfrm>
              <a:off x="7105650" y="2803525"/>
              <a:ext cx="14288" cy="58738"/>
            </a:xfrm>
            <a:custGeom>
              <a:avLst/>
              <a:gdLst>
                <a:gd name="T0" fmla="*/ 20 w 20"/>
                <a:gd name="T1" fmla="*/ 0 h 31"/>
                <a:gd name="T2" fmla="*/ 16 w 20"/>
                <a:gd name="T3" fmla="*/ 12 h 31"/>
                <a:gd name="T4" fmla="*/ 10 w 20"/>
                <a:gd name="T5" fmla="*/ 20 h 31"/>
                <a:gd name="T6" fmla="*/ 5 w 20"/>
                <a:gd name="T7" fmla="*/ 26 h 31"/>
                <a:gd name="T8" fmla="*/ 0 w 20"/>
                <a:gd name="T9" fmla="*/ 31 h 31"/>
                <a:gd name="T10" fmla="*/ 0 w 20"/>
                <a:gd name="T11" fmla="*/ 25 h 31"/>
                <a:gd name="T12" fmla="*/ 1 w 20"/>
                <a:gd name="T13" fmla="*/ 19 h 31"/>
                <a:gd name="T14" fmla="*/ 2 w 20"/>
                <a:gd name="T15" fmla="*/ 13 h 31"/>
                <a:gd name="T16" fmla="*/ 5 w 20"/>
                <a:gd name="T17" fmla="*/ 9 h 31"/>
                <a:gd name="T18" fmla="*/ 8 w 20"/>
                <a:gd name="T19" fmla="*/ 6 h 31"/>
                <a:gd name="T20" fmla="*/ 11 w 20"/>
                <a:gd name="T21" fmla="*/ 3 h 31"/>
                <a:gd name="T22" fmla="*/ 16 w 20"/>
                <a:gd name="T23" fmla="*/ 0 h 31"/>
                <a:gd name="T24" fmla="*/ 20 w 20"/>
                <a:gd name="T25"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 h="31">
                  <a:moveTo>
                    <a:pt x="20" y="0"/>
                  </a:moveTo>
                  <a:lnTo>
                    <a:pt x="16" y="12"/>
                  </a:lnTo>
                  <a:lnTo>
                    <a:pt x="10" y="20"/>
                  </a:lnTo>
                  <a:lnTo>
                    <a:pt x="5" y="26"/>
                  </a:lnTo>
                  <a:lnTo>
                    <a:pt x="0" y="31"/>
                  </a:lnTo>
                  <a:lnTo>
                    <a:pt x="0" y="25"/>
                  </a:lnTo>
                  <a:lnTo>
                    <a:pt x="1" y="19"/>
                  </a:lnTo>
                  <a:lnTo>
                    <a:pt x="2" y="13"/>
                  </a:lnTo>
                  <a:lnTo>
                    <a:pt x="5" y="9"/>
                  </a:lnTo>
                  <a:lnTo>
                    <a:pt x="8" y="6"/>
                  </a:lnTo>
                  <a:lnTo>
                    <a:pt x="11" y="3"/>
                  </a:lnTo>
                  <a:lnTo>
                    <a:pt x="16" y="0"/>
                  </a:lnTo>
                  <a:lnTo>
                    <a:pt x="20" y="0"/>
                  </a:lnTo>
                </a:path>
              </a:pathLst>
            </a:custGeom>
            <a:grpFill/>
            <a:ln w="9525" cmpd="sng">
              <a:noFill/>
              <a:prstDash val="solid"/>
              <a:round/>
              <a:headEnd/>
              <a:tailEnd/>
            </a:ln>
          </p:spPr>
          <p:txBody>
            <a:bodyPr/>
            <a:lstStyle/>
            <a:p>
              <a:endParaRPr lang="en-US" sz="2178"/>
            </a:p>
          </p:txBody>
        </p:sp>
        <p:sp>
          <p:nvSpPr>
            <p:cNvPr id="91" name="Freeform 111">
              <a:extLst>
                <a:ext uri="{FF2B5EF4-FFF2-40B4-BE49-F238E27FC236}">
                  <a16:creationId xmlns:a16="http://schemas.microsoft.com/office/drawing/2014/main" id="{A0052163-7294-41DB-89F5-5895FCE6877B}"/>
                </a:ext>
              </a:extLst>
            </p:cNvPr>
            <p:cNvSpPr>
              <a:spLocks/>
            </p:cNvSpPr>
            <p:nvPr>
              <p:custDataLst>
                <p:tags r:id="rId82"/>
              </p:custDataLst>
            </p:nvPr>
          </p:nvSpPr>
          <p:spPr bwMode="auto">
            <a:xfrm>
              <a:off x="7123113" y="2738438"/>
              <a:ext cx="15875" cy="57150"/>
            </a:xfrm>
            <a:custGeom>
              <a:avLst/>
              <a:gdLst>
                <a:gd name="T0" fmla="*/ 13 w 26"/>
                <a:gd name="T1" fmla="*/ 37 h 37"/>
                <a:gd name="T2" fmla="*/ 0 w 26"/>
                <a:gd name="T3" fmla="*/ 12 h 37"/>
                <a:gd name="T4" fmla="*/ 6 w 26"/>
                <a:gd name="T5" fmla="*/ 7 h 37"/>
                <a:gd name="T6" fmla="*/ 13 w 26"/>
                <a:gd name="T7" fmla="*/ 4 h 37"/>
                <a:gd name="T8" fmla="*/ 21 w 26"/>
                <a:gd name="T9" fmla="*/ 1 h 37"/>
                <a:gd name="T10" fmla="*/ 26 w 26"/>
                <a:gd name="T11" fmla="*/ 0 h 37"/>
                <a:gd name="T12" fmla="*/ 26 w 26"/>
                <a:gd name="T13" fmla="*/ 6 h 37"/>
                <a:gd name="T14" fmla="*/ 25 w 26"/>
                <a:gd name="T15" fmla="*/ 11 h 37"/>
                <a:gd name="T16" fmla="*/ 24 w 26"/>
                <a:gd name="T17" fmla="*/ 17 h 37"/>
                <a:gd name="T18" fmla="*/ 23 w 26"/>
                <a:gd name="T19" fmla="*/ 21 h 37"/>
                <a:gd name="T20" fmla="*/ 18 w 26"/>
                <a:gd name="T21" fmla="*/ 29 h 37"/>
                <a:gd name="T22" fmla="*/ 13 w 26"/>
                <a:gd name="T23" fmla="*/ 37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6" h="37">
                  <a:moveTo>
                    <a:pt x="13" y="37"/>
                  </a:moveTo>
                  <a:lnTo>
                    <a:pt x="0" y="12"/>
                  </a:lnTo>
                  <a:lnTo>
                    <a:pt x="6" y="7"/>
                  </a:lnTo>
                  <a:lnTo>
                    <a:pt x="13" y="4"/>
                  </a:lnTo>
                  <a:lnTo>
                    <a:pt x="21" y="1"/>
                  </a:lnTo>
                  <a:lnTo>
                    <a:pt x="26" y="0"/>
                  </a:lnTo>
                  <a:lnTo>
                    <a:pt x="26" y="6"/>
                  </a:lnTo>
                  <a:lnTo>
                    <a:pt x="25" y="11"/>
                  </a:lnTo>
                  <a:lnTo>
                    <a:pt x="24" y="17"/>
                  </a:lnTo>
                  <a:lnTo>
                    <a:pt x="23" y="21"/>
                  </a:lnTo>
                  <a:lnTo>
                    <a:pt x="18" y="29"/>
                  </a:lnTo>
                  <a:lnTo>
                    <a:pt x="13" y="37"/>
                  </a:lnTo>
                </a:path>
              </a:pathLst>
            </a:custGeom>
            <a:grpFill/>
            <a:ln w="9525" cmpd="sng">
              <a:noFill/>
              <a:prstDash val="solid"/>
              <a:round/>
              <a:headEnd/>
              <a:tailEnd/>
            </a:ln>
          </p:spPr>
          <p:txBody>
            <a:bodyPr/>
            <a:lstStyle/>
            <a:p>
              <a:endParaRPr lang="en-US" sz="2178"/>
            </a:p>
          </p:txBody>
        </p:sp>
        <p:sp>
          <p:nvSpPr>
            <p:cNvPr id="92" name="Freeform 112">
              <a:extLst>
                <a:ext uri="{FF2B5EF4-FFF2-40B4-BE49-F238E27FC236}">
                  <a16:creationId xmlns:a16="http://schemas.microsoft.com/office/drawing/2014/main" id="{768C2A9A-72B1-4150-B5FA-ADC819812CEE}"/>
                </a:ext>
              </a:extLst>
            </p:cNvPr>
            <p:cNvSpPr>
              <a:spLocks/>
            </p:cNvSpPr>
            <p:nvPr>
              <p:custDataLst>
                <p:tags r:id="rId83"/>
              </p:custDataLst>
            </p:nvPr>
          </p:nvSpPr>
          <p:spPr bwMode="auto">
            <a:xfrm>
              <a:off x="7011988" y="2587625"/>
              <a:ext cx="1587" cy="60325"/>
            </a:xfrm>
            <a:custGeom>
              <a:avLst/>
              <a:gdLst>
                <a:gd name="T0" fmla="*/ 0 w 7"/>
                <a:gd name="T1" fmla="*/ 18 h 18"/>
                <a:gd name="T2" fmla="*/ 0 w 7"/>
                <a:gd name="T3" fmla="*/ 0 h 18"/>
                <a:gd name="T4" fmla="*/ 7 w 7"/>
                <a:gd name="T5" fmla="*/ 12 h 18"/>
                <a:gd name="T6" fmla="*/ 0 w 7"/>
                <a:gd name="T7" fmla="*/ 18 h 18"/>
              </a:gdLst>
              <a:ahLst/>
              <a:cxnLst>
                <a:cxn ang="0">
                  <a:pos x="T0" y="T1"/>
                </a:cxn>
                <a:cxn ang="0">
                  <a:pos x="T2" y="T3"/>
                </a:cxn>
                <a:cxn ang="0">
                  <a:pos x="T4" y="T5"/>
                </a:cxn>
                <a:cxn ang="0">
                  <a:pos x="T6" y="T7"/>
                </a:cxn>
              </a:cxnLst>
              <a:rect l="0" t="0" r="r" b="b"/>
              <a:pathLst>
                <a:path w="7" h="18">
                  <a:moveTo>
                    <a:pt x="0" y="18"/>
                  </a:moveTo>
                  <a:lnTo>
                    <a:pt x="0" y="0"/>
                  </a:lnTo>
                  <a:lnTo>
                    <a:pt x="7" y="12"/>
                  </a:lnTo>
                  <a:lnTo>
                    <a:pt x="0" y="18"/>
                  </a:lnTo>
                </a:path>
              </a:pathLst>
            </a:custGeom>
            <a:grpFill/>
            <a:ln w="9525" cmpd="sng">
              <a:noFill/>
              <a:prstDash val="solid"/>
              <a:round/>
              <a:headEnd/>
              <a:tailEnd/>
            </a:ln>
          </p:spPr>
          <p:txBody>
            <a:bodyPr/>
            <a:lstStyle/>
            <a:p>
              <a:endParaRPr lang="en-US" sz="2178"/>
            </a:p>
          </p:txBody>
        </p:sp>
        <p:sp>
          <p:nvSpPr>
            <p:cNvPr id="93" name="Freeform 113">
              <a:extLst>
                <a:ext uri="{FF2B5EF4-FFF2-40B4-BE49-F238E27FC236}">
                  <a16:creationId xmlns:a16="http://schemas.microsoft.com/office/drawing/2014/main" id="{D54B7DDC-FD98-41F1-939D-7F3C5114414E}"/>
                </a:ext>
              </a:extLst>
            </p:cNvPr>
            <p:cNvSpPr>
              <a:spLocks/>
            </p:cNvSpPr>
            <p:nvPr>
              <p:custDataLst>
                <p:tags r:id="rId84"/>
              </p:custDataLst>
            </p:nvPr>
          </p:nvSpPr>
          <p:spPr bwMode="auto">
            <a:xfrm>
              <a:off x="3863975" y="1714500"/>
              <a:ext cx="9525" cy="57150"/>
            </a:xfrm>
            <a:custGeom>
              <a:avLst/>
              <a:gdLst>
                <a:gd name="T0" fmla="*/ 0 w 33"/>
                <a:gd name="T1" fmla="*/ 12 h 31"/>
                <a:gd name="T2" fmla="*/ 19 w 33"/>
                <a:gd name="T3" fmla="*/ 0 h 31"/>
                <a:gd name="T4" fmla="*/ 24 w 33"/>
                <a:gd name="T5" fmla="*/ 5 h 31"/>
                <a:gd name="T6" fmla="*/ 28 w 33"/>
                <a:gd name="T7" fmla="*/ 12 h 31"/>
                <a:gd name="T8" fmla="*/ 32 w 33"/>
                <a:gd name="T9" fmla="*/ 22 h 31"/>
                <a:gd name="T10" fmla="*/ 33 w 33"/>
                <a:gd name="T11" fmla="*/ 31 h 31"/>
                <a:gd name="T12" fmla="*/ 27 w 33"/>
                <a:gd name="T13" fmla="*/ 30 h 31"/>
                <a:gd name="T14" fmla="*/ 22 w 33"/>
                <a:gd name="T15" fmla="*/ 28 h 31"/>
                <a:gd name="T16" fmla="*/ 16 w 33"/>
                <a:gd name="T17" fmla="*/ 25 h 31"/>
                <a:gd name="T18" fmla="*/ 11 w 33"/>
                <a:gd name="T19" fmla="*/ 22 h 31"/>
                <a:gd name="T20" fmla="*/ 3 w 33"/>
                <a:gd name="T21" fmla="*/ 15 h 31"/>
                <a:gd name="T22" fmla="*/ 0 w 33"/>
                <a:gd name="T23" fmla="*/ 12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3" h="31">
                  <a:moveTo>
                    <a:pt x="0" y="12"/>
                  </a:moveTo>
                  <a:lnTo>
                    <a:pt x="19" y="0"/>
                  </a:lnTo>
                  <a:lnTo>
                    <a:pt x="24" y="5"/>
                  </a:lnTo>
                  <a:lnTo>
                    <a:pt x="28" y="12"/>
                  </a:lnTo>
                  <a:lnTo>
                    <a:pt x="32" y="22"/>
                  </a:lnTo>
                  <a:lnTo>
                    <a:pt x="33" y="31"/>
                  </a:lnTo>
                  <a:lnTo>
                    <a:pt x="27" y="30"/>
                  </a:lnTo>
                  <a:lnTo>
                    <a:pt x="22" y="28"/>
                  </a:lnTo>
                  <a:lnTo>
                    <a:pt x="16" y="25"/>
                  </a:lnTo>
                  <a:lnTo>
                    <a:pt x="11" y="22"/>
                  </a:lnTo>
                  <a:lnTo>
                    <a:pt x="3" y="15"/>
                  </a:lnTo>
                  <a:lnTo>
                    <a:pt x="0" y="12"/>
                  </a:lnTo>
                </a:path>
              </a:pathLst>
            </a:custGeom>
            <a:grpFill/>
            <a:ln w="9525" cmpd="sng">
              <a:noFill/>
              <a:prstDash val="solid"/>
              <a:round/>
              <a:headEnd/>
              <a:tailEnd/>
            </a:ln>
          </p:spPr>
          <p:txBody>
            <a:bodyPr/>
            <a:lstStyle/>
            <a:p>
              <a:endParaRPr lang="en-US" sz="2178"/>
            </a:p>
          </p:txBody>
        </p:sp>
        <p:sp>
          <p:nvSpPr>
            <p:cNvPr id="94" name="Freeform 114">
              <a:extLst>
                <a:ext uri="{FF2B5EF4-FFF2-40B4-BE49-F238E27FC236}">
                  <a16:creationId xmlns:a16="http://schemas.microsoft.com/office/drawing/2014/main" id="{BC16838B-3DE9-4F78-82F9-CC37E2F65AB0}"/>
                </a:ext>
              </a:extLst>
            </p:cNvPr>
            <p:cNvSpPr>
              <a:spLocks/>
            </p:cNvSpPr>
            <p:nvPr>
              <p:custDataLst>
                <p:tags r:id="rId85"/>
              </p:custDataLst>
            </p:nvPr>
          </p:nvSpPr>
          <p:spPr bwMode="auto">
            <a:xfrm>
              <a:off x="3849688" y="1482725"/>
              <a:ext cx="3175" cy="57150"/>
            </a:xfrm>
            <a:custGeom>
              <a:avLst/>
              <a:gdLst>
                <a:gd name="T0" fmla="*/ 14 w 14"/>
                <a:gd name="T1" fmla="*/ 0 h 6"/>
                <a:gd name="T2" fmla="*/ 0 w 14"/>
                <a:gd name="T3" fmla="*/ 6 h 6"/>
                <a:gd name="T4" fmla="*/ 14 w 14"/>
                <a:gd name="T5" fmla="*/ 0 h 6"/>
              </a:gdLst>
              <a:ahLst/>
              <a:cxnLst>
                <a:cxn ang="0">
                  <a:pos x="T0" y="T1"/>
                </a:cxn>
                <a:cxn ang="0">
                  <a:pos x="T2" y="T3"/>
                </a:cxn>
                <a:cxn ang="0">
                  <a:pos x="T4" y="T5"/>
                </a:cxn>
              </a:cxnLst>
              <a:rect l="0" t="0" r="r" b="b"/>
              <a:pathLst>
                <a:path w="14" h="6">
                  <a:moveTo>
                    <a:pt x="14" y="0"/>
                  </a:moveTo>
                  <a:lnTo>
                    <a:pt x="0" y="6"/>
                  </a:lnTo>
                  <a:lnTo>
                    <a:pt x="14" y="0"/>
                  </a:lnTo>
                </a:path>
              </a:pathLst>
            </a:custGeom>
            <a:grpFill/>
            <a:ln w="9525" cmpd="sng">
              <a:noFill/>
              <a:prstDash val="solid"/>
              <a:round/>
              <a:headEnd/>
              <a:tailEnd/>
            </a:ln>
          </p:spPr>
          <p:txBody>
            <a:bodyPr/>
            <a:lstStyle/>
            <a:p>
              <a:endParaRPr lang="en-US" sz="2178"/>
            </a:p>
          </p:txBody>
        </p:sp>
        <p:sp>
          <p:nvSpPr>
            <p:cNvPr id="95" name="Freeform 115">
              <a:extLst>
                <a:ext uri="{FF2B5EF4-FFF2-40B4-BE49-F238E27FC236}">
                  <a16:creationId xmlns:a16="http://schemas.microsoft.com/office/drawing/2014/main" id="{E8E4930E-E258-4944-A516-D423547C1C08}"/>
                </a:ext>
              </a:extLst>
            </p:cNvPr>
            <p:cNvSpPr>
              <a:spLocks/>
            </p:cNvSpPr>
            <p:nvPr>
              <p:custDataLst>
                <p:tags r:id="rId86"/>
              </p:custDataLst>
            </p:nvPr>
          </p:nvSpPr>
          <p:spPr bwMode="auto">
            <a:xfrm>
              <a:off x="5330825" y="3260725"/>
              <a:ext cx="25400" cy="55563"/>
            </a:xfrm>
            <a:custGeom>
              <a:avLst/>
              <a:gdLst>
                <a:gd name="T0" fmla="*/ 59 w 59"/>
                <a:gd name="T1" fmla="*/ 6 h 31"/>
                <a:gd name="T2" fmla="*/ 57 w 59"/>
                <a:gd name="T3" fmla="*/ 11 h 31"/>
                <a:gd name="T4" fmla="*/ 53 w 59"/>
                <a:gd name="T5" fmla="*/ 15 h 31"/>
                <a:gd name="T6" fmla="*/ 49 w 59"/>
                <a:gd name="T7" fmla="*/ 19 h 31"/>
                <a:gd name="T8" fmla="*/ 45 w 59"/>
                <a:gd name="T9" fmla="*/ 24 h 31"/>
                <a:gd name="T10" fmla="*/ 40 w 59"/>
                <a:gd name="T11" fmla="*/ 27 h 31"/>
                <a:gd name="T12" fmla="*/ 36 w 59"/>
                <a:gd name="T13" fmla="*/ 29 h 31"/>
                <a:gd name="T14" fmla="*/ 30 w 59"/>
                <a:gd name="T15" fmla="*/ 31 h 31"/>
                <a:gd name="T16" fmla="*/ 26 w 59"/>
                <a:gd name="T17" fmla="*/ 31 h 31"/>
                <a:gd name="T18" fmla="*/ 21 w 59"/>
                <a:gd name="T19" fmla="*/ 31 h 31"/>
                <a:gd name="T20" fmla="*/ 17 w 59"/>
                <a:gd name="T21" fmla="*/ 30 h 31"/>
                <a:gd name="T22" fmla="*/ 14 w 59"/>
                <a:gd name="T23" fmla="*/ 29 h 31"/>
                <a:gd name="T24" fmla="*/ 11 w 59"/>
                <a:gd name="T25" fmla="*/ 27 h 31"/>
                <a:gd name="T26" fmla="*/ 4 w 59"/>
                <a:gd name="T27" fmla="*/ 20 h 31"/>
                <a:gd name="T28" fmla="*/ 0 w 59"/>
                <a:gd name="T29" fmla="*/ 12 h 31"/>
                <a:gd name="T30" fmla="*/ 1 w 59"/>
                <a:gd name="T31" fmla="*/ 9 h 31"/>
                <a:gd name="T32" fmla="*/ 3 w 59"/>
                <a:gd name="T33" fmla="*/ 6 h 31"/>
                <a:gd name="T34" fmla="*/ 5 w 59"/>
                <a:gd name="T35" fmla="*/ 4 h 31"/>
                <a:gd name="T36" fmla="*/ 8 w 59"/>
                <a:gd name="T37" fmla="*/ 3 h 31"/>
                <a:gd name="T38" fmla="*/ 16 w 59"/>
                <a:gd name="T39" fmla="*/ 1 h 31"/>
                <a:gd name="T40" fmla="*/ 24 w 59"/>
                <a:gd name="T41" fmla="*/ 0 h 31"/>
                <a:gd name="T42" fmla="*/ 34 w 59"/>
                <a:gd name="T43" fmla="*/ 0 h 31"/>
                <a:gd name="T44" fmla="*/ 42 w 59"/>
                <a:gd name="T45" fmla="*/ 2 h 31"/>
                <a:gd name="T46" fmla="*/ 51 w 59"/>
                <a:gd name="T47" fmla="*/ 4 h 31"/>
                <a:gd name="T48" fmla="*/ 59 w 59"/>
                <a:gd name="T49" fmla="*/ 6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9" h="31">
                  <a:moveTo>
                    <a:pt x="59" y="6"/>
                  </a:moveTo>
                  <a:lnTo>
                    <a:pt x="57" y="11"/>
                  </a:lnTo>
                  <a:lnTo>
                    <a:pt x="53" y="15"/>
                  </a:lnTo>
                  <a:lnTo>
                    <a:pt x="49" y="19"/>
                  </a:lnTo>
                  <a:lnTo>
                    <a:pt x="45" y="24"/>
                  </a:lnTo>
                  <a:lnTo>
                    <a:pt x="40" y="27"/>
                  </a:lnTo>
                  <a:lnTo>
                    <a:pt x="36" y="29"/>
                  </a:lnTo>
                  <a:lnTo>
                    <a:pt x="30" y="31"/>
                  </a:lnTo>
                  <a:lnTo>
                    <a:pt x="26" y="31"/>
                  </a:lnTo>
                  <a:lnTo>
                    <a:pt x="21" y="31"/>
                  </a:lnTo>
                  <a:lnTo>
                    <a:pt x="17" y="30"/>
                  </a:lnTo>
                  <a:lnTo>
                    <a:pt x="14" y="29"/>
                  </a:lnTo>
                  <a:lnTo>
                    <a:pt x="11" y="27"/>
                  </a:lnTo>
                  <a:lnTo>
                    <a:pt x="4" y="20"/>
                  </a:lnTo>
                  <a:lnTo>
                    <a:pt x="0" y="12"/>
                  </a:lnTo>
                  <a:lnTo>
                    <a:pt x="1" y="9"/>
                  </a:lnTo>
                  <a:lnTo>
                    <a:pt x="3" y="6"/>
                  </a:lnTo>
                  <a:lnTo>
                    <a:pt x="5" y="4"/>
                  </a:lnTo>
                  <a:lnTo>
                    <a:pt x="8" y="3"/>
                  </a:lnTo>
                  <a:lnTo>
                    <a:pt x="16" y="1"/>
                  </a:lnTo>
                  <a:lnTo>
                    <a:pt x="24" y="0"/>
                  </a:lnTo>
                  <a:lnTo>
                    <a:pt x="34" y="0"/>
                  </a:lnTo>
                  <a:lnTo>
                    <a:pt x="42" y="2"/>
                  </a:lnTo>
                  <a:lnTo>
                    <a:pt x="51" y="4"/>
                  </a:lnTo>
                  <a:lnTo>
                    <a:pt x="59" y="6"/>
                  </a:lnTo>
                </a:path>
              </a:pathLst>
            </a:custGeom>
            <a:grpFill/>
            <a:ln w="9525" cmpd="sng">
              <a:noFill/>
              <a:prstDash val="solid"/>
              <a:round/>
              <a:headEnd/>
              <a:tailEnd/>
            </a:ln>
          </p:spPr>
          <p:txBody>
            <a:bodyPr/>
            <a:lstStyle/>
            <a:p>
              <a:endParaRPr lang="en-US" sz="2178"/>
            </a:p>
          </p:txBody>
        </p:sp>
        <p:sp>
          <p:nvSpPr>
            <p:cNvPr id="96" name="Freeform 116">
              <a:extLst>
                <a:ext uri="{FF2B5EF4-FFF2-40B4-BE49-F238E27FC236}">
                  <a16:creationId xmlns:a16="http://schemas.microsoft.com/office/drawing/2014/main" id="{D559F21D-F1B7-4332-8A6F-3C36B6A210E9}"/>
                </a:ext>
              </a:extLst>
            </p:cNvPr>
            <p:cNvSpPr>
              <a:spLocks/>
            </p:cNvSpPr>
            <p:nvPr>
              <p:custDataLst>
                <p:tags r:id="rId87"/>
              </p:custDataLst>
            </p:nvPr>
          </p:nvSpPr>
          <p:spPr bwMode="auto">
            <a:xfrm>
              <a:off x="5033963" y="3122613"/>
              <a:ext cx="19050" cy="58737"/>
            </a:xfrm>
            <a:custGeom>
              <a:avLst/>
              <a:gdLst>
                <a:gd name="T0" fmla="*/ 14 w 47"/>
                <a:gd name="T1" fmla="*/ 0 h 68"/>
                <a:gd name="T2" fmla="*/ 8 w 47"/>
                <a:gd name="T3" fmla="*/ 10 h 68"/>
                <a:gd name="T4" fmla="*/ 4 w 47"/>
                <a:gd name="T5" fmla="*/ 19 h 68"/>
                <a:gd name="T6" fmla="*/ 2 w 47"/>
                <a:gd name="T7" fmla="*/ 28 h 68"/>
                <a:gd name="T8" fmla="*/ 0 w 47"/>
                <a:gd name="T9" fmla="*/ 37 h 68"/>
                <a:gd name="T10" fmla="*/ 0 w 47"/>
                <a:gd name="T11" fmla="*/ 42 h 68"/>
                <a:gd name="T12" fmla="*/ 2 w 47"/>
                <a:gd name="T13" fmla="*/ 47 h 68"/>
                <a:gd name="T14" fmla="*/ 3 w 47"/>
                <a:gd name="T15" fmla="*/ 51 h 68"/>
                <a:gd name="T16" fmla="*/ 5 w 47"/>
                <a:gd name="T17" fmla="*/ 55 h 68"/>
                <a:gd name="T18" fmla="*/ 7 w 47"/>
                <a:gd name="T19" fmla="*/ 58 h 68"/>
                <a:gd name="T20" fmla="*/ 9 w 47"/>
                <a:gd name="T21" fmla="*/ 60 h 68"/>
                <a:gd name="T22" fmla="*/ 13 w 47"/>
                <a:gd name="T23" fmla="*/ 62 h 68"/>
                <a:gd name="T24" fmla="*/ 16 w 47"/>
                <a:gd name="T25" fmla="*/ 64 h 68"/>
                <a:gd name="T26" fmla="*/ 22 w 47"/>
                <a:gd name="T27" fmla="*/ 67 h 68"/>
                <a:gd name="T28" fmla="*/ 31 w 47"/>
                <a:gd name="T29" fmla="*/ 68 h 68"/>
                <a:gd name="T30" fmla="*/ 39 w 47"/>
                <a:gd name="T31" fmla="*/ 68 h 68"/>
                <a:gd name="T32" fmla="*/ 47 w 47"/>
                <a:gd name="T33" fmla="*/ 68 h 68"/>
                <a:gd name="T34" fmla="*/ 41 w 47"/>
                <a:gd name="T35" fmla="*/ 58 h 68"/>
                <a:gd name="T36" fmla="*/ 38 w 47"/>
                <a:gd name="T37" fmla="*/ 48 h 68"/>
                <a:gd name="T38" fmla="*/ 36 w 47"/>
                <a:gd name="T39" fmla="*/ 43 h 68"/>
                <a:gd name="T40" fmla="*/ 35 w 47"/>
                <a:gd name="T41" fmla="*/ 38 h 68"/>
                <a:gd name="T42" fmla="*/ 33 w 47"/>
                <a:gd name="T43" fmla="*/ 31 h 68"/>
                <a:gd name="T44" fmla="*/ 33 w 47"/>
                <a:gd name="T45" fmla="*/ 25 h 68"/>
                <a:gd name="T46" fmla="*/ 24 w 47"/>
                <a:gd name="T47" fmla="*/ 13 h 68"/>
                <a:gd name="T48" fmla="*/ 14 w 47"/>
                <a:gd name="T49" fmla="*/ 0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7" h="68">
                  <a:moveTo>
                    <a:pt x="14" y="0"/>
                  </a:moveTo>
                  <a:lnTo>
                    <a:pt x="8" y="10"/>
                  </a:lnTo>
                  <a:lnTo>
                    <a:pt x="4" y="19"/>
                  </a:lnTo>
                  <a:lnTo>
                    <a:pt x="2" y="28"/>
                  </a:lnTo>
                  <a:lnTo>
                    <a:pt x="0" y="37"/>
                  </a:lnTo>
                  <a:lnTo>
                    <a:pt x="0" y="42"/>
                  </a:lnTo>
                  <a:lnTo>
                    <a:pt x="2" y="47"/>
                  </a:lnTo>
                  <a:lnTo>
                    <a:pt x="3" y="51"/>
                  </a:lnTo>
                  <a:lnTo>
                    <a:pt x="5" y="55"/>
                  </a:lnTo>
                  <a:lnTo>
                    <a:pt x="7" y="58"/>
                  </a:lnTo>
                  <a:lnTo>
                    <a:pt x="9" y="60"/>
                  </a:lnTo>
                  <a:lnTo>
                    <a:pt x="13" y="62"/>
                  </a:lnTo>
                  <a:lnTo>
                    <a:pt x="16" y="64"/>
                  </a:lnTo>
                  <a:lnTo>
                    <a:pt x="22" y="67"/>
                  </a:lnTo>
                  <a:lnTo>
                    <a:pt x="31" y="68"/>
                  </a:lnTo>
                  <a:lnTo>
                    <a:pt x="39" y="68"/>
                  </a:lnTo>
                  <a:lnTo>
                    <a:pt x="47" y="68"/>
                  </a:lnTo>
                  <a:lnTo>
                    <a:pt x="41" y="58"/>
                  </a:lnTo>
                  <a:lnTo>
                    <a:pt x="38" y="48"/>
                  </a:lnTo>
                  <a:lnTo>
                    <a:pt x="36" y="43"/>
                  </a:lnTo>
                  <a:lnTo>
                    <a:pt x="35" y="38"/>
                  </a:lnTo>
                  <a:lnTo>
                    <a:pt x="33" y="31"/>
                  </a:lnTo>
                  <a:lnTo>
                    <a:pt x="33" y="25"/>
                  </a:lnTo>
                  <a:lnTo>
                    <a:pt x="24" y="13"/>
                  </a:lnTo>
                  <a:lnTo>
                    <a:pt x="14" y="0"/>
                  </a:lnTo>
                </a:path>
              </a:pathLst>
            </a:custGeom>
            <a:grpFill/>
            <a:ln w="9525" cmpd="sng">
              <a:noFill/>
              <a:prstDash val="solid"/>
              <a:round/>
              <a:headEnd/>
              <a:tailEnd/>
            </a:ln>
          </p:spPr>
          <p:txBody>
            <a:bodyPr/>
            <a:lstStyle/>
            <a:p>
              <a:endParaRPr lang="en-US" sz="2178"/>
            </a:p>
          </p:txBody>
        </p:sp>
        <p:grpSp>
          <p:nvGrpSpPr>
            <p:cNvPr id="97" name="Group 117">
              <a:extLst>
                <a:ext uri="{FF2B5EF4-FFF2-40B4-BE49-F238E27FC236}">
                  <a16:creationId xmlns:a16="http://schemas.microsoft.com/office/drawing/2014/main" id="{E4D9AEB2-DDA2-4C2B-BD34-869E20E203B6}"/>
                </a:ext>
              </a:extLst>
            </p:cNvPr>
            <p:cNvGrpSpPr>
              <a:grpSpLocks/>
            </p:cNvGrpSpPr>
            <p:nvPr>
              <p:custDataLst>
                <p:tags r:id="rId88"/>
              </p:custDataLst>
            </p:nvPr>
          </p:nvGrpSpPr>
          <p:grpSpPr bwMode="auto">
            <a:xfrm>
              <a:off x="5805488" y="3309938"/>
              <a:ext cx="46037" cy="374650"/>
              <a:chOff x="3950" y="2430"/>
              <a:chExt cx="36" cy="234"/>
            </a:xfrm>
            <a:grpFill/>
          </p:grpSpPr>
          <p:sp>
            <p:nvSpPr>
              <p:cNvPr id="500" name="Freeform 118">
                <a:extLst>
                  <a:ext uri="{FF2B5EF4-FFF2-40B4-BE49-F238E27FC236}">
                    <a16:creationId xmlns:a16="http://schemas.microsoft.com/office/drawing/2014/main" id="{32F56D87-5744-4F9D-B338-EAF5AE4B2CD6}"/>
                  </a:ext>
                </a:extLst>
              </p:cNvPr>
              <p:cNvSpPr>
                <a:spLocks/>
              </p:cNvSpPr>
              <p:nvPr/>
            </p:nvSpPr>
            <p:spPr bwMode="auto">
              <a:xfrm>
                <a:off x="3975" y="2658"/>
                <a:ext cx="6" cy="6"/>
              </a:xfrm>
              <a:custGeom>
                <a:avLst/>
                <a:gdLst>
                  <a:gd name="T0" fmla="*/ 0 w 19"/>
                  <a:gd name="T1" fmla="*/ 0 h 20"/>
                  <a:gd name="T2" fmla="*/ 0 w 19"/>
                  <a:gd name="T3" fmla="*/ 20 h 20"/>
                  <a:gd name="T4" fmla="*/ 19 w 19"/>
                  <a:gd name="T5" fmla="*/ 14 h 20"/>
                  <a:gd name="T6" fmla="*/ 14 w 19"/>
                  <a:gd name="T7" fmla="*/ 8 h 20"/>
                  <a:gd name="T8" fmla="*/ 10 w 19"/>
                  <a:gd name="T9" fmla="*/ 4 h 20"/>
                  <a:gd name="T10" fmla="*/ 4 w 19"/>
                  <a:gd name="T11" fmla="*/ 1 h 20"/>
                  <a:gd name="T12" fmla="*/ 0 w 19"/>
                  <a:gd name="T13" fmla="*/ 0 h 20"/>
                </a:gdLst>
                <a:ahLst/>
                <a:cxnLst>
                  <a:cxn ang="0">
                    <a:pos x="T0" y="T1"/>
                  </a:cxn>
                  <a:cxn ang="0">
                    <a:pos x="T2" y="T3"/>
                  </a:cxn>
                  <a:cxn ang="0">
                    <a:pos x="T4" y="T5"/>
                  </a:cxn>
                  <a:cxn ang="0">
                    <a:pos x="T6" y="T7"/>
                  </a:cxn>
                  <a:cxn ang="0">
                    <a:pos x="T8" y="T9"/>
                  </a:cxn>
                  <a:cxn ang="0">
                    <a:pos x="T10" y="T11"/>
                  </a:cxn>
                  <a:cxn ang="0">
                    <a:pos x="T12" y="T13"/>
                  </a:cxn>
                </a:cxnLst>
                <a:rect l="0" t="0" r="r" b="b"/>
                <a:pathLst>
                  <a:path w="19" h="20">
                    <a:moveTo>
                      <a:pt x="0" y="0"/>
                    </a:moveTo>
                    <a:lnTo>
                      <a:pt x="0" y="20"/>
                    </a:lnTo>
                    <a:lnTo>
                      <a:pt x="19" y="14"/>
                    </a:lnTo>
                    <a:lnTo>
                      <a:pt x="14" y="8"/>
                    </a:lnTo>
                    <a:lnTo>
                      <a:pt x="10" y="4"/>
                    </a:lnTo>
                    <a:lnTo>
                      <a:pt x="4" y="1"/>
                    </a:lnTo>
                    <a:lnTo>
                      <a:pt x="0" y="0"/>
                    </a:lnTo>
                  </a:path>
                </a:pathLst>
              </a:custGeom>
              <a:grpFill/>
              <a:ln w="9525" cmpd="sng">
                <a:noFill/>
                <a:prstDash val="solid"/>
                <a:round/>
                <a:headEnd/>
                <a:tailEnd/>
              </a:ln>
            </p:spPr>
            <p:txBody>
              <a:bodyPr/>
              <a:lstStyle/>
              <a:p>
                <a:endParaRPr lang="en-US" sz="2178"/>
              </a:p>
            </p:txBody>
          </p:sp>
          <p:sp>
            <p:nvSpPr>
              <p:cNvPr id="501" name="Freeform 119">
                <a:extLst>
                  <a:ext uri="{FF2B5EF4-FFF2-40B4-BE49-F238E27FC236}">
                    <a16:creationId xmlns:a16="http://schemas.microsoft.com/office/drawing/2014/main" id="{24BFE135-7F92-4886-96E7-9E9FE511F90E}"/>
                  </a:ext>
                </a:extLst>
              </p:cNvPr>
              <p:cNvSpPr>
                <a:spLocks/>
              </p:cNvSpPr>
              <p:nvPr/>
            </p:nvSpPr>
            <p:spPr bwMode="auto">
              <a:xfrm>
                <a:off x="3975" y="2644"/>
                <a:ext cx="6" cy="4"/>
              </a:xfrm>
              <a:custGeom>
                <a:avLst/>
                <a:gdLst>
                  <a:gd name="T0" fmla="*/ 13 w 19"/>
                  <a:gd name="T1" fmla="*/ 12 h 12"/>
                  <a:gd name="T2" fmla="*/ 19 w 19"/>
                  <a:gd name="T3" fmla="*/ 0 h 12"/>
                  <a:gd name="T4" fmla="*/ 0 w 19"/>
                  <a:gd name="T5" fmla="*/ 0 h 12"/>
                  <a:gd name="T6" fmla="*/ 13 w 19"/>
                  <a:gd name="T7" fmla="*/ 12 h 12"/>
                </a:gdLst>
                <a:ahLst/>
                <a:cxnLst>
                  <a:cxn ang="0">
                    <a:pos x="T0" y="T1"/>
                  </a:cxn>
                  <a:cxn ang="0">
                    <a:pos x="T2" y="T3"/>
                  </a:cxn>
                  <a:cxn ang="0">
                    <a:pos x="T4" y="T5"/>
                  </a:cxn>
                  <a:cxn ang="0">
                    <a:pos x="T6" y="T7"/>
                  </a:cxn>
                </a:cxnLst>
                <a:rect l="0" t="0" r="r" b="b"/>
                <a:pathLst>
                  <a:path w="19" h="12">
                    <a:moveTo>
                      <a:pt x="13" y="12"/>
                    </a:moveTo>
                    <a:lnTo>
                      <a:pt x="19" y="0"/>
                    </a:lnTo>
                    <a:lnTo>
                      <a:pt x="0" y="0"/>
                    </a:lnTo>
                    <a:lnTo>
                      <a:pt x="13" y="12"/>
                    </a:lnTo>
                  </a:path>
                </a:pathLst>
              </a:custGeom>
              <a:grpFill/>
              <a:ln w="9525" cmpd="sng">
                <a:noFill/>
                <a:prstDash val="solid"/>
                <a:round/>
                <a:headEnd/>
                <a:tailEnd/>
              </a:ln>
            </p:spPr>
            <p:txBody>
              <a:bodyPr/>
              <a:lstStyle/>
              <a:p>
                <a:endParaRPr lang="en-US" sz="2178"/>
              </a:p>
            </p:txBody>
          </p:sp>
          <p:sp>
            <p:nvSpPr>
              <p:cNvPr id="502" name="Freeform 120">
                <a:extLst>
                  <a:ext uri="{FF2B5EF4-FFF2-40B4-BE49-F238E27FC236}">
                    <a16:creationId xmlns:a16="http://schemas.microsoft.com/office/drawing/2014/main" id="{1374F532-F41E-4B61-A02F-B5D5C3C332C3}"/>
                  </a:ext>
                </a:extLst>
              </p:cNvPr>
              <p:cNvSpPr>
                <a:spLocks/>
              </p:cNvSpPr>
              <p:nvPr/>
            </p:nvSpPr>
            <p:spPr bwMode="auto">
              <a:xfrm>
                <a:off x="3975" y="2637"/>
                <a:ext cx="6" cy="1"/>
              </a:xfrm>
              <a:custGeom>
                <a:avLst/>
                <a:gdLst>
                  <a:gd name="T0" fmla="*/ 0 w 19"/>
                  <a:gd name="T1" fmla="*/ 10 w 19"/>
                  <a:gd name="T2" fmla="*/ 19 w 19"/>
                  <a:gd name="T3" fmla="*/ 10 w 19"/>
                  <a:gd name="T4" fmla="*/ 0 w 19"/>
                </a:gdLst>
                <a:ahLst/>
                <a:cxnLst>
                  <a:cxn ang="0">
                    <a:pos x="T0" y="0"/>
                  </a:cxn>
                  <a:cxn ang="0">
                    <a:pos x="T1" y="0"/>
                  </a:cxn>
                  <a:cxn ang="0">
                    <a:pos x="T2" y="0"/>
                  </a:cxn>
                  <a:cxn ang="0">
                    <a:pos x="T3" y="0"/>
                  </a:cxn>
                  <a:cxn ang="0">
                    <a:pos x="T4" y="0"/>
                  </a:cxn>
                </a:cxnLst>
                <a:rect l="0" t="0" r="r" b="b"/>
                <a:pathLst>
                  <a:path w="19">
                    <a:moveTo>
                      <a:pt x="0" y="0"/>
                    </a:moveTo>
                    <a:lnTo>
                      <a:pt x="10" y="0"/>
                    </a:lnTo>
                    <a:lnTo>
                      <a:pt x="19" y="0"/>
                    </a:lnTo>
                    <a:lnTo>
                      <a:pt x="10" y="0"/>
                    </a:lnTo>
                    <a:lnTo>
                      <a:pt x="0" y="0"/>
                    </a:lnTo>
                  </a:path>
                </a:pathLst>
              </a:custGeom>
              <a:grpFill/>
              <a:ln w="9525" cmpd="sng">
                <a:noFill/>
                <a:prstDash val="solid"/>
                <a:round/>
                <a:headEnd/>
                <a:tailEnd/>
              </a:ln>
            </p:spPr>
            <p:txBody>
              <a:bodyPr/>
              <a:lstStyle/>
              <a:p>
                <a:endParaRPr lang="en-US" sz="2178"/>
              </a:p>
            </p:txBody>
          </p:sp>
          <p:sp>
            <p:nvSpPr>
              <p:cNvPr id="503" name="Rectangle 121">
                <a:extLst>
                  <a:ext uri="{FF2B5EF4-FFF2-40B4-BE49-F238E27FC236}">
                    <a16:creationId xmlns:a16="http://schemas.microsoft.com/office/drawing/2014/main" id="{9528CB17-4186-4638-B1C1-0CDF0E1F27F0}"/>
                  </a:ext>
                </a:extLst>
              </p:cNvPr>
              <p:cNvSpPr>
                <a:spLocks noChangeArrowheads="1"/>
              </p:cNvSpPr>
              <p:nvPr/>
            </p:nvSpPr>
            <p:spPr bwMode="auto">
              <a:xfrm>
                <a:off x="3975" y="2632"/>
                <a:ext cx="8" cy="2"/>
              </a:xfrm>
              <a:prstGeom prst="rect">
                <a:avLst/>
              </a:prstGeom>
              <a:grpFill/>
              <a:ln w="9525">
                <a:noFill/>
                <a:miter lim="800000"/>
                <a:headEnd/>
                <a:tailEnd/>
              </a:ln>
            </p:spPr>
            <p:txBody>
              <a:bodyPr/>
              <a:lstStyle/>
              <a:p>
                <a:endParaRPr lang="en-US" sz="2178"/>
              </a:p>
            </p:txBody>
          </p:sp>
          <p:sp>
            <p:nvSpPr>
              <p:cNvPr id="504" name="Line 122">
                <a:extLst>
                  <a:ext uri="{FF2B5EF4-FFF2-40B4-BE49-F238E27FC236}">
                    <a16:creationId xmlns:a16="http://schemas.microsoft.com/office/drawing/2014/main" id="{EE8EAF3F-5E60-44E4-A25B-7DD1CB04176B}"/>
                  </a:ext>
                </a:extLst>
              </p:cNvPr>
              <p:cNvSpPr>
                <a:spLocks noChangeShapeType="1"/>
              </p:cNvSpPr>
              <p:nvPr/>
            </p:nvSpPr>
            <p:spPr bwMode="auto">
              <a:xfrm flipV="1">
                <a:off x="3972" y="2595"/>
                <a:ext cx="5" cy="4"/>
              </a:xfrm>
              <a:prstGeom prst="line">
                <a:avLst/>
              </a:prstGeom>
              <a:grpFill/>
              <a:ln w="9525">
                <a:noFill/>
                <a:round/>
                <a:headEnd/>
                <a:tailEnd/>
              </a:ln>
            </p:spPr>
            <p:txBody>
              <a:bodyPr/>
              <a:lstStyle/>
              <a:p>
                <a:endParaRPr lang="en-US" sz="2178"/>
              </a:p>
            </p:txBody>
          </p:sp>
          <p:sp>
            <p:nvSpPr>
              <p:cNvPr id="505" name="Freeform 123">
                <a:extLst>
                  <a:ext uri="{FF2B5EF4-FFF2-40B4-BE49-F238E27FC236}">
                    <a16:creationId xmlns:a16="http://schemas.microsoft.com/office/drawing/2014/main" id="{C28419F0-C411-48CD-B235-CE06A89BD4AC}"/>
                  </a:ext>
                </a:extLst>
              </p:cNvPr>
              <p:cNvSpPr>
                <a:spLocks/>
              </p:cNvSpPr>
              <p:nvPr/>
            </p:nvSpPr>
            <p:spPr bwMode="auto">
              <a:xfrm>
                <a:off x="3975" y="2595"/>
                <a:ext cx="2" cy="1"/>
              </a:xfrm>
              <a:custGeom>
                <a:avLst/>
                <a:gdLst>
                  <a:gd name="T0" fmla="*/ 6 w 6"/>
                  <a:gd name="T1" fmla="*/ 0 h 3"/>
                  <a:gd name="T2" fmla="*/ 5 w 6"/>
                  <a:gd name="T3" fmla="*/ 1 h 3"/>
                  <a:gd name="T4" fmla="*/ 3 w 6"/>
                  <a:gd name="T5" fmla="*/ 2 h 3"/>
                  <a:gd name="T6" fmla="*/ 1 w 6"/>
                  <a:gd name="T7" fmla="*/ 3 h 3"/>
                  <a:gd name="T8" fmla="*/ 0 w 6"/>
                  <a:gd name="T9" fmla="*/ 2 h 3"/>
                  <a:gd name="T10" fmla="*/ 0 w 6"/>
                  <a:gd name="T11" fmla="*/ 2 h 3"/>
                  <a:gd name="T12" fmla="*/ 0 w 6"/>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6" h="3">
                    <a:moveTo>
                      <a:pt x="6" y="0"/>
                    </a:moveTo>
                    <a:lnTo>
                      <a:pt x="5" y="1"/>
                    </a:lnTo>
                    <a:lnTo>
                      <a:pt x="3" y="2"/>
                    </a:lnTo>
                    <a:lnTo>
                      <a:pt x="1" y="3"/>
                    </a:lnTo>
                    <a:lnTo>
                      <a:pt x="0" y="2"/>
                    </a:lnTo>
                    <a:lnTo>
                      <a:pt x="0" y="2"/>
                    </a:lnTo>
                    <a:lnTo>
                      <a:pt x="0" y="0"/>
                    </a:lnTo>
                  </a:path>
                </a:pathLst>
              </a:custGeom>
              <a:grpFill/>
              <a:ln w="9525" cmpd="sng">
                <a:noFill/>
                <a:prstDash val="solid"/>
                <a:round/>
                <a:headEnd/>
                <a:tailEnd/>
              </a:ln>
            </p:spPr>
            <p:txBody>
              <a:bodyPr/>
              <a:lstStyle/>
              <a:p>
                <a:endParaRPr lang="en-US" sz="2178"/>
              </a:p>
            </p:txBody>
          </p:sp>
          <p:sp>
            <p:nvSpPr>
              <p:cNvPr id="506" name="Freeform 124">
                <a:extLst>
                  <a:ext uri="{FF2B5EF4-FFF2-40B4-BE49-F238E27FC236}">
                    <a16:creationId xmlns:a16="http://schemas.microsoft.com/office/drawing/2014/main" id="{F17EB095-397A-4457-9867-0366D094607B}"/>
                  </a:ext>
                </a:extLst>
              </p:cNvPr>
              <p:cNvSpPr>
                <a:spLocks/>
              </p:cNvSpPr>
              <p:nvPr/>
            </p:nvSpPr>
            <p:spPr bwMode="auto">
              <a:xfrm>
                <a:off x="3981" y="2555"/>
                <a:ext cx="5" cy="8"/>
              </a:xfrm>
              <a:custGeom>
                <a:avLst/>
                <a:gdLst>
                  <a:gd name="T0" fmla="*/ 14 w 14"/>
                  <a:gd name="T1" fmla="*/ 0 h 24"/>
                  <a:gd name="T2" fmla="*/ 13 w 14"/>
                  <a:gd name="T3" fmla="*/ 5 h 24"/>
                  <a:gd name="T4" fmla="*/ 9 w 14"/>
                  <a:gd name="T5" fmla="*/ 12 h 24"/>
                  <a:gd name="T6" fmla="*/ 5 w 14"/>
                  <a:gd name="T7" fmla="*/ 19 h 24"/>
                  <a:gd name="T8" fmla="*/ 0 w 14"/>
                  <a:gd name="T9" fmla="*/ 24 h 24"/>
                  <a:gd name="T10" fmla="*/ 0 w 14"/>
                  <a:gd name="T11" fmla="*/ 16 h 24"/>
                  <a:gd name="T12" fmla="*/ 0 w 14"/>
                  <a:gd name="T13" fmla="*/ 12 h 24"/>
                </a:gdLst>
                <a:ahLst/>
                <a:cxnLst>
                  <a:cxn ang="0">
                    <a:pos x="T0" y="T1"/>
                  </a:cxn>
                  <a:cxn ang="0">
                    <a:pos x="T2" y="T3"/>
                  </a:cxn>
                  <a:cxn ang="0">
                    <a:pos x="T4" y="T5"/>
                  </a:cxn>
                  <a:cxn ang="0">
                    <a:pos x="T6" y="T7"/>
                  </a:cxn>
                  <a:cxn ang="0">
                    <a:pos x="T8" y="T9"/>
                  </a:cxn>
                  <a:cxn ang="0">
                    <a:pos x="T10" y="T11"/>
                  </a:cxn>
                  <a:cxn ang="0">
                    <a:pos x="T12" y="T13"/>
                  </a:cxn>
                </a:cxnLst>
                <a:rect l="0" t="0" r="r" b="b"/>
                <a:pathLst>
                  <a:path w="14" h="24">
                    <a:moveTo>
                      <a:pt x="14" y="0"/>
                    </a:moveTo>
                    <a:lnTo>
                      <a:pt x="13" y="5"/>
                    </a:lnTo>
                    <a:lnTo>
                      <a:pt x="9" y="12"/>
                    </a:lnTo>
                    <a:lnTo>
                      <a:pt x="5" y="19"/>
                    </a:lnTo>
                    <a:lnTo>
                      <a:pt x="0" y="24"/>
                    </a:lnTo>
                    <a:lnTo>
                      <a:pt x="0" y="16"/>
                    </a:lnTo>
                    <a:lnTo>
                      <a:pt x="0" y="12"/>
                    </a:lnTo>
                  </a:path>
                </a:pathLst>
              </a:custGeom>
              <a:grpFill/>
              <a:ln w="9525" cmpd="sng">
                <a:noFill/>
                <a:prstDash val="solid"/>
                <a:round/>
                <a:headEnd/>
                <a:tailEnd/>
              </a:ln>
            </p:spPr>
            <p:txBody>
              <a:bodyPr/>
              <a:lstStyle/>
              <a:p>
                <a:endParaRPr lang="en-US" sz="2178"/>
              </a:p>
            </p:txBody>
          </p:sp>
          <p:sp>
            <p:nvSpPr>
              <p:cNvPr id="507" name="Line 125">
                <a:extLst>
                  <a:ext uri="{FF2B5EF4-FFF2-40B4-BE49-F238E27FC236}">
                    <a16:creationId xmlns:a16="http://schemas.microsoft.com/office/drawing/2014/main" id="{4867810F-F9AC-4C44-AF56-37ACFC497DC7}"/>
                  </a:ext>
                </a:extLst>
              </p:cNvPr>
              <p:cNvSpPr>
                <a:spLocks noChangeShapeType="1"/>
              </p:cNvSpPr>
              <p:nvPr/>
            </p:nvSpPr>
            <p:spPr bwMode="auto">
              <a:xfrm>
                <a:off x="3981" y="2559"/>
                <a:ext cx="2" cy="1"/>
              </a:xfrm>
              <a:prstGeom prst="line">
                <a:avLst/>
              </a:prstGeom>
              <a:grpFill/>
              <a:ln w="9525">
                <a:noFill/>
                <a:round/>
                <a:headEnd/>
                <a:tailEnd/>
              </a:ln>
            </p:spPr>
            <p:txBody>
              <a:bodyPr/>
              <a:lstStyle/>
              <a:p>
                <a:endParaRPr lang="en-US" sz="2178"/>
              </a:p>
            </p:txBody>
          </p:sp>
          <p:sp>
            <p:nvSpPr>
              <p:cNvPr id="508" name="Freeform 126">
                <a:extLst>
                  <a:ext uri="{FF2B5EF4-FFF2-40B4-BE49-F238E27FC236}">
                    <a16:creationId xmlns:a16="http://schemas.microsoft.com/office/drawing/2014/main" id="{89501156-CA7B-494F-BC2C-657216EDE125}"/>
                  </a:ext>
                </a:extLst>
              </p:cNvPr>
              <p:cNvSpPr>
                <a:spLocks/>
              </p:cNvSpPr>
              <p:nvPr/>
            </p:nvSpPr>
            <p:spPr bwMode="auto">
              <a:xfrm>
                <a:off x="3977" y="2572"/>
                <a:ext cx="4" cy="3"/>
              </a:xfrm>
              <a:custGeom>
                <a:avLst/>
                <a:gdLst>
                  <a:gd name="T0" fmla="*/ 13 w 13"/>
                  <a:gd name="T1" fmla="*/ 12 h 12"/>
                  <a:gd name="T2" fmla="*/ 0 w 13"/>
                  <a:gd name="T3" fmla="*/ 0 h 12"/>
                  <a:gd name="T4" fmla="*/ 13 w 13"/>
                  <a:gd name="T5" fmla="*/ 12 h 12"/>
                </a:gdLst>
                <a:ahLst/>
                <a:cxnLst>
                  <a:cxn ang="0">
                    <a:pos x="T0" y="T1"/>
                  </a:cxn>
                  <a:cxn ang="0">
                    <a:pos x="T2" y="T3"/>
                  </a:cxn>
                  <a:cxn ang="0">
                    <a:pos x="T4" y="T5"/>
                  </a:cxn>
                </a:cxnLst>
                <a:rect l="0" t="0" r="r" b="b"/>
                <a:pathLst>
                  <a:path w="13" h="12">
                    <a:moveTo>
                      <a:pt x="13" y="12"/>
                    </a:moveTo>
                    <a:lnTo>
                      <a:pt x="0" y="0"/>
                    </a:lnTo>
                    <a:lnTo>
                      <a:pt x="13" y="12"/>
                    </a:lnTo>
                  </a:path>
                </a:pathLst>
              </a:custGeom>
              <a:grpFill/>
              <a:ln w="9525" cmpd="sng">
                <a:noFill/>
                <a:prstDash val="solid"/>
                <a:round/>
                <a:headEnd/>
                <a:tailEnd/>
              </a:ln>
            </p:spPr>
            <p:txBody>
              <a:bodyPr/>
              <a:lstStyle/>
              <a:p>
                <a:endParaRPr lang="en-US" sz="2178"/>
              </a:p>
            </p:txBody>
          </p:sp>
          <p:sp>
            <p:nvSpPr>
              <p:cNvPr id="509" name="Freeform 127">
                <a:extLst>
                  <a:ext uri="{FF2B5EF4-FFF2-40B4-BE49-F238E27FC236}">
                    <a16:creationId xmlns:a16="http://schemas.microsoft.com/office/drawing/2014/main" id="{60B5EF87-04E0-4634-AF1D-2751C21BA540}"/>
                  </a:ext>
                </a:extLst>
              </p:cNvPr>
              <p:cNvSpPr>
                <a:spLocks/>
              </p:cNvSpPr>
              <p:nvPr/>
            </p:nvSpPr>
            <p:spPr bwMode="auto">
              <a:xfrm>
                <a:off x="3981" y="2585"/>
                <a:ext cx="2" cy="6"/>
              </a:xfrm>
              <a:custGeom>
                <a:avLst/>
                <a:gdLst>
                  <a:gd name="T0" fmla="*/ 0 w 7"/>
                  <a:gd name="T1" fmla="*/ 0 h 19"/>
                  <a:gd name="T2" fmla="*/ 0 w 7"/>
                  <a:gd name="T3" fmla="*/ 19 h 19"/>
                  <a:gd name="T4" fmla="*/ 0 w 7"/>
                  <a:gd name="T5" fmla="*/ 0 h 19"/>
                  <a:gd name="T6" fmla="*/ 7 w 7"/>
                  <a:gd name="T7" fmla="*/ 0 h 19"/>
                </a:gdLst>
                <a:ahLst/>
                <a:cxnLst>
                  <a:cxn ang="0">
                    <a:pos x="T0" y="T1"/>
                  </a:cxn>
                  <a:cxn ang="0">
                    <a:pos x="T2" y="T3"/>
                  </a:cxn>
                  <a:cxn ang="0">
                    <a:pos x="T4" y="T5"/>
                  </a:cxn>
                  <a:cxn ang="0">
                    <a:pos x="T6" y="T7"/>
                  </a:cxn>
                </a:cxnLst>
                <a:rect l="0" t="0" r="r" b="b"/>
                <a:pathLst>
                  <a:path w="7" h="19">
                    <a:moveTo>
                      <a:pt x="0" y="0"/>
                    </a:moveTo>
                    <a:lnTo>
                      <a:pt x="0" y="19"/>
                    </a:lnTo>
                    <a:lnTo>
                      <a:pt x="0" y="0"/>
                    </a:lnTo>
                    <a:lnTo>
                      <a:pt x="7" y="0"/>
                    </a:lnTo>
                  </a:path>
                </a:pathLst>
              </a:custGeom>
              <a:grpFill/>
              <a:ln w="9525" cmpd="sng">
                <a:noFill/>
                <a:prstDash val="solid"/>
                <a:round/>
                <a:headEnd/>
                <a:tailEnd/>
              </a:ln>
            </p:spPr>
            <p:txBody>
              <a:bodyPr/>
              <a:lstStyle/>
              <a:p>
                <a:endParaRPr lang="en-US" sz="2178"/>
              </a:p>
            </p:txBody>
          </p:sp>
          <p:sp>
            <p:nvSpPr>
              <p:cNvPr id="510" name="Line 128">
                <a:extLst>
                  <a:ext uri="{FF2B5EF4-FFF2-40B4-BE49-F238E27FC236}">
                    <a16:creationId xmlns:a16="http://schemas.microsoft.com/office/drawing/2014/main" id="{7D751E3F-BC9D-45ED-864D-C8BD1DD9365B}"/>
                  </a:ext>
                </a:extLst>
              </p:cNvPr>
              <p:cNvSpPr>
                <a:spLocks noChangeShapeType="1"/>
              </p:cNvSpPr>
              <p:nvPr/>
            </p:nvSpPr>
            <p:spPr bwMode="auto">
              <a:xfrm flipV="1">
                <a:off x="3981" y="2599"/>
                <a:ext cx="1" cy="4"/>
              </a:xfrm>
              <a:prstGeom prst="line">
                <a:avLst/>
              </a:prstGeom>
              <a:grpFill/>
              <a:ln w="9525">
                <a:noFill/>
                <a:round/>
                <a:headEnd/>
                <a:tailEnd/>
              </a:ln>
            </p:spPr>
            <p:txBody>
              <a:bodyPr/>
              <a:lstStyle/>
              <a:p>
                <a:endParaRPr lang="en-US" sz="2178"/>
              </a:p>
            </p:txBody>
          </p:sp>
          <p:sp>
            <p:nvSpPr>
              <p:cNvPr id="511" name="Freeform 129">
                <a:extLst>
                  <a:ext uri="{FF2B5EF4-FFF2-40B4-BE49-F238E27FC236}">
                    <a16:creationId xmlns:a16="http://schemas.microsoft.com/office/drawing/2014/main" id="{AB10E172-8F4D-428B-BF89-6F93A457C8CE}"/>
                  </a:ext>
                </a:extLst>
              </p:cNvPr>
              <p:cNvSpPr>
                <a:spLocks/>
              </p:cNvSpPr>
              <p:nvPr/>
            </p:nvSpPr>
            <p:spPr bwMode="auto">
              <a:xfrm>
                <a:off x="3970" y="2545"/>
                <a:ext cx="2" cy="6"/>
              </a:xfrm>
              <a:custGeom>
                <a:avLst/>
                <a:gdLst>
                  <a:gd name="T0" fmla="*/ 0 w 8"/>
                  <a:gd name="T1" fmla="*/ 18 h 18"/>
                  <a:gd name="T2" fmla="*/ 8 w 8"/>
                  <a:gd name="T3" fmla="*/ 6 h 18"/>
                  <a:gd name="T4" fmla="*/ 0 w 8"/>
                  <a:gd name="T5" fmla="*/ 0 h 18"/>
                  <a:gd name="T6" fmla="*/ 0 w 8"/>
                  <a:gd name="T7" fmla="*/ 18 h 18"/>
                </a:gdLst>
                <a:ahLst/>
                <a:cxnLst>
                  <a:cxn ang="0">
                    <a:pos x="T0" y="T1"/>
                  </a:cxn>
                  <a:cxn ang="0">
                    <a:pos x="T2" y="T3"/>
                  </a:cxn>
                  <a:cxn ang="0">
                    <a:pos x="T4" y="T5"/>
                  </a:cxn>
                  <a:cxn ang="0">
                    <a:pos x="T6" y="T7"/>
                  </a:cxn>
                </a:cxnLst>
                <a:rect l="0" t="0" r="r" b="b"/>
                <a:pathLst>
                  <a:path w="8" h="18">
                    <a:moveTo>
                      <a:pt x="0" y="18"/>
                    </a:moveTo>
                    <a:lnTo>
                      <a:pt x="8" y="6"/>
                    </a:lnTo>
                    <a:lnTo>
                      <a:pt x="0" y="0"/>
                    </a:lnTo>
                    <a:lnTo>
                      <a:pt x="0" y="18"/>
                    </a:lnTo>
                  </a:path>
                </a:pathLst>
              </a:custGeom>
              <a:grpFill/>
              <a:ln w="9525" cmpd="sng">
                <a:noFill/>
                <a:prstDash val="solid"/>
                <a:round/>
                <a:headEnd/>
                <a:tailEnd/>
              </a:ln>
            </p:spPr>
            <p:txBody>
              <a:bodyPr/>
              <a:lstStyle/>
              <a:p>
                <a:endParaRPr lang="en-US" sz="2178"/>
              </a:p>
            </p:txBody>
          </p:sp>
          <p:sp>
            <p:nvSpPr>
              <p:cNvPr id="512" name="Freeform 130">
                <a:extLst>
                  <a:ext uri="{FF2B5EF4-FFF2-40B4-BE49-F238E27FC236}">
                    <a16:creationId xmlns:a16="http://schemas.microsoft.com/office/drawing/2014/main" id="{3DD3EE2E-6CAC-488C-B0E6-2D6913D1DF2C}"/>
                  </a:ext>
                </a:extLst>
              </p:cNvPr>
              <p:cNvSpPr>
                <a:spLocks/>
              </p:cNvSpPr>
              <p:nvPr/>
            </p:nvSpPr>
            <p:spPr bwMode="auto">
              <a:xfrm>
                <a:off x="3968" y="2532"/>
                <a:ext cx="2" cy="7"/>
              </a:xfrm>
              <a:custGeom>
                <a:avLst/>
                <a:gdLst>
                  <a:gd name="T0" fmla="*/ 0 w 6"/>
                  <a:gd name="T1" fmla="*/ 0 h 19"/>
                  <a:gd name="T2" fmla="*/ 0 w 6"/>
                  <a:gd name="T3" fmla="*/ 19 h 19"/>
                  <a:gd name="T4" fmla="*/ 6 w 6"/>
                  <a:gd name="T5" fmla="*/ 13 h 19"/>
                </a:gdLst>
                <a:ahLst/>
                <a:cxnLst>
                  <a:cxn ang="0">
                    <a:pos x="T0" y="T1"/>
                  </a:cxn>
                  <a:cxn ang="0">
                    <a:pos x="T2" y="T3"/>
                  </a:cxn>
                  <a:cxn ang="0">
                    <a:pos x="T4" y="T5"/>
                  </a:cxn>
                </a:cxnLst>
                <a:rect l="0" t="0" r="r" b="b"/>
                <a:pathLst>
                  <a:path w="6" h="19">
                    <a:moveTo>
                      <a:pt x="0" y="0"/>
                    </a:moveTo>
                    <a:lnTo>
                      <a:pt x="0" y="19"/>
                    </a:lnTo>
                    <a:lnTo>
                      <a:pt x="6" y="13"/>
                    </a:lnTo>
                  </a:path>
                </a:pathLst>
              </a:custGeom>
              <a:grpFill/>
              <a:ln w="9525" cmpd="sng">
                <a:noFill/>
                <a:prstDash val="solid"/>
                <a:round/>
                <a:headEnd/>
                <a:tailEnd/>
              </a:ln>
            </p:spPr>
            <p:txBody>
              <a:bodyPr/>
              <a:lstStyle/>
              <a:p>
                <a:endParaRPr lang="en-US" sz="2178"/>
              </a:p>
            </p:txBody>
          </p:sp>
          <p:sp>
            <p:nvSpPr>
              <p:cNvPr id="513" name="Freeform 131">
                <a:extLst>
                  <a:ext uri="{FF2B5EF4-FFF2-40B4-BE49-F238E27FC236}">
                    <a16:creationId xmlns:a16="http://schemas.microsoft.com/office/drawing/2014/main" id="{2A0308CA-FAEB-4D7F-8F41-CBB259497FEC}"/>
                  </a:ext>
                </a:extLst>
              </p:cNvPr>
              <p:cNvSpPr>
                <a:spLocks/>
              </p:cNvSpPr>
              <p:nvPr/>
            </p:nvSpPr>
            <p:spPr bwMode="auto">
              <a:xfrm>
                <a:off x="3965" y="2513"/>
                <a:ext cx="10" cy="5"/>
              </a:xfrm>
              <a:custGeom>
                <a:avLst/>
                <a:gdLst>
                  <a:gd name="T0" fmla="*/ 0 w 28"/>
                  <a:gd name="T1" fmla="*/ 0 h 19"/>
                  <a:gd name="T2" fmla="*/ 0 w 28"/>
                  <a:gd name="T3" fmla="*/ 19 h 19"/>
                  <a:gd name="T4" fmla="*/ 28 w 28"/>
                  <a:gd name="T5" fmla="*/ 19 h 19"/>
                </a:gdLst>
                <a:ahLst/>
                <a:cxnLst>
                  <a:cxn ang="0">
                    <a:pos x="T0" y="T1"/>
                  </a:cxn>
                  <a:cxn ang="0">
                    <a:pos x="T2" y="T3"/>
                  </a:cxn>
                  <a:cxn ang="0">
                    <a:pos x="T4" y="T5"/>
                  </a:cxn>
                </a:cxnLst>
                <a:rect l="0" t="0" r="r" b="b"/>
                <a:pathLst>
                  <a:path w="28" h="19">
                    <a:moveTo>
                      <a:pt x="0" y="0"/>
                    </a:moveTo>
                    <a:lnTo>
                      <a:pt x="0" y="19"/>
                    </a:lnTo>
                    <a:lnTo>
                      <a:pt x="28" y="19"/>
                    </a:lnTo>
                  </a:path>
                </a:pathLst>
              </a:custGeom>
              <a:grpFill/>
              <a:ln w="9525" cmpd="sng">
                <a:noFill/>
                <a:prstDash val="solid"/>
                <a:round/>
                <a:headEnd/>
                <a:tailEnd/>
              </a:ln>
            </p:spPr>
            <p:txBody>
              <a:bodyPr/>
              <a:lstStyle/>
              <a:p>
                <a:endParaRPr lang="en-US" sz="2178"/>
              </a:p>
            </p:txBody>
          </p:sp>
          <p:sp>
            <p:nvSpPr>
              <p:cNvPr id="514" name="Freeform 132">
                <a:extLst>
                  <a:ext uri="{FF2B5EF4-FFF2-40B4-BE49-F238E27FC236}">
                    <a16:creationId xmlns:a16="http://schemas.microsoft.com/office/drawing/2014/main" id="{4C84261C-E690-4712-9097-5EF5B3840E6B}"/>
                  </a:ext>
                </a:extLst>
              </p:cNvPr>
              <p:cNvSpPr>
                <a:spLocks/>
              </p:cNvSpPr>
              <p:nvPr/>
            </p:nvSpPr>
            <p:spPr bwMode="auto">
              <a:xfrm>
                <a:off x="3970" y="2513"/>
                <a:ext cx="5" cy="5"/>
              </a:xfrm>
              <a:custGeom>
                <a:avLst/>
                <a:gdLst>
                  <a:gd name="T0" fmla="*/ 15 w 15"/>
                  <a:gd name="T1" fmla="*/ 19 h 19"/>
                  <a:gd name="T2" fmla="*/ 8 w 15"/>
                  <a:gd name="T3" fmla="*/ 9 h 19"/>
                  <a:gd name="T4" fmla="*/ 0 w 15"/>
                  <a:gd name="T5" fmla="*/ 0 h 19"/>
                </a:gdLst>
                <a:ahLst/>
                <a:cxnLst>
                  <a:cxn ang="0">
                    <a:pos x="T0" y="T1"/>
                  </a:cxn>
                  <a:cxn ang="0">
                    <a:pos x="T2" y="T3"/>
                  </a:cxn>
                  <a:cxn ang="0">
                    <a:pos x="T4" y="T5"/>
                  </a:cxn>
                </a:cxnLst>
                <a:rect l="0" t="0" r="r" b="b"/>
                <a:pathLst>
                  <a:path w="15" h="19">
                    <a:moveTo>
                      <a:pt x="15" y="19"/>
                    </a:moveTo>
                    <a:lnTo>
                      <a:pt x="8" y="9"/>
                    </a:lnTo>
                    <a:lnTo>
                      <a:pt x="0" y="0"/>
                    </a:lnTo>
                  </a:path>
                </a:pathLst>
              </a:custGeom>
              <a:grpFill/>
              <a:ln w="9525" cmpd="sng">
                <a:noFill/>
                <a:prstDash val="solid"/>
                <a:round/>
                <a:headEnd/>
                <a:tailEnd/>
              </a:ln>
            </p:spPr>
            <p:txBody>
              <a:bodyPr/>
              <a:lstStyle/>
              <a:p>
                <a:endParaRPr lang="en-US" sz="2178"/>
              </a:p>
            </p:txBody>
          </p:sp>
          <p:sp>
            <p:nvSpPr>
              <p:cNvPr id="515" name="Freeform 133">
                <a:extLst>
                  <a:ext uri="{FF2B5EF4-FFF2-40B4-BE49-F238E27FC236}">
                    <a16:creationId xmlns:a16="http://schemas.microsoft.com/office/drawing/2014/main" id="{D017C8CE-9C26-4A58-BF79-E2D55B520BD9}"/>
                  </a:ext>
                </a:extLst>
              </p:cNvPr>
              <p:cNvSpPr>
                <a:spLocks/>
              </p:cNvSpPr>
              <p:nvPr/>
            </p:nvSpPr>
            <p:spPr bwMode="auto">
              <a:xfrm>
                <a:off x="3975" y="2658"/>
                <a:ext cx="6" cy="6"/>
              </a:xfrm>
              <a:custGeom>
                <a:avLst/>
                <a:gdLst>
                  <a:gd name="T0" fmla="*/ 0 w 19"/>
                  <a:gd name="T1" fmla="*/ 0 h 20"/>
                  <a:gd name="T2" fmla="*/ 0 w 19"/>
                  <a:gd name="T3" fmla="*/ 20 h 20"/>
                  <a:gd name="T4" fmla="*/ 19 w 19"/>
                  <a:gd name="T5" fmla="*/ 14 h 20"/>
                  <a:gd name="T6" fmla="*/ 14 w 19"/>
                  <a:gd name="T7" fmla="*/ 8 h 20"/>
                  <a:gd name="T8" fmla="*/ 10 w 19"/>
                  <a:gd name="T9" fmla="*/ 4 h 20"/>
                  <a:gd name="T10" fmla="*/ 4 w 19"/>
                  <a:gd name="T11" fmla="*/ 1 h 20"/>
                  <a:gd name="T12" fmla="*/ 0 w 19"/>
                  <a:gd name="T13" fmla="*/ 0 h 20"/>
                </a:gdLst>
                <a:ahLst/>
                <a:cxnLst>
                  <a:cxn ang="0">
                    <a:pos x="T0" y="T1"/>
                  </a:cxn>
                  <a:cxn ang="0">
                    <a:pos x="T2" y="T3"/>
                  </a:cxn>
                  <a:cxn ang="0">
                    <a:pos x="T4" y="T5"/>
                  </a:cxn>
                  <a:cxn ang="0">
                    <a:pos x="T6" y="T7"/>
                  </a:cxn>
                  <a:cxn ang="0">
                    <a:pos x="T8" y="T9"/>
                  </a:cxn>
                  <a:cxn ang="0">
                    <a:pos x="T10" y="T11"/>
                  </a:cxn>
                  <a:cxn ang="0">
                    <a:pos x="T12" y="T13"/>
                  </a:cxn>
                </a:cxnLst>
                <a:rect l="0" t="0" r="r" b="b"/>
                <a:pathLst>
                  <a:path w="19" h="20">
                    <a:moveTo>
                      <a:pt x="0" y="0"/>
                    </a:moveTo>
                    <a:lnTo>
                      <a:pt x="0" y="20"/>
                    </a:lnTo>
                    <a:lnTo>
                      <a:pt x="19" y="14"/>
                    </a:lnTo>
                    <a:lnTo>
                      <a:pt x="14" y="8"/>
                    </a:lnTo>
                    <a:lnTo>
                      <a:pt x="10" y="4"/>
                    </a:lnTo>
                    <a:lnTo>
                      <a:pt x="4" y="1"/>
                    </a:lnTo>
                    <a:lnTo>
                      <a:pt x="0" y="0"/>
                    </a:lnTo>
                  </a:path>
                </a:pathLst>
              </a:custGeom>
              <a:grpFill/>
              <a:ln w="9525" cmpd="sng">
                <a:noFill/>
                <a:prstDash val="solid"/>
                <a:round/>
                <a:headEnd/>
                <a:tailEnd/>
              </a:ln>
            </p:spPr>
            <p:txBody>
              <a:bodyPr/>
              <a:lstStyle/>
              <a:p>
                <a:endParaRPr lang="en-US" sz="2178"/>
              </a:p>
            </p:txBody>
          </p:sp>
          <p:sp>
            <p:nvSpPr>
              <p:cNvPr id="516" name="Freeform 134">
                <a:extLst>
                  <a:ext uri="{FF2B5EF4-FFF2-40B4-BE49-F238E27FC236}">
                    <a16:creationId xmlns:a16="http://schemas.microsoft.com/office/drawing/2014/main" id="{E0BC55C9-A151-41F4-BBFE-D982C7127B5E}"/>
                  </a:ext>
                </a:extLst>
              </p:cNvPr>
              <p:cNvSpPr>
                <a:spLocks/>
              </p:cNvSpPr>
              <p:nvPr/>
            </p:nvSpPr>
            <p:spPr bwMode="auto">
              <a:xfrm>
                <a:off x="3975" y="2644"/>
                <a:ext cx="6" cy="4"/>
              </a:xfrm>
              <a:custGeom>
                <a:avLst/>
                <a:gdLst>
                  <a:gd name="T0" fmla="*/ 13 w 19"/>
                  <a:gd name="T1" fmla="*/ 12 h 12"/>
                  <a:gd name="T2" fmla="*/ 19 w 19"/>
                  <a:gd name="T3" fmla="*/ 0 h 12"/>
                  <a:gd name="T4" fmla="*/ 0 w 19"/>
                  <a:gd name="T5" fmla="*/ 0 h 12"/>
                  <a:gd name="T6" fmla="*/ 13 w 19"/>
                  <a:gd name="T7" fmla="*/ 12 h 12"/>
                </a:gdLst>
                <a:ahLst/>
                <a:cxnLst>
                  <a:cxn ang="0">
                    <a:pos x="T0" y="T1"/>
                  </a:cxn>
                  <a:cxn ang="0">
                    <a:pos x="T2" y="T3"/>
                  </a:cxn>
                  <a:cxn ang="0">
                    <a:pos x="T4" y="T5"/>
                  </a:cxn>
                  <a:cxn ang="0">
                    <a:pos x="T6" y="T7"/>
                  </a:cxn>
                </a:cxnLst>
                <a:rect l="0" t="0" r="r" b="b"/>
                <a:pathLst>
                  <a:path w="19" h="12">
                    <a:moveTo>
                      <a:pt x="13" y="12"/>
                    </a:moveTo>
                    <a:lnTo>
                      <a:pt x="19" y="0"/>
                    </a:lnTo>
                    <a:lnTo>
                      <a:pt x="0" y="0"/>
                    </a:lnTo>
                    <a:lnTo>
                      <a:pt x="13" y="12"/>
                    </a:lnTo>
                  </a:path>
                </a:pathLst>
              </a:custGeom>
              <a:grpFill/>
              <a:ln w="9525" cmpd="sng">
                <a:noFill/>
                <a:prstDash val="solid"/>
                <a:round/>
                <a:headEnd/>
                <a:tailEnd/>
              </a:ln>
            </p:spPr>
            <p:txBody>
              <a:bodyPr/>
              <a:lstStyle/>
              <a:p>
                <a:endParaRPr lang="en-US" sz="2178"/>
              </a:p>
            </p:txBody>
          </p:sp>
          <p:sp>
            <p:nvSpPr>
              <p:cNvPr id="517" name="Freeform 135">
                <a:extLst>
                  <a:ext uri="{FF2B5EF4-FFF2-40B4-BE49-F238E27FC236}">
                    <a16:creationId xmlns:a16="http://schemas.microsoft.com/office/drawing/2014/main" id="{8E4C9F5C-C41E-4F78-9E88-3A87E2829C11}"/>
                  </a:ext>
                </a:extLst>
              </p:cNvPr>
              <p:cNvSpPr>
                <a:spLocks/>
              </p:cNvSpPr>
              <p:nvPr/>
            </p:nvSpPr>
            <p:spPr bwMode="auto">
              <a:xfrm>
                <a:off x="3975" y="2637"/>
                <a:ext cx="6" cy="1"/>
              </a:xfrm>
              <a:custGeom>
                <a:avLst/>
                <a:gdLst>
                  <a:gd name="T0" fmla="*/ 0 w 19"/>
                  <a:gd name="T1" fmla="*/ 10 w 19"/>
                  <a:gd name="T2" fmla="*/ 19 w 19"/>
                  <a:gd name="T3" fmla="*/ 10 w 19"/>
                  <a:gd name="T4" fmla="*/ 0 w 19"/>
                </a:gdLst>
                <a:ahLst/>
                <a:cxnLst>
                  <a:cxn ang="0">
                    <a:pos x="T0" y="0"/>
                  </a:cxn>
                  <a:cxn ang="0">
                    <a:pos x="T1" y="0"/>
                  </a:cxn>
                  <a:cxn ang="0">
                    <a:pos x="T2" y="0"/>
                  </a:cxn>
                  <a:cxn ang="0">
                    <a:pos x="T3" y="0"/>
                  </a:cxn>
                  <a:cxn ang="0">
                    <a:pos x="T4" y="0"/>
                  </a:cxn>
                </a:cxnLst>
                <a:rect l="0" t="0" r="r" b="b"/>
                <a:pathLst>
                  <a:path w="19">
                    <a:moveTo>
                      <a:pt x="0" y="0"/>
                    </a:moveTo>
                    <a:lnTo>
                      <a:pt x="10" y="0"/>
                    </a:lnTo>
                    <a:lnTo>
                      <a:pt x="19" y="0"/>
                    </a:lnTo>
                    <a:lnTo>
                      <a:pt x="10" y="0"/>
                    </a:lnTo>
                    <a:lnTo>
                      <a:pt x="0" y="0"/>
                    </a:lnTo>
                  </a:path>
                </a:pathLst>
              </a:custGeom>
              <a:grpFill/>
              <a:ln w="9525" cmpd="sng">
                <a:noFill/>
                <a:prstDash val="solid"/>
                <a:round/>
                <a:headEnd/>
                <a:tailEnd/>
              </a:ln>
            </p:spPr>
            <p:txBody>
              <a:bodyPr/>
              <a:lstStyle/>
              <a:p>
                <a:endParaRPr lang="en-US" sz="2178"/>
              </a:p>
            </p:txBody>
          </p:sp>
          <p:sp>
            <p:nvSpPr>
              <p:cNvPr id="518" name="Rectangle 136">
                <a:extLst>
                  <a:ext uri="{FF2B5EF4-FFF2-40B4-BE49-F238E27FC236}">
                    <a16:creationId xmlns:a16="http://schemas.microsoft.com/office/drawing/2014/main" id="{0DB83835-B604-4310-A5F1-CAFA2B81A090}"/>
                  </a:ext>
                </a:extLst>
              </p:cNvPr>
              <p:cNvSpPr>
                <a:spLocks noChangeArrowheads="1"/>
              </p:cNvSpPr>
              <p:nvPr/>
            </p:nvSpPr>
            <p:spPr bwMode="auto">
              <a:xfrm>
                <a:off x="3975" y="2632"/>
                <a:ext cx="8" cy="2"/>
              </a:xfrm>
              <a:prstGeom prst="rect">
                <a:avLst/>
              </a:prstGeom>
              <a:grpFill/>
              <a:ln w="9525">
                <a:noFill/>
                <a:miter lim="800000"/>
                <a:headEnd/>
                <a:tailEnd/>
              </a:ln>
            </p:spPr>
            <p:txBody>
              <a:bodyPr/>
              <a:lstStyle/>
              <a:p>
                <a:endParaRPr lang="en-US" sz="2178"/>
              </a:p>
            </p:txBody>
          </p:sp>
          <p:sp>
            <p:nvSpPr>
              <p:cNvPr id="519" name="Line 137">
                <a:extLst>
                  <a:ext uri="{FF2B5EF4-FFF2-40B4-BE49-F238E27FC236}">
                    <a16:creationId xmlns:a16="http://schemas.microsoft.com/office/drawing/2014/main" id="{6486AE18-98B8-4EAD-9562-64C57FB09C47}"/>
                  </a:ext>
                </a:extLst>
              </p:cNvPr>
              <p:cNvSpPr>
                <a:spLocks noChangeShapeType="1"/>
              </p:cNvSpPr>
              <p:nvPr/>
            </p:nvSpPr>
            <p:spPr bwMode="auto">
              <a:xfrm flipV="1">
                <a:off x="3972" y="2595"/>
                <a:ext cx="5" cy="4"/>
              </a:xfrm>
              <a:prstGeom prst="line">
                <a:avLst/>
              </a:prstGeom>
              <a:grpFill/>
              <a:ln w="9525">
                <a:noFill/>
                <a:round/>
                <a:headEnd/>
                <a:tailEnd/>
              </a:ln>
            </p:spPr>
            <p:txBody>
              <a:bodyPr/>
              <a:lstStyle/>
              <a:p>
                <a:endParaRPr lang="en-US" sz="2178"/>
              </a:p>
            </p:txBody>
          </p:sp>
          <p:sp>
            <p:nvSpPr>
              <p:cNvPr id="520" name="Freeform 138">
                <a:extLst>
                  <a:ext uri="{FF2B5EF4-FFF2-40B4-BE49-F238E27FC236}">
                    <a16:creationId xmlns:a16="http://schemas.microsoft.com/office/drawing/2014/main" id="{C7541E82-B5D2-4DDE-9C7B-54094C8C2B11}"/>
                  </a:ext>
                </a:extLst>
              </p:cNvPr>
              <p:cNvSpPr>
                <a:spLocks/>
              </p:cNvSpPr>
              <p:nvPr/>
            </p:nvSpPr>
            <p:spPr bwMode="auto">
              <a:xfrm>
                <a:off x="3975" y="2595"/>
                <a:ext cx="2" cy="1"/>
              </a:xfrm>
              <a:custGeom>
                <a:avLst/>
                <a:gdLst>
                  <a:gd name="T0" fmla="*/ 6 w 6"/>
                  <a:gd name="T1" fmla="*/ 0 h 3"/>
                  <a:gd name="T2" fmla="*/ 5 w 6"/>
                  <a:gd name="T3" fmla="*/ 1 h 3"/>
                  <a:gd name="T4" fmla="*/ 3 w 6"/>
                  <a:gd name="T5" fmla="*/ 2 h 3"/>
                  <a:gd name="T6" fmla="*/ 1 w 6"/>
                  <a:gd name="T7" fmla="*/ 3 h 3"/>
                  <a:gd name="T8" fmla="*/ 0 w 6"/>
                  <a:gd name="T9" fmla="*/ 2 h 3"/>
                  <a:gd name="T10" fmla="*/ 0 w 6"/>
                  <a:gd name="T11" fmla="*/ 2 h 3"/>
                  <a:gd name="T12" fmla="*/ 0 w 6"/>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6" h="3">
                    <a:moveTo>
                      <a:pt x="6" y="0"/>
                    </a:moveTo>
                    <a:lnTo>
                      <a:pt x="5" y="1"/>
                    </a:lnTo>
                    <a:lnTo>
                      <a:pt x="3" y="2"/>
                    </a:lnTo>
                    <a:lnTo>
                      <a:pt x="1" y="3"/>
                    </a:lnTo>
                    <a:lnTo>
                      <a:pt x="0" y="2"/>
                    </a:lnTo>
                    <a:lnTo>
                      <a:pt x="0" y="2"/>
                    </a:lnTo>
                    <a:lnTo>
                      <a:pt x="0" y="0"/>
                    </a:lnTo>
                  </a:path>
                </a:pathLst>
              </a:custGeom>
              <a:grpFill/>
              <a:ln w="9525" cmpd="sng">
                <a:noFill/>
                <a:prstDash val="solid"/>
                <a:round/>
                <a:headEnd/>
                <a:tailEnd/>
              </a:ln>
            </p:spPr>
            <p:txBody>
              <a:bodyPr/>
              <a:lstStyle/>
              <a:p>
                <a:endParaRPr lang="en-US" sz="2178"/>
              </a:p>
            </p:txBody>
          </p:sp>
          <p:sp>
            <p:nvSpPr>
              <p:cNvPr id="521" name="Freeform 139">
                <a:extLst>
                  <a:ext uri="{FF2B5EF4-FFF2-40B4-BE49-F238E27FC236}">
                    <a16:creationId xmlns:a16="http://schemas.microsoft.com/office/drawing/2014/main" id="{EADED8DC-E3CB-40E6-9102-2BDC834D0248}"/>
                  </a:ext>
                </a:extLst>
              </p:cNvPr>
              <p:cNvSpPr>
                <a:spLocks/>
              </p:cNvSpPr>
              <p:nvPr/>
            </p:nvSpPr>
            <p:spPr bwMode="auto">
              <a:xfrm>
                <a:off x="3981" y="2555"/>
                <a:ext cx="5" cy="8"/>
              </a:xfrm>
              <a:custGeom>
                <a:avLst/>
                <a:gdLst>
                  <a:gd name="T0" fmla="*/ 14 w 14"/>
                  <a:gd name="T1" fmla="*/ 0 h 24"/>
                  <a:gd name="T2" fmla="*/ 13 w 14"/>
                  <a:gd name="T3" fmla="*/ 5 h 24"/>
                  <a:gd name="T4" fmla="*/ 9 w 14"/>
                  <a:gd name="T5" fmla="*/ 12 h 24"/>
                  <a:gd name="T6" fmla="*/ 5 w 14"/>
                  <a:gd name="T7" fmla="*/ 19 h 24"/>
                  <a:gd name="T8" fmla="*/ 0 w 14"/>
                  <a:gd name="T9" fmla="*/ 24 h 24"/>
                  <a:gd name="T10" fmla="*/ 0 w 14"/>
                  <a:gd name="T11" fmla="*/ 16 h 24"/>
                  <a:gd name="T12" fmla="*/ 0 w 14"/>
                  <a:gd name="T13" fmla="*/ 12 h 24"/>
                </a:gdLst>
                <a:ahLst/>
                <a:cxnLst>
                  <a:cxn ang="0">
                    <a:pos x="T0" y="T1"/>
                  </a:cxn>
                  <a:cxn ang="0">
                    <a:pos x="T2" y="T3"/>
                  </a:cxn>
                  <a:cxn ang="0">
                    <a:pos x="T4" y="T5"/>
                  </a:cxn>
                  <a:cxn ang="0">
                    <a:pos x="T6" y="T7"/>
                  </a:cxn>
                  <a:cxn ang="0">
                    <a:pos x="T8" y="T9"/>
                  </a:cxn>
                  <a:cxn ang="0">
                    <a:pos x="T10" y="T11"/>
                  </a:cxn>
                  <a:cxn ang="0">
                    <a:pos x="T12" y="T13"/>
                  </a:cxn>
                </a:cxnLst>
                <a:rect l="0" t="0" r="r" b="b"/>
                <a:pathLst>
                  <a:path w="14" h="24">
                    <a:moveTo>
                      <a:pt x="14" y="0"/>
                    </a:moveTo>
                    <a:lnTo>
                      <a:pt x="13" y="5"/>
                    </a:lnTo>
                    <a:lnTo>
                      <a:pt x="9" y="12"/>
                    </a:lnTo>
                    <a:lnTo>
                      <a:pt x="5" y="19"/>
                    </a:lnTo>
                    <a:lnTo>
                      <a:pt x="0" y="24"/>
                    </a:lnTo>
                    <a:lnTo>
                      <a:pt x="0" y="16"/>
                    </a:lnTo>
                    <a:lnTo>
                      <a:pt x="0" y="12"/>
                    </a:lnTo>
                  </a:path>
                </a:pathLst>
              </a:custGeom>
              <a:grpFill/>
              <a:ln w="9525" cmpd="sng">
                <a:noFill/>
                <a:prstDash val="solid"/>
                <a:round/>
                <a:headEnd/>
                <a:tailEnd/>
              </a:ln>
            </p:spPr>
            <p:txBody>
              <a:bodyPr/>
              <a:lstStyle/>
              <a:p>
                <a:endParaRPr lang="en-US" sz="2178"/>
              </a:p>
            </p:txBody>
          </p:sp>
          <p:sp>
            <p:nvSpPr>
              <p:cNvPr id="522" name="Line 140">
                <a:extLst>
                  <a:ext uri="{FF2B5EF4-FFF2-40B4-BE49-F238E27FC236}">
                    <a16:creationId xmlns:a16="http://schemas.microsoft.com/office/drawing/2014/main" id="{B7EB7B50-5F4D-4A58-A9A8-51A8BA316CD6}"/>
                  </a:ext>
                </a:extLst>
              </p:cNvPr>
              <p:cNvSpPr>
                <a:spLocks noChangeShapeType="1"/>
              </p:cNvSpPr>
              <p:nvPr/>
            </p:nvSpPr>
            <p:spPr bwMode="auto">
              <a:xfrm>
                <a:off x="3981" y="2559"/>
                <a:ext cx="2" cy="1"/>
              </a:xfrm>
              <a:prstGeom prst="line">
                <a:avLst/>
              </a:prstGeom>
              <a:grpFill/>
              <a:ln w="9525">
                <a:noFill/>
                <a:round/>
                <a:headEnd/>
                <a:tailEnd/>
              </a:ln>
            </p:spPr>
            <p:txBody>
              <a:bodyPr/>
              <a:lstStyle/>
              <a:p>
                <a:endParaRPr lang="en-US" sz="2178"/>
              </a:p>
            </p:txBody>
          </p:sp>
          <p:sp>
            <p:nvSpPr>
              <p:cNvPr id="523" name="Freeform 141">
                <a:extLst>
                  <a:ext uri="{FF2B5EF4-FFF2-40B4-BE49-F238E27FC236}">
                    <a16:creationId xmlns:a16="http://schemas.microsoft.com/office/drawing/2014/main" id="{79E13C66-8D96-4E74-8201-08BE87E282CD}"/>
                  </a:ext>
                </a:extLst>
              </p:cNvPr>
              <p:cNvSpPr>
                <a:spLocks/>
              </p:cNvSpPr>
              <p:nvPr/>
            </p:nvSpPr>
            <p:spPr bwMode="auto">
              <a:xfrm>
                <a:off x="3977" y="2572"/>
                <a:ext cx="4" cy="3"/>
              </a:xfrm>
              <a:custGeom>
                <a:avLst/>
                <a:gdLst>
                  <a:gd name="T0" fmla="*/ 13 w 13"/>
                  <a:gd name="T1" fmla="*/ 12 h 12"/>
                  <a:gd name="T2" fmla="*/ 0 w 13"/>
                  <a:gd name="T3" fmla="*/ 0 h 12"/>
                  <a:gd name="T4" fmla="*/ 13 w 13"/>
                  <a:gd name="T5" fmla="*/ 12 h 12"/>
                </a:gdLst>
                <a:ahLst/>
                <a:cxnLst>
                  <a:cxn ang="0">
                    <a:pos x="T0" y="T1"/>
                  </a:cxn>
                  <a:cxn ang="0">
                    <a:pos x="T2" y="T3"/>
                  </a:cxn>
                  <a:cxn ang="0">
                    <a:pos x="T4" y="T5"/>
                  </a:cxn>
                </a:cxnLst>
                <a:rect l="0" t="0" r="r" b="b"/>
                <a:pathLst>
                  <a:path w="13" h="12">
                    <a:moveTo>
                      <a:pt x="13" y="12"/>
                    </a:moveTo>
                    <a:lnTo>
                      <a:pt x="0" y="0"/>
                    </a:lnTo>
                    <a:lnTo>
                      <a:pt x="13" y="12"/>
                    </a:lnTo>
                  </a:path>
                </a:pathLst>
              </a:custGeom>
              <a:grpFill/>
              <a:ln w="9525" cmpd="sng">
                <a:noFill/>
                <a:prstDash val="solid"/>
                <a:round/>
                <a:headEnd/>
                <a:tailEnd/>
              </a:ln>
            </p:spPr>
            <p:txBody>
              <a:bodyPr/>
              <a:lstStyle/>
              <a:p>
                <a:endParaRPr lang="en-US" sz="2178"/>
              </a:p>
            </p:txBody>
          </p:sp>
          <p:sp>
            <p:nvSpPr>
              <p:cNvPr id="524" name="Freeform 142">
                <a:extLst>
                  <a:ext uri="{FF2B5EF4-FFF2-40B4-BE49-F238E27FC236}">
                    <a16:creationId xmlns:a16="http://schemas.microsoft.com/office/drawing/2014/main" id="{53761AA1-7599-4D90-9DB8-4ACA72626566}"/>
                  </a:ext>
                </a:extLst>
              </p:cNvPr>
              <p:cNvSpPr>
                <a:spLocks/>
              </p:cNvSpPr>
              <p:nvPr/>
            </p:nvSpPr>
            <p:spPr bwMode="auto">
              <a:xfrm>
                <a:off x="3981" y="2585"/>
                <a:ext cx="2" cy="6"/>
              </a:xfrm>
              <a:custGeom>
                <a:avLst/>
                <a:gdLst>
                  <a:gd name="T0" fmla="*/ 0 w 7"/>
                  <a:gd name="T1" fmla="*/ 0 h 19"/>
                  <a:gd name="T2" fmla="*/ 0 w 7"/>
                  <a:gd name="T3" fmla="*/ 19 h 19"/>
                  <a:gd name="T4" fmla="*/ 0 w 7"/>
                  <a:gd name="T5" fmla="*/ 0 h 19"/>
                  <a:gd name="T6" fmla="*/ 7 w 7"/>
                  <a:gd name="T7" fmla="*/ 0 h 19"/>
                </a:gdLst>
                <a:ahLst/>
                <a:cxnLst>
                  <a:cxn ang="0">
                    <a:pos x="T0" y="T1"/>
                  </a:cxn>
                  <a:cxn ang="0">
                    <a:pos x="T2" y="T3"/>
                  </a:cxn>
                  <a:cxn ang="0">
                    <a:pos x="T4" y="T5"/>
                  </a:cxn>
                  <a:cxn ang="0">
                    <a:pos x="T6" y="T7"/>
                  </a:cxn>
                </a:cxnLst>
                <a:rect l="0" t="0" r="r" b="b"/>
                <a:pathLst>
                  <a:path w="7" h="19">
                    <a:moveTo>
                      <a:pt x="0" y="0"/>
                    </a:moveTo>
                    <a:lnTo>
                      <a:pt x="0" y="19"/>
                    </a:lnTo>
                    <a:lnTo>
                      <a:pt x="0" y="0"/>
                    </a:lnTo>
                    <a:lnTo>
                      <a:pt x="7" y="0"/>
                    </a:lnTo>
                  </a:path>
                </a:pathLst>
              </a:custGeom>
              <a:grpFill/>
              <a:ln w="9525" cmpd="sng">
                <a:noFill/>
                <a:prstDash val="solid"/>
                <a:round/>
                <a:headEnd/>
                <a:tailEnd/>
              </a:ln>
            </p:spPr>
            <p:txBody>
              <a:bodyPr/>
              <a:lstStyle/>
              <a:p>
                <a:endParaRPr lang="en-US" sz="2178"/>
              </a:p>
            </p:txBody>
          </p:sp>
          <p:sp>
            <p:nvSpPr>
              <p:cNvPr id="525" name="Line 143">
                <a:extLst>
                  <a:ext uri="{FF2B5EF4-FFF2-40B4-BE49-F238E27FC236}">
                    <a16:creationId xmlns:a16="http://schemas.microsoft.com/office/drawing/2014/main" id="{6393C355-6CE0-4946-9C12-F38A7C8C5F09}"/>
                  </a:ext>
                </a:extLst>
              </p:cNvPr>
              <p:cNvSpPr>
                <a:spLocks noChangeShapeType="1"/>
              </p:cNvSpPr>
              <p:nvPr/>
            </p:nvSpPr>
            <p:spPr bwMode="auto">
              <a:xfrm flipV="1">
                <a:off x="3981" y="2599"/>
                <a:ext cx="1" cy="4"/>
              </a:xfrm>
              <a:prstGeom prst="line">
                <a:avLst/>
              </a:prstGeom>
              <a:grpFill/>
              <a:ln w="9525">
                <a:noFill/>
                <a:round/>
                <a:headEnd/>
                <a:tailEnd/>
              </a:ln>
            </p:spPr>
            <p:txBody>
              <a:bodyPr/>
              <a:lstStyle/>
              <a:p>
                <a:endParaRPr lang="en-US" sz="2178"/>
              </a:p>
            </p:txBody>
          </p:sp>
          <p:sp>
            <p:nvSpPr>
              <p:cNvPr id="526" name="Freeform 144">
                <a:extLst>
                  <a:ext uri="{FF2B5EF4-FFF2-40B4-BE49-F238E27FC236}">
                    <a16:creationId xmlns:a16="http://schemas.microsoft.com/office/drawing/2014/main" id="{81295155-E42D-44CB-8A4B-ED9A83A2DF1E}"/>
                  </a:ext>
                </a:extLst>
              </p:cNvPr>
              <p:cNvSpPr>
                <a:spLocks/>
              </p:cNvSpPr>
              <p:nvPr/>
            </p:nvSpPr>
            <p:spPr bwMode="auto">
              <a:xfrm>
                <a:off x="3970" y="2545"/>
                <a:ext cx="2" cy="6"/>
              </a:xfrm>
              <a:custGeom>
                <a:avLst/>
                <a:gdLst>
                  <a:gd name="T0" fmla="*/ 0 w 8"/>
                  <a:gd name="T1" fmla="*/ 18 h 18"/>
                  <a:gd name="T2" fmla="*/ 8 w 8"/>
                  <a:gd name="T3" fmla="*/ 6 h 18"/>
                  <a:gd name="T4" fmla="*/ 0 w 8"/>
                  <a:gd name="T5" fmla="*/ 0 h 18"/>
                  <a:gd name="T6" fmla="*/ 0 w 8"/>
                  <a:gd name="T7" fmla="*/ 18 h 18"/>
                </a:gdLst>
                <a:ahLst/>
                <a:cxnLst>
                  <a:cxn ang="0">
                    <a:pos x="T0" y="T1"/>
                  </a:cxn>
                  <a:cxn ang="0">
                    <a:pos x="T2" y="T3"/>
                  </a:cxn>
                  <a:cxn ang="0">
                    <a:pos x="T4" y="T5"/>
                  </a:cxn>
                  <a:cxn ang="0">
                    <a:pos x="T6" y="T7"/>
                  </a:cxn>
                </a:cxnLst>
                <a:rect l="0" t="0" r="r" b="b"/>
                <a:pathLst>
                  <a:path w="8" h="18">
                    <a:moveTo>
                      <a:pt x="0" y="18"/>
                    </a:moveTo>
                    <a:lnTo>
                      <a:pt x="8" y="6"/>
                    </a:lnTo>
                    <a:lnTo>
                      <a:pt x="0" y="0"/>
                    </a:lnTo>
                    <a:lnTo>
                      <a:pt x="0" y="18"/>
                    </a:lnTo>
                  </a:path>
                </a:pathLst>
              </a:custGeom>
              <a:grpFill/>
              <a:ln w="9525" cmpd="sng">
                <a:noFill/>
                <a:prstDash val="solid"/>
                <a:round/>
                <a:headEnd/>
                <a:tailEnd/>
              </a:ln>
            </p:spPr>
            <p:txBody>
              <a:bodyPr/>
              <a:lstStyle/>
              <a:p>
                <a:endParaRPr lang="en-US" sz="2178"/>
              </a:p>
            </p:txBody>
          </p:sp>
          <p:sp>
            <p:nvSpPr>
              <p:cNvPr id="527" name="Freeform 145">
                <a:extLst>
                  <a:ext uri="{FF2B5EF4-FFF2-40B4-BE49-F238E27FC236}">
                    <a16:creationId xmlns:a16="http://schemas.microsoft.com/office/drawing/2014/main" id="{7FAD9DB6-11D0-4F55-9DD3-D3025FAEBA60}"/>
                  </a:ext>
                </a:extLst>
              </p:cNvPr>
              <p:cNvSpPr>
                <a:spLocks/>
              </p:cNvSpPr>
              <p:nvPr/>
            </p:nvSpPr>
            <p:spPr bwMode="auto">
              <a:xfrm>
                <a:off x="3968" y="2532"/>
                <a:ext cx="2" cy="7"/>
              </a:xfrm>
              <a:custGeom>
                <a:avLst/>
                <a:gdLst>
                  <a:gd name="T0" fmla="*/ 0 w 6"/>
                  <a:gd name="T1" fmla="*/ 0 h 19"/>
                  <a:gd name="T2" fmla="*/ 0 w 6"/>
                  <a:gd name="T3" fmla="*/ 19 h 19"/>
                  <a:gd name="T4" fmla="*/ 6 w 6"/>
                  <a:gd name="T5" fmla="*/ 13 h 19"/>
                </a:gdLst>
                <a:ahLst/>
                <a:cxnLst>
                  <a:cxn ang="0">
                    <a:pos x="T0" y="T1"/>
                  </a:cxn>
                  <a:cxn ang="0">
                    <a:pos x="T2" y="T3"/>
                  </a:cxn>
                  <a:cxn ang="0">
                    <a:pos x="T4" y="T5"/>
                  </a:cxn>
                </a:cxnLst>
                <a:rect l="0" t="0" r="r" b="b"/>
                <a:pathLst>
                  <a:path w="6" h="19">
                    <a:moveTo>
                      <a:pt x="0" y="0"/>
                    </a:moveTo>
                    <a:lnTo>
                      <a:pt x="0" y="19"/>
                    </a:lnTo>
                    <a:lnTo>
                      <a:pt x="6" y="13"/>
                    </a:lnTo>
                  </a:path>
                </a:pathLst>
              </a:custGeom>
              <a:grpFill/>
              <a:ln w="9525" cmpd="sng">
                <a:noFill/>
                <a:prstDash val="solid"/>
                <a:round/>
                <a:headEnd/>
                <a:tailEnd/>
              </a:ln>
            </p:spPr>
            <p:txBody>
              <a:bodyPr/>
              <a:lstStyle/>
              <a:p>
                <a:endParaRPr lang="en-US" sz="2178"/>
              </a:p>
            </p:txBody>
          </p:sp>
          <p:sp>
            <p:nvSpPr>
              <p:cNvPr id="528" name="Freeform 146">
                <a:extLst>
                  <a:ext uri="{FF2B5EF4-FFF2-40B4-BE49-F238E27FC236}">
                    <a16:creationId xmlns:a16="http://schemas.microsoft.com/office/drawing/2014/main" id="{7758E074-21DB-45C0-8F5A-95DCD937E22B}"/>
                  </a:ext>
                </a:extLst>
              </p:cNvPr>
              <p:cNvSpPr>
                <a:spLocks/>
              </p:cNvSpPr>
              <p:nvPr/>
            </p:nvSpPr>
            <p:spPr bwMode="auto">
              <a:xfrm>
                <a:off x="3965" y="2513"/>
                <a:ext cx="10" cy="5"/>
              </a:xfrm>
              <a:custGeom>
                <a:avLst/>
                <a:gdLst>
                  <a:gd name="T0" fmla="*/ 0 w 28"/>
                  <a:gd name="T1" fmla="*/ 0 h 19"/>
                  <a:gd name="T2" fmla="*/ 0 w 28"/>
                  <a:gd name="T3" fmla="*/ 19 h 19"/>
                  <a:gd name="T4" fmla="*/ 28 w 28"/>
                  <a:gd name="T5" fmla="*/ 19 h 19"/>
                </a:gdLst>
                <a:ahLst/>
                <a:cxnLst>
                  <a:cxn ang="0">
                    <a:pos x="T0" y="T1"/>
                  </a:cxn>
                  <a:cxn ang="0">
                    <a:pos x="T2" y="T3"/>
                  </a:cxn>
                  <a:cxn ang="0">
                    <a:pos x="T4" y="T5"/>
                  </a:cxn>
                </a:cxnLst>
                <a:rect l="0" t="0" r="r" b="b"/>
                <a:pathLst>
                  <a:path w="28" h="19">
                    <a:moveTo>
                      <a:pt x="0" y="0"/>
                    </a:moveTo>
                    <a:lnTo>
                      <a:pt x="0" y="19"/>
                    </a:lnTo>
                    <a:lnTo>
                      <a:pt x="28" y="19"/>
                    </a:lnTo>
                  </a:path>
                </a:pathLst>
              </a:custGeom>
              <a:grpFill/>
              <a:ln w="9525" cmpd="sng">
                <a:noFill/>
                <a:prstDash val="solid"/>
                <a:round/>
                <a:headEnd/>
                <a:tailEnd/>
              </a:ln>
            </p:spPr>
            <p:txBody>
              <a:bodyPr/>
              <a:lstStyle/>
              <a:p>
                <a:endParaRPr lang="en-US" sz="2178"/>
              </a:p>
            </p:txBody>
          </p:sp>
          <p:sp>
            <p:nvSpPr>
              <p:cNvPr id="529" name="Freeform 147">
                <a:extLst>
                  <a:ext uri="{FF2B5EF4-FFF2-40B4-BE49-F238E27FC236}">
                    <a16:creationId xmlns:a16="http://schemas.microsoft.com/office/drawing/2014/main" id="{1B45A0C1-9F2C-403B-8B70-1F87C1C60F42}"/>
                  </a:ext>
                </a:extLst>
              </p:cNvPr>
              <p:cNvSpPr>
                <a:spLocks/>
              </p:cNvSpPr>
              <p:nvPr/>
            </p:nvSpPr>
            <p:spPr bwMode="auto">
              <a:xfrm>
                <a:off x="3970" y="2513"/>
                <a:ext cx="5" cy="5"/>
              </a:xfrm>
              <a:custGeom>
                <a:avLst/>
                <a:gdLst>
                  <a:gd name="T0" fmla="*/ 15 w 15"/>
                  <a:gd name="T1" fmla="*/ 19 h 19"/>
                  <a:gd name="T2" fmla="*/ 8 w 15"/>
                  <a:gd name="T3" fmla="*/ 9 h 19"/>
                  <a:gd name="T4" fmla="*/ 0 w 15"/>
                  <a:gd name="T5" fmla="*/ 0 h 19"/>
                </a:gdLst>
                <a:ahLst/>
                <a:cxnLst>
                  <a:cxn ang="0">
                    <a:pos x="T0" y="T1"/>
                  </a:cxn>
                  <a:cxn ang="0">
                    <a:pos x="T2" y="T3"/>
                  </a:cxn>
                  <a:cxn ang="0">
                    <a:pos x="T4" y="T5"/>
                  </a:cxn>
                </a:cxnLst>
                <a:rect l="0" t="0" r="r" b="b"/>
                <a:pathLst>
                  <a:path w="15" h="19">
                    <a:moveTo>
                      <a:pt x="15" y="19"/>
                    </a:moveTo>
                    <a:lnTo>
                      <a:pt x="8" y="9"/>
                    </a:lnTo>
                    <a:lnTo>
                      <a:pt x="0" y="0"/>
                    </a:lnTo>
                  </a:path>
                </a:pathLst>
              </a:custGeom>
              <a:grpFill/>
              <a:ln w="9525" cmpd="sng">
                <a:noFill/>
                <a:prstDash val="solid"/>
                <a:round/>
                <a:headEnd/>
                <a:tailEnd/>
              </a:ln>
            </p:spPr>
            <p:txBody>
              <a:bodyPr/>
              <a:lstStyle/>
              <a:p>
                <a:endParaRPr lang="en-US" sz="2178"/>
              </a:p>
            </p:txBody>
          </p:sp>
          <p:sp>
            <p:nvSpPr>
              <p:cNvPr id="530" name="Freeform 148">
                <a:extLst>
                  <a:ext uri="{FF2B5EF4-FFF2-40B4-BE49-F238E27FC236}">
                    <a16:creationId xmlns:a16="http://schemas.microsoft.com/office/drawing/2014/main" id="{AD6F0801-5D2C-4774-BFAF-E2BA18FD3F68}"/>
                  </a:ext>
                </a:extLst>
              </p:cNvPr>
              <p:cNvSpPr>
                <a:spLocks/>
              </p:cNvSpPr>
              <p:nvPr/>
            </p:nvSpPr>
            <p:spPr bwMode="auto">
              <a:xfrm>
                <a:off x="3950" y="2430"/>
                <a:ext cx="7" cy="6"/>
              </a:xfrm>
              <a:custGeom>
                <a:avLst/>
                <a:gdLst>
                  <a:gd name="T0" fmla="*/ 13 w 20"/>
                  <a:gd name="T1" fmla="*/ 18 h 18"/>
                  <a:gd name="T2" fmla="*/ 20 w 20"/>
                  <a:gd name="T3" fmla="*/ 0 h 18"/>
                  <a:gd name="T4" fmla="*/ 0 w 20"/>
                  <a:gd name="T5" fmla="*/ 0 h 18"/>
                  <a:gd name="T6" fmla="*/ 13 w 20"/>
                  <a:gd name="T7" fmla="*/ 18 h 18"/>
                </a:gdLst>
                <a:ahLst/>
                <a:cxnLst>
                  <a:cxn ang="0">
                    <a:pos x="T0" y="T1"/>
                  </a:cxn>
                  <a:cxn ang="0">
                    <a:pos x="T2" y="T3"/>
                  </a:cxn>
                  <a:cxn ang="0">
                    <a:pos x="T4" y="T5"/>
                  </a:cxn>
                  <a:cxn ang="0">
                    <a:pos x="T6" y="T7"/>
                  </a:cxn>
                </a:cxnLst>
                <a:rect l="0" t="0" r="r" b="b"/>
                <a:pathLst>
                  <a:path w="20" h="18">
                    <a:moveTo>
                      <a:pt x="13" y="18"/>
                    </a:moveTo>
                    <a:lnTo>
                      <a:pt x="20" y="0"/>
                    </a:lnTo>
                    <a:lnTo>
                      <a:pt x="0" y="0"/>
                    </a:lnTo>
                    <a:lnTo>
                      <a:pt x="13" y="18"/>
                    </a:lnTo>
                  </a:path>
                </a:pathLst>
              </a:custGeom>
              <a:grpFill/>
              <a:ln w="9525" cmpd="sng">
                <a:noFill/>
                <a:prstDash val="solid"/>
                <a:round/>
                <a:headEnd/>
                <a:tailEnd/>
              </a:ln>
            </p:spPr>
            <p:txBody>
              <a:bodyPr/>
              <a:lstStyle/>
              <a:p>
                <a:endParaRPr lang="en-US" sz="2178"/>
              </a:p>
            </p:txBody>
          </p:sp>
        </p:grpSp>
        <p:grpSp>
          <p:nvGrpSpPr>
            <p:cNvPr id="98" name="Group 149">
              <a:extLst>
                <a:ext uri="{FF2B5EF4-FFF2-40B4-BE49-F238E27FC236}">
                  <a16:creationId xmlns:a16="http://schemas.microsoft.com/office/drawing/2014/main" id="{37D763CC-C607-4485-A0E9-E893C4E3E868}"/>
                </a:ext>
              </a:extLst>
            </p:cNvPr>
            <p:cNvGrpSpPr>
              <a:grpSpLocks/>
            </p:cNvGrpSpPr>
            <p:nvPr>
              <p:custDataLst>
                <p:tags r:id="rId89"/>
              </p:custDataLst>
            </p:nvPr>
          </p:nvGrpSpPr>
          <p:grpSpPr bwMode="auto">
            <a:xfrm>
              <a:off x="7870825" y="3810000"/>
              <a:ext cx="185738" cy="214313"/>
              <a:chOff x="5486" y="2743"/>
              <a:chExt cx="137" cy="132"/>
            </a:xfrm>
            <a:grpFill/>
          </p:grpSpPr>
          <p:sp>
            <p:nvSpPr>
              <p:cNvPr id="491" name="Freeform 150">
                <a:extLst>
                  <a:ext uri="{FF2B5EF4-FFF2-40B4-BE49-F238E27FC236}">
                    <a16:creationId xmlns:a16="http://schemas.microsoft.com/office/drawing/2014/main" id="{B6D24EB6-291B-4E53-AD7E-17F5378DC573}"/>
                  </a:ext>
                </a:extLst>
              </p:cNvPr>
              <p:cNvSpPr>
                <a:spLocks/>
              </p:cNvSpPr>
              <p:nvPr/>
            </p:nvSpPr>
            <p:spPr bwMode="auto">
              <a:xfrm>
                <a:off x="5595" y="2806"/>
                <a:ext cx="13" cy="28"/>
              </a:xfrm>
              <a:custGeom>
                <a:avLst/>
                <a:gdLst>
                  <a:gd name="T0" fmla="*/ 0 w 40"/>
                  <a:gd name="T1" fmla="*/ 31 h 87"/>
                  <a:gd name="T2" fmla="*/ 0 w 40"/>
                  <a:gd name="T3" fmla="*/ 42 h 87"/>
                  <a:gd name="T4" fmla="*/ 2 w 40"/>
                  <a:gd name="T5" fmla="*/ 51 h 87"/>
                  <a:gd name="T6" fmla="*/ 5 w 40"/>
                  <a:gd name="T7" fmla="*/ 59 h 87"/>
                  <a:gd name="T8" fmla="*/ 10 w 40"/>
                  <a:gd name="T9" fmla="*/ 66 h 87"/>
                  <a:gd name="T10" fmla="*/ 15 w 40"/>
                  <a:gd name="T11" fmla="*/ 72 h 87"/>
                  <a:gd name="T12" fmla="*/ 22 w 40"/>
                  <a:gd name="T13" fmla="*/ 77 h 87"/>
                  <a:gd name="T14" fmla="*/ 31 w 40"/>
                  <a:gd name="T15" fmla="*/ 82 h 87"/>
                  <a:gd name="T16" fmla="*/ 40 w 40"/>
                  <a:gd name="T17" fmla="*/ 87 h 87"/>
                  <a:gd name="T18" fmla="*/ 35 w 40"/>
                  <a:gd name="T19" fmla="*/ 82 h 87"/>
                  <a:gd name="T20" fmla="*/ 32 w 40"/>
                  <a:gd name="T21" fmla="*/ 77 h 87"/>
                  <a:gd name="T22" fmla="*/ 29 w 40"/>
                  <a:gd name="T23" fmla="*/ 71 h 87"/>
                  <a:gd name="T24" fmla="*/ 26 w 40"/>
                  <a:gd name="T25" fmla="*/ 65 h 87"/>
                  <a:gd name="T26" fmla="*/ 22 w 40"/>
                  <a:gd name="T27" fmla="*/ 52 h 87"/>
                  <a:gd name="T28" fmla="*/ 20 w 40"/>
                  <a:gd name="T29" fmla="*/ 39 h 87"/>
                  <a:gd name="T30" fmla="*/ 18 w 40"/>
                  <a:gd name="T31" fmla="*/ 27 h 87"/>
                  <a:gd name="T32" fmla="*/ 13 w 40"/>
                  <a:gd name="T33" fmla="*/ 16 h 87"/>
                  <a:gd name="T34" fmla="*/ 11 w 40"/>
                  <a:gd name="T35" fmla="*/ 11 h 87"/>
                  <a:gd name="T36" fmla="*/ 8 w 40"/>
                  <a:gd name="T37" fmla="*/ 6 h 87"/>
                  <a:gd name="T38" fmla="*/ 4 w 40"/>
                  <a:gd name="T39" fmla="*/ 3 h 87"/>
                  <a:gd name="T40" fmla="*/ 0 w 40"/>
                  <a:gd name="T41" fmla="*/ 0 h 87"/>
                  <a:gd name="T42" fmla="*/ 0 w 40"/>
                  <a:gd name="T43" fmla="*/ 9 h 87"/>
                  <a:gd name="T44" fmla="*/ 0 w 40"/>
                  <a:gd name="T45" fmla="*/ 16 h 87"/>
                  <a:gd name="T46" fmla="*/ 0 w 40"/>
                  <a:gd name="T47" fmla="*/ 23 h 87"/>
                  <a:gd name="T48" fmla="*/ 0 w 40"/>
                  <a:gd name="T49" fmla="*/ 31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0" h="87">
                    <a:moveTo>
                      <a:pt x="0" y="31"/>
                    </a:moveTo>
                    <a:lnTo>
                      <a:pt x="0" y="42"/>
                    </a:lnTo>
                    <a:lnTo>
                      <a:pt x="2" y="51"/>
                    </a:lnTo>
                    <a:lnTo>
                      <a:pt x="5" y="59"/>
                    </a:lnTo>
                    <a:lnTo>
                      <a:pt x="10" y="66"/>
                    </a:lnTo>
                    <a:lnTo>
                      <a:pt x="15" y="72"/>
                    </a:lnTo>
                    <a:lnTo>
                      <a:pt x="22" y="77"/>
                    </a:lnTo>
                    <a:lnTo>
                      <a:pt x="31" y="82"/>
                    </a:lnTo>
                    <a:lnTo>
                      <a:pt x="40" y="87"/>
                    </a:lnTo>
                    <a:lnTo>
                      <a:pt x="35" y="82"/>
                    </a:lnTo>
                    <a:lnTo>
                      <a:pt x="32" y="77"/>
                    </a:lnTo>
                    <a:lnTo>
                      <a:pt x="29" y="71"/>
                    </a:lnTo>
                    <a:lnTo>
                      <a:pt x="26" y="65"/>
                    </a:lnTo>
                    <a:lnTo>
                      <a:pt x="22" y="52"/>
                    </a:lnTo>
                    <a:lnTo>
                      <a:pt x="20" y="39"/>
                    </a:lnTo>
                    <a:lnTo>
                      <a:pt x="18" y="27"/>
                    </a:lnTo>
                    <a:lnTo>
                      <a:pt x="13" y="16"/>
                    </a:lnTo>
                    <a:lnTo>
                      <a:pt x="11" y="11"/>
                    </a:lnTo>
                    <a:lnTo>
                      <a:pt x="8" y="6"/>
                    </a:lnTo>
                    <a:lnTo>
                      <a:pt x="4" y="3"/>
                    </a:lnTo>
                    <a:lnTo>
                      <a:pt x="0" y="0"/>
                    </a:lnTo>
                    <a:lnTo>
                      <a:pt x="0" y="9"/>
                    </a:lnTo>
                    <a:lnTo>
                      <a:pt x="0" y="16"/>
                    </a:lnTo>
                    <a:lnTo>
                      <a:pt x="0" y="23"/>
                    </a:lnTo>
                    <a:lnTo>
                      <a:pt x="0" y="31"/>
                    </a:lnTo>
                  </a:path>
                </a:pathLst>
              </a:custGeom>
              <a:grpFill/>
              <a:ln w="9525" cmpd="sng">
                <a:noFill/>
                <a:prstDash val="solid"/>
                <a:round/>
                <a:headEnd/>
                <a:tailEnd/>
              </a:ln>
            </p:spPr>
            <p:txBody>
              <a:bodyPr/>
              <a:lstStyle/>
              <a:p>
                <a:endParaRPr lang="en-US" sz="2178"/>
              </a:p>
            </p:txBody>
          </p:sp>
          <p:sp>
            <p:nvSpPr>
              <p:cNvPr id="492" name="Freeform 151">
                <a:extLst>
                  <a:ext uri="{FF2B5EF4-FFF2-40B4-BE49-F238E27FC236}">
                    <a16:creationId xmlns:a16="http://schemas.microsoft.com/office/drawing/2014/main" id="{CF576F4A-A01D-43FC-92E5-5E054C426199}"/>
                  </a:ext>
                </a:extLst>
              </p:cNvPr>
              <p:cNvSpPr>
                <a:spLocks/>
              </p:cNvSpPr>
              <p:nvPr/>
            </p:nvSpPr>
            <p:spPr bwMode="auto">
              <a:xfrm>
                <a:off x="5603" y="2842"/>
                <a:ext cx="20" cy="12"/>
              </a:xfrm>
              <a:custGeom>
                <a:avLst/>
                <a:gdLst>
                  <a:gd name="T0" fmla="*/ 0 w 61"/>
                  <a:gd name="T1" fmla="*/ 31 h 37"/>
                  <a:gd name="T2" fmla="*/ 19 w 61"/>
                  <a:gd name="T3" fmla="*/ 32 h 37"/>
                  <a:gd name="T4" fmla="*/ 35 w 61"/>
                  <a:gd name="T5" fmla="*/ 34 h 37"/>
                  <a:gd name="T6" fmla="*/ 49 w 61"/>
                  <a:gd name="T7" fmla="*/ 36 h 37"/>
                  <a:gd name="T8" fmla="*/ 61 w 61"/>
                  <a:gd name="T9" fmla="*/ 37 h 37"/>
                  <a:gd name="T10" fmla="*/ 55 w 61"/>
                  <a:gd name="T11" fmla="*/ 29 h 37"/>
                  <a:gd name="T12" fmla="*/ 49 w 61"/>
                  <a:gd name="T13" fmla="*/ 22 h 37"/>
                  <a:gd name="T14" fmla="*/ 42 w 61"/>
                  <a:gd name="T15" fmla="*/ 17 h 37"/>
                  <a:gd name="T16" fmla="*/ 35 w 61"/>
                  <a:gd name="T17" fmla="*/ 12 h 37"/>
                  <a:gd name="T18" fmla="*/ 28 w 61"/>
                  <a:gd name="T19" fmla="*/ 9 h 37"/>
                  <a:gd name="T20" fmla="*/ 19 w 61"/>
                  <a:gd name="T21" fmla="*/ 5 h 37"/>
                  <a:gd name="T22" fmla="*/ 10 w 61"/>
                  <a:gd name="T23" fmla="*/ 2 h 37"/>
                  <a:gd name="T24" fmla="*/ 0 w 61"/>
                  <a:gd name="T25" fmla="*/ 0 h 37"/>
                  <a:gd name="T26" fmla="*/ 0 w 61"/>
                  <a:gd name="T27" fmla="*/ 31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1" h="37">
                    <a:moveTo>
                      <a:pt x="0" y="31"/>
                    </a:moveTo>
                    <a:lnTo>
                      <a:pt x="19" y="32"/>
                    </a:lnTo>
                    <a:lnTo>
                      <a:pt x="35" y="34"/>
                    </a:lnTo>
                    <a:lnTo>
                      <a:pt x="49" y="36"/>
                    </a:lnTo>
                    <a:lnTo>
                      <a:pt x="61" y="37"/>
                    </a:lnTo>
                    <a:lnTo>
                      <a:pt x="55" y="29"/>
                    </a:lnTo>
                    <a:lnTo>
                      <a:pt x="49" y="22"/>
                    </a:lnTo>
                    <a:lnTo>
                      <a:pt x="42" y="17"/>
                    </a:lnTo>
                    <a:lnTo>
                      <a:pt x="35" y="12"/>
                    </a:lnTo>
                    <a:lnTo>
                      <a:pt x="28" y="9"/>
                    </a:lnTo>
                    <a:lnTo>
                      <a:pt x="19" y="5"/>
                    </a:lnTo>
                    <a:lnTo>
                      <a:pt x="10" y="2"/>
                    </a:lnTo>
                    <a:lnTo>
                      <a:pt x="0" y="0"/>
                    </a:lnTo>
                    <a:lnTo>
                      <a:pt x="0" y="31"/>
                    </a:lnTo>
                  </a:path>
                </a:pathLst>
              </a:custGeom>
              <a:grpFill/>
              <a:ln w="9525" cmpd="sng">
                <a:noFill/>
                <a:prstDash val="solid"/>
                <a:round/>
                <a:headEnd/>
                <a:tailEnd/>
              </a:ln>
            </p:spPr>
            <p:txBody>
              <a:bodyPr/>
              <a:lstStyle/>
              <a:p>
                <a:endParaRPr lang="en-US" sz="2178"/>
              </a:p>
            </p:txBody>
          </p:sp>
          <p:sp>
            <p:nvSpPr>
              <p:cNvPr id="493" name="Freeform 152">
                <a:extLst>
                  <a:ext uri="{FF2B5EF4-FFF2-40B4-BE49-F238E27FC236}">
                    <a16:creationId xmlns:a16="http://schemas.microsoft.com/office/drawing/2014/main" id="{0806C6F7-95FE-4E59-841F-2377CBE4750C}"/>
                  </a:ext>
                </a:extLst>
              </p:cNvPr>
              <p:cNvSpPr>
                <a:spLocks/>
              </p:cNvSpPr>
              <p:nvPr/>
            </p:nvSpPr>
            <p:spPr bwMode="auto">
              <a:xfrm>
                <a:off x="5568" y="2865"/>
                <a:ext cx="13" cy="10"/>
              </a:xfrm>
              <a:custGeom>
                <a:avLst/>
                <a:gdLst>
                  <a:gd name="T0" fmla="*/ 40 w 40"/>
                  <a:gd name="T1" fmla="*/ 30 h 30"/>
                  <a:gd name="T2" fmla="*/ 33 w 40"/>
                  <a:gd name="T3" fmla="*/ 28 h 30"/>
                  <a:gd name="T4" fmla="*/ 26 w 40"/>
                  <a:gd name="T5" fmla="*/ 25 h 30"/>
                  <a:gd name="T6" fmla="*/ 21 w 40"/>
                  <a:gd name="T7" fmla="*/ 22 h 30"/>
                  <a:gd name="T8" fmla="*/ 15 w 40"/>
                  <a:gd name="T9" fmla="*/ 19 h 30"/>
                  <a:gd name="T10" fmla="*/ 11 w 40"/>
                  <a:gd name="T11" fmla="*/ 16 h 30"/>
                  <a:gd name="T12" fmla="*/ 6 w 40"/>
                  <a:gd name="T13" fmla="*/ 11 h 30"/>
                  <a:gd name="T14" fmla="*/ 3 w 40"/>
                  <a:gd name="T15" fmla="*/ 6 h 30"/>
                  <a:gd name="T16" fmla="*/ 0 w 40"/>
                  <a:gd name="T17" fmla="*/ 0 h 30"/>
                  <a:gd name="T18" fmla="*/ 8 w 40"/>
                  <a:gd name="T19" fmla="*/ 2 h 30"/>
                  <a:gd name="T20" fmla="*/ 15 w 40"/>
                  <a:gd name="T21" fmla="*/ 6 h 30"/>
                  <a:gd name="T22" fmla="*/ 22 w 40"/>
                  <a:gd name="T23" fmla="*/ 10 h 30"/>
                  <a:gd name="T24" fmla="*/ 27 w 40"/>
                  <a:gd name="T25" fmla="*/ 15 h 30"/>
                  <a:gd name="T26" fmla="*/ 33 w 40"/>
                  <a:gd name="T27" fmla="*/ 19 h 30"/>
                  <a:gd name="T28" fmla="*/ 36 w 40"/>
                  <a:gd name="T29" fmla="*/ 23 h 30"/>
                  <a:gd name="T30" fmla="*/ 39 w 40"/>
                  <a:gd name="T31" fmla="*/ 27 h 30"/>
                  <a:gd name="T32" fmla="*/ 40 w 40"/>
                  <a:gd name="T33" fmla="*/ 3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0" h="30">
                    <a:moveTo>
                      <a:pt x="40" y="30"/>
                    </a:moveTo>
                    <a:lnTo>
                      <a:pt x="33" y="28"/>
                    </a:lnTo>
                    <a:lnTo>
                      <a:pt x="26" y="25"/>
                    </a:lnTo>
                    <a:lnTo>
                      <a:pt x="21" y="22"/>
                    </a:lnTo>
                    <a:lnTo>
                      <a:pt x="15" y="19"/>
                    </a:lnTo>
                    <a:lnTo>
                      <a:pt x="11" y="16"/>
                    </a:lnTo>
                    <a:lnTo>
                      <a:pt x="6" y="11"/>
                    </a:lnTo>
                    <a:lnTo>
                      <a:pt x="3" y="6"/>
                    </a:lnTo>
                    <a:lnTo>
                      <a:pt x="0" y="0"/>
                    </a:lnTo>
                    <a:lnTo>
                      <a:pt x="8" y="2"/>
                    </a:lnTo>
                    <a:lnTo>
                      <a:pt x="15" y="6"/>
                    </a:lnTo>
                    <a:lnTo>
                      <a:pt x="22" y="10"/>
                    </a:lnTo>
                    <a:lnTo>
                      <a:pt x="27" y="15"/>
                    </a:lnTo>
                    <a:lnTo>
                      <a:pt x="33" y="19"/>
                    </a:lnTo>
                    <a:lnTo>
                      <a:pt x="36" y="23"/>
                    </a:lnTo>
                    <a:lnTo>
                      <a:pt x="39" y="27"/>
                    </a:lnTo>
                    <a:lnTo>
                      <a:pt x="40" y="30"/>
                    </a:lnTo>
                  </a:path>
                </a:pathLst>
              </a:custGeom>
              <a:grpFill/>
              <a:ln w="9525" cmpd="sng">
                <a:noFill/>
                <a:prstDash val="solid"/>
                <a:round/>
                <a:headEnd/>
                <a:tailEnd/>
              </a:ln>
            </p:spPr>
            <p:txBody>
              <a:bodyPr/>
              <a:lstStyle/>
              <a:p>
                <a:endParaRPr lang="en-US" sz="2178"/>
              </a:p>
            </p:txBody>
          </p:sp>
          <p:sp>
            <p:nvSpPr>
              <p:cNvPr id="494" name="Freeform 153">
                <a:extLst>
                  <a:ext uri="{FF2B5EF4-FFF2-40B4-BE49-F238E27FC236}">
                    <a16:creationId xmlns:a16="http://schemas.microsoft.com/office/drawing/2014/main" id="{F6C06AE2-3679-42BA-ACB4-3577616D2EA2}"/>
                  </a:ext>
                </a:extLst>
              </p:cNvPr>
              <p:cNvSpPr>
                <a:spLocks/>
              </p:cNvSpPr>
              <p:nvPr/>
            </p:nvSpPr>
            <p:spPr bwMode="auto">
              <a:xfrm>
                <a:off x="5515" y="2789"/>
                <a:ext cx="24" cy="26"/>
              </a:xfrm>
              <a:custGeom>
                <a:avLst/>
                <a:gdLst>
                  <a:gd name="T0" fmla="*/ 74 w 74"/>
                  <a:gd name="T1" fmla="*/ 80 h 80"/>
                  <a:gd name="T2" fmla="*/ 72 w 74"/>
                  <a:gd name="T3" fmla="*/ 73 h 80"/>
                  <a:gd name="T4" fmla="*/ 71 w 74"/>
                  <a:gd name="T5" fmla="*/ 66 h 80"/>
                  <a:gd name="T6" fmla="*/ 69 w 74"/>
                  <a:gd name="T7" fmla="*/ 60 h 80"/>
                  <a:gd name="T8" fmla="*/ 66 w 74"/>
                  <a:gd name="T9" fmla="*/ 53 h 80"/>
                  <a:gd name="T10" fmla="*/ 58 w 74"/>
                  <a:gd name="T11" fmla="*/ 42 h 80"/>
                  <a:gd name="T12" fmla="*/ 48 w 74"/>
                  <a:gd name="T13" fmla="*/ 33 h 80"/>
                  <a:gd name="T14" fmla="*/ 38 w 74"/>
                  <a:gd name="T15" fmla="*/ 25 h 80"/>
                  <a:gd name="T16" fmla="*/ 29 w 74"/>
                  <a:gd name="T17" fmla="*/ 17 h 80"/>
                  <a:gd name="T18" fmla="*/ 20 w 74"/>
                  <a:gd name="T19" fmla="*/ 9 h 80"/>
                  <a:gd name="T20" fmla="*/ 13 w 74"/>
                  <a:gd name="T21" fmla="*/ 0 h 80"/>
                  <a:gd name="T22" fmla="*/ 9 w 74"/>
                  <a:gd name="T23" fmla="*/ 5 h 80"/>
                  <a:gd name="T24" fmla="*/ 4 w 74"/>
                  <a:gd name="T25" fmla="*/ 10 h 80"/>
                  <a:gd name="T26" fmla="*/ 1 w 74"/>
                  <a:gd name="T27" fmla="*/ 14 h 80"/>
                  <a:gd name="T28" fmla="*/ 0 w 74"/>
                  <a:gd name="T29" fmla="*/ 19 h 80"/>
                  <a:gd name="T30" fmla="*/ 0 w 74"/>
                  <a:gd name="T31" fmla="*/ 25 h 80"/>
                  <a:gd name="T32" fmla="*/ 2 w 74"/>
                  <a:gd name="T33" fmla="*/ 30 h 80"/>
                  <a:gd name="T34" fmla="*/ 4 w 74"/>
                  <a:gd name="T35" fmla="*/ 36 h 80"/>
                  <a:gd name="T36" fmla="*/ 7 w 74"/>
                  <a:gd name="T37" fmla="*/ 41 h 80"/>
                  <a:gd name="T38" fmla="*/ 10 w 74"/>
                  <a:gd name="T39" fmla="*/ 46 h 80"/>
                  <a:gd name="T40" fmla="*/ 14 w 74"/>
                  <a:gd name="T41" fmla="*/ 51 h 80"/>
                  <a:gd name="T42" fmla="*/ 19 w 74"/>
                  <a:gd name="T43" fmla="*/ 56 h 80"/>
                  <a:gd name="T44" fmla="*/ 24 w 74"/>
                  <a:gd name="T45" fmla="*/ 61 h 80"/>
                  <a:gd name="T46" fmla="*/ 30 w 74"/>
                  <a:gd name="T47" fmla="*/ 66 h 80"/>
                  <a:gd name="T48" fmla="*/ 35 w 74"/>
                  <a:gd name="T49" fmla="*/ 69 h 80"/>
                  <a:gd name="T50" fmla="*/ 42 w 74"/>
                  <a:gd name="T51" fmla="*/ 72 h 80"/>
                  <a:gd name="T52" fmla="*/ 47 w 74"/>
                  <a:gd name="T53" fmla="*/ 75 h 80"/>
                  <a:gd name="T54" fmla="*/ 54 w 74"/>
                  <a:gd name="T55" fmla="*/ 77 h 80"/>
                  <a:gd name="T56" fmla="*/ 60 w 74"/>
                  <a:gd name="T57" fmla="*/ 79 h 80"/>
                  <a:gd name="T58" fmla="*/ 67 w 74"/>
                  <a:gd name="T59" fmla="*/ 80 h 80"/>
                  <a:gd name="T60" fmla="*/ 74 w 74"/>
                  <a:gd name="T61" fmla="*/ 8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74" h="80">
                    <a:moveTo>
                      <a:pt x="74" y="80"/>
                    </a:moveTo>
                    <a:lnTo>
                      <a:pt x="72" y="73"/>
                    </a:lnTo>
                    <a:lnTo>
                      <a:pt x="71" y="66"/>
                    </a:lnTo>
                    <a:lnTo>
                      <a:pt x="69" y="60"/>
                    </a:lnTo>
                    <a:lnTo>
                      <a:pt x="66" y="53"/>
                    </a:lnTo>
                    <a:lnTo>
                      <a:pt x="58" y="42"/>
                    </a:lnTo>
                    <a:lnTo>
                      <a:pt x="48" y="33"/>
                    </a:lnTo>
                    <a:lnTo>
                      <a:pt x="38" y="25"/>
                    </a:lnTo>
                    <a:lnTo>
                      <a:pt x="29" y="17"/>
                    </a:lnTo>
                    <a:lnTo>
                      <a:pt x="20" y="9"/>
                    </a:lnTo>
                    <a:lnTo>
                      <a:pt x="13" y="0"/>
                    </a:lnTo>
                    <a:lnTo>
                      <a:pt x="9" y="5"/>
                    </a:lnTo>
                    <a:lnTo>
                      <a:pt x="4" y="10"/>
                    </a:lnTo>
                    <a:lnTo>
                      <a:pt x="1" y="14"/>
                    </a:lnTo>
                    <a:lnTo>
                      <a:pt x="0" y="19"/>
                    </a:lnTo>
                    <a:lnTo>
                      <a:pt x="0" y="25"/>
                    </a:lnTo>
                    <a:lnTo>
                      <a:pt x="2" y="30"/>
                    </a:lnTo>
                    <a:lnTo>
                      <a:pt x="4" y="36"/>
                    </a:lnTo>
                    <a:lnTo>
                      <a:pt x="7" y="41"/>
                    </a:lnTo>
                    <a:lnTo>
                      <a:pt x="10" y="46"/>
                    </a:lnTo>
                    <a:lnTo>
                      <a:pt x="14" y="51"/>
                    </a:lnTo>
                    <a:lnTo>
                      <a:pt x="19" y="56"/>
                    </a:lnTo>
                    <a:lnTo>
                      <a:pt x="24" y="61"/>
                    </a:lnTo>
                    <a:lnTo>
                      <a:pt x="30" y="66"/>
                    </a:lnTo>
                    <a:lnTo>
                      <a:pt x="35" y="69"/>
                    </a:lnTo>
                    <a:lnTo>
                      <a:pt x="42" y="72"/>
                    </a:lnTo>
                    <a:lnTo>
                      <a:pt x="47" y="75"/>
                    </a:lnTo>
                    <a:lnTo>
                      <a:pt x="54" y="77"/>
                    </a:lnTo>
                    <a:lnTo>
                      <a:pt x="60" y="79"/>
                    </a:lnTo>
                    <a:lnTo>
                      <a:pt x="67" y="80"/>
                    </a:lnTo>
                    <a:lnTo>
                      <a:pt x="74" y="80"/>
                    </a:lnTo>
                  </a:path>
                </a:pathLst>
              </a:custGeom>
              <a:grpFill/>
              <a:ln w="9525" cmpd="sng">
                <a:noFill/>
                <a:prstDash val="solid"/>
                <a:round/>
                <a:headEnd/>
                <a:tailEnd/>
              </a:ln>
            </p:spPr>
            <p:txBody>
              <a:bodyPr/>
              <a:lstStyle/>
              <a:p>
                <a:endParaRPr lang="en-US" sz="2178"/>
              </a:p>
            </p:txBody>
          </p:sp>
          <p:sp>
            <p:nvSpPr>
              <p:cNvPr id="495" name="Freeform 154">
                <a:extLst>
                  <a:ext uri="{FF2B5EF4-FFF2-40B4-BE49-F238E27FC236}">
                    <a16:creationId xmlns:a16="http://schemas.microsoft.com/office/drawing/2014/main" id="{C70B425E-7C23-47BA-9DC0-1A71B17D882D}"/>
                  </a:ext>
                </a:extLst>
              </p:cNvPr>
              <p:cNvSpPr>
                <a:spLocks/>
              </p:cNvSpPr>
              <p:nvPr/>
            </p:nvSpPr>
            <p:spPr bwMode="auto">
              <a:xfrm>
                <a:off x="5555" y="2785"/>
                <a:ext cx="26" cy="27"/>
              </a:xfrm>
              <a:custGeom>
                <a:avLst/>
                <a:gdLst>
                  <a:gd name="T0" fmla="*/ 52 w 86"/>
                  <a:gd name="T1" fmla="*/ 80 h 80"/>
                  <a:gd name="T2" fmla="*/ 86 w 86"/>
                  <a:gd name="T3" fmla="*/ 80 h 80"/>
                  <a:gd name="T4" fmla="*/ 86 w 86"/>
                  <a:gd name="T5" fmla="*/ 61 h 80"/>
                  <a:gd name="T6" fmla="*/ 79 w 86"/>
                  <a:gd name="T7" fmla="*/ 59 h 80"/>
                  <a:gd name="T8" fmla="*/ 72 w 86"/>
                  <a:gd name="T9" fmla="*/ 56 h 80"/>
                  <a:gd name="T10" fmla="*/ 67 w 86"/>
                  <a:gd name="T11" fmla="*/ 53 h 80"/>
                  <a:gd name="T12" fmla="*/ 61 w 86"/>
                  <a:gd name="T13" fmla="*/ 49 h 80"/>
                  <a:gd name="T14" fmla="*/ 51 w 86"/>
                  <a:gd name="T15" fmla="*/ 41 h 80"/>
                  <a:gd name="T16" fmla="*/ 43 w 86"/>
                  <a:gd name="T17" fmla="*/ 33 h 80"/>
                  <a:gd name="T18" fmla="*/ 34 w 86"/>
                  <a:gd name="T19" fmla="*/ 25 h 80"/>
                  <a:gd name="T20" fmla="*/ 24 w 86"/>
                  <a:gd name="T21" fmla="*/ 16 h 80"/>
                  <a:gd name="T22" fmla="*/ 13 w 86"/>
                  <a:gd name="T23" fmla="*/ 7 h 80"/>
                  <a:gd name="T24" fmla="*/ 0 w 86"/>
                  <a:gd name="T25" fmla="*/ 0 h 80"/>
                  <a:gd name="T26" fmla="*/ 1 w 86"/>
                  <a:gd name="T27" fmla="*/ 8 h 80"/>
                  <a:gd name="T28" fmla="*/ 5 w 86"/>
                  <a:gd name="T29" fmla="*/ 20 h 80"/>
                  <a:gd name="T30" fmla="*/ 11 w 86"/>
                  <a:gd name="T31" fmla="*/ 32 h 80"/>
                  <a:gd name="T32" fmla="*/ 18 w 86"/>
                  <a:gd name="T33" fmla="*/ 44 h 80"/>
                  <a:gd name="T34" fmla="*/ 27 w 86"/>
                  <a:gd name="T35" fmla="*/ 57 h 80"/>
                  <a:gd name="T36" fmla="*/ 36 w 86"/>
                  <a:gd name="T37" fmla="*/ 67 h 80"/>
                  <a:gd name="T38" fmla="*/ 40 w 86"/>
                  <a:gd name="T39" fmla="*/ 72 h 80"/>
                  <a:gd name="T40" fmla="*/ 45 w 86"/>
                  <a:gd name="T41" fmla="*/ 76 h 80"/>
                  <a:gd name="T42" fmla="*/ 49 w 86"/>
                  <a:gd name="T43" fmla="*/ 79 h 80"/>
                  <a:gd name="T44" fmla="*/ 52 w 86"/>
                  <a:gd name="T45" fmla="*/ 8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86" h="80">
                    <a:moveTo>
                      <a:pt x="52" y="80"/>
                    </a:moveTo>
                    <a:lnTo>
                      <a:pt x="86" y="80"/>
                    </a:lnTo>
                    <a:lnTo>
                      <a:pt x="86" y="61"/>
                    </a:lnTo>
                    <a:lnTo>
                      <a:pt x="79" y="59"/>
                    </a:lnTo>
                    <a:lnTo>
                      <a:pt x="72" y="56"/>
                    </a:lnTo>
                    <a:lnTo>
                      <a:pt x="67" y="53"/>
                    </a:lnTo>
                    <a:lnTo>
                      <a:pt x="61" y="49"/>
                    </a:lnTo>
                    <a:lnTo>
                      <a:pt x="51" y="41"/>
                    </a:lnTo>
                    <a:lnTo>
                      <a:pt x="43" y="33"/>
                    </a:lnTo>
                    <a:lnTo>
                      <a:pt x="34" y="25"/>
                    </a:lnTo>
                    <a:lnTo>
                      <a:pt x="24" y="16"/>
                    </a:lnTo>
                    <a:lnTo>
                      <a:pt x="13" y="7"/>
                    </a:lnTo>
                    <a:lnTo>
                      <a:pt x="0" y="0"/>
                    </a:lnTo>
                    <a:lnTo>
                      <a:pt x="1" y="8"/>
                    </a:lnTo>
                    <a:lnTo>
                      <a:pt x="5" y="20"/>
                    </a:lnTo>
                    <a:lnTo>
                      <a:pt x="11" y="32"/>
                    </a:lnTo>
                    <a:lnTo>
                      <a:pt x="18" y="44"/>
                    </a:lnTo>
                    <a:lnTo>
                      <a:pt x="27" y="57"/>
                    </a:lnTo>
                    <a:lnTo>
                      <a:pt x="36" y="67"/>
                    </a:lnTo>
                    <a:lnTo>
                      <a:pt x="40" y="72"/>
                    </a:lnTo>
                    <a:lnTo>
                      <a:pt x="45" y="76"/>
                    </a:lnTo>
                    <a:lnTo>
                      <a:pt x="49" y="79"/>
                    </a:lnTo>
                    <a:lnTo>
                      <a:pt x="52" y="80"/>
                    </a:lnTo>
                  </a:path>
                </a:pathLst>
              </a:custGeom>
              <a:grpFill/>
              <a:ln w="9525" cmpd="sng">
                <a:noFill/>
                <a:prstDash val="solid"/>
                <a:round/>
                <a:headEnd/>
                <a:tailEnd/>
              </a:ln>
            </p:spPr>
            <p:txBody>
              <a:bodyPr/>
              <a:lstStyle/>
              <a:p>
                <a:endParaRPr lang="en-US" sz="2178"/>
              </a:p>
            </p:txBody>
          </p:sp>
          <p:sp>
            <p:nvSpPr>
              <p:cNvPr id="496" name="Freeform 155">
                <a:extLst>
                  <a:ext uri="{FF2B5EF4-FFF2-40B4-BE49-F238E27FC236}">
                    <a16:creationId xmlns:a16="http://schemas.microsoft.com/office/drawing/2014/main" id="{9638329D-5416-4FC5-B688-7B25A67E40F2}"/>
                  </a:ext>
                </a:extLst>
              </p:cNvPr>
              <p:cNvSpPr>
                <a:spLocks/>
              </p:cNvSpPr>
              <p:nvPr/>
            </p:nvSpPr>
            <p:spPr bwMode="auto">
              <a:xfrm>
                <a:off x="5570" y="2825"/>
                <a:ext cx="25" cy="11"/>
              </a:xfrm>
              <a:custGeom>
                <a:avLst/>
                <a:gdLst>
                  <a:gd name="T0" fmla="*/ 0 w 74"/>
                  <a:gd name="T1" fmla="*/ 7 h 31"/>
                  <a:gd name="T2" fmla="*/ 3 w 74"/>
                  <a:gd name="T3" fmla="*/ 11 h 31"/>
                  <a:gd name="T4" fmla="*/ 5 w 74"/>
                  <a:gd name="T5" fmla="*/ 15 h 31"/>
                  <a:gd name="T6" fmla="*/ 9 w 74"/>
                  <a:gd name="T7" fmla="*/ 18 h 31"/>
                  <a:gd name="T8" fmla="*/ 14 w 74"/>
                  <a:gd name="T9" fmla="*/ 21 h 31"/>
                  <a:gd name="T10" fmla="*/ 18 w 74"/>
                  <a:gd name="T11" fmla="*/ 24 h 31"/>
                  <a:gd name="T12" fmla="*/ 23 w 74"/>
                  <a:gd name="T13" fmla="*/ 26 h 31"/>
                  <a:gd name="T14" fmla="*/ 29 w 74"/>
                  <a:gd name="T15" fmla="*/ 28 h 31"/>
                  <a:gd name="T16" fmla="*/ 34 w 74"/>
                  <a:gd name="T17" fmla="*/ 29 h 31"/>
                  <a:gd name="T18" fmla="*/ 47 w 74"/>
                  <a:gd name="T19" fmla="*/ 31 h 31"/>
                  <a:gd name="T20" fmla="*/ 58 w 74"/>
                  <a:gd name="T21" fmla="*/ 31 h 31"/>
                  <a:gd name="T22" fmla="*/ 63 w 74"/>
                  <a:gd name="T23" fmla="*/ 30 h 31"/>
                  <a:gd name="T24" fmla="*/ 67 w 74"/>
                  <a:gd name="T25" fmla="*/ 29 h 31"/>
                  <a:gd name="T26" fmla="*/ 71 w 74"/>
                  <a:gd name="T27" fmla="*/ 27 h 31"/>
                  <a:gd name="T28" fmla="*/ 74 w 74"/>
                  <a:gd name="T29" fmla="*/ 25 h 31"/>
                  <a:gd name="T30" fmla="*/ 64 w 74"/>
                  <a:gd name="T31" fmla="*/ 18 h 31"/>
                  <a:gd name="T32" fmla="*/ 55 w 74"/>
                  <a:gd name="T33" fmla="*/ 13 h 31"/>
                  <a:gd name="T34" fmla="*/ 51 w 74"/>
                  <a:gd name="T35" fmla="*/ 10 h 31"/>
                  <a:gd name="T36" fmla="*/ 47 w 74"/>
                  <a:gd name="T37" fmla="*/ 8 h 31"/>
                  <a:gd name="T38" fmla="*/ 43 w 74"/>
                  <a:gd name="T39" fmla="*/ 5 h 31"/>
                  <a:gd name="T40" fmla="*/ 41 w 74"/>
                  <a:gd name="T41" fmla="*/ 0 h 31"/>
                  <a:gd name="T42" fmla="*/ 33 w 74"/>
                  <a:gd name="T43" fmla="*/ 1 h 31"/>
                  <a:gd name="T44" fmla="*/ 28 w 74"/>
                  <a:gd name="T45" fmla="*/ 1 h 31"/>
                  <a:gd name="T46" fmla="*/ 22 w 74"/>
                  <a:gd name="T47" fmla="*/ 1 h 31"/>
                  <a:gd name="T48" fmla="*/ 18 w 74"/>
                  <a:gd name="T49" fmla="*/ 0 h 31"/>
                  <a:gd name="T50" fmla="*/ 14 w 74"/>
                  <a:gd name="T51" fmla="*/ 0 h 31"/>
                  <a:gd name="T52" fmla="*/ 10 w 74"/>
                  <a:gd name="T53" fmla="*/ 0 h 31"/>
                  <a:gd name="T54" fmla="*/ 6 w 74"/>
                  <a:gd name="T55" fmla="*/ 3 h 31"/>
                  <a:gd name="T56" fmla="*/ 0 w 74"/>
                  <a:gd name="T57" fmla="*/ 7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4" h="31">
                    <a:moveTo>
                      <a:pt x="0" y="7"/>
                    </a:moveTo>
                    <a:lnTo>
                      <a:pt x="3" y="11"/>
                    </a:lnTo>
                    <a:lnTo>
                      <a:pt x="5" y="15"/>
                    </a:lnTo>
                    <a:lnTo>
                      <a:pt x="9" y="18"/>
                    </a:lnTo>
                    <a:lnTo>
                      <a:pt x="14" y="21"/>
                    </a:lnTo>
                    <a:lnTo>
                      <a:pt x="18" y="24"/>
                    </a:lnTo>
                    <a:lnTo>
                      <a:pt x="23" y="26"/>
                    </a:lnTo>
                    <a:lnTo>
                      <a:pt x="29" y="28"/>
                    </a:lnTo>
                    <a:lnTo>
                      <a:pt x="34" y="29"/>
                    </a:lnTo>
                    <a:lnTo>
                      <a:pt x="47" y="31"/>
                    </a:lnTo>
                    <a:lnTo>
                      <a:pt x="58" y="31"/>
                    </a:lnTo>
                    <a:lnTo>
                      <a:pt x="63" y="30"/>
                    </a:lnTo>
                    <a:lnTo>
                      <a:pt x="67" y="29"/>
                    </a:lnTo>
                    <a:lnTo>
                      <a:pt x="71" y="27"/>
                    </a:lnTo>
                    <a:lnTo>
                      <a:pt x="74" y="25"/>
                    </a:lnTo>
                    <a:lnTo>
                      <a:pt x="64" y="18"/>
                    </a:lnTo>
                    <a:lnTo>
                      <a:pt x="55" y="13"/>
                    </a:lnTo>
                    <a:lnTo>
                      <a:pt x="51" y="10"/>
                    </a:lnTo>
                    <a:lnTo>
                      <a:pt x="47" y="8"/>
                    </a:lnTo>
                    <a:lnTo>
                      <a:pt x="43" y="5"/>
                    </a:lnTo>
                    <a:lnTo>
                      <a:pt x="41" y="0"/>
                    </a:lnTo>
                    <a:lnTo>
                      <a:pt x="33" y="1"/>
                    </a:lnTo>
                    <a:lnTo>
                      <a:pt x="28" y="1"/>
                    </a:lnTo>
                    <a:lnTo>
                      <a:pt x="22" y="1"/>
                    </a:lnTo>
                    <a:lnTo>
                      <a:pt x="18" y="0"/>
                    </a:lnTo>
                    <a:lnTo>
                      <a:pt x="14" y="0"/>
                    </a:lnTo>
                    <a:lnTo>
                      <a:pt x="10" y="0"/>
                    </a:lnTo>
                    <a:lnTo>
                      <a:pt x="6" y="3"/>
                    </a:lnTo>
                    <a:lnTo>
                      <a:pt x="0" y="7"/>
                    </a:lnTo>
                  </a:path>
                </a:pathLst>
              </a:custGeom>
              <a:grpFill/>
              <a:ln w="9525" cmpd="sng">
                <a:noFill/>
                <a:prstDash val="solid"/>
                <a:round/>
                <a:headEnd/>
                <a:tailEnd/>
              </a:ln>
            </p:spPr>
            <p:txBody>
              <a:bodyPr/>
              <a:lstStyle/>
              <a:p>
                <a:endParaRPr lang="en-US" sz="2178"/>
              </a:p>
            </p:txBody>
          </p:sp>
          <p:sp>
            <p:nvSpPr>
              <p:cNvPr id="497" name="Freeform 156">
                <a:extLst>
                  <a:ext uri="{FF2B5EF4-FFF2-40B4-BE49-F238E27FC236}">
                    <a16:creationId xmlns:a16="http://schemas.microsoft.com/office/drawing/2014/main" id="{CA996453-1234-4E0A-B391-0D5AA5FB91F2}"/>
                  </a:ext>
                </a:extLst>
              </p:cNvPr>
              <p:cNvSpPr>
                <a:spLocks/>
              </p:cNvSpPr>
              <p:nvPr/>
            </p:nvSpPr>
            <p:spPr bwMode="auto">
              <a:xfrm>
                <a:off x="5562" y="2819"/>
                <a:ext cx="6" cy="1"/>
              </a:xfrm>
              <a:custGeom>
                <a:avLst/>
                <a:gdLst>
                  <a:gd name="T0" fmla="*/ 20 w 20"/>
                  <a:gd name="T1" fmla="*/ 0 w 20"/>
                  <a:gd name="T2" fmla="*/ 10 w 20"/>
                  <a:gd name="T3" fmla="*/ 20 w 20"/>
                </a:gdLst>
                <a:ahLst/>
                <a:cxnLst>
                  <a:cxn ang="0">
                    <a:pos x="T0" y="0"/>
                  </a:cxn>
                  <a:cxn ang="0">
                    <a:pos x="T1" y="0"/>
                  </a:cxn>
                  <a:cxn ang="0">
                    <a:pos x="T2" y="0"/>
                  </a:cxn>
                  <a:cxn ang="0">
                    <a:pos x="T3" y="0"/>
                  </a:cxn>
                </a:cxnLst>
                <a:rect l="0" t="0" r="r" b="b"/>
                <a:pathLst>
                  <a:path w="20">
                    <a:moveTo>
                      <a:pt x="20" y="0"/>
                    </a:moveTo>
                    <a:lnTo>
                      <a:pt x="0" y="0"/>
                    </a:lnTo>
                    <a:lnTo>
                      <a:pt x="10" y="0"/>
                    </a:lnTo>
                    <a:lnTo>
                      <a:pt x="20" y="0"/>
                    </a:lnTo>
                  </a:path>
                </a:pathLst>
              </a:custGeom>
              <a:grpFill/>
              <a:ln w="9525" cmpd="sng">
                <a:noFill/>
                <a:prstDash val="solid"/>
                <a:round/>
                <a:headEnd/>
                <a:tailEnd/>
              </a:ln>
            </p:spPr>
            <p:txBody>
              <a:bodyPr/>
              <a:lstStyle/>
              <a:p>
                <a:endParaRPr lang="en-US" sz="2178"/>
              </a:p>
            </p:txBody>
          </p:sp>
          <p:sp>
            <p:nvSpPr>
              <p:cNvPr id="498" name="Freeform 157">
                <a:extLst>
                  <a:ext uri="{FF2B5EF4-FFF2-40B4-BE49-F238E27FC236}">
                    <a16:creationId xmlns:a16="http://schemas.microsoft.com/office/drawing/2014/main" id="{AA770BE0-BE89-4BEF-AB60-EAFBD4A4B8C1}"/>
                  </a:ext>
                </a:extLst>
              </p:cNvPr>
              <p:cNvSpPr>
                <a:spLocks/>
              </p:cNvSpPr>
              <p:nvPr/>
            </p:nvSpPr>
            <p:spPr bwMode="auto">
              <a:xfrm>
                <a:off x="5509" y="2769"/>
                <a:ext cx="32" cy="21"/>
              </a:xfrm>
              <a:custGeom>
                <a:avLst/>
                <a:gdLst>
                  <a:gd name="T0" fmla="*/ 7 w 100"/>
                  <a:gd name="T1" fmla="*/ 25 h 65"/>
                  <a:gd name="T2" fmla="*/ 35 w 100"/>
                  <a:gd name="T3" fmla="*/ 40 h 65"/>
                  <a:gd name="T4" fmla="*/ 61 w 100"/>
                  <a:gd name="T5" fmla="*/ 55 h 65"/>
                  <a:gd name="T6" fmla="*/ 72 w 100"/>
                  <a:gd name="T7" fmla="*/ 60 h 65"/>
                  <a:gd name="T8" fmla="*/ 83 w 100"/>
                  <a:gd name="T9" fmla="*/ 65 h 65"/>
                  <a:gd name="T10" fmla="*/ 87 w 100"/>
                  <a:gd name="T11" fmla="*/ 65 h 65"/>
                  <a:gd name="T12" fmla="*/ 91 w 100"/>
                  <a:gd name="T13" fmla="*/ 65 h 65"/>
                  <a:gd name="T14" fmla="*/ 96 w 100"/>
                  <a:gd name="T15" fmla="*/ 65 h 65"/>
                  <a:gd name="T16" fmla="*/ 100 w 100"/>
                  <a:gd name="T17" fmla="*/ 62 h 65"/>
                  <a:gd name="T18" fmla="*/ 94 w 100"/>
                  <a:gd name="T19" fmla="*/ 60 h 65"/>
                  <a:gd name="T20" fmla="*/ 88 w 100"/>
                  <a:gd name="T21" fmla="*/ 56 h 65"/>
                  <a:gd name="T22" fmla="*/ 83 w 100"/>
                  <a:gd name="T23" fmla="*/ 52 h 65"/>
                  <a:gd name="T24" fmla="*/ 78 w 100"/>
                  <a:gd name="T25" fmla="*/ 46 h 65"/>
                  <a:gd name="T26" fmla="*/ 67 w 100"/>
                  <a:gd name="T27" fmla="*/ 34 h 65"/>
                  <a:gd name="T28" fmla="*/ 57 w 100"/>
                  <a:gd name="T29" fmla="*/ 21 h 65"/>
                  <a:gd name="T30" fmla="*/ 52 w 100"/>
                  <a:gd name="T31" fmla="*/ 15 h 65"/>
                  <a:gd name="T32" fmla="*/ 46 w 100"/>
                  <a:gd name="T33" fmla="*/ 10 h 65"/>
                  <a:gd name="T34" fmla="*/ 40 w 100"/>
                  <a:gd name="T35" fmla="*/ 4 h 65"/>
                  <a:gd name="T36" fmla="*/ 33 w 100"/>
                  <a:gd name="T37" fmla="*/ 1 h 65"/>
                  <a:gd name="T38" fmla="*/ 27 w 100"/>
                  <a:gd name="T39" fmla="*/ 0 h 65"/>
                  <a:gd name="T40" fmla="*/ 18 w 100"/>
                  <a:gd name="T41" fmla="*/ 0 h 65"/>
                  <a:gd name="T42" fmla="*/ 10 w 100"/>
                  <a:gd name="T43" fmla="*/ 2 h 65"/>
                  <a:gd name="T44" fmla="*/ 0 w 100"/>
                  <a:gd name="T45" fmla="*/ 6 h 65"/>
                  <a:gd name="T46" fmla="*/ 7 w 100"/>
                  <a:gd name="T47" fmla="*/ 25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00" h="65">
                    <a:moveTo>
                      <a:pt x="7" y="25"/>
                    </a:moveTo>
                    <a:lnTo>
                      <a:pt x="35" y="40"/>
                    </a:lnTo>
                    <a:lnTo>
                      <a:pt x="61" y="55"/>
                    </a:lnTo>
                    <a:lnTo>
                      <a:pt x="72" y="60"/>
                    </a:lnTo>
                    <a:lnTo>
                      <a:pt x="83" y="65"/>
                    </a:lnTo>
                    <a:lnTo>
                      <a:pt x="87" y="65"/>
                    </a:lnTo>
                    <a:lnTo>
                      <a:pt x="91" y="65"/>
                    </a:lnTo>
                    <a:lnTo>
                      <a:pt x="96" y="65"/>
                    </a:lnTo>
                    <a:lnTo>
                      <a:pt x="100" y="62"/>
                    </a:lnTo>
                    <a:lnTo>
                      <a:pt x="94" y="60"/>
                    </a:lnTo>
                    <a:lnTo>
                      <a:pt x="88" y="56"/>
                    </a:lnTo>
                    <a:lnTo>
                      <a:pt x="83" y="52"/>
                    </a:lnTo>
                    <a:lnTo>
                      <a:pt x="78" y="46"/>
                    </a:lnTo>
                    <a:lnTo>
                      <a:pt x="67" y="34"/>
                    </a:lnTo>
                    <a:lnTo>
                      <a:pt x="57" y="21"/>
                    </a:lnTo>
                    <a:lnTo>
                      <a:pt x="52" y="15"/>
                    </a:lnTo>
                    <a:lnTo>
                      <a:pt x="46" y="10"/>
                    </a:lnTo>
                    <a:lnTo>
                      <a:pt x="40" y="4"/>
                    </a:lnTo>
                    <a:lnTo>
                      <a:pt x="33" y="1"/>
                    </a:lnTo>
                    <a:lnTo>
                      <a:pt x="27" y="0"/>
                    </a:lnTo>
                    <a:lnTo>
                      <a:pt x="18" y="0"/>
                    </a:lnTo>
                    <a:lnTo>
                      <a:pt x="10" y="2"/>
                    </a:lnTo>
                    <a:lnTo>
                      <a:pt x="0" y="6"/>
                    </a:lnTo>
                    <a:lnTo>
                      <a:pt x="7" y="25"/>
                    </a:lnTo>
                  </a:path>
                </a:pathLst>
              </a:custGeom>
              <a:grpFill/>
              <a:ln w="9525" cmpd="sng">
                <a:noFill/>
                <a:prstDash val="solid"/>
                <a:round/>
                <a:headEnd/>
                <a:tailEnd/>
              </a:ln>
            </p:spPr>
            <p:txBody>
              <a:bodyPr/>
              <a:lstStyle/>
              <a:p>
                <a:endParaRPr lang="en-US" sz="2178"/>
              </a:p>
            </p:txBody>
          </p:sp>
          <p:sp>
            <p:nvSpPr>
              <p:cNvPr id="499" name="Freeform 158">
                <a:extLst>
                  <a:ext uri="{FF2B5EF4-FFF2-40B4-BE49-F238E27FC236}">
                    <a16:creationId xmlns:a16="http://schemas.microsoft.com/office/drawing/2014/main" id="{13CCC3A9-518F-48F0-92BA-F9682EE478C8}"/>
                  </a:ext>
                </a:extLst>
              </p:cNvPr>
              <p:cNvSpPr>
                <a:spLocks/>
              </p:cNvSpPr>
              <p:nvPr/>
            </p:nvSpPr>
            <p:spPr bwMode="auto">
              <a:xfrm>
                <a:off x="5486" y="2743"/>
                <a:ext cx="24" cy="34"/>
              </a:xfrm>
              <a:custGeom>
                <a:avLst/>
                <a:gdLst>
                  <a:gd name="T0" fmla="*/ 72 w 79"/>
                  <a:gd name="T1" fmla="*/ 85 h 104"/>
                  <a:gd name="T2" fmla="*/ 56 w 79"/>
                  <a:gd name="T3" fmla="*/ 61 h 104"/>
                  <a:gd name="T4" fmla="*/ 43 w 79"/>
                  <a:gd name="T5" fmla="*/ 41 h 104"/>
                  <a:gd name="T6" fmla="*/ 29 w 79"/>
                  <a:gd name="T7" fmla="*/ 20 h 104"/>
                  <a:gd name="T8" fmla="*/ 12 w 79"/>
                  <a:gd name="T9" fmla="*/ 0 h 104"/>
                  <a:gd name="T10" fmla="*/ 6 w 79"/>
                  <a:gd name="T11" fmla="*/ 16 h 104"/>
                  <a:gd name="T12" fmla="*/ 2 w 79"/>
                  <a:gd name="T13" fmla="*/ 33 h 104"/>
                  <a:gd name="T14" fmla="*/ 0 w 79"/>
                  <a:gd name="T15" fmla="*/ 40 h 104"/>
                  <a:gd name="T16" fmla="*/ 0 w 79"/>
                  <a:gd name="T17" fmla="*/ 48 h 104"/>
                  <a:gd name="T18" fmla="*/ 0 w 79"/>
                  <a:gd name="T19" fmla="*/ 55 h 104"/>
                  <a:gd name="T20" fmla="*/ 0 w 79"/>
                  <a:gd name="T21" fmla="*/ 62 h 104"/>
                  <a:gd name="T22" fmla="*/ 1 w 79"/>
                  <a:gd name="T23" fmla="*/ 68 h 104"/>
                  <a:gd name="T24" fmla="*/ 3 w 79"/>
                  <a:gd name="T25" fmla="*/ 74 h 104"/>
                  <a:gd name="T26" fmla="*/ 6 w 79"/>
                  <a:gd name="T27" fmla="*/ 79 h 104"/>
                  <a:gd name="T28" fmla="*/ 10 w 79"/>
                  <a:gd name="T29" fmla="*/ 83 h 104"/>
                  <a:gd name="T30" fmla="*/ 14 w 79"/>
                  <a:gd name="T31" fmla="*/ 88 h 104"/>
                  <a:gd name="T32" fmla="*/ 20 w 79"/>
                  <a:gd name="T33" fmla="*/ 90 h 104"/>
                  <a:gd name="T34" fmla="*/ 25 w 79"/>
                  <a:gd name="T35" fmla="*/ 92 h 104"/>
                  <a:gd name="T36" fmla="*/ 33 w 79"/>
                  <a:gd name="T37" fmla="*/ 92 h 104"/>
                  <a:gd name="T38" fmla="*/ 43 w 79"/>
                  <a:gd name="T39" fmla="*/ 93 h 104"/>
                  <a:gd name="T40" fmla="*/ 54 w 79"/>
                  <a:gd name="T41" fmla="*/ 96 h 104"/>
                  <a:gd name="T42" fmla="*/ 65 w 79"/>
                  <a:gd name="T43" fmla="*/ 100 h 104"/>
                  <a:gd name="T44" fmla="*/ 79 w 79"/>
                  <a:gd name="T45" fmla="*/ 104 h 104"/>
                  <a:gd name="T46" fmla="*/ 72 w 79"/>
                  <a:gd name="T47" fmla="*/ 85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9" h="104">
                    <a:moveTo>
                      <a:pt x="72" y="85"/>
                    </a:moveTo>
                    <a:lnTo>
                      <a:pt x="56" y="61"/>
                    </a:lnTo>
                    <a:lnTo>
                      <a:pt x="43" y="41"/>
                    </a:lnTo>
                    <a:lnTo>
                      <a:pt x="29" y="20"/>
                    </a:lnTo>
                    <a:lnTo>
                      <a:pt x="12" y="0"/>
                    </a:lnTo>
                    <a:lnTo>
                      <a:pt x="6" y="16"/>
                    </a:lnTo>
                    <a:lnTo>
                      <a:pt x="2" y="33"/>
                    </a:lnTo>
                    <a:lnTo>
                      <a:pt x="0" y="40"/>
                    </a:lnTo>
                    <a:lnTo>
                      <a:pt x="0" y="48"/>
                    </a:lnTo>
                    <a:lnTo>
                      <a:pt x="0" y="55"/>
                    </a:lnTo>
                    <a:lnTo>
                      <a:pt x="0" y="62"/>
                    </a:lnTo>
                    <a:lnTo>
                      <a:pt x="1" y="68"/>
                    </a:lnTo>
                    <a:lnTo>
                      <a:pt x="3" y="74"/>
                    </a:lnTo>
                    <a:lnTo>
                      <a:pt x="6" y="79"/>
                    </a:lnTo>
                    <a:lnTo>
                      <a:pt x="10" y="83"/>
                    </a:lnTo>
                    <a:lnTo>
                      <a:pt x="14" y="88"/>
                    </a:lnTo>
                    <a:lnTo>
                      <a:pt x="20" y="90"/>
                    </a:lnTo>
                    <a:lnTo>
                      <a:pt x="25" y="92"/>
                    </a:lnTo>
                    <a:lnTo>
                      <a:pt x="33" y="92"/>
                    </a:lnTo>
                    <a:lnTo>
                      <a:pt x="43" y="93"/>
                    </a:lnTo>
                    <a:lnTo>
                      <a:pt x="54" y="96"/>
                    </a:lnTo>
                    <a:lnTo>
                      <a:pt x="65" y="100"/>
                    </a:lnTo>
                    <a:lnTo>
                      <a:pt x="79" y="104"/>
                    </a:lnTo>
                    <a:lnTo>
                      <a:pt x="72" y="85"/>
                    </a:lnTo>
                  </a:path>
                </a:pathLst>
              </a:custGeom>
              <a:grpFill/>
              <a:ln w="9525" cmpd="sng">
                <a:noFill/>
                <a:prstDash val="solid"/>
                <a:round/>
                <a:headEnd/>
                <a:tailEnd/>
              </a:ln>
            </p:spPr>
            <p:txBody>
              <a:bodyPr/>
              <a:lstStyle/>
              <a:p>
                <a:endParaRPr lang="en-US" sz="2178"/>
              </a:p>
            </p:txBody>
          </p:sp>
        </p:grpSp>
        <p:sp>
          <p:nvSpPr>
            <p:cNvPr id="99" name="Freeform 159">
              <a:extLst>
                <a:ext uri="{FF2B5EF4-FFF2-40B4-BE49-F238E27FC236}">
                  <a16:creationId xmlns:a16="http://schemas.microsoft.com/office/drawing/2014/main" id="{9A50639F-8CBC-4BF0-B95F-65774F39A6F7}"/>
                </a:ext>
              </a:extLst>
            </p:cNvPr>
            <p:cNvSpPr>
              <a:spLocks/>
            </p:cNvSpPr>
            <p:nvPr>
              <p:custDataLst>
                <p:tags r:id="rId90"/>
              </p:custDataLst>
            </p:nvPr>
          </p:nvSpPr>
          <p:spPr bwMode="auto">
            <a:xfrm>
              <a:off x="4216400" y="3548063"/>
              <a:ext cx="11113" cy="55562"/>
            </a:xfrm>
            <a:custGeom>
              <a:avLst/>
              <a:gdLst>
                <a:gd name="T0" fmla="*/ 27 w 27"/>
                <a:gd name="T1" fmla="*/ 0 h 19"/>
                <a:gd name="T2" fmla="*/ 27 w 27"/>
                <a:gd name="T3" fmla="*/ 12 h 19"/>
                <a:gd name="T4" fmla="*/ 27 w 27"/>
                <a:gd name="T5" fmla="*/ 19 h 19"/>
                <a:gd name="T6" fmla="*/ 9 w 27"/>
                <a:gd name="T7" fmla="*/ 19 h 19"/>
                <a:gd name="T8" fmla="*/ 0 w 27"/>
                <a:gd name="T9" fmla="*/ 19 h 19"/>
                <a:gd name="T10" fmla="*/ 9 w 27"/>
                <a:gd name="T11" fmla="*/ 12 h 19"/>
                <a:gd name="T12" fmla="*/ 27 w 27"/>
                <a:gd name="T13" fmla="*/ 0 h 19"/>
              </a:gdLst>
              <a:ahLst/>
              <a:cxnLst>
                <a:cxn ang="0">
                  <a:pos x="T0" y="T1"/>
                </a:cxn>
                <a:cxn ang="0">
                  <a:pos x="T2" y="T3"/>
                </a:cxn>
                <a:cxn ang="0">
                  <a:pos x="T4" y="T5"/>
                </a:cxn>
                <a:cxn ang="0">
                  <a:pos x="T6" y="T7"/>
                </a:cxn>
                <a:cxn ang="0">
                  <a:pos x="T8" y="T9"/>
                </a:cxn>
                <a:cxn ang="0">
                  <a:pos x="T10" y="T11"/>
                </a:cxn>
                <a:cxn ang="0">
                  <a:pos x="T12" y="T13"/>
                </a:cxn>
              </a:cxnLst>
              <a:rect l="0" t="0" r="r" b="b"/>
              <a:pathLst>
                <a:path w="27" h="19">
                  <a:moveTo>
                    <a:pt x="27" y="0"/>
                  </a:moveTo>
                  <a:lnTo>
                    <a:pt x="27" y="12"/>
                  </a:lnTo>
                  <a:lnTo>
                    <a:pt x="27" y="19"/>
                  </a:lnTo>
                  <a:lnTo>
                    <a:pt x="9" y="19"/>
                  </a:lnTo>
                  <a:lnTo>
                    <a:pt x="0" y="19"/>
                  </a:lnTo>
                  <a:lnTo>
                    <a:pt x="9" y="12"/>
                  </a:lnTo>
                  <a:lnTo>
                    <a:pt x="27" y="0"/>
                  </a:lnTo>
                </a:path>
              </a:pathLst>
            </a:custGeom>
            <a:grpFill/>
            <a:ln w="9525" cmpd="sng">
              <a:noFill/>
              <a:prstDash val="solid"/>
              <a:round/>
              <a:headEnd/>
              <a:tailEnd/>
            </a:ln>
          </p:spPr>
          <p:txBody>
            <a:bodyPr/>
            <a:lstStyle/>
            <a:p>
              <a:endParaRPr lang="en-US" sz="2178"/>
            </a:p>
          </p:txBody>
        </p:sp>
        <p:sp>
          <p:nvSpPr>
            <p:cNvPr id="100" name="Freeform 160">
              <a:extLst>
                <a:ext uri="{FF2B5EF4-FFF2-40B4-BE49-F238E27FC236}">
                  <a16:creationId xmlns:a16="http://schemas.microsoft.com/office/drawing/2014/main" id="{96075B69-39EF-4064-BBF0-58346DE6141A}"/>
                </a:ext>
              </a:extLst>
            </p:cNvPr>
            <p:cNvSpPr>
              <a:spLocks/>
            </p:cNvSpPr>
            <p:nvPr>
              <p:custDataLst>
                <p:tags r:id="rId91"/>
              </p:custDataLst>
            </p:nvPr>
          </p:nvSpPr>
          <p:spPr bwMode="auto">
            <a:xfrm>
              <a:off x="4140200" y="3687763"/>
              <a:ext cx="14288" cy="57150"/>
            </a:xfrm>
            <a:custGeom>
              <a:avLst/>
              <a:gdLst>
                <a:gd name="T0" fmla="*/ 0 w 39"/>
                <a:gd name="T1" fmla="*/ 0 h 35"/>
                <a:gd name="T2" fmla="*/ 39 w 39"/>
                <a:gd name="T3" fmla="*/ 0 h 35"/>
                <a:gd name="T4" fmla="*/ 36 w 39"/>
                <a:gd name="T5" fmla="*/ 9 h 35"/>
                <a:gd name="T6" fmla="*/ 33 w 39"/>
                <a:gd name="T7" fmla="*/ 19 h 35"/>
                <a:gd name="T8" fmla="*/ 27 w 39"/>
                <a:gd name="T9" fmla="*/ 28 h 35"/>
                <a:gd name="T10" fmla="*/ 22 w 39"/>
                <a:gd name="T11" fmla="*/ 34 h 35"/>
                <a:gd name="T12" fmla="*/ 19 w 39"/>
                <a:gd name="T13" fmla="*/ 35 h 35"/>
                <a:gd name="T14" fmla="*/ 16 w 39"/>
                <a:gd name="T15" fmla="*/ 35 h 35"/>
                <a:gd name="T16" fmla="*/ 13 w 39"/>
                <a:gd name="T17" fmla="*/ 34 h 35"/>
                <a:gd name="T18" fmla="*/ 11 w 39"/>
                <a:gd name="T19" fmla="*/ 31 h 35"/>
                <a:gd name="T20" fmla="*/ 7 w 39"/>
                <a:gd name="T21" fmla="*/ 26 h 35"/>
                <a:gd name="T22" fmla="*/ 5 w 39"/>
                <a:gd name="T23" fmla="*/ 20 h 35"/>
                <a:gd name="T24" fmla="*/ 2 w 39"/>
                <a:gd name="T25" fmla="*/ 11 h 35"/>
                <a:gd name="T26" fmla="*/ 0 w 39"/>
                <a:gd name="T27"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9" h="35">
                  <a:moveTo>
                    <a:pt x="0" y="0"/>
                  </a:moveTo>
                  <a:lnTo>
                    <a:pt x="39" y="0"/>
                  </a:lnTo>
                  <a:lnTo>
                    <a:pt x="36" y="9"/>
                  </a:lnTo>
                  <a:lnTo>
                    <a:pt x="33" y="19"/>
                  </a:lnTo>
                  <a:lnTo>
                    <a:pt x="27" y="28"/>
                  </a:lnTo>
                  <a:lnTo>
                    <a:pt x="22" y="34"/>
                  </a:lnTo>
                  <a:lnTo>
                    <a:pt x="19" y="35"/>
                  </a:lnTo>
                  <a:lnTo>
                    <a:pt x="16" y="35"/>
                  </a:lnTo>
                  <a:lnTo>
                    <a:pt x="13" y="34"/>
                  </a:lnTo>
                  <a:lnTo>
                    <a:pt x="11" y="31"/>
                  </a:lnTo>
                  <a:lnTo>
                    <a:pt x="7" y="26"/>
                  </a:lnTo>
                  <a:lnTo>
                    <a:pt x="5" y="20"/>
                  </a:lnTo>
                  <a:lnTo>
                    <a:pt x="2" y="11"/>
                  </a:lnTo>
                  <a:lnTo>
                    <a:pt x="0" y="0"/>
                  </a:lnTo>
                </a:path>
              </a:pathLst>
            </a:custGeom>
            <a:grpFill/>
            <a:ln w="9525" cmpd="sng">
              <a:noFill/>
              <a:prstDash val="solid"/>
              <a:round/>
              <a:headEnd/>
              <a:tailEnd/>
            </a:ln>
          </p:spPr>
          <p:txBody>
            <a:bodyPr/>
            <a:lstStyle/>
            <a:p>
              <a:endParaRPr lang="en-US" sz="2178"/>
            </a:p>
          </p:txBody>
        </p:sp>
        <p:sp>
          <p:nvSpPr>
            <p:cNvPr id="101" name="Freeform 161">
              <a:extLst>
                <a:ext uri="{FF2B5EF4-FFF2-40B4-BE49-F238E27FC236}">
                  <a16:creationId xmlns:a16="http://schemas.microsoft.com/office/drawing/2014/main" id="{CCDDA6EC-97BD-4816-BF7C-0C3D8B32E4A7}"/>
                </a:ext>
              </a:extLst>
            </p:cNvPr>
            <p:cNvSpPr>
              <a:spLocks/>
            </p:cNvSpPr>
            <p:nvPr>
              <p:custDataLst>
                <p:tags r:id="rId92"/>
              </p:custDataLst>
            </p:nvPr>
          </p:nvSpPr>
          <p:spPr bwMode="auto">
            <a:xfrm>
              <a:off x="5938838" y="2014538"/>
              <a:ext cx="728662" cy="331787"/>
            </a:xfrm>
            <a:custGeom>
              <a:avLst/>
              <a:gdLst>
                <a:gd name="T0" fmla="*/ 32 w 1688"/>
                <a:gd name="T1" fmla="*/ 216 h 630"/>
                <a:gd name="T2" fmla="*/ 86 w 1688"/>
                <a:gd name="T3" fmla="*/ 249 h 630"/>
                <a:gd name="T4" fmla="*/ 155 w 1688"/>
                <a:gd name="T5" fmla="*/ 264 h 630"/>
                <a:gd name="T6" fmla="*/ 191 w 1688"/>
                <a:gd name="T7" fmla="*/ 281 h 630"/>
                <a:gd name="T8" fmla="*/ 238 w 1688"/>
                <a:gd name="T9" fmla="*/ 331 h 630"/>
                <a:gd name="T10" fmla="*/ 253 w 1688"/>
                <a:gd name="T11" fmla="*/ 349 h 630"/>
                <a:gd name="T12" fmla="*/ 254 w 1688"/>
                <a:gd name="T13" fmla="*/ 386 h 630"/>
                <a:gd name="T14" fmla="*/ 273 w 1688"/>
                <a:gd name="T15" fmla="*/ 408 h 630"/>
                <a:gd name="T16" fmla="*/ 341 w 1688"/>
                <a:gd name="T17" fmla="*/ 416 h 630"/>
                <a:gd name="T18" fmla="*/ 463 w 1688"/>
                <a:gd name="T19" fmla="*/ 452 h 630"/>
                <a:gd name="T20" fmla="*/ 546 w 1688"/>
                <a:gd name="T21" fmla="*/ 469 h 630"/>
                <a:gd name="T22" fmla="*/ 575 w 1688"/>
                <a:gd name="T23" fmla="*/ 510 h 630"/>
                <a:gd name="T24" fmla="*/ 622 w 1688"/>
                <a:gd name="T25" fmla="*/ 542 h 630"/>
                <a:gd name="T26" fmla="*/ 670 w 1688"/>
                <a:gd name="T27" fmla="*/ 555 h 630"/>
                <a:gd name="T28" fmla="*/ 917 w 1688"/>
                <a:gd name="T29" fmla="*/ 576 h 630"/>
                <a:gd name="T30" fmla="*/ 1037 w 1688"/>
                <a:gd name="T31" fmla="*/ 614 h 630"/>
                <a:gd name="T32" fmla="*/ 1117 w 1688"/>
                <a:gd name="T33" fmla="*/ 630 h 630"/>
                <a:gd name="T34" fmla="*/ 1157 w 1688"/>
                <a:gd name="T35" fmla="*/ 613 h 630"/>
                <a:gd name="T36" fmla="*/ 1344 w 1688"/>
                <a:gd name="T37" fmla="*/ 564 h 630"/>
                <a:gd name="T38" fmla="*/ 1395 w 1688"/>
                <a:gd name="T39" fmla="*/ 510 h 630"/>
                <a:gd name="T40" fmla="*/ 1403 w 1688"/>
                <a:gd name="T41" fmla="*/ 483 h 630"/>
                <a:gd name="T42" fmla="*/ 1386 w 1688"/>
                <a:gd name="T43" fmla="*/ 455 h 630"/>
                <a:gd name="T44" fmla="*/ 1370 w 1688"/>
                <a:gd name="T45" fmla="*/ 415 h 630"/>
                <a:gd name="T46" fmla="*/ 1499 w 1688"/>
                <a:gd name="T47" fmla="*/ 394 h 630"/>
                <a:gd name="T48" fmla="*/ 1594 w 1688"/>
                <a:gd name="T49" fmla="*/ 343 h 630"/>
                <a:gd name="T50" fmla="*/ 1651 w 1688"/>
                <a:gd name="T51" fmla="*/ 325 h 630"/>
                <a:gd name="T52" fmla="*/ 1688 w 1688"/>
                <a:gd name="T53" fmla="*/ 297 h 630"/>
                <a:gd name="T54" fmla="*/ 1656 w 1688"/>
                <a:gd name="T55" fmla="*/ 279 h 630"/>
                <a:gd name="T56" fmla="*/ 1619 w 1688"/>
                <a:gd name="T57" fmla="*/ 252 h 630"/>
                <a:gd name="T58" fmla="*/ 1583 w 1688"/>
                <a:gd name="T59" fmla="*/ 248 h 630"/>
                <a:gd name="T60" fmla="*/ 1553 w 1688"/>
                <a:gd name="T61" fmla="*/ 258 h 630"/>
                <a:gd name="T62" fmla="*/ 1497 w 1688"/>
                <a:gd name="T63" fmla="*/ 256 h 630"/>
                <a:gd name="T64" fmla="*/ 1457 w 1688"/>
                <a:gd name="T65" fmla="*/ 235 h 630"/>
                <a:gd name="T66" fmla="*/ 1434 w 1688"/>
                <a:gd name="T67" fmla="*/ 187 h 630"/>
                <a:gd name="T68" fmla="*/ 1367 w 1688"/>
                <a:gd name="T69" fmla="*/ 124 h 630"/>
                <a:gd name="T70" fmla="*/ 1286 w 1688"/>
                <a:gd name="T71" fmla="*/ 120 h 630"/>
                <a:gd name="T72" fmla="*/ 1260 w 1688"/>
                <a:gd name="T73" fmla="*/ 147 h 630"/>
                <a:gd name="T74" fmla="*/ 1236 w 1688"/>
                <a:gd name="T75" fmla="*/ 165 h 630"/>
                <a:gd name="T76" fmla="*/ 1168 w 1688"/>
                <a:gd name="T77" fmla="*/ 167 h 630"/>
                <a:gd name="T78" fmla="*/ 1044 w 1688"/>
                <a:gd name="T79" fmla="*/ 167 h 630"/>
                <a:gd name="T80" fmla="*/ 986 w 1688"/>
                <a:gd name="T81" fmla="*/ 140 h 630"/>
                <a:gd name="T82" fmla="*/ 922 w 1688"/>
                <a:gd name="T83" fmla="*/ 108 h 630"/>
                <a:gd name="T84" fmla="*/ 852 w 1688"/>
                <a:gd name="T85" fmla="*/ 100 h 630"/>
                <a:gd name="T86" fmla="*/ 801 w 1688"/>
                <a:gd name="T87" fmla="*/ 114 h 630"/>
                <a:gd name="T88" fmla="*/ 740 w 1688"/>
                <a:gd name="T89" fmla="*/ 116 h 630"/>
                <a:gd name="T90" fmla="*/ 692 w 1688"/>
                <a:gd name="T91" fmla="*/ 101 h 630"/>
                <a:gd name="T92" fmla="*/ 662 w 1688"/>
                <a:gd name="T93" fmla="*/ 68 h 630"/>
                <a:gd name="T94" fmla="*/ 446 w 1688"/>
                <a:gd name="T95" fmla="*/ 7 h 630"/>
                <a:gd name="T96" fmla="*/ 446 w 1688"/>
                <a:gd name="T97" fmla="*/ 44 h 630"/>
                <a:gd name="T98" fmla="*/ 471 w 1688"/>
                <a:gd name="T99" fmla="*/ 79 h 630"/>
                <a:gd name="T100" fmla="*/ 490 w 1688"/>
                <a:gd name="T101" fmla="*/ 106 h 630"/>
                <a:gd name="T102" fmla="*/ 307 w 1688"/>
                <a:gd name="T103" fmla="*/ 122 h 630"/>
                <a:gd name="T104" fmla="*/ 294 w 1688"/>
                <a:gd name="T105" fmla="*/ 87 h 630"/>
                <a:gd name="T106" fmla="*/ 225 w 1688"/>
                <a:gd name="T107" fmla="*/ 97 h 630"/>
                <a:gd name="T108" fmla="*/ 185 w 1688"/>
                <a:gd name="T109" fmla="*/ 88 h 630"/>
                <a:gd name="T110" fmla="*/ 138 w 1688"/>
                <a:gd name="T111" fmla="*/ 97 h 630"/>
                <a:gd name="T112" fmla="*/ 68 w 1688"/>
                <a:gd name="T113" fmla="*/ 143 h 630"/>
                <a:gd name="T114" fmla="*/ 31 w 1688"/>
                <a:gd name="T115" fmla="*/ 151 h 630"/>
                <a:gd name="T116" fmla="*/ 4 w 1688"/>
                <a:gd name="T117" fmla="*/ 169 h 6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688" h="630">
                  <a:moveTo>
                    <a:pt x="0" y="180"/>
                  </a:moveTo>
                  <a:lnTo>
                    <a:pt x="7" y="190"/>
                  </a:lnTo>
                  <a:lnTo>
                    <a:pt x="15" y="199"/>
                  </a:lnTo>
                  <a:lnTo>
                    <a:pt x="22" y="208"/>
                  </a:lnTo>
                  <a:lnTo>
                    <a:pt x="32" y="216"/>
                  </a:lnTo>
                  <a:lnTo>
                    <a:pt x="41" y="224"/>
                  </a:lnTo>
                  <a:lnTo>
                    <a:pt x="51" y="232"/>
                  </a:lnTo>
                  <a:lnTo>
                    <a:pt x="62" y="238"/>
                  </a:lnTo>
                  <a:lnTo>
                    <a:pt x="74" y="244"/>
                  </a:lnTo>
                  <a:lnTo>
                    <a:pt x="86" y="249"/>
                  </a:lnTo>
                  <a:lnTo>
                    <a:pt x="99" y="253"/>
                  </a:lnTo>
                  <a:lnTo>
                    <a:pt x="112" y="257"/>
                  </a:lnTo>
                  <a:lnTo>
                    <a:pt x="126" y="260"/>
                  </a:lnTo>
                  <a:lnTo>
                    <a:pt x="140" y="262"/>
                  </a:lnTo>
                  <a:lnTo>
                    <a:pt x="155" y="264"/>
                  </a:lnTo>
                  <a:lnTo>
                    <a:pt x="171" y="265"/>
                  </a:lnTo>
                  <a:lnTo>
                    <a:pt x="187" y="266"/>
                  </a:lnTo>
                  <a:lnTo>
                    <a:pt x="187" y="270"/>
                  </a:lnTo>
                  <a:lnTo>
                    <a:pt x="189" y="276"/>
                  </a:lnTo>
                  <a:lnTo>
                    <a:pt x="191" y="281"/>
                  </a:lnTo>
                  <a:lnTo>
                    <a:pt x="196" y="288"/>
                  </a:lnTo>
                  <a:lnTo>
                    <a:pt x="205" y="300"/>
                  </a:lnTo>
                  <a:lnTo>
                    <a:pt x="215" y="312"/>
                  </a:lnTo>
                  <a:lnTo>
                    <a:pt x="227" y="323"/>
                  </a:lnTo>
                  <a:lnTo>
                    <a:pt x="238" y="331"/>
                  </a:lnTo>
                  <a:lnTo>
                    <a:pt x="242" y="335"/>
                  </a:lnTo>
                  <a:lnTo>
                    <a:pt x="246" y="337"/>
                  </a:lnTo>
                  <a:lnTo>
                    <a:pt x="251" y="340"/>
                  </a:lnTo>
                  <a:lnTo>
                    <a:pt x="253" y="340"/>
                  </a:lnTo>
                  <a:lnTo>
                    <a:pt x="253" y="349"/>
                  </a:lnTo>
                  <a:lnTo>
                    <a:pt x="253" y="358"/>
                  </a:lnTo>
                  <a:lnTo>
                    <a:pt x="253" y="365"/>
                  </a:lnTo>
                  <a:lnTo>
                    <a:pt x="253" y="370"/>
                  </a:lnTo>
                  <a:lnTo>
                    <a:pt x="253" y="379"/>
                  </a:lnTo>
                  <a:lnTo>
                    <a:pt x="254" y="386"/>
                  </a:lnTo>
                  <a:lnTo>
                    <a:pt x="256" y="394"/>
                  </a:lnTo>
                  <a:lnTo>
                    <a:pt x="260" y="402"/>
                  </a:lnTo>
                  <a:lnTo>
                    <a:pt x="262" y="404"/>
                  </a:lnTo>
                  <a:lnTo>
                    <a:pt x="266" y="406"/>
                  </a:lnTo>
                  <a:lnTo>
                    <a:pt x="273" y="408"/>
                  </a:lnTo>
                  <a:lnTo>
                    <a:pt x="280" y="410"/>
                  </a:lnTo>
                  <a:lnTo>
                    <a:pt x="296" y="413"/>
                  </a:lnTo>
                  <a:lnTo>
                    <a:pt x="307" y="414"/>
                  </a:lnTo>
                  <a:lnTo>
                    <a:pt x="323" y="414"/>
                  </a:lnTo>
                  <a:lnTo>
                    <a:pt x="341" y="416"/>
                  </a:lnTo>
                  <a:lnTo>
                    <a:pt x="356" y="419"/>
                  </a:lnTo>
                  <a:lnTo>
                    <a:pt x="373" y="422"/>
                  </a:lnTo>
                  <a:lnTo>
                    <a:pt x="403" y="431"/>
                  </a:lnTo>
                  <a:lnTo>
                    <a:pt x="433" y="441"/>
                  </a:lnTo>
                  <a:lnTo>
                    <a:pt x="463" y="452"/>
                  </a:lnTo>
                  <a:lnTo>
                    <a:pt x="490" y="461"/>
                  </a:lnTo>
                  <a:lnTo>
                    <a:pt x="504" y="464"/>
                  </a:lnTo>
                  <a:lnTo>
                    <a:pt x="518" y="467"/>
                  </a:lnTo>
                  <a:lnTo>
                    <a:pt x="532" y="469"/>
                  </a:lnTo>
                  <a:lnTo>
                    <a:pt x="546" y="469"/>
                  </a:lnTo>
                  <a:lnTo>
                    <a:pt x="548" y="477"/>
                  </a:lnTo>
                  <a:lnTo>
                    <a:pt x="554" y="485"/>
                  </a:lnTo>
                  <a:lnTo>
                    <a:pt x="559" y="493"/>
                  </a:lnTo>
                  <a:lnTo>
                    <a:pt x="566" y="501"/>
                  </a:lnTo>
                  <a:lnTo>
                    <a:pt x="575" y="510"/>
                  </a:lnTo>
                  <a:lnTo>
                    <a:pt x="583" y="517"/>
                  </a:lnTo>
                  <a:lnTo>
                    <a:pt x="592" y="524"/>
                  </a:lnTo>
                  <a:lnTo>
                    <a:pt x="602" y="531"/>
                  </a:lnTo>
                  <a:lnTo>
                    <a:pt x="612" y="537"/>
                  </a:lnTo>
                  <a:lnTo>
                    <a:pt x="622" y="542"/>
                  </a:lnTo>
                  <a:lnTo>
                    <a:pt x="633" y="547"/>
                  </a:lnTo>
                  <a:lnTo>
                    <a:pt x="643" y="550"/>
                  </a:lnTo>
                  <a:lnTo>
                    <a:pt x="653" y="553"/>
                  </a:lnTo>
                  <a:lnTo>
                    <a:pt x="661" y="555"/>
                  </a:lnTo>
                  <a:lnTo>
                    <a:pt x="670" y="555"/>
                  </a:lnTo>
                  <a:lnTo>
                    <a:pt x="679" y="555"/>
                  </a:lnTo>
                  <a:lnTo>
                    <a:pt x="738" y="568"/>
                  </a:lnTo>
                  <a:lnTo>
                    <a:pt x="904" y="568"/>
                  </a:lnTo>
                  <a:lnTo>
                    <a:pt x="910" y="572"/>
                  </a:lnTo>
                  <a:lnTo>
                    <a:pt x="917" y="576"/>
                  </a:lnTo>
                  <a:lnTo>
                    <a:pt x="928" y="580"/>
                  </a:lnTo>
                  <a:lnTo>
                    <a:pt x="940" y="585"/>
                  </a:lnTo>
                  <a:lnTo>
                    <a:pt x="970" y="595"/>
                  </a:lnTo>
                  <a:lnTo>
                    <a:pt x="1003" y="605"/>
                  </a:lnTo>
                  <a:lnTo>
                    <a:pt x="1037" y="614"/>
                  </a:lnTo>
                  <a:lnTo>
                    <a:pt x="1070" y="623"/>
                  </a:lnTo>
                  <a:lnTo>
                    <a:pt x="1084" y="626"/>
                  </a:lnTo>
                  <a:lnTo>
                    <a:pt x="1097" y="628"/>
                  </a:lnTo>
                  <a:lnTo>
                    <a:pt x="1108" y="629"/>
                  </a:lnTo>
                  <a:lnTo>
                    <a:pt x="1117" y="630"/>
                  </a:lnTo>
                  <a:lnTo>
                    <a:pt x="1121" y="629"/>
                  </a:lnTo>
                  <a:lnTo>
                    <a:pt x="1127" y="627"/>
                  </a:lnTo>
                  <a:lnTo>
                    <a:pt x="1134" y="625"/>
                  </a:lnTo>
                  <a:lnTo>
                    <a:pt x="1140" y="622"/>
                  </a:lnTo>
                  <a:lnTo>
                    <a:pt x="1157" y="613"/>
                  </a:lnTo>
                  <a:lnTo>
                    <a:pt x="1174" y="603"/>
                  </a:lnTo>
                  <a:lnTo>
                    <a:pt x="1209" y="583"/>
                  </a:lnTo>
                  <a:lnTo>
                    <a:pt x="1237" y="568"/>
                  </a:lnTo>
                  <a:lnTo>
                    <a:pt x="1337" y="568"/>
                  </a:lnTo>
                  <a:lnTo>
                    <a:pt x="1344" y="564"/>
                  </a:lnTo>
                  <a:lnTo>
                    <a:pt x="1355" y="556"/>
                  </a:lnTo>
                  <a:lnTo>
                    <a:pt x="1366" y="546"/>
                  </a:lnTo>
                  <a:lnTo>
                    <a:pt x="1377" y="534"/>
                  </a:lnTo>
                  <a:lnTo>
                    <a:pt x="1387" y="522"/>
                  </a:lnTo>
                  <a:lnTo>
                    <a:pt x="1395" y="510"/>
                  </a:lnTo>
                  <a:lnTo>
                    <a:pt x="1398" y="503"/>
                  </a:lnTo>
                  <a:lnTo>
                    <a:pt x="1400" y="497"/>
                  </a:lnTo>
                  <a:lnTo>
                    <a:pt x="1403" y="492"/>
                  </a:lnTo>
                  <a:lnTo>
                    <a:pt x="1403" y="487"/>
                  </a:lnTo>
                  <a:lnTo>
                    <a:pt x="1403" y="483"/>
                  </a:lnTo>
                  <a:lnTo>
                    <a:pt x="1401" y="479"/>
                  </a:lnTo>
                  <a:lnTo>
                    <a:pt x="1399" y="475"/>
                  </a:lnTo>
                  <a:lnTo>
                    <a:pt x="1397" y="471"/>
                  </a:lnTo>
                  <a:lnTo>
                    <a:pt x="1392" y="463"/>
                  </a:lnTo>
                  <a:lnTo>
                    <a:pt x="1386" y="455"/>
                  </a:lnTo>
                  <a:lnTo>
                    <a:pt x="1379" y="445"/>
                  </a:lnTo>
                  <a:lnTo>
                    <a:pt x="1374" y="434"/>
                  </a:lnTo>
                  <a:lnTo>
                    <a:pt x="1373" y="429"/>
                  </a:lnTo>
                  <a:lnTo>
                    <a:pt x="1371" y="422"/>
                  </a:lnTo>
                  <a:lnTo>
                    <a:pt x="1370" y="415"/>
                  </a:lnTo>
                  <a:lnTo>
                    <a:pt x="1370" y="408"/>
                  </a:lnTo>
                  <a:lnTo>
                    <a:pt x="1483" y="408"/>
                  </a:lnTo>
                  <a:lnTo>
                    <a:pt x="1486" y="404"/>
                  </a:lnTo>
                  <a:lnTo>
                    <a:pt x="1491" y="399"/>
                  </a:lnTo>
                  <a:lnTo>
                    <a:pt x="1499" y="394"/>
                  </a:lnTo>
                  <a:lnTo>
                    <a:pt x="1508" y="388"/>
                  </a:lnTo>
                  <a:lnTo>
                    <a:pt x="1529" y="376"/>
                  </a:lnTo>
                  <a:lnTo>
                    <a:pt x="1551" y="364"/>
                  </a:lnTo>
                  <a:lnTo>
                    <a:pt x="1574" y="352"/>
                  </a:lnTo>
                  <a:lnTo>
                    <a:pt x="1594" y="343"/>
                  </a:lnTo>
                  <a:lnTo>
                    <a:pt x="1608" y="335"/>
                  </a:lnTo>
                  <a:lnTo>
                    <a:pt x="1616" y="333"/>
                  </a:lnTo>
                  <a:lnTo>
                    <a:pt x="1628" y="332"/>
                  </a:lnTo>
                  <a:lnTo>
                    <a:pt x="1640" y="329"/>
                  </a:lnTo>
                  <a:lnTo>
                    <a:pt x="1651" y="325"/>
                  </a:lnTo>
                  <a:lnTo>
                    <a:pt x="1662" y="319"/>
                  </a:lnTo>
                  <a:lnTo>
                    <a:pt x="1670" y="314"/>
                  </a:lnTo>
                  <a:lnTo>
                    <a:pt x="1679" y="308"/>
                  </a:lnTo>
                  <a:lnTo>
                    <a:pt x="1685" y="302"/>
                  </a:lnTo>
                  <a:lnTo>
                    <a:pt x="1688" y="297"/>
                  </a:lnTo>
                  <a:lnTo>
                    <a:pt x="1680" y="294"/>
                  </a:lnTo>
                  <a:lnTo>
                    <a:pt x="1674" y="291"/>
                  </a:lnTo>
                  <a:lnTo>
                    <a:pt x="1667" y="288"/>
                  </a:lnTo>
                  <a:lnTo>
                    <a:pt x="1661" y="284"/>
                  </a:lnTo>
                  <a:lnTo>
                    <a:pt x="1656" y="279"/>
                  </a:lnTo>
                  <a:lnTo>
                    <a:pt x="1652" y="275"/>
                  </a:lnTo>
                  <a:lnTo>
                    <a:pt x="1650" y="270"/>
                  </a:lnTo>
                  <a:lnTo>
                    <a:pt x="1648" y="266"/>
                  </a:lnTo>
                  <a:lnTo>
                    <a:pt x="1632" y="258"/>
                  </a:lnTo>
                  <a:lnTo>
                    <a:pt x="1619" y="252"/>
                  </a:lnTo>
                  <a:lnTo>
                    <a:pt x="1613" y="250"/>
                  </a:lnTo>
                  <a:lnTo>
                    <a:pt x="1608" y="249"/>
                  </a:lnTo>
                  <a:lnTo>
                    <a:pt x="1602" y="248"/>
                  </a:lnTo>
                  <a:lnTo>
                    <a:pt x="1596" y="247"/>
                  </a:lnTo>
                  <a:lnTo>
                    <a:pt x="1583" y="248"/>
                  </a:lnTo>
                  <a:lnTo>
                    <a:pt x="1574" y="249"/>
                  </a:lnTo>
                  <a:lnTo>
                    <a:pt x="1567" y="251"/>
                  </a:lnTo>
                  <a:lnTo>
                    <a:pt x="1563" y="253"/>
                  </a:lnTo>
                  <a:lnTo>
                    <a:pt x="1558" y="256"/>
                  </a:lnTo>
                  <a:lnTo>
                    <a:pt x="1553" y="258"/>
                  </a:lnTo>
                  <a:lnTo>
                    <a:pt x="1546" y="259"/>
                  </a:lnTo>
                  <a:lnTo>
                    <a:pt x="1535" y="259"/>
                  </a:lnTo>
                  <a:lnTo>
                    <a:pt x="1521" y="259"/>
                  </a:lnTo>
                  <a:lnTo>
                    <a:pt x="1509" y="258"/>
                  </a:lnTo>
                  <a:lnTo>
                    <a:pt x="1497" y="256"/>
                  </a:lnTo>
                  <a:lnTo>
                    <a:pt x="1487" y="253"/>
                  </a:lnTo>
                  <a:lnTo>
                    <a:pt x="1478" y="249"/>
                  </a:lnTo>
                  <a:lnTo>
                    <a:pt x="1471" y="245"/>
                  </a:lnTo>
                  <a:lnTo>
                    <a:pt x="1463" y="240"/>
                  </a:lnTo>
                  <a:lnTo>
                    <a:pt x="1457" y="235"/>
                  </a:lnTo>
                  <a:lnTo>
                    <a:pt x="1452" y="228"/>
                  </a:lnTo>
                  <a:lnTo>
                    <a:pt x="1448" y="220"/>
                  </a:lnTo>
                  <a:lnTo>
                    <a:pt x="1443" y="213"/>
                  </a:lnTo>
                  <a:lnTo>
                    <a:pt x="1440" y="205"/>
                  </a:lnTo>
                  <a:lnTo>
                    <a:pt x="1434" y="187"/>
                  </a:lnTo>
                  <a:lnTo>
                    <a:pt x="1429" y="167"/>
                  </a:lnTo>
                  <a:lnTo>
                    <a:pt x="1422" y="136"/>
                  </a:lnTo>
                  <a:lnTo>
                    <a:pt x="1412" y="134"/>
                  </a:lnTo>
                  <a:lnTo>
                    <a:pt x="1385" y="127"/>
                  </a:lnTo>
                  <a:lnTo>
                    <a:pt x="1367" y="124"/>
                  </a:lnTo>
                  <a:lnTo>
                    <a:pt x="1347" y="121"/>
                  </a:lnTo>
                  <a:lnTo>
                    <a:pt x="1326" y="119"/>
                  </a:lnTo>
                  <a:lnTo>
                    <a:pt x="1303" y="118"/>
                  </a:lnTo>
                  <a:lnTo>
                    <a:pt x="1294" y="119"/>
                  </a:lnTo>
                  <a:lnTo>
                    <a:pt x="1286" y="120"/>
                  </a:lnTo>
                  <a:lnTo>
                    <a:pt x="1281" y="123"/>
                  </a:lnTo>
                  <a:lnTo>
                    <a:pt x="1275" y="126"/>
                  </a:lnTo>
                  <a:lnTo>
                    <a:pt x="1267" y="134"/>
                  </a:lnTo>
                  <a:lnTo>
                    <a:pt x="1262" y="142"/>
                  </a:lnTo>
                  <a:lnTo>
                    <a:pt x="1260" y="147"/>
                  </a:lnTo>
                  <a:lnTo>
                    <a:pt x="1257" y="151"/>
                  </a:lnTo>
                  <a:lnTo>
                    <a:pt x="1252" y="156"/>
                  </a:lnTo>
                  <a:lnTo>
                    <a:pt x="1248" y="159"/>
                  </a:lnTo>
                  <a:lnTo>
                    <a:pt x="1242" y="162"/>
                  </a:lnTo>
                  <a:lnTo>
                    <a:pt x="1236" y="165"/>
                  </a:lnTo>
                  <a:lnTo>
                    <a:pt x="1227" y="166"/>
                  </a:lnTo>
                  <a:lnTo>
                    <a:pt x="1217" y="167"/>
                  </a:lnTo>
                  <a:lnTo>
                    <a:pt x="1199" y="167"/>
                  </a:lnTo>
                  <a:lnTo>
                    <a:pt x="1184" y="167"/>
                  </a:lnTo>
                  <a:lnTo>
                    <a:pt x="1168" y="167"/>
                  </a:lnTo>
                  <a:lnTo>
                    <a:pt x="1150" y="167"/>
                  </a:lnTo>
                  <a:lnTo>
                    <a:pt x="1130" y="167"/>
                  </a:lnTo>
                  <a:lnTo>
                    <a:pt x="1106" y="167"/>
                  </a:lnTo>
                  <a:lnTo>
                    <a:pt x="1078" y="167"/>
                  </a:lnTo>
                  <a:lnTo>
                    <a:pt x="1044" y="167"/>
                  </a:lnTo>
                  <a:lnTo>
                    <a:pt x="1034" y="164"/>
                  </a:lnTo>
                  <a:lnTo>
                    <a:pt x="1025" y="160"/>
                  </a:lnTo>
                  <a:lnTo>
                    <a:pt x="1015" y="156"/>
                  </a:lnTo>
                  <a:lnTo>
                    <a:pt x="1005" y="151"/>
                  </a:lnTo>
                  <a:lnTo>
                    <a:pt x="986" y="140"/>
                  </a:lnTo>
                  <a:lnTo>
                    <a:pt x="967" y="129"/>
                  </a:lnTo>
                  <a:lnTo>
                    <a:pt x="956" y="123"/>
                  </a:lnTo>
                  <a:lnTo>
                    <a:pt x="945" y="118"/>
                  </a:lnTo>
                  <a:lnTo>
                    <a:pt x="934" y="112"/>
                  </a:lnTo>
                  <a:lnTo>
                    <a:pt x="922" y="108"/>
                  </a:lnTo>
                  <a:lnTo>
                    <a:pt x="908" y="104"/>
                  </a:lnTo>
                  <a:lnTo>
                    <a:pt x="895" y="102"/>
                  </a:lnTo>
                  <a:lnTo>
                    <a:pt x="880" y="100"/>
                  </a:lnTo>
                  <a:lnTo>
                    <a:pt x="865" y="99"/>
                  </a:lnTo>
                  <a:lnTo>
                    <a:pt x="852" y="100"/>
                  </a:lnTo>
                  <a:lnTo>
                    <a:pt x="841" y="102"/>
                  </a:lnTo>
                  <a:lnTo>
                    <a:pt x="832" y="105"/>
                  </a:lnTo>
                  <a:lnTo>
                    <a:pt x="822" y="108"/>
                  </a:lnTo>
                  <a:lnTo>
                    <a:pt x="811" y="112"/>
                  </a:lnTo>
                  <a:lnTo>
                    <a:pt x="801" y="114"/>
                  </a:lnTo>
                  <a:lnTo>
                    <a:pt x="790" y="118"/>
                  </a:lnTo>
                  <a:lnTo>
                    <a:pt x="778" y="118"/>
                  </a:lnTo>
                  <a:lnTo>
                    <a:pt x="765" y="118"/>
                  </a:lnTo>
                  <a:lnTo>
                    <a:pt x="753" y="117"/>
                  </a:lnTo>
                  <a:lnTo>
                    <a:pt x="740" y="116"/>
                  </a:lnTo>
                  <a:lnTo>
                    <a:pt x="729" y="114"/>
                  </a:lnTo>
                  <a:lnTo>
                    <a:pt x="720" y="111"/>
                  </a:lnTo>
                  <a:lnTo>
                    <a:pt x="710" y="108"/>
                  </a:lnTo>
                  <a:lnTo>
                    <a:pt x="701" y="105"/>
                  </a:lnTo>
                  <a:lnTo>
                    <a:pt x="692" y="101"/>
                  </a:lnTo>
                  <a:lnTo>
                    <a:pt x="686" y="96"/>
                  </a:lnTo>
                  <a:lnTo>
                    <a:pt x="678" y="90"/>
                  </a:lnTo>
                  <a:lnTo>
                    <a:pt x="672" y="84"/>
                  </a:lnTo>
                  <a:lnTo>
                    <a:pt x="667" y="76"/>
                  </a:lnTo>
                  <a:lnTo>
                    <a:pt x="662" y="68"/>
                  </a:lnTo>
                  <a:lnTo>
                    <a:pt x="658" y="58"/>
                  </a:lnTo>
                  <a:lnTo>
                    <a:pt x="655" y="49"/>
                  </a:lnTo>
                  <a:lnTo>
                    <a:pt x="652" y="38"/>
                  </a:lnTo>
                  <a:lnTo>
                    <a:pt x="459" y="0"/>
                  </a:lnTo>
                  <a:lnTo>
                    <a:pt x="446" y="7"/>
                  </a:lnTo>
                  <a:lnTo>
                    <a:pt x="446" y="16"/>
                  </a:lnTo>
                  <a:lnTo>
                    <a:pt x="446" y="23"/>
                  </a:lnTo>
                  <a:lnTo>
                    <a:pt x="446" y="30"/>
                  </a:lnTo>
                  <a:lnTo>
                    <a:pt x="446" y="38"/>
                  </a:lnTo>
                  <a:lnTo>
                    <a:pt x="446" y="44"/>
                  </a:lnTo>
                  <a:lnTo>
                    <a:pt x="448" y="50"/>
                  </a:lnTo>
                  <a:lnTo>
                    <a:pt x="451" y="55"/>
                  </a:lnTo>
                  <a:lnTo>
                    <a:pt x="454" y="61"/>
                  </a:lnTo>
                  <a:lnTo>
                    <a:pt x="463" y="71"/>
                  </a:lnTo>
                  <a:lnTo>
                    <a:pt x="471" y="79"/>
                  </a:lnTo>
                  <a:lnTo>
                    <a:pt x="476" y="84"/>
                  </a:lnTo>
                  <a:lnTo>
                    <a:pt x="480" y="89"/>
                  </a:lnTo>
                  <a:lnTo>
                    <a:pt x="485" y="94"/>
                  </a:lnTo>
                  <a:lnTo>
                    <a:pt x="488" y="100"/>
                  </a:lnTo>
                  <a:lnTo>
                    <a:pt x="490" y="106"/>
                  </a:lnTo>
                  <a:lnTo>
                    <a:pt x="492" y="113"/>
                  </a:lnTo>
                  <a:lnTo>
                    <a:pt x="493" y="122"/>
                  </a:lnTo>
                  <a:lnTo>
                    <a:pt x="492" y="130"/>
                  </a:lnTo>
                  <a:lnTo>
                    <a:pt x="313" y="130"/>
                  </a:lnTo>
                  <a:lnTo>
                    <a:pt x="307" y="122"/>
                  </a:lnTo>
                  <a:lnTo>
                    <a:pt x="300" y="113"/>
                  </a:lnTo>
                  <a:lnTo>
                    <a:pt x="298" y="108"/>
                  </a:lnTo>
                  <a:lnTo>
                    <a:pt x="296" y="102"/>
                  </a:lnTo>
                  <a:lnTo>
                    <a:pt x="294" y="95"/>
                  </a:lnTo>
                  <a:lnTo>
                    <a:pt x="294" y="87"/>
                  </a:lnTo>
                  <a:lnTo>
                    <a:pt x="279" y="87"/>
                  </a:lnTo>
                  <a:lnTo>
                    <a:pt x="266" y="87"/>
                  </a:lnTo>
                  <a:lnTo>
                    <a:pt x="240" y="99"/>
                  </a:lnTo>
                  <a:lnTo>
                    <a:pt x="233" y="99"/>
                  </a:lnTo>
                  <a:lnTo>
                    <a:pt x="225" y="97"/>
                  </a:lnTo>
                  <a:lnTo>
                    <a:pt x="219" y="95"/>
                  </a:lnTo>
                  <a:lnTo>
                    <a:pt x="211" y="93"/>
                  </a:lnTo>
                  <a:lnTo>
                    <a:pt x="204" y="91"/>
                  </a:lnTo>
                  <a:lnTo>
                    <a:pt x="195" y="89"/>
                  </a:lnTo>
                  <a:lnTo>
                    <a:pt x="185" y="88"/>
                  </a:lnTo>
                  <a:lnTo>
                    <a:pt x="174" y="87"/>
                  </a:lnTo>
                  <a:lnTo>
                    <a:pt x="164" y="88"/>
                  </a:lnTo>
                  <a:lnTo>
                    <a:pt x="155" y="90"/>
                  </a:lnTo>
                  <a:lnTo>
                    <a:pt x="146" y="93"/>
                  </a:lnTo>
                  <a:lnTo>
                    <a:pt x="138" y="97"/>
                  </a:lnTo>
                  <a:lnTo>
                    <a:pt x="122" y="106"/>
                  </a:lnTo>
                  <a:lnTo>
                    <a:pt x="107" y="118"/>
                  </a:lnTo>
                  <a:lnTo>
                    <a:pt x="92" y="129"/>
                  </a:lnTo>
                  <a:lnTo>
                    <a:pt x="76" y="139"/>
                  </a:lnTo>
                  <a:lnTo>
                    <a:pt x="68" y="143"/>
                  </a:lnTo>
                  <a:lnTo>
                    <a:pt x="60" y="146"/>
                  </a:lnTo>
                  <a:lnTo>
                    <a:pt x="50" y="148"/>
                  </a:lnTo>
                  <a:lnTo>
                    <a:pt x="41" y="149"/>
                  </a:lnTo>
                  <a:lnTo>
                    <a:pt x="37" y="149"/>
                  </a:lnTo>
                  <a:lnTo>
                    <a:pt x="31" y="151"/>
                  </a:lnTo>
                  <a:lnTo>
                    <a:pt x="25" y="153"/>
                  </a:lnTo>
                  <a:lnTo>
                    <a:pt x="18" y="157"/>
                  </a:lnTo>
                  <a:lnTo>
                    <a:pt x="11" y="161"/>
                  </a:lnTo>
                  <a:lnTo>
                    <a:pt x="6" y="166"/>
                  </a:lnTo>
                  <a:lnTo>
                    <a:pt x="4" y="169"/>
                  </a:lnTo>
                  <a:lnTo>
                    <a:pt x="3" y="173"/>
                  </a:lnTo>
                  <a:lnTo>
                    <a:pt x="1" y="177"/>
                  </a:lnTo>
                  <a:lnTo>
                    <a:pt x="0" y="180"/>
                  </a:lnTo>
                </a:path>
              </a:pathLst>
            </a:custGeom>
            <a:grpFill/>
            <a:ln w="9525" cmpd="sng">
              <a:noFill/>
              <a:prstDash val="solid"/>
              <a:round/>
              <a:headEnd/>
              <a:tailEnd/>
            </a:ln>
          </p:spPr>
          <p:txBody>
            <a:bodyPr/>
            <a:lstStyle/>
            <a:p>
              <a:endParaRPr lang="en-US" sz="2178"/>
            </a:p>
          </p:txBody>
        </p:sp>
        <p:sp>
          <p:nvSpPr>
            <p:cNvPr id="102" name="Freeform 162">
              <a:extLst>
                <a:ext uri="{FF2B5EF4-FFF2-40B4-BE49-F238E27FC236}">
                  <a16:creationId xmlns:a16="http://schemas.microsoft.com/office/drawing/2014/main" id="{A4F84A85-BF8E-4BDE-B885-5BAC6102958C}"/>
                </a:ext>
              </a:extLst>
            </p:cNvPr>
            <p:cNvSpPr>
              <a:spLocks/>
            </p:cNvSpPr>
            <p:nvPr>
              <p:custDataLst>
                <p:tags r:id="rId93"/>
              </p:custDataLst>
            </p:nvPr>
          </p:nvSpPr>
          <p:spPr bwMode="auto">
            <a:xfrm>
              <a:off x="2265363" y="3981450"/>
              <a:ext cx="328612" cy="415925"/>
            </a:xfrm>
            <a:custGeom>
              <a:avLst/>
              <a:gdLst>
                <a:gd name="T0" fmla="*/ 26 w 758"/>
                <a:gd name="T1" fmla="*/ 80 h 795"/>
                <a:gd name="T2" fmla="*/ 49 w 758"/>
                <a:gd name="T3" fmla="*/ 88 h 795"/>
                <a:gd name="T4" fmla="*/ 72 w 758"/>
                <a:gd name="T5" fmla="*/ 108 h 795"/>
                <a:gd name="T6" fmla="*/ 88 w 758"/>
                <a:gd name="T7" fmla="*/ 134 h 795"/>
                <a:gd name="T8" fmla="*/ 93 w 758"/>
                <a:gd name="T9" fmla="*/ 169 h 795"/>
                <a:gd name="T10" fmla="*/ 84 w 758"/>
                <a:gd name="T11" fmla="*/ 186 h 795"/>
                <a:gd name="T12" fmla="*/ 81 w 758"/>
                <a:gd name="T13" fmla="*/ 205 h 795"/>
                <a:gd name="T14" fmla="*/ 88 w 758"/>
                <a:gd name="T15" fmla="*/ 240 h 795"/>
                <a:gd name="T16" fmla="*/ 95 w 758"/>
                <a:gd name="T17" fmla="*/ 278 h 795"/>
                <a:gd name="T18" fmla="*/ 83 w 758"/>
                <a:gd name="T19" fmla="*/ 308 h 795"/>
                <a:gd name="T20" fmla="*/ 81 w 758"/>
                <a:gd name="T21" fmla="*/ 352 h 795"/>
                <a:gd name="T22" fmla="*/ 93 w 758"/>
                <a:gd name="T23" fmla="*/ 390 h 795"/>
                <a:gd name="T24" fmla="*/ 99 w 758"/>
                <a:gd name="T25" fmla="*/ 415 h 795"/>
                <a:gd name="T26" fmla="*/ 78 w 758"/>
                <a:gd name="T27" fmla="*/ 457 h 795"/>
                <a:gd name="T28" fmla="*/ 113 w 758"/>
                <a:gd name="T29" fmla="*/ 529 h 795"/>
                <a:gd name="T30" fmla="*/ 138 w 758"/>
                <a:gd name="T31" fmla="*/ 577 h 795"/>
                <a:gd name="T32" fmla="*/ 146 w 758"/>
                <a:gd name="T33" fmla="*/ 622 h 795"/>
                <a:gd name="T34" fmla="*/ 152 w 758"/>
                <a:gd name="T35" fmla="*/ 659 h 795"/>
                <a:gd name="T36" fmla="*/ 187 w 758"/>
                <a:gd name="T37" fmla="*/ 738 h 795"/>
                <a:gd name="T38" fmla="*/ 214 w 758"/>
                <a:gd name="T39" fmla="*/ 782 h 795"/>
                <a:gd name="T40" fmla="*/ 230 w 758"/>
                <a:gd name="T41" fmla="*/ 794 h 795"/>
                <a:gd name="T42" fmla="*/ 251 w 758"/>
                <a:gd name="T43" fmla="*/ 790 h 795"/>
                <a:gd name="T44" fmla="*/ 289 w 758"/>
                <a:gd name="T45" fmla="*/ 761 h 795"/>
                <a:gd name="T46" fmla="*/ 324 w 758"/>
                <a:gd name="T47" fmla="*/ 746 h 795"/>
                <a:gd name="T48" fmla="*/ 355 w 758"/>
                <a:gd name="T49" fmla="*/ 748 h 795"/>
                <a:gd name="T50" fmla="*/ 388 w 758"/>
                <a:gd name="T51" fmla="*/ 770 h 795"/>
                <a:gd name="T52" fmla="*/ 418 w 758"/>
                <a:gd name="T53" fmla="*/ 780 h 795"/>
                <a:gd name="T54" fmla="*/ 437 w 758"/>
                <a:gd name="T55" fmla="*/ 758 h 795"/>
                <a:gd name="T56" fmla="*/ 478 w 758"/>
                <a:gd name="T57" fmla="*/ 745 h 795"/>
                <a:gd name="T58" fmla="*/ 525 w 758"/>
                <a:gd name="T59" fmla="*/ 622 h 795"/>
                <a:gd name="T60" fmla="*/ 539 w 758"/>
                <a:gd name="T61" fmla="*/ 600 h 795"/>
                <a:gd name="T62" fmla="*/ 575 w 758"/>
                <a:gd name="T63" fmla="*/ 584 h 795"/>
                <a:gd name="T64" fmla="*/ 665 w 758"/>
                <a:gd name="T65" fmla="*/ 573 h 795"/>
                <a:gd name="T66" fmla="*/ 687 w 758"/>
                <a:gd name="T67" fmla="*/ 579 h 795"/>
                <a:gd name="T68" fmla="*/ 704 w 758"/>
                <a:gd name="T69" fmla="*/ 585 h 795"/>
                <a:gd name="T70" fmla="*/ 744 w 758"/>
                <a:gd name="T71" fmla="*/ 573 h 795"/>
                <a:gd name="T72" fmla="*/ 757 w 758"/>
                <a:gd name="T73" fmla="*/ 541 h 795"/>
                <a:gd name="T74" fmla="*/ 752 w 758"/>
                <a:gd name="T75" fmla="*/ 499 h 795"/>
                <a:gd name="T76" fmla="*/ 726 w 758"/>
                <a:gd name="T77" fmla="*/ 462 h 795"/>
                <a:gd name="T78" fmla="*/ 710 w 758"/>
                <a:gd name="T79" fmla="*/ 435 h 795"/>
                <a:gd name="T80" fmla="*/ 671 w 758"/>
                <a:gd name="T81" fmla="*/ 401 h 795"/>
                <a:gd name="T82" fmla="*/ 633 w 758"/>
                <a:gd name="T83" fmla="*/ 399 h 795"/>
                <a:gd name="T84" fmla="*/ 605 w 758"/>
                <a:gd name="T85" fmla="*/ 378 h 795"/>
                <a:gd name="T86" fmla="*/ 590 w 758"/>
                <a:gd name="T87" fmla="*/ 349 h 795"/>
                <a:gd name="T88" fmla="*/ 585 w 758"/>
                <a:gd name="T89" fmla="*/ 311 h 795"/>
                <a:gd name="T90" fmla="*/ 583 w 758"/>
                <a:gd name="T91" fmla="*/ 269 h 795"/>
                <a:gd name="T92" fmla="*/ 560 w 758"/>
                <a:gd name="T93" fmla="*/ 242 h 795"/>
                <a:gd name="T94" fmla="*/ 503 w 758"/>
                <a:gd name="T95" fmla="*/ 205 h 795"/>
                <a:gd name="T96" fmla="*/ 440 w 758"/>
                <a:gd name="T97" fmla="*/ 178 h 795"/>
                <a:gd name="T98" fmla="*/ 392 w 758"/>
                <a:gd name="T99" fmla="*/ 167 h 795"/>
                <a:gd name="T100" fmla="*/ 359 w 758"/>
                <a:gd name="T101" fmla="*/ 161 h 795"/>
                <a:gd name="T102" fmla="*/ 330 w 758"/>
                <a:gd name="T103" fmla="*/ 145 h 795"/>
                <a:gd name="T104" fmla="*/ 307 w 758"/>
                <a:gd name="T105" fmla="*/ 122 h 795"/>
                <a:gd name="T106" fmla="*/ 292 w 758"/>
                <a:gd name="T107" fmla="*/ 92 h 795"/>
                <a:gd name="T108" fmla="*/ 279 w 758"/>
                <a:gd name="T109" fmla="*/ 19 h 795"/>
                <a:gd name="T110" fmla="*/ 261 w 758"/>
                <a:gd name="T111" fmla="*/ 3 h 795"/>
                <a:gd name="T112" fmla="*/ 227 w 758"/>
                <a:gd name="T113" fmla="*/ 3 h 795"/>
                <a:gd name="T114" fmla="*/ 173 w 758"/>
                <a:gd name="T115" fmla="*/ 30 h 795"/>
                <a:gd name="T116" fmla="*/ 119 w 758"/>
                <a:gd name="T117" fmla="*/ 66 h 795"/>
                <a:gd name="T118" fmla="*/ 0 w 758"/>
                <a:gd name="T119" fmla="*/ 80 h 7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758" h="795">
                  <a:moveTo>
                    <a:pt x="0" y="80"/>
                  </a:moveTo>
                  <a:lnTo>
                    <a:pt x="10" y="80"/>
                  </a:lnTo>
                  <a:lnTo>
                    <a:pt x="20" y="80"/>
                  </a:lnTo>
                  <a:lnTo>
                    <a:pt x="26" y="80"/>
                  </a:lnTo>
                  <a:lnTo>
                    <a:pt x="31" y="81"/>
                  </a:lnTo>
                  <a:lnTo>
                    <a:pt x="37" y="83"/>
                  </a:lnTo>
                  <a:lnTo>
                    <a:pt x="43" y="85"/>
                  </a:lnTo>
                  <a:lnTo>
                    <a:pt x="49" y="88"/>
                  </a:lnTo>
                  <a:lnTo>
                    <a:pt x="55" y="92"/>
                  </a:lnTo>
                  <a:lnTo>
                    <a:pt x="61" y="97"/>
                  </a:lnTo>
                  <a:lnTo>
                    <a:pt x="66" y="102"/>
                  </a:lnTo>
                  <a:lnTo>
                    <a:pt x="72" y="108"/>
                  </a:lnTo>
                  <a:lnTo>
                    <a:pt x="77" y="113"/>
                  </a:lnTo>
                  <a:lnTo>
                    <a:pt x="82" y="120"/>
                  </a:lnTo>
                  <a:lnTo>
                    <a:pt x="86" y="127"/>
                  </a:lnTo>
                  <a:lnTo>
                    <a:pt x="88" y="134"/>
                  </a:lnTo>
                  <a:lnTo>
                    <a:pt x="92" y="142"/>
                  </a:lnTo>
                  <a:lnTo>
                    <a:pt x="93" y="152"/>
                  </a:lnTo>
                  <a:lnTo>
                    <a:pt x="94" y="161"/>
                  </a:lnTo>
                  <a:lnTo>
                    <a:pt x="93" y="169"/>
                  </a:lnTo>
                  <a:lnTo>
                    <a:pt x="92" y="175"/>
                  </a:lnTo>
                  <a:lnTo>
                    <a:pt x="89" y="180"/>
                  </a:lnTo>
                  <a:lnTo>
                    <a:pt x="87" y="183"/>
                  </a:lnTo>
                  <a:lnTo>
                    <a:pt x="84" y="186"/>
                  </a:lnTo>
                  <a:lnTo>
                    <a:pt x="82" y="190"/>
                  </a:lnTo>
                  <a:lnTo>
                    <a:pt x="81" y="193"/>
                  </a:lnTo>
                  <a:lnTo>
                    <a:pt x="81" y="197"/>
                  </a:lnTo>
                  <a:lnTo>
                    <a:pt x="81" y="205"/>
                  </a:lnTo>
                  <a:lnTo>
                    <a:pt x="82" y="214"/>
                  </a:lnTo>
                  <a:lnTo>
                    <a:pt x="83" y="221"/>
                  </a:lnTo>
                  <a:lnTo>
                    <a:pt x="84" y="227"/>
                  </a:lnTo>
                  <a:lnTo>
                    <a:pt x="88" y="240"/>
                  </a:lnTo>
                  <a:lnTo>
                    <a:pt x="94" y="252"/>
                  </a:lnTo>
                  <a:lnTo>
                    <a:pt x="97" y="262"/>
                  </a:lnTo>
                  <a:lnTo>
                    <a:pt x="100" y="271"/>
                  </a:lnTo>
                  <a:lnTo>
                    <a:pt x="95" y="278"/>
                  </a:lnTo>
                  <a:lnTo>
                    <a:pt x="92" y="285"/>
                  </a:lnTo>
                  <a:lnTo>
                    <a:pt x="88" y="293"/>
                  </a:lnTo>
                  <a:lnTo>
                    <a:pt x="85" y="300"/>
                  </a:lnTo>
                  <a:lnTo>
                    <a:pt x="83" y="308"/>
                  </a:lnTo>
                  <a:lnTo>
                    <a:pt x="82" y="318"/>
                  </a:lnTo>
                  <a:lnTo>
                    <a:pt x="81" y="328"/>
                  </a:lnTo>
                  <a:lnTo>
                    <a:pt x="81" y="339"/>
                  </a:lnTo>
                  <a:lnTo>
                    <a:pt x="81" y="352"/>
                  </a:lnTo>
                  <a:lnTo>
                    <a:pt x="83" y="363"/>
                  </a:lnTo>
                  <a:lnTo>
                    <a:pt x="85" y="374"/>
                  </a:lnTo>
                  <a:lnTo>
                    <a:pt x="88" y="382"/>
                  </a:lnTo>
                  <a:lnTo>
                    <a:pt x="93" y="390"/>
                  </a:lnTo>
                  <a:lnTo>
                    <a:pt x="97" y="396"/>
                  </a:lnTo>
                  <a:lnTo>
                    <a:pt x="101" y="402"/>
                  </a:lnTo>
                  <a:lnTo>
                    <a:pt x="107" y="407"/>
                  </a:lnTo>
                  <a:lnTo>
                    <a:pt x="99" y="415"/>
                  </a:lnTo>
                  <a:lnTo>
                    <a:pt x="94" y="424"/>
                  </a:lnTo>
                  <a:lnTo>
                    <a:pt x="89" y="433"/>
                  </a:lnTo>
                  <a:lnTo>
                    <a:pt x="85" y="441"/>
                  </a:lnTo>
                  <a:lnTo>
                    <a:pt x="78" y="457"/>
                  </a:lnTo>
                  <a:lnTo>
                    <a:pt x="73" y="474"/>
                  </a:lnTo>
                  <a:lnTo>
                    <a:pt x="88" y="493"/>
                  </a:lnTo>
                  <a:lnTo>
                    <a:pt x="101" y="511"/>
                  </a:lnTo>
                  <a:lnTo>
                    <a:pt x="113" y="529"/>
                  </a:lnTo>
                  <a:lnTo>
                    <a:pt x="124" y="548"/>
                  </a:lnTo>
                  <a:lnTo>
                    <a:pt x="130" y="558"/>
                  </a:lnTo>
                  <a:lnTo>
                    <a:pt x="134" y="567"/>
                  </a:lnTo>
                  <a:lnTo>
                    <a:pt x="138" y="577"/>
                  </a:lnTo>
                  <a:lnTo>
                    <a:pt x="141" y="588"/>
                  </a:lnTo>
                  <a:lnTo>
                    <a:pt x="143" y="599"/>
                  </a:lnTo>
                  <a:lnTo>
                    <a:pt x="145" y="611"/>
                  </a:lnTo>
                  <a:lnTo>
                    <a:pt x="146" y="622"/>
                  </a:lnTo>
                  <a:lnTo>
                    <a:pt x="146" y="634"/>
                  </a:lnTo>
                  <a:lnTo>
                    <a:pt x="148" y="640"/>
                  </a:lnTo>
                  <a:lnTo>
                    <a:pt x="149" y="648"/>
                  </a:lnTo>
                  <a:lnTo>
                    <a:pt x="152" y="659"/>
                  </a:lnTo>
                  <a:lnTo>
                    <a:pt x="156" y="670"/>
                  </a:lnTo>
                  <a:lnTo>
                    <a:pt x="166" y="696"/>
                  </a:lnTo>
                  <a:lnTo>
                    <a:pt x="179" y="724"/>
                  </a:lnTo>
                  <a:lnTo>
                    <a:pt x="187" y="738"/>
                  </a:lnTo>
                  <a:lnTo>
                    <a:pt x="194" y="750"/>
                  </a:lnTo>
                  <a:lnTo>
                    <a:pt x="201" y="763"/>
                  </a:lnTo>
                  <a:lnTo>
                    <a:pt x="208" y="774"/>
                  </a:lnTo>
                  <a:lnTo>
                    <a:pt x="214" y="782"/>
                  </a:lnTo>
                  <a:lnTo>
                    <a:pt x="221" y="789"/>
                  </a:lnTo>
                  <a:lnTo>
                    <a:pt x="224" y="792"/>
                  </a:lnTo>
                  <a:lnTo>
                    <a:pt x="228" y="793"/>
                  </a:lnTo>
                  <a:lnTo>
                    <a:pt x="230" y="794"/>
                  </a:lnTo>
                  <a:lnTo>
                    <a:pt x="233" y="795"/>
                  </a:lnTo>
                  <a:lnTo>
                    <a:pt x="239" y="794"/>
                  </a:lnTo>
                  <a:lnTo>
                    <a:pt x="244" y="793"/>
                  </a:lnTo>
                  <a:lnTo>
                    <a:pt x="251" y="790"/>
                  </a:lnTo>
                  <a:lnTo>
                    <a:pt x="256" y="787"/>
                  </a:lnTo>
                  <a:lnTo>
                    <a:pt x="266" y="780"/>
                  </a:lnTo>
                  <a:lnTo>
                    <a:pt x="278" y="771"/>
                  </a:lnTo>
                  <a:lnTo>
                    <a:pt x="289" y="761"/>
                  </a:lnTo>
                  <a:lnTo>
                    <a:pt x="302" y="753"/>
                  </a:lnTo>
                  <a:lnTo>
                    <a:pt x="309" y="750"/>
                  </a:lnTo>
                  <a:lnTo>
                    <a:pt x="317" y="747"/>
                  </a:lnTo>
                  <a:lnTo>
                    <a:pt x="324" y="746"/>
                  </a:lnTo>
                  <a:lnTo>
                    <a:pt x="332" y="745"/>
                  </a:lnTo>
                  <a:lnTo>
                    <a:pt x="341" y="746"/>
                  </a:lnTo>
                  <a:lnTo>
                    <a:pt x="348" y="747"/>
                  </a:lnTo>
                  <a:lnTo>
                    <a:pt x="355" y="748"/>
                  </a:lnTo>
                  <a:lnTo>
                    <a:pt x="361" y="750"/>
                  </a:lnTo>
                  <a:lnTo>
                    <a:pt x="371" y="756"/>
                  </a:lnTo>
                  <a:lnTo>
                    <a:pt x="380" y="763"/>
                  </a:lnTo>
                  <a:lnTo>
                    <a:pt x="388" y="770"/>
                  </a:lnTo>
                  <a:lnTo>
                    <a:pt x="395" y="777"/>
                  </a:lnTo>
                  <a:lnTo>
                    <a:pt x="403" y="783"/>
                  </a:lnTo>
                  <a:lnTo>
                    <a:pt x="412" y="789"/>
                  </a:lnTo>
                  <a:lnTo>
                    <a:pt x="418" y="780"/>
                  </a:lnTo>
                  <a:lnTo>
                    <a:pt x="422" y="773"/>
                  </a:lnTo>
                  <a:lnTo>
                    <a:pt x="427" y="767"/>
                  </a:lnTo>
                  <a:lnTo>
                    <a:pt x="432" y="761"/>
                  </a:lnTo>
                  <a:lnTo>
                    <a:pt x="437" y="758"/>
                  </a:lnTo>
                  <a:lnTo>
                    <a:pt x="443" y="754"/>
                  </a:lnTo>
                  <a:lnTo>
                    <a:pt x="448" y="752"/>
                  </a:lnTo>
                  <a:lnTo>
                    <a:pt x="454" y="750"/>
                  </a:lnTo>
                  <a:lnTo>
                    <a:pt x="478" y="745"/>
                  </a:lnTo>
                  <a:lnTo>
                    <a:pt x="505" y="739"/>
                  </a:lnTo>
                  <a:lnTo>
                    <a:pt x="525" y="647"/>
                  </a:lnTo>
                  <a:lnTo>
                    <a:pt x="525" y="637"/>
                  </a:lnTo>
                  <a:lnTo>
                    <a:pt x="525" y="622"/>
                  </a:lnTo>
                  <a:lnTo>
                    <a:pt x="526" y="616"/>
                  </a:lnTo>
                  <a:lnTo>
                    <a:pt x="529" y="610"/>
                  </a:lnTo>
                  <a:lnTo>
                    <a:pt x="533" y="604"/>
                  </a:lnTo>
                  <a:lnTo>
                    <a:pt x="539" y="600"/>
                  </a:lnTo>
                  <a:lnTo>
                    <a:pt x="547" y="594"/>
                  </a:lnTo>
                  <a:lnTo>
                    <a:pt x="555" y="590"/>
                  </a:lnTo>
                  <a:lnTo>
                    <a:pt x="565" y="587"/>
                  </a:lnTo>
                  <a:lnTo>
                    <a:pt x="575" y="584"/>
                  </a:lnTo>
                  <a:lnTo>
                    <a:pt x="597" y="579"/>
                  </a:lnTo>
                  <a:lnTo>
                    <a:pt x="621" y="575"/>
                  </a:lnTo>
                  <a:lnTo>
                    <a:pt x="644" y="574"/>
                  </a:lnTo>
                  <a:lnTo>
                    <a:pt x="665" y="573"/>
                  </a:lnTo>
                  <a:lnTo>
                    <a:pt x="671" y="573"/>
                  </a:lnTo>
                  <a:lnTo>
                    <a:pt x="678" y="575"/>
                  </a:lnTo>
                  <a:lnTo>
                    <a:pt x="682" y="577"/>
                  </a:lnTo>
                  <a:lnTo>
                    <a:pt x="687" y="579"/>
                  </a:lnTo>
                  <a:lnTo>
                    <a:pt x="691" y="581"/>
                  </a:lnTo>
                  <a:lnTo>
                    <a:pt x="695" y="583"/>
                  </a:lnTo>
                  <a:lnTo>
                    <a:pt x="700" y="585"/>
                  </a:lnTo>
                  <a:lnTo>
                    <a:pt x="704" y="585"/>
                  </a:lnTo>
                  <a:lnTo>
                    <a:pt x="738" y="598"/>
                  </a:lnTo>
                  <a:lnTo>
                    <a:pt x="738" y="589"/>
                  </a:lnTo>
                  <a:lnTo>
                    <a:pt x="740" y="581"/>
                  </a:lnTo>
                  <a:lnTo>
                    <a:pt x="744" y="573"/>
                  </a:lnTo>
                  <a:lnTo>
                    <a:pt x="748" y="566"/>
                  </a:lnTo>
                  <a:lnTo>
                    <a:pt x="751" y="559"/>
                  </a:lnTo>
                  <a:lnTo>
                    <a:pt x="755" y="550"/>
                  </a:lnTo>
                  <a:lnTo>
                    <a:pt x="757" y="541"/>
                  </a:lnTo>
                  <a:lnTo>
                    <a:pt x="758" y="530"/>
                  </a:lnTo>
                  <a:lnTo>
                    <a:pt x="757" y="518"/>
                  </a:lnTo>
                  <a:lnTo>
                    <a:pt x="756" y="508"/>
                  </a:lnTo>
                  <a:lnTo>
                    <a:pt x="752" y="499"/>
                  </a:lnTo>
                  <a:lnTo>
                    <a:pt x="749" y="492"/>
                  </a:lnTo>
                  <a:lnTo>
                    <a:pt x="740" y="478"/>
                  </a:lnTo>
                  <a:lnTo>
                    <a:pt x="731" y="467"/>
                  </a:lnTo>
                  <a:lnTo>
                    <a:pt x="726" y="462"/>
                  </a:lnTo>
                  <a:lnTo>
                    <a:pt x="722" y="456"/>
                  </a:lnTo>
                  <a:lnTo>
                    <a:pt x="716" y="450"/>
                  </a:lnTo>
                  <a:lnTo>
                    <a:pt x="713" y="443"/>
                  </a:lnTo>
                  <a:lnTo>
                    <a:pt x="710" y="435"/>
                  </a:lnTo>
                  <a:lnTo>
                    <a:pt x="706" y="424"/>
                  </a:lnTo>
                  <a:lnTo>
                    <a:pt x="705" y="413"/>
                  </a:lnTo>
                  <a:lnTo>
                    <a:pt x="704" y="401"/>
                  </a:lnTo>
                  <a:lnTo>
                    <a:pt x="671" y="401"/>
                  </a:lnTo>
                  <a:lnTo>
                    <a:pt x="660" y="403"/>
                  </a:lnTo>
                  <a:lnTo>
                    <a:pt x="650" y="403"/>
                  </a:lnTo>
                  <a:lnTo>
                    <a:pt x="641" y="402"/>
                  </a:lnTo>
                  <a:lnTo>
                    <a:pt x="633" y="399"/>
                  </a:lnTo>
                  <a:lnTo>
                    <a:pt x="625" y="395"/>
                  </a:lnTo>
                  <a:lnTo>
                    <a:pt x="617" y="390"/>
                  </a:lnTo>
                  <a:lnTo>
                    <a:pt x="611" y="384"/>
                  </a:lnTo>
                  <a:lnTo>
                    <a:pt x="605" y="378"/>
                  </a:lnTo>
                  <a:lnTo>
                    <a:pt x="601" y="370"/>
                  </a:lnTo>
                  <a:lnTo>
                    <a:pt x="597" y="363"/>
                  </a:lnTo>
                  <a:lnTo>
                    <a:pt x="593" y="356"/>
                  </a:lnTo>
                  <a:lnTo>
                    <a:pt x="590" y="349"/>
                  </a:lnTo>
                  <a:lnTo>
                    <a:pt x="586" y="336"/>
                  </a:lnTo>
                  <a:lnTo>
                    <a:pt x="585" y="327"/>
                  </a:lnTo>
                  <a:lnTo>
                    <a:pt x="585" y="321"/>
                  </a:lnTo>
                  <a:lnTo>
                    <a:pt x="585" y="311"/>
                  </a:lnTo>
                  <a:lnTo>
                    <a:pt x="585" y="297"/>
                  </a:lnTo>
                  <a:lnTo>
                    <a:pt x="585" y="278"/>
                  </a:lnTo>
                  <a:lnTo>
                    <a:pt x="585" y="274"/>
                  </a:lnTo>
                  <a:lnTo>
                    <a:pt x="583" y="269"/>
                  </a:lnTo>
                  <a:lnTo>
                    <a:pt x="581" y="265"/>
                  </a:lnTo>
                  <a:lnTo>
                    <a:pt x="578" y="260"/>
                  </a:lnTo>
                  <a:lnTo>
                    <a:pt x="570" y="251"/>
                  </a:lnTo>
                  <a:lnTo>
                    <a:pt x="560" y="242"/>
                  </a:lnTo>
                  <a:lnTo>
                    <a:pt x="548" y="233"/>
                  </a:lnTo>
                  <a:lnTo>
                    <a:pt x="534" y="223"/>
                  </a:lnTo>
                  <a:lnTo>
                    <a:pt x="520" y="215"/>
                  </a:lnTo>
                  <a:lnTo>
                    <a:pt x="503" y="205"/>
                  </a:lnTo>
                  <a:lnTo>
                    <a:pt x="487" y="197"/>
                  </a:lnTo>
                  <a:lnTo>
                    <a:pt x="470" y="190"/>
                  </a:lnTo>
                  <a:lnTo>
                    <a:pt x="455" y="183"/>
                  </a:lnTo>
                  <a:lnTo>
                    <a:pt x="440" y="178"/>
                  </a:lnTo>
                  <a:lnTo>
                    <a:pt x="425" y="173"/>
                  </a:lnTo>
                  <a:lnTo>
                    <a:pt x="412" y="170"/>
                  </a:lnTo>
                  <a:lnTo>
                    <a:pt x="401" y="167"/>
                  </a:lnTo>
                  <a:lnTo>
                    <a:pt x="392" y="167"/>
                  </a:lnTo>
                  <a:lnTo>
                    <a:pt x="384" y="166"/>
                  </a:lnTo>
                  <a:lnTo>
                    <a:pt x="375" y="165"/>
                  </a:lnTo>
                  <a:lnTo>
                    <a:pt x="367" y="164"/>
                  </a:lnTo>
                  <a:lnTo>
                    <a:pt x="359" y="161"/>
                  </a:lnTo>
                  <a:lnTo>
                    <a:pt x="351" y="158"/>
                  </a:lnTo>
                  <a:lnTo>
                    <a:pt x="344" y="155"/>
                  </a:lnTo>
                  <a:lnTo>
                    <a:pt x="336" y="151"/>
                  </a:lnTo>
                  <a:lnTo>
                    <a:pt x="330" y="145"/>
                  </a:lnTo>
                  <a:lnTo>
                    <a:pt x="323" y="140"/>
                  </a:lnTo>
                  <a:lnTo>
                    <a:pt x="318" y="135"/>
                  </a:lnTo>
                  <a:lnTo>
                    <a:pt x="312" y="129"/>
                  </a:lnTo>
                  <a:lnTo>
                    <a:pt x="307" y="122"/>
                  </a:lnTo>
                  <a:lnTo>
                    <a:pt x="302" y="115"/>
                  </a:lnTo>
                  <a:lnTo>
                    <a:pt x="299" y="108"/>
                  </a:lnTo>
                  <a:lnTo>
                    <a:pt x="296" y="101"/>
                  </a:lnTo>
                  <a:lnTo>
                    <a:pt x="292" y="92"/>
                  </a:lnTo>
                  <a:lnTo>
                    <a:pt x="289" y="63"/>
                  </a:lnTo>
                  <a:lnTo>
                    <a:pt x="285" y="32"/>
                  </a:lnTo>
                  <a:lnTo>
                    <a:pt x="283" y="25"/>
                  </a:lnTo>
                  <a:lnTo>
                    <a:pt x="279" y="19"/>
                  </a:lnTo>
                  <a:lnTo>
                    <a:pt x="276" y="14"/>
                  </a:lnTo>
                  <a:lnTo>
                    <a:pt x="272" y="9"/>
                  </a:lnTo>
                  <a:lnTo>
                    <a:pt x="267" y="6"/>
                  </a:lnTo>
                  <a:lnTo>
                    <a:pt x="261" y="3"/>
                  </a:lnTo>
                  <a:lnTo>
                    <a:pt x="254" y="1"/>
                  </a:lnTo>
                  <a:lnTo>
                    <a:pt x="246" y="0"/>
                  </a:lnTo>
                  <a:lnTo>
                    <a:pt x="236" y="1"/>
                  </a:lnTo>
                  <a:lnTo>
                    <a:pt x="227" y="3"/>
                  </a:lnTo>
                  <a:lnTo>
                    <a:pt x="218" y="5"/>
                  </a:lnTo>
                  <a:lnTo>
                    <a:pt x="208" y="9"/>
                  </a:lnTo>
                  <a:lnTo>
                    <a:pt x="190" y="18"/>
                  </a:lnTo>
                  <a:lnTo>
                    <a:pt x="173" y="30"/>
                  </a:lnTo>
                  <a:lnTo>
                    <a:pt x="155" y="43"/>
                  </a:lnTo>
                  <a:lnTo>
                    <a:pt x="138" y="55"/>
                  </a:lnTo>
                  <a:lnTo>
                    <a:pt x="129" y="60"/>
                  </a:lnTo>
                  <a:lnTo>
                    <a:pt x="119" y="66"/>
                  </a:lnTo>
                  <a:lnTo>
                    <a:pt x="110" y="70"/>
                  </a:lnTo>
                  <a:lnTo>
                    <a:pt x="100" y="74"/>
                  </a:lnTo>
                  <a:lnTo>
                    <a:pt x="20" y="80"/>
                  </a:lnTo>
                  <a:lnTo>
                    <a:pt x="0" y="80"/>
                  </a:lnTo>
                </a:path>
              </a:pathLst>
            </a:custGeom>
            <a:grpFill/>
            <a:ln w="952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sp>
          <p:nvSpPr>
            <p:cNvPr id="103" name="Freeform 163">
              <a:extLst>
                <a:ext uri="{FF2B5EF4-FFF2-40B4-BE49-F238E27FC236}">
                  <a16:creationId xmlns:a16="http://schemas.microsoft.com/office/drawing/2014/main" id="{209D3BE2-EC8F-4B1A-B240-36FC0E730480}"/>
                </a:ext>
              </a:extLst>
            </p:cNvPr>
            <p:cNvSpPr>
              <a:spLocks/>
            </p:cNvSpPr>
            <p:nvPr>
              <p:custDataLst>
                <p:tags r:id="rId94"/>
              </p:custDataLst>
            </p:nvPr>
          </p:nvSpPr>
          <p:spPr bwMode="auto">
            <a:xfrm>
              <a:off x="2479675" y="3411538"/>
              <a:ext cx="119063" cy="215900"/>
            </a:xfrm>
            <a:custGeom>
              <a:avLst/>
              <a:gdLst>
                <a:gd name="T0" fmla="*/ 225 w 273"/>
                <a:gd name="T1" fmla="*/ 140 h 414"/>
                <a:gd name="T2" fmla="*/ 213 w 273"/>
                <a:gd name="T3" fmla="*/ 133 h 414"/>
                <a:gd name="T4" fmla="*/ 201 w 273"/>
                <a:gd name="T5" fmla="*/ 121 h 414"/>
                <a:gd name="T6" fmla="*/ 190 w 273"/>
                <a:gd name="T7" fmla="*/ 105 h 414"/>
                <a:gd name="T8" fmla="*/ 183 w 273"/>
                <a:gd name="T9" fmla="*/ 96 h 414"/>
                <a:gd name="T10" fmla="*/ 176 w 273"/>
                <a:gd name="T11" fmla="*/ 93 h 414"/>
                <a:gd name="T12" fmla="*/ 167 w 273"/>
                <a:gd name="T13" fmla="*/ 94 h 414"/>
                <a:gd name="T14" fmla="*/ 161 w 273"/>
                <a:gd name="T15" fmla="*/ 101 h 414"/>
                <a:gd name="T16" fmla="*/ 153 w 273"/>
                <a:gd name="T17" fmla="*/ 86 h 414"/>
                <a:gd name="T18" fmla="*/ 142 w 273"/>
                <a:gd name="T19" fmla="*/ 54 h 414"/>
                <a:gd name="T20" fmla="*/ 132 w 273"/>
                <a:gd name="T21" fmla="*/ 36 h 414"/>
                <a:gd name="T22" fmla="*/ 123 w 273"/>
                <a:gd name="T23" fmla="*/ 25 h 414"/>
                <a:gd name="T24" fmla="*/ 111 w 273"/>
                <a:gd name="T25" fmla="*/ 14 h 414"/>
                <a:gd name="T26" fmla="*/ 96 w 273"/>
                <a:gd name="T27" fmla="*/ 5 h 414"/>
                <a:gd name="T28" fmla="*/ 80 w 273"/>
                <a:gd name="T29" fmla="*/ 7 h 414"/>
                <a:gd name="T30" fmla="*/ 69 w 273"/>
                <a:gd name="T31" fmla="*/ 19 h 414"/>
                <a:gd name="T32" fmla="*/ 63 w 273"/>
                <a:gd name="T33" fmla="*/ 25 h 414"/>
                <a:gd name="T34" fmla="*/ 57 w 273"/>
                <a:gd name="T35" fmla="*/ 32 h 414"/>
                <a:gd name="T36" fmla="*/ 56 w 273"/>
                <a:gd name="T37" fmla="*/ 42 h 414"/>
                <a:gd name="T38" fmla="*/ 58 w 273"/>
                <a:gd name="T39" fmla="*/ 59 h 414"/>
                <a:gd name="T40" fmla="*/ 52 w 273"/>
                <a:gd name="T41" fmla="*/ 78 h 414"/>
                <a:gd name="T42" fmla="*/ 33 w 273"/>
                <a:gd name="T43" fmla="*/ 90 h 414"/>
                <a:gd name="T44" fmla="*/ 17 w 273"/>
                <a:gd name="T45" fmla="*/ 104 h 414"/>
                <a:gd name="T46" fmla="*/ 4 w 273"/>
                <a:gd name="T47" fmla="*/ 118 h 414"/>
                <a:gd name="T48" fmla="*/ 40 w 273"/>
                <a:gd name="T49" fmla="*/ 198 h 414"/>
                <a:gd name="T50" fmla="*/ 73 w 273"/>
                <a:gd name="T51" fmla="*/ 205 h 414"/>
                <a:gd name="T52" fmla="*/ 84 w 273"/>
                <a:gd name="T53" fmla="*/ 210 h 414"/>
                <a:gd name="T54" fmla="*/ 93 w 273"/>
                <a:gd name="T55" fmla="*/ 218 h 414"/>
                <a:gd name="T56" fmla="*/ 99 w 273"/>
                <a:gd name="T57" fmla="*/ 226 h 414"/>
                <a:gd name="T58" fmla="*/ 103 w 273"/>
                <a:gd name="T59" fmla="*/ 237 h 414"/>
                <a:gd name="T60" fmla="*/ 106 w 273"/>
                <a:gd name="T61" fmla="*/ 265 h 414"/>
                <a:gd name="T62" fmla="*/ 103 w 273"/>
                <a:gd name="T63" fmla="*/ 279 h 414"/>
                <a:gd name="T64" fmla="*/ 96 w 273"/>
                <a:gd name="T65" fmla="*/ 293 h 414"/>
                <a:gd name="T66" fmla="*/ 89 w 273"/>
                <a:gd name="T67" fmla="*/ 307 h 414"/>
                <a:gd name="T68" fmla="*/ 86 w 273"/>
                <a:gd name="T69" fmla="*/ 321 h 414"/>
                <a:gd name="T70" fmla="*/ 91 w 273"/>
                <a:gd name="T71" fmla="*/ 343 h 414"/>
                <a:gd name="T72" fmla="*/ 107 w 273"/>
                <a:gd name="T73" fmla="*/ 374 h 414"/>
                <a:gd name="T74" fmla="*/ 117 w 273"/>
                <a:gd name="T75" fmla="*/ 389 h 414"/>
                <a:gd name="T76" fmla="*/ 129 w 273"/>
                <a:gd name="T77" fmla="*/ 401 h 414"/>
                <a:gd name="T78" fmla="*/ 141 w 273"/>
                <a:gd name="T79" fmla="*/ 411 h 414"/>
                <a:gd name="T80" fmla="*/ 153 w 273"/>
                <a:gd name="T81" fmla="*/ 414 h 414"/>
                <a:gd name="T82" fmla="*/ 215 w 273"/>
                <a:gd name="T83" fmla="*/ 398 h 414"/>
                <a:gd name="T84" fmla="*/ 255 w 273"/>
                <a:gd name="T85" fmla="*/ 385 h 414"/>
                <a:gd name="T86" fmla="*/ 267 w 273"/>
                <a:gd name="T87" fmla="*/ 377 h 414"/>
                <a:gd name="T88" fmla="*/ 273 w 273"/>
                <a:gd name="T89" fmla="*/ 370 h 414"/>
                <a:gd name="T90" fmla="*/ 269 w 273"/>
                <a:gd name="T91" fmla="*/ 352 h 414"/>
                <a:gd name="T92" fmla="*/ 263 w 273"/>
                <a:gd name="T93" fmla="*/ 335 h 414"/>
                <a:gd name="T94" fmla="*/ 242 w 273"/>
                <a:gd name="T95" fmla="*/ 309 h 414"/>
                <a:gd name="T96" fmla="*/ 222 w 273"/>
                <a:gd name="T97" fmla="*/ 282 h 414"/>
                <a:gd name="T98" fmla="*/ 215 w 273"/>
                <a:gd name="T99" fmla="*/ 266 h 414"/>
                <a:gd name="T100" fmla="*/ 212 w 273"/>
                <a:gd name="T101" fmla="*/ 247 h 414"/>
                <a:gd name="T102" fmla="*/ 215 w 273"/>
                <a:gd name="T103" fmla="*/ 215 h 414"/>
                <a:gd name="T104" fmla="*/ 222 w 273"/>
                <a:gd name="T105" fmla="*/ 190 h 414"/>
                <a:gd name="T106" fmla="*/ 230 w 273"/>
                <a:gd name="T107" fmla="*/ 167 h 414"/>
                <a:gd name="T108" fmla="*/ 232 w 273"/>
                <a:gd name="T109" fmla="*/ 142 h 4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73" h="414">
                  <a:moveTo>
                    <a:pt x="232" y="142"/>
                  </a:moveTo>
                  <a:lnTo>
                    <a:pt x="225" y="140"/>
                  </a:lnTo>
                  <a:lnTo>
                    <a:pt x="219" y="137"/>
                  </a:lnTo>
                  <a:lnTo>
                    <a:pt x="213" y="133"/>
                  </a:lnTo>
                  <a:lnTo>
                    <a:pt x="209" y="130"/>
                  </a:lnTo>
                  <a:lnTo>
                    <a:pt x="201" y="121"/>
                  </a:lnTo>
                  <a:lnTo>
                    <a:pt x="195" y="113"/>
                  </a:lnTo>
                  <a:lnTo>
                    <a:pt x="190" y="105"/>
                  </a:lnTo>
                  <a:lnTo>
                    <a:pt x="185" y="99"/>
                  </a:lnTo>
                  <a:lnTo>
                    <a:pt x="183" y="96"/>
                  </a:lnTo>
                  <a:lnTo>
                    <a:pt x="179" y="95"/>
                  </a:lnTo>
                  <a:lnTo>
                    <a:pt x="176" y="93"/>
                  </a:lnTo>
                  <a:lnTo>
                    <a:pt x="173" y="93"/>
                  </a:lnTo>
                  <a:lnTo>
                    <a:pt x="167" y="94"/>
                  </a:lnTo>
                  <a:lnTo>
                    <a:pt x="164" y="97"/>
                  </a:lnTo>
                  <a:lnTo>
                    <a:pt x="161" y="101"/>
                  </a:lnTo>
                  <a:lnTo>
                    <a:pt x="159" y="105"/>
                  </a:lnTo>
                  <a:lnTo>
                    <a:pt x="153" y="86"/>
                  </a:lnTo>
                  <a:lnTo>
                    <a:pt x="147" y="68"/>
                  </a:lnTo>
                  <a:lnTo>
                    <a:pt x="142" y="54"/>
                  </a:lnTo>
                  <a:lnTo>
                    <a:pt x="135" y="41"/>
                  </a:lnTo>
                  <a:lnTo>
                    <a:pt x="132" y="36"/>
                  </a:lnTo>
                  <a:lnTo>
                    <a:pt x="128" y="30"/>
                  </a:lnTo>
                  <a:lnTo>
                    <a:pt x="123" y="25"/>
                  </a:lnTo>
                  <a:lnTo>
                    <a:pt x="118" y="20"/>
                  </a:lnTo>
                  <a:lnTo>
                    <a:pt x="111" y="14"/>
                  </a:lnTo>
                  <a:lnTo>
                    <a:pt x="103" y="9"/>
                  </a:lnTo>
                  <a:lnTo>
                    <a:pt x="96" y="5"/>
                  </a:lnTo>
                  <a:lnTo>
                    <a:pt x="86" y="0"/>
                  </a:lnTo>
                  <a:lnTo>
                    <a:pt x="80" y="7"/>
                  </a:lnTo>
                  <a:lnTo>
                    <a:pt x="73" y="15"/>
                  </a:lnTo>
                  <a:lnTo>
                    <a:pt x="69" y="19"/>
                  </a:lnTo>
                  <a:lnTo>
                    <a:pt x="66" y="23"/>
                  </a:lnTo>
                  <a:lnTo>
                    <a:pt x="63" y="25"/>
                  </a:lnTo>
                  <a:lnTo>
                    <a:pt x="60" y="25"/>
                  </a:lnTo>
                  <a:lnTo>
                    <a:pt x="57" y="32"/>
                  </a:lnTo>
                  <a:lnTo>
                    <a:pt x="57" y="37"/>
                  </a:lnTo>
                  <a:lnTo>
                    <a:pt x="56" y="42"/>
                  </a:lnTo>
                  <a:lnTo>
                    <a:pt x="57" y="47"/>
                  </a:lnTo>
                  <a:lnTo>
                    <a:pt x="58" y="59"/>
                  </a:lnTo>
                  <a:lnTo>
                    <a:pt x="60" y="75"/>
                  </a:lnTo>
                  <a:lnTo>
                    <a:pt x="52" y="78"/>
                  </a:lnTo>
                  <a:lnTo>
                    <a:pt x="43" y="83"/>
                  </a:lnTo>
                  <a:lnTo>
                    <a:pt x="33" y="90"/>
                  </a:lnTo>
                  <a:lnTo>
                    <a:pt x="24" y="97"/>
                  </a:lnTo>
                  <a:lnTo>
                    <a:pt x="17" y="104"/>
                  </a:lnTo>
                  <a:lnTo>
                    <a:pt x="9" y="111"/>
                  </a:lnTo>
                  <a:lnTo>
                    <a:pt x="4" y="118"/>
                  </a:lnTo>
                  <a:lnTo>
                    <a:pt x="0" y="123"/>
                  </a:lnTo>
                  <a:lnTo>
                    <a:pt x="40" y="198"/>
                  </a:lnTo>
                  <a:lnTo>
                    <a:pt x="57" y="201"/>
                  </a:lnTo>
                  <a:lnTo>
                    <a:pt x="73" y="205"/>
                  </a:lnTo>
                  <a:lnTo>
                    <a:pt x="78" y="207"/>
                  </a:lnTo>
                  <a:lnTo>
                    <a:pt x="84" y="210"/>
                  </a:lnTo>
                  <a:lnTo>
                    <a:pt x="89" y="214"/>
                  </a:lnTo>
                  <a:lnTo>
                    <a:pt x="93" y="218"/>
                  </a:lnTo>
                  <a:lnTo>
                    <a:pt x="96" y="222"/>
                  </a:lnTo>
                  <a:lnTo>
                    <a:pt x="99" y="226"/>
                  </a:lnTo>
                  <a:lnTo>
                    <a:pt x="101" y="231"/>
                  </a:lnTo>
                  <a:lnTo>
                    <a:pt x="103" y="237"/>
                  </a:lnTo>
                  <a:lnTo>
                    <a:pt x="106" y="251"/>
                  </a:lnTo>
                  <a:lnTo>
                    <a:pt x="106" y="265"/>
                  </a:lnTo>
                  <a:lnTo>
                    <a:pt x="106" y="272"/>
                  </a:lnTo>
                  <a:lnTo>
                    <a:pt x="103" y="279"/>
                  </a:lnTo>
                  <a:lnTo>
                    <a:pt x="100" y="286"/>
                  </a:lnTo>
                  <a:lnTo>
                    <a:pt x="96" y="293"/>
                  </a:lnTo>
                  <a:lnTo>
                    <a:pt x="93" y="301"/>
                  </a:lnTo>
                  <a:lnTo>
                    <a:pt x="89" y="307"/>
                  </a:lnTo>
                  <a:lnTo>
                    <a:pt x="87" y="314"/>
                  </a:lnTo>
                  <a:lnTo>
                    <a:pt x="86" y="321"/>
                  </a:lnTo>
                  <a:lnTo>
                    <a:pt x="88" y="330"/>
                  </a:lnTo>
                  <a:lnTo>
                    <a:pt x="91" y="343"/>
                  </a:lnTo>
                  <a:lnTo>
                    <a:pt x="98" y="359"/>
                  </a:lnTo>
                  <a:lnTo>
                    <a:pt x="107" y="374"/>
                  </a:lnTo>
                  <a:lnTo>
                    <a:pt x="112" y="382"/>
                  </a:lnTo>
                  <a:lnTo>
                    <a:pt x="117" y="389"/>
                  </a:lnTo>
                  <a:lnTo>
                    <a:pt x="122" y="395"/>
                  </a:lnTo>
                  <a:lnTo>
                    <a:pt x="129" y="401"/>
                  </a:lnTo>
                  <a:lnTo>
                    <a:pt x="134" y="406"/>
                  </a:lnTo>
                  <a:lnTo>
                    <a:pt x="141" y="411"/>
                  </a:lnTo>
                  <a:lnTo>
                    <a:pt x="146" y="413"/>
                  </a:lnTo>
                  <a:lnTo>
                    <a:pt x="153" y="414"/>
                  </a:lnTo>
                  <a:lnTo>
                    <a:pt x="174" y="410"/>
                  </a:lnTo>
                  <a:lnTo>
                    <a:pt x="215" y="398"/>
                  </a:lnTo>
                  <a:lnTo>
                    <a:pt x="236" y="392"/>
                  </a:lnTo>
                  <a:lnTo>
                    <a:pt x="255" y="385"/>
                  </a:lnTo>
                  <a:lnTo>
                    <a:pt x="262" y="381"/>
                  </a:lnTo>
                  <a:lnTo>
                    <a:pt x="267" y="377"/>
                  </a:lnTo>
                  <a:lnTo>
                    <a:pt x="271" y="374"/>
                  </a:lnTo>
                  <a:lnTo>
                    <a:pt x="273" y="370"/>
                  </a:lnTo>
                  <a:lnTo>
                    <a:pt x="271" y="361"/>
                  </a:lnTo>
                  <a:lnTo>
                    <a:pt x="269" y="352"/>
                  </a:lnTo>
                  <a:lnTo>
                    <a:pt x="267" y="343"/>
                  </a:lnTo>
                  <a:lnTo>
                    <a:pt x="263" y="335"/>
                  </a:lnTo>
                  <a:lnTo>
                    <a:pt x="253" y="321"/>
                  </a:lnTo>
                  <a:lnTo>
                    <a:pt x="242" y="309"/>
                  </a:lnTo>
                  <a:lnTo>
                    <a:pt x="231" y="295"/>
                  </a:lnTo>
                  <a:lnTo>
                    <a:pt x="222" y="282"/>
                  </a:lnTo>
                  <a:lnTo>
                    <a:pt x="218" y="274"/>
                  </a:lnTo>
                  <a:lnTo>
                    <a:pt x="215" y="266"/>
                  </a:lnTo>
                  <a:lnTo>
                    <a:pt x="213" y="257"/>
                  </a:lnTo>
                  <a:lnTo>
                    <a:pt x="212" y="247"/>
                  </a:lnTo>
                  <a:lnTo>
                    <a:pt x="213" y="229"/>
                  </a:lnTo>
                  <a:lnTo>
                    <a:pt x="215" y="215"/>
                  </a:lnTo>
                  <a:lnTo>
                    <a:pt x="219" y="202"/>
                  </a:lnTo>
                  <a:lnTo>
                    <a:pt x="222" y="190"/>
                  </a:lnTo>
                  <a:lnTo>
                    <a:pt x="226" y="178"/>
                  </a:lnTo>
                  <a:lnTo>
                    <a:pt x="230" y="167"/>
                  </a:lnTo>
                  <a:lnTo>
                    <a:pt x="232" y="155"/>
                  </a:lnTo>
                  <a:lnTo>
                    <a:pt x="232" y="142"/>
                  </a:lnTo>
                </a:path>
              </a:pathLst>
            </a:custGeom>
            <a:grpFill/>
            <a:ln w="952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grpSp>
          <p:nvGrpSpPr>
            <p:cNvPr id="104" name="Group 164">
              <a:extLst>
                <a:ext uri="{FF2B5EF4-FFF2-40B4-BE49-F238E27FC236}">
                  <a16:creationId xmlns:a16="http://schemas.microsoft.com/office/drawing/2014/main" id="{49D05562-E0F0-401B-84F5-5CBABEE232D6}"/>
                </a:ext>
              </a:extLst>
            </p:cNvPr>
            <p:cNvGrpSpPr>
              <a:grpSpLocks/>
            </p:cNvGrpSpPr>
            <p:nvPr>
              <p:custDataLst>
                <p:tags r:id="rId95"/>
              </p:custDataLst>
            </p:nvPr>
          </p:nvGrpSpPr>
          <p:grpSpPr bwMode="auto">
            <a:xfrm>
              <a:off x="2193925" y="3246438"/>
              <a:ext cx="323850" cy="401637"/>
              <a:chOff x="1486" y="2412"/>
              <a:chExt cx="244" cy="256"/>
            </a:xfrm>
            <a:grpFill/>
          </p:grpSpPr>
          <p:sp>
            <p:nvSpPr>
              <p:cNvPr id="487" name="Freeform 165">
                <a:extLst>
                  <a:ext uri="{FF2B5EF4-FFF2-40B4-BE49-F238E27FC236}">
                    <a16:creationId xmlns:a16="http://schemas.microsoft.com/office/drawing/2014/main" id="{564F8EEF-AF45-4A38-B9F8-9637BE90BE8F}"/>
                  </a:ext>
                </a:extLst>
              </p:cNvPr>
              <p:cNvSpPr>
                <a:spLocks/>
              </p:cNvSpPr>
              <p:nvPr/>
            </p:nvSpPr>
            <p:spPr bwMode="auto">
              <a:xfrm>
                <a:off x="1639" y="2457"/>
                <a:ext cx="18" cy="7"/>
              </a:xfrm>
              <a:custGeom>
                <a:avLst/>
                <a:gdLst>
                  <a:gd name="T0" fmla="*/ 0 w 54"/>
                  <a:gd name="T1" fmla="*/ 0 h 22"/>
                  <a:gd name="T2" fmla="*/ 0 w 54"/>
                  <a:gd name="T3" fmla="*/ 18 h 22"/>
                  <a:gd name="T4" fmla="*/ 6 w 54"/>
                  <a:gd name="T5" fmla="*/ 20 h 22"/>
                  <a:gd name="T6" fmla="*/ 10 w 54"/>
                  <a:gd name="T7" fmla="*/ 21 h 22"/>
                  <a:gd name="T8" fmla="*/ 14 w 54"/>
                  <a:gd name="T9" fmla="*/ 22 h 22"/>
                  <a:gd name="T10" fmla="*/ 20 w 54"/>
                  <a:gd name="T11" fmla="*/ 22 h 22"/>
                  <a:gd name="T12" fmla="*/ 23 w 54"/>
                  <a:gd name="T13" fmla="*/ 22 h 22"/>
                  <a:gd name="T14" fmla="*/ 27 w 54"/>
                  <a:gd name="T15" fmla="*/ 21 h 22"/>
                  <a:gd name="T16" fmla="*/ 31 w 54"/>
                  <a:gd name="T17" fmla="*/ 20 h 22"/>
                  <a:gd name="T18" fmla="*/ 33 w 54"/>
                  <a:gd name="T19" fmla="*/ 18 h 22"/>
                  <a:gd name="T20" fmla="*/ 35 w 54"/>
                  <a:gd name="T21" fmla="*/ 16 h 22"/>
                  <a:gd name="T22" fmla="*/ 41 w 54"/>
                  <a:gd name="T23" fmla="*/ 12 h 22"/>
                  <a:gd name="T24" fmla="*/ 47 w 54"/>
                  <a:gd name="T25" fmla="*/ 8 h 22"/>
                  <a:gd name="T26" fmla="*/ 54 w 54"/>
                  <a:gd name="T27" fmla="*/ 6 h 22"/>
                  <a:gd name="T28" fmla="*/ 36 w 54"/>
                  <a:gd name="T29" fmla="*/ 5 h 22"/>
                  <a:gd name="T30" fmla="*/ 20 w 54"/>
                  <a:gd name="T31" fmla="*/ 3 h 22"/>
                  <a:gd name="T32" fmla="*/ 6 w 54"/>
                  <a:gd name="T33" fmla="*/ 1 h 22"/>
                  <a:gd name="T34" fmla="*/ 0 w 54"/>
                  <a:gd name="T35" fmla="*/ 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4" h="22">
                    <a:moveTo>
                      <a:pt x="0" y="0"/>
                    </a:moveTo>
                    <a:lnTo>
                      <a:pt x="0" y="18"/>
                    </a:lnTo>
                    <a:lnTo>
                      <a:pt x="6" y="20"/>
                    </a:lnTo>
                    <a:lnTo>
                      <a:pt x="10" y="21"/>
                    </a:lnTo>
                    <a:lnTo>
                      <a:pt x="14" y="22"/>
                    </a:lnTo>
                    <a:lnTo>
                      <a:pt x="20" y="22"/>
                    </a:lnTo>
                    <a:lnTo>
                      <a:pt x="23" y="22"/>
                    </a:lnTo>
                    <a:lnTo>
                      <a:pt x="27" y="21"/>
                    </a:lnTo>
                    <a:lnTo>
                      <a:pt x="31" y="20"/>
                    </a:lnTo>
                    <a:lnTo>
                      <a:pt x="33" y="18"/>
                    </a:lnTo>
                    <a:lnTo>
                      <a:pt x="35" y="16"/>
                    </a:lnTo>
                    <a:lnTo>
                      <a:pt x="41" y="12"/>
                    </a:lnTo>
                    <a:lnTo>
                      <a:pt x="47" y="8"/>
                    </a:lnTo>
                    <a:lnTo>
                      <a:pt x="54" y="6"/>
                    </a:lnTo>
                    <a:lnTo>
                      <a:pt x="36" y="5"/>
                    </a:lnTo>
                    <a:lnTo>
                      <a:pt x="20" y="3"/>
                    </a:lnTo>
                    <a:lnTo>
                      <a:pt x="6" y="1"/>
                    </a:lnTo>
                    <a:lnTo>
                      <a:pt x="0" y="0"/>
                    </a:lnTo>
                  </a:path>
                </a:pathLst>
              </a:custGeom>
              <a:grpFill/>
              <a:ln w="952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sp>
            <p:nvSpPr>
              <p:cNvPr id="488" name="Freeform 166">
                <a:extLst>
                  <a:ext uri="{FF2B5EF4-FFF2-40B4-BE49-F238E27FC236}">
                    <a16:creationId xmlns:a16="http://schemas.microsoft.com/office/drawing/2014/main" id="{0F550749-371D-4BB6-9D9F-56DAD26D9519}"/>
                  </a:ext>
                </a:extLst>
              </p:cNvPr>
              <p:cNvSpPr>
                <a:spLocks/>
              </p:cNvSpPr>
              <p:nvPr/>
            </p:nvSpPr>
            <p:spPr bwMode="auto">
              <a:xfrm>
                <a:off x="1526" y="2412"/>
                <a:ext cx="2" cy="8"/>
              </a:xfrm>
              <a:custGeom>
                <a:avLst/>
                <a:gdLst>
                  <a:gd name="T0" fmla="*/ 6 w 6"/>
                  <a:gd name="T1" fmla="*/ 24 h 24"/>
                  <a:gd name="T2" fmla="*/ 6 w 6"/>
                  <a:gd name="T3" fmla="*/ 0 h 24"/>
                  <a:gd name="T4" fmla="*/ 4 w 6"/>
                  <a:gd name="T5" fmla="*/ 1 h 24"/>
                  <a:gd name="T6" fmla="*/ 1 w 6"/>
                  <a:gd name="T7" fmla="*/ 3 h 24"/>
                  <a:gd name="T8" fmla="*/ 0 w 6"/>
                  <a:gd name="T9" fmla="*/ 7 h 24"/>
                  <a:gd name="T10" fmla="*/ 0 w 6"/>
                  <a:gd name="T11" fmla="*/ 12 h 24"/>
                  <a:gd name="T12" fmla="*/ 0 w 6"/>
                  <a:gd name="T13" fmla="*/ 16 h 24"/>
                  <a:gd name="T14" fmla="*/ 1 w 6"/>
                  <a:gd name="T15" fmla="*/ 20 h 24"/>
                  <a:gd name="T16" fmla="*/ 4 w 6"/>
                  <a:gd name="T17" fmla="*/ 23 h 24"/>
                  <a:gd name="T18" fmla="*/ 6 w 6"/>
                  <a:gd name="T19"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 h="24">
                    <a:moveTo>
                      <a:pt x="6" y="24"/>
                    </a:moveTo>
                    <a:lnTo>
                      <a:pt x="6" y="0"/>
                    </a:lnTo>
                    <a:lnTo>
                      <a:pt x="4" y="1"/>
                    </a:lnTo>
                    <a:lnTo>
                      <a:pt x="1" y="3"/>
                    </a:lnTo>
                    <a:lnTo>
                      <a:pt x="0" y="7"/>
                    </a:lnTo>
                    <a:lnTo>
                      <a:pt x="0" y="12"/>
                    </a:lnTo>
                    <a:lnTo>
                      <a:pt x="0" y="16"/>
                    </a:lnTo>
                    <a:lnTo>
                      <a:pt x="1" y="20"/>
                    </a:lnTo>
                    <a:lnTo>
                      <a:pt x="4" y="23"/>
                    </a:lnTo>
                    <a:lnTo>
                      <a:pt x="6" y="24"/>
                    </a:lnTo>
                  </a:path>
                </a:pathLst>
              </a:custGeom>
              <a:grpFill/>
              <a:ln w="952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sp>
            <p:nvSpPr>
              <p:cNvPr id="489" name="Freeform 167">
                <a:extLst>
                  <a:ext uri="{FF2B5EF4-FFF2-40B4-BE49-F238E27FC236}">
                    <a16:creationId xmlns:a16="http://schemas.microsoft.com/office/drawing/2014/main" id="{E26F6E8C-D46C-4DB0-8FAA-4482B782A1F7}"/>
                  </a:ext>
                </a:extLst>
              </p:cNvPr>
              <p:cNvSpPr>
                <a:spLocks/>
              </p:cNvSpPr>
              <p:nvPr/>
            </p:nvSpPr>
            <p:spPr bwMode="auto">
              <a:xfrm>
                <a:off x="1557" y="2438"/>
                <a:ext cx="8" cy="4"/>
              </a:xfrm>
              <a:custGeom>
                <a:avLst/>
                <a:gdLst>
                  <a:gd name="T0" fmla="*/ 0 w 27"/>
                  <a:gd name="T1" fmla="*/ 12 h 12"/>
                  <a:gd name="T2" fmla="*/ 27 w 27"/>
                  <a:gd name="T3" fmla="*/ 12 h 12"/>
                  <a:gd name="T4" fmla="*/ 14 w 27"/>
                  <a:gd name="T5" fmla="*/ 0 h 12"/>
                  <a:gd name="T6" fmla="*/ 0 w 27"/>
                  <a:gd name="T7" fmla="*/ 12 h 12"/>
                </a:gdLst>
                <a:ahLst/>
                <a:cxnLst>
                  <a:cxn ang="0">
                    <a:pos x="T0" y="T1"/>
                  </a:cxn>
                  <a:cxn ang="0">
                    <a:pos x="T2" y="T3"/>
                  </a:cxn>
                  <a:cxn ang="0">
                    <a:pos x="T4" y="T5"/>
                  </a:cxn>
                  <a:cxn ang="0">
                    <a:pos x="T6" y="T7"/>
                  </a:cxn>
                </a:cxnLst>
                <a:rect l="0" t="0" r="r" b="b"/>
                <a:pathLst>
                  <a:path w="27" h="12">
                    <a:moveTo>
                      <a:pt x="0" y="12"/>
                    </a:moveTo>
                    <a:lnTo>
                      <a:pt x="27" y="12"/>
                    </a:lnTo>
                    <a:lnTo>
                      <a:pt x="14" y="0"/>
                    </a:lnTo>
                    <a:lnTo>
                      <a:pt x="0" y="12"/>
                    </a:lnTo>
                  </a:path>
                </a:pathLst>
              </a:custGeom>
              <a:grpFill/>
              <a:ln w="952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sp>
            <p:nvSpPr>
              <p:cNvPr id="490" name="Freeform 168">
                <a:extLst>
                  <a:ext uri="{FF2B5EF4-FFF2-40B4-BE49-F238E27FC236}">
                    <a16:creationId xmlns:a16="http://schemas.microsoft.com/office/drawing/2014/main" id="{60A3E99E-3CE7-46CF-9BD3-E7FA1E43526C}"/>
                  </a:ext>
                </a:extLst>
              </p:cNvPr>
              <p:cNvSpPr>
                <a:spLocks/>
              </p:cNvSpPr>
              <p:nvPr/>
            </p:nvSpPr>
            <p:spPr bwMode="auto">
              <a:xfrm>
                <a:off x="1486" y="2444"/>
                <a:ext cx="244" cy="224"/>
              </a:xfrm>
              <a:custGeom>
                <a:avLst/>
                <a:gdLst>
                  <a:gd name="T0" fmla="*/ 9 w 743"/>
                  <a:gd name="T1" fmla="*/ 208 h 672"/>
                  <a:gd name="T2" fmla="*/ 50 w 743"/>
                  <a:gd name="T3" fmla="*/ 266 h 672"/>
                  <a:gd name="T4" fmla="*/ 121 w 743"/>
                  <a:gd name="T5" fmla="*/ 294 h 672"/>
                  <a:gd name="T6" fmla="*/ 166 w 743"/>
                  <a:gd name="T7" fmla="*/ 316 h 672"/>
                  <a:gd name="T8" fmla="*/ 198 w 743"/>
                  <a:gd name="T9" fmla="*/ 346 h 672"/>
                  <a:gd name="T10" fmla="*/ 296 w 743"/>
                  <a:gd name="T11" fmla="*/ 379 h 672"/>
                  <a:gd name="T12" fmla="*/ 286 w 743"/>
                  <a:gd name="T13" fmla="*/ 420 h 672"/>
                  <a:gd name="T14" fmla="*/ 311 w 743"/>
                  <a:gd name="T15" fmla="*/ 513 h 672"/>
                  <a:gd name="T16" fmla="*/ 303 w 743"/>
                  <a:gd name="T17" fmla="*/ 535 h 672"/>
                  <a:gd name="T18" fmla="*/ 302 w 743"/>
                  <a:gd name="T19" fmla="*/ 566 h 672"/>
                  <a:gd name="T20" fmla="*/ 328 w 743"/>
                  <a:gd name="T21" fmla="*/ 617 h 672"/>
                  <a:gd name="T22" fmla="*/ 371 w 743"/>
                  <a:gd name="T23" fmla="*/ 659 h 672"/>
                  <a:gd name="T24" fmla="*/ 415 w 743"/>
                  <a:gd name="T25" fmla="*/ 671 h 672"/>
                  <a:gd name="T26" fmla="*/ 465 w 743"/>
                  <a:gd name="T27" fmla="*/ 653 h 672"/>
                  <a:gd name="T28" fmla="*/ 507 w 743"/>
                  <a:gd name="T29" fmla="*/ 619 h 672"/>
                  <a:gd name="T30" fmla="*/ 524 w 743"/>
                  <a:gd name="T31" fmla="*/ 586 h 672"/>
                  <a:gd name="T32" fmla="*/ 477 w 743"/>
                  <a:gd name="T33" fmla="*/ 469 h 672"/>
                  <a:gd name="T34" fmla="*/ 577 w 743"/>
                  <a:gd name="T35" fmla="*/ 500 h 672"/>
                  <a:gd name="T36" fmla="*/ 600 w 743"/>
                  <a:gd name="T37" fmla="*/ 477 h 672"/>
                  <a:gd name="T38" fmla="*/ 652 w 743"/>
                  <a:gd name="T39" fmla="*/ 445 h 672"/>
                  <a:gd name="T40" fmla="*/ 669 w 743"/>
                  <a:gd name="T41" fmla="*/ 441 h 672"/>
                  <a:gd name="T42" fmla="*/ 685 w 743"/>
                  <a:gd name="T43" fmla="*/ 435 h 672"/>
                  <a:gd name="T44" fmla="*/ 666 w 743"/>
                  <a:gd name="T45" fmla="*/ 327 h 672"/>
                  <a:gd name="T46" fmla="*/ 709 w 743"/>
                  <a:gd name="T47" fmla="*/ 294 h 672"/>
                  <a:gd name="T48" fmla="*/ 714 w 743"/>
                  <a:gd name="T49" fmla="*/ 253 h 672"/>
                  <a:gd name="T50" fmla="*/ 726 w 743"/>
                  <a:gd name="T51" fmla="*/ 235 h 672"/>
                  <a:gd name="T52" fmla="*/ 728 w 743"/>
                  <a:gd name="T53" fmla="*/ 213 h 672"/>
                  <a:gd name="T54" fmla="*/ 700 w 743"/>
                  <a:gd name="T55" fmla="*/ 196 h 672"/>
                  <a:gd name="T56" fmla="*/ 686 w 743"/>
                  <a:gd name="T57" fmla="*/ 168 h 672"/>
                  <a:gd name="T58" fmla="*/ 670 w 743"/>
                  <a:gd name="T59" fmla="*/ 145 h 672"/>
                  <a:gd name="T60" fmla="*/ 639 w 743"/>
                  <a:gd name="T61" fmla="*/ 152 h 672"/>
                  <a:gd name="T62" fmla="*/ 630 w 743"/>
                  <a:gd name="T63" fmla="*/ 134 h 672"/>
                  <a:gd name="T64" fmla="*/ 602 w 743"/>
                  <a:gd name="T65" fmla="*/ 115 h 672"/>
                  <a:gd name="T66" fmla="*/ 584 w 743"/>
                  <a:gd name="T67" fmla="*/ 97 h 672"/>
                  <a:gd name="T68" fmla="*/ 536 w 743"/>
                  <a:gd name="T69" fmla="*/ 75 h 672"/>
                  <a:gd name="T70" fmla="*/ 490 w 743"/>
                  <a:gd name="T71" fmla="*/ 87 h 672"/>
                  <a:gd name="T72" fmla="*/ 472 w 743"/>
                  <a:gd name="T73" fmla="*/ 101 h 672"/>
                  <a:gd name="T74" fmla="*/ 434 w 743"/>
                  <a:gd name="T75" fmla="*/ 116 h 672"/>
                  <a:gd name="T76" fmla="*/ 418 w 743"/>
                  <a:gd name="T77" fmla="*/ 104 h 672"/>
                  <a:gd name="T78" fmla="*/ 393 w 743"/>
                  <a:gd name="T79" fmla="*/ 102 h 672"/>
                  <a:gd name="T80" fmla="*/ 359 w 743"/>
                  <a:gd name="T81" fmla="*/ 83 h 672"/>
                  <a:gd name="T82" fmla="*/ 317 w 743"/>
                  <a:gd name="T83" fmla="*/ 85 h 672"/>
                  <a:gd name="T84" fmla="*/ 291 w 743"/>
                  <a:gd name="T85" fmla="*/ 92 h 672"/>
                  <a:gd name="T86" fmla="*/ 252 w 743"/>
                  <a:gd name="T87" fmla="*/ 93 h 672"/>
                  <a:gd name="T88" fmla="*/ 233 w 743"/>
                  <a:gd name="T89" fmla="*/ 52 h 672"/>
                  <a:gd name="T90" fmla="*/ 179 w 743"/>
                  <a:gd name="T91" fmla="*/ 22 h 672"/>
                  <a:gd name="T92" fmla="*/ 148 w 743"/>
                  <a:gd name="T93" fmla="*/ 10 h 672"/>
                  <a:gd name="T94" fmla="*/ 136 w 743"/>
                  <a:gd name="T95" fmla="*/ 46 h 672"/>
                  <a:gd name="T96" fmla="*/ 119 w 743"/>
                  <a:gd name="T97" fmla="*/ 69 h 672"/>
                  <a:gd name="T98" fmla="*/ 119 w 743"/>
                  <a:gd name="T99" fmla="*/ 137 h 672"/>
                  <a:gd name="T100" fmla="*/ 104 w 743"/>
                  <a:gd name="T101" fmla="*/ 194 h 672"/>
                  <a:gd name="T102" fmla="*/ 87 w 743"/>
                  <a:gd name="T103" fmla="*/ 190 h 672"/>
                  <a:gd name="T104" fmla="*/ 70 w 743"/>
                  <a:gd name="T105" fmla="*/ 184 h 672"/>
                  <a:gd name="T106" fmla="*/ 57 w 743"/>
                  <a:gd name="T107" fmla="*/ 169 h 672"/>
                  <a:gd name="T108" fmla="*/ 52 w 743"/>
                  <a:gd name="T109" fmla="*/ 119 h 672"/>
                  <a:gd name="T110" fmla="*/ 73 w 743"/>
                  <a:gd name="T111" fmla="*/ 61 h 672"/>
                  <a:gd name="T112" fmla="*/ 97 w 743"/>
                  <a:gd name="T113" fmla="*/ 15 h 672"/>
                  <a:gd name="T114" fmla="*/ 52 w 743"/>
                  <a:gd name="T115" fmla="*/ 30 h 672"/>
                  <a:gd name="T116" fmla="*/ 16 w 743"/>
                  <a:gd name="T117" fmla="*/ 70 h 672"/>
                  <a:gd name="T118" fmla="*/ 1 w 743"/>
                  <a:gd name="T119" fmla="*/ 120 h 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743" h="672">
                    <a:moveTo>
                      <a:pt x="0" y="143"/>
                    </a:moveTo>
                    <a:lnTo>
                      <a:pt x="0" y="160"/>
                    </a:lnTo>
                    <a:lnTo>
                      <a:pt x="2" y="177"/>
                    </a:lnTo>
                    <a:lnTo>
                      <a:pt x="5" y="194"/>
                    </a:lnTo>
                    <a:lnTo>
                      <a:pt x="9" y="208"/>
                    </a:lnTo>
                    <a:lnTo>
                      <a:pt x="15" y="222"/>
                    </a:lnTo>
                    <a:lnTo>
                      <a:pt x="22" y="235"/>
                    </a:lnTo>
                    <a:lnTo>
                      <a:pt x="29" y="246"/>
                    </a:lnTo>
                    <a:lnTo>
                      <a:pt x="39" y="257"/>
                    </a:lnTo>
                    <a:lnTo>
                      <a:pt x="50" y="266"/>
                    </a:lnTo>
                    <a:lnTo>
                      <a:pt x="61" y="274"/>
                    </a:lnTo>
                    <a:lnTo>
                      <a:pt x="74" y="280"/>
                    </a:lnTo>
                    <a:lnTo>
                      <a:pt x="89" y="286"/>
                    </a:lnTo>
                    <a:lnTo>
                      <a:pt x="104" y="291"/>
                    </a:lnTo>
                    <a:lnTo>
                      <a:pt x="121" y="294"/>
                    </a:lnTo>
                    <a:lnTo>
                      <a:pt x="139" y="296"/>
                    </a:lnTo>
                    <a:lnTo>
                      <a:pt x="159" y="297"/>
                    </a:lnTo>
                    <a:lnTo>
                      <a:pt x="160" y="302"/>
                    </a:lnTo>
                    <a:lnTo>
                      <a:pt x="162" y="309"/>
                    </a:lnTo>
                    <a:lnTo>
                      <a:pt x="166" y="316"/>
                    </a:lnTo>
                    <a:lnTo>
                      <a:pt x="171" y="323"/>
                    </a:lnTo>
                    <a:lnTo>
                      <a:pt x="177" y="331"/>
                    </a:lnTo>
                    <a:lnTo>
                      <a:pt x="184" y="337"/>
                    </a:lnTo>
                    <a:lnTo>
                      <a:pt x="191" y="342"/>
                    </a:lnTo>
                    <a:lnTo>
                      <a:pt x="198" y="346"/>
                    </a:lnTo>
                    <a:lnTo>
                      <a:pt x="311" y="346"/>
                    </a:lnTo>
                    <a:lnTo>
                      <a:pt x="308" y="357"/>
                    </a:lnTo>
                    <a:lnTo>
                      <a:pt x="305" y="365"/>
                    </a:lnTo>
                    <a:lnTo>
                      <a:pt x="300" y="372"/>
                    </a:lnTo>
                    <a:lnTo>
                      <a:pt x="296" y="379"/>
                    </a:lnTo>
                    <a:lnTo>
                      <a:pt x="292" y="385"/>
                    </a:lnTo>
                    <a:lnTo>
                      <a:pt x="288" y="391"/>
                    </a:lnTo>
                    <a:lnTo>
                      <a:pt x="286" y="399"/>
                    </a:lnTo>
                    <a:lnTo>
                      <a:pt x="285" y="408"/>
                    </a:lnTo>
                    <a:lnTo>
                      <a:pt x="286" y="420"/>
                    </a:lnTo>
                    <a:lnTo>
                      <a:pt x="289" y="435"/>
                    </a:lnTo>
                    <a:lnTo>
                      <a:pt x="293" y="451"/>
                    </a:lnTo>
                    <a:lnTo>
                      <a:pt x="298" y="467"/>
                    </a:lnTo>
                    <a:lnTo>
                      <a:pt x="307" y="495"/>
                    </a:lnTo>
                    <a:lnTo>
                      <a:pt x="311" y="513"/>
                    </a:lnTo>
                    <a:lnTo>
                      <a:pt x="310" y="517"/>
                    </a:lnTo>
                    <a:lnTo>
                      <a:pt x="309" y="522"/>
                    </a:lnTo>
                    <a:lnTo>
                      <a:pt x="307" y="526"/>
                    </a:lnTo>
                    <a:lnTo>
                      <a:pt x="305" y="531"/>
                    </a:lnTo>
                    <a:lnTo>
                      <a:pt x="303" y="535"/>
                    </a:lnTo>
                    <a:lnTo>
                      <a:pt x="300" y="540"/>
                    </a:lnTo>
                    <a:lnTo>
                      <a:pt x="298" y="544"/>
                    </a:lnTo>
                    <a:lnTo>
                      <a:pt x="298" y="549"/>
                    </a:lnTo>
                    <a:lnTo>
                      <a:pt x="299" y="557"/>
                    </a:lnTo>
                    <a:lnTo>
                      <a:pt x="302" y="566"/>
                    </a:lnTo>
                    <a:lnTo>
                      <a:pt x="305" y="577"/>
                    </a:lnTo>
                    <a:lnTo>
                      <a:pt x="309" y="587"/>
                    </a:lnTo>
                    <a:lnTo>
                      <a:pt x="315" y="597"/>
                    </a:lnTo>
                    <a:lnTo>
                      <a:pt x="321" y="607"/>
                    </a:lnTo>
                    <a:lnTo>
                      <a:pt x="328" y="617"/>
                    </a:lnTo>
                    <a:lnTo>
                      <a:pt x="337" y="627"/>
                    </a:lnTo>
                    <a:lnTo>
                      <a:pt x="344" y="637"/>
                    </a:lnTo>
                    <a:lnTo>
                      <a:pt x="353" y="645"/>
                    </a:lnTo>
                    <a:lnTo>
                      <a:pt x="362" y="653"/>
                    </a:lnTo>
                    <a:lnTo>
                      <a:pt x="371" y="659"/>
                    </a:lnTo>
                    <a:lnTo>
                      <a:pt x="379" y="664"/>
                    </a:lnTo>
                    <a:lnTo>
                      <a:pt x="388" y="669"/>
                    </a:lnTo>
                    <a:lnTo>
                      <a:pt x="397" y="671"/>
                    </a:lnTo>
                    <a:lnTo>
                      <a:pt x="405" y="672"/>
                    </a:lnTo>
                    <a:lnTo>
                      <a:pt x="415" y="671"/>
                    </a:lnTo>
                    <a:lnTo>
                      <a:pt x="424" y="670"/>
                    </a:lnTo>
                    <a:lnTo>
                      <a:pt x="435" y="667"/>
                    </a:lnTo>
                    <a:lnTo>
                      <a:pt x="445" y="663"/>
                    </a:lnTo>
                    <a:lnTo>
                      <a:pt x="455" y="658"/>
                    </a:lnTo>
                    <a:lnTo>
                      <a:pt x="465" y="653"/>
                    </a:lnTo>
                    <a:lnTo>
                      <a:pt x="475" y="647"/>
                    </a:lnTo>
                    <a:lnTo>
                      <a:pt x="484" y="641"/>
                    </a:lnTo>
                    <a:lnTo>
                      <a:pt x="493" y="634"/>
                    </a:lnTo>
                    <a:lnTo>
                      <a:pt x="500" y="627"/>
                    </a:lnTo>
                    <a:lnTo>
                      <a:pt x="507" y="619"/>
                    </a:lnTo>
                    <a:lnTo>
                      <a:pt x="512" y="612"/>
                    </a:lnTo>
                    <a:lnTo>
                      <a:pt x="518" y="605"/>
                    </a:lnTo>
                    <a:lnTo>
                      <a:pt x="521" y="599"/>
                    </a:lnTo>
                    <a:lnTo>
                      <a:pt x="523" y="592"/>
                    </a:lnTo>
                    <a:lnTo>
                      <a:pt x="524" y="586"/>
                    </a:lnTo>
                    <a:lnTo>
                      <a:pt x="518" y="574"/>
                    </a:lnTo>
                    <a:lnTo>
                      <a:pt x="504" y="551"/>
                    </a:lnTo>
                    <a:lnTo>
                      <a:pt x="487" y="528"/>
                    </a:lnTo>
                    <a:lnTo>
                      <a:pt x="477" y="513"/>
                    </a:lnTo>
                    <a:lnTo>
                      <a:pt x="477" y="469"/>
                    </a:lnTo>
                    <a:lnTo>
                      <a:pt x="504" y="469"/>
                    </a:lnTo>
                    <a:lnTo>
                      <a:pt x="518" y="476"/>
                    </a:lnTo>
                    <a:lnTo>
                      <a:pt x="541" y="484"/>
                    </a:lnTo>
                    <a:lnTo>
                      <a:pt x="564" y="493"/>
                    </a:lnTo>
                    <a:lnTo>
                      <a:pt x="577" y="500"/>
                    </a:lnTo>
                    <a:lnTo>
                      <a:pt x="578" y="496"/>
                    </a:lnTo>
                    <a:lnTo>
                      <a:pt x="580" y="493"/>
                    </a:lnTo>
                    <a:lnTo>
                      <a:pt x="584" y="489"/>
                    </a:lnTo>
                    <a:lnTo>
                      <a:pt x="589" y="485"/>
                    </a:lnTo>
                    <a:lnTo>
                      <a:pt x="600" y="477"/>
                    </a:lnTo>
                    <a:lnTo>
                      <a:pt x="614" y="469"/>
                    </a:lnTo>
                    <a:lnTo>
                      <a:pt x="629" y="461"/>
                    </a:lnTo>
                    <a:lnTo>
                      <a:pt x="642" y="453"/>
                    </a:lnTo>
                    <a:lnTo>
                      <a:pt x="647" y="449"/>
                    </a:lnTo>
                    <a:lnTo>
                      <a:pt x="652" y="445"/>
                    </a:lnTo>
                    <a:lnTo>
                      <a:pt x="655" y="442"/>
                    </a:lnTo>
                    <a:lnTo>
                      <a:pt x="657" y="438"/>
                    </a:lnTo>
                    <a:lnTo>
                      <a:pt x="662" y="440"/>
                    </a:lnTo>
                    <a:lnTo>
                      <a:pt x="666" y="441"/>
                    </a:lnTo>
                    <a:lnTo>
                      <a:pt x="669" y="441"/>
                    </a:lnTo>
                    <a:lnTo>
                      <a:pt x="674" y="441"/>
                    </a:lnTo>
                    <a:lnTo>
                      <a:pt x="677" y="440"/>
                    </a:lnTo>
                    <a:lnTo>
                      <a:pt x="679" y="439"/>
                    </a:lnTo>
                    <a:lnTo>
                      <a:pt x="681" y="437"/>
                    </a:lnTo>
                    <a:lnTo>
                      <a:pt x="685" y="435"/>
                    </a:lnTo>
                    <a:lnTo>
                      <a:pt x="691" y="424"/>
                    </a:lnTo>
                    <a:lnTo>
                      <a:pt x="697" y="414"/>
                    </a:lnTo>
                    <a:lnTo>
                      <a:pt x="657" y="339"/>
                    </a:lnTo>
                    <a:lnTo>
                      <a:pt x="661" y="334"/>
                    </a:lnTo>
                    <a:lnTo>
                      <a:pt x="666" y="327"/>
                    </a:lnTo>
                    <a:lnTo>
                      <a:pt x="674" y="320"/>
                    </a:lnTo>
                    <a:lnTo>
                      <a:pt x="681" y="313"/>
                    </a:lnTo>
                    <a:lnTo>
                      <a:pt x="690" y="306"/>
                    </a:lnTo>
                    <a:lnTo>
                      <a:pt x="700" y="299"/>
                    </a:lnTo>
                    <a:lnTo>
                      <a:pt x="709" y="294"/>
                    </a:lnTo>
                    <a:lnTo>
                      <a:pt x="717" y="291"/>
                    </a:lnTo>
                    <a:lnTo>
                      <a:pt x="715" y="275"/>
                    </a:lnTo>
                    <a:lnTo>
                      <a:pt x="714" y="263"/>
                    </a:lnTo>
                    <a:lnTo>
                      <a:pt x="713" y="258"/>
                    </a:lnTo>
                    <a:lnTo>
                      <a:pt x="714" y="253"/>
                    </a:lnTo>
                    <a:lnTo>
                      <a:pt x="714" y="248"/>
                    </a:lnTo>
                    <a:lnTo>
                      <a:pt x="717" y="241"/>
                    </a:lnTo>
                    <a:lnTo>
                      <a:pt x="720" y="241"/>
                    </a:lnTo>
                    <a:lnTo>
                      <a:pt x="723" y="239"/>
                    </a:lnTo>
                    <a:lnTo>
                      <a:pt x="726" y="235"/>
                    </a:lnTo>
                    <a:lnTo>
                      <a:pt x="730" y="231"/>
                    </a:lnTo>
                    <a:lnTo>
                      <a:pt x="737" y="223"/>
                    </a:lnTo>
                    <a:lnTo>
                      <a:pt x="743" y="216"/>
                    </a:lnTo>
                    <a:lnTo>
                      <a:pt x="735" y="215"/>
                    </a:lnTo>
                    <a:lnTo>
                      <a:pt x="728" y="213"/>
                    </a:lnTo>
                    <a:lnTo>
                      <a:pt x="721" y="210"/>
                    </a:lnTo>
                    <a:lnTo>
                      <a:pt x="714" y="207"/>
                    </a:lnTo>
                    <a:lnTo>
                      <a:pt x="709" y="204"/>
                    </a:lnTo>
                    <a:lnTo>
                      <a:pt x="703" y="200"/>
                    </a:lnTo>
                    <a:lnTo>
                      <a:pt x="700" y="196"/>
                    </a:lnTo>
                    <a:lnTo>
                      <a:pt x="696" y="191"/>
                    </a:lnTo>
                    <a:lnTo>
                      <a:pt x="692" y="186"/>
                    </a:lnTo>
                    <a:lnTo>
                      <a:pt x="690" y="181"/>
                    </a:lnTo>
                    <a:lnTo>
                      <a:pt x="688" y="174"/>
                    </a:lnTo>
                    <a:lnTo>
                      <a:pt x="686" y="168"/>
                    </a:lnTo>
                    <a:lnTo>
                      <a:pt x="684" y="156"/>
                    </a:lnTo>
                    <a:lnTo>
                      <a:pt x="684" y="143"/>
                    </a:lnTo>
                    <a:lnTo>
                      <a:pt x="679" y="143"/>
                    </a:lnTo>
                    <a:lnTo>
                      <a:pt x="675" y="144"/>
                    </a:lnTo>
                    <a:lnTo>
                      <a:pt x="670" y="145"/>
                    </a:lnTo>
                    <a:lnTo>
                      <a:pt x="667" y="146"/>
                    </a:lnTo>
                    <a:lnTo>
                      <a:pt x="662" y="150"/>
                    </a:lnTo>
                    <a:lnTo>
                      <a:pt x="657" y="155"/>
                    </a:lnTo>
                    <a:lnTo>
                      <a:pt x="646" y="154"/>
                    </a:lnTo>
                    <a:lnTo>
                      <a:pt x="639" y="152"/>
                    </a:lnTo>
                    <a:lnTo>
                      <a:pt x="636" y="150"/>
                    </a:lnTo>
                    <a:lnTo>
                      <a:pt x="634" y="148"/>
                    </a:lnTo>
                    <a:lnTo>
                      <a:pt x="632" y="146"/>
                    </a:lnTo>
                    <a:lnTo>
                      <a:pt x="631" y="144"/>
                    </a:lnTo>
                    <a:lnTo>
                      <a:pt x="630" y="134"/>
                    </a:lnTo>
                    <a:lnTo>
                      <a:pt x="630" y="124"/>
                    </a:lnTo>
                    <a:lnTo>
                      <a:pt x="624" y="124"/>
                    </a:lnTo>
                    <a:lnTo>
                      <a:pt x="618" y="121"/>
                    </a:lnTo>
                    <a:lnTo>
                      <a:pt x="610" y="119"/>
                    </a:lnTo>
                    <a:lnTo>
                      <a:pt x="602" y="115"/>
                    </a:lnTo>
                    <a:lnTo>
                      <a:pt x="595" y="111"/>
                    </a:lnTo>
                    <a:lnTo>
                      <a:pt x="589" y="106"/>
                    </a:lnTo>
                    <a:lnTo>
                      <a:pt x="587" y="103"/>
                    </a:lnTo>
                    <a:lnTo>
                      <a:pt x="585" y="100"/>
                    </a:lnTo>
                    <a:lnTo>
                      <a:pt x="584" y="97"/>
                    </a:lnTo>
                    <a:lnTo>
                      <a:pt x="584" y="93"/>
                    </a:lnTo>
                    <a:lnTo>
                      <a:pt x="587" y="83"/>
                    </a:lnTo>
                    <a:lnTo>
                      <a:pt x="590" y="69"/>
                    </a:lnTo>
                    <a:lnTo>
                      <a:pt x="544" y="69"/>
                    </a:lnTo>
                    <a:lnTo>
                      <a:pt x="536" y="75"/>
                    </a:lnTo>
                    <a:lnTo>
                      <a:pt x="530" y="80"/>
                    </a:lnTo>
                    <a:lnTo>
                      <a:pt x="523" y="83"/>
                    </a:lnTo>
                    <a:lnTo>
                      <a:pt x="518" y="85"/>
                    </a:lnTo>
                    <a:lnTo>
                      <a:pt x="505" y="87"/>
                    </a:lnTo>
                    <a:lnTo>
                      <a:pt x="490" y="87"/>
                    </a:lnTo>
                    <a:lnTo>
                      <a:pt x="485" y="88"/>
                    </a:lnTo>
                    <a:lnTo>
                      <a:pt x="478" y="92"/>
                    </a:lnTo>
                    <a:lnTo>
                      <a:pt x="475" y="94"/>
                    </a:lnTo>
                    <a:lnTo>
                      <a:pt x="473" y="97"/>
                    </a:lnTo>
                    <a:lnTo>
                      <a:pt x="472" y="101"/>
                    </a:lnTo>
                    <a:lnTo>
                      <a:pt x="471" y="105"/>
                    </a:lnTo>
                    <a:lnTo>
                      <a:pt x="457" y="111"/>
                    </a:lnTo>
                    <a:lnTo>
                      <a:pt x="444" y="117"/>
                    </a:lnTo>
                    <a:lnTo>
                      <a:pt x="439" y="117"/>
                    </a:lnTo>
                    <a:lnTo>
                      <a:pt x="434" y="116"/>
                    </a:lnTo>
                    <a:lnTo>
                      <a:pt x="430" y="115"/>
                    </a:lnTo>
                    <a:lnTo>
                      <a:pt x="426" y="113"/>
                    </a:lnTo>
                    <a:lnTo>
                      <a:pt x="422" y="110"/>
                    </a:lnTo>
                    <a:lnTo>
                      <a:pt x="420" y="107"/>
                    </a:lnTo>
                    <a:lnTo>
                      <a:pt x="418" y="104"/>
                    </a:lnTo>
                    <a:lnTo>
                      <a:pt x="418" y="99"/>
                    </a:lnTo>
                    <a:lnTo>
                      <a:pt x="410" y="103"/>
                    </a:lnTo>
                    <a:lnTo>
                      <a:pt x="404" y="104"/>
                    </a:lnTo>
                    <a:lnTo>
                      <a:pt x="398" y="104"/>
                    </a:lnTo>
                    <a:lnTo>
                      <a:pt x="393" y="102"/>
                    </a:lnTo>
                    <a:lnTo>
                      <a:pt x="388" y="98"/>
                    </a:lnTo>
                    <a:lnTo>
                      <a:pt x="384" y="93"/>
                    </a:lnTo>
                    <a:lnTo>
                      <a:pt x="381" y="88"/>
                    </a:lnTo>
                    <a:lnTo>
                      <a:pt x="378" y="81"/>
                    </a:lnTo>
                    <a:lnTo>
                      <a:pt x="359" y="83"/>
                    </a:lnTo>
                    <a:lnTo>
                      <a:pt x="340" y="86"/>
                    </a:lnTo>
                    <a:lnTo>
                      <a:pt x="331" y="86"/>
                    </a:lnTo>
                    <a:lnTo>
                      <a:pt x="323" y="86"/>
                    </a:lnTo>
                    <a:lnTo>
                      <a:pt x="320" y="86"/>
                    </a:lnTo>
                    <a:lnTo>
                      <a:pt x="317" y="85"/>
                    </a:lnTo>
                    <a:lnTo>
                      <a:pt x="314" y="83"/>
                    </a:lnTo>
                    <a:lnTo>
                      <a:pt x="311" y="81"/>
                    </a:lnTo>
                    <a:lnTo>
                      <a:pt x="305" y="86"/>
                    </a:lnTo>
                    <a:lnTo>
                      <a:pt x="298" y="89"/>
                    </a:lnTo>
                    <a:lnTo>
                      <a:pt x="291" y="92"/>
                    </a:lnTo>
                    <a:lnTo>
                      <a:pt x="285" y="93"/>
                    </a:lnTo>
                    <a:lnTo>
                      <a:pt x="275" y="93"/>
                    </a:lnTo>
                    <a:lnTo>
                      <a:pt x="265" y="93"/>
                    </a:lnTo>
                    <a:lnTo>
                      <a:pt x="258" y="93"/>
                    </a:lnTo>
                    <a:lnTo>
                      <a:pt x="252" y="93"/>
                    </a:lnTo>
                    <a:lnTo>
                      <a:pt x="251" y="83"/>
                    </a:lnTo>
                    <a:lnTo>
                      <a:pt x="249" y="73"/>
                    </a:lnTo>
                    <a:lnTo>
                      <a:pt x="244" y="65"/>
                    </a:lnTo>
                    <a:lnTo>
                      <a:pt x="240" y="58"/>
                    </a:lnTo>
                    <a:lnTo>
                      <a:pt x="233" y="52"/>
                    </a:lnTo>
                    <a:lnTo>
                      <a:pt x="227" y="47"/>
                    </a:lnTo>
                    <a:lnTo>
                      <a:pt x="219" y="42"/>
                    </a:lnTo>
                    <a:lnTo>
                      <a:pt x="211" y="38"/>
                    </a:lnTo>
                    <a:lnTo>
                      <a:pt x="195" y="30"/>
                    </a:lnTo>
                    <a:lnTo>
                      <a:pt x="179" y="22"/>
                    </a:lnTo>
                    <a:lnTo>
                      <a:pt x="171" y="18"/>
                    </a:lnTo>
                    <a:lnTo>
                      <a:pt x="164" y="13"/>
                    </a:lnTo>
                    <a:lnTo>
                      <a:pt x="158" y="7"/>
                    </a:lnTo>
                    <a:lnTo>
                      <a:pt x="152" y="0"/>
                    </a:lnTo>
                    <a:lnTo>
                      <a:pt x="148" y="10"/>
                    </a:lnTo>
                    <a:lnTo>
                      <a:pt x="146" y="20"/>
                    </a:lnTo>
                    <a:lnTo>
                      <a:pt x="146" y="31"/>
                    </a:lnTo>
                    <a:lnTo>
                      <a:pt x="146" y="44"/>
                    </a:lnTo>
                    <a:lnTo>
                      <a:pt x="140" y="44"/>
                    </a:lnTo>
                    <a:lnTo>
                      <a:pt x="136" y="46"/>
                    </a:lnTo>
                    <a:lnTo>
                      <a:pt x="131" y="49"/>
                    </a:lnTo>
                    <a:lnTo>
                      <a:pt x="127" y="52"/>
                    </a:lnTo>
                    <a:lnTo>
                      <a:pt x="124" y="57"/>
                    </a:lnTo>
                    <a:lnTo>
                      <a:pt x="121" y="62"/>
                    </a:lnTo>
                    <a:lnTo>
                      <a:pt x="119" y="69"/>
                    </a:lnTo>
                    <a:lnTo>
                      <a:pt x="119" y="75"/>
                    </a:lnTo>
                    <a:lnTo>
                      <a:pt x="119" y="96"/>
                    </a:lnTo>
                    <a:lnTo>
                      <a:pt x="119" y="108"/>
                    </a:lnTo>
                    <a:lnTo>
                      <a:pt x="119" y="118"/>
                    </a:lnTo>
                    <a:lnTo>
                      <a:pt x="119" y="137"/>
                    </a:lnTo>
                    <a:lnTo>
                      <a:pt x="116" y="150"/>
                    </a:lnTo>
                    <a:lnTo>
                      <a:pt x="109" y="169"/>
                    </a:lnTo>
                    <a:lnTo>
                      <a:pt x="107" y="180"/>
                    </a:lnTo>
                    <a:lnTo>
                      <a:pt x="105" y="188"/>
                    </a:lnTo>
                    <a:lnTo>
                      <a:pt x="104" y="194"/>
                    </a:lnTo>
                    <a:lnTo>
                      <a:pt x="105" y="198"/>
                    </a:lnTo>
                    <a:lnTo>
                      <a:pt x="99" y="197"/>
                    </a:lnTo>
                    <a:lnTo>
                      <a:pt x="93" y="194"/>
                    </a:lnTo>
                    <a:lnTo>
                      <a:pt x="90" y="193"/>
                    </a:lnTo>
                    <a:lnTo>
                      <a:pt x="87" y="190"/>
                    </a:lnTo>
                    <a:lnTo>
                      <a:pt x="86" y="188"/>
                    </a:lnTo>
                    <a:lnTo>
                      <a:pt x="85" y="186"/>
                    </a:lnTo>
                    <a:lnTo>
                      <a:pt x="80" y="186"/>
                    </a:lnTo>
                    <a:lnTo>
                      <a:pt x="74" y="185"/>
                    </a:lnTo>
                    <a:lnTo>
                      <a:pt x="70" y="184"/>
                    </a:lnTo>
                    <a:lnTo>
                      <a:pt x="67" y="182"/>
                    </a:lnTo>
                    <a:lnTo>
                      <a:pt x="63" y="179"/>
                    </a:lnTo>
                    <a:lnTo>
                      <a:pt x="60" y="176"/>
                    </a:lnTo>
                    <a:lnTo>
                      <a:pt x="58" y="173"/>
                    </a:lnTo>
                    <a:lnTo>
                      <a:pt x="57" y="169"/>
                    </a:lnTo>
                    <a:lnTo>
                      <a:pt x="54" y="161"/>
                    </a:lnTo>
                    <a:lnTo>
                      <a:pt x="52" y="152"/>
                    </a:lnTo>
                    <a:lnTo>
                      <a:pt x="52" y="142"/>
                    </a:lnTo>
                    <a:lnTo>
                      <a:pt x="52" y="131"/>
                    </a:lnTo>
                    <a:lnTo>
                      <a:pt x="52" y="119"/>
                    </a:lnTo>
                    <a:lnTo>
                      <a:pt x="54" y="109"/>
                    </a:lnTo>
                    <a:lnTo>
                      <a:pt x="56" y="100"/>
                    </a:lnTo>
                    <a:lnTo>
                      <a:pt x="59" y="91"/>
                    </a:lnTo>
                    <a:lnTo>
                      <a:pt x="65" y="76"/>
                    </a:lnTo>
                    <a:lnTo>
                      <a:pt x="73" y="61"/>
                    </a:lnTo>
                    <a:lnTo>
                      <a:pt x="81" y="49"/>
                    </a:lnTo>
                    <a:lnTo>
                      <a:pt x="89" y="36"/>
                    </a:lnTo>
                    <a:lnTo>
                      <a:pt x="92" y="29"/>
                    </a:lnTo>
                    <a:lnTo>
                      <a:pt x="95" y="22"/>
                    </a:lnTo>
                    <a:lnTo>
                      <a:pt x="97" y="15"/>
                    </a:lnTo>
                    <a:lnTo>
                      <a:pt x="98" y="7"/>
                    </a:lnTo>
                    <a:lnTo>
                      <a:pt x="85" y="12"/>
                    </a:lnTo>
                    <a:lnTo>
                      <a:pt x="73" y="18"/>
                    </a:lnTo>
                    <a:lnTo>
                      <a:pt x="62" y="24"/>
                    </a:lnTo>
                    <a:lnTo>
                      <a:pt x="52" y="30"/>
                    </a:lnTo>
                    <a:lnTo>
                      <a:pt x="43" y="37"/>
                    </a:lnTo>
                    <a:lnTo>
                      <a:pt x="35" y="44"/>
                    </a:lnTo>
                    <a:lnTo>
                      <a:pt x="28" y="52"/>
                    </a:lnTo>
                    <a:lnTo>
                      <a:pt x="22" y="60"/>
                    </a:lnTo>
                    <a:lnTo>
                      <a:pt x="16" y="70"/>
                    </a:lnTo>
                    <a:lnTo>
                      <a:pt x="12" y="79"/>
                    </a:lnTo>
                    <a:lnTo>
                      <a:pt x="7" y="89"/>
                    </a:lnTo>
                    <a:lnTo>
                      <a:pt x="4" y="99"/>
                    </a:lnTo>
                    <a:lnTo>
                      <a:pt x="2" y="109"/>
                    </a:lnTo>
                    <a:lnTo>
                      <a:pt x="1" y="120"/>
                    </a:lnTo>
                    <a:lnTo>
                      <a:pt x="0" y="131"/>
                    </a:lnTo>
                    <a:lnTo>
                      <a:pt x="0" y="143"/>
                    </a:lnTo>
                  </a:path>
                </a:pathLst>
              </a:custGeom>
              <a:grpFill/>
              <a:ln w="952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grpSp>
        <p:sp>
          <p:nvSpPr>
            <p:cNvPr id="105" name="Freeform 169">
              <a:extLst>
                <a:ext uri="{FF2B5EF4-FFF2-40B4-BE49-F238E27FC236}">
                  <a16:creationId xmlns:a16="http://schemas.microsoft.com/office/drawing/2014/main" id="{6DCF050C-42F0-483E-A77D-0EC25D512885}"/>
                </a:ext>
              </a:extLst>
            </p:cNvPr>
            <p:cNvSpPr>
              <a:spLocks/>
            </p:cNvSpPr>
            <p:nvPr>
              <p:custDataLst>
                <p:tags r:id="rId96"/>
              </p:custDataLst>
            </p:nvPr>
          </p:nvSpPr>
          <p:spPr bwMode="auto">
            <a:xfrm>
              <a:off x="7215188" y="4786313"/>
              <a:ext cx="31750" cy="11112"/>
            </a:xfrm>
            <a:custGeom>
              <a:avLst/>
              <a:gdLst>
                <a:gd name="T0" fmla="*/ 0 w 79"/>
                <a:gd name="T1" fmla="*/ 23 h 23"/>
                <a:gd name="T2" fmla="*/ 22 w 79"/>
                <a:gd name="T3" fmla="*/ 13 h 23"/>
                <a:gd name="T4" fmla="*/ 45 w 79"/>
                <a:gd name="T5" fmla="*/ 4 h 23"/>
                <a:gd name="T6" fmla="*/ 56 w 79"/>
                <a:gd name="T7" fmla="*/ 1 h 23"/>
                <a:gd name="T8" fmla="*/ 65 w 79"/>
                <a:gd name="T9" fmla="*/ 0 h 23"/>
                <a:gd name="T10" fmla="*/ 69 w 79"/>
                <a:gd name="T11" fmla="*/ 0 h 23"/>
                <a:gd name="T12" fmla="*/ 74 w 79"/>
                <a:gd name="T13" fmla="*/ 1 h 23"/>
                <a:gd name="T14" fmla="*/ 77 w 79"/>
                <a:gd name="T15" fmla="*/ 2 h 23"/>
                <a:gd name="T16" fmla="*/ 79 w 79"/>
                <a:gd name="T17" fmla="*/ 4 h 23"/>
                <a:gd name="T18" fmla="*/ 77 w 79"/>
                <a:gd name="T19" fmla="*/ 8 h 23"/>
                <a:gd name="T20" fmla="*/ 75 w 79"/>
                <a:gd name="T21" fmla="*/ 13 h 23"/>
                <a:gd name="T22" fmla="*/ 72 w 79"/>
                <a:gd name="T23" fmla="*/ 16 h 23"/>
                <a:gd name="T24" fmla="*/ 68 w 79"/>
                <a:gd name="T25" fmla="*/ 19 h 23"/>
                <a:gd name="T26" fmla="*/ 64 w 79"/>
                <a:gd name="T27" fmla="*/ 21 h 23"/>
                <a:gd name="T28" fmla="*/ 59 w 79"/>
                <a:gd name="T29" fmla="*/ 22 h 23"/>
                <a:gd name="T30" fmla="*/ 53 w 79"/>
                <a:gd name="T31" fmla="*/ 23 h 23"/>
                <a:gd name="T32" fmla="*/ 46 w 79"/>
                <a:gd name="T33" fmla="*/ 23 h 23"/>
                <a:gd name="T34" fmla="*/ 37 w 79"/>
                <a:gd name="T35" fmla="*/ 23 h 23"/>
                <a:gd name="T36" fmla="*/ 32 w 79"/>
                <a:gd name="T37" fmla="*/ 21 h 23"/>
                <a:gd name="T38" fmla="*/ 26 w 79"/>
                <a:gd name="T39" fmla="*/ 20 h 23"/>
                <a:gd name="T40" fmla="*/ 23 w 79"/>
                <a:gd name="T41" fmla="*/ 19 h 23"/>
                <a:gd name="T42" fmla="*/ 19 w 79"/>
                <a:gd name="T43" fmla="*/ 18 h 23"/>
                <a:gd name="T44" fmla="*/ 14 w 79"/>
                <a:gd name="T45" fmla="*/ 18 h 23"/>
                <a:gd name="T46" fmla="*/ 9 w 79"/>
                <a:gd name="T47" fmla="*/ 20 h 23"/>
                <a:gd name="T48" fmla="*/ 0 w 79"/>
                <a:gd name="T49" fmla="*/ 2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9" h="23">
                  <a:moveTo>
                    <a:pt x="0" y="23"/>
                  </a:moveTo>
                  <a:lnTo>
                    <a:pt x="22" y="13"/>
                  </a:lnTo>
                  <a:lnTo>
                    <a:pt x="45" y="4"/>
                  </a:lnTo>
                  <a:lnTo>
                    <a:pt x="56" y="1"/>
                  </a:lnTo>
                  <a:lnTo>
                    <a:pt x="65" y="0"/>
                  </a:lnTo>
                  <a:lnTo>
                    <a:pt x="69" y="0"/>
                  </a:lnTo>
                  <a:lnTo>
                    <a:pt x="74" y="1"/>
                  </a:lnTo>
                  <a:lnTo>
                    <a:pt x="77" y="2"/>
                  </a:lnTo>
                  <a:lnTo>
                    <a:pt x="79" y="4"/>
                  </a:lnTo>
                  <a:lnTo>
                    <a:pt x="77" y="8"/>
                  </a:lnTo>
                  <a:lnTo>
                    <a:pt x="75" y="13"/>
                  </a:lnTo>
                  <a:lnTo>
                    <a:pt x="72" y="16"/>
                  </a:lnTo>
                  <a:lnTo>
                    <a:pt x="68" y="19"/>
                  </a:lnTo>
                  <a:lnTo>
                    <a:pt x="64" y="21"/>
                  </a:lnTo>
                  <a:lnTo>
                    <a:pt x="59" y="22"/>
                  </a:lnTo>
                  <a:lnTo>
                    <a:pt x="53" y="23"/>
                  </a:lnTo>
                  <a:lnTo>
                    <a:pt x="46" y="23"/>
                  </a:lnTo>
                  <a:lnTo>
                    <a:pt x="37" y="23"/>
                  </a:lnTo>
                  <a:lnTo>
                    <a:pt x="32" y="21"/>
                  </a:lnTo>
                  <a:lnTo>
                    <a:pt x="26" y="20"/>
                  </a:lnTo>
                  <a:lnTo>
                    <a:pt x="23" y="19"/>
                  </a:lnTo>
                  <a:lnTo>
                    <a:pt x="19" y="18"/>
                  </a:lnTo>
                  <a:lnTo>
                    <a:pt x="14" y="18"/>
                  </a:lnTo>
                  <a:lnTo>
                    <a:pt x="9" y="20"/>
                  </a:lnTo>
                  <a:lnTo>
                    <a:pt x="0" y="23"/>
                  </a:lnTo>
                </a:path>
              </a:pathLst>
            </a:custGeom>
            <a:grpFill/>
            <a:ln w="9525" cmpd="sng">
              <a:noFill/>
              <a:prstDash val="solid"/>
              <a:round/>
              <a:headEnd/>
              <a:tailEnd/>
            </a:ln>
          </p:spPr>
          <p:txBody>
            <a:bodyPr/>
            <a:lstStyle/>
            <a:p>
              <a:endParaRPr lang="en-US" sz="2178"/>
            </a:p>
          </p:txBody>
        </p:sp>
        <p:sp>
          <p:nvSpPr>
            <p:cNvPr id="106" name="Freeform 170">
              <a:extLst>
                <a:ext uri="{FF2B5EF4-FFF2-40B4-BE49-F238E27FC236}">
                  <a16:creationId xmlns:a16="http://schemas.microsoft.com/office/drawing/2014/main" id="{07CB5C74-B85A-4815-811F-1259D1DB2959}"/>
                </a:ext>
              </a:extLst>
            </p:cNvPr>
            <p:cNvSpPr>
              <a:spLocks/>
            </p:cNvSpPr>
            <p:nvPr>
              <p:custDataLst>
                <p:tags r:id="rId97"/>
              </p:custDataLst>
            </p:nvPr>
          </p:nvSpPr>
          <p:spPr bwMode="auto">
            <a:xfrm>
              <a:off x="7331075" y="4919663"/>
              <a:ext cx="1588" cy="4762"/>
            </a:xfrm>
            <a:custGeom>
              <a:avLst/>
              <a:gdLst>
                <a:gd name="T0" fmla="*/ 0 h 6"/>
                <a:gd name="T1" fmla="*/ 6 h 6"/>
                <a:gd name="T2" fmla="*/ 0 h 6"/>
              </a:gdLst>
              <a:ahLst/>
              <a:cxnLst>
                <a:cxn ang="0">
                  <a:pos x="0" y="T0"/>
                </a:cxn>
                <a:cxn ang="0">
                  <a:pos x="0" y="T1"/>
                </a:cxn>
                <a:cxn ang="0">
                  <a:pos x="0" y="T2"/>
                </a:cxn>
              </a:cxnLst>
              <a:rect l="0" t="0" r="r" b="b"/>
              <a:pathLst>
                <a:path h="6">
                  <a:moveTo>
                    <a:pt x="0" y="0"/>
                  </a:moveTo>
                  <a:lnTo>
                    <a:pt x="0" y="6"/>
                  </a:lnTo>
                  <a:lnTo>
                    <a:pt x="0" y="0"/>
                  </a:lnTo>
                </a:path>
              </a:pathLst>
            </a:custGeom>
            <a:grpFill/>
            <a:ln w="9525" cmpd="sng">
              <a:noFill/>
              <a:prstDash val="solid"/>
              <a:round/>
              <a:headEnd/>
              <a:tailEnd/>
            </a:ln>
          </p:spPr>
          <p:txBody>
            <a:bodyPr/>
            <a:lstStyle/>
            <a:p>
              <a:endParaRPr lang="en-US" sz="2178"/>
            </a:p>
          </p:txBody>
        </p:sp>
        <p:sp>
          <p:nvSpPr>
            <p:cNvPr id="107" name="Line 171">
              <a:extLst>
                <a:ext uri="{FF2B5EF4-FFF2-40B4-BE49-F238E27FC236}">
                  <a16:creationId xmlns:a16="http://schemas.microsoft.com/office/drawing/2014/main" id="{9646DA81-916A-4BC7-A173-64079129571B}"/>
                </a:ext>
              </a:extLst>
            </p:cNvPr>
            <p:cNvSpPr>
              <a:spLocks noChangeShapeType="1"/>
            </p:cNvSpPr>
            <p:nvPr>
              <p:custDataLst>
                <p:tags r:id="rId98"/>
              </p:custDataLst>
            </p:nvPr>
          </p:nvSpPr>
          <p:spPr bwMode="auto">
            <a:xfrm flipV="1">
              <a:off x="7421563" y="4918075"/>
              <a:ext cx="1587" cy="12700"/>
            </a:xfrm>
            <a:prstGeom prst="line">
              <a:avLst/>
            </a:prstGeom>
            <a:grpFill/>
            <a:ln w="9525">
              <a:noFill/>
              <a:round/>
              <a:headEnd/>
              <a:tailEnd/>
            </a:ln>
          </p:spPr>
          <p:txBody>
            <a:bodyPr/>
            <a:lstStyle/>
            <a:p>
              <a:endParaRPr lang="en-US" sz="2178"/>
            </a:p>
          </p:txBody>
        </p:sp>
        <p:sp>
          <p:nvSpPr>
            <p:cNvPr id="108" name="Freeform 172">
              <a:extLst>
                <a:ext uri="{FF2B5EF4-FFF2-40B4-BE49-F238E27FC236}">
                  <a16:creationId xmlns:a16="http://schemas.microsoft.com/office/drawing/2014/main" id="{BD00214B-4624-4A08-82C2-A6318B3E18BD}"/>
                </a:ext>
              </a:extLst>
            </p:cNvPr>
            <p:cNvSpPr>
              <a:spLocks/>
            </p:cNvSpPr>
            <p:nvPr>
              <p:custDataLst>
                <p:tags r:id="rId99"/>
              </p:custDataLst>
            </p:nvPr>
          </p:nvSpPr>
          <p:spPr bwMode="auto">
            <a:xfrm>
              <a:off x="7421563" y="4918075"/>
              <a:ext cx="3175" cy="15875"/>
            </a:xfrm>
            <a:custGeom>
              <a:avLst/>
              <a:gdLst>
                <a:gd name="T0" fmla="*/ 0 w 5"/>
                <a:gd name="T1" fmla="*/ 0 h 30"/>
                <a:gd name="T2" fmla="*/ 2 w 5"/>
                <a:gd name="T3" fmla="*/ 1 h 30"/>
                <a:gd name="T4" fmla="*/ 4 w 5"/>
                <a:gd name="T5" fmla="*/ 4 h 30"/>
                <a:gd name="T6" fmla="*/ 5 w 5"/>
                <a:gd name="T7" fmla="*/ 8 h 30"/>
                <a:gd name="T8" fmla="*/ 5 w 5"/>
                <a:gd name="T9" fmla="*/ 13 h 30"/>
                <a:gd name="T10" fmla="*/ 5 w 5"/>
                <a:gd name="T11" fmla="*/ 18 h 30"/>
                <a:gd name="T12" fmla="*/ 4 w 5"/>
                <a:gd name="T13" fmla="*/ 23 h 30"/>
                <a:gd name="T14" fmla="*/ 2 w 5"/>
                <a:gd name="T15" fmla="*/ 27 h 30"/>
                <a:gd name="T16" fmla="*/ 0 w 5"/>
                <a:gd name="T17" fmla="*/ 3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 h="30">
                  <a:moveTo>
                    <a:pt x="0" y="0"/>
                  </a:moveTo>
                  <a:lnTo>
                    <a:pt x="2" y="1"/>
                  </a:lnTo>
                  <a:lnTo>
                    <a:pt x="4" y="4"/>
                  </a:lnTo>
                  <a:lnTo>
                    <a:pt x="5" y="8"/>
                  </a:lnTo>
                  <a:lnTo>
                    <a:pt x="5" y="13"/>
                  </a:lnTo>
                  <a:lnTo>
                    <a:pt x="5" y="18"/>
                  </a:lnTo>
                  <a:lnTo>
                    <a:pt x="4" y="23"/>
                  </a:lnTo>
                  <a:lnTo>
                    <a:pt x="2" y="27"/>
                  </a:lnTo>
                  <a:lnTo>
                    <a:pt x="0" y="30"/>
                  </a:lnTo>
                </a:path>
              </a:pathLst>
            </a:custGeom>
            <a:grpFill/>
            <a:ln w="9525" cmpd="sng">
              <a:noFill/>
              <a:prstDash val="solid"/>
              <a:round/>
              <a:headEnd/>
              <a:tailEnd/>
            </a:ln>
          </p:spPr>
          <p:txBody>
            <a:bodyPr/>
            <a:lstStyle/>
            <a:p>
              <a:endParaRPr lang="en-US" sz="2178"/>
            </a:p>
          </p:txBody>
        </p:sp>
        <p:sp>
          <p:nvSpPr>
            <p:cNvPr id="109" name="Freeform 173">
              <a:extLst>
                <a:ext uri="{FF2B5EF4-FFF2-40B4-BE49-F238E27FC236}">
                  <a16:creationId xmlns:a16="http://schemas.microsoft.com/office/drawing/2014/main" id="{9719CCFC-D78F-4D71-8DF9-EBE5D00EB908}"/>
                </a:ext>
              </a:extLst>
            </p:cNvPr>
            <p:cNvSpPr>
              <a:spLocks/>
            </p:cNvSpPr>
            <p:nvPr>
              <p:custDataLst>
                <p:tags r:id="rId100"/>
              </p:custDataLst>
            </p:nvPr>
          </p:nvSpPr>
          <p:spPr bwMode="auto">
            <a:xfrm>
              <a:off x="7720013" y="4387850"/>
              <a:ext cx="22225" cy="28575"/>
            </a:xfrm>
            <a:custGeom>
              <a:avLst/>
              <a:gdLst>
                <a:gd name="T0" fmla="*/ 0 w 53"/>
                <a:gd name="T1" fmla="*/ 12 h 55"/>
                <a:gd name="T2" fmla="*/ 1 w 53"/>
                <a:gd name="T3" fmla="*/ 17 h 55"/>
                <a:gd name="T4" fmla="*/ 5 w 53"/>
                <a:gd name="T5" fmla="*/ 22 h 55"/>
                <a:gd name="T6" fmla="*/ 9 w 53"/>
                <a:gd name="T7" fmla="*/ 27 h 55"/>
                <a:gd name="T8" fmla="*/ 15 w 53"/>
                <a:gd name="T9" fmla="*/ 33 h 55"/>
                <a:gd name="T10" fmla="*/ 26 w 53"/>
                <a:gd name="T11" fmla="*/ 44 h 55"/>
                <a:gd name="T12" fmla="*/ 33 w 53"/>
                <a:gd name="T13" fmla="*/ 55 h 55"/>
                <a:gd name="T14" fmla="*/ 53 w 53"/>
                <a:gd name="T15" fmla="*/ 55 h 55"/>
                <a:gd name="T16" fmla="*/ 40 w 53"/>
                <a:gd name="T17" fmla="*/ 41 h 55"/>
                <a:gd name="T18" fmla="*/ 28 w 53"/>
                <a:gd name="T19" fmla="*/ 29 h 55"/>
                <a:gd name="T20" fmla="*/ 23 w 53"/>
                <a:gd name="T21" fmla="*/ 23 h 55"/>
                <a:gd name="T22" fmla="*/ 19 w 53"/>
                <a:gd name="T23" fmla="*/ 16 h 55"/>
                <a:gd name="T24" fmla="*/ 16 w 53"/>
                <a:gd name="T25" fmla="*/ 8 h 55"/>
                <a:gd name="T26" fmla="*/ 14 w 53"/>
                <a:gd name="T27" fmla="*/ 0 h 55"/>
                <a:gd name="T28" fmla="*/ 7 w 53"/>
                <a:gd name="T29" fmla="*/ 6 h 55"/>
                <a:gd name="T30" fmla="*/ 0 w 53"/>
                <a:gd name="T31" fmla="*/ 12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3" h="55">
                  <a:moveTo>
                    <a:pt x="0" y="12"/>
                  </a:moveTo>
                  <a:lnTo>
                    <a:pt x="1" y="17"/>
                  </a:lnTo>
                  <a:lnTo>
                    <a:pt x="5" y="22"/>
                  </a:lnTo>
                  <a:lnTo>
                    <a:pt x="9" y="27"/>
                  </a:lnTo>
                  <a:lnTo>
                    <a:pt x="15" y="33"/>
                  </a:lnTo>
                  <a:lnTo>
                    <a:pt x="26" y="44"/>
                  </a:lnTo>
                  <a:lnTo>
                    <a:pt x="33" y="55"/>
                  </a:lnTo>
                  <a:lnTo>
                    <a:pt x="53" y="55"/>
                  </a:lnTo>
                  <a:lnTo>
                    <a:pt x="40" y="41"/>
                  </a:lnTo>
                  <a:lnTo>
                    <a:pt x="28" y="29"/>
                  </a:lnTo>
                  <a:lnTo>
                    <a:pt x="23" y="23"/>
                  </a:lnTo>
                  <a:lnTo>
                    <a:pt x="19" y="16"/>
                  </a:lnTo>
                  <a:lnTo>
                    <a:pt x="16" y="8"/>
                  </a:lnTo>
                  <a:lnTo>
                    <a:pt x="14" y="0"/>
                  </a:lnTo>
                  <a:lnTo>
                    <a:pt x="7" y="6"/>
                  </a:lnTo>
                  <a:lnTo>
                    <a:pt x="0" y="12"/>
                  </a:lnTo>
                </a:path>
              </a:pathLst>
            </a:custGeom>
            <a:grpFill/>
            <a:ln w="9525" cmpd="sng">
              <a:noFill/>
              <a:prstDash val="solid"/>
              <a:round/>
              <a:headEnd/>
              <a:tailEnd/>
            </a:ln>
          </p:spPr>
          <p:txBody>
            <a:bodyPr/>
            <a:lstStyle/>
            <a:p>
              <a:endParaRPr lang="en-US" sz="2178"/>
            </a:p>
          </p:txBody>
        </p:sp>
        <p:sp>
          <p:nvSpPr>
            <p:cNvPr id="110" name="Freeform 174">
              <a:extLst>
                <a:ext uri="{FF2B5EF4-FFF2-40B4-BE49-F238E27FC236}">
                  <a16:creationId xmlns:a16="http://schemas.microsoft.com/office/drawing/2014/main" id="{DACAB5E3-75FF-4E2B-B1AE-0A529A87C3FE}"/>
                </a:ext>
              </a:extLst>
            </p:cNvPr>
            <p:cNvSpPr>
              <a:spLocks/>
            </p:cNvSpPr>
            <p:nvPr>
              <p:custDataLst>
                <p:tags r:id="rId101"/>
              </p:custDataLst>
            </p:nvPr>
          </p:nvSpPr>
          <p:spPr bwMode="auto">
            <a:xfrm>
              <a:off x="7726363" y="4314825"/>
              <a:ext cx="26987" cy="39688"/>
            </a:xfrm>
            <a:custGeom>
              <a:avLst/>
              <a:gdLst>
                <a:gd name="T0" fmla="*/ 0 w 65"/>
                <a:gd name="T1" fmla="*/ 32 h 75"/>
                <a:gd name="T2" fmla="*/ 9 w 65"/>
                <a:gd name="T3" fmla="*/ 43 h 75"/>
                <a:gd name="T4" fmla="*/ 20 w 65"/>
                <a:gd name="T5" fmla="*/ 55 h 75"/>
                <a:gd name="T6" fmla="*/ 26 w 65"/>
                <a:gd name="T7" fmla="*/ 61 h 75"/>
                <a:gd name="T8" fmla="*/ 32 w 65"/>
                <a:gd name="T9" fmla="*/ 67 h 75"/>
                <a:gd name="T10" fmla="*/ 39 w 65"/>
                <a:gd name="T11" fmla="*/ 71 h 75"/>
                <a:gd name="T12" fmla="*/ 46 w 65"/>
                <a:gd name="T13" fmla="*/ 75 h 75"/>
                <a:gd name="T14" fmla="*/ 51 w 65"/>
                <a:gd name="T15" fmla="*/ 61 h 75"/>
                <a:gd name="T16" fmla="*/ 58 w 65"/>
                <a:gd name="T17" fmla="*/ 48 h 75"/>
                <a:gd name="T18" fmla="*/ 61 w 65"/>
                <a:gd name="T19" fmla="*/ 42 h 75"/>
                <a:gd name="T20" fmla="*/ 63 w 65"/>
                <a:gd name="T21" fmla="*/ 36 h 75"/>
                <a:gd name="T22" fmla="*/ 65 w 65"/>
                <a:gd name="T23" fmla="*/ 31 h 75"/>
                <a:gd name="T24" fmla="*/ 65 w 65"/>
                <a:gd name="T25" fmla="*/ 26 h 75"/>
                <a:gd name="T26" fmla="*/ 65 w 65"/>
                <a:gd name="T27" fmla="*/ 21 h 75"/>
                <a:gd name="T28" fmla="*/ 63 w 65"/>
                <a:gd name="T29" fmla="*/ 18 h 75"/>
                <a:gd name="T30" fmla="*/ 61 w 65"/>
                <a:gd name="T31" fmla="*/ 13 h 75"/>
                <a:gd name="T32" fmla="*/ 58 w 65"/>
                <a:gd name="T33" fmla="*/ 10 h 75"/>
                <a:gd name="T34" fmla="*/ 51 w 65"/>
                <a:gd name="T35" fmla="*/ 5 h 75"/>
                <a:gd name="T36" fmla="*/ 46 w 65"/>
                <a:gd name="T37" fmla="*/ 0 h 75"/>
                <a:gd name="T38" fmla="*/ 34 w 65"/>
                <a:gd name="T39" fmla="*/ 0 h 75"/>
                <a:gd name="T40" fmla="*/ 26 w 65"/>
                <a:gd name="T41" fmla="*/ 0 h 75"/>
                <a:gd name="T42" fmla="*/ 25 w 65"/>
                <a:gd name="T43" fmla="*/ 2 h 75"/>
                <a:gd name="T44" fmla="*/ 24 w 65"/>
                <a:gd name="T45" fmla="*/ 7 h 75"/>
                <a:gd name="T46" fmla="*/ 23 w 65"/>
                <a:gd name="T47" fmla="*/ 9 h 75"/>
                <a:gd name="T48" fmla="*/ 23 w 65"/>
                <a:gd name="T49" fmla="*/ 11 h 75"/>
                <a:gd name="T50" fmla="*/ 24 w 65"/>
                <a:gd name="T51" fmla="*/ 12 h 75"/>
                <a:gd name="T52" fmla="*/ 26 w 65"/>
                <a:gd name="T53" fmla="*/ 13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5" h="75">
                  <a:moveTo>
                    <a:pt x="0" y="32"/>
                  </a:moveTo>
                  <a:lnTo>
                    <a:pt x="9" y="43"/>
                  </a:lnTo>
                  <a:lnTo>
                    <a:pt x="20" y="55"/>
                  </a:lnTo>
                  <a:lnTo>
                    <a:pt x="26" y="61"/>
                  </a:lnTo>
                  <a:lnTo>
                    <a:pt x="32" y="67"/>
                  </a:lnTo>
                  <a:lnTo>
                    <a:pt x="39" y="71"/>
                  </a:lnTo>
                  <a:lnTo>
                    <a:pt x="46" y="75"/>
                  </a:lnTo>
                  <a:lnTo>
                    <a:pt x="51" y="61"/>
                  </a:lnTo>
                  <a:lnTo>
                    <a:pt x="58" y="48"/>
                  </a:lnTo>
                  <a:lnTo>
                    <a:pt x="61" y="42"/>
                  </a:lnTo>
                  <a:lnTo>
                    <a:pt x="63" y="36"/>
                  </a:lnTo>
                  <a:lnTo>
                    <a:pt x="65" y="31"/>
                  </a:lnTo>
                  <a:lnTo>
                    <a:pt x="65" y="26"/>
                  </a:lnTo>
                  <a:lnTo>
                    <a:pt x="65" y="21"/>
                  </a:lnTo>
                  <a:lnTo>
                    <a:pt x="63" y="18"/>
                  </a:lnTo>
                  <a:lnTo>
                    <a:pt x="61" y="13"/>
                  </a:lnTo>
                  <a:lnTo>
                    <a:pt x="58" y="10"/>
                  </a:lnTo>
                  <a:lnTo>
                    <a:pt x="51" y="5"/>
                  </a:lnTo>
                  <a:lnTo>
                    <a:pt x="46" y="0"/>
                  </a:lnTo>
                  <a:lnTo>
                    <a:pt x="34" y="0"/>
                  </a:lnTo>
                  <a:lnTo>
                    <a:pt x="26" y="0"/>
                  </a:lnTo>
                  <a:lnTo>
                    <a:pt x="25" y="2"/>
                  </a:lnTo>
                  <a:lnTo>
                    <a:pt x="24" y="7"/>
                  </a:lnTo>
                  <a:lnTo>
                    <a:pt x="23" y="9"/>
                  </a:lnTo>
                  <a:lnTo>
                    <a:pt x="23" y="11"/>
                  </a:lnTo>
                  <a:lnTo>
                    <a:pt x="24" y="12"/>
                  </a:lnTo>
                  <a:lnTo>
                    <a:pt x="26" y="13"/>
                  </a:lnTo>
                </a:path>
              </a:pathLst>
            </a:custGeom>
            <a:grpFill/>
            <a:ln w="9525" cmpd="sng">
              <a:noFill/>
              <a:prstDash val="solid"/>
              <a:round/>
              <a:headEnd/>
              <a:tailEnd/>
            </a:ln>
          </p:spPr>
          <p:txBody>
            <a:bodyPr/>
            <a:lstStyle/>
            <a:p>
              <a:endParaRPr lang="en-US" sz="2178"/>
            </a:p>
          </p:txBody>
        </p:sp>
        <p:sp>
          <p:nvSpPr>
            <p:cNvPr id="111" name="Freeform 175">
              <a:extLst>
                <a:ext uri="{FF2B5EF4-FFF2-40B4-BE49-F238E27FC236}">
                  <a16:creationId xmlns:a16="http://schemas.microsoft.com/office/drawing/2014/main" id="{A006EE8C-289D-4BE4-A19A-8F3E4835E102}"/>
                </a:ext>
              </a:extLst>
            </p:cNvPr>
            <p:cNvSpPr>
              <a:spLocks/>
            </p:cNvSpPr>
            <p:nvPr>
              <p:custDataLst>
                <p:tags r:id="rId102"/>
              </p:custDataLst>
            </p:nvPr>
          </p:nvSpPr>
          <p:spPr bwMode="auto">
            <a:xfrm>
              <a:off x="7702550" y="4291013"/>
              <a:ext cx="17463" cy="30162"/>
            </a:xfrm>
            <a:custGeom>
              <a:avLst/>
              <a:gdLst>
                <a:gd name="T0" fmla="*/ 0 w 40"/>
                <a:gd name="T1" fmla="*/ 62 h 62"/>
                <a:gd name="T2" fmla="*/ 3 w 40"/>
                <a:gd name="T3" fmla="*/ 52 h 62"/>
                <a:gd name="T4" fmla="*/ 7 w 40"/>
                <a:gd name="T5" fmla="*/ 43 h 62"/>
                <a:gd name="T6" fmla="*/ 12 w 40"/>
                <a:gd name="T7" fmla="*/ 33 h 62"/>
                <a:gd name="T8" fmla="*/ 17 w 40"/>
                <a:gd name="T9" fmla="*/ 25 h 62"/>
                <a:gd name="T10" fmla="*/ 23 w 40"/>
                <a:gd name="T11" fmla="*/ 17 h 62"/>
                <a:gd name="T12" fmla="*/ 29 w 40"/>
                <a:gd name="T13" fmla="*/ 9 h 62"/>
                <a:gd name="T14" fmla="*/ 35 w 40"/>
                <a:gd name="T15" fmla="*/ 3 h 62"/>
                <a:gd name="T16" fmla="*/ 40 w 40"/>
                <a:gd name="T17" fmla="*/ 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 h="62">
                  <a:moveTo>
                    <a:pt x="0" y="62"/>
                  </a:moveTo>
                  <a:lnTo>
                    <a:pt x="3" y="52"/>
                  </a:lnTo>
                  <a:lnTo>
                    <a:pt x="7" y="43"/>
                  </a:lnTo>
                  <a:lnTo>
                    <a:pt x="12" y="33"/>
                  </a:lnTo>
                  <a:lnTo>
                    <a:pt x="17" y="25"/>
                  </a:lnTo>
                  <a:lnTo>
                    <a:pt x="23" y="17"/>
                  </a:lnTo>
                  <a:lnTo>
                    <a:pt x="29" y="9"/>
                  </a:lnTo>
                  <a:lnTo>
                    <a:pt x="35" y="3"/>
                  </a:lnTo>
                  <a:lnTo>
                    <a:pt x="40" y="0"/>
                  </a:lnTo>
                </a:path>
              </a:pathLst>
            </a:custGeom>
            <a:grpFill/>
            <a:ln w="9525" cmpd="sng">
              <a:noFill/>
              <a:prstDash val="solid"/>
              <a:round/>
              <a:headEnd/>
              <a:tailEnd/>
            </a:ln>
          </p:spPr>
          <p:txBody>
            <a:bodyPr/>
            <a:lstStyle/>
            <a:p>
              <a:endParaRPr lang="en-US" sz="2178"/>
            </a:p>
          </p:txBody>
        </p:sp>
        <p:sp>
          <p:nvSpPr>
            <p:cNvPr id="112" name="Freeform 176">
              <a:extLst>
                <a:ext uri="{FF2B5EF4-FFF2-40B4-BE49-F238E27FC236}">
                  <a16:creationId xmlns:a16="http://schemas.microsoft.com/office/drawing/2014/main" id="{EBA5A947-48B6-4B8A-B8A7-1A684E140908}"/>
                </a:ext>
              </a:extLst>
            </p:cNvPr>
            <p:cNvSpPr>
              <a:spLocks/>
            </p:cNvSpPr>
            <p:nvPr>
              <p:custDataLst>
                <p:tags r:id="rId103"/>
              </p:custDataLst>
            </p:nvPr>
          </p:nvSpPr>
          <p:spPr bwMode="auto">
            <a:xfrm>
              <a:off x="7621588" y="4168775"/>
              <a:ext cx="68262" cy="138113"/>
            </a:xfrm>
            <a:custGeom>
              <a:avLst/>
              <a:gdLst>
                <a:gd name="T0" fmla="*/ 159 w 159"/>
                <a:gd name="T1" fmla="*/ 259 h 259"/>
                <a:gd name="T2" fmla="*/ 159 w 159"/>
                <a:gd name="T3" fmla="*/ 251 h 259"/>
                <a:gd name="T4" fmla="*/ 159 w 159"/>
                <a:gd name="T5" fmla="*/ 244 h 259"/>
                <a:gd name="T6" fmla="*/ 159 w 159"/>
                <a:gd name="T7" fmla="*/ 236 h 259"/>
                <a:gd name="T8" fmla="*/ 159 w 159"/>
                <a:gd name="T9" fmla="*/ 228 h 259"/>
                <a:gd name="T10" fmla="*/ 159 w 159"/>
                <a:gd name="T11" fmla="*/ 224 h 259"/>
                <a:gd name="T12" fmla="*/ 158 w 159"/>
                <a:gd name="T13" fmla="*/ 219 h 259"/>
                <a:gd name="T14" fmla="*/ 156 w 159"/>
                <a:gd name="T15" fmla="*/ 215 h 259"/>
                <a:gd name="T16" fmla="*/ 153 w 159"/>
                <a:gd name="T17" fmla="*/ 210 h 259"/>
                <a:gd name="T18" fmla="*/ 145 w 159"/>
                <a:gd name="T19" fmla="*/ 202 h 259"/>
                <a:gd name="T20" fmla="*/ 135 w 159"/>
                <a:gd name="T21" fmla="*/ 195 h 259"/>
                <a:gd name="T22" fmla="*/ 124 w 159"/>
                <a:gd name="T23" fmla="*/ 189 h 259"/>
                <a:gd name="T24" fmla="*/ 112 w 159"/>
                <a:gd name="T25" fmla="*/ 184 h 259"/>
                <a:gd name="T26" fmla="*/ 99 w 159"/>
                <a:gd name="T27" fmla="*/ 180 h 259"/>
                <a:gd name="T28" fmla="*/ 87 w 159"/>
                <a:gd name="T29" fmla="*/ 179 h 259"/>
                <a:gd name="T30" fmla="*/ 85 w 159"/>
                <a:gd name="T31" fmla="*/ 178 h 259"/>
                <a:gd name="T32" fmla="*/ 82 w 159"/>
                <a:gd name="T33" fmla="*/ 177 h 259"/>
                <a:gd name="T34" fmla="*/ 81 w 159"/>
                <a:gd name="T35" fmla="*/ 175 h 259"/>
                <a:gd name="T36" fmla="*/ 80 w 159"/>
                <a:gd name="T37" fmla="*/ 173 h 259"/>
                <a:gd name="T38" fmla="*/ 80 w 159"/>
                <a:gd name="T39" fmla="*/ 167 h 259"/>
                <a:gd name="T40" fmla="*/ 81 w 159"/>
                <a:gd name="T41" fmla="*/ 161 h 259"/>
                <a:gd name="T42" fmla="*/ 85 w 159"/>
                <a:gd name="T43" fmla="*/ 148 h 259"/>
                <a:gd name="T44" fmla="*/ 87 w 159"/>
                <a:gd name="T45" fmla="*/ 142 h 259"/>
                <a:gd name="T46" fmla="*/ 73 w 159"/>
                <a:gd name="T47" fmla="*/ 141 h 259"/>
                <a:gd name="T48" fmla="*/ 59 w 159"/>
                <a:gd name="T49" fmla="*/ 139 h 259"/>
                <a:gd name="T50" fmla="*/ 48 w 159"/>
                <a:gd name="T51" fmla="*/ 135 h 259"/>
                <a:gd name="T52" fmla="*/ 40 w 159"/>
                <a:gd name="T53" fmla="*/ 129 h 259"/>
                <a:gd name="T54" fmla="*/ 31 w 159"/>
                <a:gd name="T55" fmla="*/ 121 h 259"/>
                <a:gd name="T56" fmla="*/ 24 w 159"/>
                <a:gd name="T57" fmla="*/ 113 h 259"/>
                <a:gd name="T58" fmla="*/ 18 w 159"/>
                <a:gd name="T59" fmla="*/ 104 h 259"/>
                <a:gd name="T60" fmla="*/ 13 w 159"/>
                <a:gd name="T61" fmla="*/ 94 h 259"/>
                <a:gd name="T62" fmla="*/ 9 w 159"/>
                <a:gd name="T63" fmla="*/ 84 h 259"/>
                <a:gd name="T64" fmla="*/ 7 w 159"/>
                <a:gd name="T65" fmla="*/ 73 h 259"/>
                <a:gd name="T66" fmla="*/ 5 w 159"/>
                <a:gd name="T67" fmla="*/ 60 h 259"/>
                <a:gd name="T68" fmla="*/ 2 w 159"/>
                <a:gd name="T69" fmla="*/ 48 h 259"/>
                <a:gd name="T70" fmla="*/ 0 w 159"/>
                <a:gd name="T71" fmla="*/ 25 h 259"/>
                <a:gd name="T72" fmla="*/ 0 w 159"/>
                <a:gd name="T73" fmla="*/ 0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59" h="259">
                  <a:moveTo>
                    <a:pt x="159" y="259"/>
                  </a:moveTo>
                  <a:lnTo>
                    <a:pt x="159" y="251"/>
                  </a:lnTo>
                  <a:lnTo>
                    <a:pt x="159" y="244"/>
                  </a:lnTo>
                  <a:lnTo>
                    <a:pt x="159" y="236"/>
                  </a:lnTo>
                  <a:lnTo>
                    <a:pt x="159" y="228"/>
                  </a:lnTo>
                  <a:lnTo>
                    <a:pt x="159" y="224"/>
                  </a:lnTo>
                  <a:lnTo>
                    <a:pt x="158" y="219"/>
                  </a:lnTo>
                  <a:lnTo>
                    <a:pt x="156" y="215"/>
                  </a:lnTo>
                  <a:lnTo>
                    <a:pt x="153" y="210"/>
                  </a:lnTo>
                  <a:lnTo>
                    <a:pt x="145" y="202"/>
                  </a:lnTo>
                  <a:lnTo>
                    <a:pt x="135" y="195"/>
                  </a:lnTo>
                  <a:lnTo>
                    <a:pt x="124" y="189"/>
                  </a:lnTo>
                  <a:lnTo>
                    <a:pt x="112" y="184"/>
                  </a:lnTo>
                  <a:lnTo>
                    <a:pt x="99" y="180"/>
                  </a:lnTo>
                  <a:lnTo>
                    <a:pt x="87" y="179"/>
                  </a:lnTo>
                  <a:lnTo>
                    <a:pt x="85" y="178"/>
                  </a:lnTo>
                  <a:lnTo>
                    <a:pt x="82" y="177"/>
                  </a:lnTo>
                  <a:lnTo>
                    <a:pt x="81" y="175"/>
                  </a:lnTo>
                  <a:lnTo>
                    <a:pt x="80" y="173"/>
                  </a:lnTo>
                  <a:lnTo>
                    <a:pt x="80" y="167"/>
                  </a:lnTo>
                  <a:lnTo>
                    <a:pt x="81" y="161"/>
                  </a:lnTo>
                  <a:lnTo>
                    <a:pt x="85" y="148"/>
                  </a:lnTo>
                  <a:lnTo>
                    <a:pt x="87" y="142"/>
                  </a:lnTo>
                  <a:lnTo>
                    <a:pt x="73" y="141"/>
                  </a:lnTo>
                  <a:lnTo>
                    <a:pt x="59" y="139"/>
                  </a:lnTo>
                  <a:lnTo>
                    <a:pt x="48" y="135"/>
                  </a:lnTo>
                  <a:lnTo>
                    <a:pt x="40" y="129"/>
                  </a:lnTo>
                  <a:lnTo>
                    <a:pt x="31" y="121"/>
                  </a:lnTo>
                  <a:lnTo>
                    <a:pt x="24" y="113"/>
                  </a:lnTo>
                  <a:lnTo>
                    <a:pt x="18" y="104"/>
                  </a:lnTo>
                  <a:lnTo>
                    <a:pt x="13" y="94"/>
                  </a:lnTo>
                  <a:lnTo>
                    <a:pt x="9" y="84"/>
                  </a:lnTo>
                  <a:lnTo>
                    <a:pt x="7" y="73"/>
                  </a:lnTo>
                  <a:lnTo>
                    <a:pt x="5" y="60"/>
                  </a:lnTo>
                  <a:lnTo>
                    <a:pt x="2" y="48"/>
                  </a:lnTo>
                  <a:lnTo>
                    <a:pt x="0" y="25"/>
                  </a:lnTo>
                  <a:lnTo>
                    <a:pt x="0" y="0"/>
                  </a:lnTo>
                </a:path>
              </a:pathLst>
            </a:custGeom>
            <a:grpFill/>
            <a:ln w="9525" cmpd="sng">
              <a:noFill/>
              <a:prstDash val="solid"/>
              <a:round/>
              <a:headEnd/>
              <a:tailEnd/>
            </a:ln>
          </p:spPr>
          <p:txBody>
            <a:bodyPr/>
            <a:lstStyle/>
            <a:p>
              <a:endParaRPr lang="en-US" sz="2178"/>
            </a:p>
          </p:txBody>
        </p:sp>
        <p:sp>
          <p:nvSpPr>
            <p:cNvPr id="113" name="Line 177">
              <a:extLst>
                <a:ext uri="{FF2B5EF4-FFF2-40B4-BE49-F238E27FC236}">
                  <a16:creationId xmlns:a16="http://schemas.microsoft.com/office/drawing/2014/main" id="{FD21310D-B345-4E38-8AE9-79BBD4C4A42C}"/>
                </a:ext>
              </a:extLst>
            </p:cNvPr>
            <p:cNvSpPr>
              <a:spLocks noChangeShapeType="1"/>
            </p:cNvSpPr>
            <p:nvPr>
              <p:custDataLst>
                <p:tags r:id="rId104"/>
              </p:custDataLst>
            </p:nvPr>
          </p:nvSpPr>
          <p:spPr bwMode="auto">
            <a:xfrm flipH="1" flipV="1">
              <a:off x="7615238" y="4135438"/>
              <a:ext cx="6350" cy="33337"/>
            </a:xfrm>
            <a:prstGeom prst="line">
              <a:avLst/>
            </a:prstGeom>
            <a:grpFill/>
            <a:ln w="9525">
              <a:noFill/>
              <a:round/>
              <a:headEnd/>
              <a:tailEnd/>
            </a:ln>
          </p:spPr>
          <p:txBody>
            <a:bodyPr/>
            <a:lstStyle/>
            <a:p>
              <a:endParaRPr lang="en-US" sz="2178"/>
            </a:p>
          </p:txBody>
        </p:sp>
        <p:sp>
          <p:nvSpPr>
            <p:cNvPr id="114" name="Freeform 178">
              <a:extLst>
                <a:ext uri="{FF2B5EF4-FFF2-40B4-BE49-F238E27FC236}">
                  <a16:creationId xmlns:a16="http://schemas.microsoft.com/office/drawing/2014/main" id="{89D2796C-831E-4EB8-A086-39FF6A4B2426}"/>
                </a:ext>
              </a:extLst>
            </p:cNvPr>
            <p:cNvSpPr>
              <a:spLocks/>
            </p:cNvSpPr>
            <p:nvPr>
              <p:custDataLst>
                <p:tags r:id="rId105"/>
              </p:custDataLst>
            </p:nvPr>
          </p:nvSpPr>
          <p:spPr bwMode="auto">
            <a:xfrm>
              <a:off x="7615238" y="4119563"/>
              <a:ext cx="6350" cy="15875"/>
            </a:xfrm>
            <a:custGeom>
              <a:avLst/>
              <a:gdLst>
                <a:gd name="T0" fmla="*/ 0 w 13"/>
                <a:gd name="T1" fmla="*/ 25 h 25"/>
                <a:gd name="T2" fmla="*/ 1 w 13"/>
                <a:gd name="T3" fmla="*/ 19 h 25"/>
                <a:gd name="T4" fmla="*/ 4 w 13"/>
                <a:gd name="T5" fmla="*/ 13 h 25"/>
                <a:gd name="T6" fmla="*/ 8 w 13"/>
                <a:gd name="T7" fmla="*/ 6 h 25"/>
                <a:gd name="T8" fmla="*/ 13 w 13"/>
                <a:gd name="T9" fmla="*/ 0 h 25"/>
              </a:gdLst>
              <a:ahLst/>
              <a:cxnLst>
                <a:cxn ang="0">
                  <a:pos x="T0" y="T1"/>
                </a:cxn>
                <a:cxn ang="0">
                  <a:pos x="T2" y="T3"/>
                </a:cxn>
                <a:cxn ang="0">
                  <a:pos x="T4" y="T5"/>
                </a:cxn>
                <a:cxn ang="0">
                  <a:pos x="T6" y="T7"/>
                </a:cxn>
                <a:cxn ang="0">
                  <a:pos x="T8" y="T9"/>
                </a:cxn>
              </a:cxnLst>
              <a:rect l="0" t="0" r="r" b="b"/>
              <a:pathLst>
                <a:path w="13" h="25">
                  <a:moveTo>
                    <a:pt x="0" y="25"/>
                  </a:moveTo>
                  <a:lnTo>
                    <a:pt x="1" y="19"/>
                  </a:lnTo>
                  <a:lnTo>
                    <a:pt x="4" y="13"/>
                  </a:lnTo>
                  <a:lnTo>
                    <a:pt x="8" y="6"/>
                  </a:lnTo>
                  <a:lnTo>
                    <a:pt x="13" y="0"/>
                  </a:lnTo>
                </a:path>
              </a:pathLst>
            </a:custGeom>
            <a:grpFill/>
            <a:ln w="9525" cmpd="sng">
              <a:noFill/>
              <a:prstDash val="solid"/>
              <a:round/>
              <a:headEnd/>
              <a:tailEnd/>
            </a:ln>
          </p:spPr>
          <p:txBody>
            <a:bodyPr/>
            <a:lstStyle/>
            <a:p>
              <a:endParaRPr lang="en-US" sz="2178"/>
            </a:p>
          </p:txBody>
        </p:sp>
        <p:sp>
          <p:nvSpPr>
            <p:cNvPr id="115" name="Line 179">
              <a:extLst>
                <a:ext uri="{FF2B5EF4-FFF2-40B4-BE49-F238E27FC236}">
                  <a16:creationId xmlns:a16="http://schemas.microsoft.com/office/drawing/2014/main" id="{959FC234-0FA6-48A7-B091-D7372F8FC2CB}"/>
                </a:ext>
              </a:extLst>
            </p:cNvPr>
            <p:cNvSpPr>
              <a:spLocks noChangeShapeType="1"/>
            </p:cNvSpPr>
            <p:nvPr>
              <p:custDataLst>
                <p:tags r:id="rId106"/>
              </p:custDataLst>
            </p:nvPr>
          </p:nvSpPr>
          <p:spPr bwMode="auto">
            <a:xfrm flipV="1">
              <a:off x="7621588" y="4106863"/>
              <a:ext cx="0" cy="12700"/>
            </a:xfrm>
            <a:prstGeom prst="line">
              <a:avLst/>
            </a:prstGeom>
            <a:grpFill/>
            <a:ln w="9525">
              <a:noFill/>
              <a:round/>
              <a:headEnd/>
              <a:tailEnd/>
            </a:ln>
          </p:spPr>
          <p:txBody>
            <a:bodyPr/>
            <a:lstStyle/>
            <a:p>
              <a:endParaRPr lang="en-US" sz="2178"/>
            </a:p>
          </p:txBody>
        </p:sp>
        <p:sp>
          <p:nvSpPr>
            <p:cNvPr id="116" name="Freeform 180">
              <a:extLst>
                <a:ext uri="{FF2B5EF4-FFF2-40B4-BE49-F238E27FC236}">
                  <a16:creationId xmlns:a16="http://schemas.microsoft.com/office/drawing/2014/main" id="{C5F6C6E6-3888-4BBD-8609-E4BC028D2C2A}"/>
                </a:ext>
              </a:extLst>
            </p:cNvPr>
            <p:cNvSpPr>
              <a:spLocks/>
            </p:cNvSpPr>
            <p:nvPr>
              <p:custDataLst>
                <p:tags r:id="rId107"/>
              </p:custDataLst>
            </p:nvPr>
          </p:nvSpPr>
          <p:spPr bwMode="auto">
            <a:xfrm>
              <a:off x="7575550" y="4040188"/>
              <a:ext cx="46038" cy="66675"/>
            </a:xfrm>
            <a:custGeom>
              <a:avLst/>
              <a:gdLst>
                <a:gd name="T0" fmla="*/ 100 w 100"/>
                <a:gd name="T1" fmla="*/ 123 h 123"/>
                <a:gd name="T2" fmla="*/ 90 w 100"/>
                <a:gd name="T3" fmla="*/ 122 h 123"/>
                <a:gd name="T4" fmla="*/ 76 w 100"/>
                <a:gd name="T5" fmla="*/ 119 h 123"/>
                <a:gd name="T6" fmla="*/ 60 w 100"/>
                <a:gd name="T7" fmla="*/ 114 h 123"/>
                <a:gd name="T8" fmla="*/ 43 w 100"/>
                <a:gd name="T9" fmla="*/ 107 h 123"/>
                <a:gd name="T10" fmla="*/ 34 w 100"/>
                <a:gd name="T11" fmla="*/ 103 h 123"/>
                <a:gd name="T12" fmla="*/ 27 w 100"/>
                <a:gd name="T13" fmla="*/ 99 h 123"/>
                <a:gd name="T14" fmla="*/ 20 w 100"/>
                <a:gd name="T15" fmla="*/ 94 h 123"/>
                <a:gd name="T16" fmla="*/ 13 w 100"/>
                <a:gd name="T17" fmla="*/ 89 h 123"/>
                <a:gd name="T18" fmla="*/ 8 w 100"/>
                <a:gd name="T19" fmla="*/ 84 h 123"/>
                <a:gd name="T20" fmla="*/ 4 w 100"/>
                <a:gd name="T21" fmla="*/ 79 h 123"/>
                <a:gd name="T22" fmla="*/ 1 w 100"/>
                <a:gd name="T23" fmla="*/ 73 h 123"/>
                <a:gd name="T24" fmla="*/ 0 w 100"/>
                <a:gd name="T25" fmla="*/ 68 h 123"/>
                <a:gd name="T26" fmla="*/ 2 w 100"/>
                <a:gd name="T27" fmla="*/ 55 h 123"/>
                <a:gd name="T28" fmla="*/ 7 w 100"/>
                <a:gd name="T29" fmla="*/ 36 h 123"/>
                <a:gd name="T30" fmla="*/ 11 w 100"/>
                <a:gd name="T31" fmla="*/ 17 h 123"/>
                <a:gd name="T32" fmla="*/ 13 w 100"/>
                <a:gd name="T33"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00" h="123">
                  <a:moveTo>
                    <a:pt x="100" y="123"/>
                  </a:moveTo>
                  <a:lnTo>
                    <a:pt x="90" y="122"/>
                  </a:lnTo>
                  <a:lnTo>
                    <a:pt x="76" y="119"/>
                  </a:lnTo>
                  <a:lnTo>
                    <a:pt x="60" y="114"/>
                  </a:lnTo>
                  <a:lnTo>
                    <a:pt x="43" y="107"/>
                  </a:lnTo>
                  <a:lnTo>
                    <a:pt x="34" y="103"/>
                  </a:lnTo>
                  <a:lnTo>
                    <a:pt x="27" y="99"/>
                  </a:lnTo>
                  <a:lnTo>
                    <a:pt x="20" y="94"/>
                  </a:lnTo>
                  <a:lnTo>
                    <a:pt x="13" y="89"/>
                  </a:lnTo>
                  <a:lnTo>
                    <a:pt x="8" y="84"/>
                  </a:lnTo>
                  <a:lnTo>
                    <a:pt x="4" y="79"/>
                  </a:lnTo>
                  <a:lnTo>
                    <a:pt x="1" y="73"/>
                  </a:lnTo>
                  <a:lnTo>
                    <a:pt x="0" y="68"/>
                  </a:lnTo>
                  <a:lnTo>
                    <a:pt x="2" y="55"/>
                  </a:lnTo>
                  <a:lnTo>
                    <a:pt x="7" y="36"/>
                  </a:lnTo>
                  <a:lnTo>
                    <a:pt x="11" y="17"/>
                  </a:lnTo>
                  <a:lnTo>
                    <a:pt x="13" y="0"/>
                  </a:lnTo>
                </a:path>
              </a:pathLst>
            </a:custGeom>
            <a:grpFill/>
            <a:ln w="9525" cmpd="sng">
              <a:noFill/>
              <a:prstDash val="solid"/>
              <a:round/>
              <a:headEnd/>
              <a:tailEnd/>
            </a:ln>
          </p:spPr>
          <p:txBody>
            <a:bodyPr/>
            <a:lstStyle/>
            <a:p>
              <a:endParaRPr lang="en-US" sz="2178"/>
            </a:p>
          </p:txBody>
        </p:sp>
        <p:sp>
          <p:nvSpPr>
            <p:cNvPr id="117" name="Freeform 181">
              <a:extLst>
                <a:ext uri="{FF2B5EF4-FFF2-40B4-BE49-F238E27FC236}">
                  <a16:creationId xmlns:a16="http://schemas.microsoft.com/office/drawing/2014/main" id="{434F48E6-ABCA-4EB6-ABF4-B2F635CCE9A7}"/>
                </a:ext>
              </a:extLst>
            </p:cNvPr>
            <p:cNvSpPr>
              <a:spLocks/>
            </p:cNvSpPr>
            <p:nvPr>
              <p:custDataLst>
                <p:tags r:id="rId108"/>
              </p:custDataLst>
            </p:nvPr>
          </p:nvSpPr>
          <p:spPr bwMode="auto">
            <a:xfrm>
              <a:off x="7589838" y="3983038"/>
              <a:ext cx="1587" cy="50800"/>
            </a:xfrm>
            <a:custGeom>
              <a:avLst/>
              <a:gdLst>
                <a:gd name="T0" fmla="*/ 5 w 5"/>
                <a:gd name="T1" fmla="*/ 0 h 99"/>
                <a:gd name="T2" fmla="*/ 4 w 5"/>
                <a:gd name="T3" fmla="*/ 34 h 99"/>
                <a:gd name="T4" fmla="*/ 1 w 5"/>
                <a:gd name="T5" fmla="*/ 59 h 99"/>
                <a:gd name="T6" fmla="*/ 0 w 5"/>
                <a:gd name="T7" fmla="*/ 69 h 99"/>
                <a:gd name="T8" fmla="*/ 0 w 5"/>
                <a:gd name="T9" fmla="*/ 78 h 99"/>
                <a:gd name="T10" fmla="*/ 2 w 5"/>
                <a:gd name="T11" fmla="*/ 87 h 99"/>
                <a:gd name="T12" fmla="*/ 5 w 5"/>
                <a:gd name="T13" fmla="*/ 99 h 99"/>
              </a:gdLst>
              <a:ahLst/>
              <a:cxnLst>
                <a:cxn ang="0">
                  <a:pos x="T0" y="T1"/>
                </a:cxn>
                <a:cxn ang="0">
                  <a:pos x="T2" y="T3"/>
                </a:cxn>
                <a:cxn ang="0">
                  <a:pos x="T4" y="T5"/>
                </a:cxn>
                <a:cxn ang="0">
                  <a:pos x="T6" y="T7"/>
                </a:cxn>
                <a:cxn ang="0">
                  <a:pos x="T8" y="T9"/>
                </a:cxn>
                <a:cxn ang="0">
                  <a:pos x="T10" y="T11"/>
                </a:cxn>
                <a:cxn ang="0">
                  <a:pos x="T12" y="T13"/>
                </a:cxn>
              </a:cxnLst>
              <a:rect l="0" t="0" r="r" b="b"/>
              <a:pathLst>
                <a:path w="5" h="99">
                  <a:moveTo>
                    <a:pt x="5" y="0"/>
                  </a:moveTo>
                  <a:lnTo>
                    <a:pt x="4" y="34"/>
                  </a:lnTo>
                  <a:lnTo>
                    <a:pt x="1" y="59"/>
                  </a:lnTo>
                  <a:lnTo>
                    <a:pt x="0" y="69"/>
                  </a:lnTo>
                  <a:lnTo>
                    <a:pt x="0" y="78"/>
                  </a:lnTo>
                  <a:lnTo>
                    <a:pt x="2" y="87"/>
                  </a:lnTo>
                  <a:lnTo>
                    <a:pt x="5" y="99"/>
                  </a:lnTo>
                </a:path>
              </a:pathLst>
            </a:custGeom>
            <a:grpFill/>
            <a:ln w="9525" cmpd="sng">
              <a:noFill/>
              <a:prstDash val="solid"/>
              <a:round/>
              <a:headEnd/>
              <a:tailEnd/>
            </a:ln>
          </p:spPr>
          <p:txBody>
            <a:bodyPr/>
            <a:lstStyle/>
            <a:p>
              <a:endParaRPr lang="en-US" sz="2178"/>
            </a:p>
          </p:txBody>
        </p:sp>
        <p:sp>
          <p:nvSpPr>
            <p:cNvPr id="118" name="Freeform 182">
              <a:extLst>
                <a:ext uri="{FF2B5EF4-FFF2-40B4-BE49-F238E27FC236}">
                  <a16:creationId xmlns:a16="http://schemas.microsoft.com/office/drawing/2014/main" id="{C05386CF-CF5B-462F-BB1C-187660B6A099}"/>
                </a:ext>
              </a:extLst>
            </p:cNvPr>
            <p:cNvSpPr>
              <a:spLocks/>
            </p:cNvSpPr>
            <p:nvPr>
              <p:custDataLst>
                <p:tags r:id="rId109"/>
              </p:custDataLst>
            </p:nvPr>
          </p:nvSpPr>
          <p:spPr bwMode="auto">
            <a:xfrm>
              <a:off x="7596188" y="3976688"/>
              <a:ext cx="7937" cy="36512"/>
            </a:xfrm>
            <a:custGeom>
              <a:avLst/>
              <a:gdLst>
                <a:gd name="T0" fmla="*/ 14 w 14"/>
                <a:gd name="T1" fmla="*/ 0 h 68"/>
                <a:gd name="T2" fmla="*/ 8 w 14"/>
                <a:gd name="T3" fmla="*/ 16 h 68"/>
                <a:gd name="T4" fmla="*/ 4 w 14"/>
                <a:gd name="T5" fmla="*/ 33 h 68"/>
                <a:gd name="T6" fmla="*/ 2 w 14"/>
                <a:gd name="T7" fmla="*/ 52 h 68"/>
                <a:gd name="T8" fmla="*/ 0 w 14"/>
                <a:gd name="T9" fmla="*/ 68 h 68"/>
              </a:gdLst>
              <a:ahLst/>
              <a:cxnLst>
                <a:cxn ang="0">
                  <a:pos x="T0" y="T1"/>
                </a:cxn>
                <a:cxn ang="0">
                  <a:pos x="T2" y="T3"/>
                </a:cxn>
                <a:cxn ang="0">
                  <a:pos x="T4" y="T5"/>
                </a:cxn>
                <a:cxn ang="0">
                  <a:pos x="T6" y="T7"/>
                </a:cxn>
                <a:cxn ang="0">
                  <a:pos x="T8" y="T9"/>
                </a:cxn>
              </a:cxnLst>
              <a:rect l="0" t="0" r="r" b="b"/>
              <a:pathLst>
                <a:path w="14" h="68">
                  <a:moveTo>
                    <a:pt x="14" y="0"/>
                  </a:moveTo>
                  <a:lnTo>
                    <a:pt x="8" y="16"/>
                  </a:lnTo>
                  <a:lnTo>
                    <a:pt x="4" y="33"/>
                  </a:lnTo>
                  <a:lnTo>
                    <a:pt x="2" y="52"/>
                  </a:lnTo>
                  <a:lnTo>
                    <a:pt x="0" y="68"/>
                  </a:lnTo>
                </a:path>
              </a:pathLst>
            </a:custGeom>
            <a:grpFill/>
            <a:ln w="9525" cmpd="sng">
              <a:noFill/>
              <a:prstDash val="solid"/>
              <a:round/>
              <a:headEnd/>
              <a:tailEnd/>
            </a:ln>
          </p:spPr>
          <p:txBody>
            <a:bodyPr/>
            <a:lstStyle/>
            <a:p>
              <a:endParaRPr lang="en-US" sz="2178"/>
            </a:p>
          </p:txBody>
        </p:sp>
        <p:sp>
          <p:nvSpPr>
            <p:cNvPr id="119" name="Freeform 183">
              <a:extLst>
                <a:ext uri="{FF2B5EF4-FFF2-40B4-BE49-F238E27FC236}">
                  <a16:creationId xmlns:a16="http://schemas.microsoft.com/office/drawing/2014/main" id="{01EC7977-5291-4F03-8A13-7D4B47A68075}"/>
                </a:ext>
              </a:extLst>
            </p:cNvPr>
            <p:cNvSpPr>
              <a:spLocks/>
            </p:cNvSpPr>
            <p:nvPr>
              <p:custDataLst>
                <p:tags r:id="rId110"/>
              </p:custDataLst>
            </p:nvPr>
          </p:nvSpPr>
          <p:spPr bwMode="auto">
            <a:xfrm>
              <a:off x="7612063" y="3957638"/>
              <a:ext cx="1587" cy="22225"/>
            </a:xfrm>
            <a:custGeom>
              <a:avLst/>
              <a:gdLst>
                <a:gd name="T0" fmla="*/ 0 h 43"/>
                <a:gd name="T1" fmla="*/ 13 h 43"/>
                <a:gd name="T2" fmla="*/ 26 h 43"/>
                <a:gd name="T3" fmla="*/ 37 h 43"/>
                <a:gd name="T4" fmla="*/ 43 h 43"/>
              </a:gdLst>
              <a:ahLst/>
              <a:cxnLst>
                <a:cxn ang="0">
                  <a:pos x="0" y="T0"/>
                </a:cxn>
                <a:cxn ang="0">
                  <a:pos x="0" y="T1"/>
                </a:cxn>
                <a:cxn ang="0">
                  <a:pos x="0" y="T2"/>
                </a:cxn>
                <a:cxn ang="0">
                  <a:pos x="0" y="T3"/>
                </a:cxn>
                <a:cxn ang="0">
                  <a:pos x="0" y="T4"/>
                </a:cxn>
              </a:cxnLst>
              <a:rect l="0" t="0" r="r" b="b"/>
              <a:pathLst>
                <a:path h="43">
                  <a:moveTo>
                    <a:pt x="0" y="0"/>
                  </a:moveTo>
                  <a:lnTo>
                    <a:pt x="0" y="13"/>
                  </a:lnTo>
                  <a:lnTo>
                    <a:pt x="0" y="26"/>
                  </a:lnTo>
                  <a:lnTo>
                    <a:pt x="0" y="37"/>
                  </a:lnTo>
                  <a:lnTo>
                    <a:pt x="0" y="43"/>
                  </a:lnTo>
                </a:path>
              </a:pathLst>
            </a:custGeom>
            <a:grpFill/>
            <a:ln w="9525" cmpd="sng">
              <a:noFill/>
              <a:prstDash val="solid"/>
              <a:round/>
              <a:headEnd/>
              <a:tailEnd/>
            </a:ln>
          </p:spPr>
          <p:txBody>
            <a:bodyPr/>
            <a:lstStyle/>
            <a:p>
              <a:endParaRPr lang="en-US" sz="2178"/>
            </a:p>
          </p:txBody>
        </p:sp>
        <p:sp>
          <p:nvSpPr>
            <p:cNvPr id="120" name="Line 184">
              <a:extLst>
                <a:ext uri="{FF2B5EF4-FFF2-40B4-BE49-F238E27FC236}">
                  <a16:creationId xmlns:a16="http://schemas.microsoft.com/office/drawing/2014/main" id="{78D15760-4D1D-49E9-A8B0-CF2AE42A4B1C}"/>
                </a:ext>
              </a:extLst>
            </p:cNvPr>
            <p:cNvSpPr>
              <a:spLocks noChangeShapeType="1"/>
            </p:cNvSpPr>
            <p:nvPr>
              <p:custDataLst>
                <p:tags r:id="rId111"/>
              </p:custDataLst>
            </p:nvPr>
          </p:nvSpPr>
          <p:spPr bwMode="auto">
            <a:xfrm flipV="1">
              <a:off x="7612063" y="3976688"/>
              <a:ext cx="1587" cy="3175"/>
            </a:xfrm>
            <a:prstGeom prst="line">
              <a:avLst/>
            </a:prstGeom>
            <a:grpFill/>
            <a:ln w="9525">
              <a:noFill/>
              <a:round/>
              <a:headEnd/>
              <a:tailEnd/>
            </a:ln>
          </p:spPr>
          <p:txBody>
            <a:bodyPr/>
            <a:lstStyle/>
            <a:p>
              <a:endParaRPr lang="en-US" sz="2178"/>
            </a:p>
          </p:txBody>
        </p:sp>
        <p:sp>
          <p:nvSpPr>
            <p:cNvPr id="121" name="Freeform 185">
              <a:extLst>
                <a:ext uri="{FF2B5EF4-FFF2-40B4-BE49-F238E27FC236}">
                  <a16:creationId xmlns:a16="http://schemas.microsoft.com/office/drawing/2014/main" id="{0322851C-9DF3-46D7-85C6-2EC3FF8F8578}"/>
                </a:ext>
              </a:extLst>
            </p:cNvPr>
            <p:cNvSpPr>
              <a:spLocks/>
            </p:cNvSpPr>
            <p:nvPr>
              <p:custDataLst>
                <p:tags r:id="rId112"/>
              </p:custDataLst>
            </p:nvPr>
          </p:nvSpPr>
          <p:spPr bwMode="auto">
            <a:xfrm>
              <a:off x="7596188" y="3960813"/>
              <a:ext cx="1587" cy="15875"/>
            </a:xfrm>
            <a:custGeom>
              <a:avLst/>
              <a:gdLst>
                <a:gd name="T0" fmla="*/ 31 h 31"/>
                <a:gd name="T1" fmla="*/ 22 h 31"/>
                <a:gd name="T2" fmla="*/ 15 h 31"/>
                <a:gd name="T3" fmla="*/ 8 h 31"/>
                <a:gd name="T4" fmla="*/ 0 h 31"/>
              </a:gdLst>
              <a:ahLst/>
              <a:cxnLst>
                <a:cxn ang="0">
                  <a:pos x="0" y="T0"/>
                </a:cxn>
                <a:cxn ang="0">
                  <a:pos x="0" y="T1"/>
                </a:cxn>
                <a:cxn ang="0">
                  <a:pos x="0" y="T2"/>
                </a:cxn>
                <a:cxn ang="0">
                  <a:pos x="0" y="T3"/>
                </a:cxn>
                <a:cxn ang="0">
                  <a:pos x="0" y="T4"/>
                </a:cxn>
              </a:cxnLst>
              <a:rect l="0" t="0" r="r" b="b"/>
              <a:pathLst>
                <a:path h="31">
                  <a:moveTo>
                    <a:pt x="0" y="31"/>
                  </a:moveTo>
                  <a:lnTo>
                    <a:pt x="0" y="22"/>
                  </a:lnTo>
                  <a:lnTo>
                    <a:pt x="0" y="15"/>
                  </a:lnTo>
                  <a:lnTo>
                    <a:pt x="0" y="8"/>
                  </a:lnTo>
                  <a:lnTo>
                    <a:pt x="0" y="0"/>
                  </a:lnTo>
                </a:path>
              </a:pathLst>
            </a:custGeom>
            <a:grpFill/>
            <a:ln w="9525" cmpd="sng">
              <a:noFill/>
              <a:prstDash val="solid"/>
              <a:round/>
              <a:headEnd/>
              <a:tailEnd/>
            </a:ln>
          </p:spPr>
          <p:txBody>
            <a:bodyPr/>
            <a:lstStyle/>
            <a:p>
              <a:endParaRPr lang="en-US" sz="2178"/>
            </a:p>
          </p:txBody>
        </p:sp>
        <p:sp>
          <p:nvSpPr>
            <p:cNvPr id="122" name="Freeform 186">
              <a:extLst>
                <a:ext uri="{FF2B5EF4-FFF2-40B4-BE49-F238E27FC236}">
                  <a16:creationId xmlns:a16="http://schemas.microsoft.com/office/drawing/2014/main" id="{BB85C4EC-077E-4223-8739-842989237954}"/>
                </a:ext>
              </a:extLst>
            </p:cNvPr>
            <p:cNvSpPr>
              <a:spLocks/>
            </p:cNvSpPr>
            <p:nvPr>
              <p:custDataLst>
                <p:tags r:id="rId113"/>
              </p:custDataLst>
            </p:nvPr>
          </p:nvSpPr>
          <p:spPr bwMode="auto">
            <a:xfrm>
              <a:off x="7316788" y="4949825"/>
              <a:ext cx="96837" cy="87313"/>
            </a:xfrm>
            <a:custGeom>
              <a:avLst/>
              <a:gdLst>
                <a:gd name="T0" fmla="*/ 19 w 225"/>
                <a:gd name="T1" fmla="*/ 158 h 167"/>
                <a:gd name="T2" fmla="*/ 7 w 225"/>
                <a:gd name="T3" fmla="*/ 142 h 167"/>
                <a:gd name="T4" fmla="*/ 0 w 225"/>
                <a:gd name="T5" fmla="*/ 130 h 167"/>
                <a:gd name="T6" fmla="*/ 1 w 225"/>
                <a:gd name="T7" fmla="*/ 108 h 167"/>
                <a:gd name="T8" fmla="*/ 11 w 225"/>
                <a:gd name="T9" fmla="*/ 68 h 167"/>
                <a:gd name="T10" fmla="*/ 24 w 225"/>
                <a:gd name="T11" fmla="*/ 39 h 167"/>
                <a:gd name="T12" fmla="*/ 34 w 225"/>
                <a:gd name="T13" fmla="*/ 21 h 167"/>
                <a:gd name="T14" fmla="*/ 44 w 225"/>
                <a:gd name="T15" fmla="*/ 9 h 167"/>
                <a:gd name="T16" fmla="*/ 54 w 225"/>
                <a:gd name="T17" fmla="*/ 1 h 167"/>
                <a:gd name="T18" fmla="*/ 65 w 225"/>
                <a:gd name="T19" fmla="*/ 1 h 167"/>
                <a:gd name="T20" fmla="*/ 76 w 225"/>
                <a:gd name="T21" fmla="*/ 3 h 167"/>
                <a:gd name="T22" fmla="*/ 88 w 225"/>
                <a:gd name="T23" fmla="*/ 8 h 167"/>
                <a:gd name="T24" fmla="*/ 100 w 225"/>
                <a:gd name="T25" fmla="*/ 17 h 167"/>
                <a:gd name="T26" fmla="*/ 112 w 225"/>
                <a:gd name="T27" fmla="*/ 24 h 167"/>
                <a:gd name="T28" fmla="*/ 128 w 225"/>
                <a:gd name="T29" fmla="*/ 24 h 167"/>
                <a:gd name="T30" fmla="*/ 145 w 225"/>
                <a:gd name="T31" fmla="*/ 19 h 167"/>
                <a:gd name="T32" fmla="*/ 165 w 225"/>
                <a:gd name="T33" fmla="*/ 7 h 167"/>
                <a:gd name="T34" fmla="*/ 225 w 225"/>
                <a:gd name="T35" fmla="*/ 0 h 167"/>
                <a:gd name="T36" fmla="*/ 215 w 225"/>
                <a:gd name="T37" fmla="*/ 22 h 167"/>
                <a:gd name="T38" fmla="*/ 201 w 225"/>
                <a:gd name="T39" fmla="*/ 41 h 167"/>
                <a:gd name="T40" fmla="*/ 168 w 225"/>
                <a:gd name="T41" fmla="*/ 72 h 167"/>
                <a:gd name="T42" fmla="*/ 138 w 225"/>
                <a:gd name="T43" fmla="*/ 100 h 167"/>
                <a:gd name="T44" fmla="*/ 129 w 225"/>
                <a:gd name="T45" fmla="*/ 114 h 167"/>
                <a:gd name="T46" fmla="*/ 126 w 225"/>
                <a:gd name="T47" fmla="*/ 130 h 167"/>
                <a:gd name="T48" fmla="*/ 123 w 225"/>
                <a:gd name="T49" fmla="*/ 126 h 167"/>
                <a:gd name="T50" fmla="*/ 120 w 225"/>
                <a:gd name="T51" fmla="*/ 117 h 167"/>
                <a:gd name="T52" fmla="*/ 106 w 225"/>
                <a:gd name="T53" fmla="*/ 121 h 167"/>
                <a:gd name="T54" fmla="*/ 97 w 225"/>
                <a:gd name="T55" fmla="*/ 128 h 167"/>
                <a:gd name="T56" fmla="*/ 80 w 225"/>
                <a:gd name="T57" fmla="*/ 145 h 167"/>
                <a:gd name="T58" fmla="*/ 71 w 225"/>
                <a:gd name="T59" fmla="*/ 153 h 167"/>
                <a:gd name="T60" fmla="*/ 60 w 225"/>
                <a:gd name="T61" fmla="*/ 160 h 167"/>
                <a:gd name="T62" fmla="*/ 46 w 225"/>
                <a:gd name="T63" fmla="*/ 165 h 167"/>
                <a:gd name="T64" fmla="*/ 26 w 225"/>
                <a:gd name="T65" fmla="*/ 167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25" h="167">
                  <a:moveTo>
                    <a:pt x="26" y="167"/>
                  </a:moveTo>
                  <a:lnTo>
                    <a:pt x="19" y="158"/>
                  </a:lnTo>
                  <a:lnTo>
                    <a:pt x="10" y="148"/>
                  </a:lnTo>
                  <a:lnTo>
                    <a:pt x="7" y="142"/>
                  </a:lnTo>
                  <a:lnTo>
                    <a:pt x="3" y="136"/>
                  </a:lnTo>
                  <a:lnTo>
                    <a:pt x="0" y="130"/>
                  </a:lnTo>
                  <a:lnTo>
                    <a:pt x="0" y="123"/>
                  </a:lnTo>
                  <a:lnTo>
                    <a:pt x="1" y="108"/>
                  </a:lnTo>
                  <a:lnTo>
                    <a:pt x="5" y="89"/>
                  </a:lnTo>
                  <a:lnTo>
                    <a:pt x="11" y="68"/>
                  </a:lnTo>
                  <a:lnTo>
                    <a:pt x="20" y="48"/>
                  </a:lnTo>
                  <a:lnTo>
                    <a:pt x="24" y="39"/>
                  </a:lnTo>
                  <a:lnTo>
                    <a:pt x="28" y="29"/>
                  </a:lnTo>
                  <a:lnTo>
                    <a:pt x="34" y="21"/>
                  </a:lnTo>
                  <a:lnTo>
                    <a:pt x="38" y="14"/>
                  </a:lnTo>
                  <a:lnTo>
                    <a:pt x="44" y="9"/>
                  </a:lnTo>
                  <a:lnTo>
                    <a:pt x="49" y="4"/>
                  </a:lnTo>
                  <a:lnTo>
                    <a:pt x="54" y="1"/>
                  </a:lnTo>
                  <a:lnTo>
                    <a:pt x="59" y="0"/>
                  </a:lnTo>
                  <a:lnTo>
                    <a:pt x="65" y="1"/>
                  </a:lnTo>
                  <a:lnTo>
                    <a:pt x="70" y="1"/>
                  </a:lnTo>
                  <a:lnTo>
                    <a:pt x="76" y="3"/>
                  </a:lnTo>
                  <a:lnTo>
                    <a:pt x="80" y="4"/>
                  </a:lnTo>
                  <a:lnTo>
                    <a:pt x="88" y="8"/>
                  </a:lnTo>
                  <a:lnTo>
                    <a:pt x="94" y="13"/>
                  </a:lnTo>
                  <a:lnTo>
                    <a:pt x="100" y="17"/>
                  </a:lnTo>
                  <a:lnTo>
                    <a:pt x="106" y="21"/>
                  </a:lnTo>
                  <a:lnTo>
                    <a:pt x="112" y="24"/>
                  </a:lnTo>
                  <a:lnTo>
                    <a:pt x="120" y="25"/>
                  </a:lnTo>
                  <a:lnTo>
                    <a:pt x="128" y="24"/>
                  </a:lnTo>
                  <a:lnTo>
                    <a:pt x="137" y="22"/>
                  </a:lnTo>
                  <a:lnTo>
                    <a:pt x="145" y="19"/>
                  </a:lnTo>
                  <a:lnTo>
                    <a:pt x="151" y="15"/>
                  </a:lnTo>
                  <a:lnTo>
                    <a:pt x="165" y="7"/>
                  </a:lnTo>
                  <a:lnTo>
                    <a:pt x="179" y="0"/>
                  </a:lnTo>
                  <a:lnTo>
                    <a:pt x="225" y="0"/>
                  </a:lnTo>
                  <a:lnTo>
                    <a:pt x="221" y="11"/>
                  </a:lnTo>
                  <a:lnTo>
                    <a:pt x="215" y="22"/>
                  </a:lnTo>
                  <a:lnTo>
                    <a:pt x="209" y="31"/>
                  </a:lnTo>
                  <a:lnTo>
                    <a:pt x="201" y="41"/>
                  </a:lnTo>
                  <a:lnTo>
                    <a:pt x="185" y="57"/>
                  </a:lnTo>
                  <a:lnTo>
                    <a:pt x="168" y="72"/>
                  </a:lnTo>
                  <a:lnTo>
                    <a:pt x="151" y="86"/>
                  </a:lnTo>
                  <a:lnTo>
                    <a:pt x="138" y="100"/>
                  </a:lnTo>
                  <a:lnTo>
                    <a:pt x="133" y="107"/>
                  </a:lnTo>
                  <a:lnTo>
                    <a:pt x="129" y="114"/>
                  </a:lnTo>
                  <a:lnTo>
                    <a:pt x="126" y="122"/>
                  </a:lnTo>
                  <a:lnTo>
                    <a:pt x="126" y="130"/>
                  </a:lnTo>
                  <a:lnTo>
                    <a:pt x="125" y="129"/>
                  </a:lnTo>
                  <a:lnTo>
                    <a:pt x="123" y="126"/>
                  </a:lnTo>
                  <a:lnTo>
                    <a:pt x="120" y="122"/>
                  </a:lnTo>
                  <a:lnTo>
                    <a:pt x="120" y="117"/>
                  </a:lnTo>
                  <a:lnTo>
                    <a:pt x="112" y="119"/>
                  </a:lnTo>
                  <a:lnTo>
                    <a:pt x="106" y="121"/>
                  </a:lnTo>
                  <a:lnTo>
                    <a:pt x="101" y="124"/>
                  </a:lnTo>
                  <a:lnTo>
                    <a:pt x="97" y="128"/>
                  </a:lnTo>
                  <a:lnTo>
                    <a:pt x="88" y="135"/>
                  </a:lnTo>
                  <a:lnTo>
                    <a:pt x="80" y="145"/>
                  </a:lnTo>
                  <a:lnTo>
                    <a:pt x="76" y="149"/>
                  </a:lnTo>
                  <a:lnTo>
                    <a:pt x="71" y="153"/>
                  </a:lnTo>
                  <a:lnTo>
                    <a:pt x="66" y="157"/>
                  </a:lnTo>
                  <a:lnTo>
                    <a:pt x="60" y="160"/>
                  </a:lnTo>
                  <a:lnTo>
                    <a:pt x="54" y="163"/>
                  </a:lnTo>
                  <a:lnTo>
                    <a:pt x="46" y="165"/>
                  </a:lnTo>
                  <a:lnTo>
                    <a:pt x="36" y="166"/>
                  </a:lnTo>
                  <a:lnTo>
                    <a:pt x="26" y="167"/>
                  </a:lnTo>
                </a:path>
              </a:pathLst>
            </a:custGeom>
            <a:grpFill/>
            <a:ln w="9525" cmpd="sng">
              <a:noFill/>
              <a:prstDash val="solid"/>
              <a:round/>
              <a:headEnd/>
              <a:tailEnd/>
            </a:ln>
          </p:spPr>
          <p:txBody>
            <a:bodyPr/>
            <a:lstStyle/>
            <a:p>
              <a:endParaRPr lang="en-US" sz="2178"/>
            </a:p>
          </p:txBody>
        </p:sp>
        <p:sp>
          <p:nvSpPr>
            <p:cNvPr id="123" name="Freeform 187">
              <a:extLst>
                <a:ext uri="{FF2B5EF4-FFF2-40B4-BE49-F238E27FC236}">
                  <a16:creationId xmlns:a16="http://schemas.microsoft.com/office/drawing/2014/main" id="{1FFE4C80-CA64-46D3-B4FB-9EDFB906DF67}"/>
                </a:ext>
              </a:extLst>
            </p:cNvPr>
            <p:cNvSpPr>
              <a:spLocks/>
            </p:cNvSpPr>
            <p:nvPr>
              <p:custDataLst>
                <p:tags r:id="rId114"/>
              </p:custDataLst>
            </p:nvPr>
          </p:nvSpPr>
          <p:spPr bwMode="auto">
            <a:xfrm>
              <a:off x="7454900" y="4168775"/>
              <a:ext cx="3175" cy="17463"/>
            </a:xfrm>
            <a:custGeom>
              <a:avLst/>
              <a:gdLst>
                <a:gd name="T0" fmla="*/ 0 w 7"/>
                <a:gd name="T1" fmla="*/ 31 h 31"/>
                <a:gd name="T2" fmla="*/ 5 w 7"/>
                <a:gd name="T3" fmla="*/ 22 h 31"/>
                <a:gd name="T4" fmla="*/ 6 w 7"/>
                <a:gd name="T5" fmla="*/ 13 h 31"/>
                <a:gd name="T6" fmla="*/ 7 w 7"/>
                <a:gd name="T7" fmla="*/ 6 h 31"/>
                <a:gd name="T8" fmla="*/ 7 w 7"/>
                <a:gd name="T9" fmla="*/ 0 h 31"/>
                <a:gd name="T10" fmla="*/ 6 w 7"/>
                <a:gd name="T11" fmla="*/ 6 h 31"/>
                <a:gd name="T12" fmla="*/ 4 w 7"/>
                <a:gd name="T13" fmla="*/ 13 h 31"/>
                <a:gd name="T14" fmla="*/ 1 w 7"/>
                <a:gd name="T15" fmla="*/ 22 h 31"/>
                <a:gd name="T16" fmla="*/ 0 w 7"/>
                <a:gd name="T17" fmla="*/ 3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31">
                  <a:moveTo>
                    <a:pt x="0" y="31"/>
                  </a:moveTo>
                  <a:lnTo>
                    <a:pt x="5" y="22"/>
                  </a:lnTo>
                  <a:lnTo>
                    <a:pt x="6" y="13"/>
                  </a:lnTo>
                  <a:lnTo>
                    <a:pt x="7" y="6"/>
                  </a:lnTo>
                  <a:lnTo>
                    <a:pt x="7" y="0"/>
                  </a:lnTo>
                  <a:lnTo>
                    <a:pt x="6" y="6"/>
                  </a:lnTo>
                  <a:lnTo>
                    <a:pt x="4" y="13"/>
                  </a:lnTo>
                  <a:lnTo>
                    <a:pt x="1" y="22"/>
                  </a:lnTo>
                  <a:lnTo>
                    <a:pt x="0" y="31"/>
                  </a:lnTo>
                </a:path>
              </a:pathLst>
            </a:custGeom>
            <a:grpFill/>
            <a:ln w="9525" cmpd="sng">
              <a:noFill/>
              <a:prstDash val="solid"/>
              <a:round/>
              <a:headEnd/>
              <a:tailEnd/>
            </a:ln>
          </p:spPr>
          <p:txBody>
            <a:bodyPr/>
            <a:lstStyle/>
            <a:p>
              <a:endParaRPr lang="en-US" sz="2178"/>
            </a:p>
          </p:txBody>
        </p:sp>
        <p:sp>
          <p:nvSpPr>
            <p:cNvPr id="124" name="Freeform 188">
              <a:extLst>
                <a:ext uri="{FF2B5EF4-FFF2-40B4-BE49-F238E27FC236}">
                  <a16:creationId xmlns:a16="http://schemas.microsoft.com/office/drawing/2014/main" id="{9FFD992A-C0E4-416E-A754-BA1D690BAA93}"/>
                </a:ext>
              </a:extLst>
            </p:cNvPr>
            <p:cNvSpPr>
              <a:spLocks/>
            </p:cNvSpPr>
            <p:nvPr>
              <p:custDataLst>
                <p:tags r:id="rId115"/>
              </p:custDataLst>
            </p:nvPr>
          </p:nvSpPr>
          <p:spPr bwMode="auto">
            <a:xfrm>
              <a:off x="7388225" y="4090988"/>
              <a:ext cx="15875" cy="15875"/>
            </a:xfrm>
            <a:custGeom>
              <a:avLst/>
              <a:gdLst>
                <a:gd name="T0" fmla="*/ 33 w 33"/>
                <a:gd name="T1" fmla="*/ 31 h 31"/>
                <a:gd name="T2" fmla="*/ 33 w 33"/>
                <a:gd name="T3" fmla="*/ 0 h 31"/>
                <a:gd name="T4" fmla="*/ 27 w 33"/>
                <a:gd name="T5" fmla="*/ 0 h 31"/>
                <a:gd name="T6" fmla="*/ 22 w 33"/>
                <a:gd name="T7" fmla="*/ 2 h 31"/>
                <a:gd name="T8" fmla="*/ 16 w 33"/>
                <a:gd name="T9" fmla="*/ 5 h 31"/>
                <a:gd name="T10" fmla="*/ 11 w 33"/>
                <a:gd name="T11" fmla="*/ 8 h 31"/>
                <a:gd name="T12" fmla="*/ 6 w 33"/>
                <a:gd name="T13" fmla="*/ 12 h 31"/>
                <a:gd name="T14" fmla="*/ 3 w 33"/>
                <a:gd name="T15" fmla="*/ 16 h 31"/>
                <a:gd name="T16" fmla="*/ 1 w 33"/>
                <a:gd name="T17" fmla="*/ 21 h 31"/>
                <a:gd name="T18" fmla="*/ 0 w 33"/>
                <a:gd name="T19" fmla="*/ 25 h 31"/>
                <a:gd name="T20" fmla="*/ 1 w 33"/>
                <a:gd name="T21" fmla="*/ 27 h 31"/>
                <a:gd name="T22" fmla="*/ 3 w 33"/>
                <a:gd name="T23" fmla="*/ 29 h 31"/>
                <a:gd name="T24" fmla="*/ 6 w 33"/>
                <a:gd name="T25" fmla="*/ 30 h 31"/>
                <a:gd name="T26" fmla="*/ 11 w 33"/>
                <a:gd name="T27" fmla="*/ 30 h 31"/>
                <a:gd name="T28" fmla="*/ 22 w 33"/>
                <a:gd name="T29" fmla="*/ 31 h 31"/>
                <a:gd name="T30" fmla="*/ 33 w 33"/>
                <a:gd name="T31" fmla="*/ 3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3" h="31">
                  <a:moveTo>
                    <a:pt x="33" y="31"/>
                  </a:moveTo>
                  <a:lnTo>
                    <a:pt x="33" y="0"/>
                  </a:lnTo>
                  <a:lnTo>
                    <a:pt x="27" y="0"/>
                  </a:lnTo>
                  <a:lnTo>
                    <a:pt x="22" y="2"/>
                  </a:lnTo>
                  <a:lnTo>
                    <a:pt x="16" y="5"/>
                  </a:lnTo>
                  <a:lnTo>
                    <a:pt x="11" y="8"/>
                  </a:lnTo>
                  <a:lnTo>
                    <a:pt x="6" y="12"/>
                  </a:lnTo>
                  <a:lnTo>
                    <a:pt x="3" y="16"/>
                  </a:lnTo>
                  <a:lnTo>
                    <a:pt x="1" y="21"/>
                  </a:lnTo>
                  <a:lnTo>
                    <a:pt x="0" y="25"/>
                  </a:lnTo>
                  <a:lnTo>
                    <a:pt x="1" y="27"/>
                  </a:lnTo>
                  <a:lnTo>
                    <a:pt x="3" y="29"/>
                  </a:lnTo>
                  <a:lnTo>
                    <a:pt x="6" y="30"/>
                  </a:lnTo>
                  <a:lnTo>
                    <a:pt x="11" y="30"/>
                  </a:lnTo>
                  <a:lnTo>
                    <a:pt x="22" y="31"/>
                  </a:lnTo>
                  <a:lnTo>
                    <a:pt x="33" y="31"/>
                  </a:lnTo>
                </a:path>
              </a:pathLst>
            </a:custGeom>
            <a:grpFill/>
            <a:ln w="9525" cmpd="sng">
              <a:noFill/>
              <a:prstDash val="solid"/>
              <a:round/>
              <a:headEnd/>
              <a:tailEnd/>
            </a:ln>
          </p:spPr>
          <p:txBody>
            <a:bodyPr/>
            <a:lstStyle/>
            <a:p>
              <a:endParaRPr lang="en-US" sz="2178"/>
            </a:p>
          </p:txBody>
        </p:sp>
        <p:sp>
          <p:nvSpPr>
            <p:cNvPr id="125" name="Freeform 189">
              <a:extLst>
                <a:ext uri="{FF2B5EF4-FFF2-40B4-BE49-F238E27FC236}">
                  <a16:creationId xmlns:a16="http://schemas.microsoft.com/office/drawing/2014/main" id="{4E52188A-5C39-40D0-86C5-F296C8DA15BC}"/>
                </a:ext>
              </a:extLst>
            </p:cNvPr>
            <p:cNvSpPr>
              <a:spLocks/>
            </p:cNvSpPr>
            <p:nvPr>
              <p:custDataLst>
                <p:tags r:id="rId116"/>
              </p:custDataLst>
            </p:nvPr>
          </p:nvSpPr>
          <p:spPr bwMode="auto">
            <a:xfrm>
              <a:off x="7404100" y="4003675"/>
              <a:ext cx="3175" cy="9525"/>
            </a:xfrm>
            <a:custGeom>
              <a:avLst/>
              <a:gdLst>
                <a:gd name="T0" fmla="*/ 0 w 13"/>
                <a:gd name="T1" fmla="*/ 19 h 19"/>
                <a:gd name="T2" fmla="*/ 2 w 13"/>
                <a:gd name="T3" fmla="*/ 18 h 19"/>
                <a:gd name="T4" fmla="*/ 5 w 13"/>
                <a:gd name="T5" fmla="*/ 17 h 19"/>
                <a:gd name="T6" fmla="*/ 7 w 13"/>
                <a:gd name="T7" fmla="*/ 15 h 19"/>
                <a:gd name="T8" fmla="*/ 8 w 13"/>
                <a:gd name="T9" fmla="*/ 12 h 19"/>
                <a:gd name="T10" fmla="*/ 12 w 13"/>
                <a:gd name="T11" fmla="*/ 6 h 19"/>
                <a:gd name="T12" fmla="*/ 13 w 13"/>
                <a:gd name="T13" fmla="*/ 0 h 19"/>
                <a:gd name="T14" fmla="*/ 0 w 13"/>
                <a:gd name="T15" fmla="*/ 19 h 1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19">
                  <a:moveTo>
                    <a:pt x="0" y="19"/>
                  </a:moveTo>
                  <a:lnTo>
                    <a:pt x="2" y="18"/>
                  </a:lnTo>
                  <a:lnTo>
                    <a:pt x="5" y="17"/>
                  </a:lnTo>
                  <a:lnTo>
                    <a:pt x="7" y="15"/>
                  </a:lnTo>
                  <a:lnTo>
                    <a:pt x="8" y="12"/>
                  </a:lnTo>
                  <a:lnTo>
                    <a:pt x="12" y="6"/>
                  </a:lnTo>
                  <a:lnTo>
                    <a:pt x="13" y="0"/>
                  </a:lnTo>
                  <a:lnTo>
                    <a:pt x="0" y="19"/>
                  </a:lnTo>
                </a:path>
              </a:pathLst>
            </a:custGeom>
            <a:grpFill/>
            <a:ln w="9525" cmpd="sng">
              <a:noFill/>
              <a:prstDash val="solid"/>
              <a:round/>
              <a:headEnd/>
              <a:tailEnd/>
            </a:ln>
          </p:spPr>
          <p:txBody>
            <a:bodyPr/>
            <a:lstStyle/>
            <a:p>
              <a:endParaRPr lang="en-US" sz="2178"/>
            </a:p>
          </p:txBody>
        </p:sp>
        <p:sp>
          <p:nvSpPr>
            <p:cNvPr id="126" name="Freeform 190">
              <a:extLst>
                <a:ext uri="{FF2B5EF4-FFF2-40B4-BE49-F238E27FC236}">
                  <a16:creationId xmlns:a16="http://schemas.microsoft.com/office/drawing/2014/main" id="{3EFE0171-0ABB-49B1-AFB8-301905459AE8}"/>
                </a:ext>
              </a:extLst>
            </p:cNvPr>
            <p:cNvSpPr>
              <a:spLocks/>
            </p:cNvSpPr>
            <p:nvPr>
              <p:custDataLst>
                <p:tags r:id="rId117"/>
              </p:custDataLst>
            </p:nvPr>
          </p:nvSpPr>
          <p:spPr bwMode="auto">
            <a:xfrm>
              <a:off x="7243763" y="4006850"/>
              <a:ext cx="36512" cy="22225"/>
            </a:xfrm>
            <a:custGeom>
              <a:avLst/>
              <a:gdLst>
                <a:gd name="T0" fmla="*/ 54 w 87"/>
                <a:gd name="T1" fmla="*/ 42 h 42"/>
                <a:gd name="T2" fmla="*/ 59 w 87"/>
                <a:gd name="T3" fmla="*/ 42 h 42"/>
                <a:gd name="T4" fmla="*/ 64 w 87"/>
                <a:gd name="T5" fmla="*/ 41 h 42"/>
                <a:gd name="T6" fmla="*/ 68 w 87"/>
                <a:gd name="T7" fmla="*/ 40 h 42"/>
                <a:gd name="T8" fmla="*/ 71 w 87"/>
                <a:gd name="T9" fmla="*/ 38 h 42"/>
                <a:gd name="T10" fmla="*/ 75 w 87"/>
                <a:gd name="T11" fmla="*/ 34 h 42"/>
                <a:gd name="T12" fmla="*/ 78 w 87"/>
                <a:gd name="T13" fmla="*/ 28 h 42"/>
                <a:gd name="T14" fmla="*/ 79 w 87"/>
                <a:gd name="T15" fmla="*/ 22 h 42"/>
                <a:gd name="T16" fmla="*/ 80 w 87"/>
                <a:gd name="T17" fmla="*/ 16 h 42"/>
                <a:gd name="T18" fmla="*/ 82 w 87"/>
                <a:gd name="T19" fmla="*/ 11 h 42"/>
                <a:gd name="T20" fmla="*/ 87 w 87"/>
                <a:gd name="T21" fmla="*/ 6 h 42"/>
                <a:gd name="T22" fmla="*/ 77 w 87"/>
                <a:gd name="T23" fmla="*/ 2 h 42"/>
                <a:gd name="T24" fmla="*/ 67 w 87"/>
                <a:gd name="T25" fmla="*/ 0 h 42"/>
                <a:gd name="T26" fmla="*/ 57 w 87"/>
                <a:gd name="T27" fmla="*/ 0 h 42"/>
                <a:gd name="T28" fmla="*/ 47 w 87"/>
                <a:gd name="T29" fmla="*/ 0 h 42"/>
                <a:gd name="T30" fmla="*/ 40 w 87"/>
                <a:gd name="T31" fmla="*/ 0 h 42"/>
                <a:gd name="T32" fmla="*/ 32 w 87"/>
                <a:gd name="T33" fmla="*/ 2 h 42"/>
                <a:gd name="T34" fmla="*/ 25 w 87"/>
                <a:gd name="T35" fmla="*/ 4 h 42"/>
                <a:gd name="T36" fmla="*/ 19 w 87"/>
                <a:gd name="T37" fmla="*/ 6 h 42"/>
                <a:gd name="T38" fmla="*/ 8 w 87"/>
                <a:gd name="T39" fmla="*/ 12 h 42"/>
                <a:gd name="T40" fmla="*/ 0 w 87"/>
                <a:gd name="T41" fmla="*/ 18 h 42"/>
                <a:gd name="T42" fmla="*/ 11 w 87"/>
                <a:gd name="T43" fmla="*/ 24 h 42"/>
                <a:gd name="T44" fmla="*/ 27 w 87"/>
                <a:gd name="T45" fmla="*/ 32 h 42"/>
                <a:gd name="T46" fmla="*/ 43 w 87"/>
                <a:gd name="T47" fmla="*/ 39 h 42"/>
                <a:gd name="T48" fmla="*/ 54 w 87"/>
                <a:gd name="T49" fmla="*/ 4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87" h="42">
                  <a:moveTo>
                    <a:pt x="54" y="42"/>
                  </a:moveTo>
                  <a:lnTo>
                    <a:pt x="59" y="42"/>
                  </a:lnTo>
                  <a:lnTo>
                    <a:pt x="64" y="41"/>
                  </a:lnTo>
                  <a:lnTo>
                    <a:pt x="68" y="40"/>
                  </a:lnTo>
                  <a:lnTo>
                    <a:pt x="71" y="38"/>
                  </a:lnTo>
                  <a:lnTo>
                    <a:pt x="75" y="34"/>
                  </a:lnTo>
                  <a:lnTo>
                    <a:pt x="78" y="28"/>
                  </a:lnTo>
                  <a:lnTo>
                    <a:pt x="79" y="22"/>
                  </a:lnTo>
                  <a:lnTo>
                    <a:pt x="80" y="16"/>
                  </a:lnTo>
                  <a:lnTo>
                    <a:pt x="82" y="11"/>
                  </a:lnTo>
                  <a:lnTo>
                    <a:pt x="87" y="6"/>
                  </a:lnTo>
                  <a:lnTo>
                    <a:pt x="77" y="2"/>
                  </a:lnTo>
                  <a:lnTo>
                    <a:pt x="67" y="0"/>
                  </a:lnTo>
                  <a:lnTo>
                    <a:pt x="57" y="0"/>
                  </a:lnTo>
                  <a:lnTo>
                    <a:pt x="47" y="0"/>
                  </a:lnTo>
                  <a:lnTo>
                    <a:pt x="40" y="0"/>
                  </a:lnTo>
                  <a:lnTo>
                    <a:pt x="32" y="2"/>
                  </a:lnTo>
                  <a:lnTo>
                    <a:pt x="25" y="4"/>
                  </a:lnTo>
                  <a:lnTo>
                    <a:pt x="19" y="6"/>
                  </a:lnTo>
                  <a:lnTo>
                    <a:pt x="8" y="12"/>
                  </a:lnTo>
                  <a:lnTo>
                    <a:pt x="0" y="18"/>
                  </a:lnTo>
                  <a:lnTo>
                    <a:pt x="11" y="24"/>
                  </a:lnTo>
                  <a:lnTo>
                    <a:pt x="27" y="32"/>
                  </a:lnTo>
                  <a:lnTo>
                    <a:pt x="43" y="39"/>
                  </a:lnTo>
                  <a:lnTo>
                    <a:pt x="54" y="42"/>
                  </a:lnTo>
                </a:path>
              </a:pathLst>
            </a:custGeom>
            <a:grpFill/>
            <a:ln w="9525" cmpd="sng">
              <a:noFill/>
              <a:prstDash val="solid"/>
              <a:round/>
              <a:headEnd/>
              <a:tailEnd/>
            </a:ln>
          </p:spPr>
          <p:txBody>
            <a:bodyPr/>
            <a:lstStyle/>
            <a:p>
              <a:endParaRPr lang="en-US" sz="2178"/>
            </a:p>
          </p:txBody>
        </p:sp>
        <p:sp>
          <p:nvSpPr>
            <p:cNvPr id="127" name="Freeform 191">
              <a:extLst>
                <a:ext uri="{FF2B5EF4-FFF2-40B4-BE49-F238E27FC236}">
                  <a16:creationId xmlns:a16="http://schemas.microsoft.com/office/drawing/2014/main" id="{941F2FC0-20C9-4603-AB79-6E73A2CBFD78}"/>
                </a:ext>
              </a:extLst>
            </p:cNvPr>
            <p:cNvSpPr>
              <a:spLocks/>
            </p:cNvSpPr>
            <p:nvPr>
              <p:custDataLst>
                <p:tags r:id="rId118"/>
              </p:custDataLst>
            </p:nvPr>
          </p:nvSpPr>
          <p:spPr bwMode="auto">
            <a:xfrm>
              <a:off x="7488238" y="4470400"/>
              <a:ext cx="1587" cy="14288"/>
            </a:xfrm>
            <a:custGeom>
              <a:avLst/>
              <a:gdLst>
                <a:gd name="T0" fmla="*/ 0 w 7"/>
                <a:gd name="T1" fmla="*/ 0 h 31"/>
                <a:gd name="T2" fmla="*/ 7 w 7"/>
                <a:gd name="T3" fmla="*/ 0 h 31"/>
                <a:gd name="T4" fmla="*/ 7 w 7"/>
                <a:gd name="T5" fmla="*/ 18 h 31"/>
                <a:gd name="T6" fmla="*/ 0 w 7"/>
                <a:gd name="T7" fmla="*/ 31 h 31"/>
                <a:gd name="T8" fmla="*/ 0 w 7"/>
                <a:gd name="T9" fmla="*/ 0 h 31"/>
              </a:gdLst>
              <a:ahLst/>
              <a:cxnLst>
                <a:cxn ang="0">
                  <a:pos x="T0" y="T1"/>
                </a:cxn>
                <a:cxn ang="0">
                  <a:pos x="T2" y="T3"/>
                </a:cxn>
                <a:cxn ang="0">
                  <a:pos x="T4" y="T5"/>
                </a:cxn>
                <a:cxn ang="0">
                  <a:pos x="T6" y="T7"/>
                </a:cxn>
                <a:cxn ang="0">
                  <a:pos x="T8" y="T9"/>
                </a:cxn>
              </a:cxnLst>
              <a:rect l="0" t="0" r="r" b="b"/>
              <a:pathLst>
                <a:path w="7" h="31">
                  <a:moveTo>
                    <a:pt x="0" y="0"/>
                  </a:moveTo>
                  <a:lnTo>
                    <a:pt x="7" y="0"/>
                  </a:lnTo>
                  <a:lnTo>
                    <a:pt x="7" y="18"/>
                  </a:lnTo>
                  <a:lnTo>
                    <a:pt x="0" y="31"/>
                  </a:lnTo>
                  <a:lnTo>
                    <a:pt x="0" y="0"/>
                  </a:lnTo>
                </a:path>
              </a:pathLst>
            </a:custGeom>
            <a:grpFill/>
            <a:ln w="9525" cmpd="sng">
              <a:noFill/>
              <a:prstDash val="solid"/>
              <a:round/>
              <a:headEnd/>
              <a:tailEnd/>
            </a:ln>
          </p:spPr>
          <p:txBody>
            <a:bodyPr/>
            <a:lstStyle/>
            <a:p>
              <a:endParaRPr lang="en-US" sz="2178"/>
            </a:p>
          </p:txBody>
        </p:sp>
        <p:sp>
          <p:nvSpPr>
            <p:cNvPr id="128" name="Freeform 192">
              <a:extLst>
                <a:ext uri="{FF2B5EF4-FFF2-40B4-BE49-F238E27FC236}">
                  <a16:creationId xmlns:a16="http://schemas.microsoft.com/office/drawing/2014/main" id="{1090899A-1969-424A-945E-524374D03D74}"/>
                </a:ext>
              </a:extLst>
            </p:cNvPr>
            <p:cNvSpPr>
              <a:spLocks/>
            </p:cNvSpPr>
            <p:nvPr>
              <p:custDataLst>
                <p:tags r:id="rId119"/>
              </p:custDataLst>
            </p:nvPr>
          </p:nvSpPr>
          <p:spPr bwMode="auto">
            <a:xfrm>
              <a:off x="6724650" y="3976688"/>
              <a:ext cx="1019175" cy="908050"/>
            </a:xfrm>
            <a:custGeom>
              <a:avLst/>
              <a:gdLst>
                <a:gd name="T0" fmla="*/ 214 w 2332"/>
                <a:gd name="T1" fmla="*/ 707 h 1731"/>
                <a:gd name="T2" fmla="*/ 325 w 2332"/>
                <a:gd name="T3" fmla="*/ 649 h 1731"/>
                <a:gd name="T4" fmla="*/ 435 w 2332"/>
                <a:gd name="T5" fmla="*/ 606 h 1731"/>
                <a:gd name="T6" fmla="*/ 605 w 2332"/>
                <a:gd name="T7" fmla="*/ 570 h 1731"/>
                <a:gd name="T8" fmla="*/ 677 w 2332"/>
                <a:gd name="T9" fmla="*/ 437 h 1731"/>
                <a:gd name="T10" fmla="*/ 758 w 2332"/>
                <a:gd name="T11" fmla="*/ 439 h 1731"/>
                <a:gd name="T12" fmla="*/ 784 w 2332"/>
                <a:gd name="T13" fmla="*/ 363 h 1731"/>
                <a:gd name="T14" fmla="*/ 866 w 2332"/>
                <a:gd name="T15" fmla="*/ 316 h 1731"/>
                <a:gd name="T16" fmla="*/ 939 w 2332"/>
                <a:gd name="T17" fmla="*/ 246 h 1731"/>
                <a:gd name="T18" fmla="*/ 1027 w 2332"/>
                <a:gd name="T19" fmla="*/ 223 h 1731"/>
                <a:gd name="T20" fmla="*/ 1078 w 2332"/>
                <a:gd name="T21" fmla="*/ 284 h 1731"/>
                <a:gd name="T22" fmla="*/ 1135 w 2332"/>
                <a:gd name="T23" fmla="*/ 270 h 1731"/>
                <a:gd name="T24" fmla="*/ 1176 w 2332"/>
                <a:gd name="T25" fmla="*/ 172 h 1731"/>
                <a:gd name="T26" fmla="*/ 1320 w 2332"/>
                <a:gd name="T27" fmla="*/ 117 h 1731"/>
                <a:gd name="T28" fmla="*/ 1336 w 2332"/>
                <a:gd name="T29" fmla="*/ 41 h 1731"/>
                <a:gd name="T30" fmla="*/ 1432 w 2332"/>
                <a:gd name="T31" fmla="*/ 107 h 1731"/>
                <a:gd name="T32" fmla="*/ 1544 w 2332"/>
                <a:gd name="T33" fmla="*/ 117 h 1731"/>
                <a:gd name="T34" fmla="*/ 1465 w 2332"/>
                <a:gd name="T35" fmla="*/ 262 h 1731"/>
                <a:gd name="T36" fmla="*/ 1509 w 2332"/>
                <a:gd name="T37" fmla="*/ 333 h 1731"/>
                <a:gd name="T38" fmla="*/ 1582 w 2332"/>
                <a:gd name="T39" fmla="*/ 354 h 1731"/>
                <a:gd name="T40" fmla="*/ 1668 w 2332"/>
                <a:gd name="T41" fmla="*/ 423 h 1731"/>
                <a:gd name="T42" fmla="*/ 1764 w 2332"/>
                <a:gd name="T43" fmla="*/ 413 h 1731"/>
                <a:gd name="T44" fmla="*/ 1830 w 2332"/>
                <a:gd name="T45" fmla="*/ 205 h 1731"/>
                <a:gd name="T46" fmla="*/ 1904 w 2332"/>
                <a:gd name="T47" fmla="*/ 10 h 1731"/>
                <a:gd name="T48" fmla="*/ 1933 w 2332"/>
                <a:gd name="T49" fmla="*/ 80 h 1731"/>
                <a:gd name="T50" fmla="*/ 1944 w 2332"/>
                <a:gd name="T51" fmla="*/ 176 h 1731"/>
                <a:gd name="T52" fmla="*/ 1986 w 2332"/>
                <a:gd name="T53" fmla="*/ 240 h 1731"/>
                <a:gd name="T54" fmla="*/ 2040 w 2332"/>
                <a:gd name="T55" fmla="*/ 429 h 1731"/>
                <a:gd name="T56" fmla="*/ 2089 w 2332"/>
                <a:gd name="T57" fmla="*/ 540 h 1731"/>
                <a:gd name="T58" fmla="*/ 2163 w 2332"/>
                <a:gd name="T59" fmla="*/ 686 h 1731"/>
                <a:gd name="T60" fmla="*/ 2219 w 2332"/>
                <a:gd name="T61" fmla="*/ 769 h 1731"/>
                <a:gd name="T62" fmla="*/ 2332 w 2332"/>
                <a:gd name="T63" fmla="*/ 892 h 1731"/>
                <a:gd name="T64" fmla="*/ 2276 w 2332"/>
                <a:gd name="T65" fmla="*/ 1105 h 1731"/>
                <a:gd name="T66" fmla="*/ 2087 w 2332"/>
                <a:gd name="T67" fmla="*/ 1362 h 1731"/>
                <a:gd name="T68" fmla="*/ 2005 w 2332"/>
                <a:gd name="T69" fmla="*/ 1432 h 1731"/>
                <a:gd name="T70" fmla="*/ 1838 w 2332"/>
                <a:gd name="T71" fmla="*/ 1591 h 1731"/>
                <a:gd name="T72" fmla="*/ 1749 w 2332"/>
                <a:gd name="T73" fmla="*/ 1676 h 1731"/>
                <a:gd name="T74" fmla="*/ 1589 w 2332"/>
                <a:gd name="T75" fmla="*/ 1726 h 1731"/>
                <a:gd name="T76" fmla="*/ 1517 w 2332"/>
                <a:gd name="T77" fmla="*/ 1693 h 1731"/>
                <a:gd name="T78" fmla="*/ 1410 w 2332"/>
                <a:gd name="T79" fmla="*/ 1729 h 1731"/>
                <a:gd name="T80" fmla="*/ 1297 w 2332"/>
                <a:gd name="T81" fmla="*/ 1693 h 1731"/>
                <a:gd name="T82" fmla="*/ 1279 w 2332"/>
                <a:gd name="T83" fmla="*/ 1614 h 1731"/>
                <a:gd name="T84" fmla="*/ 1263 w 2332"/>
                <a:gd name="T85" fmla="*/ 1516 h 1731"/>
                <a:gd name="T86" fmla="*/ 1225 w 2332"/>
                <a:gd name="T87" fmla="*/ 1500 h 1731"/>
                <a:gd name="T88" fmla="*/ 1280 w 2332"/>
                <a:gd name="T89" fmla="*/ 1382 h 1731"/>
                <a:gd name="T90" fmla="*/ 1088 w 2332"/>
                <a:gd name="T91" fmla="*/ 1362 h 1731"/>
                <a:gd name="T92" fmla="*/ 961 w 2332"/>
                <a:gd name="T93" fmla="*/ 1282 h 1731"/>
                <a:gd name="T94" fmla="*/ 754 w 2332"/>
                <a:gd name="T95" fmla="*/ 1323 h 1731"/>
                <a:gd name="T96" fmla="*/ 507 w 2332"/>
                <a:gd name="T97" fmla="*/ 1419 h 1731"/>
                <a:gd name="T98" fmla="*/ 214 w 2332"/>
                <a:gd name="T99" fmla="*/ 1473 h 1731"/>
                <a:gd name="T100" fmla="*/ 55 w 2332"/>
                <a:gd name="T101" fmla="*/ 1490 h 1731"/>
                <a:gd name="T102" fmla="*/ 2 w 2332"/>
                <a:gd name="T103" fmla="*/ 1423 h 1731"/>
                <a:gd name="T104" fmla="*/ 97 w 2332"/>
                <a:gd name="T105" fmla="*/ 1344 h 1731"/>
                <a:gd name="T106" fmla="*/ 75 w 2332"/>
                <a:gd name="T107" fmla="*/ 1241 h 1731"/>
                <a:gd name="T108" fmla="*/ 113 w 2332"/>
                <a:gd name="T109" fmla="*/ 1170 h 1731"/>
                <a:gd name="T110" fmla="*/ 58 w 2332"/>
                <a:gd name="T111" fmla="*/ 943 h 1731"/>
                <a:gd name="T112" fmla="*/ 113 w 2332"/>
                <a:gd name="T113" fmla="*/ 964 h 1731"/>
                <a:gd name="T114" fmla="*/ 106 w 2332"/>
                <a:gd name="T115" fmla="*/ 862 h 1731"/>
                <a:gd name="T116" fmla="*/ 147 w 2332"/>
                <a:gd name="T117" fmla="*/ 765 h 17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332" h="1731">
                  <a:moveTo>
                    <a:pt x="153" y="721"/>
                  </a:moveTo>
                  <a:lnTo>
                    <a:pt x="156" y="727"/>
                  </a:lnTo>
                  <a:lnTo>
                    <a:pt x="159" y="732"/>
                  </a:lnTo>
                  <a:lnTo>
                    <a:pt x="162" y="735"/>
                  </a:lnTo>
                  <a:lnTo>
                    <a:pt x="167" y="738"/>
                  </a:lnTo>
                  <a:lnTo>
                    <a:pt x="173" y="744"/>
                  </a:lnTo>
                  <a:lnTo>
                    <a:pt x="180" y="751"/>
                  </a:lnTo>
                  <a:lnTo>
                    <a:pt x="189" y="744"/>
                  </a:lnTo>
                  <a:lnTo>
                    <a:pt x="195" y="737"/>
                  </a:lnTo>
                  <a:lnTo>
                    <a:pt x="201" y="729"/>
                  </a:lnTo>
                  <a:lnTo>
                    <a:pt x="205" y="722"/>
                  </a:lnTo>
                  <a:lnTo>
                    <a:pt x="210" y="714"/>
                  </a:lnTo>
                  <a:lnTo>
                    <a:pt x="214" y="707"/>
                  </a:lnTo>
                  <a:lnTo>
                    <a:pt x="219" y="701"/>
                  </a:lnTo>
                  <a:lnTo>
                    <a:pt x="226" y="696"/>
                  </a:lnTo>
                  <a:lnTo>
                    <a:pt x="234" y="690"/>
                  </a:lnTo>
                  <a:lnTo>
                    <a:pt x="241" y="685"/>
                  </a:lnTo>
                  <a:lnTo>
                    <a:pt x="249" y="680"/>
                  </a:lnTo>
                  <a:lnTo>
                    <a:pt x="258" y="677"/>
                  </a:lnTo>
                  <a:lnTo>
                    <a:pt x="274" y="672"/>
                  </a:lnTo>
                  <a:lnTo>
                    <a:pt x="290" y="667"/>
                  </a:lnTo>
                  <a:lnTo>
                    <a:pt x="297" y="665"/>
                  </a:lnTo>
                  <a:lnTo>
                    <a:pt x="305" y="661"/>
                  </a:lnTo>
                  <a:lnTo>
                    <a:pt x="312" y="658"/>
                  </a:lnTo>
                  <a:lnTo>
                    <a:pt x="318" y="654"/>
                  </a:lnTo>
                  <a:lnTo>
                    <a:pt x="325" y="649"/>
                  </a:lnTo>
                  <a:lnTo>
                    <a:pt x="330" y="644"/>
                  </a:lnTo>
                  <a:lnTo>
                    <a:pt x="335" y="637"/>
                  </a:lnTo>
                  <a:lnTo>
                    <a:pt x="339" y="628"/>
                  </a:lnTo>
                  <a:lnTo>
                    <a:pt x="360" y="631"/>
                  </a:lnTo>
                  <a:lnTo>
                    <a:pt x="370" y="631"/>
                  </a:lnTo>
                  <a:lnTo>
                    <a:pt x="375" y="629"/>
                  </a:lnTo>
                  <a:lnTo>
                    <a:pt x="385" y="628"/>
                  </a:lnTo>
                  <a:lnTo>
                    <a:pt x="393" y="628"/>
                  </a:lnTo>
                  <a:lnTo>
                    <a:pt x="400" y="627"/>
                  </a:lnTo>
                  <a:lnTo>
                    <a:pt x="405" y="624"/>
                  </a:lnTo>
                  <a:lnTo>
                    <a:pt x="412" y="622"/>
                  </a:lnTo>
                  <a:lnTo>
                    <a:pt x="423" y="615"/>
                  </a:lnTo>
                  <a:lnTo>
                    <a:pt x="435" y="606"/>
                  </a:lnTo>
                  <a:lnTo>
                    <a:pt x="447" y="598"/>
                  </a:lnTo>
                  <a:lnTo>
                    <a:pt x="461" y="592"/>
                  </a:lnTo>
                  <a:lnTo>
                    <a:pt x="469" y="589"/>
                  </a:lnTo>
                  <a:lnTo>
                    <a:pt x="478" y="587"/>
                  </a:lnTo>
                  <a:lnTo>
                    <a:pt x="487" y="585"/>
                  </a:lnTo>
                  <a:lnTo>
                    <a:pt x="498" y="585"/>
                  </a:lnTo>
                  <a:lnTo>
                    <a:pt x="520" y="585"/>
                  </a:lnTo>
                  <a:lnTo>
                    <a:pt x="544" y="584"/>
                  </a:lnTo>
                  <a:lnTo>
                    <a:pt x="558" y="584"/>
                  </a:lnTo>
                  <a:lnTo>
                    <a:pt x="570" y="582"/>
                  </a:lnTo>
                  <a:lnTo>
                    <a:pt x="581" y="581"/>
                  </a:lnTo>
                  <a:lnTo>
                    <a:pt x="592" y="579"/>
                  </a:lnTo>
                  <a:lnTo>
                    <a:pt x="605" y="570"/>
                  </a:lnTo>
                  <a:lnTo>
                    <a:pt x="619" y="558"/>
                  </a:lnTo>
                  <a:lnTo>
                    <a:pt x="635" y="542"/>
                  </a:lnTo>
                  <a:lnTo>
                    <a:pt x="650" y="525"/>
                  </a:lnTo>
                  <a:lnTo>
                    <a:pt x="664" y="508"/>
                  </a:lnTo>
                  <a:lnTo>
                    <a:pt x="677" y="490"/>
                  </a:lnTo>
                  <a:lnTo>
                    <a:pt x="688" y="475"/>
                  </a:lnTo>
                  <a:lnTo>
                    <a:pt x="698" y="462"/>
                  </a:lnTo>
                  <a:lnTo>
                    <a:pt x="695" y="461"/>
                  </a:lnTo>
                  <a:lnTo>
                    <a:pt x="693" y="459"/>
                  </a:lnTo>
                  <a:lnTo>
                    <a:pt x="691" y="456"/>
                  </a:lnTo>
                  <a:lnTo>
                    <a:pt x="688" y="452"/>
                  </a:lnTo>
                  <a:lnTo>
                    <a:pt x="683" y="444"/>
                  </a:lnTo>
                  <a:lnTo>
                    <a:pt x="677" y="437"/>
                  </a:lnTo>
                  <a:lnTo>
                    <a:pt x="688" y="432"/>
                  </a:lnTo>
                  <a:lnTo>
                    <a:pt x="697" y="426"/>
                  </a:lnTo>
                  <a:lnTo>
                    <a:pt x="705" y="419"/>
                  </a:lnTo>
                  <a:lnTo>
                    <a:pt x="710" y="413"/>
                  </a:lnTo>
                  <a:lnTo>
                    <a:pt x="716" y="406"/>
                  </a:lnTo>
                  <a:lnTo>
                    <a:pt x="721" y="399"/>
                  </a:lnTo>
                  <a:lnTo>
                    <a:pt x="729" y="393"/>
                  </a:lnTo>
                  <a:lnTo>
                    <a:pt x="738" y="388"/>
                  </a:lnTo>
                  <a:lnTo>
                    <a:pt x="739" y="399"/>
                  </a:lnTo>
                  <a:lnTo>
                    <a:pt x="741" y="409"/>
                  </a:lnTo>
                  <a:lnTo>
                    <a:pt x="744" y="418"/>
                  </a:lnTo>
                  <a:lnTo>
                    <a:pt x="749" y="425"/>
                  </a:lnTo>
                  <a:lnTo>
                    <a:pt x="758" y="439"/>
                  </a:lnTo>
                  <a:lnTo>
                    <a:pt x="764" y="450"/>
                  </a:lnTo>
                  <a:lnTo>
                    <a:pt x="768" y="437"/>
                  </a:lnTo>
                  <a:lnTo>
                    <a:pt x="770" y="428"/>
                  </a:lnTo>
                  <a:lnTo>
                    <a:pt x="771" y="418"/>
                  </a:lnTo>
                  <a:lnTo>
                    <a:pt x="771" y="406"/>
                  </a:lnTo>
                  <a:lnTo>
                    <a:pt x="775" y="402"/>
                  </a:lnTo>
                  <a:lnTo>
                    <a:pt x="776" y="397"/>
                  </a:lnTo>
                  <a:lnTo>
                    <a:pt x="777" y="391"/>
                  </a:lnTo>
                  <a:lnTo>
                    <a:pt x="777" y="385"/>
                  </a:lnTo>
                  <a:lnTo>
                    <a:pt x="777" y="379"/>
                  </a:lnTo>
                  <a:lnTo>
                    <a:pt x="778" y="373"/>
                  </a:lnTo>
                  <a:lnTo>
                    <a:pt x="781" y="368"/>
                  </a:lnTo>
                  <a:lnTo>
                    <a:pt x="784" y="363"/>
                  </a:lnTo>
                  <a:lnTo>
                    <a:pt x="787" y="370"/>
                  </a:lnTo>
                  <a:lnTo>
                    <a:pt x="790" y="381"/>
                  </a:lnTo>
                  <a:lnTo>
                    <a:pt x="838" y="381"/>
                  </a:lnTo>
                  <a:lnTo>
                    <a:pt x="833" y="369"/>
                  </a:lnTo>
                  <a:lnTo>
                    <a:pt x="832" y="358"/>
                  </a:lnTo>
                  <a:lnTo>
                    <a:pt x="831" y="349"/>
                  </a:lnTo>
                  <a:lnTo>
                    <a:pt x="832" y="341"/>
                  </a:lnTo>
                  <a:lnTo>
                    <a:pt x="835" y="327"/>
                  </a:lnTo>
                  <a:lnTo>
                    <a:pt x="838" y="314"/>
                  </a:lnTo>
                  <a:lnTo>
                    <a:pt x="852" y="315"/>
                  </a:lnTo>
                  <a:lnTo>
                    <a:pt x="860" y="316"/>
                  </a:lnTo>
                  <a:lnTo>
                    <a:pt x="863" y="316"/>
                  </a:lnTo>
                  <a:lnTo>
                    <a:pt x="866" y="316"/>
                  </a:lnTo>
                  <a:lnTo>
                    <a:pt x="871" y="315"/>
                  </a:lnTo>
                  <a:lnTo>
                    <a:pt x="877" y="314"/>
                  </a:lnTo>
                  <a:lnTo>
                    <a:pt x="885" y="295"/>
                  </a:lnTo>
                  <a:lnTo>
                    <a:pt x="891" y="281"/>
                  </a:lnTo>
                  <a:lnTo>
                    <a:pt x="898" y="268"/>
                  </a:lnTo>
                  <a:lnTo>
                    <a:pt x="910" y="252"/>
                  </a:lnTo>
                  <a:lnTo>
                    <a:pt x="916" y="255"/>
                  </a:lnTo>
                  <a:lnTo>
                    <a:pt x="921" y="256"/>
                  </a:lnTo>
                  <a:lnTo>
                    <a:pt x="925" y="256"/>
                  </a:lnTo>
                  <a:lnTo>
                    <a:pt x="930" y="255"/>
                  </a:lnTo>
                  <a:lnTo>
                    <a:pt x="933" y="253"/>
                  </a:lnTo>
                  <a:lnTo>
                    <a:pt x="935" y="250"/>
                  </a:lnTo>
                  <a:lnTo>
                    <a:pt x="939" y="246"/>
                  </a:lnTo>
                  <a:lnTo>
                    <a:pt x="940" y="242"/>
                  </a:lnTo>
                  <a:lnTo>
                    <a:pt x="946" y="224"/>
                  </a:lnTo>
                  <a:lnTo>
                    <a:pt x="951" y="209"/>
                  </a:lnTo>
                  <a:lnTo>
                    <a:pt x="957" y="212"/>
                  </a:lnTo>
                  <a:lnTo>
                    <a:pt x="965" y="214"/>
                  </a:lnTo>
                  <a:lnTo>
                    <a:pt x="973" y="215"/>
                  </a:lnTo>
                  <a:lnTo>
                    <a:pt x="980" y="214"/>
                  </a:lnTo>
                  <a:lnTo>
                    <a:pt x="989" y="214"/>
                  </a:lnTo>
                  <a:lnTo>
                    <a:pt x="998" y="213"/>
                  </a:lnTo>
                  <a:lnTo>
                    <a:pt x="1007" y="213"/>
                  </a:lnTo>
                  <a:lnTo>
                    <a:pt x="1017" y="215"/>
                  </a:lnTo>
                  <a:lnTo>
                    <a:pt x="1022" y="219"/>
                  </a:lnTo>
                  <a:lnTo>
                    <a:pt x="1027" y="223"/>
                  </a:lnTo>
                  <a:lnTo>
                    <a:pt x="1031" y="227"/>
                  </a:lnTo>
                  <a:lnTo>
                    <a:pt x="1033" y="232"/>
                  </a:lnTo>
                  <a:lnTo>
                    <a:pt x="1037" y="244"/>
                  </a:lnTo>
                  <a:lnTo>
                    <a:pt x="1040" y="257"/>
                  </a:lnTo>
                  <a:lnTo>
                    <a:pt x="1043" y="269"/>
                  </a:lnTo>
                  <a:lnTo>
                    <a:pt x="1046" y="280"/>
                  </a:lnTo>
                  <a:lnTo>
                    <a:pt x="1050" y="284"/>
                  </a:lnTo>
                  <a:lnTo>
                    <a:pt x="1053" y="287"/>
                  </a:lnTo>
                  <a:lnTo>
                    <a:pt x="1057" y="289"/>
                  </a:lnTo>
                  <a:lnTo>
                    <a:pt x="1063" y="290"/>
                  </a:lnTo>
                  <a:lnTo>
                    <a:pt x="1069" y="289"/>
                  </a:lnTo>
                  <a:lnTo>
                    <a:pt x="1076" y="286"/>
                  </a:lnTo>
                  <a:lnTo>
                    <a:pt x="1078" y="284"/>
                  </a:lnTo>
                  <a:lnTo>
                    <a:pt x="1081" y="282"/>
                  </a:lnTo>
                  <a:lnTo>
                    <a:pt x="1083" y="280"/>
                  </a:lnTo>
                  <a:lnTo>
                    <a:pt x="1084" y="277"/>
                  </a:lnTo>
                  <a:lnTo>
                    <a:pt x="1088" y="279"/>
                  </a:lnTo>
                  <a:lnTo>
                    <a:pt x="1092" y="280"/>
                  </a:lnTo>
                  <a:lnTo>
                    <a:pt x="1096" y="280"/>
                  </a:lnTo>
                  <a:lnTo>
                    <a:pt x="1099" y="280"/>
                  </a:lnTo>
                  <a:lnTo>
                    <a:pt x="1104" y="278"/>
                  </a:lnTo>
                  <a:lnTo>
                    <a:pt x="1110" y="277"/>
                  </a:lnTo>
                  <a:lnTo>
                    <a:pt x="1120" y="277"/>
                  </a:lnTo>
                  <a:lnTo>
                    <a:pt x="1128" y="276"/>
                  </a:lnTo>
                  <a:lnTo>
                    <a:pt x="1133" y="274"/>
                  </a:lnTo>
                  <a:lnTo>
                    <a:pt x="1135" y="270"/>
                  </a:lnTo>
                  <a:lnTo>
                    <a:pt x="1136" y="261"/>
                  </a:lnTo>
                  <a:lnTo>
                    <a:pt x="1136" y="246"/>
                  </a:lnTo>
                  <a:lnTo>
                    <a:pt x="1136" y="240"/>
                  </a:lnTo>
                  <a:lnTo>
                    <a:pt x="1137" y="234"/>
                  </a:lnTo>
                  <a:lnTo>
                    <a:pt x="1140" y="228"/>
                  </a:lnTo>
                  <a:lnTo>
                    <a:pt x="1143" y="223"/>
                  </a:lnTo>
                  <a:lnTo>
                    <a:pt x="1148" y="212"/>
                  </a:lnTo>
                  <a:lnTo>
                    <a:pt x="1156" y="204"/>
                  </a:lnTo>
                  <a:lnTo>
                    <a:pt x="1164" y="195"/>
                  </a:lnTo>
                  <a:lnTo>
                    <a:pt x="1170" y="186"/>
                  </a:lnTo>
                  <a:lnTo>
                    <a:pt x="1173" y="182"/>
                  </a:lnTo>
                  <a:lnTo>
                    <a:pt x="1175" y="177"/>
                  </a:lnTo>
                  <a:lnTo>
                    <a:pt x="1176" y="172"/>
                  </a:lnTo>
                  <a:lnTo>
                    <a:pt x="1176" y="167"/>
                  </a:lnTo>
                  <a:lnTo>
                    <a:pt x="1189" y="154"/>
                  </a:lnTo>
                  <a:lnTo>
                    <a:pt x="1201" y="146"/>
                  </a:lnTo>
                  <a:lnTo>
                    <a:pt x="1213" y="139"/>
                  </a:lnTo>
                  <a:lnTo>
                    <a:pt x="1225" y="134"/>
                  </a:lnTo>
                  <a:lnTo>
                    <a:pt x="1237" y="131"/>
                  </a:lnTo>
                  <a:lnTo>
                    <a:pt x="1248" y="128"/>
                  </a:lnTo>
                  <a:lnTo>
                    <a:pt x="1259" y="127"/>
                  </a:lnTo>
                  <a:lnTo>
                    <a:pt x="1270" y="126"/>
                  </a:lnTo>
                  <a:lnTo>
                    <a:pt x="1289" y="125"/>
                  </a:lnTo>
                  <a:lnTo>
                    <a:pt x="1305" y="123"/>
                  </a:lnTo>
                  <a:lnTo>
                    <a:pt x="1313" y="121"/>
                  </a:lnTo>
                  <a:lnTo>
                    <a:pt x="1320" y="117"/>
                  </a:lnTo>
                  <a:lnTo>
                    <a:pt x="1324" y="112"/>
                  </a:lnTo>
                  <a:lnTo>
                    <a:pt x="1328" y="104"/>
                  </a:lnTo>
                  <a:lnTo>
                    <a:pt x="1322" y="94"/>
                  </a:lnTo>
                  <a:lnTo>
                    <a:pt x="1314" y="86"/>
                  </a:lnTo>
                  <a:lnTo>
                    <a:pt x="1308" y="80"/>
                  </a:lnTo>
                  <a:lnTo>
                    <a:pt x="1301" y="75"/>
                  </a:lnTo>
                  <a:lnTo>
                    <a:pt x="1297" y="69"/>
                  </a:lnTo>
                  <a:lnTo>
                    <a:pt x="1292" y="64"/>
                  </a:lnTo>
                  <a:lnTo>
                    <a:pt x="1290" y="58"/>
                  </a:lnTo>
                  <a:lnTo>
                    <a:pt x="1289" y="49"/>
                  </a:lnTo>
                  <a:lnTo>
                    <a:pt x="1305" y="48"/>
                  </a:lnTo>
                  <a:lnTo>
                    <a:pt x="1322" y="45"/>
                  </a:lnTo>
                  <a:lnTo>
                    <a:pt x="1336" y="41"/>
                  </a:lnTo>
                  <a:lnTo>
                    <a:pt x="1349" y="36"/>
                  </a:lnTo>
                  <a:lnTo>
                    <a:pt x="1352" y="46"/>
                  </a:lnTo>
                  <a:lnTo>
                    <a:pt x="1356" y="56"/>
                  </a:lnTo>
                  <a:lnTo>
                    <a:pt x="1360" y="64"/>
                  </a:lnTo>
                  <a:lnTo>
                    <a:pt x="1366" y="72"/>
                  </a:lnTo>
                  <a:lnTo>
                    <a:pt x="1372" y="78"/>
                  </a:lnTo>
                  <a:lnTo>
                    <a:pt x="1379" y="84"/>
                  </a:lnTo>
                  <a:lnTo>
                    <a:pt x="1387" y="90"/>
                  </a:lnTo>
                  <a:lnTo>
                    <a:pt x="1394" y="94"/>
                  </a:lnTo>
                  <a:lnTo>
                    <a:pt x="1403" y="98"/>
                  </a:lnTo>
                  <a:lnTo>
                    <a:pt x="1412" y="101"/>
                  </a:lnTo>
                  <a:lnTo>
                    <a:pt x="1422" y="104"/>
                  </a:lnTo>
                  <a:lnTo>
                    <a:pt x="1432" y="107"/>
                  </a:lnTo>
                  <a:lnTo>
                    <a:pt x="1443" y="109"/>
                  </a:lnTo>
                  <a:lnTo>
                    <a:pt x="1453" y="110"/>
                  </a:lnTo>
                  <a:lnTo>
                    <a:pt x="1464" y="111"/>
                  </a:lnTo>
                  <a:lnTo>
                    <a:pt x="1476" y="111"/>
                  </a:lnTo>
                  <a:lnTo>
                    <a:pt x="1481" y="110"/>
                  </a:lnTo>
                  <a:lnTo>
                    <a:pt x="1489" y="108"/>
                  </a:lnTo>
                  <a:lnTo>
                    <a:pt x="1499" y="105"/>
                  </a:lnTo>
                  <a:lnTo>
                    <a:pt x="1509" y="104"/>
                  </a:lnTo>
                  <a:lnTo>
                    <a:pt x="1514" y="109"/>
                  </a:lnTo>
                  <a:lnTo>
                    <a:pt x="1523" y="113"/>
                  </a:lnTo>
                  <a:lnTo>
                    <a:pt x="1532" y="116"/>
                  </a:lnTo>
                  <a:lnTo>
                    <a:pt x="1541" y="117"/>
                  </a:lnTo>
                  <a:lnTo>
                    <a:pt x="1544" y="117"/>
                  </a:lnTo>
                  <a:lnTo>
                    <a:pt x="1547" y="115"/>
                  </a:lnTo>
                  <a:lnTo>
                    <a:pt x="1549" y="113"/>
                  </a:lnTo>
                  <a:lnTo>
                    <a:pt x="1551" y="110"/>
                  </a:lnTo>
                  <a:lnTo>
                    <a:pt x="1557" y="103"/>
                  </a:lnTo>
                  <a:lnTo>
                    <a:pt x="1561" y="98"/>
                  </a:lnTo>
                  <a:lnTo>
                    <a:pt x="1561" y="135"/>
                  </a:lnTo>
                  <a:lnTo>
                    <a:pt x="1556" y="146"/>
                  </a:lnTo>
                  <a:lnTo>
                    <a:pt x="1545" y="163"/>
                  </a:lnTo>
                  <a:lnTo>
                    <a:pt x="1530" y="183"/>
                  </a:lnTo>
                  <a:lnTo>
                    <a:pt x="1513" y="205"/>
                  </a:lnTo>
                  <a:lnTo>
                    <a:pt x="1495" y="228"/>
                  </a:lnTo>
                  <a:lnTo>
                    <a:pt x="1479" y="247"/>
                  </a:lnTo>
                  <a:lnTo>
                    <a:pt x="1465" y="262"/>
                  </a:lnTo>
                  <a:lnTo>
                    <a:pt x="1455" y="270"/>
                  </a:lnTo>
                  <a:lnTo>
                    <a:pt x="1464" y="275"/>
                  </a:lnTo>
                  <a:lnTo>
                    <a:pt x="1470" y="278"/>
                  </a:lnTo>
                  <a:lnTo>
                    <a:pt x="1474" y="282"/>
                  </a:lnTo>
                  <a:lnTo>
                    <a:pt x="1479" y="286"/>
                  </a:lnTo>
                  <a:lnTo>
                    <a:pt x="1485" y="294"/>
                  </a:lnTo>
                  <a:lnTo>
                    <a:pt x="1489" y="302"/>
                  </a:lnTo>
                  <a:lnTo>
                    <a:pt x="1492" y="310"/>
                  </a:lnTo>
                  <a:lnTo>
                    <a:pt x="1495" y="317"/>
                  </a:lnTo>
                  <a:lnTo>
                    <a:pt x="1498" y="321"/>
                  </a:lnTo>
                  <a:lnTo>
                    <a:pt x="1500" y="325"/>
                  </a:lnTo>
                  <a:lnTo>
                    <a:pt x="1504" y="328"/>
                  </a:lnTo>
                  <a:lnTo>
                    <a:pt x="1509" y="333"/>
                  </a:lnTo>
                  <a:lnTo>
                    <a:pt x="1514" y="336"/>
                  </a:lnTo>
                  <a:lnTo>
                    <a:pt x="1520" y="338"/>
                  </a:lnTo>
                  <a:lnTo>
                    <a:pt x="1525" y="339"/>
                  </a:lnTo>
                  <a:lnTo>
                    <a:pt x="1532" y="338"/>
                  </a:lnTo>
                  <a:lnTo>
                    <a:pt x="1538" y="338"/>
                  </a:lnTo>
                  <a:lnTo>
                    <a:pt x="1544" y="337"/>
                  </a:lnTo>
                  <a:lnTo>
                    <a:pt x="1549" y="337"/>
                  </a:lnTo>
                  <a:lnTo>
                    <a:pt x="1555" y="339"/>
                  </a:lnTo>
                  <a:lnTo>
                    <a:pt x="1560" y="340"/>
                  </a:lnTo>
                  <a:lnTo>
                    <a:pt x="1566" y="342"/>
                  </a:lnTo>
                  <a:lnTo>
                    <a:pt x="1570" y="345"/>
                  </a:lnTo>
                  <a:lnTo>
                    <a:pt x="1574" y="347"/>
                  </a:lnTo>
                  <a:lnTo>
                    <a:pt x="1582" y="354"/>
                  </a:lnTo>
                  <a:lnTo>
                    <a:pt x="1588" y="361"/>
                  </a:lnTo>
                  <a:lnTo>
                    <a:pt x="1594" y="368"/>
                  </a:lnTo>
                  <a:lnTo>
                    <a:pt x="1602" y="376"/>
                  </a:lnTo>
                  <a:lnTo>
                    <a:pt x="1605" y="379"/>
                  </a:lnTo>
                  <a:lnTo>
                    <a:pt x="1611" y="382"/>
                  </a:lnTo>
                  <a:lnTo>
                    <a:pt x="1615" y="386"/>
                  </a:lnTo>
                  <a:lnTo>
                    <a:pt x="1622" y="388"/>
                  </a:lnTo>
                  <a:lnTo>
                    <a:pt x="1629" y="391"/>
                  </a:lnTo>
                  <a:lnTo>
                    <a:pt x="1637" y="394"/>
                  </a:lnTo>
                  <a:lnTo>
                    <a:pt x="1644" y="398"/>
                  </a:lnTo>
                  <a:lnTo>
                    <a:pt x="1649" y="403"/>
                  </a:lnTo>
                  <a:lnTo>
                    <a:pt x="1659" y="413"/>
                  </a:lnTo>
                  <a:lnTo>
                    <a:pt x="1668" y="423"/>
                  </a:lnTo>
                  <a:lnTo>
                    <a:pt x="1677" y="433"/>
                  </a:lnTo>
                  <a:lnTo>
                    <a:pt x="1686" y="442"/>
                  </a:lnTo>
                  <a:lnTo>
                    <a:pt x="1692" y="445"/>
                  </a:lnTo>
                  <a:lnTo>
                    <a:pt x="1698" y="448"/>
                  </a:lnTo>
                  <a:lnTo>
                    <a:pt x="1706" y="449"/>
                  </a:lnTo>
                  <a:lnTo>
                    <a:pt x="1714" y="450"/>
                  </a:lnTo>
                  <a:lnTo>
                    <a:pt x="1719" y="449"/>
                  </a:lnTo>
                  <a:lnTo>
                    <a:pt x="1724" y="448"/>
                  </a:lnTo>
                  <a:lnTo>
                    <a:pt x="1729" y="446"/>
                  </a:lnTo>
                  <a:lnTo>
                    <a:pt x="1735" y="444"/>
                  </a:lnTo>
                  <a:lnTo>
                    <a:pt x="1745" y="435"/>
                  </a:lnTo>
                  <a:lnTo>
                    <a:pt x="1754" y="425"/>
                  </a:lnTo>
                  <a:lnTo>
                    <a:pt x="1764" y="413"/>
                  </a:lnTo>
                  <a:lnTo>
                    <a:pt x="1773" y="400"/>
                  </a:lnTo>
                  <a:lnTo>
                    <a:pt x="1782" y="385"/>
                  </a:lnTo>
                  <a:lnTo>
                    <a:pt x="1791" y="368"/>
                  </a:lnTo>
                  <a:lnTo>
                    <a:pt x="1798" y="351"/>
                  </a:lnTo>
                  <a:lnTo>
                    <a:pt x="1805" y="334"/>
                  </a:lnTo>
                  <a:lnTo>
                    <a:pt x="1812" y="316"/>
                  </a:lnTo>
                  <a:lnTo>
                    <a:pt x="1817" y="299"/>
                  </a:lnTo>
                  <a:lnTo>
                    <a:pt x="1821" y="283"/>
                  </a:lnTo>
                  <a:lnTo>
                    <a:pt x="1825" y="266"/>
                  </a:lnTo>
                  <a:lnTo>
                    <a:pt x="1827" y="252"/>
                  </a:lnTo>
                  <a:lnTo>
                    <a:pt x="1827" y="240"/>
                  </a:lnTo>
                  <a:lnTo>
                    <a:pt x="1828" y="223"/>
                  </a:lnTo>
                  <a:lnTo>
                    <a:pt x="1830" y="205"/>
                  </a:lnTo>
                  <a:lnTo>
                    <a:pt x="1834" y="189"/>
                  </a:lnTo>
                  <a:lnTo>
                    <a:pt x="1839" y="174"/>
                  </a:lnTo>
                  <a:lnTo>
                    <a:pt x="1845" y="159"/>
                  </a:lnTo>
                  <a:lnTo>
                    <a:pt x="1850" y="145"/>
                  </a:lnTo>
                  <a:lnTo>
                    <a:pt x="1857" y="131"/>
                  </a:lnTo>
                  <a:lnTo>
                    <a:pt x="1863" y="118"/>
                  </a:lnTo>
                  <a:lnTo>
                    <a:pt x="1877" y="90"/>
                  </a:lnTo>
                  <a:lnTo>
                    <a:pt x="1888" y="63"/>
                  </a:lnTo>
                  <a:lnTo>
                    <a:pt x="1894" y="47"/>
                  </a:lnTo>
                  <a:lnTo>
                    <a:pt x="1897" y="32"/>
                  </a:lnTo>
                  <a:lnTo>
                    <a:pt x="1899" y="17"/>
                  </a:lnTo>
                  <a:lnTo>
                    <a:pt x="1901" y="0"/>
                  </a:lnTo>
                  <a:lnTo>
                    <a:pt x="1904" y="10"/>
                  </a:lnTo>
                  <a:lnTo>
                    <a:pt x="1909" y="21"/>
                  </a:lnTo>
                  <a:lnTo>
                    <a:pt x="1917" y="32"/>
                  </a:lnTo>
                  <a:lnTo>
                    <a:pt x="1925" y="43"/>
                  </a:lnTo>
                  <a:lnTo>
                    <a:pt x="1932" y="55"/>
                  </a:lnTo>
                  <a:lnTo>
                    <a:pt x="1940" y="63"/>
                  </a:lnTo>
                  <a:lnTo>
                    <a:pt x="1948" y="70"/>
                  </a:lnTo>
                  <a:lnTo>
                    <a:pt x="1953" y="74"/>
                  </a:lnTo>
                  <a:lnTo>
                    <a:pt x="1952" y="76"/>
                  </a:lnTo>
                  <a:lnTo>
                    <a:pt x="1950" y="77"/>
                  </a:lnTo>
                  <a:lnTo>
                    <a:pt x="1947" y="78"/>
                  </a:lnTo>
                  <a:lnTo>
                    <a:pt x="1943" y="79"/>
                  </a:lnTo>
                  <a:lnTo>
                    <a:pt x="1937" y="80"/>
                  </a:lnTo>
                  <a:lnTo>
                    <a:pt x="1933" y="80"/>
                  </a:lnTo>
                  <a:lnTo>
                    <a:pt x="1935" y="90"/>
                  </a:lnTo>
                  <a:lnTo>
                    <a:pt x="1937" y="98"/>
                  </a:lnTo>
                  <a:lnTo>
                    <a:pt x="1940" y="104"/>
                  </a:lnTo>
                  <a:lnTo>
                    <a:pt x="1943" y="110"/>
                  </a:lnTo>
                  <a:lnTo>
                    <a:pt x="1947" y="115"/>
                  </a:lnTo>
                  <a:lnTo>
                    <a:pt x="1950" y="121"/>
                  </a:lnTo>
                  <a:lnTo>
                    <a:pt x="1952" y="127"/>
                  </a:lnTo>
                  <a:lnTo>
                    <a:pt x="1953" y="135"/>
                  </a:lnTo>
                  <a:lnTo>
                    <a:pt x="1953" y="144"/>
                  </a:lnTo>
                  <a:lnTo>
                    <a:pt x="1951" y="152"/>
                  </a:lnTo>
                  <a:lnTo>
                    <a:pt x="1949" y="160"/>
                  </a:lnTo>
                  <a:lnTo>
                    <a:pt x="1947" y="169"/>
                  </a:lnTo>
                  <a:lnTo>
                    <a:pt x="1944" y="176"/>
                  </a:lnTo>
                  <a:lnTo>
                    <a:pt x="1942" y="183"/>
                  </a:lnTo>
                  <a:lnTo>
                    <a:pt x="1941" y="190"/>
                  </a:lnTo>
                  <a:lnTo>
                    <a:pt x="1940" y="197"/>
                  </a:lnTo>
                  <a:lnTo>
                    <a:pt x="1940" y="201"/>
                  </a:lnTo>
                  <a:lnTo>
                    <a:pt x="1941" y="206"/>
                  </a:lnTo>
                  <a:lnTo>
                    <a:pt x="1942" y="210"/>
                  </a:lnTo>
                  <a:lnTo>
                    <a:pt x="1944" y="214"/>
                  </a:lnTo>
                  <a:lnTo>
                    <a:pt x="1950" y="222"/>
                  </a:lnTo>
                  <a:lnTo>
                    <a:pt x="1955" y="228"/>
                  </a:lnTo>
                  <a:lnTo>
                    <a:pt x="1963" y="233"/>
                  </a:lnTo>
                  <a:lnTo>
                    <a:pt x="1971" y="237"/>
                  </a:lnTo>
                  <a:lnTo>
                    <a:pt x="1978" y="239"/>
                  </a:lnTo>
                  <a:lnTo>
                    <a:pt x="1986" y="240"/>
                  </a:lnTo>
                  <a:lnTo>
                    <a:pt x="1987" y="244"/>
                  </a:lnTo>
                  <a:lnTo>
                    <a:pt x="1989" y="248"/>
                  </a:lnTo>
                  <a:lnTo>
                    <a:pt x="1993" y="251"/>
                  </a:lnTo>
                  <a:lnTo>
                    <a:pt x="1997" y="254"/>
                  </a:lnTo>
                  <a:lnTo>
                    <a:pt x="2006" y="257"/>
                  </a:lnTo>
                  <a:lnTo>
                    <a:pt x="2014" y="258"/>
                  </a:lnTo>
                  <a:lnTo>
                    <a:pt x="2014" y="278"/>
                  </a:lnTo>
                  <a:lnTo>
                    <a:pt x="2015" y="297"/>
                  </a:lnTo>
                  <a:lnTo>
                    <a:pt x="2017" y="314"/>
                  </a:lnTo>
                  <a:lnTo>
                    <a:pt x="2019" y="332"/>
                  </a:lnTo>
                  <a:lnTo>
                    <a:pt x="2026" y="365"/>
                  </a:lnTo>
                  <a:lnTo>
                    <a:pt x="2033" y="398"/>
                  </a:lnTo>
                  <a:lnTo>
                    <a:pt x="2040" y="429"/>
                  </a:lnTo>
                  <a:lnTo>
                    <a:pt x="2047" y="461"/>
                  </a:lnTo>
                  <a:lnTo>
                    <a:pt x="2050" y="476"/>
                  </a:lnTo>
                  <a:lnTo>
                    <a:pt x="2051" y="491"/>
                  </a:lnTo>
                  <a:lnTo>
                    <a:pt x="2053" y="508"/>
                  </a:lnTo>
                  <a:lnTo>
                    <a:pt x="2053" y="523"/>
                  </a:lnTo>
                  <a:lnTo>
                    <a:pt x="2053" y="526"/>
                  </a:lnTo>
                  <a:lnTo>
                    <a:pt x="2054" y="528"/>
                  </a:lnTo>
                  <a:lnTo>
                    <a:pt x="2056" y="529"/>
                  </a:lnTo>
                  <a:lnTo>
                    <a:pt x="2060" y="531"/>
                  </a:lnTo>
                  <a:lnTo>
                    <a:pt x="2066" y="533"/>
                  </a:lnTo>
                  <a:lnTo>
                    <a:pt x="2074" y="536"/>
                  </a:lnTo>
                  <a:lnTo>
                    <a:pt x="2082" y="538"/>
                  </a:lnTo>
                  <a:lnTo>
                    <a:pt x="2089" y="540"/>
                  </a:lnTo>
                  <a:lnTo>
                    <a:pt x="2096" y="544"/>
                  </a:lnTo>
                  <a:lnTo>
                    <a:pt x="2099" y="548"/>
                  </a:lnTo>
                  <a:lnTo>
                    <a:pt x="2108" y="562"/>
                  </a:lnTo>
                  <a:lnTo>
                    <a:pt x="2116" y="574"/>
                  </a:lnTo>
                  <a:lnTo>
                    <a:pt x="2120" y="578"/>
                  </a:lnTo>
                  <a:lnTo>
                    <a:pt x="2123" y="582"/>
                  </a:lnTo>
                  <a:lnTo>
                    <a:pt x="2128" y="584"/>
                  </a:lnTo>
                  <a:lnTo>
                    <a:pt x="2133" y="585"/>
                  </a:lnTo>
                  <a:lnTo>
                    <a:pt x="2134" y="596"/>
                  </a:lnTo>
                  <a:lnTo>
                    <a:pt x="2139" y="615"/>
                  </a:lnTo>
                  <a:lnTo>
                    <a:pt x="2146" y="637"/>
                  </a:lnTo>
                  <a:lnTo>
                    <a:pt x="2154" y="661"/>
                  </a:lnTo>
                  <a:lnTo>
                    <a:pt x="2163" y="686"/>
                  </a:lnTo>
                  <a:lnTo>
                    <a:pt x="2172" y="707"/>
                  </a:lnTo>
                  <a:lnTo>
                    <a:pt x="2179" y="724"/>
                  </a:lnTo>
                  <a:lnTo>
                    <a:pt x="2186" y="733"/>
                  </a:lnTo>
                  <a:lnTo>
                    <a:pt x="2188" y="735"/>
                  </a:lnTo>
                  <a:lnTo>
                    <a:pt x="2194" y="737"/>
                  </a:lnTo>
                  <a:lnTo>
                    <a:pt x="2201" y="738"/>
                  </a:lnTo>
                  <a:lnTo>
                    <a:pt x="2211" y="739"/>
                  </a:lnTo>
                  <a:lnTo>
                    <a:pt x="2231" y="742"/>
                  </a:lnTo>
                  <a:lnTo>
                    <a:pt x="2245" y="745"/>
                  </a:lnTo>
                  <a:lnTo>
                    <a:pt x="2242" y="756"/>
                  </a:lnTo>
                  <a:lnTo>
                    <a:pt x="2238" y="762"/>
                  </a:lnTo>
                  <a:lnTo>
                    <a:pt x="2231" y="766"/>
                  </a:lnTo>
                  <a:lnTo>
                    <a:pt x="2219" y="769"/>
                  </a:lnTo>
                  <a:lnTo>
                    <a:pt x="2223" y="781"/>
                  </a:lnTo>
                  <a:lnTo>
                    <a:pt x="2228" y="790"/>
                  </a:lnTo>
                  <a:lnTo>
                    <a:pt x="2233" y="800"/>
                  </a:lnTo>
                  <a:lnTo>
                    <a:pt x="2239" y="809"/>
                  </a:lnTo>
                  <a:lnTo>
                    <a:pt x="2251" y="827"/>
                  </a:lnTo>
                  <a:lnTo>
                    <a:pt x="2263" y="846"/>
                  </a:lnTo>
                  <a:lnTo>
                    <a:pt x="2289" y="879"/>
                  </a:lnTo>
                  <a:lnTo>
                    <a:pt x="2312" y="912"/>
                  </a:lnTo>
                  <a:lnTo>
                    <a:pt x="2318" y="907"/>
                  </a:lnTo>
                  <a:lnTo>
                    <a:pt x="2324" y="902"/>
                  </a:lnTo>
                  <a:lnTo>
                    <a:pt x="2328" y="899"/>
                  </a:lnTo>
                  <a:lnTo>
                    <a:pt x="2330" y="896"/>
                  </a:lnTo>
                  <a:lnTo>
                    <a:pt x="2332" y="892"/>
                  </a:lnTo>
                  <a:lnTo>
                    <a:pt x="2332" y="887"/>
                  </a:lnTo>
                  <a:lnTo>
                    <a:pt x="2332" y="896"/>
                  </a:lnTo>
                  <a:lnTo>
                    <a:pt x="2332" y="903"/>
                  </a:lnTo>
                  <a:lnTo>
                    <a:pt x="2332" y="910"/>
                  </a:lnTo>
                  <a:lnTo>
                    <a:pt x="2332" y="918"/>
                  </a:lnTo>
                  <a:lnTo>
                    <a:pt x="2293" y="1010"/>
                  </a:lnTo>
                  <a:lnTo>
                    <a:pt x="2295" y="1024"/>
                  </a:lnTo>
                  <a:lnTo>
                    <a:pt x="2296" y="1038"/>
                  </a:lnTo>
                  <a:lnTo>
                    <a:pt x="2295" y="1051"/>
                  </a:lnTo>
                  <a:lnTo>
                    <a:pt x="2291" y="1066"/>
                  </a:lnTo>
                  <a:lnTo>
                    <a:pt x="2288" y="1079"/>
                  </a:lnTo>
                  <a:lnTo>
                    <a:pt x="2283" y="1092"/>
                  </a:lnTo>
                  <a:lnTo>
                    <a:pt x="2276" y="1105"/>
                  </a:lnTo>
                  <a:lnTo>
                    <a:pt x="2269" y="1118"/>
                  </a:lnTo>
                  <a:lnTo>
                    <a:pt x="2253" y="1143"/>
                  </a:lnTo>
                  <a:lnTo>
                    <a:pt x="2237" y="1167"/>
                  </a:lnTo>
                  <a:lnTo>
                    <a:pt x="2220" y="1188"/>
                  </a:lnTo>
                  <a:lnTo>
                    <a:pt x="2206" y="1207"/>
                  </a:lnTo>
                  <a:lnTo>
                    <a:pt x="2188" y="1233"/>
                  </a:lnTo>
                  <a:lnTo>
                    <a:pt x="2172" y="1260"/>
                  </a:lnTo>
                  <a:lnTo>
                    <a:pt x="2153" y="1289"/>
                  </a:lnTo>
                  <a:lnTo>
                    <a:pt x="2133" y="1317"/>
                  </a:lnTo>
                  <a:lnTo>
                    <a:pt x="2123" y="1329"/>
                  </a:lnTo>
                  <a:lnTo>
                    <a:pt x="2111" y="1342"/>
                  </a:lnTo>
                  <a:lnTo>
                    <a:pt x="2100" y="1352"/>
                  </a:lnTo>
                  <a:lnTo>
                    <a:pt x="2087" y="1362"/>
                  </a:lnTo>
                  <a:lnTo>
                    <a:pt x="2081" y="1366"/>
                  </a:lnTo>
                  <a:lnTo>
                    <a:pt x="2074" y="1369"/>
                  </a:lnTo>
                  <a:lnTo>
                    <a:pt x="2066" y="1372"/>
                  </a:lnTo>
                  <a:lnTo>
                    <a:pt x="2059" y="1375"/>
                  </a:lnTo>
                  <a:lnTo>
                    <a:pt x="2051" y="1377"/>
                  </a:lnTo>
                  <a:lnTo>
                    <a:pt x="2043" y="1378"/>
                  </a:lnTo>
                  <a:lnTo>
                    <a:pt x="2036" y="1379"/>
                  </a:lnTo>
                  <a:lnTo>
                    <a:pt x="2027" y="1380"/>
                  </a:lnTo>
                  <a:lnTo>
                    <a:pt x="2026" y="1393"/>
                  </a:lnTo>
                  <a:lnTo>
                    <a:pt x="2022" y="1404"/>
                  </a:lnTo>
                  <a:lnTo>
                    <a:pt x="2018" y="1414"/>
                  </a:lnTo>
                  <a:lnTo>
                    <a:pt x="2013" y="1423"/>
                  </a:lnTo>
                  <a:lnTo>
                    <a:pt x="2005" y="1432"/>
                  </a:lnTo>
                  <a:lnTo>
                    <a:pt x="1997" y="1440"/>
                  </a:lnTo>
                  <a:lnTo>
                    <a:pt x="1988" y="1449"/>
                  </a:lnTo>
                  <a:lnTo>
                    <a:pt x="1978" y="1456"/>
                  </a:lnTo>
                  <a:lnTo>
                    <a:pt x="1958" y="1470"/>
                  </a:lnTo>
                  <a:lnTo>
                    <a:pt x="1937" y="1483"/>
                  </a:lnTo>
                  <a:lnTo>
                    <a:pt x="1917" y="1495"/>
                  </a:lnTo>
                  <a:lnTo>
                    <a:pt x="1901" y="1510"/>
                  </a:lnTo>
                  <a:lnTo>
                    <a:pt x="1885" y="1525"/>
                  </a:lnTo>
                  <a:lnTo>
                    <a:pt x="1873" y="1539"/>
                  </a:lnTo>
                  <a:lnTo>
                    <a:pt x="1864" y="1553"/>
                  </a:lnTo>
                  <a:lnTo>
                    <a:pt x="1857" y="1565"/>
                  </a:lnTo>
                  <a:lnTo>
                    <a:pt x="1848" y="1578"/>
                  </a:lnTo>
                  <a:lnTo>
                    <a:pt x="1838" y="1591"/>
                  </a:lnTo>
                  <a:lnTo>
                    <a:pt x="1825" y="1604"/>
                  </a:lnTo>
                  <a:lnTo>
                    <a:pt x="1807" y="1621"/>
                  </a:lnTo>
                  <a:lnTo>
                    <a:pt x="1801" y="1630"/>
                  </a:lnTo>
                  <a:lnTo>
                    <a:pt x="1796" y="1639"/>
                  </a:lnTo>
                  <a:lnTo>
                    <a:pt x="1793" y="1648"/>
                  </a:lnTo>
                  <a:lnTo>
                    <a:pt x="1790" y="1657"/>
                  </a:lnTo>
                  <a:lnTo>
                    <a:pt x="1786" y="1665"/>
                  </a:lnTo>
                  <a:lnTo>
                    <a:pt x="1782" y="1671"/>
                  </a:lnTo>
                  <a:lnTo>
                    <a:pt x="1780" y="1673"/>
                  </a:lnTo>
                  <a:lnTo>
                    <a:pt x="1776" y="1675"/>
                  </a:lnTo>
                  <a:lnTo>
                    <a:pt x="1772" y="1676"/>
                  </a:lnTo>
                  <a:lnTo>
                    <a:pt x="1768" y="1676"/>
                  </a:lnTo>
                  <a:lnTo>
                    <a:pt x="1749" y="1676"/>
                  </a:lnTo>
                  <a:lnTo>
                    <a:pt x="1733" y="1676"/>
                  </a:lnTo>
                  <a:lnTo>
                    <a:pt x="1718" y="1676"/>
                  </a:lnTo>
                  <a:lnTo>
                    <a:pt x="1707" y="1676"/>
                  </a:lnTo>
                  <a:lnTo>
                    <a:pt x="1702" y="1676"/>
                  </a:lnTo>
                  <a:lnTo>
                    <a:pt x="1695" y="1678"/>
                  </a:lnTo>
                  <a:lnTo>
                    <a:pt x="1689" y="1680"/>
                  </a:lnTo>
                  <a:lnTo>
                    <a:pt x="1682" y="1683"/>
                  </a:lnTo>
                  <a:lnTo>
                    <a:pt x="1668" y="1690"/>
                  </a:lnTo>
                  <a:lnTo>
                    <a:pt x="1652" y="1699"/>
                  </a:lnTo>
                  <a:lnTo>
                    <a:pt x="1634" y="1708"/>
                  </a:lnTo>
                  <a:lnTo>
                    <a:pt x="1613" y="1717"/>
                  </a:lnTo>
                  <a:lnTo>
                    <a:pt x="1602" y="1722"/>
                  </a:lnTo>
                  <a:lnTo>
                    <a:pt x="1589" y="1726"/>
                  </a:lnTo>
                  <a:lnTo>
                    <a:pt x="1576" y="1729"/>
                  </a:lnTo>
                  <a:lnTo>
                    <a:pt x="1561" y="1731"/>
                  </a:lnTo>
                  <a:lnTo>
                    <a:pt x="1558" y="1725"/>
                  </a:lnTo>
                  <a:lnTo>
                    <a:pt x="1555" y="1718"/>
                  </a:lnTo>
                  <a:lnTo>
                    <a:pt x="1548" y="1718"/>
                  </a:lnTo>
                  <a:lnTo>
                    <a:pt x="1541" y="1717"/>
                  </a:lnTo>
                  <a:lnTo>
                    <a:pt x="1536" y="1715"/>
                  </a:lnTo>
                  <a:lnTo>
                    <a:pt x="1532" y="1713"/>
                  </a:lnTo>
                  <a:lnTo>
                    <a:pt x="1528" y="1711"/>
                  </a:lnTo>
                  <a:lnTo>
                    <a:pt x="1525" y="1708"/>
                  </a:lnTo>
                  <a:lnTo>
                    <a:pt x="1522" y="1705"/>
                  </a:lnTo>
                  <a:lnTo>
                    <a:pt x="1520" y="1701"/>
                  </a:lnTo>
                  <a:lnTo>
                    <a:pt x="1517" y="1693"/>
                  </a:lnTo>
                  <a:lnTo>
                    <a:pt x="1515" y="1685"/>
                  </a:lnTo>
                  <a:lnTo>
                    <a:pt x="1515" y="1677"/>
                  </a:lnTo>
                  <a:lnTo>
                    <a:pt x="1515" y="1670"/>
                  </a:lnTo>
                  <a:lnTo>
                    <a:pt x="1489" y="1690"/>
                  </a:lnTo>
                  <a:lnTo>
                    <a:pt x="1462" y="1709"/>
                  </a:lnTo>
                  <a:lnTo>
                    <a:pt x="1449" y="1718"/>
                  </a:lnTo>
                  <a:lnTo>
                    <a:pt x="1437" y="1725"/>
                  </a:lnTo>
                  <a:lnTo>
                    <a:pt x="1432" y="1728"/>
                  </a:lnTo>
                  <a:lnTo>
                    <a:pt x="1426" y="1730"/>
                  </a:lnTo>
                  <a:lnTo>
                    <a:pt x="1421" y="1731"/>
                  </a:lnTo>
                  <a:lnTo>
                    <a:pt x="1415" y="1731"/>
                  </a:lnTo>
                  <a:lnTo>
                    <a:pt x="1413" y="1731"/>
                  </a:lnTo>
                  <a:lnTo>
                    <a:pt x="1410" y="1729"/>
                  </a:lnTo>
                  <a:lnTo>
                    <a:pt x="1406" y="1727"/>
                  </a:lnTo>
                  <a:lnTo>
                    <a:pt x="1403" y="1725"/>
                  </a:lnTo>
                  <a:lnTo>
                    <a:pt x="1400" y="1722"/>
                  </a:lnTo>
                  <a:lnTo>
                    <a:pt x="1398" y="1718"/>
                  </a:lnTo>
                  <a:lnTo>
                    <a:pt x="1395" y="1715"/>
                  </a:lnTo>
                  <a:lnTo>
                    <a:pt x="1395" y="1712"/>
                  </a:lnTo>
                  <a:lnTo>
                    <a:pt x="1372" y="1711"/>
                  </a:lnTo>
                  <a:lnTo>
                    <a:pt x="1349" y="1709"/>
                  </a:lnTo>
                  <a:lnTo>
                    <a:pt x="1338" y="1707"/>
                  </a:lnTo>
                  <a:lnTo>
                    <a:pt x="1327" y="1704"/>
                  </a:lnTo>
                  <a:lnTo>
                    <a:pt x="1316" y="1701"/>
                  </a:lnTo>
                  <a:lnTo>
                    <a:pt x="1307" y="1697"/>
                  </a:lnTo>
                  <a:lnTo>
                    <a:pt x="1297" y="1693"/>
                  </a:lnTo>
                  <a:lnTo>
                    <a:pt x="1289" y="1688"/>
                  </a:lnTo>
                  <a:lnTo>
                    <a:pt x="1281" y="1683"/>
                  </a:lnTo>
                  <a:lnTo>
                    <a:pt x="1275" y="1677"/>
                  </a:lnTo>
                  <a:lnTo>
                    <a:pt x="1269" y="1670"/>
                  </a:lnTo>
                  <a:lnTo>
                    <a:pt x="1266" y="1662"/>
                  </a:lnTo>
                  <a:lnTo>
                    <a:pt x="1264" y="1653"/>
                  </a:lnTo>
                  <a:lnTo>
                    <a:pt x="1263" y="1645"/>
                  </a:lnTo>
                  <a:lnTo>
                    <a:pt x="1263" y="1639"/>
                  </a:lnTo>
                  <a:lnTo>
                    <a:pt x="1264" y="1635"/>
                  </a:lnTo>
                  <a:lnTo>
                    <a:pt x="1266" y="1631"/>
                  </a:lnTo>
                  <a:lnTo>
                    <a:pt x="1268" y="1627"/>
                  </a:lnTo>
                  <a:lnTo>
                    <a:pt x="1272" y="1620"/>
                  </a:lnTo>
                  <a:lnTo>
                    <a:pt x="1279" y="1614"/>
                  </a:lnTo>
                  <a:lnTo>
                    <a:pt x="1286" y="1609"/>
                  </a:lnTo>
                  <a:lnTo>
                    <a:pt x="1290" y="1601"/>
                  </a:lnTo>
                  <a:lnTo>
                    <a:pt x="1292" y="1597"/>
                  </a:lnTo>
                  <a:lnTo>
                    <a:pt x="1294" y="1593"/>
                  </a:lnTo>
                  <a:lnTo>
                    <a:pt x="1296" y="1589"/>
                  </a:lnTo>
                  <a:lnTo>
                    <a:pt x="1296" y="1583"/>
                  </a:lnTo>
                  <a:lnTo>
                    <a:pt x="1296" y="1546"/>
                  </a:lnTo>
                  <a:lnTo>
                    <a:pt x="1309" y="1528"/>
                  </a:lnTo>
                  <a:lnTo>
                    <a:pt x="1309" y="1522"/>
                  </a:lnTo>
                  <a:lnTo>
                    <a:pt x="1256" y="1522"/>
                  </a:lnTo>
                  <a:lnTo>
                    <a:pt x="1249" y="1534"/>
                  </a:lnTo>
                  <a:lnTo>
                    <a:pt x="1255" y="1525"/>
                  </a:lnTo>
                  <a:lnTo>
                    <a:pt x="1263" y="1516"/>
                  </a:lnTo>
                  <a:lnTo>
                    <a:pt x="1269" y="1509"/>
                  </a:lnTo>
                  <a:lnTo>
                    <a:pt x="1276" y="1504"/>
                  </a:lnTo>
                  <a:lnTo>
                    <a:pt x="1276" y="1460"/>
                  </a:lnTo>
                  <a:lnTo>
                    <a:pt x="1270" y="1462"/>
                  </a:lnTo>
                  <a:lnTo>
                    <a:pt x="1265" y="1464"/>
                  </a:lnTo>
                  <a:lnTo>
                    <a:pt x="1260" y="1466"/>
                  </a:lnTo>
                  <a:lnTo>
                    <a:pt x="1256" y="1469"/>
                  </a:lnTo>
                  <a:lnTo>
                    <a:pt x="1249" y="1475"/>
                  </a:lnTo>
                  <a:lnTo>
                    <a:pt x="1243" y="1481"/>
                  </a:lnTo>
                  <a:lnTo>
                    <a:pt x="1237" y="1488"/>
                  </a:lnTo>
                  <a:lnTo>
                    <a:pt x="1232" y="1494"/>
                  </a:lnTo>
                  <a:lnTo>
                    <a:pt x="1229" y="1498"/>
                  </a:lnTo>
                  <a:lnTo>
                    <a:pt x="1225" y="1500"/>
                  </a:lnTo>
                  <a:lnTo>
                    <a:pt x="1221" y="1502"/>
                  </a:lnTo>
                  <a:lnTo>
                    <a:pt x="1216" y="1504"/>
                  </a:lnTo>
                  <a:lnTo>
                    <a:pt x="1189" y="1504"/>
                  </a:lnTo>
                  <a:lnTo>
                    <a:pt x="1222" y="1472"/>
                  </a:lnTo>
                  <a:lnTo>
                    <a:pt x="1252" y="1442"/>
                  </a:lnTo>
                  <a:lnTo>
                    <a:pt x="1280" y="1411"/>
                  </a:lnTo>
                  <a:lnTo>
                    <a:pt x="1309" y="1380"/>
                  </a:lnTo>
                  <a:lnTo>
                    <a:pt x="1305" y="1378"/>
                  </a:lnTo>
                  <a:lnTo>
                    <a:pt x="1301" y="1377"/>
                  </a:lnTo>
                  <a:lnTo>
                    <a:pt x="1298" y="1376"/>
                  </a:lnTo>
                  <a:lnTo>
                    <a:pt x="1294" y="1376"/>
                  </a:lnTo>
                  <a:lnTo>
                    <a:pt x="1287" y="1378"/>
                  </a:lnTo>
                  <a:lnTo>
                    <a:pt x="1280" y="1382"/>
                  </a:lnTo>
                  <a:lnTo>
                    <a:pt x="1267" y="1392"/>
                  </a:lnTo>
                  <a:lnTo>
                    <a:pt x="1256" y="1399"/>
                  </a:lnTo>
                  <a:lnTo>
                    <a:pt x="1230" y="1418"/>
                  </a:lnTo>
                  <a:lnTo>
                    <a:pt x="1185" y="1450"/>
                  </a:lnTo>
                  <a:lnTo>
                    <a:pt x="1142" y="1478"/>
                  </a:lnTo>
                  <a:lnTo>
                    <a:pt x="1123" y="1490"/>
                  </a:lnTo>
                  <a:lnTo>
                    <a:pt x="1123" y="1380"/>
                  </a:lnTo>
                  <a:lnTo>
                    <a:pt x="1113" y="1379"/>
                  </a:lnTo>
                  <a:lnTo>
                    <a:pt x="1106" y="1377"/>
                  </a:lnTo>
                  <a:lnTo>
                    <a:pt x="1099" y="1375"/>
                  </a:lnTo>
                  <a:lnTo>
                    <a:pt x="1093" y="1371"/>
                  </a:lnTo>
                  <a:lnTo>
                    <a:pt x="1090" y="1367"/>
                  </a:lnTo>
                  <a:lnTo>
                    <a:pt x="1088" y="1362"/>
                  </a:lnTo>
                  <a:lnTo>
                    <a:pt x="1088" y="1356"/>
                  </a:lnTo>
                  <a:lnTo>
                    <a:pt x="1090" y="1349"/>
                  </a:lnTo>
                  <a:lnTo>
                    <a:pt x="1078" y="1338"/>
                  </a:lnTo>
                  <a:lnTo>
                    <a:pt x="1064" y="1325"/>
                  </a:lnTo>
                  <a:lnTo>
                    <a:pt x="1047" y="1314"/>
                  </a:lnTo>
                  <a:lnTo>
                    <a:pt x="1030" y="1304"/>
                  </a:lnTo>
                  <a:lnTo>
                    <a:pt x="1020" y="1299"/>
                  </a:lnTo>
                  <a:lnTo>
                    <a:pt x="1011" y="1295"/>
                  </a:lnTo>
                  <a:lnTo>
                    <a:pt x="1001" y="1291"/>
                  </a:lnTo>
                  <a:lnTo>
                    <a:pt x="990" y="1288"/>
                  </a:lnTo>
                  <a:lnTo>
                    <a:pt x="980" y="1285"/>
                  </a:lnTo>
                  <a:lnTo>
                    <a:pt x="971" y="1283"/>
                  </a:lnTo>
                  <a:lnTo>
                    <a:pt x="961" y="1282"/>
                  </a:lnTo>
                  <a:lnTo>
                    <a:pt x="951" y="1282"/>
                  </a:lnTo>
                  <a:lnTo>
                    <a:pt x="941" y="1283"/>
                  </a:lnTo>
                  <a:lnTo>
                    <a:pt x="931" y="1285"/>
                  </a:lnTo>
                  <a:lnTo>
                    <a:pt x="923" y="1289"/>
                  </a:lnTo>
                  <a:lnTo>
                    <a:pt x="917" y="1294"/>
                  </a:lnTo>
                  <a:lnTo>
                    <a:pt x="831" y="1294"/>
                  </a:lnTo>
                  <a:lnTo>
                    <a:pt x="819" y="1301"/>
                  </a:lnTo>
                  <a:lnTo>
                    <a:pt x="807" y="1307"/>
                  </a:lnTo>
                  <a:lnTo>
                    <a:pt x="796" y="1312"/>
                  </a:lnTo>
                  <a:lnTo>
                    <a:pt x="785" y="1316"/>
                  </a:lnTo>
                  <a:lnTo>
                    <a:pt x="775" y="1319"/>
                  </a:lnTo>
                  <a:lnTo>
                    <a:pt x="764" y="1321"/>
                  </a:lnTo>
                  <a:lnTo>
                    <a:pt x="754" y="1323"/>
                  </a:lnTo>
                  <a:lnTo>
                    <a:pt x="745" y="1324"/>
                  </a:lnTo>
                  <a:lnTo>
                    <a:pt x="726" y="1326"/>
                  </a:lnTo>
                  <a:lnTo>
                    <a:pt x="706" y="1328"/>
                  </a:lnTo>
                  <a:lnTo>
                    <a:pt x="686" y="1332"/>
                  </a:lnTo>
                  <a:lnTo>
                    <a:pt x="664" y="1337"/>
                  </a:lnTo>
                  <a:lnTo>
                    <a:pt x="636" y="1345"/>
                  </a:lnTo>
                  <a:lnTo>
                    <a:pt x="596" y="1356"/>
                  </a:lnTo>
                  <a:lnTo>
                    <a:pt x="577" y="1362"/>
                  </a:lnTo>
                  <a:lnTo>
                    <a:pt x="560" y="1369"/>
                  </a:lnTo>
                  <a:lnTo>
                    <a:pt x="547" y="1374"/>
                  </a:lnTo>
                  <a:lnTo>
                    <a:pt x="538" y="1380"/>
                  </a:lnTo>
                  <a:lnTo>
                    <a:pt x="521" y="1402"/>
                  </a:lnTo>
                  <a:lnTo>
                    <a:pt x="507" y="1419"/>
                  </a:lnTo>
                  <a:lnTo>
                    <a:pt x="501" y="1426"/>
                  </a:lnTo>
                  <a:lnTo>
                    <a:pt x="493" y="1431"/>
                  </a:lnTo>
                  <a:lnTo>
                    <a:pt x="488" y="1433"/>
                  </a:lnTo>
                  <a:lnTo>
                    <a:pt x="483" y="1434"/>
                  </a:lnTo>
                  <a:lnTo>
                    <a:pt x="478" y="1435"/>
                  </a:lnTo>
                  <a:lnTo>
                    <a:pt x="472" y="1435"/>
                  </a:lnTo>
                  <a:lnTo>
                    <a:pt x="306" y="1435"/>
                  </a:lnTo>
                  <a:lnTo>
                    <a:pt x="291" y="1439"/>
                  </a:lnTo>
                  <a:lnTo>
                    <a:pt x="277" y="1444"/>
                  </a:lnTo>
                  <a:lnTo>
                    <a:pt x="265" y="1448"/>
                  </a:lnTo>
                  <a:lnTo>
                    <a:pt x="254" y="1453"/>
                  </a:lnTo>
                  <a:lnTo>
                    <a:pt x="233" y="1463"/>
                  </a:lnTo>
                  <a:lnTo>
                    <a:pt x="214" y="1473"/>
                  </a:lnTo>
                  <a:lnTo>
                    <a:pt x="204" y="1478"/>
                  </a:lnTo>
                  <a:lnTo>
                    <a:pt x="193" y="1482"/>
                  </a:lnTo>
                  <a:lnTo>
                    <a:pt x="182" y="1486"/>
                  </a:lnTo>
                  <a:lnTo>
                    <a:pt x="170" y="1490"/>
                  </a:lnTo>
                  <a:lnTo>
                    <a:pt x="157" y="1493"/>
                  </a:lnTo>
                  <a:lnTo>
                    <a:pt x="142" y="1495"/>
                  </a:lnTo>
                  <a:lnTo>
                    <a:pt x="125" y="1496"/>
                  </a:lnTo>
                  <a:lnTo>
                    <a:pt x="106" y="1496"/>
                  </a:lnTo>
                  <a:lnTo>
                    <a:pt x="95" y="1496"/>
                  </a:lnTo>
                  <a:lnTo>
                    <a:pt x="84" y="1495"/>
                  </a:lnTo>
                  <a:lnTo>
                    <a:pt x="75" y="1494"/>
                  </a:lnTo>
                  <a:lnTo>
                    <a:pt x="65" y="1492"/>
                  </a:lnTo>
                  <a:lnTo>
                    <a:pt x="55" y="1490"/>
                  </a:lnTo>
                  <a:lnTo>
                    <a:pt x="46" y="1487"/>
                  </a:lnTo>
                  <a:lnTo>
                    <a:pt x="38" y="1483"/>
                  </a:lnTo>
                  <a:lnTo>
                    <a:pt x="31" y="1479"/>
                  </a:lnTo>
                  <a:lnTo>
                    <a:pt x="24" y="1475"/>
                  </a:lnTo>
                  <a:lnTo>
                    <a:pt x="19" y="1470"/>
                  </a:lnTo>
                  <a:lnTo>
                    <a:pt x="13" y="1464"/>
                  </a:lnTo>
                  <a:lnTo>
                    <a:pt x="9" y="1458"/>
                  </a:lnTo>
                  <a:lnTo>
                    <a:pt x="4" y="1452"/>
                  </a:lnTo>
                  <a:lnTo>
                    <a:pt x="2" y="1445"/>
                  </a:lnTo>
                  <a:lnTo>
                    <a:pt x="1" y="1437"/>
                  </a:lnTo>
                  <a:lnTo>
                    <a:pt x="0" y="1429"/>
                  </a:lnTo>
                  <a:lnTo>
                    <a:pt x="1" y="1426"/>
                  </a:lnTo>
                  <a:lnTo>
                    <a:pt x="2" y="1423"/>
                  </a:lnTo>
                  <a:lnTo>
                    <a:pt x="4" y="1421"/>
                  </a:lnTo>
                  <a:lnTo>
                    <a:pt x="6" y="1418"/>
                  </a:lnTo>
                  <a:lnTo>
                    <a:pt x="13" y="1415"/>
                  </a:lnTo>
                  <a:lnTo>
                    <a:pt x="22" y="1413"/>
                  </a:lnTo>
                  <a:lnTo>
                    <a:pt x="39" y="1411"/>
                  </a:lnTo>
                  <a:lnTo>
                    <a:pt x="54" y="1411"/>
                  </a:lnTo>
                  <a:lnTo>
                    <a:pt x="58" y="1408"/>
                  </a:lnTo>
                  <a:lnTo>
                    <a:pt x="64" y="1404"/>
                  </a:lnTo>
                  <a:lnTo>
                    <a:pt x="68" y="1399"/>
                  </a:lnTo>
                  <a:lnTo>
                    <a:pt x="72" y="1393"/>
                  </a:lnTo>
                  <a:lnTo>
                    <a:pt x="82" y="1378"/>
                  </a:lnTo>
                  <a:lnTo>
                    <a:pt x="90" y="1361"/>
                  </a:lnTo>
                  <a:lnTo>
                    <a:pt x="97" y="1344"/>
                  </a:lnTo>
                  <a:lnTo>
                    <a:pt x="102" y="1325"/>
                  </a:lnTo>
                  <a:lnTo>
                    <a:pt x="105" y="1309"/>
                  </a:lnTo>
                  <a:lnTo>
                    <a:pt x="106" y="1294"/>
                  </a:lnTo>
                  <a:lnTo>
                    <a:pt x="106" y="1288"/>
                  </a:lnTo>
                  <a:lnTo>
                    <a:pt x="105" y="1284"/>
                  </a:lnTo>
                  <a:lnTo>
                    <a:pt x="103" y="1279"/>
                  </a:lnTo>
                  <a:lnTo>
                    <a:pt x="101" y="1275"/>
                  </a:lnTo>
                  <a:lnTo>
                    <a:pt x="95" y="1267"/>
                  </a:lnTo>
                  <a:lnTo>
                    <a:pt x="90" y="1260"/>
                  </a:lnTo>
                  <a:lnTo>
                    <a:pt x="83" y="1254"/>
                  </a:lnTo>
                  <a:lnTo>
                    <a:pt x="79" y="1248"/>
                  </a:lnTo>
                  <a:lnTo>
                    <a:pt x="77" y="1244"/>
                  </a:lnTo>
                  <a:lnTo>
                    <a:pt x="75" y="1241"/>
                  </a:lnTo>
                  <a:lnTo>
                    <a:pt x="73" y="1237"/>
                  </a:lnTo>
                  <a:lnTo>
                    <a:pt x="73" y="1232"/>
                  </a:lnTo>
                  <a:lnTo>
                    <a:pt x="73" y="1225"/>
                  </a:lnTo>
                  <a:lnTo>
                    <a:pt x="75" y="1218"/>
                  </a:lnTo>
                  <a:lnTo>
                    <a:pt x="77" y="1212"/>
                  </a:lnTo>
                  <a:lnTo>
                    <a:pt x="79" y="1207"/>
                  </a:lnTo>
                  <a:lnTo>
                    <a:pt x="86" y="1200"/>
                  </a:lnTo>
                  <a:lnTo>
                    <a:pt x="93" y="1193"/>
                  </a:lnTo>
                  <a:lnTo>
                    <a:pt x="101" y="1188"/>
                  </a:lnTo>
                  <a:lnTo>
                    <a:pt x="106" y="1182"/>
                  </a:lnTo>
                  <a:lnTo>
                    <a:pt x="110" y="1179"/>
                  </a:lnTo>
                  <a:lnTo>
                    <a:pt x="112" y="1175"/>
                  </a:lnTo>
                  <a:lnTo>
                    <a:pt x="113" y="1170"/>
                  </a:lnTo>
                  <a:lnTo>
                    <a:pt x="113" y="1165"/>
                  </a:lnTo>
                  <a:lnTo>
                    <a:pt x="113" y="1150"/>
                  </a:lnTo>
                  <a:lnTo>
                    <a:pt x="111" y="1137"/>
                  </a:lnTo>
                  <a:lnTo>
                    <a:pt x="109" y="1123"/>
                  </a:lnTo>
                  <a:lnTo>
                    <a:pt x="105" y="1110"/>
                  </a:lnTo>
                  <a:lnTo>
                    <a:pt x="98" y="1082"/>
                  </a:lnTo>
                  <a:lnTo>
                    <a:pt x="88" y="1056"/>
                  </a:lnTo>
                  <a:lnTo>
                    <a:pt x="78" y="1030"/>
                  </a:lnTo>
                  <a:lnTo>
                    <a:pt x="68" y="1006"/>
                  </a:lnTo>
                  <a:lnTo>
                    <a:pt x="59" y="982"/>
                  </a:lnTo>
                  <a:lnTo>
                    <a:pt x="54" y="961"/>
                  </a:lnTo>
                  <a:lnTo>
                    <a:pt x="54" y="930"/>
                  </a:lnTo>
                  <a:lnTo>
                    <a:pt x="58" y="943"/>
                  </a:lnTo>
                  <a:lnTo>
                    <a:pt x="64" y="954"/>
                  </a:lnTo>
                  <a:lnTo>
                    <a:pt x="71" y="964"/>
                  </a:lnTo>
                  <a:lnTo>
                    <a:pt x="80" y="973"/>
                  </a:lnTo>
                  <a:lnTo>
                    <a:pt x="80" y="949"/>
                  </a:lnTo>
                  <a:lnTo>
                    <a:pt x="80" y="954"/>
                  </a:lnTo>
                  <a:lnTo>
                    <a:pt x="82" y="958"/>
                  </a:lnTo>
                  <a:lnTo>
                    <a:pt x="84" y="962"/>
                  </a:lnTo>
                  <a:lnTo>
                    <a:pt x="88" y="966"/>
                  </a:lnTo>
                  <a:lnTo>
                    <a:pt x="92" y="969"/>
                  </a:lnTo>
                  <a:lnTo>
                    <a:pt x="97" y="971"/>
                  </a:lnTo>
                  <a:lnTo>
                    <a:pt x="102" y="973"/>
                  </a:lnTo>
                  <a:lnTo>
                    <a:pt x="106" y="973"/>
                  </a:lnTo>
                  <a:lnTo>
                    <a:pt x="113" y="964"/>
                  </a:lnTo>
                  <a:lnTo>
                    <a:pt x="122" y="955"/>
                  </a:lnTo>
                  <a:lnTo>
                    <a:pt x="126" y="951"/>
                  </a:lnTo>
                  <a:lnTo>
                    <a:pt x="129" y="946"/>
                  </a:lnTo>
                  <a:lnTo>
                    <a:pt x="132" y="940"/>
                  </a:lnTo>
                  <a:lnTo>
                    <a:pt x="133" y="936"/>
                  </a:lnTo>
                  <a:lnTo>
                    <a:pt x="132" y="923"/>
                  </a:lnTo>
                  <a:lnTo>
                    <a:pt x="128" y="913"/>
                  </a:lnTo>
                  <a:lnTo>
                    <a:pt x="125" y="903"/>
                  </a:lnTo>
                  <a:lnTo>
                    <a:pt x="120" y="895"/>
                  </a:lnTo>
                  <a:lnTo>
                    <a:pt x="115" y="887"/>
                  </a:lnTo>
                  <a:lnTo>
                    <a:pt x="111" y="879"/>
                  </a:lnTo>
                  <a:lnTo>
                    <a:pt x="107" y="871"/>
                  </a:lnTo>
                  <a:lnTo>
                    <a:pt x="106" y="862"/>
                  </a:lnTo>
                  <a:lnTo>
                    <a:pt x="107" y="855"/>
                  </a:lnTo>
                  <a:lnTo>
                    <a:pt x="111" y="847"/>
                  </a:lnTo>
                  <a:lnTo>
                    <a:pt x="115" y="839"/>
                  </a:lnTo>
                  <a:lnTo>
                    <a:pt x="121" y="831"/>
                  </a:lnTo>
                  <a:lnTo>
                    <a:pt x="126" y="823"/>
                  </a:lnTo>
                  <a:lnTo>
                    <a:pt x="132" y="818"/>
                  </a:lnTo>
                  <a:lnTo>
                    <a:pt x="136" y="814"/>
                  </a:lnTo>
                  <a:lnTo>
                    <a:pt x="139" y="813"/>
                  </a:lnTo>
                  <a:lnTo>
                    <a:pt x="139" y="807"/>
                  </a:lnTo>
                  <a:lnTo>
                    <a:pt x="140" y="800"/>
                  </a:lnTo>
                  <a:lnTo>
                    <a:pt x="143" y="792"/>
                  </a:lnTo>
                  <a:lnTo>
                    <a:pt x="146" y="783"/>
                  </a:lnTo>
                  <a:lnTo>
                    <a:pt x="147" y="765"/>
                  </a:lnTo>
                  <a:lnTo>
                    <a:pt x="149" y="751"/>
                  </a:lnTo>
                  <a:lnTo>
                    <a:pt x="151" y="737"/>
                  </a:lnTo>
                  <a:lnTo>
                    <a:pt x="153" y="721"/>
                  </a:lnTo>
                </a:path>
              </a:pathLst>
            </a:custGeom>
            <a:grpFill/>
            <a:ln w="9525" cmpd="sng">
              <a:noFill/>
              <a:prstDash val="solid"/>
              <a:round/>
              <a:headEnd/>
              <a:tailEnd/>
            </a:ln>
          </p:spPr>
          <p:txBody>
            <a:bodyPr/>
            <a:lstStyle/>
            <a:p>
              <a:endParaRPr lang="en-US" sz="2178"/>
            </a:p>
          </p:txBody>
        </p:sp>
        <p:sp>
          <p:nvSpPr>
            <p:cNvPr id="129" name="Freeform 193">
              <a:extLst>
                <a:ext uri="{FF2B5EF4-FFF2-40B4-BE49-F238E27FC236}">
                  <a16:creationId xmlns:a16="http://schemas.microsoft.com/office/drawing/2014/main" id="{FE92D89F-12C0-47E8-8215-B66D4AD659BD}"/>
                </a:ext>
              </a:extLst>
            </p:cNvPr>
            <p:cNvSpPr>
              <a:spLocks/>
            </p:cNvSpPr>
            <p:nvPr>
              <p:custDataLst>
                <p:tags r:id="rId120"/>
              </p:custDataLst>
            </p:nvPr>
          </p:nvSpPr>
          <p:spPr bwMode="auto">
            <a:xfrm>
              <a:off x="1211263" y="2643188"/>
              <a:ext cx="668337" cy="581025"/>
            </a:xfrm>
            <a:custGeom>
              <a:avLst/>
              <a:gdLst>
                <a:gd name="T0" fmla="*/ 1243 w 1535"/>
                <a:gd name="T1" fmla="*/ 925 h 1109"/>
                <a:gd name="T2" fmla="*/ 1299 w 1535"/>
                <a:gd name="T3" fmla="*/ 982 h 1109"/>
                <a:gd name="T4" fmla="*/ 1220 w 1535"/>
                <a:gd name="T5" fmla="*/ 999 h 1109"/>
                <a:gd name="T6" fmla="*/ 1177 w 1535"/>
                <a:gd name="T7" fmla="*/ 1095 h 1109"/>
                <a:gd name="T8" fmla="*/ 1065 w 1535"/>
                <a:gd name="T9" fmla="*/ 1006 h 1109"/>
                <a:gd name="T10" fmla="*/ 994 w 1535"/>
                <a:gd name="T11" fmla="*/ 1012 h 1109"/>
                <a:gd name="T12" fmla="*/ 913 w 1535"/>
                <a:gd name="T13" fmla="*/ 1039 h 1109"/>
                <a:gd name="T14" fmla="*/ 786 w 1535"/>
                <a:gd name="T15" fmla="*/ 971 h 1109"/>
                <a:gd name="T16" fmla="*/ 648 w 1535"/>
                <a:gd name="T17" fmla="*/ 917 h 1109"/>
                <a:gd name="T18" fmla="*/ 588 w 1535"/>
                <a:gd name="T19" fmla="*/ 883 h 1109"/>
                <a:gd name="T20" fmla="*/ 537 w 1535"/>
                <a:gd name="T21" fmla="*/ 835 h 1109"/>
                <a:gd name="T22" fmla="*/ 485 w 1535"/>
                <a:gd name="T23" fmla="*/ 826 h 1109"/>
                <a:gd name="T24" fmla="*/ 439 w 1535"/>
                <a:gd name="T25" fmla="*/ 757 h 1109"/>
                <a:gd name="T26" fmla="*/ 467 w 1535"/>
                <a:gd name="T27" fmla="*/ 705 h 1109"/>
                <a:gd name="T28" fmla="*/ 450 w 1535"/>
                <a:gd name="T29" fmla="*/ 601 h 1109"/>
                <a:gd name="T30" fmla="*/ 352 w 1535"/>
                <a:gd name="T31" fmla="*/ 468 h 1109"/>
                <a:gd name="T32" fmla="*/ 304 w 1535"/>
                <a:gd name="T33" fmla="*/ 426 h 1109"/>
                <a:gd name="T34" fmla="*/ 293 w 1535"/>
                <a:gd name="T35" fmla="*/ 369 h 1109"/>
                <a:gd name="T36" fmla="*/ 217 w 1535"/>
                <a:gd name="T37" fmla="*/ 248 h 1109"/>
                <a:gd name="T38" fmla="*/ 167 w 1535"/>
                <a:gd name="T39" fmla="*/ 74 h 1109"/>
                <a:gd name="T40" fmla="*/ 84 w 1535"/>
                <a:gd name="T41" fmla="*/ 104 h 1109"/>
                <a:gd name="T42" fmla="*/ 113 w 1535"/>
                <a:gd name="T43" fmla="*/ 222 h 1109"/>
                <a:gd name="T44" fmla="*/ 150 w 1535"/>
                <a:gd name="T45" fmla="*/ 326 h 1109"/>
                <a:gd name="T46" fmla="*/ 196 w 1535"/>
                <a:gd name="T47" fmla="*/ 402 h 1109"/>
                <a:gd name="T48" fmla="*/ 200 w 1535"/>
                <a:gd name="T49" fmla="*/ 465 h 1109"/>
                <a:gd name="T50" fmla="*/ 213 w 1535"/>
                <a:gd name="T51" fmla="*/ 524 h 1109"/>
                <a:gd name="T52" fmla="*/ 259 w 1535"/>
                <a:gd name="T53" fmla="*/ 571 h 1109"/>
                <a:gd name="T54" fmla="*/ 214 w 1535"/>
                <a:gd name="T55" fmla="*/ 596 h 1109"/>
                <a:gd name="T56" fmla="*/ 193 w 1535"/>
                <a:gd name="T57" fmla="*/ 542 h 1109"/>
                <a:gd name="T58" fmla="*/ 120 w 1535"/>
                <a:gd name="T59" fmla="*/ 474 h 1109"/>
                <a:gd name="T60" fmla="*/ 146 w 1535"/>
                <a:gd name="T61" fmla="*/ 420 h 1109"/>
                <a:gd name="T62" fmla="*/ 89 w 1535"/>
                <a:gd name="T63" fmla="*/ 366 h 1109"/>
                <a:gd name="T64" fmla="*/ 27 w 1535"/>
                <a:gd name="T65" fmla="*/ 307 h 1109"/>
                <a:gd name="T66" fmla="*/ 65 w 1535"/>
                <a:gd name="T67" fmla="*/ 289 h 1109"/>
                <a:gd name="T68" fmla="*/ 64 w 1535"/>
                <a:gd name="T69" fmla="*/ 225 h 1109"/>
                <a:gd name="T70" fmla="*/ 6 w 1535"/>
                <a:gd name="T71" fmla="*/ 117 h 1109"/>
                <a:gd name="T72" fmla="*/ 38 w 1535"/>
                <a:gd name="T73" fmla="*/ 5 h 1109"/>
                <a:gd name="T74" fmla="*/ 211 w 1535"/>
                <a:gd name="T75" fmla="*/ 18 h 1109"/>
                <a:gd name="T76" fmla="*/ 361 w 1535"/>
                <a:gd name="T77" fmla="*/ 76 h 1109"/>
                <a:gd name="T78" fmla="*/ 498 w 1535"/>
                <a:gd name="T79" fmla="*/ 55 h 1109"/>
                <a:gd name="T80" fmla="*/ 593 w 1535"/>
                <a:gd name="T81" fmla="*/ 54 h 1109"/>
                <a:gd name="T82" fmla="*/ 633 w 1535"/>
                <a:gd name="T83" fmla="*/ 110 h 1109"/>
                <a:gd name="T84" fmla="*/ 700 w 1535"/>
                <a:gd name="T85" fmla="*/ 215 h 1109"/>
                <a:gd name="T86" fmla="*/ 750 w 1535"/>
                <a:gd name="T87" fmla="*/ 192 h 1109"/>
                <a:gd name="T88" fmla="*/ 822 w 1535"/>
                <a:gd name="T89" fmla="*/ 176 h 1109"/>
                <a:gd name="T90" fmla="*/ 879 w 1535"/>
                <a:gd name="T91" fmla="*/ 244 h 1109"/>
                <a:gd name="T92" fmla="*/ 905 w 1535"/>
                <a:gd name="T93" fmla="*/ 362 h 1109"/>
                <a:gd name="T94" fmla="*/ 964 w 1535"/>
                <a:gd name="T95" fmla="*/ 405 h 1109"/>
                <a:gd name="T96" fmla="*/ 977 w 1535"/>
                <a:gd name="T97" fmla="*/ 456 h 1109"/>
                <a:gd name="T98" fmla="*/ 931 w 1535"/>
                <a:gd name="T99" fmla="*/ 492 h 1109"/>
                <a:gd name="T100" fmla="*/ 917 w 1535"/>
                <a:gd name="T101" fmla="*/ 634 h 1109"/>
                <a:gd name="T102" fmla="*/ 956 w 1535"/>
                <a:gd name="T103" fmla="*/ 791 h 1109"/>
                <a:gd name="T104" fmla="*/ 1054 w 1535"/>
                <a:gd name="T105" fmla="*/ 877 h 1109"/>
                <a:gd name="T106" fmla="*/ 1166 w 1535"/>
                <a:gd name="T107" fmla="*/ 849 h 1109"/>
                <a:gd name="T108" fmla="*/ 1249 w 1535"/>
                <a:gd name="T109" fmla="*/ 850 h 1109"/>
                <a:gd name="T110" fmla="*/ 1296 w 1535"/>
                <a:gd name="T111" fmla="*/ 742 h 1109"/>
                <a:gd name="T112" fmla="*/ 1336 w 1535"/>
                <a:gd name="T113" fmla="*/ 693 h 1109"/>
                <a:gd name="T114" fmla="*/ 1506 w 1535"/>
                <a:gd name="T115" fmla="*/ 678 h 1109"/>
                <a:gd name="T116" fmla="*/ 1503 w 1535"/>
                <a:gd name="T117" fmla="*/ 729 h 1109"/>
                <a:gd name="T118" fmla="*/ 1468 w 1535"/>
                <a:gd name="T119" fmla="*/ 821 h 1109"/>
                <a:gd name="T120" fmla="*/ 1369 w 1535"/>
                <a:gd name="T121" fmla="*/ 888 h 1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535" h="1109">
                  <a:moveTo>
                    <a:pt x="1336" y="888"/>
                  </a:moveTo>
                  <a:lnTo>
                    <a:pt x="1319" y="891"/>
                  </a:lnTo>
                  <a:lnTo>
                    <a:pt x="1287" y="901"/>
                  </a:lnTo>
                  <a:lnTo>
                    <a:pt x="1270" y="907"/>
                  </a:lnTo>
                  <a:lnTo>
                    <a:pt x="1256" y="913"/>
                  </a:lnTo>
                  <a:lnTo>
                    <a:pt x="1251" y="916"/>
                  </a:lnTo>
                  <a:lnTo>
                    <a:pt x="1246" y="919"/>
                  </a:lnTo>
                  <a:lnTo>
                    <a:pt x="1244" y="922"/>
                  </a:lnTo>
                  <a:lnTo>
                    <a:pt x="1243" y="925"/>
                  </a:lnTo>
                  <a:lnTo>
                    <a:pt x="1243" y="929"/>
                  </a:lnTo>
                  <a:lnTo>
                    <a:pt x="1244" y="933"/>
                  </a:lnTo>
                  <a:lnTo>
                    <a:pt x="1246" y="937"/>
                  </a:lnTo>
                  <a:lnTo>
                    <a:pt x="1248" y="940"/>
                  </a:lnTo>
                  <a:lnTo>
                    <a:pt x="1255" y="946"/>
                  </a:lnTo>
                  <a:lnTo>
                    <a:pt x="1263" y="951"/>
                  </a:lnTo>
                  <a:lnTo>
                    <a:pt x="1282" y="961"/>
                  </a:lnTo>
                  <a:lnTo>
                    <a:pt x="1302" y="973"/>
                  </a:lnTo>
                  <a:lnTo>
                    <a:pt x="1299" y="982"/>
                  </a:lnTo>
                  <a:lnTo>
                    <a:pt x="1294" y="988"/>
                  </a:lnTo>
                  <a:lnTo>
                    <a:pt x="1289" y="993"/>
                  </a:lnTo>
                  <a:lnTo>
                    <a:pt x="1282" y="996"/>
                  </a:lnTo>
                  <a:lnTo>
                    <a:pt x="1275" y="998"/>
                  </a:lnTo>
                  <a:lnTo>
                    <a:pt x="1267" y="999"/>
                  </a:lnTo>
                  <a:lnTo>
                    <a:pt x="1258" y="999"/>
                  </a:lnTo>
                  <a:lnTo>
                    <a:pt x="1251" y="999"/>
                  </a:lnTo>
                  <a:lnTo>
                    <a:pt x="1234" y="999"/>
                  </a:lnTo>
                  <a:lnTo>
                    <a:pt x="1220" y="999"/>
                  </a:lnTo>
                  <a:lnTo>
                    <a:pt x="1213" y="1000"/>
                  </a:lnTo>
                  <a:lnTo>
                    <a:pt x="1209" y="1002"/>
                  </a:lnTo>
                  <a:lnTo>
                    <a:pt x="1204" y="1006"/>
                  </a:lnTo>
                  <a:lnTo>
                    <a:pt x="1203" y="1011"/>
                  </a:lnTo>
                  <a:lnTo>
                    <a:pt x="1193" y="1036"/>
                  </a:lnTo>
                  <a:lnTo>
                    <a:pt x="1185" y="1058"/>
                  </a:lnTo>
                  <a:lnTo>
                    <a:pt x="1181" y="1069"/>
                  </a:lnTo>
                  <a:lnTo>
                    <a:pt x="1178" y="1080"/>
                  </a:lnTo>
                  <a:lnTo>
                    <a:pt x="1177" y="1095"/>
                  </a:lnTo>
                  <a:lnTo>
                    <a:pt x="1176" y="1109"/>
                  </a:lnTo>
                  <a:lnTo>
                    <a:pt x="1165" y="1100"/>
                  </a:lnTo>
                  <a:lnTo>
                    <a:pt x="1153" y="1091"/>
                  </a:lnTo>
                  <a:lnTo>
                    <a:pt x="1141" y="1081"/>
                  </a:lnTo>
                  <a:lnTo>
                    <a:pt x="1130" y="1072"/>
                  </a:lnTo>
                  <a:lnTo>
                    <a:pt x="1112" y="1051"/>
                  </a:lnTo>
                  <a:lnTo>
                    <a:pt x="1090" y="1026"/>
                  </a:lnTo>
                  <a:lnTo>
                    <a:pt x="1078" y="1015"/>
                  </a:lnTo>
                  <a:lnTo>
                    <a:pt x="1065" y="1006"/>
                  </a:lnTo>
                  <a:lnTo>
                    <a:pt x="1058" y="1003"/>
                  </a:lnTo>
                  <a:lnTo>
                    <a:pt x="1052" y="1001"/>
                  </a:lnTo>
                  <a:lnTo>
                    <a:pt x="1044" y="999"/>
                  </a:lnTo>
                  <a:lnTo>
                    <a:pt x="1036" y="998"/>
                  </a:lnTo>
                  <a:lnTo>
                    <a:pt x="1028" y="999"/>
                  </a:lnTo>
                  <a:lnTo>
                    <a:pt x="1019" y="1000"/>
                  </a:lnTo>
                  <a:lnTo>
                    <a:pt x="1011" y="1002"/>
                  </a:lnTo>
                  <a:lnTo>
                    <a:pt x="1006" y="1005"/>
                  </a:lnTo>
                  <a:lnTo>
                    <a:pt x="994" y="1012"/>
                  </a:lnTo>
                  <a:lnTo>
                    <a:pt x="984" y="1020"/>
                  </a:lnTo>
                  <a:lnTo>
                    <a:pt x="974" y="1027"/>
                  </a:lnTo>
                  <a:lnTo>
                    <a:pt x="962" y="1035"/>
                  </a:lnTo>
                  <a:lnTo>
                    <a:pt x="955" y="1038"/>
                  </a:lnTo>
                  <a:lnTo>
                    <a:pt x="949" y="1040"/>
                  </a:lnTo>
                  <a:lnTo>
                    <a:pt x="940" y="1041"/>
                  </a:lnTo>
                  <a:lnTo>
                    <a:pt x="930" y="1042"/>
                  </a:lnTo>
                  <a:lnTo>
                    <a:pt x="922" y="1041"/>
                  </a:lnTo>
                  <a:lnTo>
                    <a:pt x="913" y="1039"/>
                  </a:lnTo>
                  <a:lnTo>
                    <a:pt x="902" y="1037"/>
                  </a:lnTo>
                  <a:lnTo>
                    <a:pt x="891" y="1032"/>
                  </a:lnTo>
                  <a:lnTo>
                    <a:pt x="868" y="1023"/>
                  </a:lnTo>
                  <a:lnTo>
                    <a:pt x="845" y="1011"/>
                  </a:lnTo>
                  <a:lnTo>
                    <a:pt x="823" y="999"/>
                  </a:lnTo>
                  <a:lnTo>
                    <a:pt x="805" y="987"/>
                  </a:lnTo>
                  <a:lnTo>
                    <a:pt x="797" y="982"/>
                  </a:lnTo>
                  <a:lnTo>
                    <a:pt x="790" y="976"/>
                  </a:lnTo>
                  <a:lnTo>
                    <a:pt x="786" y="971"/>
                  </a:lnTo>
                  <a:lnTo>
                    <a:pt x="784" y="967"/>
                  </a:lnTo>
                  <a:lnTo>
                    <a:pt x="731" y="973"/>
                  </a:lnTo>
                  <a:lnTo>
                    <a:pt x="714" y="962"/>
                  </a:lnTo>
                  <a:lnTo>
                    <a:pt x="697" y="953"/>
                  </a:lnTo>
                  <a:lnTo>
                    <a:pt x="680" y="945"/>
                  </a:lnTo>
                  <a:lnTo>
                    <a:pt x="658" y="937"/>
                  </a:lnTo>
                  <a:lnTo>
                    <a:pt x="653" y="932"/>
                  </a:lnTo>
                  <a:lnTo>
                    <a:pt x="650" y="925"/>
                  </a:lnTo>
                  <a:lnTo>
                    <a:pt x="648" y="917"/>
                  </a:lnTo>
                  <a:lnTo>
                    <a:pt x="644" y="910"/>
                  </a:lnTo>
                  <a:lnTo>
                    <a:pt x="642" y="904"/>
                  </a:lnTo>
                  <a:lnTo>
                    <a:pt x="639" y="898"/>
                  </a:lnTo>
                  <a:lnTo>
                    <a:pt x="638" y="896"/>
                  </a:lnTo>
                  <a:lnTo>
                    <a:pt x="636" y="895"/>
                  </a:lnTo>
                  <a:lnTo>
                    <a:pt x="633" y="894"/>
                  </a:lnTo>
                  <a:lnTo>
                    <a:pt x="631" y="894"/>
                  </a:lnTo>
                  <a:lnTo>
                    <a:pt x="607" y="887"/>
                  </a:lnTo>
                  <a:lnTo>
                    <a:pt x="588" y="883"/>
                  </a:lnTo>
                  <a:lnTo>
                    <a:pt x="575" y="882"/>
                  </a:lnTo>
                  <a:lnTo>
                    <a:pt x="565" y="880"/>
                  </a:lnTo>
                  <a:lnTo>
                    <a:pt x="561" y="879"/>
                  </a:lnTo>
                  <a:lnTo>
                    <a:pt x="558" y="877"/>
                  </a:lnTo>
                  <a:lnTo>
                    <a:pt x="554" y="874"/>
                  </a:lnTo>
                  <a:lnTo>
                    <a:pt x="551" y="870"/>
                  </a:lnTo>
                  <a:lnTo>
                    <a:pt x="546" y="857"/>
                  </a:lnTo>
                  <a:lnTo>
                    <a:pt x="538" y="838"/>
                  </a:lnTo>
                  <a:lnTo>
                    <a:pt x="537" y="835"/>
                  </a:lnTo>
                  <a:lnTo>
                    <a:pt x="535" y="833"/>
                  </a:lnTo>
                  <a:lnTo>
                    <a:pt x="532" y="831"/>
                  </a:lnTo>
                  <a:lnTo>
                    <a:pt x="530" y="829"/>
                  </a:lnTo>
                  <a:lnTo>
                    <a:pt x="524" y="828"/>
                  </a:lnTo>
                  <a:lnTo>
                    <a:pt x="517" y="828"/>
                  </a:lnTo>
                  <a:lnTo>
                    <a:pt x="509" y="828"/>
                  </a:lnTo>
                  <a:lnTo>
                    <a:pt x="501" y="828"/>
                  </a:lnTo>
                  <a:lnTo>
                    <a:pt x="493" y="828"/>
                  </a:lnTo>
                  <a:lnTo>
                    <a:pt x="485" y="826"/>
                  </a:lnTo>
                  <a:lnTo>
                    <a:pt x="480" y="822"/>
                  </a:lnTo>
                  <a:lnTo>
                    <a:pt x="472" y="816"/>
                  </a:lnTo>
                  <a:lnTo>
                    <a:pt x="464" y="806"/>
                  </a:lnTo>
                  <a:lnTo>
                    <a:pt x="457" y="796"/>
                  </a:lnTo>
                  <a:lnTo>
                    <a:pt x="450" y="784"/>
                  </a:lnTo>
                  <a:lnTo>
                    <a:pt x="445" y="773"/>
                  </a:lnTo>
                  <a:lnTo>
                    <a:pt x="442" y="768"/>
                  </a:lnTo>
                  <a:lnTo>
                    <a:pt x="440" y="762"/>
                  </a:lnTo>
                  <a:lnTo>
                    <a:pt x="439" y="757"/>
                  </a:lnTo>
                  <a:lnTo>
                    <a:pt x="439" y="751"/>
                  </a:lnTo>
                  <a:lnTo>
                    <a:pt x="439" y="747"/>
                  </a:lnTo>
                  <a:lnTo>
                    <a:pt x="440" y="743"/>
                  </a:lnTo>
                  <a:lnTo>
                    <a:pt x="441" y="739"/>
                  </a:lnTo>
                  <a:lnTo>
                    <a:pt x="443" y="735"/>
                  </a:lnTo>
                  <a:lnTo>
                    <a:pt x="449" y="728"/>
                  </a:lnTo>
                  <a:lnTo>
                    <a:pt x="456" y="720"/>
                  </a:lnTo>
                  <a:lnTo>
                    <a:pt x="461" y="713"/>
                  </a:lnTo>
                  <a:lnTo>
                    <a:pt x="467" y="705"/>
                  </a:lnTo>
                  <a:lnTo>
                    <a:pt x="469" y="700"/>
                  </a:lnTo>
                  <a:lnTo>
                    <a:pt x="471" y="694"/>
                  </a:lnTo>
                  <a:lnTo>
                    <a:pt x="472" y="689"/>
                  </a:lnTo>
                  <a:lnTo>
                    <a:pt x="472" y="684"/>
                  </a:lnTo>
                  <a:lnTo>
                    <a:pt x="471" y="664"/>
                  </a:lnTo>
                  <a:lnTo>
                    <a:pt x="468" y="647"/>
                  </a:lnTo>
                  <a:lnTo>
                    <a:pt x="463" y="630"/>
                  </a:lnTo>
                  <a:lnTo>
                    <a:pt x="457" y="615"/>
                  </a:lnTo>
                  <a:lnTo>
                    <a:pt x="450" y="601"/>
                  </a:lnTo>
                  <a:lnTo>
                    <a:pt x="441" y="589"/>
                  </a:lnTo>
                  <a:lnTo>
                    <a:pt x="431" y="576"/>
                  </a:lnTo>
                  <a:lnTo>
                    <a:pt x="423" y="565"/>
                  </a:lnTo>
                  <a:lnTo>
                    <a:pt x="402" y="543"/>
                  </a:lnTo>
                  <a:lnTo>
                    <a:pt x="382" y="520"/>
                  </a:lnTo>
                  <a:lnTo>
                    <a:pt x="373" y="509"/>
                  </a:lnTo>
                  <a:lnTo>
                    <a:pt x="366" y="496"/>
                  </a:lnTo>
                  <a:lnTo>
                    <a:pt x="358" y="483"/>
                  </a:lnTo>
                  <a:lnTo>
                    <a:pt x="352" y="468"/>
                  </a:lnTo>
                  <a:lnTo>
                    <a:pt x="350" y="464"/>
                  </a:lnTo>
                  <a:lnTo>
                    <a:pt x="348" y="460"/>
                  </a:lnTo>
                  <a:lnTo>
                    <a:pt x="345" y="456"/>
                  </a:lnTo>
                  <a:lnTo>
                    <a:pt x="341" y="453"/>
                  </a:lnTo>
                  <a:lnTo>
                    <a:pt x="333" y="447"/>
                  </a:lnTo>
                  <a:lnTo>
                    <a:pt x="324" y="441"/>
                  </a:lnTo>
                  <a:lnTo>
                    <a:pt x="314" y="435"/>
                  </a:lnTo>
                  <a:lnTo>
                    <a:pt x="306" y="429"/>
                  </a:lnTo>
                  <a:lnTo>
                    <a:pt x="304" y="426"/>
                  </a:lnTo>
                  <a:lnTo>
                    <a:pt x="301" y="422"/>
                  </a:lnTo>
                  <a:lnTo>
                    <a:pt x="300" y="417"/>
                  </a:lnTo>
                  <a:lnTo>
                    <a:pt x="300" y="413"/>
                  </a:lnTo>
                  <a:lnTo>
                    <a:pt x="306" y="404"/>
                  </a:lnTo>
                  <a:lnTo>
                    <a:pt x="313" y="394"/>
                  </a:lnTo>
                  <a:lnTo>
                    <a:pt x="306" y="391"/>
                  </a:lnTo>
                  <a:lnTo>
                    <a:pt x="300" y="388"/>
                  </a:lnTo>
                  <a:lnTo>
                    <a:pt x="297" y="380"/>
                  </a:lnTo>
                  <a:lnTo>
                    <a:pt x="293" y="369"/>
                  </a:lnTo>
                  <a:lnTo>
                    <a:pt x="286" y="356"/>
                  </a:lnTo>
                  <a:lnTo>
                    <a:pt x="279" y="344"/>
                  </a:lnTo>
                  <a:lnTo>
                    <a:pt x="262" y="321"/>
                  </a:lnTo>
                  <a:lnTo>
                    <a:pt x="252" y="308"/>
                  </a:lnTo>
                  <a:lnTo>
                    <a:pt x="245" y="291"/>
                  </a:lnTo>
                  <a:lnTo>
                    <a:pt x="238" y="278"/>
                  </a:lnTo>
                  <a:lnTo>
                    <a:pt x="230" y="267"/>
                  </a:lnTo>
                  <a:lnTo>
                    <a:pt x="224" y="258"/>
                  </a:lnTo>
                  <a:lnTo>
                    <a:pt x="217" y="248"/>
                  </a:lnTo>
                  <a:lnTo>
                    <a:pt x="211" y="239"/>
                  </a:lnTo>
                  <a:lnTo>
                    <a:pt x="205" y="228"/>
                  </a:lnTo>
                  <a:lnTo>
                    <a:pt x="200" y="216"/>
                  </a:lnTo>
                  <a:lnTo>
                    <a:pt x="193" y="195"/>
                  </a:lnTo>
                  <a:lnTo>
                    <a:pt x="187" y="176"/>
                  </a:lnTo>
                  <a:lnTo>
                    <a:pt x="182" y="158"/>
                  </a:lnTo>
                  <a:lnTo>
                    <a:pt x="178" y="140"/>
                  </a:lnTo>
                  <a:lnTo>
                    <a:pt x="171" y="107"/>
                  </a:lnTo>
                  <a:lnTo>
                    <a:pt x="167" y="74"/>
                  </a:lnTo>
                  <a:lnTo>
                    <a:pt x="155" y="74"/>
                  </a:lnTo>
                  <a:lnTo>
                    <a:pt x="146" y="73"/>
                  </a:lnTo>
                  <a:lnTo>
                    <a:pt x="138" y="71"/>
                  </a:lnTo>
                  <a:lnTo>
                    <a:pt x="132" y="69"/>
                  </a:lnTo>
                  <a:lnTo>
                    <a:pt x="120" y="64"/>
                  </a:lnTo>
                  <a:lnTo>
                    <a:pt x="106" y="56"/>
                  </a:lnTo>
                  <a:lnTo>
                    <a:pt x="97" y="74"/>
                  </a:lnTo>
                  <a:lnTo>
                    <a:pt x="89" y="94"/>
                  </a:lnTo>
                  <a:lnTo>
                    <a:pt x="84" y="104"/>
                  </a:lnTo>
                  <a:lnTo>
                    <a:pt x="82" y="114"/>
                  </a:lnTo>
                  <a:lnTo>
                    <a:pt x="80" y="124"/>
                  </a:lnTo>
                  <a:lnTo>
                    <a:pt x="80" y="135"/>
                  </a:lnTo>
                  <a:lnTo>
                    <a:pt x="81" y="148"/>
                  </a:lnTo>
                  <a:lnTo>
                    <a:pt x="83" y="160"/>
                  </a:lnTo>
                  <a:lnTo>
                    <a:pt x="87" y="171"/>
                  </a:lnTo>
                  <a:lnTo>
                    <a:pt x="90" y="182"/>
                  </a:lnTo>
                  <a:lnTo>
                    <a:pt x="101" y="203"/>
                  </a:lnTo>
                  <a:lnTo>
                    <a:pt x="113" y="222"/>
                  </a:lnTo>
                  <a:lnTo>
                    <a:pt x="125" y="241"/>
                  </a:lnTo>
                  <a:lnTo>
                    <a:pt x="136" y="263"/>
                  </a:lnTo>
                  <a:lnTo>
                    <a:pt x="140" y="273"/>
                  </a:lnTo>
                  <a:lnTo>
                    <a:pt x="144" y="284"/>
                  </a:lnTo>
                  <a:lnTo>
                    <a:pt x="146" y="296"/>
                  </a:lnTo>
                  <a:lnTo>
                    <a:pt x="146" y="308"/>
                  </a:lnTo>
                  <a:lnTo>
                    <a:pt x="147" y="314"/>
                  </a:lnTo>
                  <a:lnTo>
                    <a:pt x="148" y="320"/>
                  </a:lnTo>
                  <a:lnTo>
                    <a:pt x="150" y="326"/>
                  </a:lnTo>
                  <a:lnTo>
                    <a:pt x="154" y="332"/>
                  </a:lnTo>
                  <a:lnTo>
                    <a:pt x="161" y="344"/>
                  </a:lnTo>
                  <a:lnTo>
                    <a:pt x="170" y="355"/>
                  </a:lnTo>
                  <a:lnTo>
                    <a:pt x="178" y="366"/>
                  </a:lnTo>
                  <a:lnTo>
                    <a:pt x="185" y="375"/>
                  </a:lnTo>
                  <a:lnTo>
                    <a:pt x="191" y="383"/>
                  </a:lnTo>
                  <a:lnTo>
                    <a:pt x="193" y="388"/>
                  </a:lnTo>
                  <a:lnTo>
                    <a:pt x="195" y="395"/>
                  </a:lnTo>
                  <a:lnTo>
                    <a:pt x="196" y="402"/>
                  </a:lnTo>
                  <a:lnTo>
                    <a:pt x="196" y="409"/>
                  </a:lnTo>
                  <a:lnTo>
                    <a:pt x="198" y="415"/>
                  </a:lnTo>
                  <a:lnTo>
                    <a:pt x="196" y="429"/>
                  </a:lnTo>
                  <a:lnTo>
                    <a:pt x="195" y="441"/>
                  </a:lnTo>
                  <a:lnTo>
                    <a:pt x="195" y="446"/>
                  </a:lnTo>
                  <a:lnTo>
                    <a:pt x="195" y="452"/>
                  </a:lnTo>
                  <a:lnTo>
                    <a:pt x="196" y="456"/>
                  </a:lnTo>
                  <a:lnTo>
                    <a:pt x="198" y="461"/>
                  </a:lnTo>
                  <a:lnTo>
                    <a:pt x="200" y="465"/>
                  </a:lnTo>
                  <a:lnTo>
                    <a:pt x="203" y="469"/>
                  </a:lnTo>
                  <a:lnTo>
                    <a:pt x="207" y="472"/>
                  </a:lnTo>
                  <a:lnTo>
                    <a:pt x="213" y="474"/>
                  </a:lnTo>
                  <a:lnTo>
                    <a:pt x="211" y="483"/>
                  </a:lnTo>
                  <a:lnTo>
                    <a:pt x="210" y="489"/>
                  </a:lnTo>
                  <a:lnTo>
                    <a:pt x="210" y="495"/>
                  </a:lnTo>
                  <a:lnTo>
                    <a:pt x="211" y="499"/>
                  </a:lnTo>
                  <a:lnTo>
                    <a:pt x="212" y="509"/>
                  </a:lnTo>
                  <a:lnTo>
                    <a:pt x="213" y="524"/>
                  </a:lnTo>
                  <a:lnTo>
                    <a:pt x="221" y="525"/>
                  </a:lnTo>
                  <a:lnTo>
                    <a:pt x="228" y="528"/>
                  </a:lnTo>
                  <a:lnTo>
                    <a:pt x="236" y="533"/>
                  </a:lnTo>
                  <a:lnTo>
                    <a:pt x="244" y="539"/>
                  </a:lnTo>
                  <a:lnTo>
                    <a:pt x="250" y="546"/>
                  </a:lnTo>
                  <a:lnTo>
                    <a:pt x="255" y="553"/>
                  </a:lnTo>
                  <a:lnTo>
                    <a:pt x="258" y="560"/>
                  </a:lnTo>
                  <a:lnTo>
                    <a:pt x="259" y="567"/>
                  </a:lnTo>
                  <a:lnTo>
                    <a:pt x="259" y="571"/>
                  </a:lnTo>
                  <a:lnTo>
                    <a:pt x="258" y="575"/>
                  </a:lnTo>
                  <a:lnTo>
                    <a:pt x="257" y="579"/>
                  </a:lnTo>
                  <a:lnTo>
                    <a:pt x="255" y="583"/>
                  </a:lnTo>
                  <a:lnTo>
                    <a:pt x="250" y="590"/>
                  </a:lnTo>
                  <a:lnTo>
                    <a:pt x="245" y="596"/>
                  </a:lnTo>
                  <a:lnTo>
                    <a:pt x="232" y="604"/>
                  </a:lnTo>
                  <a:lnTo>
                    <a:pt x="219" y="610"/>
                  </a:lnTo>
                  <a:lnTo>
                    <a:pt x="216" y="603"/>
                  </a:lnTo>
                  <a:lnTo>
                    <a:pt x="214" y="596"/>
                  </a:lnTo>
                  <a:lnTo>
                    <a:pt x="213" y="587"/>
                  </a:lnTo>
                  <a:lnTo>
                    <a:pt x="213" y="580"/>
                  </a:lnTo>
                  <a:lnTo>
                    <a:pt x="213" y="573"/>
                  </a:lnTo>
                  <a:lnTo>
                    <a:pt x="212" y="566"/>
                  </a:lnTo>
                  <a:lnTo>
                    <a:pt x="210" y="560"/>
                  </a:lnTo>
                  <a:lnTo>
                    <a:pt x="206" y="555"/>
                  </a:lnTo>
                  <a:lnTo>
                    <a:pt x="203" y="550"/>
                  </a:lnTo>
                  <a:lnTo>
                    <a:pt x="199" y="546"/>
                  </a:lnTo>
                  <a:lnTo>
                    <a:pt x="193" y="542"/>
                  </a:lnTo>
                  <a:lnTo>
                    <a:pt x="188" y="537"/>
                  </a:lnTo>
                  <a:lnTo>
                    <a:pt x="173" y="528"/>
                  </a:lnTo>
                  <a:lnTo>
                    <a:pt x="158" y="519"/>
                  </a:lnTo>
                  <a:lnTo>
                    <a:pt x="144" y="510"/>
                  </a:lnTo>
                  <a:lnTo>
                    <a:pt x="132" y="499"/>
                  </a:lnTo>
                  <a:lnTo>
                    <a:pt x="126" y="494"/>
                  </a:lnTo>
                  <a:lnTo>
                    <a:pt x="123" y="488"/>
                  </a:lnTo>
                  <a:lnTo>
                    <a:pt x="121" y="482"/>
                  </a:lnTo>
                  <a:lnTo>
                    <a:pt x="120" y="474"/>
                  </a:lnTo>
                  <a:lnTo>
                    <a:pt x="121" y="468"/>
                  </a:lnTo>
                  <a:lnTo>
                    <a:pt x="124" y="461"/>
                  </a:lnTo>
                  <a:lnTo>
                    <a:pt x="128" y="456"/>
                  </a:lnTo>
                  <a:lnTo>
                    <a:pt x="133" y="450"/>
                  </a:lnTo>
                  <a:lnTo>
                    <a:pt x="138" y="444"/>
                  </a:lnTo>
                  <a:lnTo>
                    <a:pt x="143" y="438"/>
                  </a:lnTo>
                  <a:lnTo>
                    <a:pt x="145" y="432"/>
                  </a:lnTo>
                  <a:lnTo>
                    <a:pt x="146" y="426"/>
                  </a:lnTo>
                  <a:lnTo>
                    <a:pt x="146" y="420"/>
                  </a:lnTo>
                  <a:lnTo>
                    <a:pt x="145" y="415"/>
                  </a:lnTo>
                  <a:lnTo>
                    <a:pt x="144" y="411"/>
                  </a:lnTo>
                  <a:lnTo>
                    <a:pt x="142" y="406"/>
                  </a:lnTo>
                  <a:lnTo>
                    <a:pt x="136" y="399"/>
                  </a:lnTo>
                  <a:lnTo>
                    <a:pt x="128" y="391"/>
                  </a:lnTo>
                  <a:lnTo>
                    <a:pt x="120" y="385"/>
                  </a:lnTo>
                  <a:lnTo>
                    <a:pt x="111" y="378"/>
                  </a:lnTo>
                  <a:lnTo>
                    <a:pt x="100" y="372"/>
                  </a:lnTo>
                  <a:lnTo>
                    <a:pt x="89" y="366"/>
                  </a:lnTo>
                  <a:lnTo>
                    <a:pt x="78" y="359"/>
                  </a:lnTo>
                  <a:lnTo>
                    <a:pt x="68" y="353"/>
                  </a:lnTo>
                  <a:lnTo>
                    <a:pt x="57" y="347"/>
                  </a:lnTo>
                  <a:lnTo>
                    <a:pt x="48" y="339"/>
                  </a:lnTo>
                  <a:lnTo>
                    <a:pt x="41" y="332"/>
                  </a:lnTo>
                  <a:lnTo>
                    <a:pt x="34" y="323"/>
                  </a:lnTo>
                  <a:lnTo>
                    <a:pt x="32" y="318"/>
                  </a:lnTo>
                  <a:lnTo>
                    <a:pt x="30" y="313"/>
                  </a:lnTo>
                  <a:lnTo>
                    <a:pt x="27" y="307"/>
                  </a:lnTo>
                  <a:lnTo>
                    <a:pt x="27" y="302"/>
                  </a:lnTo>
                  <a:lnTo>
                    <a:pt x="34" y="302"/>
                  </a:lnTo>
                  <a:lnTo>
                    <a:pt x="41" y="301"/>
                  </a:lnTo>
                  <a:lnTo>
                    <a:pt x="46" y="300"/>
                  </a:lnTo>
                  <a:lnTo>
                    <a:pt x="50" y="298"/>
                  </a:lnTo>
                  <a:lnTo>
                    <a:pt x="55" y="297"/>
                  </a:lnTo>
                  <a:lnTo>
                    <a:pt x="59" y="294"/>
                  </a:lnTo>
                  <a:lnTo>
                    <a:pt x="62" y="292"/>
                  </a:lnTo>
                  <a:lnTo>
                    <a:pt x="65" y="289"/>
                  </a:lnTo>
                  <a:lnTo>
                    <a:pt x="69" y="282"/>
                  </a:lnTo>
                  <a:lnTo>
                    <a:pt x="71" y="274"/>
                  </a:lnTo>
                  <a:lnTo>
                    <a:pt x="73" y="264"/>
                  </a:lnTo>
                  <a:lnTo>
                    <a:pt x="73" y="252"/>
                  </a:lnTo>
                  <a:lnTo>
                    <a:pt x="73" y="247"/>
                  </a:lnTo>
                  <a:lnTo>
                    <a:pt x="72" y="242"/>
                  </a:lnTo>
                  <a:lnTo>
                    <a:pt x="71" y="237"/>
                  </a:lnTo>
                  <a:lnTo>
                    <a:pt x="69" y="233"/>
                  </a:lnTo>
                  <a:lnTo>
                    <a:pt x="64" y="225"/>
                  </a:lnTo>
                  <a:lnTo>
                    <a:pt x="58" y="217"/>
                  </a:lnTo>
                  <a:lnTo>
                    <a:pt x="43" y="205"/>
                  </a:lnTo>
                  <a:lnTo>
                    <a:pt x="27" y="191"/>
                  </a:lnTo>
                  <a:lnTo>
                    <a:pt x="19" y="176"/>
                  </a:lnTo>
                  <a:lnTo>
                    <a:pt x="13" y="163"/>
                  </a:lnTo>
                  <a:lnTo>
                    <a:pt x="10" y="151"/>
                  </a:lnTo>
                  <a:lnTo>
                    <a:pt x="9" y="139"/>
                  </a:lnTo>
                  <a:lnTo>
                    <a:pt x="8" y="128"/>
                  </a:lnTo>
                  <a:lnTo>
                    <a:pt x="6" y="117"/>
                  </a:lnTo>
                  <a:lnTo>
                    <a:pt x="4" y="106"/>
                  </a:lnTo>
                  <a:lnTo>
                    <a:pt x="0" y="93"/>
                  </a:lnTo>
                  <a:lnTo>
                    <a:pt x="0" y="50"/>
                  </a:lnTo>
                  <a:lnTo>
                    <a:pt x="1" y="36"/>
                  </a:lnTo>
                  <a:lnTo>
                    <a:pt x="3" y="22"/>
                  </a:lnTo>
                  <a:lnTo>
                    <a:pt x="5" y="10"/>
                  </a:lnTo>
                  <a:lnTo>
                    <a:pt x="6" y="0"/>
                  </a:lnTo>
                  <a:lnTo>
                    <a:pt x="23" y="4"/>
                  </a:lnTo>
                  <a:lnTo>
                    <a:pt x="38" y="5"/>
                  </a:lnTo>
                  <a:lnTo>
                    <a:pt x="53" y="6"/>
                  </a:lnTo>
                  <a:lnTo>
                    <a:pt x="66" y="5"/>
                  </a:lnTo>
                  <a:lnTo>
                    <a:pt x="92" y="2"/>
                  </a:lnTo>
                  <a:lnTo>
                    <a:pt x="120" y="0"/>
                  </a:lnTo>
                  <a:lnTo>
                    <a:pt x="140" y="1"/>
                  </a:lnTo>
                  <a:lnTo>
                    <a:pt x="159" y="4"/>
                  </a:lnTo>
                  <a:lnTo>
                    <a:pt x="178" y="7"/>
                  </a:lnTo>
                  <a:lnTo>
                    <a:pt x="194" y="13"/>
                  </a:lnTo>
                  <a:lnTo>
                    <a:pt x="211" y="18"/>
                  </a:lnTo>
                  <a:lnTo>
                    <a:pt x="226" y="25"/>
                  </a:lnTo>
                  <a:lnTo>
                    <a:pt x="243" y="33"/>
                  </a:lnTo>
                  <a:lnTo>
                    <a:pt x="258" y="41"/>
                  </a:lnTo>
                  <a:lnTo>
                    <a:pt x="273" y="48"/>
                  </a:lnTo>
                  <a:lnTo>
                    <a:pt x="290" y="55"/>
                  </a:lnTo>
                  <a:lnTo>
                    <a:pt x="306" y="62"/>
                  </a:lnTo>
                  <a:lnTo>
                    <a:pt x="324" y="68"/>
                  </a:lnTo>
                  <a:lnTo>
                    <a:pt x="342" y="73"/>
                  </a:lnTo>
                  <a:lnTo>
                    <a:pt x="361" y="76"/>
                  </a:lnTo>
                  <a:lnTo>
                    <a:pt x="383" y="79"/>
                  </a:lnTo>
                  <a:lnTo>
                    <a:pt x="405" y="80"/>
                  </a:lnTo>
                  <a:lnTo>
                    <a:pt x="419" y="79"/>
                  </a:lnTo>
                  <a:lnTo>
                    <a:pt x="432" y="78"/>
                  </a:lnTo>
                  <a:lnTo>
                    <a:pt x="443" y="77"/>
                  </a:lnTo>
                  <a:lnTo>
                    <a:pt x="452" y="74"/>
                  </a:lnTo>
                  <a:lnTo>
                    <a:pt x="470" y="68"/>
                  </a:lnTo>
                  <a:lnTo>
                    <a:pt x="484" y="62"/>
                  </a:lnTo>
                  <a:lnTo>
                    <a:pt x="498" y="55"/>
                  </a:lnTo>
                  <a:lnTo>
                    <a:pt x="515" y="49"/>
                  </a:lnTo>
                  <a:lnTo>
                    <a:pt x="524" y="47"/>
                  </a:lnTo>
                  <a:lnTo>
                    <a:pt x="534" y="45"/>
                  </a:lnTo>
                  <a:lnTo>
                    <a:pt x="546" y="44"/>
                  </a:lnTo>
                  <a:lnTo>
                    <a:pt x="559" y="44"/>
                  </a:lnTo>
                  <a:lnTo>
                    <a:pt x="569" y="44"/>
                  </a:lnTo>
                  <a:lnTo>
                    <a:pt x="577" y="46"/>
                  </a:lnTo>
                  <a:lnTo>
                    <a:pt x="585" y="50"/>
                  </a:lnTo>
                  <a:lnTo>
                    <a:pt x="593" y="54"/>
                  </a:lnTo>
                  <a:lnTo>
                    <a:pt x="598" y="59"/>
                  </a:lnTo>
                  <a:lnTo>
                    <a:pt x="603" y="65"/>
                  </a:lnTo>
                  <a:lnTo>
                    <a:pt x="607" y="71"/>
                  </a:lnTo>
                  <a:lnTo>
                    <a:pt x="610" y="77"/>
                  </a:lnTo>
                  <a:lnTo>
                    <a:pt x="617" y="90"/>
                  </a:lnTo>
                  <a:lnTo>
                    <a:pt x="622" y="101"/>
                  </a:lnTo>
                  <a:lnTo>
                    <a:pt x="626" y="105"/>
                  </a:lnTo>
                  <a:lnTo>
                    <a:pt x="629" y="108"/>
                  </a:lnTo>
                  <a:lnTo>
                    <a:pt x="633" y="110"/>
                  </a:lnTo>
                  <a:lnTo>
                    <a:pt x="638" y="111"/>
                  </a:lnTo>
                  <a:lnTo>
                    <a:pt x="642" y="121"/>
                  </a:lnTo>
                  <a:lnTo>
                    <a:pt x="649" y="134"/>
                  </a:lnTo>
                  <a:lnTo>
                    <a:pt x="658" y="151"/>
                  </a:lnTo>
                  <a:lnTo>
                    <a:pt x="667" y="169"/>
                  </a:lnTo>
                  <a:lnTo>
                    <a:pt x="678" y="186"/>
                  </a:lnTo>
                  <a:lnTo>
                    <a:pt x="689" y="202"/>
                  </a:lnTo>
                  <a:lnTo>
                    <a:pt x="695" y="209"/>
                  </a:lnTo>
                  <a:lnTo>
                    <a:pt x="700" y="215"/>
                  </a:lnTo>
                  <a:lnTo>
                    <a:pt x="706" y="219"/>
                  </a:lnTo>
                  <a:lnTo>
                    <a:pt x="711" y="222"/>
                  </a:lnTo>
                  <a:lnTo>
                    <a:pt x="738" y="222"/>
                  </a:lnTo>
                  <a:lnTo>
                    <a:pt x="738" y="217"/>
                  </a:lnTo>
                  <a:lnTo>
                    <a:pt x="739" y="211"/>
                  </a:lnTo>
                  <a:lnTo>
                    <a:pt x="741" y="206"/>
                  </a:lnTo>
                  <a:lnTo>
                    <a:pt x="743" y="202"/>
                  </a:lnTo>
                  <a:lnTo>
                    <a:pt x="747" y="196"/>
                  </a:lnTo>
                  <a:lnTo>
                    <a:pt x="750" y="192"/>
                  </a:lnTo>
                  <a:lnTo>
                    <a:pt x="754" y="189"/>
                  </a:lnTo>
                  <a:lnTo>
                    <a:pt x="759" y="185"/>
                  </a:lnTo>
                  <a:lnTo>
                    <a:pt x="768" y="180"/>
                  </a:lnTo>
                  <a:lnTo>
                    <a:pt x="779" y="176"/>
                  </a:lnTo>
                  <a:lnTo>
                    <a:pt x="792" y="173"/>
                  </a:lnTo>
                  <a:lnTo>
                    <a:pt x="805" y="173"/>
                  </a:lnTo>
                  <a:lnTo>
                    <a:pt x="810" y="173"/>
                  </a:lnTo>
                  <a:lnTo>
                    <a:pt x="816" y="174"/>
                  </a:lnTo>
                  <a:lnTo>
                    <a:pt x="822" y="176"/>
                  </a:lnTo>
                  <a:lnTo>
                    <a:pt x="828" y="178"/>
                  </a:lnTo>
                  <a:lnTo>
                    <a:pt x="833" y="181"/>
                  </a:lnTo>
                  <a:lnTo>
                    <a:pt x="838" y="185"/>
                  </a:lnTo>
                  <a:lnTo>
                    <a:pt x="843" y="189"/>
                  </a:lnTo>
                  <a:lnTo>
                    <a:pt x="848" y="193"/>
                  </a:lnTo>
                  <a:lnTo>
                    <a:pt x="856" y="205"/>
                  </a:lnTo>
                  <a:lnTo>
                    <a:pt x="865" y="217"/>
                  </a:lnTo>
                  <a:lnTo>
                    <a:pt x="872" y="230"/>
                  </a:lnTo>
                  <a:lnTo>
                    <a:pt x="879" y="244"/>
                  </a:lnTo>
                  <a:lnTo>
                    <a:pt x="885" y="260"/>
                  </a:lnTo>
                  <a:lnTo>
                    <a:pt x="889" y="275"/>
                  </a:lnTo>
                  <a:lnTo>
                    <a:pt x="894" y="290"/>
                  </a:lnTo>
                  <a:lnTo>
                    <a:pt x="898" y="305"/>
                  </a:lnTo>
                  <a:lnTo>
                    <a:pt x="900" y="320"/>
                  </a:lnTo>
                  <a:lnTo>
                    <a:pt x="902" y="334"/>
                  </a:lnTo>
                  <a:lnTo>
                    <a:pt x="904" y="346"/>
                  </a:lnTo>
                  <a:lnTo>
                    <a:pt x="904" y="357"/>
                  </a:lnTo>
                  <a:lnTo>
                    <a:pt x="905" y="362"/>
                  </a:lnTo>
                  <a:lnTo>
                    <a:pt x="906" y="367"/>
                  </a:lnTo>
                  <a:lnTo>
                    <a:pt x="908" y="372"/>
                  </a:lnTo>
                  <a:lnTo>
                    <a:pt x="910" y="376"/>
                  </a:lnTo>
                  <a:lnTo>
                    <a:pt x="918" y="384"/>
                  </a:lnTo>
                  <a:lnTo>
                    <a:pt x="928" y="391"/>
                  </a:lnTo>
                  <a:lnTo>
                    <a:pt x="939" y="398"/>
                  </a:lnTo>
                  <a:lnTo>
                    <a:pt x="952" y="402"/>
                  </a:lnTo>
                  <a:lnTo>
                    <a:pt x="957" y="404"/>
                  </a:lnTo>
                  <a:lnTo>
                    <a:pt x="964" y="405"/>
                  </a:lnTo>
                  <a:lnTo>
                    <a:pt x="971" y="406"/>
                  </a:lnTo>
                  <a:lnTo>
                    <a:pt x="977" y="407"/>
                  </a:lnTo>
                  <a:lnTo>
                    <a:pt x="977" y="394"/>
                  </a:lnTo>
                  <a:lnTo>
                    <a:pt x="976" y="414"/>
                  </a:lnTo>
                  <a:lnTo>
                    <a:pt x="975" y="430"/>
                  </a:lnTo>
                  <a:lnTo>
                    <a:pt x="974" y="437"/>
                  </a:lnTo>
                  <a:lnTo>
                    <a:pt x="974" y="443"/>
                  </a:lnTo>
                  <a:lnTo>
                    <a:pt x="975" y="449"/>
                  </a:lnTo>
                  <a:lnTo>
                    <a:pt x="977" y="456"/>
                  </a:lnTo>
                  <a:lnTo>
                    <a:pt x="971" y="457"/>
                  </a:lnTo>
                  <a:lnTo>
                    <a:pt x="964" y="458"/>
                  </a:lnTo>
                  <a:lnTo>
                    <a:pt x="958" y="461"/>
                  </a:lnTo>
                  <a:lnTo>
                    <a:pt x="953" y="464"/>
                  </a:lnTo>
                  <a:lnTo>
                    <a:pt x="949" y="467"/>
                  </a:lnTo>
                  <a:lnTo>
                    <a:pt x="944" y="471"/>
                  </a:lnTo>
                  <a:lnTo>
                    <a:pt x="940" y="475"/>
                  </a:lnTo>
                  <a:lnTo>
                    <a:pt x="936" y="481"/>
                  </a:lnTo>
                  <a:lnTo>
                    <a:pt x="931" y="492"/>
                  </a:lnTo>
                  <a:lnTo>
                    <a:pt x="926" y="504"/>
                  </a:lnTo>
                  <a:lnTo>
                    <a:pt x="922" y="517"/>
                  </a:lnTo>
                  <a:lnTo>
                    <a:pt x="920" y="531"/>
                  </a:lnTo>
                  <a:lnTo>
                    <a:pt x="918" y="546"/>
                  </a:lnTo>
                  <a:lnTo>
                    <a:pt x="917" y="561"/>
                  </a:lnTo>
                  <a:lnTo>
                    <a:pt x="917" y="575"/>
                  </a:lnTo>
                  <a:lnTo>
                    <a:pt x="917" y="590"/>
                  </a:lnTo>
                  <a:lnTo>
                    <a:pt x="917" y="615"/>
                  </a:lnTo>
                  <a:lnTo>
                    <a:pt x="917" y="634"/>
                  </a:lnTo>
                  <a:lnTo>
                    <a:pt x="917" y="654"/>
                  </a:lnTo>
                  <a:lnTo>
                    <a:pt x="918" y="685"/>
                  </a:lnTo>
                  <a:lnTo>
                    <a:pt x="919" y="702"/>
                  </a:lnTo>
                  <a:lnTo>
                    <a:pt x="920" y="717"/>
                  </a:lnTo>
                  <a:lnTo>
                    <a:pt x="921" y="730"/>
                  </a:lnTo>
                  <a:lnTo>
                    <a:pt x="923" y="739"/>
                  </a:lnTo>
                  <a:lnTo>
                    <a:pt x="933" y="758"/>
                  </a:lnTo>
                  <a:lnTo>
                    <a:pt x="947" y="780"/>
                  </a:lnTo>
                  <a:lnTo>
                    <a:pt x="956" y="791"/>
                  </a:lnTo>
                  <a:lnTo>
                    <a:pt x="965" y="803"/>
                  </a:lnTo>
                  <a:lnTo>
                    <a:pt x="975" y="816"/>
                  </a:lnTo>
                  <a:lnTo>
                    <a:pt x="985" y="827"/>
                  </a:lnTo>
                  <a:lnTo>
                    <a:pt x="996" y="838"/>
                  </a:lnTo>
                  <a:lnTo>
                    <a:pt x="1007" y="848"/>
                  </a:lnTo>
                  <a:lnTo>
                    <a:pt x="1019" y="857"/>
                  </a:lnTo>
                  <a:lnTo>
                    <a:pt x="1030" y="865"/>
                  </a:lnTo>
                  <a:lnTo>
                    <a:pt x="1042" y="872"/>
                  </a:lnTo>
                  <a:lnTo>
                    <a:pt x="1054" y="877"/>
                  </a:lnTo>
                  <a:lnTo>
                    <a:pt x="1065" y="880"/>
                  </a:lnTo>
                  <a:lnTo>
                    <a:pt x="1077" y="881"/>
                  </a:lnTo>
                  <a:lnTo>
                    <a:pt x="1090" y="877"/>
                  </a:lnTo>
                  <a:lnTo>
                    <a:pt x="1114" y="865"/>
                  </a:lnTo>
                  <a:lnTo>
                    <a:pt x="1126" y="860"/>
                  </a:lnTo>
                  <a:lnTo>
                    <a:pt x="1140" y="855"/>
                  </a:lnTo>
                  <a:lnTo>
                    <a:pt x="1149" y="852"/>
                  </a:lnTo>
                  <a:lnTo>
                    <a:pt x="1156" y="850"/>
                  </a:lnTo>
                  <a:lnTo>
                    <a:pt x="1166" y="849"/>
                  </a:lnTo>
                  <a:lnTo>
                    <a:pt x="1178" y="849"/>
                  </a:lnTo>
                  <a:lnTo>
                    <a:pt x="1192" y="851"/>
                  </a:lnTo>
                  <a:lnTo>
                    <a:pt x="1208" y="852"/>
                  </a:lnTo>
                  <a:lnTo>
                    <a:pt x="1222" y="854"/>
                  </a:lnTo>
                  <a:lnTo>
                    <a:pt x="1235" y="854"/>
                  </a:lnTo>
                  <a:lnTo>
                    <a:pt x="1240" y="854"/>
                  </a:lnTo>
                  <a:lnTo>
                    <a:pt x="1244" y="853"/>
                  </a:lnTo>
                  <a:lnTo>
                    <a:pt x="1247" y="852"/>
                  </a:lnTo>
                  <a:lnTo>
                    <a:pt x="1249" y="850"/>
                  </a:lnTo>
                  <a:lnTo>
                    <a:pt x="1257" y="842"/>
                  </a:lnTo>
                  <a:lnTo>
                    <a:pt x="1264" y="834"/>
                  </a:lnTo>
                  <a:lnTo>
                    <a:pt x="1269" y="826"/>
                  </a:lnTo>
                  <a:lnTo>
                    <a:pt x="1274" y="818"/>
                  </a:lnTo>
                  <a:lnTo>
                    <a:pt x="1280" y="801"/>
                  </a:lnTo>
                  <a:lnTo>
                    <a:pt x="1285" y="785"/>
                  </a:lnTo>
                  <a:lnTo>
                    <a:pt x="1288" y="768"/>
                  </a:lnTo>
                  <a:lnTo>
                    <a:pt x="1292" y="750"/>
                  </a:lnTo>
                  <a:lnTo>
                    <a:pt x="1296" y="742"/>
                  </a:lnTo>
                  <a:lnTo>
                    <a:pt x="1299" y="733"/>
                  </a:lnTo>
                  <a:lnTo>
                    <a:pt x="1303" y="724"/>
                  </a:lnTo>
                  <a:lnTo>
                    <a:pt x="1309" y="715"/>
                  </a:lnTo>
                  <a:lnTo>
                    <a:pt x="1311" y="712"/>
                  </a:lnTo>
                  <a:lnTo>
                    <a:pt x="1313" y="709"/>
                  </a:lnTo>
                  <a:lnTo>
                    <a:pt x="1315" y="706"/>
                  </a:lnTo>
                  <a:lnTo>
                    <a:pt x="1319" y="703"/>
                  </a:lnTo>
                  <a:lnTo>
                    <a:pt x="1326" y="697"/>
                  </a:lnTo>
                  <a:lnTo>
                    <a:pt x="1336" y="693"/>
                  </a:lnTo>
                  <a:lnTo>
                    <a:pt x="1347" y="690"/>
                  </a:lnTo>
                  <a:lnTo>
                    <a:pt x="1359" y="687"/>
                  </a:lnTo>
                  <a:lnTo>
                    <a:pt x="1373" y="684"/>
                  </a:lnTo>
                  <a:lnTo>
                    <a:pt x="1387" y="682"/>
                  </a:lnTo>
                  <a:lnTo>
                    <a:pt x="1416" y="680"/>
                  </a:lnTo>
                  <a:lnTo>
                    <a:pt x="1446" y="678"/>
                  </a:lnTo>
                  <a:lnTo>
                    <a:pt x="1472" y="678"/>
                  </a:lnTo>
                  <a:lnTo>
                    <a:pt x="1495" y="678"/>
                  </a:lnTo>
                  <a:lnTo>
                    <a:pt x="1506" y="678"/>
                  </a:lnTo>
                  <a:lnTo>
                    <a:pt x="1522" y="678"/>
                  </a:lnTo>
                  <a:lnTo>
                    <a:pt x="1524" y="684"/>
                  </a:lnTo>
                  <a:lnTo>
                    <a:pt x="1528" y="693"/>
                  </a:lnTo>
                  <a:lnTo>
                    <a:pt x="1533" y="703"/>
                  </a:lnTo>
                  <a:lnTo>
                    <a:pt x="1535" y="709"/>
                  </a:lnTo>
                  <a:lnTo>
                    <a:pt x="1526" y="714"/>
                  </a:lnTo>
                  <a:lnTo>
                    <a:pt x="1515" y="720"/>
                  </a:lnTo>
                  <a:lnTo>
                    <a:pt x="1510" y="724"/>
                  </a:lnTo>
                  <a:lnTo>
                    <a:pt x="1503" y="729"/>
                  </a:lnTo>
                  <a:lnTo>
                    <a:pt x="1498" y="735"/>
                  </a:lnTo>
                  <a:lnTo>
                    <a:pt x="1492" y="741"/>
                  </a:lnTo>
                  <a:lnTo>
                    <a:pt x="1487" y="748"/>
                  </a:lnTo>
                  <a:lnTo>
                    <a:pt x="1481" y="758"/>
                  </a:lnTo>
                  <a:lnTo>
                    <a:pt x="1477" y="767"/>
                  </a:lnTo>
                  <a:lnTo>
                    <a:pt x="1473" y="778"/>
                  </a:lnTo>
                  <a:lnTo>
                    <a:pt x="1470" y="791"/>
                  </a:lnTo>
                  <a:lnTo>
                    <a:pt x="1469" y="804"/>
                  </a:lnTo>
                  <a:lnTo>
                    <a:pt x="1468" y="821"/>
                  </a:lnTo>
                  <a:lnTo>
                    <a:pt x="1469" y="838"/>
                  </a:lnTo>
                  <a:lnTo>
                    <a:pt x="1455" y="854"/>
                  </a:lnTo>
                  <a:lnTo>
                    <a:pt x="1444" y="868"/>
                  </a:lnTo>
                  <a:lnTo>
                    <a:pt x="1435" y="878"/>
                  </a:lnTo>
                  <a:lnTo>
                    <a:pt x="1428" y="888"/>
                  </a:lnTo>
                  <a:lnTo>
                    <a:pt x="1414" y="888"/>
                  </a:lnTo>
                  <a:lnTo>
                    <a:pt x="1401" y="888"/>
                  </a:lnTo>
                  <a:lnTo>
                    <a:pt x="1387" y="888"/>
                  </a:lnTo>
                  <a:lnTo>
                    <a:pt x="1369" y="888"/>
                  </a:lnTo>
                  <a:lnTo>
                    <a:pt x="1367" y="888"/>
                  </a:lnTo>
                  <a:lnTo>
                    <a:pt x="1359" y="888"/>
                  </a:lnTo>
                  <a:lnTo>
                    <a:pt x="1349" y="888"/>
                  </a:lnTo>
                  <a:lnTo>
                    <a:pt x="1336" y="888"/>
                  </a:lnTo>
                </a:path>
              </a:pathLst>
            </a:custGeom>
            <a:grpFill/>
            <a:ln w="9525" cap="flat" cmpd="sng">
              <a:noFill/>
              <a:prstDash val="solid"/>
              <a:round/>
              <a:headEnd type="none" w="med" len="med"/>
              <a:tailEnd type="none" w="med" len="med"/>
            </a:ln>
            <a:effectLst/>
          </p:spPr>
          <p:txBody>
            <a:bodyPr/>
            <a:lstStyle/>
            <a:p>
              <a:endParaRPr lang="en-US" sz="2178"/>
            </a:p>
          </p:txBody>
        </p:sp>
        <p:sp>
          <p:nvSpPr>
            <p:cNvPr id="130" name="Freeform 194">
              <a:extLst>
                <a:ext uri="{FF2B5EF4-FFF2-40B4-BE49-F238E27FC236}">
                  <a16:creationId xmlns:a16="http://schemas.microsoft.com/office/drawing/2014/main" id="{D3C1D5C0-1ACD-4DD8-A1F7-EB7D87135A61}"/>
                </a:ext>
              </a:extLst>
            </p:cNvPr>
            <p:cNvSpPr>
              <a:spLocks/>
            </p:cNvSpPr>
            <p:nvPr>
              <p:custDataLst>
                <p:tags r:id="rId121"/>
              </p:custDataLst>
            </p:nvPr>
          </p:nvSpPr>
          <p:spPr bwMode="auto">
            <a:xfrm>
              <a:off x="2486025" y="4283075"/>
              <a:ext cx="211138" cy="265113"/>
            </a:xfrm>
            <a:custGeom>
              <a:avLst/>
              <a:gdLst>
                <a:gd name="T0" fmla="*/ 14 w 486"/>
                <a:gd name="T1" fmla="*/ 176 h 505"/>
                <a:gd name="T2" fmla="*/ 31 w 486"/>
                <a:gd name="T3" fmla="*/ 198 h 505"/>
                <a:gd name="T4" fmla="*/ 51 w 486"/>
                <a:gd name="T5" fmla="*/ 232 h 505"/>
                <a:gd name="T6" fmla="*/ 82 w 486"/>
                <a:gd name="T7" fmla="*/ 266 h 505"/>
                <a:gd name="T8" fmla="*/ 126 w 486"/>
                <a:gd name="T9" fmla="*/ 293 h 505"/>
                <a:gd name="T10" fmla="*/ 170 w 486"/>
                <a:gd name="T11" fmla="*/ 310 h 505"/>
                <a:gd name="T12" fmla="*/ 246 w 486"/>
                <a:gd name="T13" fmla="*/ 328 h 505"/>
                <a:gd name="T14" fmla="*/ 295 w 486"/>
                <a:gd name="T15" fmla="*/ 344 h 505"/>
                <a:gd name="T16" fmla="*/ 299 w 486"/>
                <a:gd name="T17" fmla="*/ 381 h 505"/>
                <a:gd name="T18" fmla="*/ 277 w 486"/>
                <a:gd name="T19" fmla="*/ 418 h 505"/>
                <a:gd name="T20" fmla="*/ 267 w 486"/>
                <a:gd name="T21" fmla="*/ 443 h 505"/>
                <a:gd name="T22" fmla="*/ 266 w 486"/>
                <a:gd name="T23" fmla="*/ 463 h 505"/>
                <a:gd name="T24" fmla="*/ 278 w 486"/>
                <a:gd name="T25" fmla="*/ 482 h 505"/>
                <a:gd name="T26" fmla="*/ 299 w 486"/>
                <a:gd name="T27" fmla="*/ 494 h 505"/>
                <a:gd name="T28" fmla="*/ 344 w 486"/>
                <a:gd name="T29" fmla="*/ 504 h 505"/>
                <a:gd name="T30" fmla="*/ 387 w 486"/>
                <a:gd name="T31" fmla="*/ 504 h 505"/>
                <a:gd name="T32" fmla="*/ 415 w 486"/>
                <a:gd name="T33" fmla="*/ 494 h 505"/>
                <a:gd name="T34" fmla="*/ 446 w 486"/>
                <a:gd name="T35" fmla="*/ 474 h 505"/>
                <a:gd name="T36" fmla="*/ 473 w 486"/>
                <a:gd name="T37" fmla="*/ 447 h 505"/>
                <a:gd name="T38" fmla="*/ 485 w 486"/>
                <a:gd name="T39" fmla="*/ 418 h 505"/>
                <a:gd name="T40" fmla="*/ 484 w 486"/>
                <a:gd name="T41" fmla="*/ 397 h 505"/>
                <a:gd name="T42" fmla="*/ 478 w 486"/>
                <a:gd name="T43" fmla="*/ 358 h 505"/>
                <a:gd name="T44" fmla="*/ 471 w 486"/>
                <a:gd name="T45" fmla="*/ 316 h 505"/>
                <a:gd name="T46" fmla="*/ 465 w 486"/>
                <a:gd name="T47" fmla="*/ 270 h 505"/>
                <a:gd name="T48" fmla="*/ 456 w 486"/>
                <a:gd name="T49" fmla="*/ 252 h 505"/>
                <a:gd name="T50" fmla="*/ 439 w 486"/>
                <a:gd name="T51" fmla="*/ 239 h 505"/>
                <a:gd name="T52" fmla="*/ 413 w 486"/>
                <a:gd name="T53" fmla="*/ 232 h 505"/>
                <a:gd name="T54" fmla="*/ 392 w 486"/>
                <a:gd name="T55" fmla="*/ 222 h 505"/>
                <a:gd name="T56" fmla="*/ 370 w 486"/>
                <a:gd name="T57" fmla="*/ 207 h 505"/>
                <a:gd name="T58" fmla="*/ 330 w 486"/>
                <a:gd name="T59" fmla="*/ 188 h 505"/>
                <a:gd name="T60" fmla="*/ 290 w 486"/>
                <a:gd name="T61" fmla="*/ 172 h 505"/>
                <a:gd name="T62" fmla="*/ 273 w 486"/>
                <a:gd name="T63" fmla="*/ 160 h 505"/>
                <a:gd name="T64" fmla="*/ 264 w 486"/>
                <a:gd name="T65" fmla="*/ 151 h 505"/>
                <a:gd name="T66" fmla="*/ 261 w 486"/>
                <a:gd name="T67" fmla="*/ 125 h 505"/>
                <a:gd name="T68" fmla="*/ 261 w 486"/>
                <a:gd name="T69" fmla="*/ 90 h 505"/>
                <a:gd name="T70" fmla="*/ 255 w 486"/>
                <a:gd name="T71" fmla="*/ 71 h 505"/>
                <a:gd name="T72" fmla="*/ 241 w 486"/>
                <a:gd name="T73" fmla="*/ 55 h 505"/>
                <a:gd name="T74" fmla="*/ 234 w 486"/>
                <a:gd name="T75" fmla="*/ 37 h 505"/>
                <a:gd name="T76" fmla="*/ 199 w 486"/>
                <a:gd name="T77" fmla="*/ 12 h 505"/>
                <a:gd name="T78" fmla="*/ 186 w 486"/>
                <a:gd name="T79" fmla="*/ 8 h 505"/>
                <a:gd name="T80" fmla="*/ 173 w 486"/>
                <a:gd name="T81" fmla="*/ 2 h 505"/>
                <a:gd name="T82" fmla="*/ 139 w 486"/>
                <a:gd name="T83" fmla="*/ 1 h 505"/>
                <a:gd name="T84" fmla="*/ 70 w 486"/>
                <a:gd name="T85" fmla="*/ 11 h 505"/>
                <a:gd name="T86" fmla="*/ 42 w 486"/>
                <a:gd name="T87" fmla="*/ 21 h 505"/>
                <a:gd name="T88" fmla="*/ 24 w 486"/>
                <a:gd name="T89" fmla="*/ 37 h 505"/>
                <a:gd name="T90" fmla="*/ 20 w 486"/>
                <a:gd name="T91" fmla="*/ 64 h 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486" h="505">
                  <a:moveTo>
                    <a:pt x="0" y="166"/>
                  </a:moveTo>
                  <a:lnTo>
                    <a:pt x="7" y="171"/>
                  </a:lnTo>
                  <a:lnTo>
                    <a:pt x="14" y="176"/>
                  </a:lnTo>
                  <a:lnTo>
                    <a:pt x="19" y="181"/>
                  </a:lnTo>
                  <a:lnTo>
                    <a:pt x="24" y="186"/>
                  </a:lnTo>
                  <a:lnTo>
                    <a:pt x="31" y="198"/>
                  </a:lnTo>
                  <a:lnTo>
                    <a:pt x="39" y="210"/>
                  </a:lnTo>
                  <a:lnTo>
                    <a:pt x="44" y="221"/>
                  </a:lnTo>
                  <a:lnTo>
                    <a:pt x="51" y="232"/>
                  </a:lnTo>
                  <a:lnTo>
                    <a:pt x="58" y="242"/>
                  </a:lnTo>
                  <a:lnTo>
                    <a:pt x="66" y="253"/>
                  </a:lnTo>
                  <a:lnTo>
                    <a:pt x="82" y="266"/>
                  </a:lnTo>
                  <a:lnTo>
                    <a:pt x="96" y="276"/>
                  </a:lnTo>
                  <a:lnTo>
                    <a:pt x="111" y="285"/>
                  </a:lnTo>
                  <a:lnTo>
                    <a:pt x="126" y="293"/>
                  </a:lnTo>
                  <a:lnTo>
                    <a:pt x="140" y="299"/>
                  </a:lnTo>
                  <a:lnTo>
                    <a:pt x="155" y="305"/>
                  </a:lnTo>
                  <a:lnTo>
                    <a:pt x="170" y="310"/>
                  </a:lnTo>
                  <a:lnTo>
                    <a:pt x="185" y="314"/>
                  </a:lnTo>
                  <a:lnTo>
                    <a:pt x="215" y="321"/>
                  </a:lnTo>
                  <a:lnTo>
                    <a:pt x="246" y="328"/>
                  </a:lnTo>
                  <a:lnTo>
                    <a:pt x="262" y="332"/>
                  </a:lnTo>
                  <a:lnTo>
                    <a:pt x="278" y="338"/>
                  </a:lnTo>
                  <a:lnTo>
                    <a:pt x="295" y="344"/>
                  </a:lnTo>
                  <a:lnTo>
                    <a:pt x="312" y="351"/>
                  </a:lnTo>
                  <a:lnTo>
                    <a:pt x="307" y="367"/>
                  </a:lnTo>
                  <a:lnTo>
                    <a:pt x="299" y="381"/>
                  </a:lnTo>
                  <a:lnTo>
                    <a:pt x="291" y="394"/>
                  </a:lnTo>
                  <a:lnTo>
                    <a:pt x="284" y="406"/>
                  </a:lnTo>
                  <a:lnTo>
                    <a:pt x="277" y="418"/>
                  </a:lnTo>
                  <a:lnTo>
                    <a:pt x="272" y="430"/>
                  </a:lnTo>
                  <a:lnTo>
                    <a:pt x="269" y="436"/>
                  </a:lnTo>
                  <a:lnTo>
                    <a:pt x="267" y="443"/>
                  </a:lnTo>
                  <a:lnTo>
                    <a:pt x="266" y="449"/>
                  </a:lnTo>
                  <a:lnTo>
                    <a:pt x="266" y="456"/>
                  </a:lnTo>
                  <a:lnTo>
                    <a:pt x="266" y="463"/>
                  </a:lnTo>
                  <a:lnTo>
                    <a:pt x="269" y="471"/>
                  </a:lnTo>
                  <a:lnTo>
                    <a:pt x="273" y="477"/>
                  </a:lnTo>
                  <a:lnTo>
                    <a:pt x="278" y="482"/>
                  </a:lnTo>
                  <a:lnTo>
                    <a:pt x="284" y="487"/>
                  </a:lnTo>
                  <a:lnTo>
                    <a:pt x="291" y="491"/>
                  </a:lnTo>
                  <a:lnTo>
                    <a:pt x="299" y="494"/>
                  </a:lnTo>
                  <a:lnTo>
                    <a:pt x="308" y="497"/>
                  </a:lnTo>
                  <a:lnTo>
                    <a:pt x="325" y="501"/>
                  </a:lnTo>
                  <a:lnTo>
                    <a:pt x="344" y="504"/>
                  </a:lnTo>
                  <a:lnTo>
                    <a:pt x="363" y="505"/>
                  </a:lnTo>
                  <a:lnTo>
                    <a:pt x="379" y="505"/>
                  </a:lnTo>
                  <a:lnTo>
                    <a:pt x="387" y="504"/>
                  </a:lnTo>
                  <a:lnTo>
                    <a:pt x="396" y="502"/>
                  </a:lnTo>
                  <a:lnTo>
                    <a:pt x="406" y="499"/>
                  </a:lnTo>
                  <a:lnTo>
                    <a:pt x="415" y="494"/>
                  </a:lnTo>
                  <a:lnTo>
                    <a:pt x="426" y="488"/>
                  </a:lnTo>
                  <a:lnTo>
                    <a:pt x="436" y="482"/>
                  </a:lnTo>
                  <a:lnTo>
                    <a:pt x="446" y="474"/>
                  </a:lnTo>
                  <a:lnTo>
                    <a:pt x="456" y="465"/>
                  </a:lnTo>
                  <a:lnTo>
                    <a:pt x="465" y="456"/>
                  </a:lnTo>
                  <a:lnTo>
                    <a:pt x="473" y="447"/>
                  </a:lnTo>
                  <a:lnTo>
                    <a:pt x="478" y="437"/>
                  </a:lnTo>
                  <a:lnTo>
                    <a:pt x="482" y="428"/>
                  </a:lnTo>
                  <a:lnTo>
                    <a:pt x="485" y="418"/>
                  </a:lnTo>
                  <a:lnTo>
                    <a:pt x="486" y="407"/>
                  </a:lnTo>
                  <a:lnTo>
                    <a:pt x="485" y="402"/>
                  </a:lnTo>
                  <a:lnTo>
                    <a:pt x="484" y="397"/>
                  </a:lnTo>
                  <a:lnTo>
                    <a:pt x="481" y="393"/>
                  </a:lnTo>
                  <a:lnTo>
                    <a:pt x="478" y="388"/>
                  </a:lnTo>
                  <a:lnTo>
                    <a:pt x="478" y="358"/>
                  </a:lnTo>
                  <a:lnTo>
                    <a:pt x="475" y="345"/>
                  </a:lnTo>
                  <a:lnTo>
                    <a:pt x="473" y="331"/>
                  </a:lnTo>
                  <a:lnTo>
                    <a:pt x="471" y="316"/>
                  </a:lnTo>
                  <a:lnTo>
                    <a:pt x="470" y="299"/>
                  </a:lnTo>
                  <a:lnTo>
                    <a:pt x="468" y="284"/>
                  </a:lnTo>
                  <a:lnTo>
                    <a:pt x="465" y="270"/>
                  </a:lnTo>
                  <a:lnTo>
                    <a:pt x="463" y="263"/>
                  </a:lnTo>
                  <a:lnTo>
                    <a:pt x="461" y="257"/>
                  </a:lnTo>
                  <a:lnTo>
                    <a:pt x="456" y="252"/>
                  </a:lnTo>
                  <a:lnTo>
                    <a:pt x="452" y="247"/>
                  </a:lnTo>
                  <a:lnTo>
                    <a:pt x="446" y="242"/>
                  </a:lnTo>
                  <a:lnTo>
                    <a:pt x="439" y="239"/>
                  </a:lnTo>
                  <a:lnTo>
                    <a:pt x="431" y="236"/>
                  </a:lnTo>
                  <a:lnTo>
                    <a:pt x="422" y="234"/>
                  </a:lnTo>
                  <a:lnTo>
                    <a:pt x="413" y="232"/>
                  </a:lnTo>
                  <a:lnTo>
                    <a:pt x="406" y="229"/>
                  </a:lnTo>
                  <a:lnTo>
                    <a:pt x="398" y="226"/>
                  </a:lnTo>
                  <a:lnTo>
                    <a:pt x="392" y="222"/>
                  </a:lnTo>
                  <a:lnTo>
                    <a:pt x="386" y="216"/>
                  </a:lnTo>
                  <a:lnTo>
                    <a:pt x="378" y="212"/>
                  </a:lnTo>
                  <a:lnTo>
                    <a:pt x="370" y="207"/>
                  </a:lnTo>
                  <a:lnTo>
                    <a:pt x="363" y="203"/>
                  </a:lnTo>
                  <a:lnTo>
                    <a:pt x="346" y="196"/>
                  </a:lnTo>
                  <a:lnTo>
                    <a:pt x="330" y="188"/>
                  </a:lnTo>
                  <a:lnTo>
                    <a:pt x="313" y="182"/>
                  </a:lnTo>
                  <a:lnTo>
                    <a:pt x="298" y="176"/>
                  </a:lnTo>
                  <a:lnTo>
                    <a:pt x="290" y="172"/>
                  </a:lnTo>
                  <a:lnTo>
                    <a:pt x="284" y="169"/>
                  </a:lnTo>
                  <a:lnTo>
                    <a:pt x="278" y="165"/>
                  </a:lnTo>
                  <a:lnTo>
                    <a:pt x="273" y="160"/>
                  </a:lnTo>
                  <a:lnTo>
                    <a:pt x="269" y="158"/>
                  </a:lnTo>
                  <a:lnTo>
                    <a:pt x="266" y="154"/>
                  </a:lnTo>
                  <a:lnTo>
                    <a:pt x="264" y="151"/>
                  </a:lnTo>
                  <a:lnTo>
                    <a:pt x="263" y="146"/>
                  </a:lnTo>
                  <a:lnTo>
                    <a:pt x="262" y="136"/>
                  </a:lnTo>
                  <a:lnTo>
                    <a:pt x="261" y="125"/>
                  </a:lnTo>
                  <a:lnTo>
                    <a:pt x="261" y="113"/>
                  </a:lnTo>
                  <a:lnTo>
                    <a:pt x="262" y="101"/>
                  </a:lnTo>
                  <a:lnTo>
                    <a:pt x="261" y="90"/>
                  </a:lnTo>
                  <a:lnTo>
                    <a:pt x="260" y="81"/>
                  </a:lnTo>
                  <a:lnTo>
                    <a:pt x="258" y="75"/>
                  </a:lnTo>
                  <a:lnTo>
                    <a:pt x="255" y="71"/>
                  </a:lnTo>
                  <a:lnTo>
                    <a:pt x="251" y="67"/>
                  </a:lnTo>
                  <a:lnTo>
                    <a:pt x="246" y="61"/>
                  </a:lnTo>
                  <a:lnTo>
                    <a:pt x="241" y="55"/>
                  </a:lnTo>
                  <a:lnTo>
                    <a:pt x="237" y="47"/>
                  </a:lnTo>
                  <a:lnTo>
                    <a:pt x="235" y="43"/>
                  </a:lnTo>
                  <a:lnTo>
                    <a:pt x="234" y="37"/>
                  </a:lnTo>
                  <a:lnTo>
                    <a:pt x="233" y="32"/>
                  </a:lnTo>
                  <a:lnTo>
                    <a:pt x="233" y="25"/>
                  </a:lnTo>
                  <a:lnTo>
                    <a:pt x="199" y="12"/>
                  </a:lnTo>
                  <a:lnTo>
                    <a:pt x="195" y="12"/>
                  </a:lnTo>
                  <a:lnTo>
                    <a:pt x="190" y="10"/>
                  </a:lnTo>
                  <a:lnTo>
                    <a:pt x="186" y="8"/>
                  </a:lnTo>
                  <a:lnTo>
                    <a:pt x="182" y="6"/>
                  </a:lnTo>
                  <a:lnTo>
                    <a:pt x="177" y="4"/>
                  </a:lnTo>
                  <a:lnTo>
                    <a:pt x="173" y="2"/>
                  </a:lnTo>
                  <a:lnTo>
                    <a:pt x="166" y="0"/>
                  </a:lnTo>
                  <a:lnTo>
                    <a:pt x="160" y="0"/>
                  </a:lnTo>
                  <a:lnTo>
                    <a:pt x="139" y="1"/>
                  </a:lnTo>
                  <a:lnTo>
                    <a:pt x="116" y="2"/>
                  </a:lnTo>
                  <a:lnTo>
                    <a:pt x="92" y="6"/>
                  </a:lnTo>
                  <a:lnTo>
                    <a:pt x="70" y="11"/>
                  </a:lnTo>
                  <a:lnTo>
                    <a:pt x="60" y="14"/>
                  </a:lnTo>
                  <a:lnTo>
                    <a:pt x="50" y="17"/>
                  </a:lnTo>
                  <a:lnTo>
                    <a:pt x="42" y="21"/>
                  </a:lnTo>
                  <a:lnTo>
                    <a:pt x="34" y="27"/>
                  </a:lnTo>
                  <a:lnTo>
                    <a:pt x="28" y="31"/>
                  </a:lnTo>
                  <a:lnTo>
                    <a:pt x="24" y="37"/>
                  </a:lnTo>
                  <a:lnTo>
                    <a:pt x="21" y="43"/>
                  </a:lnTo>
                  <a:lnTo>
                    <a:pt x="20" y="49"/>
                  </a:lnTo>
                  <a:lnTo>
                    <a:pt x="20" y="64"/>
                  </a:lnTo>
                  <a:lnTo>
                    <a:pt x="20" y="74"/>
                  </a:lnTo>
                  <a:lnTo>
                    <a:pt x="0" y="166"/>
                  </a:lnTo>
                </a:path>
              </a:pathLst>
            </a:custGeom>
            <a:grpFill/>
            <a:ln w="9525" cap="flat" cmpd="sng">
              <a:noFill/>
              <a:prstDash val="solid"/>
              <a:round/>
              <a:headEnd type="none" w="med" len="med"/>
              <a:tailEnd type="none" w="med" len="med"/>
            </a:ln>
            <a:effectLst/>
          </p:spPr>
          <p:txBody>
            <a:bodyPr/>
            <a:lstStyle/>
            <a:p>
              <a:endParaRPr lang="en-US" sz="2178"/>
            </a:p>
          </p:txBody>
        </p:sp>
        <p:sp>
          <p:nvSpPr>
            <p:cNvPr id="131" name="Freeform 195">
              <a:extLst>
                <a:ext uri="{FF2B5EF4-FFF2-40B4-BE49-F238E27FC236}">
                  <a16:creationId xmlns:a16="http://schemas.microsoft.com/office/drawing/2014/main" id="{42C6A43D-8B25-4556-80A9-C8D669707B01}"/>
                </a:ext>
              </a:extLst>
            </p:cNvPr>
            <p:cNvSpPr>
              <a:spLocks/>
            </p:cNvSpPr>
            <p:nvPr>
              <p:custDataLst>
                <p:tags r:id="rId122"/>
              </p:custDataLst>
            </p:nvPr>
          </p:nvSpPr>
          <p:spPr bwMode="auto">
            <a:xfrm>
              <a:off x="2655888" y="3487738"/>
              <a:ext cx="73025" cy="109537"/>
            </a:xfrm>
            <a:custGeom>
              <a:avLst/>
              <a:gdLst>
                <a:gd name="T0" fmla="*/ 7 w 166"/>
                <a:gd name="T1" fmla="*/ 183 h 208"/>
                <a:gd name="T2" fmla="*/ 79 w 166"/>
                <a:gd name="T3" fmla="*/ 208 h 208"/>
                <a:gd name="T4" fmla="*/ 85 w 166"/>
                <a:gd name="T5" fmla="*/ 207 h 208"/>
                <a:gd name="T6" fmla="*/ 90 w 166"/>
                <a:gd name="T7" fmla="*/ 204 h 208"/>
                <a:gd name="T8" fmla="*/ 97 w 166"/>
                <a:gd name="T9" fmla="*/ 198 h 208"/>
                <a:gd name="T10" fmla="*/ 104 w 166"/>
                <a:gd name="T11" fmla="*/ 192 h 208"/>
                <a:gd name="T12" fmla="*/ 117 w 166"/>
                <a:gd name="T13" fmla="*/ 176 h 208"/>
                <a:gd name="T14" fmla="*/ 130 w 166"/>
                <a:gd name="T15" fmla="*/ 158 h 208"/>
                <a:gd name="T16" fmla="*/ 154 w 166"/>
                <a:gd name="T17" fmla="*/ 122 h 208"/>
                <a:gd name="T18" fmla="*/ 166 w 166"/>
                <a:gd name="T19" fmla="*/ 103 h 208"/>
                <a:gd name="T20" fmla="*/ 144 w 166"/>
                <a:gd name="T21" fmla="*/ 94 h 208"/>
                <a:gd name="T22" fmla="*/ 126 w 166"/>
                <a:gd name="T23" fmla="*/ 84 h 208"/>
                <a:gd name="T24" fmla="*/ 108 w 166"/>
                <a:gd name="T25" fmla="*/ 74 h 208"/>
                <a:gd name="T26" fmla="*/ 93 w 166"/>
                <a:gd name="T27" fmla="*/ 64 h 208"/>
                <a:gd name="T28" fmla="*/ 86 w 166"/>
                <a:gd name="T29" fmla="*/ 58 h 208"/>
                <a:gd name="T30" fmla="*/ 81 w 166"/>
                <a:gd name="T31" fmla="*/ 53 h 208"/>
                <a:gd name="T32" fmla="*/ 75 w 166"/>
                <a:gd name="T33" fmla="*/ 47 h 208"/>
                <a:gd name="T34" fmla="*/ 71 w 166"/>
                <a:gd name="T35" fmla="*/ 40 h 208"/>
                <a:gd name="T36" fmla="*/ 67 w 166"/>
                <a:gd name="T37" fmla="*/ 33 h 208"/>
                <a:gd name="T38" fmla="*/ 64 w 166"/>
                <a:gd name="T39" fmla="*/ 26 h 208"/>
                <a:gd name="T40" fmla="*/ 62 w 166"/>
                <a:gd name="T41" fmla="*/ 18 h 208"/>
                <a:gd name="T42" fmla="*/ 60 w 166"/>
                <a:gd name="T43" fmla="*/ 11 h 208"/>
                <a:gd name="T44" fmla="*/ 50 w 166"/>
                <a:gd name="T45" fmla="*/ 10 h 208"/>
                <a:gd name="T46" fmla="*/ 43 w 166"/>
                <a:gd name="T47" fmla="*/ 8 h 208"/>
                <a:gd name="T48" fmla="*/ 40 w 166"/>
                <a:gd name="T49" fmla="*/ 5 h 208"/>
                <a:gd name="T50" fmla="*/ 39 w 166"/>
                <a:gd name="T51" fmla="*/ 3 h 208"/>
                <a:gd name="T52" fmla="*/ 38 w 166"/>
                <a:gd name="T53" fmla="*/ 1 h 208"/>
                <a:gd name="T54" fmla="*/ 36 w 166"/>
                <a:gd name="T55" fmla="*/ 0 h 208"/>
                <a:gd name="T56" fmla="*/ 32 w 166"/>
                <a:gd name="T57" fmla="*/ 1 h 208"/>
                <a:gd name="T58" fmla="*/ 27 w 166"/>
                <a:gd name="T59" fmla="*/ 5 h 208"/>
                <a:gd name="T60" fmla="*/ 20 w 166"/>
                <a:gd name="T61" fmla="*/ 11 h 208"/>
                <a:gd name="T62" fmla="*/ 11 w 166"/>
                <a:gd name="T63" fmla="*/ 22 h 208"/>
                <a:gd name="T64" fmla="*/ 7 w 166"/>
                <a:gd name="T65" fmla="*/ 29 h 208"/>
                <a:gd name="T66" fmla="*/ 4 w 166"/>
                <a:gd name="T67" fmla="*/ 37 h 208"/>
                <a:gd name="T68" fmla="*/ 2 w 166"/>
                <a:gd name="T69" fmla="*/ 45 h 208"/>
                <a:gd name="T70" fmla="*/ 0 w 166"/>
                <a:gd name="T71" fmla="*/ 54 h 208"/>
                <a:gd name="T72" fmla="*/ 0 w 166"/>
                <a:gd name="T73" fmla="*/ 60 h 208"/>
                <a:gd name="T74" fmla="*/ 2 w 166"/>
                <a:gd name="T75" fmla="*/ 65 h 208"/>
                <a:gd name="T76" fmla="*/ 3 w 166"/>
                <a:gd name="T77" fmla="*/ 70 h 208"/>
                <a:gd name="T78" fmla="*/ 5 w 166"/>
                <a:gd name="T79" fmla="*/ 76 h 208"/>
                <a:gd name="T80" fmla="*/ 10 w 166"/>
                <a:gd name="T81" fmla="*/ 86 h 208"/>
                <a:gd name="T82" fmla="*/ 17 w 166"/>
                <a:gd name="T83" fmla="*/ 98 h 208"/>
                <a:gd name="T84" fmla="*/ 22 w 166"/>
                <a:gd name="T85" fmla="*/ 109 h 208"/>
                <a:gd name="T86" fmla="*/ 28 w 166"/>
                <a:gd name="T87" fmla="*/ 120 h 208"/>
                <a:gd name="T88" fmla="*/ 30 w 166"/>
                <a:gd name="T89" fmla="*/ 126 h 208"/>
                <a:gd name="T90" fmla="*/ 32 w 166"/>
                <a:gd name="T91" fmla="*/ 133 h 208"/>
                <a:gd name="T92" fmla="*/ 33 w 166"/>
                <a:gd name="T93" fmla="*/ 139 h 208"/>
                <a:gd name="T94" fmla="*/ 33 w 166"/>
                <a:gd name="T95" fmla="*/ 147 h 208"/>
                <a:gd name="T96" fmla="*/ 32 w 166"/>
                <a:gd name="T97" fmla="*/ 153 h 208"/>
                <a:gd name="T98" fmla="*/ 31 w 166"/>
                <a:gd name="T99" fmla="*/ 159 h 208"/>
                <a:gd name="T100" fmla="*/ 28 w 166"/>
                <a:gd name="T101" fmla="*/ 165 h 208"/>
                <a:gd name="T102" fmla="*/ 25 w 166"/>
                <a:gd name="T103" fmla="*/ 169 h 208"/>
                <a:gd name="T104" fmla="*/ 21 w 166"/>
                <a:gd name="T105" fmla="*/ 174 h 208"/>
                <a:gd name="T106" fmla="*/ 17 w 166"/>
                <a:gd name="T107" fmla="*/ 177 h 208"/>
                <a:gd name="T108" fmla="*/ 11 w 166"/>
                <a:gd name="T109" fmla="*/ 180 h 208"/>
                <a:gd name="T110" fmla="*/ 7 w 166"/>
                <a:gd name="T111" fmla="*/ 183 h 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66" h="208">
                  <a:moveTo>
                    <a:pt x="7" y="183"/>
                  </a:moveTo>
                  <a:lnTo>
                    <a:pt x="79" y="208"/>
                  </a:lnTo>
                  <a:lnTo>
                    <a:pt x="85" y="207"/>
                  </a:lnTo>
                  <a:lnTo>
                    <a:pt x="90" y="204"/>
                  </a:lnTo>
                  <a:lnTo>
                    <a:pt x="97" y="198"/>
                  </a:lnTo>
                  <a:lnTo>
                    <a:pt x="104" y="192"/>
                  </a:lnTo>
                  <a:lnTo>
                    <a:pt x="117" y="176"/>
                  </a:lnTo>
                  <a:lnTo>
                    <a:pt x="130" y="158"/>
                  </a:lnTo>
                  <a:lnTo>
                    <a:pt x="154" y="122"/>
                  </a:lnTo>
                  <a:lnTo>
                    <a:pt x="166" y="103"/>
                  </a:lnTo>
                  <a:lnTo>
                    <a:pt x="144" y="94"/>
                  </a:lnTo>
                  <a:lnTo>
                    <a:pt x="126" y="84"/>
                  </a:lnTo>
                  <a:lnTo>
                    <a:pt x="108" y="74"/>
                  </a:lnTo>
                  <a:lnTo>
                    <a:pt x="93" y="64"/>
                  </a:lnTo>
                  <a:lnTo>
                    <a:pt x="86" y="58"/>
                  </a:lnTo>
                  <a:lnTo>
                    <a:pt x="81" y="53"/>
                  </a:lnTo>
                  <a:lnTo>
                    <a:pt x="75" y="47"/>
                  </a:lnTo>
                  <a:lnTo>
                    <a:pt x="71" y="40"/>
                  </a:lnTo>
                  <a:lnTo>
                    <a:pt x="67" y="33"/>
                  </a:lnTo>
                  <a:lnTo>
                    <a:pt x="64" y="26"/>
                  </a:lnTo>
                  <a:lnTo>
                    <a:pt x="62" y="18"/>
                  </a:lnTo>
                  <a:lnTo>
                    <a:pt x="60" y="11"/>
                  </a:lnTo>
                  <a:lnTo>
                    <a:pt x="50" y="10"/>
                  </a:lnTo>
                  <a:lnTo>
                    <a:pt x="43" y="8"/>
                  </a:lnTo>
                  <a:lnTo>
                    <a:pt x="40" y="5"/>
                  </a:lnTo>
                  <a:lnTo>
                    <a:pt x="39" y="3"/>
                  </a:lnTo>
                  <a:lnTo>
                    <a:pt x="38" y="1"/>
                  </a:lnTo>
                  <a:lnTo>
                    <a:pt x="36" y="0"/>
                  </a:lnTo>
                  <a:lnTo>
                    <a:pt x="32" y="1"/>
                  </a:lnTo>
                  <a:lnTo>
                    <a:pt x="27" y="5"/>
                  </a:lnTo>
                  <a:lnTo>
                    <a:pt x="20" y="11"/>
                  </a:lnTo>
                  <a:lnTo>
                    <a:pt x="11" y="22"/>
                  </a:lnTo>
                  <a:lnTo>
                    <a:pt x="7" y="29"/>
                  </a:lnTo>
                  <a:lnTo>
                    <a:pt x="4" y="37"/>
                  </a:lnTo>
                  <a:lnTo>
                    <a:pt x="2" y="45"/>
                  </a:lnTo>
                  <a:lnTo>
                    <a:pt x="0" y="54"/>
                  </a:lnTo>
                  <a:lnTo>
                    <a:pt x="0" y="60"/>
                  </a:lnTo>
                  <a:lnTo>
                    <a:pt x="2" y="65"/>
                  </a:lnTo>
                  <a:lnTo>
                    <a:pt x="3" y="70"/>
                  </a:lnTo>
                  <a:lnTo>
                    <a:pt x="5" y="76"/>
                  </a:lnTo>
                  <a:lnTo>
                    <a:pt x="10" y="86"/>
                  </a:lnTo>
                  <a:lnTo>
                    <a:pt x="17" y="98"/>
                  </a:lnTo>
                  <a:lnTo>
                    <a:pt x="22" y="109"/>
                  </a:lnTo>
                  <a:lnTo>
                    <a:pt x="28" y="120"/>
                  </a:lnTo>
                  <a:lnTo>
                    <a:pt x="30" y="126"/>
                  </a:lnTo>
                  <a:lnTo>
                    <a:pt x="32" y="133"/>
                  </a:lnTo>
                  <a:lnTo>
                    <a:pt x="33" y="139"/>
                  </a:lnTo>
                  <a:lnTo>
                    <a:pt x="33" y="147"/>
                  </a:lnTo>
                  <a:lnTo>
                    <a:pt x="32" y="153"/>
                  </a:lnTo>
                  <a:lnTo>
                    <a:pt x="31" y="159"/>
                  </a:lnTo>
                  <a:lnTo>
                    <a:pt x="28" y="165"/>
                  </a:lnTo>
                  <a:lnTo>
                    <a:pt x="25" y="169"/>
                  </a:lnTo>
                  <a:lnTo>
                    <a:pt x="21" y="174"/>
                  </a:lnTo>
                  <a:lnTo>
                    <a:pt x="17" y="177"/>
                  </a:lnTo>
                  <a:lnTo>
                    <a:pt x="11" y="180"/>
                  </a:lnTo>
                  <a:lnTo>
                    <a:pt x="7" y="183"/>
                  </a:lnTo>
                </a:path>
              </a:pathLst>
            </a:custGeom>
            <a:grpFill/>
            <a:ln w="952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sp>
          <p:nvSpPr>
            <p:cNvPr id="132" name="Freeform 196">
              <a:extLst>
                <a:ext uri="{FF2B5EF4-FFF2-40B4-BE49-F238E27FC236}">
                  <a16:creationId xmlns:a16="http://schemas.microsoft.com/office/drawing/2014/main" id="{7041D630-B130-4857-AC6C-2ECB18DFA884}"/>
                </a:ext>
              </a:extLst>
            </p:cNvPr>
            <p:cNvSpPr>
              <a:spLocks/>
            </p:cNvSpPr>
            <p:nvPr>
              <p:custDataLst>
                <p:tags r:id="rId123"/>
              </p:custDataLst>
            </p:nvPr>
          </p:nvSpPr>
          <p:spPr bwMode="auto">
            <a:xfrm>
              <a:off x="2170113" y="3046413"/>
              <a:ext cx="69850" cy="58737"/>
            </a:xfrm>
            <a:custGeom>
              <a:avLst/>
              <a:gdLst>
                <a:gd name="T0" fmla="*/ 153 w 164"/>
                <a:gd name="T1" fmla="*/ 104 h 104"/>
                <a:gd name="T2" fmla="*/ 134 w 164"/>
                <a:gd name="T3" fmla="*/ 102 h 104"/>
                <a:gd name="T4" fmla="*/ 110 w 164"/>
                <a:gd name="T5" fmla="*/ 97 h 104"/>
                <a:gd name="T6" fmla="*/ 96 w 164"/>
                <a:gd name="T7" fmla="*/ 94 h 104"/>
                <a:gd name="T8" fmla="*/ 80 w 164"/>
                <a:gd name="T9" fmla="*/ 93 h 104"/>
                <a:gd name="T10" fmla="*/ 73 w 164"/>
                <a:gd name="T11" fmla="*/ 93 h 104"/>
                <a:gd name="T12" fmla="*/ 64 w 164"/>
                <a:gd name="T13" fmla="*/ 94 h 104"/>
                <a:gd name="T14" fmla="*/ 55 w 164"/>
                <a:gd name="T15" fmla="*/ 96 h 104"/>
                <a:gd name="T16" fmla="*/ 47 w 164"/>
                <a:gd name="T17" fmla="*/ 98 h 104"/>
                <a:gd name="T18" fmla="*/ 41 w 164"/>
                <a:gd name="T19" fmla="*/ 100 h 104"/>
                <a:gd name="T20" fmla="*/ 34 w 164"/>
                <a:gd name="T21" fmla="*/ 100 h 104"/>
                <a:gd name="T22" fmla="*/ 27 w 164"/>
                <a:gd name="T23" fmla="*/ 99 h 104"/>
                <a:gd name="T24" fmla="*/ 19 w 164"/>
                <a:gd name="T25" fmla="*/ 96 h 104"/>
                <a:gd name="T26" fmla="*/ 11 w 164"/>
                <a:gd name="T27" fmla="*/ 92 h 104"/>
                <a:gd name="T28" fmla="*/ 6 w 164"/>
                <a:gd name="T29" fmla="*/ 88 h 104"/>
                <a:gd name="T30" fmla="*/ 3 w 164"/>
                <a:gd name="T31" fmla="*/ 86 h 104"/>
                <a:gd name="T32" fmla="*/ 1 w 164"/>
                <a:gd name="T33" fmla="*/ 84 h 104"/>
                <a:gd name="T34" fmla="*/ 0 w 164"/>
                <a:gd name="T35" fmla="*/ 81 h 104"/>
                <a:gd name="T36" fmla="*/ 0 w 164"/>
                <a:gd name="T37" fmla="*/ 79 h 104"/>
                <a:gd name="T38" fmla="*/ 0 w 164"/>
                <a:gd name="T39" fmla="*/ 76 h 104"/>
                <a:gd name="T40" fmla="*/ 1 w 164"/>
                <a:gd name="T41" fmla="*/ 74 h 104"/>
                <a:gd name="T42" fmla="*/ 3 w 164"/>
                <a:gd name="T43" fmla="*/ 71 h 104"/>
                <a:gd name="T44" fmla="*/ 6 w 164"/>
                <a:gd name="T45" fmla="*/ 70 h 104"/>
                <a:gd name="T46" fmla="*/ 12 w 164"/>
                <a:gd name="T47" fmla="*/ 67 h 104"/>
                <a:gd name="T48" fmla="*/ 20 w 164"/>
                <a:gd name="T49" fmla="*/ 66 h 104"/>
                <a:gd name="T50" fmla="*/ 40 w 164"/>
                <a:gd name="T51" fmla="*/ 66 h 104"/>
                <a:gd name="T52" fmla="*/ 61 w 164"/>
                <a:gd name="T53" fmla="*/ 67 h 104"/>
                <a:gd name="T54" fmla="*/ 70 w 164"/>
                <a:gd name="T55" fmla="*/ 67 h 104"/>
                <a:gd name="T56" fmla="*/ 79 w 164"/>
                <a:gd name="T57" fmla="*/ 67 h 104"/>
                <a:gd name="T58" fmla="*/ 87 w 164"/>
                <a:gd name="T59" fmla="*/ 67 h 104"/>
                <a:gd name="T60" fmla="*/ 94 w 164"/>
                <a:gd name="T61" fmla="*/ 67 h 104"/>
                <a:gd name="T62" fmla="*/ 94 w 164"/>
                <a:gd name="T63" fmla="*/ 56 h 104"/>
                <a:gd name="T64" fmla="*/ 94 w 164"/>
                <a:gd name="T65" fmla="*/ 43 h 104"/>
                <a:gd name="T66" fmla="*/ 94 w 164"/>
                <a:gd name="T67" fmla="*/ 29 h 104"/>
                <a:gd name="T68" fmla="*/ 94 w 164"/>
                <a:gd name="T69" fmla="*/ 18 h 104"/>
                <a:gd name="T70" fmla="*/ 79 w 164"/>
                <a:gd name="T71" fmla="*/ 17 h 104"/>
                <a:gd name="T72" fmla="*/ 67 w 164"/>
                <a:gd name="T73" fmla="*/ 15 h 104"/>
                <a:gd name="T74" fmla="*/ 62 w 164"/>
                <a:gd name="T75" fmla="*/ 13 h 104"/>
                <a:gd name="T76" fmla="*/ 57 w 164"/>
                <a:gd name="T77" fmla="*/ 10 h 104"/>
                <a:gd name="T78" fmla="*/ 52 w 164"/>
                <a:gd name="T79" fmla="*/ 6 h 104"/>
                <a:gd name="T80" fmla="*/ 47 w 164"/>
                <a:gd name="T81" fmla="*/ 0 h 104"/>
                <a:gd name="T82" fmla="*/ 146 w 164"/>
                <a:gd name="T83" fmla="*/ 0 h 104"/>
                <a:gd name="T84" fmla="*/ 147 w 164"/>
                <a:gd name="T85" fmla="*/ 6 h 104"/>
                <a:gd name="T86" fmla="*/ 148 w 164"/>
                <a:gd name="T87" fmla="*/ 13 h 104"/>
                <a:gd name="T88" fmla="*/ 150 w 164"/>
                <a:gd name="T89" fmla="*/ 19 h 104"/>
                <a:gd name="T90" fmla="*/ 152 w 164"/>
                <a:gd name="T91" fmla="*/ 25 h 104"/>
                <a:gd name="T92" fmla="*/ 156 w 164"/>
                <a:gd name="T93" fmla="*/ 35 h 104"/>
                <a:gd name="T94" fmla="*/ 159 w 164"/>
                <a:gd name="T95" fmla="*/ 46 h 104"/>
                <a:gd name="T96" fmla="*/ 163 w 164"/>
                <a:gd name="T97" fmla="*/ 54 h 104"/>
                <a:gd name="T98" fmla="*/ 164 w 164"/>
                <a:gd name="T99" fmla="*/ 62 h 104"/>
                <a:gd name="T100" fmla="*/ 163 w 164"/>
                <a:gd name="T101" fmla="*/ 65 h 104"/>
                <a:gd name="T102" fmla="*/ 160 w 164"/>
                <a:gd name="T103" fmla="*/ 68 h 104"/>
                <a:gd name="T104" fmla="*/ 157 w 164"/>
                <a:gd name="T105" fmla="*/ 71 h 104"/>
                <a:gd name="T106" fmla="*/ 153 w 164"/>
                <a:gd name="T107" fmla="*/ 73 h 104"/>
                <a:gd name="T108" fmla="*/ 153 w 164"/>
                <a:gd name="T109" fmla="*/ 10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64" h="104">
                  <a:moveTo>
                    <a:pt x="153" y="104"/>
                  </a:moveTo>
                  <a:lnTo>
                    <a:pt x="134" y="102"/>
                  </a:lnTo>
                  <a:lnTo>
                    <a:pt x="110" y="97"/>
                  </a:lnTo>
                  <a:lnTo>
                    <a:pt x="96" y="94"/>
                  </a:lnTo>
                  <a:lnTo>
                    <a:pt x="80" y="93"/>
                  </a:lnTo>
                  <a:lnTo>
                    <a:pt x="73" y="93"/>
                  </a:lnTo>
                  <a:lnTo>
                    <a:pt x="64" y="94"/>
                  </a:lnTo>
                  <a:lnTo>
                    <a:pt x="55" y="96"/>
                  </a:lnTo>
                  <a:lnTo>
                    <a:pt x="47" y="98"/>
                  </a:lnTo>
                  <a:lnTo>
                    <a:pt x="41" y="100"/>
                  </a:lnTo>
                  <a:lnTo>
                    <a:pt x="34" y="100"/>
                  </a:lnTo>
                  <a:lnTo>
                    <a:pt x="27" y="99"/>
                  </a:lnTo>
                  <a:lnTo>
                    <a:pt x="19" y="96"/>
                  </a:lnTo>
                  <a:lnTo>
                    <a:pt x="11" y="92"/>
                  </a:lnTo>
                  <a:lnTo>
                    <a:pt x="6" y="88"/>
                  </a:lnTo>
                  <a:lnTo>
                    <a:pt x="3" y="86"/>
                  </a:lnTo>
                  <a:lnTo>
                    <a:pt x="1" y="84"/>
                  </a:lnTo>
                  <a:lnTo>
                    <a:pt x="0" y="81"/>
                  </a:lnTo>
                  <a:lnTo>
                    <a:pt x="0" y="79"/>
                  </a:lnTo>
                  <a:lnTo>
                    <a:pt x="0" y="76"/>
                  </a:lnTo>
                  <a:lnTo>
                    <a:pt x="1" y="74"/>
                  </a:lnTo>
                  <a:lnTo>
                    <a:pt x="3" y="71"/>
                  </a:lnTo>
                  <a:lnTo>
                    <a:pt x="6" y="70"/>
                  </a:lnTo>
                  <a:lnTo>
                    <a:pt x="12" y="67"/>
                  </a:lnTo>
                  <a:lnTo>
                    <a:pt x="20" y="66"/>
                  </a:lnTo>
                  <a:lnTo>
                    <a:pt x="40" y="66"/>
                  </a:lnTo>
                  <a:lnTo>
                    <a:pt x="61" y="67"/>
                  </a:lnTo>
                  <a:lnTo>
                    <a:pt x="70" y="67"/>
                  </a:lnTo>
                  <a:lnTo>
                    <a:pt x="79" y="67"/>
                  </a:lnTo>
                  <a:lnTo>
                    <a:pt x="87" y="67"/>
                  </a:lnTo>
                  <a:lnTo>
                    <a:pt x="94" y="67"/>
                  </a:lnTo>
                  <a:lnTo>
                    <a:pt x="94" y="56"/>
                  </a:lnTo>
                  <a:lnTo>
                    <a:pt x="94" y="43"/>
                  </a:lnTo>
                  <a:lnTo>
                    <a:pt x="94" y="29"/>
                  </a:lnTo>
                  <a:lnTo>
                    <a:pt x="94" y="18"/>
                  </a:lnTo>
                  <a:lnTo>
                    <a:pt x="79" y="17"/>
                  </a:lnTo>
                  <a:lnTo>
                    <a:pt x="67" y="15"/>
                  </a:lnTo>
                  <a:lnTo>
                    <a:pt x="62" y="13"/>
                  </a:lnTo>
                  <a:lnTo>
                    <a:pt x="57" y="10"/>
                  </a:lnTo>
                  <a:lnTo>
                    <a:pt x="52" y="6"/>
                  </a:lnTo>
                  <a:lnTo>
                    <a:pt x="47" y="0"/>
                  </a:lnTo>
                  <a:lnTo>
                    <a:pt x="146" y="0"/>
                  </a:lnTo>
                  <a:lnTo>
                    <a:pt x="147" y="6"/>
                  </a:lnTo>
                  <a:lnTo>
                    <a:pt x="148" y="13"/>
                  </a:lnTo>
                  <a:lnTo>
                    <a:pt x="150" y="19"/>
                  </a:lnTo>
                  <a:lnTo>
                    <a:pt x="152" y="25"/>
                  </a:lnTo>
                  <a:lnTo>
                    <a:pt x="156" y="35"/>
                  </a:lnTo>
                  <a:lnTo>
                    <a:pt x="159" y="46"/>
                  </a:lnTo>
                  <a:lnTo>
                    <a:pt x="163" y="54"/>
                  </a:lnTo>
                  <a:lnTo>
                    <a:pt x="164" y="62"/>
                  </a:lnTo>
                  <a:lnTo>
                    <a:pt x="163" y="65"/>
                  </a:lnTo>
                  <a:lnTo>
                    <a:pt x="160" y="68"/>
                  </a:lnTo>
                  <a:lnTo>
                    <a:pt x="157" y="71"/>
                  </a:lnTo>
                  <a:lnTo>
                    <a:pt x="153" y="73"/>
                  </a:lnTo>
                  <a:lnTo>
                    <a:pt x="153" y="104"/>
                  </a:lnTo>
                </a:path>
              </a:pathLst>
            </a:custGeom>
            <a:grpFill/>
            <a:ln w="9525" cmpd="sng">
              <a:noFill/>
              <a:prstDash val="solid"/>
              <a:round/>
              <a:headEnd/>
              <a:tailEnd/>
            </a:ln>
          </p:spPr>
          <p:txBody>
            <a:bodyPr/>
            <a:lstStyle/>
            <a:p>
              <a:endParaRPr lang="en-US" sz="2178"/>
            </a:p>
          </p:txBody>
        </p:sp>
        <p:sp>
          <p:nvSpPr>
            <p:cNvPr id="133" name="Freeform 197">
              <a:extLst>
                <a:ext uri="{FF2B5EF4-FFF2-40B4-BE49-F238E27FC236}">
                  <a16:creationId xmlns:a16="http://schemas.microsoft.com/office/drawing/2014/main" id="{FEEAFBFD-2E19-4F49-BACC-7CD1983E4EFA}"/>
                </a:ext>
              </a:extLst>
            </p:cNvPr>
            <p:cNvSpPr>
              <a:spLocks/>
            </p:cNvSpPr>
            <p:nvPr>
              <p:custDataLst>
                <p:tags r:id="rId124"/>
              </p:custDataLst>
            </p:nvPr>
          </p:nvSpPr>
          <p:spPr bwMode="auto">
            <a:xfrm>
              <a:off x="2536825" y="5400675"/>
              <a:ext cx="23813" cy="57150"/>
            </a:xfrm>
            <a:custGeom>
              <a:avLst/>
              <a:gdLst>
                <a:gd name="T0" fmla="*/ 0 w 53"/>
                <a:gd name="T1" fmla="*/ 8 h 19"/>
                <a:gd name="T2" fmla="*/ 7 w 53"/>
                <a:gd name="T3" fmla="*/ 13 h 19"/>
                <a:gd name="T4" fmla="*/ 14 w 53"/>
                <a:gd name="T5" fmla="*/ 17 h 19"/>
                <a:gd name="T6" fmla="*/ 22 w 53"/>
                <a:gd name="T7" fmla="*/ 19 h 19"/>
                <a:gd name="T8" fmla="*/ 29 w 53"/>
                <a:gd name="T9" fmla="*/ 19 h 19"/>
                <a:gd name="T10" fmla="*/ 35 w 53"/>
                <a:gd name="T11" fmla="*/ 18 h 19"/>
                <a:gd name="T12" fmla="*/ 42 w 53"/>
                <a:gd name="T13" fmla="*/ 15 h 19"/>
                <a:gd name="T14" fmla="*/ 47 w 53"/>
                <a:gd name="T15" fmla="*/ 12 h 19"/>
                <a:gd name="T16" fmla="*/ 53 w 53"/>
                <a:gd name="T17" fmla="*/ 8 h 19"/>
                <a:gd name="T18" fmla="*/ 47 w 53"/>
                <a:gd name="T19" fmla="*/ 5 h 19"/>
                <a:gd name="T20" fmla="*/ 42 w 53"/>
                <a:gd name="T21" fmla="*/ 2 h 19"/>
                <a:gd name="T22" fmla="*/ 35 w 53"/>
                <a:gd name="T23" fmla="*/ 1 h 19"/>
                <a:gd name="T24" fmla="*/ 29 w 53"/>
                <a:gd name="T25" fmla="*/ 0 h 19"/>
                <a:gd name="T26" fmla="*/ 22 w 53"/>
                <a:gd name="T27" fmla="*/ 0 h 19"/>
                <a:gd name="T28" fmla="*/ 14 w 53"/>
                <a:gd name="T29" fmla="*/ 1 h 19"/>
                <a:gd name="T30" fmla="*/ 7 w 53"/>
                <a:gd name="T31" fmla="*/ 3 h 19"/>
                <a:gd name="T32" fmla="*/ 0 w 53"/>
                <a:gd name="T33" fmla="*/ 8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3" h="19">
                  <a:moveTo>
                    <a:pt x="0" y="8"/>
                  </a:moveTo>
                  <a:lnTo>
                    <a:pt x="7" y="13"/>
                  </a:lnTo>
                  <a:lnTo>
                    <a:pt x="14" y="17"/>
                  </a:lnTo>
                  <a:lnTo>
                    <a:pt x="22" y="19"/>
                  </a:lnTo>
                  <a:lnTo>
                    <a:pt x="29" y="19"/>
                  </a:lnTo>
                  <a:lnTo>
                    <a:pt x="35" y="18"/>
                  </a:lnTo>
                  <a:lnTo>
                    <a:pt x="42" y="15"/>
                  </a:lnTo>
                  <a:lnTo>
                    <a:pt x="47" y="12"/>
                  </a:lnTo>
                  <a:lnTo>
                    <a:pt x="53" y="8"/>
                  </a:lnTo>
                  <a:lnTo>
                    <a:pt x="47" y="5"/>
                  </a:lnTo>
                  <a:lnTo>
                    <a:pt x="42" y="2"/>
                  </a:lnTo>
                  <a:lnTo>
                    <a:pt x="35" y="1"/>
                  </a:lnTo>
                  <a:lnTo>
                    <a:pt x="29" y="0"/>
                  </a:lnTo>
                  <a:lnTo>
                    <a:pt x="22" y="0"/>
                  </a:lnTo>
                  <a:lnTo>
                    <a:pt x="14" y="1"/>
                  </a:lnTo>
                  <a:lnTo>
                    <a:pt x="7" y="3"/>
                  </a:lnTo>
                  <a:lnTo>
                    <a:pt x="0" y="8"/>
                  </a:lnTo>
                </a:path>
              </a:pathLst>
            </a:custGeom>
            <a:grpFill/>
            <a:ln w="9525" cmpd="sng">
              <a:noFill/>
              <a:prstDash val="solid"/>
              <a:round/>
              <a:headEnd/>
              <a:tailEnd/>
            </a:ln>
          </p:spPr>
          <p:txBody>
            <a:bodyPr/>
            <a:lstStyle/>
            <a:p>
              <a:endParaRPr lang="en-US" sz="2178"/>
            </a:p>
          </p:txBody>
        </p:sp>
        <p:sp>
          <p:nvSpPr>
            <p:cNvPr id="134" name="Freeform 198">
              <a:extLst>
                <a:ext uri="{FF2B5EF4-FFF2-40B4-BE49-F238E27FC236}">
                  <a16:creationId xmlns:a16="http://schemas.microsoft.com/office/drawing/2014/main" id="{35EE78BF-5E11-418A-A56E-93583D54E5E3}"/>
                </a:ext>
              </a:extLst>
            </p:cNvPr>
            <p:cNvSpPr>
              <a:spLocks/>
            </p:cNvSpPr>
            <p:nvPr>
              <p:custDataLst>
                <p:tags r:id="rId125"/>
              </p:custDataLst>
            </p:nvPr>
          </p:nvSpPr>
          <p:spPr bwMode="auto">
            <a:xfrm>
              <a:off x="2501900" y="5380038"/>
              <a:ext cx="34925" cy="58737"/>
            </a:xfrm>
            <a:custGeom>
              <a:avLst/>
              <a:gdLst>
                <a:gd name="T0" fmla="*/ 0 w 80"/>
                <a:gd name="T1" fmla="*/ 0 h 18"/>
                <a:gd name="T2" fmla="*/ 1 w 80"/>
                <a:gd name="T3" fmla="*/ 6 h 18"/>
                <a:gd name="T4" fmla="*/ 5 w 80"/>
                <a:gd name="T5" fmla="*/ 12 h 18"/>
                <a:gd name="T6" fmla="*/ 8 w 80"/>
                <a:gd name="T7" fmla="*/ 14 h 18"/>
                <a:gd name="T8" fmla="*/ 11 w 80"/>
                <a:gd name="T9" fmla="*/ 16 h 18"/>
                <a:gd name="T10" fmla="*/ 15 w 80"/>
                <a:gd name="T11" fmla="*/ 18 h 18"/>
                <a:gd name="T12" fmla="*/ 20 w 80"/>
                <a:gd name="T13" fmla="*/ 18 h 18"/>
                <a:gd name="T14" fmla="*/ 22 w 80"/>
                <a:gd name="T15" fmla="*/ 15 h 18"/>
                <a:gd name="T16" fmla="*/ 24 w 80"/>
                <a:gd name="T17" fmla="*/ 13 h 18"/>
                <a:gd name="T18" fmla="*/ 26 w 80"/>
                <a:gd name="T19" fmla="*/ 11 h 18"/>
                <a:gd name="T20" fmla="*/ 31 w 80"/>
                <a:gd name="T21" fmla="*/ 10 h 18"/>
                <a:gd name="T22" fmla="*/ 38 w 80"/>
                <a:gd name="T23" fmla="*/ 8 h 18"/>
                <a:gd name="T24" fmla="*/ 47 w 80"/>
                <a:gd name="T25" fmla="*/ 7 h 18"/>
                <a:gd name="T26" fmla="*/ 57 w 80"/>
                <a:gd name="T27" fmla="*/ 7 h 18"/>
                <a:gd name="T28" fmla="*/ 66 w 80"/>
                <a:gd name="T29" fmla="*/ 6 h 18"/>
                <a:gd name="T30" fmla="*/ 70 w 80"/>
                <a:gd name="T31" fmla="*/ 5 h 18"/>
                <a:gd name="T32" fmla="*/ 74 w 80"/>
                <a:gd name="T33" fmla="*/ 4 h 18"/>
                <a:gd name="T34" fmla="*/ 77 w 80"/>
                <a:gd name="T35" fmla="*/ 2 h 18"/>
                <a:gd name="T36" fmla="*/ 80 w 80"/>
                <a:gd name="T37" fmla="*/ 0 h 18"/>
                <a:gd name="T38" fmla="*/ 0 w 80"/>
                <a:gd name="T39"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0" h="18">
                  <a:moveTo>
                    <a:pt x="0" y="0"/>
                  </a:moveTo>
                  <a:lnTo>
                    <a:pt x="1" y="6"/>
                  </a:lnTo>
                  <a:lnTo>
                    <a:pt x="5" y="12"/>
                  </a:lnTo>
                  <a:lnTo>
                    <a:pt x="8" y="14"/>
                  </a:lnTo>
                  <a:lnTo>
                    <a:pt x="11" y="16"/>
                  </a:lnTo>
                  <a:lnTo>
                    <a:pt x="15" y="18"/>
                  </a:lnTo>
                  <a:lnTo>
                    <a:pt x="20" y="18"/>
                  </a:lnTo>
                  <a:lnTo>
                    <a:pt x="22" y="15"/>
                  </a:lnTo>
                  <a:lnTo>
                    <a:pt x="24" y="13"/>
                  </a:lnTo>
                  <a:lnTo>
                    <a:pt x="26" y="11"/>
                  </a:lnTo>
                  <a:lnTo>
                    <a:pt x="31" y="10"/>
                  </a:lnTo>
                  <a:lnTo>
                    <a:pt x="38" y="8"/>
                  </a:lnTo>
                  <a:lnTo>
                    <a:pt x="47" y="7"/>
                  </a:lnTo>
                  <a:lnTo>
                    <a:pt x="57" y="7"/>
                  </a:lnTo>
                  <a:lnTo>
                    <a:pt x="66" y="6"/>
                  </a:lnTo>
                  <a:lnTo>
                    <a:pt x="70" y="5"/>
                  </a:lnTo>
                  <a:lnTo>
                    <a:pt x="74" y="4"/>
                  </a:lnTo>
                  <a:lnTo>
                    <a:pt x="77" y="2"/>
                  </a:lnTo>
                  <a:lnTo>
                    <a:pt x="80" y="0"/>
                  </a:lnTo>
                  <a:lnTo>
                    <a:pt x="0" y="0"/>
                  </a:lnTo>
                </a:path>
              </a:pathLst>
            </a:custGeom>
            <a:grpFill/>
            <a:ln w="9525" cmpd="sng">
              <a:noFill/>
              <a:prstDash val="solid"/>
              <a:round/>
              <a:headEnd/>
              <a:tailEnd/>
            </a:ln>
          </p:spPr>
          <p:txBody>
            <a:bodyPr/>
            <a:lstStyle/>
            <a:p>
              <a:endParaRPr lang="en-US" sz="2178"/>
            </a:p>
          </p:txBody>
        </p:sp>
        <p:sp>
          <p:nvSpPr>
            <p:cNvPr id="135" name="Freeform 199">
              <a:extLst>
                <a:ext uri="{FF2B5EF4-FFF2-40B4-BE49-F238E27FC236}">
                  <a16:creationId xmlns:a16="http://schemas.microsoft.com/office/drawing/2014/main" id="{2061567A-1670-47C1-A44A-869911377F99}"/>
                </a:ext>
              </a:extLst>
            </p:cNvPr>
            <p:cNvSpPr>
              <a:spLocks/>
            </p:cNvSpPr>
            <p:nvPr>
              <p:custDataLst>
                <p:tags r:id="rId126"/>
              </p:custDataLst>
            </p:nvPr>
          </p:nvSpPr>
          <p:spPr bwMode="auto">
            <a:xfrm>
              <a:off x="2501900" y="5359400"/>
              <a:ext cx="22225" cy="60325"/>
            </a:xfrm>
            <a:custGeom>
              <a:avLst/>
              <a:gdLst>
                <a:gd name="T0" fmla="*/ 20 w 46"/>
                <a:gd name="T1" fmla="*/ 0 h 27"/>
                <a:gd name="T2" fmla="*/ 0 w 46"/>
                <a:gd name="T3" fmla="*/ 18 h 27"/>
                <a:gd name="T4" fmla="*/ 9 w 46"/>
                <a:gd name="T5" fmla="*/ 22 h 27"/>
                <a:gd name="T6" fmla="*/ 16 w 46"/>
                <a:gd name="T7" fmla="*/ 25 h 27"/>
                <a:gd name="T8" fmla="*/ 23 w 46"/>
                <a:gd name="T9" fmla="*/ 27 h 27"/>
                <a:gd name="T10" fmla="*/ 29 w 46"/>
                <a:gd name="T11" fmla="*/ 27 h 27"/>
                <a:gd name="T12" fmla="*/ 33 w 46"/>
                <a:gd name="T13" fmla="*/ 27 h 27"/>
                <a:gd name="T14" fmla="*/ 37 w 46"/>
                <a:gd name="T15" fmla="*/ 25 h 27"/>
                <a:gd name="T16" fmla="*/ 42 w 46"/>
                <a:gd name="T17" fmla="*/ 22 h 27"/>
                <a:gd name="T18" fmla="*/ 46 w 46"/>
                <a:gd name="T19" fmla="*/ 18 h 27"/>
                <a:gd name="T20" fmla="*/ 41 w 46"/>
                <a:gd name="T21" fmla="*/ 16 h 27"/>
                <a:gd name="T22" fmla="*/ 33 w 46"/>
                <a:gd name="T23" fmla="*/ 11 h 27"/>
                <a:gd name="T24" fmla="*/ 26 w 46"/>
                <a:gd name="T25" fmla="*/ 5 h 27"/>
                <a:gd name="T26" fmla="*/ 20 w 46"/>
                <a:gd name="T27" fmla="*/ 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6" h="27">
                  <a:moveTo>
                    <a:pt x="20" y="0"/>
                  </a:moveTo>
                  <a:lnTo>
                    <a:pt x="0" y="18"/>
                  </a:lnTo>
                  <a:lnTo>
                    <a:pt x="9" y="22"/>
                  </a:lnTo>
                  <a:lnTo>
                    <a:pt x="16" y="25"/>
                  </a:lnTo>
                  <a:lnTo>
                    <a:pt x="23" y="27"/>
                  </a:lnTo>
                  <a:lnTo>
                    <a:pt x="29" y="27"/>
                  </a:lnTo>
                  <a:lnTo>
                    <a:pt x="33" y="27"/>
                  </a:lnTo>
                  <a:lnTo>
                    <a:pt x="37" y="25"/>
                  </a:lnTo>
                  <a:lnTo>
                    <a:pt x="42" y="22"/>
                  </a:lnTo>
                  <a:lnTo>
                    <a:pt x="46" y="18"/>
                  </a:lnTo>
                  <a:lnTo>
                    <a:pt x="41" y="16"/>
                  </a:lnTo>
                  <a:lnTo>
                    <a:pt x="33" y="11"/>
                  </a:lnTo>
                  <a:lnTo>
                    <a:pt x="26" y="5"/>
                  </a:lnTo>
                  <a:lnTo>
                    <a:pt x="20" y="0"/>
                  </a:lnTo>
                </a:path>
              </a:pathLst>
            </a:custGeom>
            <a:grpFill/>
            <a:ln w="9525" cmpd="sng">
              <a:noFill/>
              <a:prstDash val="solid"/>
              <a:round/>
              <a:headEnd/>
              <a:tailEnd/>
            </a:ln>
          </p:spPr>
          <p:txBody>
            <a:bodyPr/>
            <a:lstStyle/>
            <a:p>
              <a:endParaRPr lang="en-US" sz="2178"/>
            </a:p>
          </p:txBody>
        </p:sp>
        <p:sp>
          <p:nvSpPr>
            <p:cNvPr id="136" name="Freeform 200">
              <a:extLst>
                <a:ext uri="{FF2B5EF4-FFF2-40B4-BE49-F238E27FC236}">
                  <a16:creationId xmlns:a16="http://schemas.microsoft.com/office/drawing/2014/main" id="{F4420A65-DDEE-40FB-9793-DCECEE8E54C0}"/>
                </a:ext>
              </a:extLst>
            </p:cNvPr>
            <p:cNvSpPr>
              <a:spLocks/>
            </p:cNvSpPr>
            <p:nvPr>
              <p:custDataLst>
                <p:tags r:id="rId127"/>
              </p:custDataLst>
            </p:nvPr>
          </p:nvSpPr>
          <p:spPr bwMode="auto">
            <a:xfrm>
              <a:off x="2471738" y="5353050"/>
              <a:ext cx="25400" cy="60325"/>
            </a:xfrm>
            <a:custGeom>
              <a:avLst/>
              <a:gdLst>
                <a:gd name="T0" fmla="*/ 34 w 54"/>
                <a:gd name="T1" fmla="*/ 0 h 39"/>
                <a:gd name="T2" fmla="*/ 20 w 54"/>
                <a:gd name="T3" fmla="*/ 4 h 39"/>
                <a:gd name="T4" fmla="*/ 10 w 54"/>
                <a:gd name="T5" fmla="*/ 10 h 39"/>
                <a:gd name="T6" fmla="*/ 6 w 54"/>
                <a:gd name="T7" fmla="*/ 13 h 39"/>
                <a:gd name="T8" fmla="*/ 4 w 54"/>
                <a:gd name="T9" fmla="*/ 16 h 39"/>
                <a:gd name="T10" fmla="*/ 2 w 54"/>
                <a:gd name="T11" fmla="*/ 20 h 39"/>
                <a:gd name="T12" fmla="*/ 0 w 54"/>
                <a:gd name="T13" fmla="*/ 24 h 39"/>
                <a:gd name="T14" fmla="*/ 2 w 54"/>
                <a:gd name="T15" fmla="*/ 28 h 39"/>
                <a:gd name="T16" fmla="*/ 3 w 54"/>
                <a:gd name="T17" fmla="*/ 32 h 39"/>
                <a:gd name="T18" fmla="*/ 5 w 54"/>
                <a:gd name="T19" fmla="*/ 35 h 39"/>
                <a:gd name="T20" fmla="*/ 8 w 54"/>
                <a:gd name="T21" fmla="*/ 37 h 39"/>
                <a:gd name="T22" fmla="*/ 11 w 54"/>
                <a:gd name="T23" fmla="*/ 38 h 39"/>
                <a:gd name="T24" fmla="*/ 16 w 54"/>
                <a:gd name="T25" fmla="*/ 39 h 39"/>
                <a:gd name="T26" fmla="*/ 20 w 54"/>
                <a:gd name="T27" fmla="*/ 39 h 39"/>
                <a:gd name="T28" fmla="*/ 25 w 54"/>
                <a:gd name="T29" fmla="*/ 39 h 39"/>
                <a:gd name="T30" fmla="*/ 30 w 54"/>
                <a:gd name="T31" fmla="*/ 38 h 39"/>
                <a:gd name="T32" fmla="*/ 34 w 54"/>
                <a:gd name="T33" fmla="*/ 37 h 39"/>
                <a:gd name="T34" fmla="*/ 39 w 54"/>
                <a:gd name="T35" fmla="*/ 35 h 39"/>
                <a:gd name="T36" fmla="*/ 43 w 54"/>
                <a:gd name="T37" fmla="*/ 33 h 39"/>
                <a:gd name="T38" fmla="*/ 47 w 54"/>
                <a:gd name="T39" fmla="*/ 30 h 39"/>
                <a:gd name="T40" fmla="*/ 50 w 54"/>
                <a:gd name="T41" fmla="*/ 26 h 39"/>
                <a:gd name="T42" fmla="*/ 52 w 54"/>
                <a:gd name="T43" fmla="*/ 22 h 39"/>
                <a:gd name="T44" fmla="*/ 54 w 54"/>
                <a:gd name="T45" fmla="*/ 18 h 39"/>
                <a:gd name="T46" fmla="*/ 51 w 54"/>
                <a:gd name="T47" fmla="*/ 17 h 39"/>
                <a:gd name="T48" fmla="*/ 48 w 54"/>
                <a:gd name="T49" fmla="*/ 16 h 39"/>
                <a:gd name="T50" fmla="*/ 44 w 54"/>
                <a:gd name="T51" fmla="*/ 14 h 39"/>
                <a:gd name="T52" fmla="*/ 42 w 54"/>
                <a:gd name="T53" fmla="*/ 11 h 39"/>
                <a:gd name="T54" fmla="*/ 39 w 54"/>
                <a:gd name="T55" fmla="*/ 8 h 39"/>
                <a:gd name="T56" fmla="*/ 37 w 54"/>
                <a:gd name="T57" fmla="*/ 5 h 39"/>
                <a:gd name="T58" fmla="*/ 34 w 54"/>
                <a:gd name="T59" fmla="*/ 2 h 39"/>
                <a:gd name="T60" fmla="*/ 34 w 54"/>
                <a:gd name="T61" fmla="*/ 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4" h="39">
                  <a:moveTo>
                    <a:pt x="34" y="0"/>
                  </a:moveTo>
                  <a:lnTo>
                    <a:pt x="20" y="4"/>
                  </a:lnTo>
                  <a:lnTo>
                    <a:pt x="10" y="10"/>
                  </a:lnTo>
                  <a:lnTo>
                    <a:pt x="6" y="13"/>
                  </a:lnTo>
                  <a:lnTo>
                    <a:pt x="4" y="16"/>
                  </a:lnTo>
                  <a:lnTo>
                    <a:pt x="2" y="20"/>
                  </a:lnTo>
                  <a:lnTo>
                    <a:pt x="0" y="24"/>
                  </a:lnTo>
                  <a:lnTo>
                    <a:pt x="2" y="28"/>
                  </a:lnTo>
                  <a:lnTo>
                    <a:pt x="3" y="32"/>
                  </a:lnTo>
                  <a:lnTo>
                    <a:pt x="5" y="35"/>
                  </a:lnTo>
                  <a:lnTo>
                    <a:pt x="8" y="37"/>
                  </a:lnTo>
                  <a:lnTo>
                    <a:pt x="11" y="38"/>
                  </a:lnTo>
                  <a:lnTo>
                    <a:pt x="16" y="39"/>
                  </a:lnTo>
                  <a:lnTo>
                    <a:pt x="20" y="39"/>
                  </a:lnTo>
                  <a:lnTo>
                    <a:pt x="25" y="39"/>
                  </a:lnTo>
                  <a:lnTo>
                    <a:pt x="30" y="38"/>
                  </a:lnTo>
                  <a:lnTo>
                    <a:pt x="34" y="37"/>
                  </a:lnTo>
                  <a:lnTo>
                    <a:pt x="39" y="35"/>
                  </a:lnTo>
                  <a:lnTo>
                    <a:pt x="43" y="33"/>
                  </a:lnTo>
                  <a:lnTo>
                    <a:pt x="47" y="30"/>
                  </a:lnTo>
                  <a:lnTo>
                    <a:pt x="50" y="26"/>
                  </a:lnTo>
                  <a:lnTo>
                    <a:pt x="52" y="22"/>
                  </a:lnTo>
                  <a:lnTo>
                    <a:pt x="54" y="18"/>
                  </a:lnTo>
                  <a:lnTo>
                    <a:pt x="51" y="17"/>
                  </a:lnTo>
                  <a:lnTo>
                    <a:pt x="48" y="16"/>
                  </a:lnTo>
                  <a:lnTo>
                    <a:pt x="44" y="14"/>
                  </a:lnTo>
                  <a:lnTo>
                    <a:pt x="42" y="11"/>
                  </a:lnTo>
                  <a:lnTo>
                    <a:pt x="39" y="8"/>
                  </a:lnTo>
                  <a:lnTo>
                    <a:pt x="37" y="5"/>
                  </a:lnTo>
                  <a:lnTo>
                    <a:pt x="34" y="2"/>
                  </a:lnTo>
                  <a:lnTo>
                    <a:pt x="34" y="0"/>
                  </a:lnTo>
                </a:path>
              </a:pathLst>
            </a:custGeom>
            <a:grpFill/>
            <a:ln w="9525" cmpd="sng">
              <a:noFill/>
              <a:prstDash val="solid"/>
              <a:round/>
              <a:headEnd/>
              <a:tailEnd/>
            </a:ln>
          </p:spPr>
          <p:txBody>
            <a:bodyPr/>
            <a:lstStyle/>
            <a:p>
              <a:endParaRPr lang="en-US" sz="2178"/>
            </a:p>
          </p:txBody>
        </p:sp>
        <p:sp>
          <p:nvSpPr>
            <p:cNvPr id="137" name="Freeform 201">
              <a:extLst>
                <a:ext uri="{FF2B5EF4-FFF2-40B4-BE49-F238E27FC236}">
                  <a16:creationId xmlns:a16="http://schemas.microsoft.com/office/drawing/2014/main" id="{8B605ADB-8BC2-4BC3-8174-94D482EE0D66}"/>
                </a:ext>
              </a:extLst>
            </p:cNvPr>
            <p:cNvSpPr>
              <a:spLocks/>
            </p:cNvSpPr>
            <p:nvPr>
              <p:custDataLst>
                <p:tags r:id="rId128"/>
              </p:custDataLst>
            </p:nvPr>
          </p:nvSpPr>
          <p:spPr bwMode="auto">
            <a:xfrm>
              <a:off x="2446338" y="5343525"/>
              <a:ext cx="28575" cy="58738"/>
            </a:xfrm>
            <a:custGeom>
              <a:avLst/>
              <a:gdLst>
                <a:gd name="T0" fmla="*/ 0 w 60"/>
                <a:gd name="T1" fmla="*/ 11 h 15"/>
                <a:gd name="T2" fmla="*/ 10 w 60"/>
                <a:gd name="T3" fmla="*/ 13 h 15"/>
                <a:gd name="T4" fmla="*/ 18 w 60"/>
                <a:gd name="T5" fmla="*/ 14 h 15"/>
                <a:gd name="T6" fmla="*/ 27 w 60"/>
                <a:gd name="T7" fmla="*/ 15 h 15"/>
                <a:gd name="T8" fmla="*/ 35 w 60"/>
                <a:gd name="T9" fmla="*/ 15 h 15"/>
                <a:gd name="T10" fmla="*/ 41 w 60"/>
                <a:gd name="T11" fmla="*/ 14 h 15"/>
                <a:gd name="T12" fmla="*/ 48 w 60"/>
                <a:gd name="T13" fmla="*/ 12 h 15"/>
                <a:gd name="T14" fmla="*/ 55 w 60"/>
                <a:gd name="T15" fmla="*/ 9 h 15"/>
                <a:gd name="T16" fmla="*/ 60 w 60"/>
                <a:gd name="T17" fmla="*/ 5 h 15"/>
                <a:gd name="T18" fmla="*/ 57 w 60"/>
                <a:gd name="T19" fmla="*/ 3 h 15"/>
                <a:gd name="T20" fmla="*/ 54 w 60"/>
                <a:gd name="T21" fmla="*/ 0 h 15"/>
                <a:gd name="T22" fmla="*/ 51 w 60"/>
                <a:gd name="T23" fmla="*/ 0 h 15"/>
                <a:gd name="T24" fmla="*/ 47 w 60"/>
                <a:gd name="T25" fmla="*/ 0 h 15"/>
                <a:gd name="T26" fmla="*/ 40 w 60"/>
                <a:gd name="T27" fmla="*/ 0 h 15"/>
                <a:gd name="T28" fmla="*/ 33 w 60"/>
                <a:gd name="T29" fmla="*/ 3 h 15"/>
                <a:gd name="T30" fmla="*/ 24 w 60"/>
                <a:gd name="T31" fmla="*/ 6 h 15"/>
                <a:gd name="T32" fmla="*/ 16 w 60"/>
                <a:gd name="T33" fmla="*/ 8 h 15"/>
                <a:gd name="T34" fmla="*/ 7 w 60"/>
                <a:gd name="T35" fmla="*/ 10 h 15"/>
                <a:gd name="T36" fmla="*/ 0 w 60"/>
                <a:gd name="T37" fmla="*/ 11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0" h="15">
                  <a:moveTo>
                    <a:pt x="0" y="11"/>
                  </a:moveTo>
                  <a:lnTo>
                    <a:pt x="10" y="13"/>
                  </a:lnTo>
                  <a:lnTo>
                    <a:pt x="18" y="14"/>
                  </a:lnTo>
                  <a:lnTo>
                    <a:pt x="27" y="15"/>
                  </a:lnTo>
                  <a:lnTo>
                    <a:pt x="35" y="15"/>
                  </a:lnTo>
                  <a:lnTo>
                    <a:pt x="41" y="14"/>
                  </a:lnTo>
                  <a:lnTo>
                    <a:pt x="48" y="12"/>
                  </a:lnTo>
                  <a:lnTo>
                    <a:pt x="55" y="9"/>
                  </a:lnTo>
                  <a:lnTo>
                    <a:pt x="60" y="5"/>
                  </a:lnTo>
                  <a:lnTo>
                    <a:pt x="57" y="3"/>
                  </a:lnTo>
                  <a:lnTo>
                    <a:pt x="54" y="0"/>
                  </a:lnTo>
                  <a:lnTo>
                    <a:pt x="51" y="0"/>
                  </a:lnTo>
                  <a:lnTo>
                    <a:pt x="47" y="0"/>
                  </a:lnTo>
                  <a:lnTo>
                    <a:pt x="40" y="0"/>
                  </a:lnTo>
                  <a:lnTo>
                    <a:pt x="33" y="3"/>
                  </a:lnTo>
                  <a:lnTo>
                    <a:pt x="24" y="6"/>
                  </a:lnTo>
                  <a:lnTo>
                    <a:pt x="16" y="8"/>
                  </a:lnTo>
                  <a:lnTo>
                    <a:pt x="7" y="10"/>
                  </a:lnTo>
                  <a:lnTo>
                    <a:pt x="0" y="11"/>
                  </a:lnTo>
                </a:path>
              </a:pathLst>
            </a:custGeom>
            <a:grpFill/>
            <a:ln w="9525" cmpd="sng">
              <a:noFill/>
              <a:prstDash val="solid"/>
              <a:round/>
              <a:headEnd/>
              <a:tailEnd/>
            </a:ln>
          </p:spPr>
          <p:txBody>
            <a:bodyPr/>
            <a:lstStyle/>
            <a:p>
              <a:endParaRPr lang="en-US" sz="2178"/>
            </a:p>
          </p:txBody>
        </p:sp>
        <p:sp>
          <p:nvSpPr>
            <p:cNvPr id="138" name="Freeform 202">
              <a:extLst>
                <a:ext uri="{FF2B5EF4-FFF2-40B4-BE49-F238E27FC236}">
                  <a16:creationId xmlns:a16="http://schemas.microsoft.com/office/drawing/2014/main" id="{934450C8-4A1A-4D14-A25D-9BEA361902E5}"/>
                </a:ext>
              </a:extLst>
            </p:cNvPr>
            <p:cNvSpPr>
              <a:spLocks/>
            </p:cNvSpPr>
            <p:nvPr>
              <p:custDataLst>
                <p:tags r:id="rId129"/>
              </p:custDataLst>
            </p:nvPr>
          </p:nvSpPr>
          <p:spPr bwMode="auto">
            <a:xfrm>
              <a:off x="2422525" y="5330825"/>
              <a:ext cx="33338" cy="57150"/>
            </a:xfrm>
            <a:custGeom>
              <a:avLst/>
              <a:gdLst>
                <a:gd name="T0" fmla="*/ 40 w 79"/>
                <a:gd name="T1" fmla="*/ 0 h 32"/>
                <a:gd name="T2" fmla="*/ 34 w 79"/>
                <a:gd name="T3" fmla="*/ 1 h 32"/>
                <a:gd name="T4" fmla="*/ 30 w 79"/>
                <a:gd name="T5" fmla="*/ 2 h 32"/>
                <a:gd name="T6" fmla="*/ 25 w 79"/>
                <a:gd name="T7" fmla="*/ 4 h 32"/>
                <a:gd name="T8" fmla="*/ 20 w 79"/>
                <a:gd name="T9" fmla="*/ 6 h 32"/>
                <a:gd name="T10" fmla="*/ 15 w 79"/>
                <a:gd name="T11" fmla="*/ 9 h 32"/>
                <a:gd name="T12" fmla="*/ 10 w 79"/>
                <a:gd name="T13" fmla="*/ 11 h 32"/>
                <a:gd name="T14" fmla="*/ 5 w 79"/>
                <a:gd name="T15" fmla="*/ 12 h 32"/>
                <a:gd name="T16" fmla="*/ 0 w 79"/>
                <a:gd name="T17" fmla="*/ 13 h 32"/>
                <a:gd name="T18" fmla="*/ 5 w 79"/>
                <a:gd name="T19" fmla="*/ 21 h 32"/>
                <a:gd name="T20" fmla="*/ 10 w 79"/>
                <a:gd name="T21" fmla="*/ 26 h 32"/>
                <a:gd name="T22" fmla="*/ 12 w 79"/>
                <a:gd name="T23" fmla="*/ 29 h 32"/>
                <a:gd name="T24" fmla="*/ 15 w 79"/>
                <a:gd name="T25" fmla="*/ 31 h 32"/>
                <a:gd name="T26" fmla="*/ 18 w 79"/>
                <a:gd name="T27" fmla="*/ 31 h 32"/>
                <a:gd name="T28" fmla="*/ 20 w 79"/>
                <a:gd name="T29" fmla="*/ 32 h 32"/>
                <a:gd name="T30" fmla="*/ 27 w 79"/>
                <a:gd name="T31" fmla="*/ 31 h 32"/>
                <a:gd name="T32" fmla="*/ 34 w 79"/>
                <a:gd name="T33" fmla="*/ 30 h 32"/>
                <a:gd name="T34" fmla="*/ 41 w 79"/>
                <a:gd name="T35" fmla="*/ 27 h 32"/>
                <a:gd name="T36" fmla="*/ 48 w 79"/>
                <a:gd name="T37" fmla="*/ 24 h 32"/>
                <a:gd name="T38" fmla="*/ 62 w 79"/>
                <a:gd name="T39" fmla="*/ 18 h 32"/>
                <a:gd name="T40" fmla="*/ 79 w 79"/>
                <a:gd name="T41" fmla="*/ 13 h 32"/>
                <a:gd name="T42" fmla="*/ 67 w 79"/>
                <a:gd name="T43" fmla="*/ 6 h 32"/>
                <a:gd name="T44" fmla="*/ 58 w 79"/>
                <a:gd name="T45" fmla="*/ 2 h 32"/>
                <a:gd name="T46" fmla="*/ 49 w 79"/>
                <a:gd name="T47" fmla="*/ 1 h 32"/>
                <a:gd name="T48" fmla="*/ 40 w 79"/>
                <a:gd name="T49" fmla="*/ 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9" h="32">
                  <a:moveTo>
                    <a:pt x="40" y="0"/>
                  </a:moveTo>
                  <a:lnTo>
                    <a:pt x="34" y="1"/>
                  </a:lnTo>
                  <a:lnTo>
                    <a:pt x="30" y="2"/>
                  </a:lnTo>
                  <a:lnTo>
                    <a:pt x="25" y="4"/>
                  </a:lnTo>
                  <a:lnTo>
                    <a:pt x="20" y="6"/>
                  </a:lnTo>
                  <a:lnTo>
                    <a:pt x="15" y="9"/>
                  </a:lnTo>
                  <a:lnTo>
                    <a:pt x="10" y="11"/>
                  </a:lnTo>
                  <a:lnTo>
                    <a:pt x="5" y="12"/>
                  </a:lnTo>
                  <a:lnTo>
                    <a:pt x="0" y="13"/>
                  </a:lnTo>
                  <a:lnTo>
                    <a:pt x="5" y="21"/>
                  </a:lnTo>
                  <a:lnTo>
                    <a:pt x="10" y="26"/>
                  </a:lnTo>
                  <a:lnTo>
                    <a:pt x="12" y="29"/>
                  </a:lnTo>
                  <a:lnTo>
                    <a:pt x="15" y="31"/>
                  </a:lnTo>
                  <a:lnTo>
                    <a:pt x="18" y="31"/>
                  </a:lnTo>
                  <a:lnTo>
                    <a:pt x="20" y="32"/>
                  </a:lnTo>
                  <a:lnTo>
                    <a:pt x="27" y="31"/>
                  </a:lnTo>
                  <a:lnTo>
                    <a:pt x="34" y="30"/>
                  </a:lnTo>
                  <a:lnTo>
                    <a:pt x="41" y="27"/>
                  </a:lnTo>
                  <a:lnTo>
                    <a:pt x="48" y="24"/>
                  </a:lnTo>
                  <a:lnTo>
                    <a:pt x="62" y="18"/>
                  </a:lnTo>
                  <a:lnTo>
                    <a:pt x="79" y="13"/>
                  </a:lnTo>
                  <a:lnTo>
                    <a:pt x="67" y="6"/>
                  </a:lnTo>
                  <a:lnTo>
                    <a:pt x="58" y="2"/>
                  </a:lnTo>
                  <a:lnTo>
                    <a:pt x="49" y="1"/>
                  </a:lnTo>
                  <a:lnTo>
                    <a:pt x="40" y="0"/>
                  </a:lnTo>
                </a:path>
              </a:pathLst>
            </a:custGeom>
            <a:grpFill/>
            <a:ln w="9525" cmpd="sng">
              <a:noFill/>
              <a:prstDash val="solid"/>
              <a:round/>
              <a:headEnd/>
              <a:tailEnd/>
            </a:ln>
          </p:spPr>
          <p:txBody>
            <a:bodyPr/>
            <a:lstStyle/>
            <a:p>
              <a:endParaRPr lang="en-US" sz="2178"/>
            </a:p>
          </p:txBody>
        </p:sp>
        <p:sp>
          <p:nvSpPr>
            <p:cNvPr id="139" name="Freeform 203">
              <a:extLst>
                <a:ext uri="{FF2B5EF4-FFF2-40B4-BE49-F238E27FC236}">
                  <a16:creationId xmlns:a16="http://schemas.microsoft.com/office/drawing/2014/main" id="{1D7B7FDF-3C15-48AD-92D8-E489CC56DFCC}"/>
                </a:ext>
              </a:extLst>
            </p:cNvPr>
            <p:cNvSpPr>
              <a:spLocks/>
            </p:cNvSpPr>
            <p:nvPr>
              <p:custDataLst>
                <p:tags r:id="rId130"/>
              </p:custDataLst>
            </p:nvPr>
          </p:nvSpPr>
          <p:spPr bwMode="auto">
            <a:xfrm>
              <a:off x="2416175" y="5311775"/>
              <a:ext cx="30163" cy="57150"/>
            </a:xfrm>
            <a:custGeom>
              <a:avLst/>
              <a:gdLst>
                <a:gd name="T0" fmla="*/ 33 w 66"/>
                <a:gd name="T1" fmla="*/ 0 h 19"/>
                <a:gd name="T2" fmla="*/ 25 w 66"/>
                <a:gd name="T3" fmla="*/ 1 h 19"/>
                <a:gd name="T4" fmla="*/ 19 w 66"/>
                <a:gd name="T5" fmla="*/ 2 h 19"/>
                <a:gd name="T6" fmla="*/ 13 w 66"/>
                <a:gd name="T7" fmla="*/ 4 h 19"/>
                <a:gd name="T8" fmla="*/ 9 w 66"/>
                <a:gd name="T9" fmla="*/ 7 h 19"/>
                <a:gd name="T10" fmla="*/ 5 w 66"/>
                <a:gd name="T11" fmla="*/ 11 h 19"/>
                <a:gd name="T12" fmla="*/ 2 w 66"/>
                <a:gd name="T13" fmla="*/ 14 h 19"/>
                <a:gd name="T14" fmla="*/ 0 w 66"/>
                <a:gd name="T15" fmla="*/ 17 h 19"/>
                <a:gd name="T16" fmla="*/ 0 w 66"/>
                <a:gd name="T17" fmla="*/ 19 h 19"/>
                <a:gd name="T18" fmla="*/ 19 w 66"/>
                <a:gd name="T19" fmla="*/ 19 h 19"/>
                <a:gd name="T20" fmla="*/ 38 w 66"/>
                <a:gd name="T21" fmla="*/ 19 h 19"/>
                <a:gd name="T22" fmla="*/ 46 w 66"/>
                <a:gd name="T23" fmla="*/ 18 h 19"/>
                <a:gd name="T24" fmla="*/ 54 w 66"/>
                <a:gd name="T25" fmla="*/ 17 h 19"/>
                <a:gd name="T26" fmla="*/ 61 w 66"/>
                <a:gd name="T27" fmla="*/ 15 h 19"/>
                <a:gd name="T28" fmla="*/ 66 w 66"/>
                <a:gd name="T29" fmla="*/ 13 h 19"/>
                <a:gd name="T30" fmla="*/ 57 w 66"/>
                <a:gd name="T31" fmla="*/ 8 h 19"/>
                <a:gd name="T32" fmla="*/ 50 w 66"/>
                <a:gd name="T33" fmla="*/ 4 h 19"/>
                <a:gd name="T34" fmla="*/ 42 w 66"/>
                <a:gd name="T35" fmla="*/ 1 h 19"/>
                <a:gd name="T36" fmla="*/ 33 w 66"/>
                <a:gd name="T37"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6" h="19">
                  <a:moveTo>
                    <a:pt x="33" y="0"/>
                  </a:moveTo>
                  <a:lnTo>
                    <a:pt x="25" y="1"/>
                  </a:lnTo>
                  <a:lnTo>
                    <a:pt x="19" y="2"/>
                  </a:lnTo>
                  <a:lnTo>
                    <a:pt x="13" y="4"/>
                  </a:lnTo>
                  <a:lnTo>
                    <a:pt x="9" y="7"/>
                  </a:lnTo>
                  <a:lnTo>
                    <a:pt x="5" y="11"/>
                  </a:lnTo>
                  <a:lnTo>
                    <a:pt x="2" y="14"/>
                  </a:lnTo>
                  <a:lnTo>
                    <a:pt x="0" y="17"/>
                  </a:lnTo>
                  <a:lnTo>
                    <a:pt x="0" y="19"/>
                  </a:lnTo>
                  <a:lnTo>
                    <a:pt x="19" y="19"/>
                  </a:lnTo>
                  <a:lnTo>
                    <a:pt x="38" y="19"/>
                  </a:lnTo>
                  <a:lnTo>
                    <a:pt x="46" y="18"/>
                  </a:lnTo>
                  <a:lnTo>
                    <a:pt x="54" y="17"/>
                  </a:lnTo>
                  <a:lnTo>
                    <a:pt x="61" y="15"/>
                  </a:lnTo>
                  <a:lnTo>
                    <a:pt x="66" y="13"/>
                  </a:lnTo>
                  <a:lnTo>
                    <a:pt x="57" y="8"/>
                  </a:lnTo>
                  <a:lnTo>
                    <a:pt x="50" y="4"/>
                  </a:lnTo>
                  <a:lnTo>
                    <a:pt x="42" y="1"/>
                  </a:lnTo>
                  <a:lnTo>
                    <a:pt x="33" y="0"/>
                  </a:lnTo>
                </a:path>
              </a:pathLst>
            </a:custGeom>
            <a:grpFill/>
            <a:ln w="9525" cmpd="sng">
              <a:noFill/>
              <a:prstDash val="solid"/>
              <a:round/>
              <a:headEnd/>
              <a:tailEnd/>
            </a:ln>
          </p:spPr>
          <p:txBody>
            <a:bodyPr/>
            <a:lstStyle/>
            <a:p>
              <a:endParaRPr lang="en-US" sz="2178"/>
            </a:p>
          </p:txBody>
        </p:sp>
        <p:sp>
          <p:nvSpPr>
            <p:cNvPr id="140" name="Freeform 204">
              <a:extLst>
                <a:ext uri="{FF2B5EF4-FFF2-40B4-BE49-F238E27FC236}">
                  <a16:creationId xmlns:a16="http://schemas.microsoft.com/office/drawing/2014/main" id="{67E0E5A8-A9C1-4FB8-BAA4-460BEE167263}"/>
                </a:ext>
              </a:extLst>
            </p:cNvPr>
            <p:cNvSpPr>
              <a:spLocks/>
            </p:cNvSpPr>
            <p:nvPr>
              <p:custDataLst>
                <p:tags r:id="rId131"/>
              </p:custDataLst>
            </p:nvPr>
          </p:nvSpPr>
          <p:spPr bwMode="auto">
            <a:xfrm>
              <a:off x="2316163" y="5002213"/>
              <a:ext cx="25400" cy="60325"/>
            </a:xfrm>
            <a:custGeom>
              <a:avLst/>
              <a:gdLst>
                <a:gd name="T0" fmla="*/ 13 w 53"/>
                <a:gd name="T1" fmla="*/ 0 h 80"/>
                <a:gd name="T2" fmla="*/ 8 w 53"/>
                <a:gd name="T3" fmla="*/ 5 h 80"/>
                <a:gd name="T4" fmla="*/ 4 w 53"/>
                <a:gd name="T5" fmla="*/ 10 h 80"/>
                <a:gd name="T6" fmla="*/ 2 w 53"/>
                <a:gd name="T7" fmla="*/ 13 h 80"/>
                <a:gd name="T8" fmla="*/ 1 w 53"/>
                <a:gd name="T9" fmla="*/ 16 h 80"/>
                <a:gd name="T10" fmla="*/ 0 w 53"/>
                <a:gd name="T11" fmla="*/ 20 h 80"/>
                <a:gd name="T12" fmla="*/ 0 w 53"/>
                <a:gd name="T13" fmla="*/ 25 h 80"/>
                <a:gd name="T14" fmla="*/ 0 w 53"/>
                <a:gd name="T15" fmla="*/ 30 h 80"/>
                <a:gd name="T16" fmla="*/ 2 w 53"/>
                <a:gd name="T17" fmla="*/ 39 h 80"/>
                <a:gd name="T18" fmla="*/ 6 w 53"/>
                <a:gd name="T19" fmla="*/ 48 h 80"/>
                <a:gd name="T20" fmla="*/ 9 w 53"/>
                <a:gd name="T21" fmla="*/ 57 h 80"/>
                <a:gd name="T22" fmla="*/ 13 w 53"/>
                <a:gd name="T23" fmla="*/ 66 h 80"/>
                <a:gd name="T24" fmla="*/ 20 w 53"/>
                <a:gd name="T25" fmla="*/ 73 h 80"/>
                <a:gd name="T26" fmla="*/ 22 w 53"/>
                <a:gd name="T27" fmla="*/ 76 h 80"/>
                <a:gd name="T28" fmla="*/ 26 w 53"/>
                <a:gd name="T29" fmla="*/ 78 h 80"/>
                <a:gd name="T30" fmla="*/ 30 w 53"/>
                <a:gd name="T31" fmla="*/ 80 h 80"/>
                <a:gd name="T32" fmla="*/ 33 w 53"/>
                <a:gd name="T33" fmla="*/ 80 h 80"/>
                <a:gd name="T34" fmla="*/ 36 w 53"/>
                <a:gd name="T35" fmla="*/ 79 h 80"/>
                <a:gd name="T36" fmla="*/ 38 w 53"/>
                <a:gd name="T37" fmla="*/ 78 h 80"/>
                <a:gd name="T38" fmla="*/ 42 w 53"/>
                <a:gd name="T39" fmla="*/ 76 h 80"/>
                <a:gd name="T40" fmla="*/ 45 w 53"/>
                <a:gd name="T41" fmla="*/ 73 h 80"/>
                <a:gd name="T42" fmla="*/ 48 w 53"/>
                <a:gd name="T43" fmla="*/ 70 h 80"/>
                <a:gd name="T44" fmla="*/ 51 w 53"/>
                <a:gd name="T45" fmla="*/ 67 h 80"/>
                <a:gd name="T46" fmla="*/ 53 w 53"/>
                <a:gd name="T47" fmla="*/ 64 h 80"/>
                <a:gd name="T48" fmla="*/ 53 w 53"/>
                <a:gd name="T49" fmla="*/ 62 h 80"/>
                <a:gd name="T50" fmla="*/ 52 w 53"/>
                <a:gd name="T51" fmla="*/ 54 h 80"/>
                <a:gd name="T52" fmla="*/ 49 w 53"/>
                <a:gd name="T53" fmla="*/ 47 h 80"/>
                <a:gd name="T54" fmla="*/ 46 w 53"/>
                <a:gd name="T55" fmla="*/ 42 h 80"/>
                <a:gd name="T56" fmla="*/ 43 w 53"/>
                <a:gd name="T57" fmla="*/ 37 h 80"/>
                <a:gd name="T58" fmla="*/ 40 w 53"/>
                <a:gd name="T59" fmla="*/ 32 h 80"/>
                <a:gd name="T60" fmla="*/ 36 w 53"/>
                <a:gd name="T61" fmla="*/ 27 h 80"/>
                <a:gd name="T62" fmla="*/ 34 w 53"/>
                <a:gd name="T63" fmla="*/ 20 h 80"/>
                <a:gd name="T64" fmla="*/ 33 w 53"/>
                <a:gd name="T65" fmla="*/ 12 h 80"/>
                <a:gd name="T66" fmla="*/ 33 w 53"/>
                <a:gd name="T67" fmla="*/ 10 h 80"/>
                <a:gd name="T68" fmla="*/ 31 w 53"/>
                <a:gd name="T69" fmla="*/ 8 h 80"/>
                <a:gd name="T70" fmla="*/ 29 w 53"/>
                <a:gd name="T71" fmla="*/ 6 h 80"/>
                <a:gd name="T72" fmla="*/ 25 w 53"/>
                <a:gd name="T73" fmla="*/ 4 h 80"/>
                <a:gd name="T74" fmla="*/ 19 w 53"/>
                <a:gd name="T75" fmla="*/ 1 h 80"/>
                <a:gd name="T76" fmla="*/ 13 w 53"/>
                <a:gd name="T77" fmla="*/ 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53" h="80">
                  <a:moveTo>
                    <a:pt x="13" y="0"/>
                  </a:moveTo>
                  <a:lnTo>
                    <a:pt x="8" y="5"/>
                  </a:lnTo>
                  <a:lnTo>
                    <a:pt x="4" y="10"/>
                  </a:lnTo>
                  <a:lnTo>
                    <a:pt x="2" y="13"/>
                  </a:lnTo>
                  <a:lnTo>
                    <a:pt x="1" y="16"/>
                  </a:lnTo>
                  <a:lnTo>
                    <a:pt x="0" y="20"/>
                  </a:lnTo>
                  <a:lnTo>
                    <a:pt x="0" y="25"/>
                  </a:lnTo>
                  <a:lnTo>
                    <a:pt x="0" y="30"/>
                  </a:lnTo>
                  <a:lnTo>
                    <a:pt x="2" y="39"/>
                  </a:lnTo>
                  <a:lnTo>
                    <a:pt x="6" y="48"/>
                  </a:lnTo>
                  <a:lnTo>
                    <a:pt x="9" y="57"/>
                  </a:lnTo>
                  <a:lnTo>
                    <a:pt x="13" y="66"/>
                  </a:lnTo>
                  <a:lnTo>
                    <a:pt x="20" y="73"/>
                  </a:lnTo>
                  <a:lnTo>
                    <a:pt x="22" y="76"/>
                  </a:lnTo>
                  <a:lnTo>
                    <a:pt x="26" y="78"/>
                  </a:lnTo>
                  <a:lnTo>
                    <a:pt x="30" y="80"/>
                  </a:lnTo>
                  <a:lnTo>
                    <a:pt x="33" y="80"/>
                  </a:lnTo>
                  <a:lnTo>
                    <a:pt x="36" y="79"/>
                  </a:lnTo>
                  <a:lnTo>
                    <a:pt x="38" y="78"/>
                  </a:lnTo>
                  <a:lnTo>
                    <a:pt x="42" y="76"/>
                  </a:lnTo>
                  <a:lnTo>
                    <a:pt x="45" y="73"/>
                  </a:lnTo>
                  <a:lnTo>
                    <a:pt x="48" y="70"/>
                  </a:lnTo>
                  <a:lnTo>
                    <a:pt x="51" y="67"/>
                  </a:lnTo>
                  <a:lnTo>
                    <a:pt x="53" y="64"/>
                  </a:lnTo>
                  <a:lnTo>
                    <a:pt x="53" y="62"/>
                  </a:lnTo>
                  <a:lnTo>
                    <a:pt x="52" y="54"/>
                  </a:lnTo>
                  <a:lnTo>
                    <a:pt x="49" y="47"/>
                  </a:lnTo>
                  <a:lnTo>
                    <a:pt x="46" y="42"/>
                  </a:lnTo>
                  <a:lnTo>
                    <a:pt x="43" y="37"/>
                  </a:lnTo>
                  <a:lnTo>
                    <a:pt x="40" y="32"/>
                  </a:lnTo>
                  <a:lnTo>
                    <a:pt x="36" y="27"/>
                  </a:lnTo>
                  <a:lnTo>
                    <a:pt x="34" y="20"/>
                  </a:lnTo>
                  <a:lnTo>
                    <a:pt x="33" y="12"/>
                  </a:lnTo>
                  <a:lnTo>
                    <a:pt x="33" y="10"/>
                  </a:lnTo>
                  <a:lnTo>
                    <a:pt x="31" y="8"/>
                  </a:lnTo>
                  <a:lnTo>
                    <a:pt x="29" y="6"/>
                  </a:lnTo>
                  <a:lnTo>
                    <a:pt x="25" y="4"/>
                  </a:lnTo>
                  <a:lnTo>
                    <a:pt x="19" y="1"/>
                  </a:lnTo>
                  <a:lnTo>
                    <a:pt x="13" y="0"/>
                  </a:lnTo>
                </a:path>
              </a:pathLst>
            </a:custGeom>
            <a:grpFill/>
            <a:ln w="9525" cmpd="sng">
              <a:noFill/>
              <a:prstDash val="solid"/>
              <a:round/>
              <a:headEnd/>
              <a:tailEnd/>
            </a:ln>
          </p:spPr>
          <p:txBody>
            <a:bodyPr/>
            <a:lstStyle/>
            <a:p>
              <a:endParaRPr lang="en-US" sz="2178"/>
            </a:p>
          </p:txBody>
        </p:sp>
        <p:sp>
          <p:nvSpPr>
            <p:cNvPr id="141" name="Freeform 205">
              <a:extLst>
                <a:ext uri="{FF2B5EF4-FFF2-40B4-BE49-F238E27FC236}">
                  <a16:creationId xmlns:a16="http://schemas.microsoft.com/office/drawing/2014/main" id="{D04891C4-C1B0-41E6-9AB4-9819C2991059}"/>
                </a:ext>
              </a:extLst>
            </p:cNvPr>
            <p:cNvSpPr>
              <a:spLocks/>
            </p:cNvSpPr>
            <p:nvPr>
              <p:custDataLst>
                <p:tags r:id="rId132"/>
              </p:custDataLst>
            </p:nvPr>
          </p:nvSpPr>
          <p:spPr bwMode="auto">
            <a:xfrm>
              <a:off x="2346325" y="5097463"/>
              <a:ext cx="17463" cy="53975"/>
            </a:xfrm>
            <a:custGeom>
              <a:avLst/>
              <a:gdLst>
                <a:gd name="T0" fmla="*/ 0 w 41"/>
                <a:gd name="T1" fmla="*/ 43 h 43"/>
                <a:gd name="T2" fmla="*/ 27 w 41"/>
                <a:gd name="T3" fmla="*/ 43 h 43"/>
                <a:gd name="T4" fmla="*/ 41 w 41"/>
                <a:gd name="T5" fmla="*/ 24 h 43"/>
                <a:gd name="T6" fmla="*/ 38 w 41"/>
                <a:gd name="T7" fmla="*/ 12 h 43"/>
                <a:gd name="T8" fmla="*/ 34 w 41"/>
                <a:gd name="T9" fmla="*/ 0 h 43"/>
                <a:gd name="T10" fmla="*/ 27 w 41"/>
                <a:gd name="T11" fmla="*/ 4 h 43"/>
                <a:gd name="T12" fmla="*/ 20 w 41"/>
                <a:gd name="T13" fmla="*/ 9 h 43"/>
                <a:gd name="T14" fmla="*/ 15 w 41"/>
                <a:gd name="T15" fmla="*/ 14 h 43"/>
                <a:gd name="T16" fmla="*/ 10 w 41"/>
                <a:gd name="T17" fmla="*/ 19 h 43"/>
                <a:gd name="T18" fmla="*/ 6 w 41"/>
                <a:gd name="T19" fmla="*/ 24 h 43"/>
                <a:gd name="T20" fmla="*/ 3 w 41"/>
                <a:gd name="T21" fmla="*/ 30 h 43"/>
                <a:gd name="T22" fmla="*/ 1 w 41"/>
                <a:gd name="T23" fmla="*/ 37 h 43"/>
                <a:gd name="T24" fmla="*/ 0 w 41"/>
                <a:gd name="T25" fmla="*/ 4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1" h="43">
                  <a:moveTo>
                    <a:pt x="0" y="43"/>
                  </a:moveTo>
                  <a:lnTo>
                    <a:pt x="27" y="43"/>
                  </a:lnTo>
                  <a:lnTo>
                    <a:pt x="41" y="24"/>
                  </a:lnTo>
                  <a:lnTo>
                    <a:pt x="38" y="12"/>
                  </a:lnTo>
                  <a:lnTo>
                    <a:pt x="34" y="0"/>
                  </a:lnTo>
                  <a:lnTo>
                    <a:pt x="27" y="4"/>
                  </a:lnTo>
                  <a:lnTo>
                    <a:pt x="20" y="9"/>
                  </a:lnTo>
                  <a:lnTo>
                    <a:pt x="15" y="14"/>
                  </a:lnTo>
                  <a:lnTo>
                    <a:pt x="10" y="19"/>
                  </a:lnTo>
                  <a:lnTo>
                    <a:pt x="6" y="24"/>
                  </a:lnTo>
                  <a:lnTo>
                    <a:pt x="3" y="30"/>
                  </a:lnTo>
                  <a:lnTo>
                    <a:pt x="1" y="37"/>
                  </a:lnTo>
                  <a:lnTo>
                    <a:pt x="0" y="43"/>
                  </a:lnTo>
                </a:path>
              </a:pathLst>
            </a:custGeom>
            <a:grpFill/>
            <a:ln w="9525" cmpd="sng">
              <a:noFill/>
              <a:prstDash val="solid"/>
              <a:round/>
              <a:headEnd/>
              <a:tailEnd/>
            </a:ln>
          </p:spPr>
          <p:txBody>
            <a:bodyPr/>
            <a:lstStyle/>
            <a:p>
              <a:endParaRPr lang="en-US" sz="2178"/>
            </a:p>
          </p:txBody>
        </p:sp>
        <p:sp>
          <p:nvSpPr>
            <p:cNvPr id="142" name="Freeform 206">
              <a:extLst>
                <a:ext uri="{FF2B5EF4-FFF2-40B4-BE49-F238E27FC236}">
                  <a16:creationId xmlns:a16="http://schemas.microsoft.com/office/drawing/2014/main" id="{84F6EAE4-69CF-4200-86C5-BFAFD0AAFF41}"/>
                </a:ext>
              </a:extLst>
            </p:cNvPr>
            <p:cNvSpPr>
              <a:spLocks/>
            </p:cNvSpPr>
            <p:nvPr>
              <p:custDataLst>
                <p:tags r:id="rId133"/>
              </p:custDataLst>
            </p:nvPr>
          </p:nvSpPr>
          <p:spPr bwMode="auto">
            <a:xfrm>
              <a:off x="2351088" y="5119688"/>
              <a:ext cx="7937" cy="58737"/>
            </a:xfrm>
            <a:custGeom>
              <a:avLst/>
              <a:gdLst>
                <a:gd name="T0" fmla="*/ 20 w 20"/>
                <a:gd name="T1" fmla="*/ 0 h 24"/>
                <a:gd name="T2" fmla="*/ 0 w 20"/>
                <a:gd name="T3" fmla="*/ 0 h 24"/>
                <a:gd name="T4" fmla="*/ 1 w 20"/>
                <a:gd name="T5" fmla="*/ 5 h 24"/>
                <a:gd name="T6" fmla="*/ 2 w 20"/>
                <a:gd name="T7" fmla="*/ 9 h 24"/>
                <a:gd name="T8" fmla="*/ 4 w 20"/>
                <a:gd name="T9" fmla="*/ 13 h 24"/>
                <a:gd name="T10" fmla="*/ 7 w 20"/>
                <a:gd name="T11" fmla="*/ 17 h 24"/>
                <a:gd name="T12" fmla="*/ 10 w 20"/>
                <a:gd name="T13" fmla="*/ 20 h 24"/>
                <a:gd name="T14" fmla="*/ 14 w 20"/>
                <a:gd name="T15" fmla="*/ 22 h 24"/>
                <a:gd name="T16" fmla="*/ 17 w 20"/>
                <a:gd name="T17" fmla="*/ 24 h 24"/>
                <a:gd name="T18" fmla="*/ 20 w 20"/>
                <a:gd name="T19" fmla="*/ 24 h 24"/>
                <a:gd name="T20" fmla="*/ 20 w 20"/>
                <a:gd name="T21"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 h="24">
                  <a:moveTo>
                    <a:pt x="20" y="0"/>
                  </a:moveTo>
                  <a:lnTo>
                    <a:pt x="0" y="0"/>
                  </a:lnTo>
                  <a:lnTo>
                    <a:pt x="1" y="5"/>
                  </a:lnTo>
                  <a:lnTo>
                    <a:pt x="2" y="9"/>
                  </a:lnTo>
                  <a:lnTo>
                    <a:pt x="4" y="13"/>
                  </a:lnTo>
                  <a:lnTo>
                    <a:pt x="7" y="17"/>
                  </a:lnTo>
                  <a:lnTo>
                    <a:pt x="10" y="20"/>
                  </a:lnTo>
                  <a:lnTo>
                    <a:pt x="14" y="22"/>
                  </a:lnTo>
                  <a:lnTo>
                    <a:pt x="17" y="24"/>
                  </a:lnTo>
                  <a:lnTo>
                    <a:pt x="20" y="24"/>
                  </a:lnTo>
                  <a:lnTo>
                    <a:pt x="20" y="0"/>
                  </a:lnTo>
                </a:path>
              </a:pathLst>
            </a:custGeom>
            <a:grpFill/>
            <a:ln w="9525" cmpd="sng">
              <a:noFill/>
              <a:prstDash val="solid"/>
              <a:round/>
              <a:headEnd/>
              <a:tailEnd/>
            </a:ln>
          </p:spPr>
          <p:txBody>
            <a:bodyPr/>
            <a:lstStyle/>
            <a:p>
              <a:endParaRPr lang="en-US" sz="2178"/>
            </a:p>
          </p:txBody>
        </p:sp>
        <p:sp>
          <p:nvSpPr>
            <p:cNvPr id="143" name="Freeform 207">
              <a:extLst>
                <a:ext uri="{FF2B5EF4-FFF2-40B4-BE49-F238E27FC236}">
                  <a16:creationId xmlns:a16="http://schemas.microsoft.com/office/drawing/2014/main" id="{6536313A-5562-4FCA-BC9D-EDBFB2C3C431}"/>
                </a:ext>
              </a:extLst>
            </p:cNvPr>
            <p:cNvSpPr>
              <a:spLocks/>
            </p:cNvSpPr>
            <p:nvPr>
              <p:custDataLst>
                <p:tags r:id="rId134"/>
              </p:custDataLst>
            </p:nvPr>
          </p:nvSpPr>
          <p:spPr bwMode="auto">
            <a:xfrm>
              <a:off x="2365375" y="5181600"/>
              <a:ext cx="17463" cy="60325"/>
            </a:xfrm>
            <a:custGeom>
              <a:avLst/>
              <a:gdLst>
                <a:gd name="T0" fmla="*/ 0 w 39"/>
                <a:gd name="T1" fmla="*/ 12 h 43"/>
                <a:gd name="T2" fmla="*/ 2 w 39"/>
                <a:gd name="T3" fmla="*/ 17 h 43"/>
                <a:gd name="T4" fmla="*/ 6 w 39"/>
                <a:gd name="T5" fmla="*/ 22 h 43"/>
                <a:gd name="T6" fmla="*/ 12 w 39"/>
                <a:gd name="T7" fmla="*/ 27 h 43"/>
                <a:gd name="T8" fmla="*/ 16 w 39"/>
                <a:gd name="T9" fmla="*/ 32 h 43"/>
                <a:gd name="T10" fmla="*/ 23 w 39"/>
                <a:gd name="T11" fmla="*/ 37 h 43"/>
                <a:gd name="T12" fmla="*/ 28 w 39"/>
                <a:gd name="T13" fmla="*/ 40 h 43"/>
                <a:gd name="T14" fmla="*/ 34 w 39"/>
                <a:gd name="T15" fmla="*/ 43 h 43"/>
                <a:gd name="T16" fmla="*/ 39 w 39"/>
                <a:gd name="T17" fmla="*/ 43 h 43"/>
                <a:gd name="T18" fmla="*/ 38 w 39"/>
                <a:gd name="T19" fmla="*/ 32 h 43"/>
                <a:gd name="T20" fmla="*/ 36 w 39"/>
                <a:gd name="T21" fmla="*/ 19 h 43"/>
                <a:gd name="T22" fmla="*/ 34 w 39"/>
                <a:gd name="T23" fmla="*/ 8 h 43"/>
                <a:gd name="T24" fmla="*/ 32 w 39"/>
                <a:gd name="T25" fmla="*/ 0 h 43"/>
                <a:gd name="T26" fmla="*/ 19 w 39"/>
                <a:gd name="T27" fmla="*/ 3 h 43"/>
                <a:gd name="T28" fmla="*/ 6 w 39"/>
                <a:gd name="T29" fmla="*/ 6 h 43"/>
                <a:gd name="T30" fmla="*/ 0 w 39"/>
                <a:gd name="T31" fmla="*/ 12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 h="43">
                  <a:moveTo>
                    <a:pt x="0" y="12"/>
                  </a:moveTo>
                  <a:lnTo>
                    <a:pt x="2" y="17"/>
                  </a:lnTo>
                  <a:lnTo>
                    <a:pt x="6" y="22"/>
                  </a:lnTo>
                  <a:lnTo>
                    <a:pt x="12" y="27"/>
                  </a:lnTo>
                  <a:lnTo>
                    <a:pt x="16" y="32"/>
                  </a:lnTo>
                  <a:lnTo>
                    <a:pt x="23" y="37"/>
                  </a:lnTo>
                  <a:lnTo>
                    <a:pt x="28" y="40"/>
                  </a:lnTo>
                  <a:lnTo>
                    <a:pt x="34" y="43"/>
                  </a:lnTo>
                  <a:lnTo>
                    <a:pt x="39" y="43"/>
                  </a:lnTo>
                  <a:lnTo>
                    <a:pt x="38" y="32"/>
                  </a:lnTo>
                  <a:lnTo>
                    <a:pt x="36" y="19"/>
                  </a:lnTo>
                  <a:lnTo>
                    <a:pt x="34" y="8"/>
                  </a:lnTo>
                  <a:lnTo>
                    <a:pt x="32" y="0"/>
                  </a:lnTo>
                  <a:lnTo>
                    <a:pt x="19" y="3"/>
                  </a:lnTo>
                  <a:lnTo>
                    <a:pt x="6" y="6"/>
                  </a:lnTo>
                  <a:lnTo>
                    <a:pt x="0" y="12"/>
                  </a:lnTo>
                </a:path>
              </a:pathLst>
            </a:custGeom>
            <a:grpFill/>
            <a:ln w="9525" cmpd="sng">
              <a:noFill/>
              <a:prstDash val="solid"/>
              <a:round/>
              <a:headEnd/>
              <a:tailEnd/>
            </a:ln>
          </p:spPr>
          <p:txBody>
            <a:bodyPr/>
            <a:lstStyle/>
            <a:p>
              <a:endParaRPr lang="en-US" sz="2178"/>
            </a:p>
          </p:txBody>
        </p:sp>
        <p:sp>
          <p:nvSpPr>
            <p:cNvPr id="144" name="Freeform 208">
              <a:extLst>
                <a:ext uri="{FF2B5EF4-FFF2-40B4-BE49-F238E27FC236}">
                  <a16:creationId xmlns:a16="http://schemas.microsoft.com/office/drawing/2014/main" id="{0F637391-88EC-4C9E-A1B5-40B9C148E9CA}"/>
                </a:ext>
              </a:extLst>
            </p:cNvPr>
            <p:cNvSpPr>
              <a:spLocks/>
            </p:cNvSpPr>
            <p:nvPr>
              <p:custDataLst>
                <p:tags r:id="rId135"/>
              </p:custDataLst>
            </p:nvPr>
          </p:nvSpPr>
          <p:spPr bwMode="auto">
            <a:xfrm>
              <a:off x="2352675" y="5194300"/>
              <a:ext cx="26988" cy="58738"/>
            </a:xfrm>
            <a:custGeom>
              <a:avLst/>
              <a:gdLst>
                <a:gd name="T0" fmla="*/ 29 w 55"/>
                <a:gd name="T1" fmla="*/ 26 h 62"/>
                <a:gd name="T2" fmla="*/ 8 w 55"/>
                <a:gd name="T3" fmla="*/ 0 h 62"/>
                <a:gd name="T4" fmla="*/ 4 w 55"/>
                <a:gd name="T5" fmla="*/ 5 h 62"/>
                <a:gd name="T6" fmla="*/ 1 w 55"/>
                <a:gd name="T7" fmla="*/ 11 h 62"/>
                <a:gd name="T8" fmla="*/ 0 w 55"/>
                <a:gd name="T9" fmla="*/ 16 h 62"/>
                <a:gd name="T10" fmla="*/ 0 w 55"/>
                <a:gd name="T11" fmla="*/ 21 h 62"/>
                <a:gd name="T12" fmla="*/ 2 w 55"/>
                <a:gd name="T13" fmla="*/ 26 h 62"/>
                <a:gd name="T14" fmla="*/ 4 w 55"/>
                <a:gd name="T15" fmla="*/ 31 h 62"/>
                <a:gd name="T16" fmla="*/ 8 w 55"/>
                <a:gd name="T17" fmla="*/ 36 h 62"/>
                <a:gd name="T18" fmla="*/ 11 w 55"/>
                <a:gd name="T19" fmla="*/ 41 h 62"/>
                <a:gd name="T20" fmla="*/ 16 w 55"/>
                <a:gd name="T21" fmla="*/ 45 h 62"/>
                <a:gd name="T22" fmla="*/ 21 w 55"/>
                <a:gd name="T23" fmla="*/ 49 h 62"/>
                <a:gd name="T24" fmla="*/ 26 w 55"/>
                <a:gd name="T25" fmla="*/ 53 h 62"/>
                <a:gd name="T26" fmla="*/ 33 w 55"/>
                <a:gd name="T27" fmla="*/ 56 h 62"/>
                <a:gd name="T28" fmla="*/ 38 w 55"/>
                <a:gd name="T29" fmla="*/ 58 h 62"/>
                <a:gd name="T30" fmla="*/ 44 w 55"/>
                <a:gd name="T31" fmla="*/ 60 h 62"/>
                <a:gd name="T32" fmla="*/ 49 w 55"/>
                <a:gd name="T33" fmla="*/ 61 h 62"/>
                <a:gd name="T34" fmla="*/ 55 w 55"/>
                <a:gd name="T35" fmla="*/ 62 h 62"/>
                <a:gd name="T36" fmla="*/ 54 w 55"/>
                <a:gd name="T37" fmla="*/ 53 h 62"/>
                <a:gd name="T38" fmla="*/ 53 w 55"/>
                <a:gd name="T39" fmla="*/ 46 h 62"/>
                <a:gd name="T40" fmla="*/ 49 w 55"/>
                <a:gd name="T41" fmla="*/ 40 h 62"/>
                <a:gd name="T42" fmla="*/ 46 w 55"/>
                <a:gd name="T43" fmla="*/ 35 h 62"/>
                <a:gd name="T44" fmla="*/ 43 w 55"/>
                <a:gd name="T45" fmla="*/ 31 h 62"/>
                <a:gd name="T46" fmla="*/ 38 w 55"/>
                <a:gd name="T47" fmla="*/ 28 h 62"/>
                <a:gd name="T48" fmla="*/ 33 w 55"/>
                <a:gd name="T49" fmla="*/ 26 h 62"/>
                <a:gd name="T50" fmla="*/ 29 w 55"/>
                <a:gd name="T51" fmla="*/ 26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5" h="62">
                  <a:moveTo>
                    <a:pt x="29" y="26"/>
                  </a:moveTo>
                  <a:lnTo>
                    <a:pt x="8" y="0"/>
                  </a:lnTo>
                  <a:lnTo>
                    <a:pt x="4" y="5"/>
                  </a:lnTo>
                  <a:lnTo>
                    <a:pt x="1" y="11"/>
                  </a:lnTo>
                  <a:lnTo>
                    <a:pt x="0" y="16"/>
                  </a:lnTo>
                  <a:lnTo>
                    <a:pt x="0" y="21"/>
                  </a:lnTo>
                  <a:lnTo>
                    <a:pt x="2" y="26"/>
                  </a:lnTo>
                  <a:lnTo>
                    <a:pt x="4" y="31"/>
                  </a:lnTo>
                  <a:lnTo>
                    <a:pt x="8" y="36"/>
                  </a:lnTo>
                  <a:lnTo>
                    <a:pt x="11" y="41"/>
                  </a:lnTo>
                  <a:lnTo>
                    <a:pt x="16" y="45"/>
                  </a:lnTo>
                  <a:lnTo>
                    <a:pt x="21" y="49"/>
                  </a:lnTo>
                  <a:lnTo>
                    <a:pt x="26" y="53"/>
                  </a:lnTo>
                  <a:lnTo>
                    <a:pt x="33" y="56"/>
                  </a:lnTo>
                  <a:lnTo>
                    <a:pt x="38" y="58"/>
                  </a:lnTo>
                  <a:lnTo>
                    <a:pt x="44" y="60"/>
                  </a:lnTo>
                  <a:lnTo>
                    <a:pt x="49" y="61"/>
                  </a:lnTo>
                  <a:lnTo>
                    <a:pt x="55" y="62"/>
                  </a:lnTo>
                  <a:lnTo>
                    <a:pt x="54" y="53"/>
                  </a:lnTo>
                  <a:lnTo>
                    <a:pt x="53" y="46"/>
                  </a:lnTo>
                  <a:lnTo>
                    <a:pt x="49" y="40"/>
                  </a:lnTo>
                  <a:lnTo>
                    <a:pt x="46" y="35"/>
                  </a:lnTo>
                  <a:lnTo>
                    <a:pt x="43" y="31"/>
                  </a:lnTo>
                  <a:lnTo>
                    <a:pt x="38" y="28"/>
                  </a:lnTo>
                  <a:lnTo>
                    <a:pt x="33" y="26"/>
                  </a:lnTo>
                  <a:lnTo>
                    <a:pt x="29" y="26"/>
                  </a:lnTo>
                </a:path>
              </a:pathLst>
            </a:custGeom>
            <a:grpFill/>
            <a:ln w="9525" cmpd="sng">
              <a:noFill/>
              <a:prstDash val="solid"/>
              <a:round/>
              <a:headEnd/>
              <a:tailEnd/>
            </a:ln>
          </p:spPr>
          <p:txBody>
            <a:bodyPr/>
            <a:lstStyle/>
            <a:p>
              <a:endParaRPr lang="en-US" sz="2178"/>
            </a:p>
          </p:txBody>
        </p:sp>
        <p:sp>
          <p:nvSpPr>
            <p:cNvPr id="145" name="Freeform 209">
              <a:extLst>
                <a:ext uri="{FF2B5EF4-FFF2-40B4-BE49-F238E27FC236}">
                  <a16:creationId xmlns:a16="http://schemas.microsoft.com/office/drawing/2014/main" id="{A5A371CF-B262-4D57-B9AA-7528811CE3E9}"/>
                </a:ext>
              </a:extLst>
            </p:cNvPr>
            <p:cNvSpPr>
              <a:spLocks/>
            </p:cNvSpPr>
            <p:nvPr>
              <p:custDataLst>
                <p:tags r:id="rId136"/>
              </p:custDataLst>
            </p:nvPr>
          </p:nvSpPr>
          <p:spPr bwMode="auto">
            <a:xfrm>
              <a:off x="2382838" y="5227638"/>
              <a:ext cx="11112" cy="58737"/>
            </a:xfrm>
            <a:custGeom>
              <a:avLst/>
              <a:gdLst>
                <a:gd name="T0" fmla="*/ 33 w 35"/>
                <a:gd name="T1" fmla="*/ 13 h 43"/>
                <a:gd name="T2" fmla="*/ 7 w 35"/>
                <a:gd name="T3" fmla="*/ 0 h 43"/>
                <a:gd name="T4" fmla="*/ 4 w 35"/>
                <a:gd name="T5" fmla="*/ 8 h 43"/>
                <a:gd name="T6" fmla="*/ 0 w 35"/>
                <a:gd name="T7" fmla="*/ 19 h 43"/>
                <a:gd name="T8" fmla="*/ 2 w 35"/>
                <a:gd name="T9" fmla="*/ 28 h 43"/>
                <a:gd name="T10" fmla="*/ 5 w 35"/>
                <a:gd name="T11" fmla="*/ 36 h 43"/>
                <a:gd name="T12" fmla="*/ 6 w 35"/>
                <a:gd name="T13" fmla="*/ 39 h 43"/>
                <a:gd name="T14" fmla="*/ 8 w 35"/>
                <a:gd name="T15" fmla="*/ 41 h 43"/>
                <a:gd name="T16" fmla="*/ 11 w 35"/>
                <a:gd name="T17" fmla="*/ 43 h 43"/>
                <a:gd name="T18" fmla="*/ 14 w 35"/>
                <a:gd name="T19" fmla="*/ 43 h 43"/>
                <a:gd name="T20" fmla="*/ 18 w 35"/>
                <a:gd name="T21" fmla="*/ 43 h 43"/>
                <a:gd name="T22" fmla="*/ 22 w 35"/>
                <a:gd name="T23" fmla="*/ 42 h 43"/>
                <a:gd name="T24" fmla="*/ 26 w 35"/>
                <a:gd name="T25" fmla="*/ 41 h 43"/>
                <a:gd name="T26" fmla="*/ 28 w 35"/>
                <a:gd name="T27" fmla="*/ 39 h 43"/>
                <a:gd name="T28" fmla="*/ 31 w 35"/>
                <a:gd name="T29" fmla="*/ 35 h 43"/>
                <a:gd name="T30" fmla="*/ 33 w 35"/>
                <a:gd name="T31" fmla="*/ 30 h 43"/>
                <a:gd name="T32" fmla="*/ 35 w 35"/>
                <a:gd name="T33" fmla="*/ 20 h 43"/>
                <a:gd name="T34" fmla="*/ 33 w 35"/>
                <a:gd name="T35" fmla="*/ 1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5" h="43">
                  <a:moveTo>
                    <a:pt x="33" y="13"/>
                  </a:moveTo>
                  <a:lnTo>
                    <a:pt x="7" y="0"/>
                  </a:lnTo>
                  <a:lnTo>
                    <a:pt x="4" y="8"/>
                  </a:lnTo>
                  <a:lnTo>
                    <a:pt x="0" y="19"/>
                  </a:lnTo>
                  <a:lnTo>
                    <a:pt x="2" y="28"/>
                  </a:lnTo>
                  <a:lnTo>
                    <a:pt x="5" y="36"/>
                  </a:lnTo>
                  <a:lnTo>
                    <a:pt x="6" y="39"/>
                  </a:lnTo>
                  <a:lnTo>
                    <a:pt x="8" y="41"/>
                  </a:lnTo>
                  <a:lnTo>
                    <a:pt x="11" y="43"/>
                  </a:lnTo>
                  <a:lnTo>
                    <a:pt x="14" y="43"/>
                  </a:lnTo>
                  <a:lnTo>
                    <a:pt x="18" y="43"/>
                  </a:lnTo>
                  <a:lnTo>
                    <a:pt x="22" y="42"/>
                  </a:lnTo>
                  <a:lnTo>
                    <a:pt x="26" y="41"/>
                  </a:lnTo>
                  <a:lnTo>
                    <a:pt x="28" y="39"/>
                  </a:lnTo>
                  <a:lnTo>
                    <a:pt x="31" y="35"/>
                  </a:lnTo>
                  <a:lnTo>
                    <a:pt x="33" y="30"/>
                  </a:lnTo>
                  <a:lnTo>
                    <a:pt x="35" y="20"/>
                  </a:lnTo>
                  <a:lnTo>
                    <a:pt x="33" y="13"/>
                  </a:lnTo>
                </a:path>
              </a:pathLst>
            </a:custGeom>
            <a:grpFill/>
            <a:ln w="9525" cmpd="sng">
              <a:noFill/>
              <a:prstDash val="solid"/>
              <a:round/>
              <a:headEnd/>
              <a:tailEnd/>
            </a:ln>
          </p:spPr>
          <p:txBody>
            <a:bodyPr/>
            <a:lstStyle/>
            <a:p>
              <a:endParaRPr lang="en-US" sz="2178"/>
            </a:p>
          </p:txBody>
        </p:sp>
        <p:sp>
          <p:nvSpPr>
            <p:cNvPr id="146" name="Freeform 210">
              <a:extLst>
                <a:ext uri="{FF2B5EF4-FFF2-40B4-BE49-F238E27FC236}">
                  <a16:creationId xmlns:a16="http://schemas.microsoft.com/office/drawing/2014/main" id="{A453A909-605E-4DA0-87D1-CCA79E823CB1}"/>
                </a:ext>
              </a:extLst>
            </p:cNvPr>
            <p:cNvSpPr>
              <a:spLocks/>
            </p:cNvSpPr>
            <p:nvPr>
              <p:custDataLst>
                <p:tags r:id="rId137"/>
              </p:custDataLst>
            </p:nvPr>
          </p:nvSpPr>
          <p:spPr bwMode="auto">
            <a:xfrm>
              <a:off x="2379663" y="5260975"/>
              <a:ext cx="20637" cy="55563"/>
            </a:xfrm>
            <a:custGeom>
              <a:avLst/>
              <a:gdLst>
                <a:gd name="T0" fmla="*/ 53 w 53"/>
                <a:gd name="T1" fmla="*/ 0 h 21"/>
                <a:gd name="T2" fmla="*/ 41 w 53"/>
                <a:gd name="T3" fmla="*/ 1 h 21"/>
                <a:gd name="T4" fmla="*/ 32 w 53"/>
                <a:gd name="T5" fmla="*/ 2 h 21"/>
                <a:gd name="T6" fmla="*/ 25 w 53"/>
                <a:gd name="T7" fmla="*/ 5 h 21"/>
                <a:gd name="T8" fmla="*/ 21 w 53"/>
                <a:gd name="T9" fmla="*/ 7 h 21"/>
                <a:gd name="T10" fmla="*/ 17 w 53"/>
                <a:gd name="T11" fmla="*/ 10 h 21"/>
                <a:gd name="T12" fmla="*/ 13 w 53"/>
                <a:gd name="T13" fmla="*/ 13 h 21"/>
                <a:gd name="T14" fmla="*/ 8 w 53"/>
                <a:gd name="T15" fmla="*/ 16 h 21"/>
                <a:gd name="T16" fmla="*/ 0 w 53"/>
                <a:gd name="T17" fmla="*/ 18 h 21"/>
                <a:gd name="T18" fmla="*/ 5 w 53"/>
                <a:gd name="T19" fmla="*/ 20 h 21"/>
                <a:gd name="T20" fmla="*/ 11 w 53"/>
                <a:gd name="T21" fmla="*/ 21 h 21"/>
                <a:gd name="T22" fmla="*/ 17 w 53"/>
                <a:gd name="T23" fmla="*/ 21 h 21"/>
                <a:gd name="T24" fmla="*/ 24 w 53"/>
                <a:gd name="T25" fmla="*/ 21 h 21"/>
                <a:gd name="T26" fmla="*/ 38 w 53"/>
                <a:gd name="T27" fmla="*/ 19 h 21"/>
                <a:gd name="T28" fmla="*/ 53 w 53"/>
                <a:gd name="T29" fmla="*/ 18 h 21"/>
                <a:gd name="T30" fmla="*/ 53 w 53"/>
                <a:gd name="T31"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3" h="21">
                  <a:moveTo>
                    <a:pt x="53" y="0"/>
                  </a:moveTo>
                  <a:lnTo>
                    <a:pt x="41" y="1"/>
                  </a:lnTo>
                  <a:lnTo>
                    <a:pt x="32" y="2"/>
                  </a:lnTo>
                  <a:lnTo>
                    <a:pt x="25" y="5"/>
                  </a:lnTo>
                  <a:lnTo>
                    <a:pt x="21" y="7"/>
                  </a:lnTo>
                  <a:lnTo>
                    <a:pt x="17" y="10"/>
                  </a:lnTo>
                  <a:lnTo>
                    <a:pt x="13" y="13"/>
                  </a:lnTo>
                  <a:lnTo>
                    <a:pt x="8" y="16"/>
                  </a:lnTo>
                  <a:lnTo>
                    <a:pt x="0" y="18"/>
                  </a:lnTo>
                  <a:lnTo>
                    <a:pt x="5" y="20"/>
                  </a:lnTo>
                  <a:lnTo>
                    <a:pt x="11" y="21"/>
                  </a:lnTo>
                  <a:lnTo>
                    <a:pt x="17" y="21"/>
                  </a:lnTo>
                  <a:lnTo>
                    <a:pt x="24" y="21"/>
                  </a:lnTo>
                  <a:lnTo>
                    <a:pt x="38" y="19"/>
                  </a:lnTo>
                  <a:lnTo>
                    <a:pt x="53" y="18"/>
                  </a:lnTo>
                  <a:lnTo>
                    <a:pt x="53" y="0"/>
                  </a:lnTo>
                </a:path>
              </a:pathLst>
            </a:custGeom>
            <a:grpFill/>
            <a:ln w="9525" cmpd="sng">
              <a:noFill/>
              <a:prstDash val="solid"/>
              <a:round/>
              <a:headEnd/>
              <a:tailEnd/>
            </a:ln>
          </p:spPr>
          <p:txBody>
            <a:bodyPr/>
            <a:lstStyle/>
            <a:p>
              <a:endParaRPr lang="en-US" sz="2178"/>
            </a:p>
          </p:txBody>
        </p:sp>
        <p:sp>
          <p:nvSpPr>
            <p:cNvPr id="147" name="Freeform 211">
              <a:extLst>
                <a:ext uri="{FF2B5EF4-FFF2-40B4-BE49-F238E27FC236}">
                  <a16:creationId xmlns:a16="http://schemas.microsoft.com/office/drawing/2014/main" id="{725D70C9-3C64-42BC-AB5D-B157F194B67A}"/>
                </a:ext>
              </a:extLst>
            </p:cNvPr>
            <p:cNvSpPr>
              <a:spLocks/>
            </p:cNvSpPr>
            <p:nvPr>
              <p:custDataLst>
                <p:tags r:id="rId138"/>
              </p:custDataLst>
            </p:nvPr>
          </p:nvSpPr>
          <p:spPr bwMode="auto">
            <a:xfrm>
              <a:off x="2403475" y="5275263"/>
              <a:ext cx="17463" cy="57150"/>
            </a:xfrm>
            <a:custGeom>
              <a:avLst/>
              <a:gdLst>
                <a:gd name="T0" fmla="*/ 22 w 43"/>
                <a:gd name="T1" fmla="*/ 0 h 38"/>
                <a:gd name="T2" fmla="*/ 12 w 43"/>
                <a:gd name="T3" fmla="*/ 0 h 38"/>
                <a:gd name="T4" fmla="*/ 2 w 43"/>
                <a:gd name="T5" fmla="*/ 0 h 38"/>
                <a:gd name="T6" fmla="*/ 1 w 43"/>
                <a:gd name="T7" fmla="*/ 0 h 38"/>
                <a:gd name="T8" fmla="*/ 0 w 43"/>
                <a:gd name="T9" fmla="*/ 1 h 38"/>
                <a:gd name="T10" fmla="*/ 0 w 43"/>
                <a:gd name="T11" fmla="*/ 3 h 38"/>
                <a:gd name="T12" fmla="*/ 0 w 43"/>
                <a:gd name="T13" fmla="*/ 6 h 38"/>
                <a:gd name="T14" fmla="*/ 1 w 43"/>
                <a:gd name="T15" fmla="*/ 10 h 38"/>
                <a:gd name="T16" fmla="*/ 2 w 43"/>
                <a:gd name="T17" fmla="*/ 12 h 38"/>
                <a:gd name="T18" fmla="*/ 3 w 43"/>
                <a:gd name="T19" fmla="*/ 18 h 38"/>
                <a:gd name="T20" fmla="*/ 5 w 43"/>
                <a:gd name="T21" fmla="*/ 25 h 38"/>
                <a:gd name="T22" fmla="*/ 10 w 43"/>
                <a:gd name="T23" fmla="*/ 30 h 38"/>
                <a:gd name="T24" fmla="*/ 15 w 43"/>
                <a:gd name="T25" fmla="*/ 34 h 38"/>
                <a:gd name="T26" fmla="*/ 21 w 43"/>
                <a:gd name="T27" fmla="*/ 37 h 38"/>
                <a:gd name="T28" fmla="*/ 27 w 43"/>
                <a:gd name="T29" fmla="*/ 38 h 38"/>
                <a:gd name="T30" fmla="*/ 35 w 43"/>
                <a:gd name="T31" fmla="*/ 38 h 38"/>
                <a:gd name="T32" fmla="*/ 43 w 43"/>
                <a:gd name="T33" fmla="*/ 37 h 38"/>
                <a:gd name="T34" fmla="*/ 40 w 43"/>
                <a:gd name="T35" fmla="*/ 29 h 38"/>
                <a:gd name="T36" fmla="*/ 36 w 43"/>
                <a:gd name="T37" fmla="*/ 23 h 38"/>
                <a:gd name="T38" fmla="*/ 33 w 43"/>
                <a:gd name="T39" fmla="*/ 17 h 38"/>
                <a:gd name="T40" fmla="*/ 30 w 43"/>
                <a:gd name="T41" fmla="*/ 13 h 38"/>
                <a:gd name="T42" fmla="*/ 27 w 43"/>
                <a:gd name="T43" fmla="*/ 10 h 38"/>
                <a:gd name="T44" fmla="*/ 24 w 43"/>
                <a:gd name="T45" fmla="*/ 7 h 38"/>
                <a:gd name="T46" fmla="*/ 23 w 43"/>
                <a:gd name="T47" fmla="*/ 4 h 38"/>
                <a:gd name="T48" fmla="*/ 22 w 43"/>
                <a:gd name="T49" fmla="*/ 0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3" h="38">
                  <a:moveTo>
                    <a:pt x="22" y="0"/>
                  </a:moveTo>
                  <a:lnTo>
                    <a:pt x="12" y="0"/>
                  </a:lnTo>
                  <a:lnTo>
                    <a:pt x="2" y="0"/>
                  </a:lnTo>
                  <a:lnTo>
                    <a:pt x="1" y="0"/>
                  </a:lnTo>
                  <a:lnTo>
                    <a:pt x="0" y="1"/>
                  </a:lnTo>
                  <a:lnTo>
                    <a:pt x="0" y="3"/>
                  </a:lnTo>
                  <a:lnTo>
                    <a:pt x="0" y="6"/>
                  </a:lnTo>
                  <a:lnTo>
                    <a:pt x="1" y="10"/>
                  </a:lnTo>
                  <a:lnTo>
                    <a:pt x="2" y="12"/>
                  </a:lnTo>
                  <a:lnTo>
                    <a:pt x="3" y="18"/>
                  </a:lnTo>
                  <a:lnTo>
                    <a:pt x="5" y="25"/>
                  </a:lnTo>
                  <a:lnTo>
                    <a:pt x="10" y="30"/>
                  </a:lnTo>
                  <a:lnTo>
                    <a:pt x="15" y="34"/>
                  </a:lnTo>
                  <a:lnTo>
                    <a:pt x="21" y="37"/>
                  </a:lnTo>
                  <a:lnTo>
                    <a:pt x="27" y="38"/>
                  </a:lnTo>
                  <a:lnTo>
                    <a:pt x="35" y="38"/>
                  </a:lnTo>
                  <a:lnTo>
                    <a:pt x="43" y="37"/>
                  </a:lnTo>
                  <a:lnTo>
                    <a:pt x="40" y="29"/>
                  </a:lnTo>
                  <a:lnTo>
                    <a:pt x="36" y="23"/>
                  </a:lnTo>
                  <a:lnTo>
                    <a:pt x="33" y="17"/>
                  </a:lnTo>
                  <a:lnTo>
                    <a:pt x="30" y="13"/>
                  </a:lnTo>
                  <a:lnTo>
                    <a:pt x="27" y="10"/>
                  </a:lnTo>
                  <a:lnTo>
                    <a:pt x="24" y="7"/>
                  </a:lnTo>
                  <a:lnTo>
                    <a:pt x="23" y="4"/>
                  </a:lnTo>
                  <a:lnTo>
                    <a:pt x="22" y="0"/>
                  </a:lnTo>
                </a:path>
              </a:pathLst>
            </a:custGeom>
            <a:grpFill/>
            <a:ln w="9525" cmpd="sng">
              <a:noFill/>
              <a:prstDash val="solid"/>
              <a:round/>
              <a:headEnd/>
              <a:tailEnd/>
            </a:ln>
          </p:spPr>
          <p:txBody>
            <a:bodyPr/>
            <a:lstStyle/>
            <a:p>
              <a:endParaRPr lang="en-US" sz="2178"/>
            </a:p>
          </p:txBody>
        </p:sp>
        <p:sp>
          <p:nvSpPr>
            <p:cNvPr id="148" name="Freeform 212">
              <a:extLst>
                <a:ext uri="{FF2B5EF4-FFF2-40B4-BE49-F238E27FC236}">
                  <a16:creationId xmlns:a16="http://schemas.microsoft.com/office/drawing/2014/main" id="{BB65FBD0-2FCA-40E8-AB25-D2EE8A4ADD0E}"/>
                </a:ext>
              </a:extLst>
            </p:cNvPr>
            <p:cNvSpPr>
              <a:spLocks/>
            </p:cNvSpPr>
            <p:nvPr>
              <p:custDataLst>
                <p:tags r:id="rId139"/>
              </p:custDataLst>
            </p:nvPr>
          </p:nvSpPr>
          <p:spPr bwMode="auto">
            <a:xfrm>
              <a:off x="2405063" y="5303838"/>
              <a:ext cx="6350" cy="57150"/>
            </a:xfrm>
            <a:custGeom>
              <a:avLst/>
              <a:gdLst>
                <a:gd name="T0" fmla="*/ 0 w 20"/>
                <a:gd name="T1" fmla="*/ 0 h 5"/>
                <a:gd name="T2" fmla="*/ 1 w 20"/>
                <a:gd name="T3" fmla="*/ 2 h 5"/>
                <a:gd name="T4" fmla="*/ 2 w 20"/>
                <a:gd name="T5" fmla="*/ 3 h 5"/>
                <a:gd name="T6" fmla="*/ 4 w 20"/>
                <a:gd name="T7" fmla="*/ 4 h 5"/>
                <a:gd name="T8" fmla="*/ 7 w 20"/>
                <a:gd name="T9" fmla="*/ 5 h 5"/>
                <a:gd name="T10" fmla="*/ 11 w 20"/>
                <a:gd name="T11" fmla="*/ 4 h 5"/>
                <a:gd name="T12" fmla="*/ 14 w 20"/>
                <a:gd name="T13" fmla="*/ 3 h 5"/>
                <a:gd name="T14" fmla="*/ 17 w 20"/>
                <a:gd name="T15" fmla="*/ 2 h 5"/>
                <a:gd name="T16" fmla="*/ 20 w 20"/>
                <a:gd name="T17" fmla="*/ 0 h 5"/>
                <a:gd name="T18" fmla="*/ 0 w 20"/>
                <a:gd name="T19"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 h="5">
                  <a:moveTo>
                    <a:pt x="0" y="0"/>
                  </a:moveTo>
                  <a:lnTo>
                    <a:pt x="1" y="2"/>
                  </a:lnTo>
                  <a:lnTo>
                    <a:pt x="2" y="3"/>
                  </a:lnTo>
                  <a:lnTo>
                    <a:pt x="4" y="4"/>
                  </a:lnTo>
                  <a:lnTo>
                    <a:pt x="7" y="5"/>
                  </a:lnTo>
                  <a:lnTo>
                    <a:pt x="11" y="4"/>
                  </a:lnTo>
                  <a:lnTo>
                    <a:pt x="14" y="3"/>
                  </a:lnTo>
                  <a:lnTo>
                    <a:pt x="17" y="2"/>
                  </a:lnTo>
                  <a:lnTo>
                    <a:pt x="20" y="0"/>
                  </a:lnTo>
                  <a:lnTo>
                    <a:pt x="0" y="0"/>
                  </a:lnTo>
                </a:path>
              </a:pathLst>
            </a:custGeom>
            <a:grpFill/>
            <a:ln w="9525" cmpd="sng">
              <a:noFill/>
              <a:prstDash val="solid"/>
              <a:round/>
              <a:headEnd/>
              <a:tailEnd/>
            </a:ln>
          </p:spPr>
          <p:txBody>
            <a:bodyPr/>
            <a:lstStyle/>
            <a:p>
              <a:endParaRPr lang="en-US" sz="2178"/>
            </a:p>
          </p:txBody>
        </p:sp>
        <p:sp>
          <p:nvSpPr>
            <p:cNvPr id="149" name="Freeform 213">
              <a:extLst>
                <a:ext uri="{FF2B5EF4-FFF2-40B4-BE49-F238E27FC236}">
                  <a16:creationId xmlns:a16="http://schemas.microsoft.com/office/drawing/2014/main" id="{3C778672-8C57-45E9-B933-548862D66FB0}"/>
                </a:ext>
              </a:extLst>
            </p:cNvPr>
            <p:cNvSpPr>
              <a:spLocks/>
            </p:cNvSpPr>
            <p:nvPr>
              <p:custDataLst>
                <p:tags r:id="rId140"/>
              </p:custDataLst>
            </p:nvPr>
          </p:nvSpPr>
          <p:spPr bwMode="auto">
            <a:xfrm>
              <a:off x="2479675" y="5373688"/>
              <a:ext cx="34925" cy="57150"/>
            </a:xfrm>
            <a:custGeom>
              <a:avLst/>
              <a:gdLst>
                <a:gd name="T0" fmla="*/ 40 w 73"/>
                <a:gd name="T1" fmla="*/ 0 h 22"/>
                <a:gd name="T2" fmla="*/ 32 w 73"/>
                <a:gd name="T3" fmla="*/ 1 h 22"/>
                <a:gd name="T4" fmla="*/ 26 w 73"/>
                <a:gd name="T5" fmla="*/ 2 h 22"/>
                <a:gd name="T6" fmla="*/ 20 w 73"/>
                <a:gd name="T7" fmla="*/ 5 h 22"/>
                <a:gd name="T8" fmla="*/ 15 w 73"/>
                <a:gd name="T9" fmla="*/ 8 h 22"/>
                <a:gd name="T10" fmla="*/ 6 w 73"/>
                <a:gd name="T11" fmla="*/ 14 h 22"/>
                <a:gd name="T12" fmla="*/ 0 w 73"/>
                <a:gd name="T13" fmla="*/ 19 h 22"/>
                <a:gd name="T14" fmla="*/ 20 w 73"/>
                <a:gd name="T15" fmla="*/ 20 h 22"/>
                <a:gd name="T16" fmla="*/ 39 w 73"/>
                <a:gd name="T17" fmla="*/ 22 h 22"/>
                <a:gd name="T18" fmla="*/ 49 w 73"/>
                <a:gd name="T19" fmla="*/ 22 h 22"/>
                <a:gd name="T20" fmla="*/ 57 w 73"/>
                <a:gd name="T21" fmla="*/ 22 h 22"/>
                <a:gd name="T22" fmla="*/ 65 w 73"/>
                <a:gd name="T23" fmla="*/ 21 h 22"/>
                <a:gd name="T24" fmla="*/ 73 w 73"/>
                <a:gd name="T25" fmla="*/ 19 h 22"/>
                <a:gd name="T26" fmla="*/ 64 w 73"/>
                <a:gd name="T27" fmla="*/ 14 h 22"/>
                <a:gd name="T28" fmla="*/ 56 w 73"/>
                <a:gd name="T29" fmla="*/ 8 h 22"/>
                <a:gd name="T30" fmla="*/ 53 w 73"/>
                <a:gd name="T31" fmla="*/ 5 h 22"/>
                <a:gd name="T32" fmla="*/ 49 w 73"/>
                <a:gd name="T33" fmla="*/ 2 h 22"/>
                <a:gd name="T34" fmla="*/ 44 w 73"/>
                <a:gd name="T35" fmla="*/ 1 h 22"/>
                <a:gd name="T36" fmla="*/ 40 w 73"/>
                <a:gd name="T37" fmla="*/ 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3" h="22">
                  <a:moveTo>
                    <a:pt x="40" y="0"/>
                  </a:moveTo>
                  <a:lnTo>
                    <a:pt x="32" y="1"/>
                  </a:lnTo>
                  <a:lnTo>
                    <a:pt x="26" y="2"/>
                  </a:lnTo>
                  <a:lnTo>
                    <a:pt x="20" y="5"/>
                  </a:lnTo>
                  <a:lnTo>
                    <a:pt x="15" y="8"/>
                  </a:lnTo>
                  <a:lnTo>
                    <a:pt x="6" y="14"/>
                  </a:lnTo>
                  <a:lnTo>
                    <a:pt x="0" y="19"/>
                  </a:lnTo>
                  <a:lnTo>
                    <a:pt x="20" y="20"/>
                  </a:lnTo>
                  <a:lnTo>
                    <a:pt x="39" y="22"/>
                  </a:lnTo>
                  <a:lnTo>
                    <a:pt x="49" y="22"/>
                  </a:lnTo>
                  <a:lnTo>
                    <a:pt x="57" y="22"/>
                  </a:lnTo>
                  <a:lnTo>
                    <a:pt x="65" y="21"/>
                  </a:lnTo>
                  <a:lnTo>
                    <a:pt x="73" y="19"/>
                  </a:lnTo>
                  <a:lnTo>
                    <a:pt x="64" y="14"/>
                  </a:lnTo>
                  <a:lnTo>
                    <a:pt x="56" y="8"/>
                  </a:lnTo>
                  <a:lnTo>
                    <a:pt x="53" y="5"/>
                  </a:lnTo>
                  <a:lnTo>
                    <a:pt x="49" y="2"/>
                  </a:lnTo>
                  <a:lnTo>
                    <a:pt x="44" y="1"/>
                  </a:lnTo>
                  <a:lnTo>
                    <a:pt x="40" y="0"/>
                  </a:lnTo>
                </a:path>
              </a:pathLst>
            </a:custGeom>
            <a:grpFill/>
            <a:ln w="9525" cmpd="sng">
              <a:noFill/>
              <a:prstDash val="solid"/>
              <a:round/>
              <a:headEnd/>
              <a:tailEnd/>
            </a:ln>
          </p:spPr>
          <p:txBody>
            <a:bodyPr/>
            <a:lstStyle/>
            <a:p>
              <a:endParaRPr lang="en-US" sz="2178"/>
            </a:p>
          </p:txBody>
        </p:sp>
        <p:sp>
          <p:nvSpPr>
            <p:cNvPr id="150" name="Freeform 214">
              <a:extLst>
                <a:ext uri="{FF2B5EF4-FFF2-40B4-BE49-F238E27FC236}">
                  <a16:creationId xmlns:a16="http://schemas.microsoft.com/office/drawing/2014/main" id="{ECD783EB-AF68-4FB8-BAFD-1E6BAED6DDC8}"/>
                </a:ext>
              </a:extLst>
            </p:cNvPr>
            <p:cNvSpPr>
              <a:spLocks/>
            </p:cNvSpPr>
            <p:nvPr>
              <p:custDataLst>
                <p:tags r:id="rId141"/>
              </p:custDataLst>
            </p:nvPr>
          </p:nvSpPr>
          <p:spPr bwMode="auto">
            <a:xfrm>
              <a:off x="2517775" y="5314950"/>
              <a:ext cx="123825" cy="100013"/>
            </a:xfrm>
            <a:custGeom>
              <a:avLst/>
              <a:gdLst>
                <a:gd name="T0" fmla="*/ 235 w 281"/>
                <a:gd name="T1" fmla="*/ 168 h 193"/>
                <a:gd name="T2" fmla="*/ 188 w 281"/>
                <a:gd name="T3" fmla="*/ 171 h 193"/>
                <a:gd name="T4" fmla="*/ 168 w 281"/>
                <a:gd name="T5" fmla="*/ 168 h 193"/>
                <a:gd name="T6" fmla="*/ 155 w 281"/>
                <a:gd name="T7" fmla="*/ 164 h 193"/>
                <a:gd name="T8" fmla="*/ 130 w 281"/>
                <a:gd name="T9" fmla="*/ 135 h 193"/>
                <a:gd name="T10" fmla="*/ 104 w 281"/>
                <a:gd name="T11" fmla="*/ 94 h 193"/>
                <a:gd name="T12" fmla="*/ 94 w 281"/>
                <a:gd name="T13" fmla="*/ 74 h 193"/>
                <a:gd name="T14" fmla="*/ 87 w 281"/>
                <a:gd name="T15" fmla="*/ 51 h 193"/>
                <a:gd name="T16" fmla="*/ 83 w 281"/>
                <a:gd name="T17" fmla="*/ 27 h 193"/>
                <a:gd name="T18" fmla="*/ 43 w 281"/>
                <a:gd name="T19" fmla="*/ 0 h 193"/>
                <a:gd name="T20" fmla="*/ 28 w 281"/>
                <a:gd name="T21" fmla="*/ 52 h 193"/>
                <a:gd name="T22" fmla="*/ 18 w 281"/>
                <a:gd name="T23" fmla="*/ 61 h 193"/>
                <a:gd name="T24" fmla="*/ 6 w 281"/>
                <a:gd name="T25" fmla="*/ 69 h 193"/>
                <a:gd name="T26" fmla="*/ 0 w 281"/>
                <a:gd name="T27" fmla="*/ 73 h 193"/>
                <a:gd name="T28" fmla="*/ 1 w 281"/>
                <a:gd name="T29" fmla="*/ 75 h 193"/>
                <a:gd name="T30" fmla="*/ 9 w 281"/>
                <a:gd name="T31" fmla="*/ 81 h 193"/>
                <a:gd name="T32" fmla="*/ 37 w 281"/>
                <a:gd name="T33" fmla="*/ 111 h 193"/>
                <a:gd name="T34" fmla="*/ 45 w 281"/>
                <a:gd name="T35" fmla="*/ 122 h 193"/>
                <a:gd name="T36" fmla="*/ 53 w 281"/>
                <a:gd name="T37" fmla="*/ 129 h 193"/>
                <a:gd name="T38" fmla="*/ 62 w 281"/>
                <a:gd name="T39" fmla="*/ 134 h 193"/>
                <a:gd name="T40" fmla="*/ 71 w 281"/>
                <a:gd name="T41" fmla="*/ 136 h 193"/>
                <a:gd name="T42" fmla="*/ 76 w 281"/>
                <a:gd name="T43" fmla="*/ 141 h 193"/>
                <a:gd name="T44" fmla="*/ 79 w 281"/>
                <a:gd name="T45" fmla="*/ 148 h 193"/>
                <a:gd name="T46" fmla="*/ 86 w 281"/>
                <a:gd name="T47" fmla="*/ 153 h 193"/>
                <a:gd name="T48" fmla="*/ 99 w 281"/>
                <a:gd name="T49" fmla="*/ 154 h 193"/>
                <a:gd name="T50" fmla="*/ 106 w 281"/>
                <a:gd name="T51" fmla="*/ 157 h 193"/>
                <a:gd name="T52" fmla="*/ 109 w 281"/>
                <a:gd name="T53" fmla="*/ 163 h 193"/>
                <a:gd name="T54" fmla="*/ 109 w 281"/>
                <a:gd name="T55" fmla="*/ 179 h 193"/>
                <a:gd name="T56" fmla="*/ 111 w 281"/>
                <a:gd name="T57" fmla="*/ 189 h 193"/>
                <a:gd name="T58" fmla="*/ 115 w 281"/>
                <a:gd name="T59" fmla="*/ 193 h 193"/>
                <a:gd name="T60" fmla="*/ 129 w 281"/>
                <a:gd name="T61" fmla="*/ 193 h 193"/>
                <a:gd name="T62" fmla="*/ 164 w 281"/>
                <a:gd name="T63" fmla="*/ 191 h 193"/>
                <a:gd name="T64" fmla="*/ 180 w 281"/>
                <a:gd name="T65" fmla="*/ 189 h 193"/>
                <a:gd name="T66" fmla="*/ 192 w 281"/>
                <a:gd name="T67" fmla="*/ 186 h 193"/>
                <a:gd name="T68" fmla="*/ 212 w 281"/>
                <a:gd name="T69" fmla="*/ 188 h 193"/>
                <a:gd name="T70" fmla="*/ 281 w 281"/>
                <a:gd name="T71" fmla="*/ 167 h 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81" h="193">
                  <a:moveTo>
                    <a:pt x="275" y="167"/>
                  </a:moveTo>
                  <a:lnTo>
                    <a:pt x="235" y="168"/>
                  </a:lnTo>
                  <a:lnTo>
                    <a:pt x="202" y="171"/>
                  </a:lnTo>
                  <a:lnTo>
                    <a:pt x="188" y="171"/>
                  </a:lnTo>
                  <a:lnTo>
                    <a:pt x="175" y="169"/>
                  </a:lnTo>
                  <a:lnTo>
                    <a:pt x="168" y="168"/>
                  </a:lnTo>
                  <a:lnTo>
                    <a:pt x="162" y="166"/>
                  </a:lnTo>
                  <a:lnTo>
                    <a:pt x="155" y="164"/>
                  </a:lnTo>
                  <a:lnTo>
                    <a:pt x="149" y="161"/>
                  </a:lnTo>
                  <a:lnTo>
                    <a:pt x="130" y="135"/>
                  </a:lnTo>
                  <a:lnTo>
                    <a:pt x="108" y="103"/>
                  </a:lnTo>
                  <a:lnTo>
                    <a:pt x="104" y="94"/>
                  </a:lnTo>
                  <a:lnTo>
                    <a:pt x="98" y="84"/>
                  </a:lnTo>
                  <a:lnTo>
                    <a:pt x="94" y="74"/>
                  </a:lnTo>
                  <a:lnTo>
                    <a:pt x="90" y="63"/>
                  </a:lnTo>
                  <a:lnTo>
                    <a:pt x="87" y="51"/>
                  </a:lnTo>
                  <a:lnTo>
                    <a:pt x="85" y="39"/>
                  </a:lnTo>
                  <a:lnTo>
                    <a:pt x="83" y="27"/>
                  </a:lnTo>
                  <a:lnTo>
                    <a:pt x="83" y="13"/>
                  </a:lnTo>
                  <a:lnTo>
                    <a:pt x="43" y="0"/>
                  </a:lnTo>
                  <a:lnTo>
                    <a:pt x="30" y="50"/>
                  </a:lnTo>
                  <a:lnTo>
                    <a:pt x="28" y="52"/>
                  </a:lnTo>
                  <a:lnTo>
                    <a:pt x="23" y="56"/>
                  </a:lnTo>
                  <a:lnTo>
                    <a:pt x="18" y="61"/>
                  </a:lnTo>
                  <a:lnTo>
                    <a:pt x="11" y="65"/>
                  </a:lnTo>
                  <a:lnTo>
                    <a:pt x="6" y="69"/>
                  </a:lnTo>
                  <a:lnTo>
                    <a:pt x="1" y="72"/>
                  </a:lnTo>
                  <a:lnTo>
                    <a:pt x="0" y="73"/>
                  </a:lnTo>
                  <a:lnTo>
                    <a:pt x="0" y="74"/>
                  </a:lnTo>
                  <a:lnTo>
                    <a:pt x="1" y="75"/>
                  </a:lnTo>
                  <a:lnTo>
                    <a:pt x="3" y="75"/>
                  </a:lnTo>
                  <a:lnTo>
                    <a:pt x="9" y="81"/>
                  </a:lnTo>
                  <a:lnTo>
                    <a:pt x="23" y="96"/>
                  </a:lnTo>
                  <a:lnTo>
                    <a:pt x="37" y="111"/>
                  </a:lnTo>
                  <a:lnTo>
                    <a:pt x="43" y="118"/>
                  </a:lnTo>
                  <a:lnTo>
                    <a:pt x="45" y="122"/>
                  </a:lnTo>
                  <a:lnTo>
                    <a:pt x="49" y="126"/>
                  </a:lnTo>
                  <a:lnTo>
                    <a:pt x="53" y="129"/>
                  </a:lnTo>
                  <a:lnTo>
                    <a:pt x="57" y="132"/>
                  </a:lnTo>
                  <a:lnTo>
                    <a:pt x="62" y="134"/>
                  </a:lnTo>
                  <a:lnTo>
                    <a:pt x="66" y="135"/>
                  </a:lnTo>
                  <a:lnTo>
                    <a:pt x="71" y="136"/>
                  </a:lnTo>
                  <a:lnTo>
                    <a:pt x="76" y="136"/>
                  </a:lnTo>
                  <a:lnTo>
                    <a:pt x="76" y="141"/>
                  </a:lnTo>
                  <a:lnTo>
                    <a:pt x="77" y="145"/>
                  </a:lnTo>
                  <a:lnTo>
                    <a:pt x="79" y="148"/>
                  </a:lnTo>
                  <a:lnTo>
                    <a:pt x="82" y="150"/>
                  </a:lnTo>
                  <a:lnTo>
                    <a:pt x="86" y="153"/>
                  </a:lnTo>
                  <a:lnTo>
                    <a:pt x="93" y="154"/>
                  </a:lnTo>
                  <a:lnTo>
                    <a:pt x="99" y="154"/>
                  </a:lnTo>
                  <a:lnTo>
                    <a:pt x="104" y="156"/>
                  </a:lnTo>
                  <a:lnTo>
                    <a:pt x="106" y="157"/>
                  </a:lnTo>
                  <a:lnTo>
                    <a:pt x="108" y="160"/>
                  </a:lnTo>
                  <a:lnTo>
                    <a:pt x="109" y="163"/>
                  </a:lnTo>
                  <a:lnTo>
                    <a:pt x="109" y="167"/>
                  </a:lnTo>
                  <a:lnTo>
                    <a:pt x="109" y="179"/>
                  </a:lnTo>
                  <a:lnTo>
                    <a:pt x="111" y="187"/>
                  </a:lnTo>
                  <a:lnTo>
                    <a:pt x="111" y="189"/>
                  </a:lnTo>
                  <a:lnTo>
                    <a:pt x="113" y="191"/>
                  </a:lnTo>
                  <a:lnTo>
                    <a:pt x="115" y="193"/>
                  </a:lnTo>
                  <a:lnTo>
                    <a:pt x="117" y="193"/>
                  </a:lnTo>
                  <a:lnTo>
                    <a:pt x="129" y="193"/>
                  </a:lnTo>
                  <a:lnTo>
                    <a:pt x="149" y="192"/>
                  </a:lnTo>
                  <a:lnTo>
                    <a:pt x="164" y="191"/>
                  </a:lnTo>
                  <a:lnTo>
                    <a:pt x="174" y="190"/>
                  </a:lnTo>
                  <a:lnTo>
                    <a:pt x="180" y="189"/>
                  </a:lnTo>
                  <a:lnTo>
                    <a:pt x="186" y="187"/>
                  </a:lnTo>
                  <a:lnTo>
                    <a:pt x="192" y="186"/>
                  </a:lnTo>
                  <a:lnTo>
                    <a:pt x="200" y="187"/>
                  </a:lnTo>
                  <a:lnTo>
                    <a:pt x="212" y="188"/>
                  </a:lnTo>
                  <a:lnTo>
                    <a:pt x="229" y="192"/>
                  </a:lnTo>
                  <a:lnTo>
                    <a:pt x="281" y="167"/>
                  </a:lnTo>
                  <a:lnTo>
                    <a:pt x="275" y="167"/>
                  </a:lnTo>
                </a:path>
              </a:pathLst>
            </a:custGeom>
            <a:grpFill/>
            <a:ln w="9525" cmpd="sng">
              <a:noFill/>
              <a:prstDash val="solid"/>
              <a:round/>
              <a:headEnd/>
              <a:tailEnd/>
            </a:ln>
          </p:spPr>
          <p:txBody>
            <a:bodyPr/>
            <a:lstStyle/>
            <a:p>
              <a:endParaRPr lang="en-US" sz="2178"/>
            </a:p>
          </p:txBody>
        </p:sp>
        <p:sp>
          <p:nvSpPr>
            <p:cNvPr id="151" name="Freeform 215">
              <a:extLst>
                <a:ext uri="{FF2B5EF4-FFF2-40B4-BE49-F238E27FC236}">
                  <a16:creationId xmlns:a16="http://schemas.microsoft.com/office/drawing/2014/main" id="{760BF09C-39DB-42E5-81E0-AF5871727648}"/>
                </a:ext>
              </a:extLst>
            </p:cNvPr>
            <p:cNvSpPr>
              <a:spLocks/>
            </p:cNvSpPr>
            <p:nvPr>
              <p:custDataLst>
                <p:tags r:id="rId142"/>
              </p:custDataLst>
            </p:nvPr>
          </p:nvSpPr>
          <p:spPr bwMode="auto">
            <a:xfrm>
              <a:off x="2070100" y="3081338"/>
              <a:ext cx="52388" cy="58737"/>
            </a:xfrm>
            <a:custGeom>
              <a:avLst/>
              <a:gdLst>
                <a:gd name="T0" fmla="*/ 0 w 120"/>
                <a:gd name="T1" fmla="*/ 18 h 56"/>
                <a:gd name="T2" fmla="*/ 4 w 120"/>
                <a:gd name="T3" fmla="*/ 26 h 56"/>
                <a:gd name="T4" fmla="*/ 10 w 120"/>
                <a:gd name="T5" fmla="*/ 33 h 56"/>
                <a:gd name="T6" fmla="*/ 15 w 120"/>
                <a:gd name="T7" fmla="*/ 37 h 56"/>
                <a:gd name="T8" fmla="*/ 21 w 120"/>
                <a:gd name="T9" fmla="*/ 41 h 56"/>
                <a:gd name="T10" fmla="*/ 27 w 120"/>
                <a:gd name="T11" fmla="*/ 44 h 56"/>
                <a:gd name="T12" fmla="*/ 35 w 120"/>
                <a:gd name="T13" fmla="*/ 46 h 56"/>
                <a:gd name="T14" fmla="*/ 43 w 120"/>
                <a:gd name="T15" fmla="*/ 48 h 56"/>
                <a:gd name="T16" fmla="*/ 51 w 120"/>
                <a:gd name="T17" fmla="*/ 49 h 56"/>
                <a:gd name="T18" fmla="*/ 67 w 120"/>
                <a:gd name="T19" fmla="*/ 50 h 56"/>
                <a:gd name="T20" fmla="*/ 85 w 120"/>
                <a:gd name="T21" fmla="*/ 51 h 56"/>
                <a:gd name="T22" fmla="*/ 102 w 120"/>
                <a:gd name="T23" fmla="*/ 52 h 56"/>
                <a:gd name="T24" fmla="*/ 120 w 120"/>
                <a:gd name="T25" fmla="*/ 56 h 56"/>
                <a:gd name="T26" fmla="*/ 120 w 120"/>
                <a:gd name="T27" fmla="*/ 37 h 56"/>
                <a:gd name="T28" fmla="*/ 111 w 120"/>
                <a:gd name="T29" fmla="*/ 34 h 56"/>
                <a:gd name="T30" fmla="*/ 102 w 120"/>
                <a:gd name="T31" fmla="*/ 30 h 56"/>
                <a:gd name="T32" fmla="*/ 94 w 120"/>
                <a:gd name="T33" fmla="*/ 24 h 56"/>
                <a:gd name="T34" fmla="*/ 88 w 120"/>
                <a:gd name="T35" fmla="*/ 18 h 56"/>
                <a:gd name="T36" fmla="*/ 81 w 120"/>
                <a:gd name="T37" fmla="*/ 13 h 56"/>
                <a:gd name="T38" fmla="*/ 75 w 120"/>
                <a:gd name="T39" fmla="*/ 7 h 56"/>
                <a:gd name="T40" fmla="*/ 67 w 120"/>
                <a:gd name="T41" fmla="*/ 3 h 56"/>
                <a:gd name="T42" fmla="*/ 60 w 120"/>
                <a:gd name="T43" fmla="*/ 0 h 56"/>
                <a:gd name="T44" fmla="*/ 55 w 120"/>
                <a:gd name="T45" fmla="*/ 1 h 56"/>
                <a:gd name="T46" fmla="*/ 48 w 120"/>
                <a:gd name="T47" fmla="*/ 3 h 56"/>
                <a:gd name="T48" fmla="*/ 41 w 120"/>
                <a:gd name="T49" fmla="*/ 6 h 56"/>
                <a:gd name="T50" fmla="*/ 33 w 120"/>
                <a:gd name="T51" fmla="*/ 9 h 56"/>
                <a:gd name="T52" fmla="*/ 24 w 120"/>
                <a:gd name="T53" fmla="*/ 13 h 56"/>
                <a:gd name="T54" fmla="*/ 16 w 120"/>
                <a:gd name="T55" fmla="*/ 15 h 56"/>
                <a:gd name="T56" fmla="*/ 8 w 120"/>
                <a:gd name="T57" fmla="*/ 18 h 56"/>
                <a:gd name="T58" fmla="*/ 0 w 120"/>
                <a:gd name="T59" fmla="*/ 1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20" h="56">
                  <a:moveTo>
                    <a:pt x="0" y="18"/>
                  </a:moveTo>
                  <a:lnTo>
                    <a:pt x="4" y="26"/>
                  </a:lnTo>
                  <a:lnTo>
                    <a:pt x="10" y="33"/>
                  </a:lnTo>
                  <a:lnTo>
                    <a:pt x="15" y="37"/>
                  </a:lnTo>
                  <a:lnTo>
                    <a:pt x="21" y="41"/>
                  </a:lnTo>
                  <a:lnTo>
                    <a:pt x="27" y="44"/>
                  </a:lnTo>
                  <a:lnTo>
                    <a:pt x="35" y="46"/>
                  </a:lnTo>
                  <a:lnTo>
                    <a:pt x="43" y="48"/>
                  </a:lnTo>
                  <a:lnTo>
                    <a:pt x="51" y="49"/>
                  </a:lnTo>
                  <a:lnTo>
                    <a:pt x="67" y="50"/>
                  </a:lnTo>
                  <a:lnTo>
                    <a:pt x="85" y="51"/>
                  </a:lnTo>
                  <a:lnTo>
                    <a:pt x="102" y="52"/>
                  </a:lnTo>
                  <a:lnTo>
                    <a:pt x="120" y="56"/>
                  </a:lnTo>
                  <a:lnTo>
                    <a:pt x="120" y="37"/>
                  </a:lnTo>
                  <a:lnTo>
                    <a:pt x="111" y="34"/>
                  </a:lnTo>
                  <a:lnTo>
                    <a:pt x="102" y="30"/>
                  </a:lnTo>
                  <a:lnTo>
                    <a:pt x="94" y="24"/>
                  </a:lnTo>
                  <a:lnTo>
                    <a:pt x="88" y="18"/>
                  </a:lnTo>
                  <a:lnTo>
                    <a:pt x="81" y="13"/>
                  </a:lnTo>
                  <a:lnTo>
                    <a:pt x="75" y="7"/>
                  </a:lnTo>
                  <a:lnTo>
                    <a:pt x="67" y="3"/>
                  </a:lnTo>
                  <a:lnTo>
                    <a:pt x="60" y="0"/>
                  </a:lnTo>
                  <a:lnTo>
                    <a:pt x="55" y="1"/>
                  </a:lnTo>
                  <a:lnTo>
                    <a:pt x="48" y="3"/>
                  </a:lnTo>
                  <a:lnTo>
                    <a:pt x="41" y="6"/>
                  </a:lnTo>
                  <a:lnTo>
                    <a:pt x="33" y="9"/>
                  </a:lnTo>
                  <a:lnTo>
                    <a:pt x="24" y="13"/>
                  </a:lnTo>
                  <a:lnTo>
                    <a:pt x="16" y="15"/>
                  </a:lnTo>
                  <a:lnTo>
                    <a:pt x="8" y="18"/>
                  </a:lnTo>
                  <a:lnTo>
                    <a:pt x="0" y="18"/>
                  </a:lnTo>
                </a:path>
              </a:pathLst>
            </a:custGeom>
            <a:grpFill/>
            <a:ln w="9525" cmpd="sng">
              <a:noFill/>
              <a:prstDash val="solid"/>
              <a:round/>
              <a:headEnd/>
              <a:tailEnd/>
            </a:ln>
          </p:spPr>
          <p:txBody>
            <a:bodyPr/>
            <a:lstStyle/>
            <a:p>
              <a:endParaRPr lang="en-US" sz="2178"/>
            </a:p>
          </p:txBody>
        </p:sp>
        <p:sp>
          <p:nvSpPr>
            <p:cNvPr id="152" name="Freeform 216">
              <a:extLst>
                <a:ext uri="{FF2B5EF4-FFF2-40B4-BE49-F238E27FC236}">
                  <a16:creationId xmlns:a16="http://schemas.microsoft.com/office/drawing/2014/main" id="{1E0DF9FA-4CC7-47A5-8F08-4FD72EAF61B6}"/>
                </a:ext>
              </a:extLst>
            </p:cNvPr>
            <p:cNvSpPr>
              <a:spLocks/>
            </p:cNvSpPr>
            <p:nvPr>
              <p:custDataLst>
                <p:tags r:id="rId143"/>
              </p:custDataLst>
            </p:nvPr>
          </p:nvSpPr>
          <p:spPr bwMode="auto">
            <a:xfrm>
              <a:off x="1927225" y="2943225"/>
              <a:ext cx="250825" cy="109538"/>
            </a:xfrm>
            <a:custGeom>
              <a:avLst/>
              <a:gdLst>
                <a:gd name="T0" fmla="*/ 127 w 574"/>
                <a:gd name="T1" fmla="*/ 1 h 204"/>
                <a:gd name="T2" fmla="*/ 95 w 574"/>
                <a:gd name="T3" fmla="*/ 6 h 204"/>
                <a:gd name="T4" fmla="*/ 66 w 574"/>
                <a:gd name="T5" fmla="*/ 16 h 204"/>
                <a:gd name="T6" fmla="*/ 43 w 574"/>
                <a:gd name="T7" fmla="*/ 26 h 204"/>
                <a:gd name="T8" fmla="*/ 30 w 574"/>
                <a:gd name="T9" fmla="*/ 35 h 204"/>
                <a:gd name="T10" fmla="*/ 16 w 574"/>
                <a:gd name="T11" fmla="*/ 51 h 204"/>
                <a:gd name="T12" fmla="*/ 4 w 574"/>
                <a:gd name="T13" fmla="*/ 71 h 204"/>
                <a:gd name="T14" fmla="*/ 0 w 574"/>
                <a:gd name="T15" fmla="*/ 82 h 204"/>
                <a:gd name="T16" fmla="*/ 1 w 574"/>
                <a:gd name="T17" fmla="*/ 86 h 204"/>
                <a:gd name="T18" fmla="*/ 13 w 574"/>
                <a:gd name="T19" fmla="*/ 86 h 204"/>
                <a:gd name="T20" fmla="*/ 29 w 574"/>
                <a:gd name="T21" fmla="*/ 83 h 204"/>
                <a:gd name="T22" fmla="*/ 52 w 574"/>
                <a:gd name="T23" fmla="*/ 75 h 204"/>
                <a:gd name="T24" fmla="*/ 80 w 574"/>
                <a:gd name="T25" fmla="*/ 58 h 204"/>
                <a:gd name="T26" fmla="*/ 102 w 574"/>
                <a:gd name="T27" fmla="*/ 46 h 204"/>
                <a:gd name="T28" fmla="*/ 119 w 574"/>
                <a:gd name="T29" fmla="*/ 40 h 204"/>
                <a:gd name="T30" fmla="*/ 175 w 574"/>
                <a:gd name="T31" fmla="*/ 37 h 204"/>
                <a:gd name="T32" fmla="*/ 176 w 574"/>
                <a:gd name="T33" fmla="*/ 48 h 204"/>
                <a:gd name="T34" fmla="*/ 180 w 574"/>
                <a:gd name="T35" fmla="*/ 55 h 204"/>
                <a:gd name="T36" fmla="*/ 184 w 574"/>
                <a:gd name="T37" fmla="*/ 59 h 204"/>
                <a:gd name="T38" fmla="*/ 190 w 574"/>
                <a:gd name="T39" fmla="*/ 61 h 204"/>
                <a:gd name="T40" fmla="*/ 229 w 574"/>
                <a:gd name="T41" fmla="*/ 61 h 204"/>
                <a:gd name="T42" fmla="*/ 269 w 574"/>
                <a:gd name="T43" fmla="*/ 78 h 204"/>
                <a:gd name="T44" fmla="*/ 302 w 574"/>
                <a:gd name="T45" fmla="*/ 95 h 204"/>
                <a:gd name="T46" fmla="*/ 336 w 574"/>
                <a:gd name="T47" fmla="*/ 111 h 204"/>
                <a:gd name="T48" fmla="*/ 375 w 574"/>
                <a:gd name="T49" fmla="*/ 123 h 204"/>
                <a:gd name="T50" fmla="*/ 376 w 574"/>
                <a:gd name="T51" fmla="*/ 134 h 204"/>
                <a:gd name="T52" fmla="*/ 382 w 574"/>
                <a:gd name="T53" fmla="*/ 142 h 204"/>
                <a:gd name="T54" fmla="*/ 396 w 574"/>
                <a:gd name="T55" fmla="*/ 152 h 204"/>
                <a:gd name="T56" fmla="*/ 428 w 574"/>
                <a:gd name="T57" fmla="*/ 166 h 204"/>
                <a:gd name="T58" fmla="*/ 402 w 574"/>
                <a:gd name="T59" fmla="*/ 191 h 204"/>
                <a:gd name="T60" fmla="*/ 407 w 574"/>
                <a:gd name="T61" fmla="*/ 197 h 204"/>
                <a:gd name="T62" fmla="*/ 414 w 574"/>
                <a:gd name="T63" fmla="*/ 201 h 204"/>
                <a:gd name="T64" fmla="*/ 429 w 574"/>
                <a:gd name="T65" fmla="*/ 204 h 204"/>
                <a:gd name="T66" fmla="*/ 461 w 574"/>
                <a:gd name="T67" fmla="*/ 204 h 204"/>
                <a:gd name="T68" fmla="*/ 555 w 574"/>
                <a:gd name="T69" fmla="*/ 189 h 204"/>
                <a:gd name="T70" fmla="*/ 559 w 574"/>
                <a:gd name="T71" fmla="*/ 183 h 204"/>
                <a:gd name="T72" fmla="*/ 565 w 574"/>
                <a:gd name="T73" fmla="*/ 177 h 204"/>
                <a:gd name="T74" fmla="*/ 572 w 574"/>
                <a:gd name="T75" fmla="*/ 173 h 204"/>
                <a:gd name="T76" fmla="*/ 574 w 574"/>
                <a:gd name="T77" fmla="*/ 161 h 204"/>
                <a:gd name="T78" fmla="*/ 561 w 574"/>
                <a:gd name="T79" fmla="*/ 153 h 204"/>
                <a:gd name="T80" fmla="*/ 532 w 574"/>
                <a:gd name="T81" fmla="*/ 148 h 204"/>
                <a:gd name="T82" fmla="*/ 504 w 574"/>
                <a:gd name="T83" fmla="*/ 138 h 204"/>
                <a:gd name="T84" fmla="*/ 475 w 574"/>
                <a:gd name="T85" fmla="*/ 124 h 204"/>
                <a:gd name="T86" fmla="*/ 433 w 574"/>
                <a:gd name="T87" fmla="*/ 100 h 204"/>
                <a:gd name="T88" fmla="*/ 383 w 574"/>
                <a:gd name="T89" fmla="*/ 68 h 204"/>
                <a:gd name="T90" fmla="*/ 358 w 574"/>
                <a:gd name="T91" fmla="*/ 54 h 204"/>
                <a:gd name="T92" fmla="*/ 348 w 574"/>
                <a:gd name="T93" fmla="*/ 52 h 204"/>
                <a:gd name="T94" fmla="*/ 330 w 574"/>
                <a:gd name="T95" fmla="*/ 52 h 204"/>
                <a:gd name="T96" fmla="*/ 312 w 574"/>
                <a:gd name="T97" fmla="*/ 51 h 204"/>
                <a:gd name="T98" fmla="*/ 302 w 574"/>
                <a:gd name="T99" fmla="*/ 49 h 204"/>
                <a:gd name="T100" fmla="*/ 294 w 574"/>
                <a:gd name="T101" fmla="*/ 43 h 204"/>
                <a:gd name="T102" fmla="*/ 290 w 574"/>
                <a:gd name="T103" fmla="*/ 32 h 204"/>
                <a:gd name="T104" fmla="*/ 142 w 574"/>
                <a:gd name="T105" fmla="*/ 0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574" h="204">
                  <a:moveTo>
                    <a:pt x="142" y="0"/>
                  </a:moveTo>
                  <a:lnTo>
                    <a:pt x="127" y="1"/>
                  </a:lnTo>
                  <a:lnTo>
                    <a:pt x="111" y="3"/>
                  </a:lnTo>
                  <a:lnTo>
                    <a:pt x="95" y="6"/>
                  </a:lnTo>
                  <a:lnTo>
                    <a:pt x="80" y="11"/>
                  </a:lnTo>
                  <a:lnTo>
                    <a:pt x="66" y="16"/>
                  </a:lnTo>
                  <a:lnTo>
                    <a:pt x="52" y="21"/>
                  </a:lnTo>
                  <a:lnTo>
                    <a:pt x="43" y="26"/>
                  </a:lnTo>
                  <a:lnTo>
                    <a:pt x="36" y="31"/>
                  </a:lnTo>
                  <a:lnTo>
                    <a:pt x="30" y="35"/>
                  </a:lnTo>
                  <a:lnTo>
                    <a:pt x="24" y="42"/>
                  </a:lnTo>
                  <a:lnTo>
                    <a:pt x="16" y="51"/>
                  </a:lnTo>
                  <a:lnTo>
                    <a:pt x="10" y="61"/>
                  </a:lnTo>
                  <a:lnTo>
                    <a:pt x="4" y="71"/>
                  </a:lnTo>
                  <a:lnTo>
                    <a:pt x="1" y="79"/>
                  </a:lnTo>
                  <a:lnTo>
                    <a:pt x="0" y="82"/>
                  </a:lnTo>
                  <a:lnTo>
                    <a:pt x="0" y="85"/>
                  </a:lnTo>
                  <a:lnTo>
                    <a:pt x="1" y="86"/>
                  </a:lnTo>
                  <a:lnTo>
                    <a:pt x="3" y="87"/>
                  </a:lnTo>
                  <a:lnTo>
                    <a:pt x="13" y="86"/>
                  </a:lnTo>
                  <a:lnTo>
                    <a:pt x="22" y="85"/>
                  </a:lnTo>
                  <a:lnTo>
                    <a:pt x="29" y="83"/>
                  </a:lnTo>
                  <a:lnTo>
                    <a:pt x="38" y="81"/>
                  </a:lnTo>
                  <a:lnTo>
                    <a:pt x="52" y="75"/>
                  </a:lnTo>
                  <a:lnTo>
                    <a:pt x="66" y="66"/>
                  </a:lnTo>
                  <a:lnTo>
                    <a:pt x="80" y="58"/>
                  </a:lnTo>
                  <a:lnTo>
                    <a:pt x="94" y="50"/>
                  </a:lnTo>
                  <a:lnTo>
                    <a:pt x="102" y="46"/>
                  </a:lnTo>
                  <a:lnTo>
                    <a:pt x="111" y="43"/>
                  </a:lnTo>
                  <a:lnTo>
                    <a:pt x="119" y="40"/>
                  </a:lnTo>
                  <a:lnTo>
                    <a:pt x="129" y="37"/>
                  </a:lnTo>
                  <a:lnTo>
                    <a:pt x="175" y="37"/>
                  </a:lnTo>
                  <a:lnTo>
                    <a:pt x="175" y="43"/>
                  </a:lnTo>
                  <a:lnTo>
                    <a:pt x="176" y="48"/>
                  </a:lnTo>
                  <a:lnTo>
                    <a:pt x="178" y="52"/>
                  </a:lnTo>
                  <a:lnTo>
                    <a:pt x="180" y="55"/>
                  </a:lnTo>
                  <a:lnTo>
                    <a:pt x="181" y="58"/>
                  </a:lnTo>
                  <a:lnTo>
                    <a:pt x="184" y="59"/>
                  </a:lnTo>
                  <a:lnTo>
                    <a:pt x="186" y="60"/>
                  </a:lnTo>
                  <a:lnTo>
                    <a:pt x="190" y="61"/>
                  </a:lnTo>
                  <a:lnTo>
                    <a:pt x="206" y="60"/>
                  </a:lnTo>
                  <a:lnTo>
                    <a:pt x="229" y="61"/>
                  </a:lnTo>
                  <a:lnTo>
                    <a:pt x="250" y="69"/>
                  </a:lnTo>
                  <a:lnTo>
                    <a:pt x="269" y="78"/>
                  </a:lnTo>
                  <a:lnTo>
                    <a:pt x="285" y="86"/>
                  </a:lnTo>
                  <a:lnTo>
                    <a:pt x="302" y="95"/>
                  </a:lnTo>
                  <a:lnTo>
                    <a:pt x="318" y="103"/>
                  </a:lnTo>
                  <a:lnTo>
                    <a:pt x="336" y="111"/>
                  </a:lnTo>
                  <a:lnTo>
                    <a:pt x="354" y="118"/>
                  </a:lnTo>
                  <a:lnTo>
                    <a:pt x="375" y="123"/>
                  </a:lnTo>
                  <a:lnTo>
                    <a:pt x="375" y="129"/>
                  </a:lnTo>
                  <a:lnTo>
                    <a:pt x="376" y="134"/>
                  </a:lnTo>
                  <a:lnTo>
                    <a:pt x="379" y="138"/>
                  </a:lnTo>
                  <a:lnTo>
                    <a:pt x="382" y="142"/>
                  </a:lnTo>
                  <a:lnTo>
                    <a:pt x="388" y="147"/>
                  </a:lnTo>
                  <a:lnTo>
                    <a:pt x="396" y="152"/>
                  </a:lnTo>
                  <a:lnTo>
                    <a:pt x="415" y="159"/>
                  </a:lnTo>
                  <a:lnTo>
                    <a:pt x="428" y="166"/>
                  </a:lnTo>
                  <a:lnTo>
                    <a:pt x="417" y="176"/>
                  </a:lnTo>
                  <a:lnTo>
                    <a:pt x="402" y="191"/>
                  </a:lnTo>
                  <a:lnTo>
                    <a:pt x="404" y="195"/>
                  </a:lnTo>
                  <a:lnTo>
                    <a:pt x="407" y="197"/>
                  </a:lnTo>
                  <a:lnTo>
                    <a:pt x="410" y="199"/>
                  </a:lnTo>
                  <a:lnTo>
                    <a:pt x="414" y="201"/>
                  </a:lnTo>
                  <a:lnTo>
                    <a:pt x="421" y="203"/>
                  </a:lnTo>
                  <a:lnTo>
                    <a:pt x="429" y="204"/>
                  </a:lnTo>
                  <a:lnTo>
                    <a:pt x="445" y="204"/>
                  </a:lnTo>
                  <a:lnTo>
                    <a:pt x="461" y="204"/>
                  </a:lnTo>
                  <a:lnTo>
                    <a:pt x="554" y="191"/>
                  </a:lnTo>
                  <a:lnTo>
                    <a:pt x="555" y="189"/>
                  </a:lnTo>
                  <a:lnTo>
                    <a:pt x="556" y="186"/>
                  </a:lnTo>
                  <a:lnTo>
                    <a:pt x="559" y="183"/>
                  </a:lnTo>
                  <a:lnTo>
                    <a:pt x="562" y="179"/>
                  </a:lnTo>
                  <a:lnTo>
                    <a:pt x="565" y="177"/>
                  </a:lnTo>
                  <a:lnTo>
                    <a:pt x="568" y="174"/>
                  </a:lnTo>
                  <a:lnTo>
                    <a:pt x="572" y="173"/>
                  </a:lnTo>
                  <a:lnTo>
                    <a:pt x="574" y="172"/>
                  </a:lnTo>
                  <a:lnTo>
                    <a:pt x="574" y="161"/>
                  </a:lnTo>
                  <a:lnTo>
                    <a:pt x="574" y="154"/>
                  </a:lnTo>
                  <a:lnTo>
                    <a:pt x="561" y="153"/>
                  </a:lnTo>
                  <a:lnTo>
                    <a:pt x="546" y="151"/>
                  </a:lnTo>
                  <a:lnTo>
                    <a:pt x="532" y="148"/>
                  </a:lnTo>
                  <a:lnTo>
                    <a:pt x="518" y="143"/>
                  </a:lnTo>
                  <a:lnTo>
                    <a:pt x="504" y="138"/>
                  </a:lnTo>
                  <a:lnTo>
                    <a:pt x="489" y="132"/>
                  </a:lnTo>
                  <a:lnTo>
                    <a:pt x="475" y="124"/>
                  </a:lnTo>
                  <a:lnTo>
                    <a:pt x="461" y="116"/>
                  </a:lnTo>
                  <a:lnTo>
                    <a:pt x="433" y="100"/>
                  </a:lnTo>
                  <a:lnTo>
                    <a:pt x="407" y="84"/>
                  </a:lnTo>
                  <a:lnTo>
                    <a:pt x="383" y="68"/>
                  </a:lnTo>
                  <a:lnTo>
                    <a:pt x="362" y="55"/>
                  </a:lnTo>
                  <a:lnTo>
                    <a:pt x="358" y="54"/>
                  </a:lnTo>
                  <a:lnTo>
                    <a:pt x="353" y="52"/>
                  </a:lnTo>
                  <a:lnTo>
                    <a:pt x="348" y="52"/>
                  </a:lnTo>
                  <a:lnTo>
                    <a:pt x="342" y="52"/>
                  </a:lnTo>
                  <a:lnTo>
                    <a:pt x="330" y="52"/>
                  </a:lnTo>
                  <a:lnTo>
                    <a:pt x="318" y="52"/>
                  </a:lnTo>
                  <a:lnTo>
                    <a:pt x="312" y="51"/>
                  </a:lnTo>
                  <a:lnTo>
                    <a:pt x="306" y="50"/>
                  </a:lnTo>
                  <a:lnTo>
                    <a:pt x="302" y="49"/>
                  </a:lnTo>
                  <a:lnTo>
                    <a:pt x="297" y="46"/>
                  </a:lnTo>
                  <a:lnTo>
                    <a:pt x="294" y="43"/>
                  </a:lnTo>
                  <a:lnTo>
                    <a:pt x="291" y="38"/>
                  </a:lnTo>
                  <a:lnTo>
                    <a:pt x="290" y="32"/>
                  </a:lnTo>
                  <a:lnTo>
                    <a:pt x="288" y="25"/>
                  </a:lnTo>
                  <a:lnTo>
                    <a:pt x="142" y="0"/>
                  </a:lnTo>
                </a:path>
              </a:pathLst>
            </a:custGeom>
            <a:grpFill/>
            <a:ln w="9525" cmpd="sng">
              <a:noFill/>
              <a:prstDash val="solid"/>
              <a:round/>
              <a:headEnd/>
              <a:tailEnd/>
            </a:ln>
          </p:spPr>
          <p:txBody>
            <a:bodyPr/>
            <a:lstStyle/>
            <a:p>
              <a:endParaRPr lang="en-US" sz="2178"/>
            </a:p>
          </p:txBody>
        </p:sp>
        <p:sp>
          <p:nvSpPr>
            <p:cNvPr id="153" name="Freeform 217">
              <a:extLst>
                <a:ext uri="{FF2B5EF4-FFF2-40B4-BE49-F238E27FC236}">
                  <a16:creationId xmlns:a16="http://schemas.microsoft.com/office/drawing/2014/main" id="{CC9F5B70-8432-447F-B64D-0D83AC5FDA04}"/>
                </a:ext>
              </a:extLst>
            </p:cNvPr>
            <p:cNvSpPr>
              <a:spLocks/>
            </p:cNvSpPr>
            <p:nvPr>
              <p:custDataLst>
                <p:tags r:id="rId144"/>
              </p:custDataLst>
            </p:nvPr>
          </p:nvSpPr>
          <p:spPr bwMode="auto">
            <a:xfrm>
              <a:off x="2232025" y="3046413"/>
              <a:ext cx="88900" cy="69850"/>
            </a:xfrm>
            <a:custGeom>
              <a:avLst/>
              <a:gdLst>
                <a:gd name="T0" fmla="*/ 41 w 207"/>
                <a:gd name="T1" fmla="*/ 129 h 129"/>
                <a:gd name="T2" fmla="*/ 50 w 207"/>
                <a:gd name="T3" fmla="*/ 121 h 129"/>
                <a:gd name="T4" fmla="*/ 60 w 207"/>
                <a:gd name="T5" fmla="*/ 115 h 129"/>
                <a:gd name="T6" fmla="*/ 70 w 207"/>
                <a:gd name="T7" fmla="*/ 110 h 129"/>
                <a:gd name="T8" fmla="*/ 81 w 207"/>
                <a:gd name="T9" fmla="*/ 105 h 129"/>
                <a:gd name="T10" fmla="*/ 105 w 207"/>
                <a:gd name="T11" fmla="*/ 99 h 129"/>
                <a:gd name="T12" fmla="*/ 129 w 207"/>
                <a:gd name="T13" fmla="*/ 92 h 129"/>
                <a:gd name="T14" fmla="*/ 152 w 207"/>
                <a:gd name="T15" fmla="*/ 87 h 129"/>
                <a:gd name="T16" fmla="*/ 173 w 207"/>
                <a:gd name="T17" fmla="*/ 81 h 129"/>
                <a:gd name="T18" fmla="*/ 182 w 207"/>
                <a:gd name="T19" fmla="*/ 77 h 129"/>
                <a:gd name="T20" fmla="*/ 191 w 207"/>
                <a:gd name="T21" fmla="*/ 73 h 129"/>
                <a:gd name="T22" fmla="*/ 200 w 207"/>
                <a:gd name="T23" fmla="*/ 67 h 129"/>
                <a:gd name="T24" fmla="*/ 207 w 207"/>
                <a:gd name="T25" fmla="*/ 61 h 129"/>
                <a:gd name="T26" fmla="*/ 198 w 207"/>
                <a:gd name="T27" fmla="*/ 54 h 129"/>
                <a:gd name="T28" fmla="*/ 188 w 207"/>
                <a:gd name="T29" fmla="*/ 47 h 129"/>
                <a:gd name="T30" fmla="*/ 179 w 207"/>
                <a:gd name="T31" fmla="*/ 42 h 129"/>
                <a:gd name="T32" fmla="*/ 169 w 207"/>
                <a:gd name="T33" fmla="*/ 36 h 129"/>
                <a:gd name="T34" fmla="*/ 150 w 207"/>
                <a:gd name="T35" fmla="*/ 29 h 129"/>
                <a:gd name="T36" fmla="*/ 129 w 207"/>
                <a:gd name="T37" fmla="*/ 23 h 129"/>
                <a:gd name="T38" fmla="*/ 107 w 207"/>
                <a:gd name="T39" fmla="*/ 18 h 129"/>
                <a:gd name="T40" fmla="*/ 85 w 207"/>
                <a:gd name="T41" fmla="*/ 13 h 129"/>
                <a:gd name="T42" fmla="*/ 63 w 207"/>
                <a:gd name="T43" fmla="*/ 7 h 129"/>
                <a:gd name="T44" fmla="*/ 41 w 207"/>
                <a:gd name="T45" fmla="*/ 0 h 129"/>
                <a:gd name="T46" fmla="*/ 0 w 207"/>
                <a:gd name="T47" fmla="*/ 0 h 129"/>
                <a:gd name="T48" fmla="*/ 1 w 207"/>
                <a:gd name="T49" fmla="*/ 6 h 129"/>
                <a:gd name="T50" fmla="*/ 2 w 207"/>
                <a:gd name="T51" fmla="*/ 13 h 129"/>
                <a:gd name="T52" fmla="*/ 4 w 207"/>
                <a:gd name="T53" fmla="*/ 19 h 129"/>
                <a:gd name="T54" fmla="*/ 6 w 207"/>
                <a:gd name="T55" fmla="*/ 25 h 129"/>
                <a:gd name="T56" fmla="*/ 10 w 207"/>
                <a:gd name="T57" fmla="*/ 35 h 129"/>
                <a:gd name="T58" fmla="*/ 13 w 207"/>
                <a:gd name="T59" fmla="*/ 46 h 129"/>
                <a:gd name="T60" fmla="*/ 17 w 207"/>
                <a:gd name="T61" fmla="*/ 54 h 129"/>
                <a:gd name="T62" fmla="*/ 18 w 207"/>
                <a:gd name="T63" fmla="*/ 62 h 129"/>
                <a:gd name="T64" fmla="*/ 17 w 207"/>
                <a:gd name="T65" fmla="*/ 65 h 129"/>
                <a:gd name="T66" fmla="*/ 14 w 207"/>
                <a:gd name="T67" fmla="*/ 68 h 129"/>
                <a:gd name="T68" fmla="*/ 11 w 207"/>
                <a:gd name="T69" fmla="*/ 71 h 129"/>
                <a:gd name="T70" fmla="*/ 7 w 207"/>
                <a:gd name="T71" fmla="*/ 73 h 129"/>
                <a:gd name="T72" fmla="*/ 0 w 207"/>
                <a:gd name="T73" fmla="*/ 104 h 129"/>
                <a:gd name="T74" fmla="*/ 4 w 207"/>
                <a:gd name="T75" fmla="*/ 106 h 129"/>
                <a:gd name="T76" fmla="*/ 13 w 207"/>
                <a:gd name="T77" fmla="*/ 110 h 129"/>
                <a:gd name="T78" fmla="*/ 19 w 207"/>
                <a:gd name="T79" fmla="*/ 113 h 129"/>
                <a:gd name="T80" fmla="*/ 25 w 207"/>
                <a:gd name="T81" fmla="*/ 117 h 129"/>
                <a:gd name="T82" fmla="*/ 33 w 207"/>
                <a:gd name="T83" fmla="*/ 122 h 129"/>
                <a:gd name="T84" fmla="*/ 41 w 207"/>
                <a:gd name="T85" fmla="*/ 129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07" h="129">
                  <a:moveTo>
                    <a:pt x="41" y="129"/>
                  </a:moveTo>
                  <a:lnTo>
                    <a:pt x="50" y="121"/>
                  </a:lnTo>
                  <a:lnTo>
                    <a:pt x="60" y="115"/>
                  </a:lnTo>
                  <a:lnTo>
                    <a:pt x="70" y="110"/>
                  </a:lnTo>
                  <a:lnTo>
                    <a:pt x="81" y="105"/>
                  </a:lnTo>
                  <a:lnTo>
                    <a:pt x="105" y="99"/>
                  </a:lnTo>
                  <a:lnTo>
                    <a:pt x="129" y="92"/>
                  </a:lnTo>
                  <a:lnTo>
                    <a:pt x="152" y="87"/>
                  </a:lnTo>
                  <a:lnTo>
                    <a:pt x="173" y="81"/>
                  </a:lnTo>
                  <a:lnTo>
                    <a:pt x="182" y="77"/>
                  </a:lnTo>
                  <a:lnTo>
                    <a:pt x="191" y="73"/>
                  </a:lnTo>
                  <a:lnTo>
                    <a:pt x="200" y="67"/>
                  </a:lnTo>
                  <a:lnTo>
                    <a:pt x="207" y="61"/>
                  </a:lnTo>
                  <a:lnTo>
                    <a:pt x="198" y="54"/>
                  </a:lnTo>
                  <a:lnTo>
                    <a:pt x="188" y="47"/>
                  </a:lnTo>
                  <a:lnTo>
                    <a:pt x="179" y="42"/>
                  </a:lnTo>
                  <a:lnTo>
                    <a:pt x="169" y="36"/>
                  </a:lnTo>
                  <a:lnTo>
                    <a:pt x="150" y="29"/>
                  </a:lnTo>
                  <a:lnTo>
                    <a:pt x="129" y="23"/>
                  </a:lnTo>
                  <a:lnTo>
                    <a:pt x="107" y="18"/>
                  </a:lnTo>
                  <a:lnTo>
                    <a:pt x="85" y="13"/>
                  </a:lnTo>
                  <a:lnTo>
                    <a:pt x="63" y="7"/>
                  </a:lnTo>
                  <a:lnTo>
                    <a:pt x="41" y="0"/>
                  </a:lnTo>
                  <a:lnTo>
                    <a:pt x="0" y="0"/>
                  </a:lnTo>
                  <a:lnTo>
                    <a:pt x="1" y="6"/>
                  </a:lnTo>
                  <a:lnTo>
                    <a:pt x="2" y="13"/>
                  </a:lnTo>
                  <a:lnTo>
                    <a:pt x="4" y="19"/>
                  </a:lnTo>
                  <a:lnTo>
                    <a:pt x="6" y="25"/>
                  </a:lnTo>
                  <a:lnTo>
                    <a:pt x="10" y="35"/>
                  </a:lnTo>
                  <a:lnTo>
                    <a:pt x="13" y="46"/>
                  </a:lnTo>
                  <a:lnTo>
                    <a:pt x="17" y="54"/>
                  </a:lnTo>
                  <a:lnTo>
                    <a:pt x="18" y="62"/>
                  </a:lnTo>
                  <a:lnTo>
                    <a:pt x="17" y="65"/>
                  </a:lnTo>
                  <a:lnTo>
                    <a:pt x="14" y="68"/>
                  </a:lnTo>
                  <a:lnTo>
                    <a:pt x="11" y="71"/>
                  </a:lnTo>
                  <a:lnTo>
                    <a:pt x="7" y="73"/>
                  </a:lnTo>
                  <a:lnTo>
                    <a:pt x="0" y="104"/>
                  </a:lnTo>
                  <a:lnTo>
                    <a:pt x="4" y="106"/>
                  </a:lnTo>
                  <a:lnTo>
                    <a:pt x="13" y="110"/>
                  </a:lnTo>
                  <a:lnTo>
                    <a:pt x="19" y="113"/>
                  </a:lnTo>
                  <a:lnTo>
                    <a:pt x="25" y="117"/>
                  </a:lnTo>
                  <a:lnTo>
                    <a:pt x="33" y="122"/>
                  </a:lnTo>
                  <a:lnTo>
                    <a:pt x="41" y="129"/>
                  </a:lnTo>
                </a:path>
              </a:pathLst>
            </a:custGeom>
            <a:grpFill/>
            <a:ln w="9525" cmpd="sng">
              <a:noFill/>
              <a:prstDash val="solid"/>
              <a:round/>
              <a:headEnd/>
              <a:tailEnd/>
            </a:ln>
          </p:spPr>
          <p:txBody>
            <a:bodyPr/>
            <a:lstStyle/>
            <a:p>
              <a:endParaRPr lang="en-US" sz="2178"/>
            </a:p>
          </p:txBody>
        </p:sp>
        <p:sp>
          <p:nvSpPr>
            <p:cNvPr id="154" name="Freeform 218">
              <a:extLst>
                <a:ext uri="{FF2B5EF4-FFF2-40B4-BE49-F238E27FC236}">
                  <a16:creationId xmlns:a16="http://schemas.microsoft.com/office/drawing/2014/main" id="{F7CE5730-A421-406C-96BF-6B243B2D3009}"/>
                </a:ext>
              </a:extLst>
            </p:cNvPr>
            <p:cNvSpPr>
              <a:spLocks/>
            </p:cNvSpPr>
            <p:nvPr>
              <p:custDataLst>
                <p:tags r:id="rId145"/>
              </p:custDataLst>
            </p:nvPr>
          </p:nvSpPr>
          <p:spPr bwMode="auto">
            <a:xfrm>
              <a:off x="1800225" y="3106738"/>
              <a:ext cx="33338" cy="84137"/>
            </a:xfrm>
            <a:custGeom>
              <a:avLst/>
              <a:gdLst>
                <a:gd name="T0" fmla="*/ 72 w 72"/>
                <a:gd name="T1" fmla="*/ 0 h 154"/>
                <a:gd name="T2" fmla="*/ 69 w 72"/>
                <a:gd name="T3" fmla="*/ 4 h 154"/>
                <a:gd name="T4" fmla="*/ 67 w 72"/>
                <a:gd name="T5" fmla="*/ 9 h 154"/>
                <a:gd name="T6" fmla="*/ 66 w 72"/>
                <a:gd name="T7" fmla="*/ 13 h 154"/>
                <a:gd name="T8" fmla="*/ 66 w 72"/>
                <a:gd name="T9" fmla="*/ 18 h 154"/>
                <a:gd name="T10" fmla="*/ 66 w 72"/>
                <a:gd name="T11" fmla="*/ 27 h 154"/>
                <a:gd name="T12" fmla="*/ 66 w 72"/>
                <a:gd name="T13" fmla="*/ 37 h 154"/>
                <a:gd name="T14" fmla="*/ 69 w 72"/>
                <a:gd name="T15" fmla="*/ 43 h 154"/>
                <a:gd name="T16" fmla="*/ 71 w 72"/>
                <a:gd name="T17" fmla="*/ 50 h 154"/>
                <a:gd name="T18" fmla="*/ 71 w 72"/>
                <a:gd name="T19" fmla="*/ 57 h 154"/>
                <a:gd name="T20" fmla="*/ 71 w 72"/>
                <a:gd name="T21" fmla="*/ 65 h 154"/>
                <a:gd name="T22" fmla="*/ 69 w 72"/>
                <a:gd name="T23" fmla="*/ 73 h 154"/>
                <a:gd name="T24" fmla="*/ 67 w 72"/>
                <a:gd name="T25" fmla="*/ 82 h 154"/>
                <a:gd name="T26" fmla="*/ 65 w 72"/>
                <a:gd name="T27" fmla="*/ 91 h 154"/>
                <a:gd name="T28" fmla="*/ 61 w 72"/>
                <a:gd name="T29" fmla="*/ 100 h 154"/>
                <a:gd name="T30" fmla="*/ 53 w 72"/>
                <a:gd name="T31" fmla="*/ 116 h 154"/>
                <a:gd name="T32" fmla="*/ 44 w 72"/>
                <a:gd name="T33" fmla="*/ 131 h 154"/>
                <a:gd name="T34" fmla="*/ 34 w 72"/>
                <a:gd name="T35" fmla="*/ 144 h 154"/>
                <a:gd name="T36" fmla="*/ 26 w 72"/>
                <a:gd name="T37" fmla="*/ 154 h 154"/>
                <a:gd name="T38" fmla="*/ 26 w 72"/>
                <a:gd name="T39" fmla="*/ 141 h 154"/>
                <a:gd name="T40" fmla="*/ 15 w 72"/>
                <a:gd name="T41" fmla="*/ 144 h 154"/>
                <a:gd name="T42" fmla="*/ 0 w 72"/>
                <a:gd name="T43" fmla="*/ 148 h 154"/>
                <a:gd name="T44" fmla="*/ 3 w 72"/>
                <a:gd name="T45" fmla="*/ 129 h 154"/>
                <a:gd name="T46" fmla="*/ 8 w 72"/>
                <a:gd name="T47" fmla="*/ 105 h 154"/>
                <a:gd name="T48" fmla="*/ 9 w 72"/>
                <a:gd name="T49" fmla="*/ 92 h 154"/>
                <a:gd name="T50" fmla="*/ 12 w 72"/>
                <a:gd name="T51" fmla="*/ 77 h 154"/>
                <a:gd name="T52" fmla="*/ 15 w 72"/>
                <a:gd name="T53" fmla="*/ 63 h 154"/>
                <a:gd name="T54" fmla="*/ 20 w 72"/>
                <a:gd name="T55" fmla="*/ 49 h 154"/>
                <a:gd name="T56" fmla="*/ 20 w 72"/>
                <a:gd name="T57" fmla="*/ 0 h 154"/>
                <a:gd name="T58" fmla="*/ 25 w 72"/>
                <a:gd name="T59" fmla="*/ 0 h 154"/>
                <a:gd name="T60" fmla="*/ 38 w 72"/>
                <a:gd name="T61" fmla="*/ 0 h 154"/>
                <a:gd name="T62" fmla="*/ 56 w 72"/>
                <a:gd name="T63" fmla="*/ 0 h 154"/>
                <a:gd name="T64" fmla="*/ 72 w 72"/>
                <a:gd name="T65" fmla="*/ 0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2" h="154">
                  <a:moveTo>
                    <a:pt x="72" y="0"/>
                  </a:moveTo>
                  <a:lnTo>
                    <a:pt x="69" y="4"/>
                  </a:lnTo>
                  <a:lnTo>
                    <a:pt x="67" y="9"/>
                  </a:lnTo>
                  <a:lnTo>
                    <a:pt x="66" y="13"/>
                  </a:lnTo>
                  <a:lnTo>
                    <a:pt x="66" y="18"/>
                  </a:lnTo>
                  <a:lnTo>
                    <a:pt x="66" y="27"/>
                  </a:lnTo>
                  <a:lnTo>
                    <a:pt x="66" y="37"/>
                  </a:lnTo>
                  <a:lnTo>
                    <a:pt x="69" y="43"/>
                  </a:lnTo>
                  <a:lnTo>
                    <a:pt x="71" y="50"/>
                  </a:lnTo>
                  <a:lnTo>
                    <a:pt x="71" y="57"/>
                  </a:lnTo>
                  <a:lnTo>
                    <a:pt x="71" y="65"/>
                  </a:lnTo>
                  <a:lnTo>
                    <a:pt x="69" y="73"/>
                  </a:lnTo>
                  <a:lnTo>
                    <a:pt x="67" y="82"/>
                  </a:lnTo>
                  <a:lnTo>
                    <a:pt x="65" y="91"/>
                  </a:lnTo>
                  <a:lnTo>
                    <a:pt x="61" y="100"/>
                  </a:lnTo>
                  <a:lnTo>
                    <a:pt x="53" y="116"/>
                  </a:lnTo>
                  <a:lnTo>
                    <a:pt x="44" y="131"/>
                  </a:lnTo>
                  <a:lnTo>
                    <a:pt x="34" y="144"/>
                  </a:lnTo>
                  <a:lnTo>
                    <a:pt x="26" y="154"/>
                  </a:lnTo>
                  <a:lnTo>
                    <a:pt x="26" y="141"/>
                  </a:lnTo>
                  <a:lnTo>
                    <a:pt x="15" y="144"/>
                  </a:lnTo>
                  <a:lnTo>
                    <a:pt x="0" y="148"/>
                  </a:lnTo>
                  <a:lnTo>
                    <a:pt x="3" y="129"/>
                  </a:lnTo>
                  <a:lnTo>
                    <a:pt x="8" y="105"/>
                  </a:lnTo>
                  <a:lnTo>
                    <a:pt x="9" y="92"/>
                  </a:lnTo>
                  <a:lnTo>
                    <a:pt x="12" y="77"/>
                  </a:lnTo>
                  <a:lnTo>
                    <a:pt x="15" y="63"/>
                  </a:lnTo>
                  <a:lnTo>
                    <a:pt x="20" y="49"/>
                  </a:lnTo>
                  <a:lnTo>
                    <a:pt x="20" y="0"/>
                  </a:lnTo>
                  <a:lnTo>
                    <a:pt x="25" y="0"/>
                  </a:lnTo>
                  <a:lnTo>
                    <a:pt x="38" y="0"/>
                  </a:lnTo>
                  <a:lnTo>
                    <a:pt x="56" y="0"/>
                  </a:lnTo>
                  <a:lnTo>
                    <a:pt x="72" y="0"/>
                  </a:lnTo>
                </a:path>
              </a:pathLst>
            </a:custGeom>
            <a:grpFill/>
            <a:ln w="952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sp>
          <p:nvSpPr>
            <p:cNvPr id="155" name="Freeform 219">
              <a:extLst>
                <a:ext uri="{FF2B5EF4-FFF2-40B4-BE49-F238E27FC236}">
                  <a16:creationId xmlns:a16="http://schemas.microsoft.com/office/drawing/2014/main" id="{380E5DCD-96E6-48A6-AF4B-A230E9B30780}"/>
                </a:ext>
              </a:extLst>
            </p:cNvPr>
            <p:cNvSpPr>
              <a:spLocks/>
            </p:cNvSpPr>
            <p:nvPr>
              <p:custDataLst>
                <p:tags r:id="rId146"/>
              </p:custDataLst>
            </p:nvPr>
          </p:nvSpPr>
          <p:spPr bwMode="auto">
            <a:xfrm>
              <a:off x="1720850" y="3106738"/>
              <a:ext cx="93663" cy="146050"/>
            </a:xfrm>
            <a:custGeom>
              <a:avLst/>
              <a:gdLst>
                <a:gd name="T0" fmla="*/ 8 w 214"/>
                <a:gd name="T1" fmla="*/ 207 h 271"/>
                <a:gd name="T2" fmla="*/ 12 w 214"/>
                <a:gd name="T3" fmla="*/ 181 h 271"/>
                <a:gd name="T4" fmla="*/ 24 w 214"/>
                <a:gd name="T5" fmla="*/ 148 h 271"/>
                <a:gd name="T6" fmla="*/ 35 w 214"/>
                <a:gd name="T7" fmla="*/ 118 h 271"/>
                <a:gd name="T8" fmla="*/ 44 w 214"/>
                <a:gd name="T9" fmla="*/ 112 h 271"/>
                <a:gd name="T10" fmla="*/ 65 w 214"/>
                <a:gd name="T11" fmla="*/ 111 h 271"/>
                <a:gd name="T12" fmla="*/ 89 w 214"/>
                <a:gd name="T13" fmla="*/ 111 h 271"/>
                <a:gd name="T14" fmla="*/ 106 w 214"/>
                <a:gd name="T15" fmla="*/ 110 h 271"/>
                <a:gd name="T16" fmla="*/ 120 w 214"/>
                <a:gd name="T17" fmla="*/ 105 h 271"/>
                <a:gd name="T18" fmla="*/ 130 w 214"/>
                <a:gd name="T19" fmla="*/ 94 h 271"/>
                <a:gd name="T20" fmla="*/ 113 w 214"/>
                <a:gd name="T21" fmla="*/ 73 h 271"/>
                <a:gd name="T22" fmla="*/ 86 w 214"/>
                <a:gd name="T23" fmla="*/ 58 h 271"/>
                <a:gd name="T24" fmla="*/ 77 w 214"/>
                <a:gd name="T25" fmla="*/ 49 h 271"/>
                <a:gd name="T26" fmla="*/ 74 w 214"/>
                <a:gd name="T27" fmla="*/ 41 h 271"/>
                <a:gd name="T28" fmla="*/ 75 w 214"/>
                <a:gd name="T29" fmla="*/ 34 h 271"/>
                <a:gd name="T30" fmla="*/ 82 w 214"/>
                <a:gd name="T31" fmla="*/ 28 h 271"/>
                <a:gd name="T32" fmla="*/ 101 w 214"/>
                <a:gd name="T33" fmla="*/ 19 h 271"/>
                <a:gd name="T34" fmla="*/ 150 w 214"/>
                <a:gd name="T35" fmla="*/ 3 h 271"/>
                <a:gd name="T36" fmla="*/ 180 w 214"/>
                <a:gd name="T37" fmla="*/ 0 h 271"/>
                <a:gd name="T38" fmla="*/ 198 w 214"/>
                <a:gd name="T39" fmla="*/ 0 h 271"/>
                <a:gd name="T40" fmla="*/ 207 w 214"/>
                <a:gd name="T41" fmla="*/ 49 h 271"/>
                <a:gd name="T42" fmla="*/ 199 w 214"/>
                <a:gd name="T43" fmla="*/ 77 h 271"/>
                <a:gd name="T44" fmla="*/ 195 w 214"/>
                <a:gd name="T45" fmla="*/ 105 h 271"/>
                <a:gd name="T46" fmla="*/ 187 w 214"/>
                <a:gd name="T47" fmla="*/ 148 h 271"/>
                <a:gd name="T48" fmla="*/ 213 w 214"/>
                <a:gd name="T49" fmla="*/ 154 h 271"/>
                <a:gd name="T50" fmla="*/ 214 w 214"/>
                <a:gd name="T51" fmla="*/ 166 h 271"/>
                <a:gd name="T52" fmla="*/ 210 w 214"/>
                <a:gd name="T53" fmla="*/ 174 h 271"/>
                <a:gd name="T54" fmla="*/ 207 w 214"/>
                <a:gd name="T55" fmla="*/ 177 h 271"/>
                <a:gd name="T56" fmla="*/ 200 w 214"/>
                <a:gd name="T57" fmla="*/ 178 h 271"/>
                <a:gd name="T58" fmla="*/ 192 w 214"/>
                <a:gd name="T59" fmla="*/ 196 h 271"/>
                <a:gd name="T60" fmla="*/ 181 w 214"/>
                <a:gd name="T61" fmla="*/ 214 h 271"/>
                <a:gd name="T62" fmla="*/ 155 w 214"/>
                <a:gd name="T63" fmla="*/ 243 h 271"/>
                <a:gd name="T64" fmla="*/ 120 w 214"/>
                <a:gd name="T65" fmla="*/ 271 h 271"/>
                <a:gd name="T66" fmla="*/ 87 w 214"/>
                <a:gd name="T67" fmla="*/ 261 h 271"/>
                <a:gd name="T68" fmla="*/ 55 w 214"/>
                <a:gd name="T69" fmla="*/ 248 h 271"/>
                <a:gd name="T70" fmla="*/ 0 w 214"/>
                <a:gd name="T71" fmla="*/ 221 h 2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14" h="271">
                  <a:moveTo>
                    <a:pt x="7" y="221"/>
                  </a:moveTo>
                  <a:lnTo>
                    <a:pt x="8" y="207"/>
                  </a:lnTo>
                  <a:lnTo>
                    <a:pt x="9" y="192"/>
                  </a:lnTo>
                  <a:lnTo>
                    <a:pt x="12" y="181"/>
                  </a:lnTo>
                  <a:lnTo>
                    <a:pt x="16" y="170"/>
                  </a:lnTo>
                  <a:lnTo>
                    <a:pt x="24" y="148"/>
                  </a:lnTo>
                  <a:lnTo>
                    <a:pt x="34" y="123"/>
                  </a:lnTo>
                  <a:lnTo>
                    <a:pt x="35" y="118"/>
                  </a:lnTo>
                  <a:lnTo>
                    <a:pt x="40" y="114"/>
                  </a:lnTo>
                  <a:lnTo>
                    <a:pt x="44" y="112"/>
                  </a:lnTo>
                  <a:lnTo>
                    <a:pt x="51" y="111"/>
                  </a:lnTo>
                  <a:lnTo>
                    <a:pt x="65" y="111"/>
                  </a:lnTo>
                  <a:lnTo>
                    <a:pt x="82" y="111"/>
                  </a:lnTo>
                  <a:lnTo>
                    <a:pt x="89" y="111"/>
                  </a:lnTo>
                  <a:lnTo>
                    <a:pt x="98" y="111"/>
                  </a:lnTo>
                  <a:lnTo>
                    <a:pt x="106" y="110"/>
                  </a:lnTo>
                  <a:lnTo>
                    <a:pt x="113" y="108"/>
                  </a:lnTo>
                  <a:lnTo>
                    <a:pt x="120" y="105"/>
                  </a:lnTo>
                  <a:lnTo>
                    <a:pt x="125" y="100"/>
                  </a:lnTo>
                  <a:lnTo>
                    <a:pt x="130" y="94"/>
                  </a:lnTo>
                  <a:lnTo>
                    <a:pt x="133" y="85"/>
                  </a:lnTo>
                  <a:lnTo>
                    <a:pt x="113" y="73"/>
                  </a:lnTo>
                  <a:lnTo>
                    <a:pt x="94" y="63"/>
                  </a:lnTo>
                  <a:lnTo>
                    <a:pt x="86" y="58"/>
                  </a:lnTo>
                  <a:lnTo>
                    <a:pt x="79" y="52"/>
                  </a:lnTo>
                  <a:lnTo>
                    <a:pt x="77" y="49"/>
                  </a:lnTo>
                  <a:lnTo>
                    <a:pt x="75" y="45"/>
                  </a:lnTo>
                  <a:lnTo>
                    <a:pt x="74" y="41"/>
                  </a:lnTo>
                  <a:lnTo>
                    <a:pt x="74" y="37"/>
                  </a:lnTo>
                  <a:lnTo>
                    <a:pt x="75" y="34"/>
                  </a:lnTo>
                  <a:lnTo>
                    <a:pt x="77" y="31"/>
                  </a:lnTo>
                  <a:lnTo>
                    <a:pt x="82" y="28"/>
                  </a:lnTo>
                  <a:lnTo>
                    <a:pt x="87" y="25"/>
                  </a:lnTo>
                  <a:lnTo>
                    <a:pt x="101" y="19"/>
                  </a:lnTo>
                  <a:lnTo>
                    <a:pt x="118" y="13"/>
                  </a:lnTo>
                  <a:lnTo>
                    <a:pt x="150" y="3"/>
                  </a:lnTo>
                  <a:lnTo>
                    <a:pt x="167" y="0"/>
                  </a:lnTo>
                  <a:lnTo>
                    <a:pt x="180" y="0"/>
                  </a:lnTo>
                  <a:lnTo>
                    <a:pt x="190" y="0"/>
                  </a:lnTo>
                  <a:lnTo>
                    <a:pt x="198" y="0"/>
                  </a:lnTo>
                  <a:lnTo>
                    <a:pt x="200" y="0"/>
                  </a:lnTo>
                  <a:lnTo>
                    <a:pt x="207" y="49"/>
                  </a:lnTo>
                  <a:lnTo>
                    <a:pt x="202" y="63"/>
                  </a:lnTo>
                  <a:lnTo>
                    <a:pt x="199" y="77"/>
                  </a:lnTo>
                  <a:lnTo>
                    <a:pt x="196" y="92"/>
                  </a:lnTo>
                  <a:lnTo>
                    <a:pt x="195" y="105"/>
                  </a:lnTo>
                  <a:lnTo>
                    <a:pt x="190" y="129"/>
                  </a:lnTo>
                  <a:lnTo>
                    <a:pt x="187" y="148"/>
                  </a:lnTo>
                  <a:lnTo>
                    <a:pt x="202" y="151"/>
                  </a:lnTo>
                  <a:lnTo>
                    <a:pt x="213" y="154"/>
                  </a:lnTo>
                  <a:lnTo>
                    <a:pt x="214" y="158"/>
                  </a:lnTo>
                  <a:lnTo>
                    <a:pt x="214" y="166"/>
                  </a:lnTo>
                  <a:lnTo>
                    <a:pt x="213" y="170"/>
                  </a:lnTo>
                  <a:lnTo>
                    <a:pt x="210" y="174"/>
                  </a:lnTo>
                  <a:lnTo>
                    <a:pt x="209" y="176"/>
                  </a:lnTo>
                  <a:lnTo>
                    <a:pt x="207" y="177"/>
                  </a:lnTo>
                  <a:lnTo>
                    <a:pt x="203" y="178"/>
                  </a:lnTo>
                  <a:lnTo>
                    <a:pt x="200" y="178"/>
                  </a:lnTo>
                  <a:lnTo>
                    <a:pt x="197" y="187"/>
                  </a:lnTo>
                  <a:lnTo>
                    <a:pt x="192" y="196"/>
                  </a:lnTo>
                  <a:lnTo>
                    <a:pt x="188" y="205"/>
                  </a:lnTo>
                  <a:lnTo>
                    <a:pt x="181" y="214"/>
                  </a:lnTo>
                  <a:lnTo>
                    <a:pt x="169" y="229"/>
                  </a:lnTo>
                  <a:lnTo>
                    <a:pt x="155" y="243"/>
                  </a:lnTo>
                  <a:lnTo>
                    <a:pt x="131" y="263"/>
                  </a:lnTo>
                  <a:lnTo>
                    <a:pt x="120" y="271"/>
                  </a:lnTo>
                  <a:lnTo>
                    <a:pt x="103" y="266"/>
                  </a:lnTo>
                  <a:lnTo>
                    <a:pt x="87" y="261"/>
                  </a:lnTo>
                  <a:lnTo>
                    <a:pt x="71" y="254"/>
                  </a:lnTo>
                  <a:lnTo>
                    <a:pt x="55" y="248"/>
                  </a:lnTo>
                  <a:lnTo>
                    <a:pt x="27" y="235"/>
                  </a:lnTo>
                  <a:lnTo>
                    <a:pt x="0" y="221"/>
                  </a:lnTo>
                  <a:lnTo>
                    <a:pt x="7" y="221"/>
                  </a:lnTo>
                </a:path>
              </a:pathLst>
            </a:custGeom>
            <a:grpFill/>
            <a:ln w="9525" cap="flat" cmpd="sng">
              <a:noFill/>
              <a:prstDash val="solid"/>
              <a:round/>
              <a:headEnd type="none" w="med" len="med"/>
              <a:tailEnd type="none" w="med" len="med"/>
            </a:ln>
            <a:effectLst/>
          </p:spPr>
          <p:txBody>
            <a:bodyPr/>
            <a:lstStyle/>
            <a:p>
              <a:endParaRPr lang="en-US" sz="2178"/>
            </a:p>
          </p:txBody>
        </p:sp>
        <p:sp>
          <p:nvSpPr>
            <p:cNvPr id="156" name="Freeform 220">
              <a:extLst>
                <a:ext uri="{FF2B5EF4-FFF2-40B4-BE49-F238E27FC236}">
                  <a16:creationId xmlns:a16="http://schemas.microsoft.com/office/drawing/2014/main" id="{EFEB5BED-2097-49F7-B3EE-B6CF9CAE9564}"/>
                </a:ext>
              </a:extLst>
            </p:cNvPr>
            <p:cNvSpPr>
              <a:spLocks/>
            </p:cNvSpPr>
            <p:nvPr>
              <p:custDataLst>
                <p:tags r:id="rId147"/>
              </p:custDataLst>
            </p:nvPr>
          </p:nvSpPr>
          <p:spPr bwMode="auto">
            <a:xfrm>
              <a:off x="1768475" y="3217863"/>
              <a:ext cx="71438" cy="57150"/>
            </a:xfrm>
            <a:custGeom>
              <a:avLst/>
              <a:gdLst>
                <a:gd name="T0" fmla="*/ 60 w 153"/>
                <a:gd name="T1" fmla="*/ 0 h 80"/>
                <a:gd name="T2" fmla="*/ 83 w 153"/>
                <a:gd name="T3" fmla="*/ 14 h 80"/>
                <a:gd name="T4" fmla="*/ 104 w 153"/>
                <a:gd name="T5" fmla="*/ 24 h 80"/>
                <a:gd name="T6" fmla="*/ 115 w 153"/>
                <a:gd name="T7" fmla="*/ 28 h 80"/>
                <a:gd name="T8" fmla="*/ 126 w 153"/>
                <a:gd name="T9" fmla="*/ 31 h 80"/>
                <a:gd name="T10" fmla="*/ 133 w 153"/>
                <a:gd name="T11" fmla="*/ 32 h 80"/>
                <a:gd name="T12" fmla="*/ 139 w 153"/>
                <a:gd name="T13" fmla="*/ 32 h 80"/>
                <a:gd name="T14" fmla="*/ 146 w 153"/>
                <a:gd name="T15" fmla="*/ 31 h 80"/>
                <a:gd name="T16" fmla="*/ 153 w 153"/>
                <a:gd name="T17" fmla="*/ 30 h 80"/>
                <a:gd name="T18" fmla="*/ 153 w 153"/>
                <a:gd name="T19" fmla="*/ 56 h 80"/>
                <a:gd name="T20" fmla="*/ 149 w 153"/>
                <a:gd name="T21" fmla="*/ 60 h 80"/>
                <a:gd name="T22" fmla="*/ 145 w 153"/>
                <a:gd name="T23" fmla="*/ 65 h 80"/>
                <a:gd name="T24" fmla="*/ 138 w 153"/>
                <a:gd name="T25" fmla="*/ 69 h 80"/>
                <a:gd name="T26" fmla="*/ 132 w 153"/>
                <a:gd name="T27" fmla="*/ 72 h 80"/>
                <a:gd name="T28" fmla="*/ 125 w 153"/>
                <a:gd name="T29" fmla="*/ 75 h 80"/>
                <a:gd name="T30" fmla="*/ 119 w 153"/>
                <a:gd name="T31" fmla="*/ 78 h 80"/>
                <a:gd name="T32" fmla="*/ 112 w 153"/>
                <a:gd name="T33" fmla="*/ 79 h 80"/>
                <a:gd name="T34" fmla="*/ 106 w 153"/>
                <a:gd name="T35" fmla="*/ 80 h 80"/>
                <a:gd name="T36" fmla="*/ 90 w 153"/>
                <a:gd name="T37" fmla="*/ 74 h 80"/>
                <a:gd name="T38" fmla="*/ 76 w 153"/>
                <a:gd name="T39" fmla="*/ 71 h 80"/>
                <a:gd name="T40" fmla="*/ 63 w 153"/>
                <a:gd name="T41" fmla="*/ 69 h 80"/>
                <a:gd name="T42" fmla="*/ 50 w 153"/>
                <a:gd name="T43" fmla="*/ 69 h 80"/>
                <a:gd name="T44" fmla="*/ 39 w 153"/>
                <a:gd name="T45" fmla="*/ 68 h 80"/>
                <a:gd name="T46" fmla="*/ 27 w 153"/>
                <a:gd name="T47" fmla="*/ 67 h 80"/>
                <a:gd name="T48" fmla="*/ 14 w 153"/>
                <a:gd name="T49" fmla="*/ 65 h 80"/>
                <a:gd name="T50" fmla="*/ 0 w 153"/>
                <a:gd name="T51" fmla="*/ 62 h 80"/>
                <a:gd name="T52" fmla="*/ 7 w 153"/>
                <a:gd name="T53" fmla="*/ 58 h 80"/>
                <a:gd name="T54" fmla="*/ 23 w 153"/>
                <a:gd name="T55" fmla="*/ 45 h 80"/>
                <a:gd name="T56" fmla="*/ 34 w 153"/>
                <a:gd name="T57" fmla="*/ 37 h 80"/>
                <a:gd name="T58" fmla="*/ 45 w 153"/>
                <a:gd name="T59" fmla="*/ 28 h 80"/>
                <a:gd name="T60" fmla="*/ 56 w 153"/>
                <a:gd name="T61" fmla="*/ 17 h 80"/>
                <a:gd name="T62" fmla="*/ 67 w 153"/>
                <a:gd name="T63" fmla="*/ 6 h 80"/>
                <a:gd name="T64" fmla="*/ 60 w 153"/>
                <a:gd name="T65" fmla="*/ 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53" h="80">
                  <a:moveTo>
                    <a:pt x="60" y="0"/>
                  </a:moveTo>
                  <a:lnTo>
                    <a:pt x="83" y="14"/>
                  </a:lnTo>
                  <a:lnTo>
                    <a:pt x="104" y="24"/>
                  </a:lnTo>
                  <a:lnTo>
                    <a:pt x="115" y="28"/>
                  </a:lnTo>
                  <a:lnTo>
                    <a:pt x="126" y="31"/>
                  </a:lnTo>
                  <a:lnTo>
                    <a:pt x="133" y="32"/>
                  </a:lnTo>
                  <a:lnTo>
                    <a:pt x="139" y="32"/>
                  </a:lnTo>
                  <a:lnTo>
                    <a:pt x="146" y="31"/>
                  </a:lnTo>
                  <a:lnTo>
                    <a:pt x="153" y="30"/>
                  </a:lnTo>
                  <a:lnTo>
                    <a:pt x="153" y="56"/>
                  </a:lnTo>
                  <a:lnTo>
                    <a:pt x="149" y="60"/>
                  </a:lnTo>
                  <a:lnTo>
                    <a:pt x="145" y="65"/>
                  </a:lnTo>
                  <a:lnTo>
                    <a:pt x="138" y="69"/>
                  </a:lnTo>
                  <a:lnTo>
                    <a:pt x="132" y="72"/>
                  </a:lnTo>
                  <a:lnTo>
                    <a:pt x="125" y="75"/>
                  </a:lnTo>
                  <a:lnTo>
                    <a:pt x="119" y="78"/>
                  </a:lnTo>
                  <a:lnTo>
                    <a:pt x="112" y="79"/>
                  </a:lnTo>
                  <a:lnTo>
                    <a:pt x="106" y="80"/>
                  </a:lnTo>
                  <a:lnTo>
                    <a:pt x="90" y="74"/>
                  </a:lnTo>
                  <a:lnTo>
                    <a:pt x="76" y="71"/>
                  </a:lnTo>
                  <a:lnTo>
                    <a:pt x="63" y="69"/>
                  </a:lnTo>
                  <a:lnTo>
                    <a:pt x="50" y="69"/>
                  </a:lnTo>
                  <a:lnTo>
                    <a:pt x="39" y="68"/>
                  </a:lnTo>
                  <a:lnTo>
                    <a:pt x="27" y="67"/>
                  </a:lnTo>
                  <a:lnTo>
                    <a:pt x="14" y="65"/>
                  </a:lnTo>
                  <a:lnTo>
                    <a:pt x="0" y="62"/>
                  </a:lnTo>
                  <a:lnTo>
                    <a:pt x="7" y="58"/>
                  </a:lnTo>
                  <a:lnTo>
                    <a:pt x="23" y="45"/>
                  </a:lnTo>
                  <a:lnTo>
                    <a:pt x="34" y="37"/>
                  </a:lnTo>
                  <a:lnTo>
                    <a:pt x="45" y="28"/>
                  </a:lnTo>
                  <a:lnTo>
                    <a:pt x="56" y="17"/>
                  </a:lnTo>
                  <a:lnTo>
                    <a:pt x="67" y="6"/>
                  </a:lnTo>
                  <a:lnTo>
                    <a:pt x="60" y="0"/>
                  </a:lnTo>
                </a:path>
              </a:pathLst>
            </a:custGeom>
            <a:grpFill/>
            <a:ln w="952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sp>
          <p:nvSpPr>
            <p:cNvPr id="157" name="Freeform 221">
              <a:extLst>
                <a:ext uri="{FF2B5EF4-FFF2-40B4-BE49-F238E27FC236}">
                  <a16:creationId xmlns:a16="http://schemas.microsoft.com/office/drawing/2014/main" id="{994E1DD5-B11E-4F86-BFF3-CE7B525B8D59}"/>
                </a:ext>
              </a:extLst>
            </p:cNvPr>
            <p:cNvSpPr>
              <a:spLocks/>
            </p:cNvSpPr>
            <p:nvPr>
              <p:custDataLst>
                <p:tags r:id="rId148"/>
              </p:custDataLst>
            </p:nvPr>
          </p:nvSpPr>
          <p:spPr bwMode="auto">
            <a:xfrm>
              <a:off x="1800225" y="3179763"/>
              <a:ext cx="142875" cy="87312"/>
            </a:xfrm>
            <a:custGeom>
              <a:avLst/>
              <a:gdLst>
                <a:gd name="T0" fmla="*/ 0 w 332"/>
                <a:gd name="T1" fmla="*/ 77 h 169"/>
                <a:gd name="T2" fmla="*/ 44 w 332"/>
                <a:gd name="T3" fmla="*/ 101 h 169"/>
                <a:gd name="T4" fmla="*/ 66 w 332"/>
                <a:gd name="T5" fmla="*/ 108 h 169"/>
                <a:gd name="T6" fmla="*/ 79 w 332"/>
                <a:gd name="T7" fmla="*/ 109 h 169"/>
                <a:gd name="T8" fmla="*/ 93 w 332"/>
                <a:gd name="T9" fmla="*/ 107 h 169"/>
                <a:gd name="T10" fmla="*/ 90 w 332"/>
                <a:gd name="T11" fmla="*/ 144 h 169"/>
                <a:gd name="T12" fmla="*/ 95 w 332"/>
                <a:gd name="T13" fmla="*/ 154 h 169"/>
                <a:gd name="T14" fmla="*/ 99 w 332"/>
                <a:gd name="T15" fmla="*/ 163 h 169"/>
                <a:gd name="T16" fmla="*/ 107 w 332"/>
                <a:gd name="T17" fmla="*/ 168 h 169"/>
                <a:gd name="T18" fmla="*/ 117 w 332"/>
                <a:gd name="T19" fmla="*/ 169 h 169"/>
                <a:gd name="T20" fmla="*/ 123 w 332"/>
                <a:gd name="T21" fmla="*/ 166 h 169"/>
                <a:gd name="T22" fmla="*/ 132 w 332"/>
                <a:gd name="T23" fmla="*/ 157 h 169"/>
                <a:gd name="T24" fmla="*/ 146 w 332"/>
                <a:gd name="T25" fmla="*/ 136 h 169"/>
                <a:gd name="T26" fmla="*/ 174 w 332"/>
                <a:gd name="T27" fmla="*/ 115 h 169"/>
                <a:gd name="T28" fmla="*/ 214 w 332"/>
                <a:gd name="T29" fmla="*/ 96 h 169"/>
                <a:gd name="T30" fmla="*/ 256 w 332"/>
                <a:gd name="T31" fmla="*/ 80 h 169"/>
                <a:gd name="T32" fmla="*/ 304 w 332"/>
                <a:gd name="T33" fmla="*/ 65 h 169"/>
                <a:gd name="T34" fmla="*/ 332 w 332"/>
                <a:gd name="T35" fmla="*/ 46 h 169"/>
                <a:gd name="T36" fmla="*/ 332 w 332"/>
                <a:gd name="T37" fmla="*/ 22 h 169"/>
                <a:gd name="T38" fmla="*/ 320 w 332"/>
                <a:gd name="T39" fmla="*/ 2 h 169"/>
                <a:gd name="T40" fmla="*/ 283 w 332"/>
                <a:gd name="T41" fmla="*/ 1 h 169"/>
                <a:gd name="T42" fmla="*/ 234 w 332"/>
                <a:gd name="T43" fmla="*/ 0 h 169"/>
                <a:gd name="T44" fmla="*/ 180 w 332"/>
                <a:gd name="T45" fmla="*/ 1 h 169"/>
                <a:gd name="T46" fmla="*/ 131 w 332"/>
                <a:gd name="T47" fmla="*/ 4 h 169"/>
                <a:gd name="T48" fmla="*/ 90 w 332"/>
                <a:gd name="T49" fmla="*/ 10 h 169"/>
                <a:gd name="T50" fmla="*/ 59 w 332"/>
                <a:gd name="T51" fmla="*/ 19 h 169"/>
                <a:gd name="T52" fmla="*/ 42 w 332"/>
                <a:gd name="T53" fmla="*/ 22 h 169"/>
                <a:gd name="T54" fmla="*/ 35 w 332"/>
                <a:gd name="T55" fmla="*/ 23 h 169"/>
                <a:gd name="T56" fmla="*/ 34 w 332"/>
                <a:gd name="T57" fmla="*/ 26 h 169"/>
                <a:gd name="T58" fmla="*/ 33 w 332"/>
                <a:gd name="T59" fmla="*/ 38 h 169"/>
                <a:gd name="T60" fmla="*/ 29 w 332"/>
                <a:gd name="T61" fmla="*/ 44 h 169"/>
                <a:gd name="T62" fmla="*/ 23 w 332"/>
                <a:gd name="T63" fmla="*/ 46 h 169"/>
                <a:gd name="T64" fmla="*/ 19 w 332"/>
                <a:gd name="T65" fmla="*/ 55 h 169"/>
                <a:gd name="T66" fmla="*/ 11 w 332"/>
                <a:gd name="T67" fmla="*/ 72 h 169"/>
                <a:gd name="T68" fmla="*/ 7 w 332"/>
                <a:gd name="T69" fmla="*/ 83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32" h="169">
                  <a:moveTo>
                    <a:pt x="7" y="83"/>
                  </a:moveTo>
                  <a:lnTo>
                    <a:pt x="0" y="77"/>
                  </a:lnTo>
                  <a:lnTo>
                    <a:pt x="23" y="91"/>
                  </a:lnTo>
                  <a:lnTo>
                    <a:pt x="44" y="101"/>
                  </a:lnTo>
                  <a:lnTo>
                    <a:pt x="55" y="105"/>
                  </a:lnTo>
                  <a:lnTo>
                    <a:pt x="66" y="108"/>
                  </a:lnTo>
                  <a:lnTo>
                    <a:pt x="73" y="109"/>
                  </a:lnTo>
                  <a:lnTo>
                    <a:pt x="79" y="109"/>
                  </a:lnTo>
                  <a:lnTo>
                    <a:pt x="86" y="108"/>
                  </a:lnTo>
                  <a:lnTo>
                    <a:pt x="93" y="107"/>
                  </a:lnTo>
                  <a:lnTo>
                    <a:pt x="86" y="139"/>
                  </a:lnTo>
                  <a:lnTo>
                    <a:pt x="90" y="144"/>
                  </a:lnTo>
                  <a:lnTo>
                    <a:pt x="94" y="149"/>
                  </a:lnTo>
                  <a:lnTo>
                    <a:pt x="95" y="154"/>
                  </a:lnTo>
                  <a:lnTo>
                    <a:pt x="97" y="158"/>
                  </a:lnTo>
                  <a:lnTo>
                    <a:pt x="99" y="163"/>
                  </a:lnTo>
                  <a:lnTo>
                    <a:pt x="102" y="166"/>
                  </a:lnTo>
                  <a:lnTo>
                    <a:pt x="107" y="168"/>
                  </a:lnTo>
                  <a:lnTo>
                    <a:pt x="113" y="169"/>
                  </a:lnTo>
                  <a:lnTo>
                    <a:pt x="117" y="169"/>
                  </a:lnTo>
                  <a:lnTo>
                    <a:pt x="120" y="167"/>
                  </a:lnTo>
                  <a:lnTo>
                    <a:pt x="123" y="166"/>
                  </a:lnTo>
                  <a:lnTo>
                    <a:pt x="127" y="163"/>
                  </a:lnTo>
                  <a:lnTo>
                    <a:pt x="132" y="157"/>
                  </a:lnTo>
                  <a:lnTo>
                    <a:pt x="138" y="150"/>
                  </a:lnTo>
                  <a:lnTo>
                    <a:pt x="146" y="136"/>
                  </a:lnTo>
                  <a:lnTo>
                    <a:pt x="153" y="127"/>
                  </a:lnTo>
                  <a:lnTo>
                    <a:pt x="174" y="115"/>
                  </a:lnTo>
                  <a:lnTo>
                    <a:pt x="195" y="105"/>
                  </a:lnTo>
                  <a:lnTo>
                    <a:pt x="214" y="96"/>
                  </a:lnTo>
                  <a:lnTo>
                    <a:pt x="235" y="88"/>
                  </a:lnTo>
                  <a:lnTo>
                    <a:pt x="256" y="80"/>
                  </a:lnTo>
                  <a:lnTo>
                    <a:pt x="279" y="73"/>
                  </a:lnTo>
                  <a:lnTo>
                    <a:pt x="304" y="65"/>
                  </a:lnTo>
                  <a:lnTo>
                    <a:pt x="332" y="58"/>
                  </a:lnTo>
                  <a:lnTo>
                    <a:pt x="332" y="46"/>
                  </a:lnTo>
                  <a:lnTo>
                    <a:pt x="332" y="35"/>
                  </a:lnTo>
                  <a:lnTo>
                    <a:pt x="332" y="22"/>
                  </a:lnTo>
                  <a:lnTo>
                    <a:pt x="332" y="3"/>
                  </a:lnTo>
                  <a:lnTo>
                    <a:pt x="320" y="2"/>
                  </a:lnTo>
                  <a:lnTo>
                    <a:pt x="303" y="2"/>
                  </a:lnTo>
                  <a:lnTo>
                    <a:pt x="283" y="1"/>
                  </a:lnTo>
                  <a:lnTo>
                    <a:pt x="259" y="0"/>
                  </a:lnTo>
                  <a:lnTo>
                    <a:pt x="234" y="0"/>
                  </a:lnTo>
                  <a:lnTo>
                    <a:pt x="208" y="0"/>
                  </a:lnTo>
                  <a:lnTo>
                    <a:pt x="180" y="1"/>
                  </a:lnTo>
                  <a:lnTo>
                    <a:pt x="153" y="3"/>
                  </a:lnTo>
                  <a:lnTo>
                    <a:pt x="131" y="4"/>
                  </a:lnTo>
                  <a:lnTo>
                    <a:pt x="110" y="6"/>
                  </a:lnTo>
                  <a:lnTo>
                    <a:pt x="90" y="10"/>
                  </a:lnTo>
                  <a:lnTo>
                    <a:pt x="73" y="15"/>
                  </a:lnTo>
                  <a:lnTo>
                    <a:pt x="59" y="19"/>
                  </a:lnTo>
                  <a:lnTo>
                    <a:pt x="46" y="22"/>
                  </a:lnTo>
                  <a:lnTo>
                    <a:pt x="42" y="22"/>
                  </a:lnTo>
                  <a:lnTo>
                    <a:pt x="38" y="23"/>
                  </a:lnTo>
                  <a:lnTo>
                    <a:pt x="35" y="23"/>
                  </a:lnTo>
                  <a:lnTo>
                    <a:pt x="33" y="22"/>
                  </a:lnTo>
                  <a:lnTo>
                    <a:pt x="34" y="26"/>
                  </a:lnTo>
                  <a:lnTo>
                    <a:pt x="34" y="34"/>
                  </a:lnTo>
                  <a:lnTo>
                    <a:pt x="33" y="38"/>
                  </a:lnTo>
                  <a:lnTo>
                    <a:pt x="30" y="42"/>
                  </a:lnTo>
                  <a:lnTo>
                    <a:pt x="29" y="44"/>
                  </a:lnTo>
                  <a:lnTo>
                    <a:pt x="27" y="45"/>
                  </a:lnTo>
                  <a:lnTo>
                    <a:pt x="23" y="46"/>
                  </a:lnTo>
                  <a:lnTo>
                    <a:pt x="20" y="46"/>
                  </a:lnTo>
                  <a:lnTo>
                    <a:pt x="19" y="55"/>
                  </a:lnTo>
                  <a:lnTo>
                    <a:pt x="16" y="63"/>
                  </a:lnTo>
                  <a:lnTo>
                    <a:pt x="11" y="72"/>
                  </a:lnTo>
                  <a:lnTo>
                    <a:pt x="7" y="77"/>
                  </a:lnTo>
                  <a:lnTo>
                    <a:pt x="7" y="83"/>
                  </a:lnTo>
                </a:path>
              </a:pathLst>
            </a:custGeom>
            <a:grpFill/>
            <a:ln w="952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sp>
          <p:nvSpPr>
            <p:cNvPr id="158" name="Freeform 222">
              <a:extLst>
                <a:ext uri="{FF2B5EF4-FFF2-40B4-BE49-F238E27FC236}">
                  <a16:creationId xmlns:a16="http://schemas.microsoft.com/office/drawing/2014/main" id="{21BBB0A3-F119-4476-BB1F-B98CD00DC62F}"/>
                </a:ext>
              </a:extLst>
            </p:cNvPr>
            <p:cNvSpPr>
              <a:spLocks/>
            </p:cNvSpPr>
            <p:nvPr>
              <p:custDataLst>
                <p:tags r:id="rId149"/>
              </p:custDataLst>
            </p:nvPr>
          </p:nvSpPr>
          <p:spPr bwMode="auto">
            <a:xfrm>
              <a:off x="1817688" y="3209925"/>
              <a:ext cx="125412" cy="122238"/>
            </a:xfrm>
            <a:custGeom>
              <a:avLst/>
              <a:gdLst>
                <a:gd name="T0" fmla="*/ 44 w 286"/>
                <a:gd name="T1" fmla="*/ 86 h 235"/>
                <a:gd name="T2" fmla="*/ 49 w 286"/>
                <a:gd name="T3" fmla="*/ 96 h 235"/>
                <a:gd name="T4" fmla="*/ 53 w 286"/>
                <a:gd name="T5" fmla="*/ 105 h 235"/>
                <a:gd name="T6" fmla="*/ 61 w 286"/>
                <a:gd name="T7" fmla="*/ 110 h 235"/>
                <a:gd name="T8" fmla="*/ 71 w 286"/>
                <a:gd name="T9" fmla="*/ 111 h 235"/>
                <a:gd name="T10" fmla="*/ 77 w 286"/>
                <a:gd name="T11" fmla="*/ 108 h 235"/>
                <a:gd name="T12" fmla="*/ 86 w 286"/>
                <a:gd name="T13" fmla="*/ 99 h 235"/>
                <a:gd name="T14" fmla="*/ 100 w 286"/>
                <a:gd name="T15" fmla="*/ 78 h 235"/>
                <a:gd name="T16" fmla="*/ 128 w 286"/>
                <a:gd name="T17" fmla="*/ 57 h 235"/>
                <a:gd name="T18" fmla="*/ 168 w 286"/>
                <a:gd name="T19" fmla="*/ 38 h 235"/>
                <a:gd name="T20" fmla="*/ 210 w 286"/>
                <a:gd name="T21" fmla="*/ 22 h 235"/>
                <a:gd name="T22" fmla="*/ 258 w 286"/>
                <a:gd name="T23" fmla="*/ 7 h 235"/>
                <a:gd name="T24" fmla="*/ 286 w 286"/>
                <a:gd name="T25" fmla="*/ 11 h 235"/>
                <a:gd name="T26" fmla="*/ 282 w 286"/>
                <a:gd name="T27" fmla="*/ 32 h 235"/>
                <a:gd name="T28" fmla="*/ 272 w 286"/>
                <a:gd name="T29" fmla="*/ 70 h 235"/>
                <a:gd name="T30" fmla="*/ 254 w 286"/>
                <a:gd name="T31" fmla="*/ 128 h 235"/>
                <a:gd name="T32" fmla="*/ 244 w 286"/>
                <a:gd name="T33" fmla="*/ 174 h 235"/>
                <a:gd name="T34" fmla="*/ 240 w 286"/>
                <a:gd name="T35" fmla="*/ 206 h 235"/>
                <a:gd name="T36" fmla="*/ 146 w 286"/>
                <a:gd name="T37" fmla="*/ 216 h 235"/>
                <a:gd name="T38" fmla="*/ 138 w 286"/>
                <a:gd name="T39" fmla="*/ 218 h 235"/>
                <a:gd name="T40" fmla="*/ 132 w 286"/>
                <a:gd name="T41" fmla="*/ 223 h 235"/>
                <a:gd name="T42" fmla="*/ 127 w 286"/>
                <a:gd name="T43" fmla="*/ 235 h 235"/>
                <a:gd name="T44" fmla="*/ 109 w 286"/>
                <a:gd name="T45" fmla="*/ 217 h 235"/>
                <a:gd name="T46" fmla="*/ 94 w 286"/>
                <a:gd name="T47" fmla="*/ 199 h 235"/>
                <a:gd name="T48" fmla="*/ 69 w 286"/>
                <a:gd name="T49" fmla="*/ 160 h 235"/>
                <a:gd name="T50" fmla="*/ 55 w 286"/>
                <a:gd name="T51" fmla="*/ 142 h 235"/>
                <a:gd name="T52" fmla="*/ 41 w 286"/>
                <a:gd name="T53" fmla="*/ 125 h 235"/>
                <a:gd name="T54" fmla="*/ 22 w 286"/>
                <a:gd name="T55" fmla="*/ 110 h 235"/>
                <a:gd name="T56" fmla="*/ 0 w 286"/>
                <a:gd name="T57" fmla="*/ 99 h 235"/>
                <a:gd name="T58" fmla="*/ 13 w 286"/>
                <a:gd name="T59" fmla="*/ 97 h 235"/>
                <a:gd name="T60" fmla="*/ 26 w 286"/>
                <a:gd name="T61" fmla="*/ 91 h 235"/>
                <a:gd name="T62" fmla="*/ 39 w 286"/>
                <a:gd name="T63" fmla="*/ 84 h 235"/>
                <a:gd name="T64" fmla="*/ 47 w 286"/>
                <a:gd name="T65" fmla="*/ 75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86" h="235">
                  <a:moveTo>
                    <a:pt x="40" y="81"/>
                  </a:moveTo>
                  <a:lnTo>
                    <a:pt x="44" y="86"/>
                  </a:lnTo>
                  <a:lnTo>
                    <a:pt x="48" y="91"/>
                  </a:lnTo>
                  <a:lnTo>
                    <a:pt x="49" y="96"/>
                  </a:lnTo>
                  <a:lnTo>
                    <a:pt x="51" y="100"/>
                  </a:lnTo>
                  <a:lnTo>
                    <a:pt x="53" y="105"/>
                  </a:lnTo>
                  <a:lnTo>
                    <a:pt x="56" y="108"/>
                  </a:lnTo>
                  <a:lnTo>
                    <a:pt x="61" y="110"/>
                  </a:lnTo>
                  <a:lnTo>
                    <a:pt x="67" y="111"/>
                  </a:lnTo>
                  <a:lnTo>
                    <a:pt x="71" y="111"/>
                  </a:lnTo>
                  <a:lnTo>
                    <a:pt x="74" y="109"/>
                  </a:lnTo>
                  <a:lnTo>
                    <a:pt x="77" y="108"/>
                  </a:lnTo>
                  <a:lnTo>
                    <a:pt x="81" y="105"/>
                  </a:lnTo>
                  <a:lnTo>
                    <a:pt x="86" y="99"/>
                  </a:lnTo>
                  <a:lnTo>
                    <a:pt x="92" y="92"/>
                  </a:lnTo>
                  <a:lnTo>
                    <a:pt x="100" y="78"/>
                  </a:lnTo>
                  <a:lnTo>
                    <a:pt x="107" y="69"/>
                  </a:lnTo>
                  <a:lnTo>
                    <a:pt x="128" y="57"/>
                  </a:lnTo>
                  <a:lnTo>
                    <a:pt x="149" y="47"/>
                  </a:lnTo>
                  <a:lnTo>
                    <a:pt x="168" y="38"/>
                  </a:lnTo>
                  <a:lnTo>
                    <a:pt x="189" y="30"/>
                  </a:lnTo>
                  <a:lnTo>
                    <a:pt x="210" y="22"/>
                  </a:lnTo>
                  <a:lnTo>
                    <a:pt x="233" y="15"/>
                  </a:lnTo>
                  <a:lnTo>
                    <a:pt x="258" y="7"/>
                  </a:lnTo>
                  <a:lnTo>
                    <a:pt x="286" y="0"/>
                  </a:lnTo>
                  <a:lnTo>
                    <a:pt x="286" y="11"/>
                  </a:lnTo>
                  <a:lnTo>
                    <a:pt x="284" y="21"/>
                  </a:lnTo>
                  <a:lnTo>
                    <a:pt x="282" y="32"/>
                  </a:lnTo>
                  <a:lnTo>
                    <a:pt x="279" y="44"/>
                  </a:lnTo>
                  <a:lnTo>
                    <a:pt x="272" y="70"/>
                  </a:lnTo>
                  <a:lnTo>
                    <a:pt x="263" y="97"/>
                  </a:lnTo>
                  <a:lnTo>
                    <a:pt x="254" y="128"/>
                  </a:lnTo>
                  <a:lnTo>
                    <a:pt x="246" y="158"/>
                  </a:lnTo>
                  <a:lnTo>
                    <a:pt x="244" y="174"/>
                  </a:lnTo>
                  <a:lnTo>
                    <a:pt x="242" y="190"/>
                  </a:lnTo>
                  <a:lnTo>
                    <a:pt x="240" y="206"/>
                  </a:lnTo>
                  <a:lnTo>
                    <a:pt x="240" y="222"/>
                  </a:lnTo>
                  <a:lnTo>
                    <a:pt x="146" y="216"/>
                  </a:lnTo>
                  <a:lnTo>
                    <a:pt x="142" y="216"/>
                  </a:lnTo>
                  <a:lnTo>
                    <a:pt x="138" y="218"/>
                  </a:lnTo>
                  <a:lnTo>
                    <a:pt x="134" y="220"/>
                  </a:lnTo>
                  <a:lnTo>
                    <a:pt x="132" y="223"/>
                  </a:lnTo>
                  <a:lnTo>
                    <a:pt x="128" y="229"/>
                  </a:lnTo>
                  <a:lnTo>
                    <a:pt x="127" y="235"/>
                  </a:lnTo>
                  <a:lnTo>
                    <a:pt x="117" y="226"/>
                  </a:lnTo>
                  <a:lnTo>
                    <a:pt x="109" y="217"/>
                  </a:lnTo>
                  <a:lnTo>
                    <a:pt x="101" y="208"/>
                  </a:lnTo>
                  <a:lnTo>
                    <a:pt x="94" y="199"/>
                  </a:lnTo>
                  <a:lnTo>
                    <a:pt x="81" y="180"/>
                  </a:lnTo>
                  <a:lnTo>
                    <a:pt x="69" y="160"/>
                  </a:lnTo>
                  <a:lnTo>
                    <a:pt x="62" y="150"/>
                  </a:lnTo>
                  <a:lnTo>
                    <a:pt x="55" y="142"/>
                  </a:lnTo>
                  <a:lnTo>
                    <a:pt x="49" y="133"/>
                  </a:lnTo>
                  <a:lnTo>
                    <a:pt x="41" y="125"/>
                  </a:lnTo>
                  <a:lnTo>
                    <a:pt x="32" y="117"/>
                  </a:lnTo>
                  <a:lnTo>
                    <a:pt x="22" y="110"/>
                  </a:lnTo>
                  <a:lnTo>
                    <a:pt x="13" y="104"/>
                  </a:lnTo>
                  <a:lnTo>
                    <a:pt x="0" y="99"/>
                  </a:lnTo>
                  <a:lnTo>
                    <a:pt x="6" y="98"/>
                  </a:lnTo>
                  <a:lnTo>
                    <a:pt x="13" y="97"/>
                  </a:lnTo>
                  <a:lnTo>
                    <a:pt x="19" y="94"/>
                  </a:lnTo>
                  <a:lnTo>
                    <a:pt x="26" y="91"/>
                  </a:lnTo>
                  <a:lnTo>
                    <a:pt x="32" y="88"/>
                  </a:lnTo>
                  <a:lnTo>
                    <a:pt x="39" y="84"/>
                  </a:lnTo>
                  <a:lnTo>
                    <a:pt x="43" y="79"/>
                  </a:lnTo>
                  <a:lnTo>
                    <a:pt x="47" y="75"/>
                  </a:lnTo>
                  <a:lnTo>
                    <a:pt x="40" y="81"/>
                  </a:lnTo>
                </a:path>
              </a:pathLst>
            </a:custGeom>
            <a:grpFill/>
            <a:ln w="9525" cap="flat" cmpd="sng">
              <a:noFill/>
              <a:prstDash val="solid"/>
              <a:round/>
              <a:headEnd type="none" w="med" len="med"/>
              <a:tailEnd type="none" w="med" len="med"/>
            </a:ln>
            <a:effectLst/>
          </p:spPr>
          <p:txBody>
            <a:bodyPr/>
            <a:lstStyle/>
            <a:p>
              <a:endParaRPr lang="en-US" sz="2178"/>
            </a:p>
          </p:txBody>
        </p:sp>
        <p:sp>
          <p:nvSpPr>
            <p:cNvPr id="159" name="Freeform 223">
              <a:extLst>
                <a:ext uri="{FF2B5EF4-FFF2-40B4-BE49-F238E27FC236}">
                  <a16:creationId xmlns:a16="http://schemas.microsoft.com/office/drawing/2014/main" id="{71719D06-C51D-4F42-988D-E6CE89E3C8BC}"/>
                </a:ext>
              </a:extLst>
            </p:cNvPr>
            <p:cNvSpPr>
              <a:spLocks/>
            </p:cNvSpPr>
            <p:nvPr>
              <p:custDataLst>
                <p:tags r:id="rId150"/>
              </p:custDataLst>
            </p:nvPr>
          </p:nvSpPr>
          <p:spPr bwMode="auto">
            <a:xfrm>
              <a:off x="1868488" y="3322638"/>
              <a:ext cx="84137" cy="100012"/>
            </a:xfrm>
            <a:custGeom>
              <a:avLst/>
              <a:gdLst>
                <a:gd name="T0" fmla="*/ 188 w 205"/>
                <a:gd name="T1" fmla="*/ 185 h 191"/>
                <a:gd name="T2" fmla="*/ 175 w 205"/>
                <a:gd name="T3" fmla="*/ 185 h 191"/>
                <a:gd name="T4" fmla="*/ 158 w 205"/>
                <a:gd name="T5" fmla="*/ 185 h 191"/>
                <a:gd name="T6" fmla="*/ 144 w 205"/>
                <a:gd name="T7" fmla="*/ 180 h 191"/>
                <a:gd name="T8" fmla="*/ 136 w 205"/>
                <a:gd name="T9" fmla="*/ 173 h 191"/>
                <a:gd name="T10" fmla="*/ 129 w 205"/>
                <a:gd name="T11" fmla="*/ 163 h 191"/>
                <a:gd name="T12" fmla="*/ 120 w 205"/>
                <a:gd name="T13" fmla="*/ 147 h 191"/>
                <a:gd name="T14" fmla="*/ 110 w 205"/>
                <a:gd name="T15" fmla="*/ 131 h 191"/>
                <a:gd name="T16" fmla="*/ 99 w 205"/>
                <a:gd name="T17" fmla="*/ 121 h 191"/>
                <a:gd name="T18" fmla="*/ 93 w 205"/>
                <a:gd name="T19" fmla="*/ 126 h 191"/>
                <a:gd name="T20" fmla="*/ 90 w 205"/>
                <a:gd name="T21" fmla="*/ 135 h 191"/>
                <a:gd name="T22" fmla="*/ 84 w 205"/>
                <a:gd name="T23" fmla="*/ 130 h 191"/>
                <a:gd name="T24" fmla="*/ 72 w 205"/>
                <a:gd name="T25" fmla="*/ 113 h 191"/>
                <a:gd name="T26" fmla="*/ 56 w 205"/>
                <a:gd name="T27" fmla="*/ 87 h 191"/>
                <a:gd name="T28" fmla="*/ 41 w 205"/>
                <a:gd name="T29" fmla="*/ 67 h 191"/>
                <a:gd name="T30" fmla="*/ 31 w 205"/>
                <a:gd name="T31" fmla="*/ 58 h 191"/>
                <a:gd name="T32" fmla="*/ 26 w 205"/>
                <a:gd name="T33" fmla="*/ 60 h 191"/>
                <a:gd name="T34" fmla="*/ 29 w 205"/>
                <a:gd name="T35" fmla="*/ 69 h 191"/>
                <a:gd name="T36" fmla="*/ 34 w 205"/>
                <a:gd name="T37" fmla="*/ 78 h 191"/>
                <a:gd name="T38" fmla="*/ 41 w 205"/>
                <a:gd name="T39" fmla="*/ 84 h 191"/>
                <a:gd name="T40" fmla="*/ 46 w 205"/>
                <a:gd name="T41" fmla="*/ 105 h 191"/>
                <a:gd name="T42" fmla="*/ 13 w 205"/>
                <a:gd name="T43" fmla="*/ 98 h 191"/>
                <a:gd name="T44" fmla="*/ 4 w 205"/>
                <a:gd name="T45" fmla="*/ 84 h 191"/>
                <a:gd name="T46" fmla="*/ 0 w 205"/>
                <a:gd name="T47" fmla="*/ 60 h 191"/>
                <a:gd name="T48" fmla="*/ 0 w 205"/>
                <a:gd name="T49" fmla="*/ 38 h 191"/>
                <a:gd name="T50" fmla="*/ 3 w 205"/>
                <a:gd name="T51" fmla="*/ 28 h 191"/>
                <a:gd name="T52" fmla="*/ 8 w 205"/>
                <a:gd name="T53" fmla="*/ 22 h 191"/>
                <a:gd name="T54" fmla="*/ 14 w 205"/>
                <a:gd name="T55" fmla="*/ 13 h 191"/>
                <a:gd name="T56" fmla="*/ 20 w 205"/>
                <a:gd name="T57" fmla="*/ 4 h 191"/>
                <a:gd name="T58" fmla="*/ 28 w 205"/>
                <a:gd name="T59" fmla="*/ 0 h 191"/>
                <a:gd name="T60" fmla="*/ 126 w 205"/>
                <a:gd name="T61" fmla="*/ 6 h 191"/>
                <a:gd name="T62" fmla="*/ 127 w 205"/>
                <a:gd name="T63" fmla="*/ 21 h 191"/>
                <a:gd name="T64" fmla="*/ 130 w 205"/>
                <a:gd name="T65" fmla="*/ 37 h 191"/>
                <a:gd name="T66" fmla="*/ 143 w 205"/>
                <a:gd name="T67" fmla="*/ 70 h 191"/>
                <a:gd name="T68" fmla="*/ 165 w 205"/>
                <a:gd name="T69" fmla="*/ 102 h 191"/>
                <a:gd name="T70" fmla="*/ 177 w 205"/>
                <a:gd name="T71" fmla="*/ 117 h 191"/>
                <a:gd name="T72" fmla="*/ 192 w 205"/>
                <a:gd name="T73" fmla="*/ 130 h 191"/>
                <a:gd name="T74" fmla="*/ 189 w 205"/>
                <a:gd name="T75" fmla="*/ 143 h 191"/>
                <a:gd name="T76" fmla="*/ 189 w 205"/>
                <a:gd name="T77" fmla="*/ 156 h 191"/>
                <a:gd name="T78" fmla="*/ 192 w 205"/>
                <a:gd name="T79" fmla="*/ 191 h 191"/>
                <a:gd name="T80" fmla="*/ 205 w 205"/>
                <a:gd name="T81" fmla="*/ 185 h 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05" h="191">
                  <a:moveTo>
                    <a:pt x="205" y="185"/>
                  </a:moveTo>
                  <a:lnTo>
                    <a:pt x="188" y="185"/>
                  </a:lnTo>
                  <a:lnTo>
                    <a:pt x="181" y="185"/>
                  </a:lnTo>
                  <a:lnTo>
                    <a:pt x="175" y="185"/>
                  </a:lnTo>
                  <a:lnTo>
                    <a:pt x="165" y="185"/>
                  </a:lnTo>
                  <a:lnTo>
                    <a:pt x="158" y="185"/>
                  </a:lnTo>
                  <a:lnTo>
                    <a:pt x="151" y="182"/>
                  </a:lnTo>
                  <a:lnTo>
                    <a:pt x="144" y="180"/>
                  </a:lnTo>
                  <a:lnTo>
                    <a:pt x="140" y="177"/>
                  </a:lnTo>
                  <a:lnTo>
                    <a:pt x="136" y="173"/>
                  </a:lnTo>
                  <a:lnTo>
                    <a:pt x="132" y="168"/>
                  </a:lnTo>
                  <a:lnTo>
                    <a:pt x="129" y="163"/>
                  </a:lnTo>
                  <a:lnTo>
                    <a:pt x="127" y="158"/>
                  </a:lnTo>
                  <a:lnTo>
                    <a:pt x="120" y="147"/>
                  </a:lnTo>
                  <a:lnTo>
                    <a:pt x="114" y="136"/>
                  </a:lnTo>
                  <a:lnTo>
                    <a:pt x="110" y="131"/>
                  </a:lnTo>
                  <a:lnTo>
                    <a:pt x="105" y="125"/>
                  </a:lnTo>
                  <a:lnTo>
                    <a:pt x="99" y="121"/>
                  </a:lnTo>
                  <a:lnTo>
                    <a:pt x="93" y="117"/>
                  </a:lnTo>
                  <a:lnTo>
                    <a:pt x="93" y="126"/>
                  </a:lnTo>
                  <a:lnTo>
                    <a:pt x="93" y="136"/>
                  </a:lnTo>
                  <a:lnTo>
                    <a:pt x="90" y="135"/>
                  </a:lnTo>
                  <a:lnTo>
                    <a:pt x="86" y="133"/>
                  </a:lnTo>
                  <a:lnTo>
                    <a:pt x="84" y="130"/>
                  </a:lnTo>
                  <a:lnTo>
                    <a:pt x="80" y="124"/>
                  </a:lnTo>
                  <a:lnTo>
                    <a:pt x="72" y="113"/>
                  </a:lnTo>
                  <a:lnTo>
                    <a:pt x="64" y="100"/>
                  </a:lnTo>
                  <a:lnTo>
                    <a:pt x="56" y="87"/>
                  </a:lnTo>
                  <a:lnTo>
                    <a:pt x="46" y="74"/>
                  </a:lnTo>
                  <a:lnTo>
                    <a:pt x="41" y="67"/>
                  </a:lnTo>
                  <a:lnTo>
                    <a:pt x="36" y="62"/>
                  </a:lnTo>
                  <a:lnTo>
                    <a:pt x="31" y="58"/>
                  </a:lnTo>
                  <a:lnTo>
                    <a:pt x="26" y="55"/>
                  </a:lnTo>
                  <a:lnTo>
                    <a:pt x="26" y="60"/>
                  </a:lnTo>
                  <a:lnTo>
                    <a:pt x="27" y="64"/>
                  </a:lnTo>
                  <a:lnTo>
                    <a:pt x="29" y="69"/>
                  </a:lnTo>
                  <a:lnTo>
                    <a:pt x="31" y="74"/>
                  </a:lnTo>
                  <a:lnTo>
                    <a:pt x="34" y="78"/>
                  </a:lnTo>
                  <a:lnTo>
                    <a:pt x="37" y="81"/>
                  </a:lnTo>
                  <a:lnTo>
                    <a:pt x="41" y="84"/>
                  </a:lnTo>
                  <a:lnTo>
                    <a:pt x="46" y="87"/>
                  </a:lnTo>
                  <a:lnTo>
                    <a:pt x="46" y="105"/>
                  </a:lnTo>
                  <a:lnTo>
                    <a:pt x="19" y="105"/>
                  </a:lnTo>
                  <a:lnTo>
                    <a:pt x="13" y="98"/>
                  </a:lnTo>
                  <a:lnTo>
                    <a:pt x="8" y="91"/>
                  </a:lnTo>
                  <a:lnTo>
                    <a:pt x="4" y="84"/>
                  </a:lnTo>
                  <a:lnTo>
                    <a:pt x="2" y="77"/>
                  </a:lnTo>
                  <a:lnTo>
                    <a:pt x="0" y="60"/>
                  </a:lnTo>
                  <a:lnTo>
                    <a:pt x="0" y="43"/>
                  </a:lnTo>
                  <a:lnTo>
                    <a:pt x="0" y="38"/>
                  </a:lnTo>
                  <a:lnTo>
                    <a:pt x="1" y="31"/>
                  </a:lnTo>
                  <a:lnTo>
                    <a:pt x="3" y="28"/>
                  </a:lnTo>
                  <a:lnTo>
                    <a:pt x="5" y="25"/>
                  </a:lnTo>
                  <a:lnTo>
                    <a:pt x="8" y="22"/>
                  </a:lnTo>
                  <a:lnTo>
                    <a:pt x="13" y="19"/>
                  </a:lnTo>
                  <a:lnTo>
                    <a:pt x="14" y="13"/>
                  </a:lnTo>
                  <a:lnTo>
                    <a:pt x="18" y="7"/>
                  </a:lnTo>
                  <a:lnTo>
                    <a:pt x="20" y="4"/>
                  </a:lnTo>
                  <a:lnTo>
                    <a:pt x="24" y="2"/>
                  </a:lnTo>
                  <a:lnTo>
                    <a:pt x="28" y="0"/>
                  </a:lnTo>
                  <a:lnTo>
                    <a:pt x="32" y="0"/>
                  </a:lnTo>
                  <a:lnTo>
                    <a:pt x="126" y="6"/>
                  </a:lnTo>
                  <a:lnTo>
                    <a:pt x="126" y="13"/>
                  </a:lnTo>
                  <a:lnTo>
                    <a:pt x="127" y="21"/>
                  </a:lnTo>
                  <a:lnTo>
                    <a:pt x="128" y="29"/>
                  </a:lnTo>
                  <a:lnTo>
                    <a:pt x="130" y="37"/>
                  </a:lnTo>
                  <a:lnTo>
                    <a:pt x="136" y="53"/>
                  </a:lnTo>
                  <a:lnTo>
                    <a:pt x="143" y="70"/>
                  </a:lnTo>
                  <a:lnTo>
                    <a:pt x="153" y="87"/>
                  </a:lnTo>
                  <a:lnTo>
                    <a:pt x="165" y="102"/>
                  </a:lnTo>
                  <a:lnTo>
                    <a:pt x="171" y="110"/>
                  </a:lnTo>
                  <a:lnTo>
                    <a:pt x="177" y="117"/>
                  </a:lnTo>
                  <a:lnTo>
                    <a:pt x="185" y="123"/>
                  </a:lnTo>
                  <a:lnTo>
                    <a:pt x="192" y="130"/>
                  </a:lnTo>
                  <a:lnTo>
                    <a:pt x="191" y="137"/>
                  </a:lnTo>
                  <a:lnTo>
                    <a:pt x="189" y="143"/>
                  </a:lnTo>
                  <a:lnTo>
                    <a:pt x="189" y="149"/>
                  </a:lnTo>
                  <a:lnTo>
                    <a:pt x="189" y="156"/>
                  </a:lnTo>
                  <a:lnTo>
                    <a:pt x="192" y="171"/>
                  </a:lnTo>
                  <a:lnTo>
                    <a:pt x="192" y="191"/>
                  </a:lnTo>
                  <a:lnTo>
                    <a:pt x="192" y="185"/>
                  </a:lnTo>
                  <a:lnTo>
                    <a:pt x="205" y="185"/>
                  </a:lnTo>
                </a:path>
              </a:pathLst>
            </a:custGeom>
            <a:grpFill/>
            <a:ln w="9525" cap="flat" cmpd="sng">
              <a:noFill/>
              <a:prstDash val="solid"/>
              <a:round/>
              <a:headEnd type="none" w="med" len="med"/>
              <a:tailEnd type="none" w="med" len="med"/>
            </a:ln>
            <a:effectLst/>
          </p:spPr>
          <p:txBody>
            <a:bodyPr/>
            <a:lstStyle/>
            <a:p>
              <a:endParaRPr lang="en-US" sz="2178"/>
            </a:p>
          </p:txBody>
        </p:sp>
        <p:sp>
          <p:nvSpPr>
            <p:cNvPr id="160" name="Freeform 224">
              <a:extLst>
                <a:ext uri="{FF2B5EF4-FFF2-40B4-BE49-F238E27FC236}">
                  <a16:creationId xmlns:a16="http://schemas.microsoft.com/office/drawing/2014/main" id="{844A6C2D-300E-44DD-B26A-BAB8B3987824}"/>
                </a:ext>
              </a:extLst>
            </p:cNvPr>
            <p:cNvSpPr>
              <a:spLocks/>
            </p:cNvSpPr>
            <p:nvPr>
              <p:custDataLst>
                <p:tags r:id="rId151"/>
              </p:custDataLst>
            </p:nvPr>
          </p:nvSpPr>
          <p:spPr bwMode="auto">
            <a:xfrm>
              <a:off x="1949450" y="3376613"/>
              <a:ext cx="142875" cy="79375"/>
            </a:xfrm>
            <a:custGeom>
              <a:avLst/>
              <a:gdLst>
                <a:gd name="T0" fmla="*/ 3 w 329"/>
                <a:gd name="T1" fmla="*/ 58 h 154"/>
                <a:gd name="T2" fmla="*/ 0 w 329"/>
                <a:gd name="T3" fmla="*/ 42 h 154"/>
                <a:gd name="T4" fmla="*/ 2 w 329"/>
                <a:gd name="T5" fmla="*/ 31 h 154"/>
                <a:gd name="T6" fmla="*/ 17 w 329"/>
                <a:gd name="T7" fmla="*/ 33 h 154"/>
                <a:gd name="T8" fmla="*/ 36 w 329"/>
                <a:gd name="T9" fmla="*/ 41 h 154"/>
                <a:gd name="T10" fmla="*/ 49 w 329"/>
                <a:gd name="T11" fmla="*/ 43 h 154"/>
                <a:gd name="T12" fmla="*/ 67 w 329"/>
                <a:gd name="T13" fmla="*/ 43 h 154"/>
                <a:gd name="T14" fmla="*/ 86 w 329"/>
                <a:gd name="T15" fmla="*/ 39 h 154"/>
                <a:gd name="T16" fmla="*/ 110 w 329"/>
                <a:gd name="T17" fmla="*/ 30 h 154"/>
                <a:gd name="T18" fmla="*/ 140 w 329"/>
                <a:gd name="T19" fmla="*/ 13 h 154"/>
                <a:gd name="T20" fmla="*/ 162 w 329"/>
                <a:gd name="T21" fmla="*/ 4 h 154"/>
                <a:gd name="T22" fmla="*/ 179 w 329"/>
                <a:gd name="T23" fmla="*/ 0 h 154"/>
                <a:gd name="T24" fmla="*/ 203 w 329"/>
                <a:gd name="T25" fmla="*/ 0 h 154"/>
                <a:gd name="T26" fmla="*/ 224 w 329"/>
                <a:gd name="T27" fmla="*/ 6 h 154"/>
                <a:gd name="T28" fmla="*/ 243 w 329"/>
                <a:gd name="T29" fmla="*/ 15 h 154"/>
                <a:gd name="T30" fmla="*/ 259 w 329"/>
                <a:gd name="T31" fmla="*/ 28 h 154"/>
                <a:gd name="T32" fmla="*/ 280 w 329"/>
                <a:gd name="T33" fmla="*/ 46 h 154"/>
                <a:gd name="T34" fmla="*/ 302 w 329"/>
                <a:gd name="T35" fmla="*/ 61 h 154"/>
                <a:gd name="T36" fmla="*/ 319 w 329"/>
                <a:gd name="T37" fmla="*/ 67 h 154"/>
                <a:gd name="T38" fmla="*/ 313 w 329"/>
                <a:gd name="T39" fmla="*/ 82 h 154"/>
                <a:gd name="T40" fmla="*/ 293 w 329"/>
                <a:gd name="T41" fmla="*/ 106 h 154"/>
                <a:gd name="T42" fmla="*/ 277 w 329"/>
                <a:gd name="T43" fmla="*/ 138 h 154"/>
                <a:gd name="T44" fmla="*/ 265 w 329"/>
                <a:gd name="T45" fmla="*/ 153 h 154"/>
                <a:gd name="T46" fmla="*/ 253 w 329"/>
                <a:gd name="T47" fmla="*/ 146 h 154"/>
                <a:gd name="T48" fmla="*/ 240 w 329"/>
                <a:gd name="T49" fmla="*/ 136 h 154"/>
                <a:gd name="T50" fmla="*/ 230 w 329"/>
                <a:gd name="T51" fmla="*/ 126 h 154"/>
                <a:gd name="T52" fmla="*/ 230 w 329"/>
                <a:gd name="T53" fmla="*/ 114 h 154"/>
                <a:gd name="T54" fmla="*/ 235 w 329"/>
                <a:gd name="T55" fmla="*/ 100 h 154"/>
                <a:gd name="T56" fmla="*/ 249 w 329"/>
                <a:gd name="T57" fmla="*/ 86 h 154"/>
                <a:gd name="T58" fmla="*/ 233 w 329"/>
                <a:gd name="T59" fmla="*/ 68 h 154"/>
                <a:gd name="T60" fmla="*/ 207 w 329"/>
                <a:gd name="T61" fmla="*/ 55 h 154"/>
                <a:gd name="T62" fmla="*/ 195 w 329"/>
                <a:gd name="T63" fmla="*/ 41 h 154"/>
                <a:gd name="T64" fmla="*/ 179 w 329"/>
                <a:gd name="T65" fmla="*/ 34 h 154"/>
                <a:gd name="T66" fmla="*/ 163 w 329"/>
                <a:gd name="T67" fmla="*/ 41 h 154"/>
                <a:gd name="T68" fmla="*/ 150 w 329"/>
                <a:gd name="T69" fmla="*/ 50 h 154"/>
                <a:gd name="T70" fmla="*/ 140 w 329"/>
                <a:gd name="T71" fmla="*/ 61 h 154"/>
                <a:gd name="T72" fmla="*/ 132 w 329"/>
                <a:gd name="T73" fmla="*/ 74 h 154"/>
                <a:gd name="T74" fmla="*/ 128 w 329"/>
                <a:gd name="T75" fmla="*/ 88 h 154"/>
                <a:gd name="T76" fmla="*/ 123 w 329"/>
                <a:gd name="T77" fmla="*/ 109 h 154"/>
                <a:gd name="T78" fmla="*/ 122 w 329"/>
                <a:gd name="T79" fmla="*/ 125 h 154"/>
                <a:gd name="T80" fmla="*/ 118 w 329"/>
                <a:gd name="T81" fmla="*/ 129 h 154"/>
                <a:gd name="T82" fmla="*/ 108 w 329"/>
                <a:gd name="T83" fmla="*/ 135 h 154"/>
                <a:gd name="T84" fmla="*/ 96 w 329"/>
                <a:gd name="T85" fmla="*/ 135 h 154"/>
                <a:gd name="T86" fmla="*/ 83 w 329"/>
                <a:gd name="T87" fmla="*/ 129 h 154"/>
                <a:gd name="T88" fmla="*/ 66 w 329"/>
                <a:gd name="T89" fmla="*/ 116 h 154"/>
                <a:gd name="T90" fmla="*/ 48 w 329"/>
                <a:gd name="T91" fmla="*/ 94 h 154"/>
                <a:gd name="T92" fmla="*/ 33 w 329"/>
                <a:gd name="T93" fmla="*/ 80 h 154"/>
                <a:gd name="T94" fmla="*/ 22 w 329"/>
                <a:gd name="T95" fmla="*/ 74 h 154"/>
                <a:gd name="T96" fmla="*/ 3 w 329"/>
                <a:gd name="T97" fmla="*/ 73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29" h="154">
                  <a:moveTo>
                    <a:pt x="3" y="73"/>
                  </a:moveTo>
                  <a:lnTo>
                    <a:pt x="3" y="58"/>
                  </a:lnTo>
                  <a:lnTo>
                    <a:pt x="0" y="47"/>
                  </a:lnTo>
                  <a:lnTo>
                    <a:pt x="0" y="42"/>
                  </a:lnTo>
                  <a:lnTo>
                    <a:pt x="0" y="37"/>
                  </a:lnTo>
                  <a:lnTo>
                    <a:pt x="2" y="31"/>
                  </a:lnTo>
                  <a:lnTo>
                    <a:pt x="3" y="25"/>
                  </a:lnTo>
                  <a:lnTo>
                    <a:pt x="17" y="33"/>
                  </a:lnTo>
                  <a:lnTo>
                    <a:pt x="30" y="39"/>
                  </a:lnTo>
                  <a:lnTo>
                    <a:pt x="36" y="41"/>
                  </a:lnTo>
                  <a:lnTo>
                    <a:pt x="42" y="42"/>
                  </a:lnTo>
                  <a:lnTo>
                    <a:pt x="49" y="43"/>
                  </a:lnTo>
                  <a:lnTo>
                    <a:pt x="56" y="43"/>
                  </a:lnTo>
                  <a:lnTo>
                    <a:pt x="67" y="43"/>
                  </a:lnTo>
                  <a:lnTo>
                    <a:pt x="77" y="41"/>
                  </a:lnTo>
                  <a:lnTo>
                    <a:pt x="86" y="39"/>
                  </a:lnTo>
                  <a:lnTo>
                    <a:pt x="95" y="36"/>
                  </a:lnTo>
                  <a:lnTo>
                    <a:pt x="110" y="30"/>
                  </a:lnTo>
                  <a:lnTo>
                    <a:pt x="126" y="21"/>
                  </a:lnTo>
                  <a:lnTo>
                    <a:pt x="140" y="13"/>
                  </a:lnTo>
                  <a:lnTo>
                    <a:pt x="154" y="6"/>
                  </a:lnTo>
                  <a:lnTo>
                    <a:pt x="162" y="4"/>
                  </a:lnTo>
                  <a:lnTo>
                    <a:pt x="171" y="2"/>
                  </a:lnTo>
                  <a:lnTo>
                    <a:pt x="179" y="0"/>
                  </a:lnTo>
                  <a:lnTo>
                    <a:pt x="189" y="0"/>
                  </a:lnTo>
                  <a:lnTo>
                    <a:pt x="203" y="0"/>
                  </a:lnTo>
                  <a:lnTo>
                    <a:pt x="214" y="3"/>
                  </a:lnTo>
                  <a:lnTo>
                    <a:pt x="224" y="6"/>
                  </a:lnTo>
                  <a:lnTo>
                    <a:pt x="234" y="10"/>
                  </a:lnTo>
                  <a:lnTo>
                    <a:pt x="243" y="15"/>
                  </a:lnTo>
                  <a:lnTo>
                    <a:pt x="251" y="21"/>
                  </a:lnTo>
                  <a:lnTo>
                    <a:pt x="259" y="28"/>
                  </a:lnTo>
                  <a:lnTo>
                    <a:pt x="266" y="34"/>
                  </a:lnTo>
                  <a:lnTo>
                    <a:pt x="280" y="46"/>
                  </a:lnTo>
                  <a:lnTo>
                    <a:pt x="295" y="57"/>
                  </a:lnTo>
                  <a:lnTo>
                    <a:pt x="302" y="61"/>
                  </a:lnTo>
                  <a:lnTo>
                    <a:pt x="310" y="64"/>
                  </a:lnTo>
                  <a:lnTo>
                    <a:pt x="319" y="67"/>
                  </a:lnTo>
                  <a:lnTo>
                    <a:pt x="329" y="67"/>
                  </a:lnTo>
                  <a:lnTo>
                    <a:pt x="313" y="82"/>
                  </a:lnTo>
                  <a:lnTo>
                    <a:pt x="301" y="94"/>
                  </a:lnTo>
                  <a:lnTo>
                    <a:pt x="293" y="106"/>
                  </a:lnTo>
                  <a:lnTo>
                    <a:pt x="286" y="117"/>
                  </a:lnTo>
                  <a:lnTo>
                    <a:pt x="277" y="138"/>
                  </a:lnTo>
                  <a:lnTo>
                    <a:pt x="268" y="154"/>
                  </a:lnTo>
                  <a:lnTo>
                    <a:pt x="265" y="153"/>
                  </a:lnTo>
                  <a:lnTo>
                    <a:pt x="260" y="150"/>
                  </a:lnTo>
                  <a:lnTo>
                    <a:pt x="253" y="146"/>
                  </a:lnTo>
                  <a:lnTo>
                    <a:pt x="246" y="141"/>
                  </a:lnTo>
                  <a:lnTo>
                    <a:pt x="240" y="136"/>
                  </a:lnTo>
                  <a:lnTo>
                    <a:pt x="234" y="130"/>
                  </a:lnTo>
                  <a:lnTo>
                    <a:pt x="230" y="126"/>
                  </a:lnTo>
                  <a:lnTo>
                    <a:pt x="229" y="123"/>
                  </a:lnTo>
                  <a:lnTo>
                    <a:pt x="230" y="114"/>
                  </a:lnTo>
                  <a:lnTo>
                    <a:pt x="232" y="107"/>
                  </a:lnTo>
                  <a:lnTo>
                    <a:pt x="235" y="100"/>
                  </a:lnTo>
                  <a:lnTo>
                    <a:pt x="240" y="95"/>
                  </a:lnTo>
                  <a:lnTo>
                    <a:pt x="249" y="86"/>
                  </a:lnTo>
                  <a:lnTo>
                    <a:pt x="255" y="80"/>
                  </a:lnTo>
                  <a:lnTo>
                    <a:pt x="233" y="68"/>
                  </a:lnTo>
                  <a:lnTo>
                    <a:pt x="215" y="60"/>
                  </a:lnTo>
                  <a:lnTo>
                    <a:pt x="207" y="55"/>
                  </a:lnTo>
                  <a:lnTo>
                    <a:pt x="200" y="49"/>
                  </a:lnTo>
                  <a:lnTo>
                    <a:pt x="195" y="41"/>
                  </a:lnTo>
                  <a:lnTo>
                    <a:pt x="189" y="31"/>
                  </a:lnTo>
                  <a:lnTo>
                    <a:pt x="179" y="34"/>
                  </a:lnTo>
                  <a:lnTo>
                    <a:pt x="171" y="37"/>
                  </a:lnTo>
                  <a:lnTo>
                    <a:pt x="163" y="41"/>
                  </a:lnTo>
                  <a:lnTo>
                    <a:pt x="156" y="45"/>
                  </a:lnTo>
                  <a:lnTo>
                    <a:pt x="150" y="50"/>
                  </a:lnTo>
                  <a:lnTo>
                    <a:pt x="144" y="55"/>
                  </a:lnTo>
                  <a:lnTo>
                    <a:pt x="140" y="61"/>
                  </a:lnTo>
                  <a:lnTo>
                    <a:pt x="136" y="67"/>
                  </a:lnTo>
                  <a:lnTo>
                    <a:pt x="132" y="74"/>
                  </a:lnTo>
                  <a:lnTo>
                    <a:pt x="130" y="81"/>
                  </a:lnTo>
                  <a:lnTo>
                    <a:pt x="128" y="88"/>
                  </a:lnTo>
                  <a:lnTo>
                    <a:pt x="126" y="95"/>
                  </a:lnTo>
                  <a:lnTo>
                    <a:pt x="123" y="109"/>
                  </a:lnTo>
                  <a:lnTo>
                    <a:pt x="122" y="123"/>
                  </a:lnTo>
                  <a:lnTo>
                    <a:pt x="122" y="125"/>
                  </a:lnTo>
                  <a:lnTo>
                    <a:pt x="120" y="127"/>
                  </a:lnTo>
                  <a:lnTo>
                    <a:pt x="118" y="129"/>
                  </a:lnTo>
                  <a:lnTo>
                    <a:pt x="115" y="131"/>
                  </a:lnTo>
                  <a:lnTo>
                    <a:pt x="108" y="135"/>
                  </a:lnTo>
                  <a:lnTo>
                    <a:pt x="103" y="136"/>
                  </a:lnTo>
                  <a:lnTo>
                    <a:pt x="96" y="135"/>
                  </a:lnTo>
                  <a:lnTo>
                    <a:pt x="89" y="132"/>
                  </a:lnTo>
                  <a:lnTo>
                    <a:pt x="83" y="129"/>
                  </a:lnTo>
                  <a:lnTo>
                    <a:pt x="77" y="125"/>
                  </a:lnTo>
                  <a:lnTo>
                    <a:pt x="66" y="116"/>
                  </a:lnTo>
                  <a:lnTo>
                    <a:pt x="58" y="105"/>
                  </a:lnTo>
                  <a:lnTo>
                    <a:pt x="48" y="94"/>
                  </a:lnTo>
                  <a:lnTo>
                    <a:pt x="38" y="84"/>
                  </a:lnTo>
                  <a:lnTo>
                    <a:pt x="33" y="80"/>
                  </a:lnTo>
                  <a:lnTo>
                    <a:pt x="28" y="76"/>
                  </a:lnTo>
                  <a:lnTo>
                    <a:pt x="22" y="74"/>
                  </a:lnTo>
                  <a:lnTo>
                    <a:pt x="16" y="73"/>
                  </a:lnTo>
                  <a:lnTo>
                    <a:pt x="3" y="73"/>
                  </a:lnTo>
                </a:path>
              </a:pathLst>
            </a:custGeom>
            <a:grpFill/>
            <a:ln w="9525" cap="flat" cmpd="sng">
              <a:noFill/>
              <a:prstDash val="solid"/>
              <a:round/>
              <a:headEnd type="none" w="med" len="med"/>
              <a:tailEnd type="none" w="med" len="med"/>
            </a:ln>
            <a:effectLst/>
          </p:spPr>
          <p:txBody>
            <a:bodyPr/>
            <a:lstStyle/>
            <a:p>
              <a:endParaRPr lang="en-US" sz="2178"/>
            </a:p>
          </p:txBody>
        </p:sp>
        <p:sp>
          <p:nvSpPr>
            <p:cNvPr id="161" name="Freeform 225">
              <a:extLst>
                <a:ext uri="{FF2B5EF4-FFF2-40B4-BE49-F238E27FC236}">
                  <a16:creationId xmlns:a16="http://schemas.microsoft.com/office/drawing/2014/main" id="{B89FB85D-647A-4355-9A6A-613A26C07D59}"/>
                </a:ext>
              </a:extLst>
            </p:cNvPr>
            <p:cNvSpPr>
              <a:spLocks/>
            </p:cNvSpPr>
            <p:nvPr>
              <p:custDataLst>
                <p:tags r:id="rId152"/>
              </p:custDataLst>
            </p:nvPr>
          </p:nvSpPr>
          <p:spPr bwMode="auto">
            <a:xfrm>
              <a:off x="2630488" y="4630738"/>
              <a:ext cx="133350" cy="155575"/>
            </a:xfrm>
            <a:custGeom>
              <a:avLst/>
              <a:gdLst>
                <a:gd name="T0" fmla="*/ 297 w 306"/>
                <a:gd name="T1" fmla="*/ 181 h 293"/>
                <a:gd name="T2" fmla="*/ 296 w 306"/>
                <a:gd name="T3" fmla="*/ 185 h 293"/>
                <a:gd name="T4" fmla="*/ 291 w 306"/>
                <a:gd name="T5" fmla="*/ 194 h 293"/>
                <a:gd name="T6" fmla="*/ 282 w 306"/>
                <a:gd name="T7" fmla="*/ 199 h 293"/>
                <a:gd name="T8" fmla="*/ 272 w 306"/>
                <a:gd name="T9" fmla="*/ 201 h 293"/>
                <a:gd name="T10" fmla="*/ 263 w 306"/>
                <a:gd name="T11" fmla="*/ 207 h 293"/>
                <a:gd name="T12" fmla="*/ 253 w 306"/>
                <a:gd name="T13" fmla="*/ 229 h 293"/>
                <a:gd name="T14" fmla="*/ 242 w 306"/>
                <a:gd name="T15" fmla="*/ 254 h 293"/>
                <a:gd name="T16" fmla="*/ 231 w 306"/>
                <a:gd name="T17" fmla="*/ 267 h 293"/>
                <a:gd name="T18" fmla="*/ 221 w 306"/>
                <a:gd name="T19" fmla="*/ 273 h 293"/>
                <a:gd name="T20" fmla="*/ 200 w 306"/>
                <a:gd name="T21" fmla="*/ 281 h 293"/>
                <a:gd name="T22" fmla="*/ 164 w 306"/>
                <a:gd name="T23" fmla="*/ 290 h 293"/>
                <a:gd name="T24" fmla="*/ 139 w 306"/>
                <a:gd name="T25" fmla="*/ 293 h 293"/>
                <a:gd name="T26" fmla="*/ 123 w 306"/>
                <a:gd name="T27" fmla="*/ 293 h 293"/>
                <a:gd name="T28" fmla="*/ 106 w 306"/>
                <a:gd name="T29" fmla="*/ 290 h 293"/>
                <a:gd name="T30" fmla="*/ 92 w 306"/>
                <a:gd name="T31" fmla="*/ 286 h 293"/>
                <a:gd name="T32" fmla="*/ 80 w 306"/>
                <a:gd name="T33" fmla="*/ 278 h 293"/>
                <a:gd name="T34" fmla="*/ 71 w 306"/>
                <a:gd name="T35" fmla="*/ 268 h 293"/>
                <a:gd name="T36" fmla="*/ 1 w 306"/>
                <a:gd name="T37" fmla="*/ 236 h 293"/>
                <a:gd name="T38" fmla="*/ 0 w 306"/>
                <a:gd name="T39" fmla="*/ 88 h 293"/>
                <a:gd name="T40" fmla="*/ 1 w 306"/>
                <a:gd name="T41" fmla="*/ 49 h 293"/>
                <a:gd name="T42" fmla="*/ 4 w 306"/>
                <a:gd name="T43" fmla="*/ 35 h 293"/>
                <a:gd name="T44" fmla="*/ 11 w 306"/>
                <a:gd name="T45" fmla="*/ 21 h 293"/>
                <a:gd name="T46" fmla="*/ 20 w 306"/>
                <a:gd name="T47" fmla="*/ 8 h 293"/>
                <a:gd name="T48" fmla="*/ 41 w 306"/>
                <a:gd name="T49" fmla="*/ 2 h 293"/>
                <a:gd name="T50" fmla="*/ 53 w 306"/>
                <a:gd name="T51" fmla="*/ 0 h 293"/>
                <a:gd name="T52" fmla="*/ 72 w 306"/>
                <a:gd name="T53" fmla="*/ 6 h 293"/>
                <a:gd name="T54" fmla="*/ 80 w 306"/>
                <a:gd name="T55" fmla="*/ 7 h 293"/>
                <a:gd name="T56" fmla="*/ 84 w 306"/>
                <a:gd name="T57" fmla="*/ 4 h 293"/>
                <a:gd name="T58" fmla="*/ 87 w 306"/>
                <a:gd name="T59" fmla="*/ 5 h 293"/>
                <a:gd name="T60" fmla="*/ 90 w 306"/>
                <a:gd name="T61" fmla="*/ 11 h 293"/>
                <a:gd name="T62" fmla="*/ 99 w 306"/>
                <a:gd name="T63" fmla="*/ 19 h 293"/>
                <a:gd name="T64" fmla="*/ 121 w 306"/>
                <a:gd name="T65" fmla="*/ 31 h 293"/>
                <a:gd name="T66" fmla="*/ 148 w 306"/>
                <a:gd name="T67" fmla="*/ 41 h 293"/>
                <a:gd name="T68" fmla="*/ 182 w 306"/>
                <a:gd name="T69" fmla="*/ 59 h 293"/>
                <a:gd name="T70" fmla="*/ 210 w 306"/>
                <a:gd name="T71" fmla="*/ 79 h 293"/>
                <a:gd name="T72" fmla="*/ 241 w 306"/>
                <a:gd name="T73" fmla="*/ 102 h 293"/>
                <a:gd name="T74" fmla="*/ 261 w 306"/>
                <a:gd name="T75" fmla="*/ 117 h 293"/>
                <a:gd name="T76" fmla="*/ 266 w 306"/>
                <a:gd name="T77" fmla="*/ 124 h 293"/>
                <a:gd name="T78" fmla="*/ 280 w 306"/>
                <a:gd name="T79" fmla="*/ 135 h 293"/>
                <a:gd name="T80" fmla="*/ 299 w 306"/>
                <a:gd name="T81" fmla="*/ 151 h 293"/>
                <a:gd name="T82" fmla="*/ 306 w 306"/>
                <a:gd name="T83" fmla="*/ 161 h 293"/>
                <a:gd name="T84" fmla="*/ 304 w 306"/>
                <a:gd name="T85" fmla="*/ 166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06" h="293">
                  <a:moveTo>
                    <a:pt x="300" y="169"/>
                  </a:moveTo>
                  <a:lnTo>
                    <a:pt x="297" y="181"/>
                  </a:lnTo>
                  <a:lnTo>
                    <a:pt x="297" y="185"/>
                  </a:lnTo>
                  <a:lnTo>
                    <a:pt x="296" y="185"/>
                  </a:lnTo>
                  <a:lnTo>
                    <a:pt x="294" y="187"/>
                  </a:lnTo>
                  <a:lnTo>
                    <a:pt x="291" y="194"/>
                  </a:lnTo>
                  <a:lnTo>
                    <a:pt x="286" y="197"/>
                  </a:lnTo>
                  <a:lnTo>
                    <a:pt x="282" y="199"/>
                  </a:lnTo>
                  <a:lnTo>
                    <a:pt x="276" y="200"/>
                  </a:lnTo>
                  <a:lnTo>
                    <a:pt x="272" y="201"/>
                  </a:lnTo>
                  <a:lnTo>
                    <a:pt x="267" y="203"/>
                  </a:lnTo>
                  <a:lnTo>
                    <a:pt x="263" y="207"/>
                  </a:lnTo>
                  <a:lnTo>
                    <a:pt x="260" y="212"/>
                  </a:lnTo>
                  <a:lnTo>
                    <a:pt x="253" y="229"/>
                  </a:lnTo>
                  <a:lnTo>
                    <a:pt x="248" y="242"/>
                  </a:lnTo>
                  <a:lnTo>
                    <a:pt x="242" y="254"/>
                  </a:lnTo>
                  <a:lnTo>
                    <a:pt x="236" y="263"/>
                  </a:lnTo>
                  <a:lnTo>
                    <a:pt x="231" y="267"/>
                  </a:lnTo>
                  <a:lnTo>
                    <a:pt x="227" y="270"/>
                  </a:lnTo>
                  <a:lnTo>
                    <a:pt x="221" y="273"/>
                  </a:lnTo>
                  <a:lnTo>
                    <a:pt x="215" y="276"/>
                  </a:lnTo>
                  <a:lnTo>
                    <a:pt x="200" y="281"/>
                  </a:lnTo>
                  <a:lnTo>
                    <a:pt x="181" y="286"/>
                  </a:lnTo>
                  <a:lnTo>
                    <a:pt x="164" y="290"/>
                  </a:lnTo>
                  <a:lnTo>
                    <a:pt x="148" y="292"/>
                  </a:lnTo>
                  <a:lnTo>
                    <a:pt x="139" y="293"/>
                  </a:lnTo>
                  <a:lnTo>
                    <a:pt x="130" y="293"/>
                  </a:lnTo>
                  <a:lnTo>
                    <a:pt x="123" y="293"/>
                  </a:lnTo>
                  <a:lnTo>
                    <a:pt x="114" y="292"/>
                  </a:lnTo>
                  <a:lnTo>
                    <a:pt x="106" y="290"/>
                  </a:lnTo>
                  <a:lnTo>
                    <a:pt x="98" y="288"/>
                  </a:lnTo>
                  <a:lnTo>
                    <a:pt x="92" y="286"/>
                  </a:lnTo>
                  <a:lnTo>
                    <a:pt x="85" y="282"/>
                  </a:lnTo>
                  <a:lnTo>
                    <a:pt x="80" y="278"/>
                  </a:lnTo>
                  <a:lnTo>
                    <a:pt x="74" y="274"/>
                  </a:lnTo>
                  <a:lnTo>
                    <a:pt x="71" y="268"/>
                  </a:lnTo>
                  <a:lnTo>
                    <a:pt x="68" y="262"/>
                  </a:lnTo>
                  <a:lnTo>
                    <a:pt x="1" y="236"/>
                  </a:lnTo>
                  <a:lnTo>
                    <a:pt x="1" y="119"/>
                  </a:lnTo>
                  <a:lnTo>
                    <a:pt x="0" y="88"/>
                  </a:lnTo>
                  <a:lnTo>
                    <a:pt x="0" y="56"/>
                  </a:lnTo>
                  <a:lnTo>
                    <a:pt x="1" y="49"/>
                  </a:lnTo>
                  <a:lnTo>
                    <a:pt x="2" y="42"/>
                  </a:lnTo>
                  <a:lnTo>
                    <a:pt x="4" y="35"/>
                  </a:lnTo>
                  <a:lnTo>
                    <a:pt x="6" y="28"/>
                  </a:lnTo>
                  <a:lnTo>
                    <a:pt x="11" y="21"/>
                  </a:lnTo>
                  <a:lnTo>
                    <a:pt x="15" y="14"/>
                  </a:lnTo>
                  <a:lnTo>
                    <a:pt x="20" y="8"/>
                  </a:lnTo>
                  <a:lnTo>
                    <a:pt x="28" y="2"/>
                  </a:lnTo>
                  <a:lnTo>
                    <a:pt x="41" y="2"/>
                  </a:lnTo>
                  <a:lnTo>
                    <a:pt x="48" y="0"/>
                  </a:lnTo>
                  <a:lnTo>
                    <a:pt x="53" y="0"/>
                  </a:lnTo>
                  <a:lnTo>
                    <a:pt x="68" y="2"/>
                  </a:lnTo>
                  <a:lnTo>
                    <a:pt x="72" y="6"/>
                  </a:lnTo>
                  <a:lnTo>
                    <a:pt x="76" y="7"/>
                  </a:lnTo>
                  <a:lnTo>
                    <a:pt x="80" y="7"/>
                  </a:lnTo>
                  <a:lnTo>
                    <a:pt x="82" y="6"/>
                  </a:lnTo>
                  <a:lnTo>
                    <a:pt x="84" y="4"/>
                  </a:lnTo>
                  <a:lnTo>
                    <a:pt x="86" y="4"/>
                  </a:lnTo>
                  <a:lnTo>
                    <a:pt x="87" y="5"/>
                  </a:lnTo>
                  <a:lnTo>
                    <a:pt x="87" y="9"/>
                  </a:lnTo>
                  <a:lnTo>
                    <a:pt x="90" y="11"/>
                  </a:lnTo>
                  <a:lnTo>
                    <a:pt x="94" y="15"/>
                  </a:lnTo>
                  <a:lnTo>
                    <a:pt x="99" y="19"/>
                  </a:lnTo>
                  <a:lnTo>
                    <a:pt x="107" y="23"/>
                  </a:lnTo>
                  <a:lnTo>
                    <a:pt x="121" y="31"/>
                  </a:lnTo>
                  <a:lnTo>
                    <a:pt x="127" y="34"/>
                  </a:lnTo>
                  <a:lnTo>
                    <a:pt x="148" y="41"/>
                  </a:lnTo>
                  <a:lnTo>
                    <a:pt x="165" y="49"/>
                  </a:lnTo>
                  <a:lnTo>
                    <a:pt x="182" y="59"/>
                  </a:lnTo>
                  <a:lnTo>
                    <a:pt x="196" y="69"/>
                  </a:lnTo>
                  <a:lnTo>
                    <a:pt x="210" y="79"/>
                  </a:lnTo>
                  <a:lnTo>
                    <a:pt x="226" y="91"/>
                  </a:lnTo>
                  <a:lnTo>
                    <a:pt x="241" y="102"/>
                  </a:lnTo>
                  <a:lnTo>
                    <a:pt x="260" y="113"/>
                  </a:lnTo>
                  <a:lnTo>
                    <a:pt x="261" y="117"/>
                  </a:lnTo>
                  <a:lnTo>
                    <a:pt x="263" y="120"/>
                  </a:lnTo>
                  <a:lnTo>
                    <a:pt x="266" y="124"/>
                  </a:lnTo>
                  <a:lnTo>
                    <a:pt x="270" y="128"/>
                  </a:lnTo>
                  <a:lnTo>
                    <a:pt x="280" y="135"/>
                  </a:lnTo>
                  <a:lnTo>
                    <a:pt x="291" y="144"/>
                  </a:lnTo>
                  <a:lnTo>
                    <a:pt x="299" y="151"/>
                  </a:lnTo>
                  <a:lnTo>
                    <a:pt x="305" y="158"/>
                  </a:lnTo>
                  <a:lnTo>
                    <a:pt x="306" y="161"/>
                  </a:lnTo>
                  <a:lnTo>
                    <a:pt x="306" y="164"/>
                  </a:lnTo>
                  <a:lnTo>
                    <a:pt x="304" y="166"/>
                  </a:lnTo>
                  <a:lnTo>
                    <a:pt x="300" y="169"/>
                  </a:lnTo>
                </a:path>
              </a:pathLst>
            </a:custGeom>
            <a:grpFill/>
            <a:ln w="9525" cap="flat" cmpd="sng">
              <a:noFill/>
              <a:prstDash val="solid"/>
              <a:round/>
              <a:headEnd type="none" w="med" len="med"/>
              <a:tailEnd type="none" w="med" len="med"/>
            </a:ln>
            <a:effectLst/>
          </p:spPr>
          <p:txBody>
            <a:bodyPr/>
            <a:lstStyle/>
            <a:p>
              <a:endParaRPr lang="en-US" sz="2178"/>
            </a:p>
          </p:txBody>
        </p:sp>
        <p:sp>
          <p:nvSpPr>
            <p:cNvPr id="162" name="Freeform 226">
              <a:extLst>
                <a:ext uri="{FF2B5EF4-FFF2-40B4-BE49-F238E27FC236}">
                  <a16:creationId xmlns:a16="http://schemas.microsoft.com/office/drawing/2014/main" id="{1BE92629-791E-4D8E-BF0A-B9BECC732B80}"/>
                </a:ext>
              </a:extLst>
            </p:cNvPr>
            <p:cNvSpPr>
              <a:spLocks/>
            </p:cNvSpPr>
            <p:nvPr>
              <p:custDataLst>
                <p:tags r:id="rId153"/>
              </p:custDataLst>
            </p:nvPr>
          </p:nvSpPr>
          <p:spPr bwMode="auto">
            <a:xfrm>
              <a:off x="4176713" y="1247775"/>
              <a:ext cx="236537" cy="92075"/>
            </a:xfrm>
            <a:custGeom>
              <a:avLst/>
              <a:gdLst>
                <a:gd name="T0" fmla="*/ 74 w 546"/>
                <a:gd name="T1" fmla="*/ 19 h 173"/>
                <a:gd name="T2" fmla="*/ 94 w 546"/>
                <a:gd name="T3" fmla="*/ 34 h 173"/>
                <a:gd name="T4" fmla="*/ 110 w 546"/>
                <a:gd name="T5" fmla="*/ 27 h 173"/>
                <a:gd name="T6" fmla="*/ 132 w 546"/>
                <a:gd name="T7" fmla="*/ 27 h 173"/>
                <a:gd name="T8" fmla="*/ 161 w 546"/>
                <a:gd name="T9" fmla="*/ 44 h 173"/>
                <a:gd name="T10" fmla="*/ 209 w 546"/>
                <a:gd name="T11" fmla="*/ 19 h 173"/>
                <a:gd name="T12" fmla="*/ 243 w 546"/>
                <a:gd name="T13" fmla="*/ 19 h 173"/>
                <a:gd name="T14" fmla="*/ 260 w 546"/>
                <a:gd name="T15" fmla="*/ 16 h 173"/>
                <a:gd name="T16" fmla="*/ 269 w 546"/>
                <a:gd name="T17" fmla="*/ 14 h 173"/>
                <a:gd name="T18" fmla="*/ 279 w 546"/>
                <a:gd name="T19" fmla="*/ 11 h 173"/>
                <a:gd name="T20" fmla="*/ 286 w 546"/>
                <a:gd name="T21" fmla="*/ 3 h 173"/>
                <a:gd name="T22" fmla="*/ 321 w 546"/>
                <a:gd name="T23" fmla="*/ 5 h 173"/>
                <a:gd name="T24" fmla="*/ 333 w 546"/>
                <a:gd name="T25" fmla="*/ 12 h 173"/>
                <a:gd name="T26" fmla="*/ 348 w 546"/>
                <a:gd name="T27" fmla="*/ 7 h 173"/>
                <a:gd name="T28" fmla="*/ 353 w 546"/>
                <a:gd name="T29" fmla="*/ 0 h 173"/>
                <a:gd name="T30" fmla="*/ 367 w 546"/>
                <a:gd name="T31" fmla="*/ 7 h 173"/>
                <a:gd name="T32" fmla="*/ 389 w 546"/>
                <a:gd name="T33" fmla="*/ 7 h 173"/>
                <a:gd name="T34" fmla="*/ 436 w 546"/>
                <a:gd name="T35" fmla="*/ 1 h 173"/>
                <a:gd name="T36" fmla="*/ 482 w 546"/>
                <a:gd name="T37" fmla="*/ 6 h 173"/>
                <a:gd name="T38" fmla="*/ 528 w 546"/>
                <a:gd name="T39" fmla="*/ 12 h 173"/>
                <a:gd name="T40" fmla="*/ 545 w 546"/>
                <a:gd name="T41" fmla="*/ 49 h 173"/>
                <a:gd name="T42" fmla="*/ 537 w 546"/>
                <a:gd name="T43" fmla="*/ 60 h 173"/>
                <a:gd name="T44" fmla="*/ 513 w 546"/>
                <a:gd name="T45" fmla="*/ 62 h 173"/>
                <a:gd name="T46" fmla="*/ 483 w 546"/>
                <a:gd name="T47" fmla="*/ 54 h 173"/>
                <a:gd name="T48" fmla="*/ 413 w 546"/>
                <a:gd name="T49" fmla="*/ 44 h 173"/>
                <a:gd name="T50" fmla="*/ 438 w 546"/>
                <a:gd name="T51" fmla="*/ 81 h 173"/>
                <a:gd name="T52" fmla="*/ 471 w 546"/>
                <a:gd name="T53" fmla="*/ 102 h 173"/>
                <a:gd name="T54" fmla="*/ 493 w 546"/>
                <a:gd name="T55" fmla="*/ 119 h 173"/>
                <a:gd name="T56" fmla="*/ 475 w 546"/>
                <a:gd name="T57" fmla="*/ 136 h 173"/>
                <a:gd name="T58" fmla="*/ 449 w 546"/>
                <a:gd name="T59" fmla="*/ 142 h 173"/>
                <a:gd name="T60" fmla="*/ 426 w 546"/>
                <a:gd name="T61" fmla="*/ 141 h 173"/>
                <a:gd name="T62" fmla="*/ 412 w 546"/>
                <a:gd name="T63" fmla="*/ 134 h 173"/>
                <a:gd name="T64" fmla="*/ 399 w 546"/>
                <a:gd name="T65" fmla="*/ 130 h 173"/>
                <a:gd name="T66" fmla="*/ 385 w 546"/>
                <a:gd name="T67" fmla="*/ 121 h 173"/>
                <a:gd name="T68" fmla="*/ 375 w 546"/>
                <a:gd name="T69" fmla="*/ 104 h 173"/>
                <a:gd name="T70" fmla="*/ 365 w 546"/>
                <a:gd name="T71" fmla="*/ 92 h 173"/>
                <a:gd name="T72" fmla="*/ 344 w 546"/>
                <a:gd name="T73" fmla="*/ 84 h 173"/>
                <a:gd name="T74" fmla="*/ 325 w 546"/>
                <a:gd name="T75" fmla="*/ 76 h 173"/>
                <a:gd name="T76" fmla="*/ 303 w 546"/>
                <a:gd name="T77" fmla="*/ 87 h 173"/>
                <a:gd name="T78" fmla="*/ 258 w 546"/>
                <a:gd name="T79" fmla="*/ 134 h 173"/>
                <a:gd name="T80" fmla="*/ 236 w 546"/>
                <a:gd name="T81" fmla="*/ 163 h 173"/>
                <a:gd name="T82" fmla="*/ 220 w 546"/>
                <a:gd name="T83" fmla="*/ 172 h 173"/>
                <a:gd name="T84" fmla="*/ 188 w 546"/>
                <a:gd name="T85" fmla="*/ 167 h 173"/>
                <a:gd name="T86" fmla="*/ 165 w 546"/>
                <a:gd name="T87" fmla="*/ 155 h 173"/>
                <a:gd name="T88" fmla="*/ 113 w 546"/>
                <a:gd name="T89" fmla="*/ 105 h 173"/>
                <a:gd name="T90" fmla="*/ 95 w 546"/>
                <a:gd name="T91" fmla="*/ 91 h 173"/>
                <a:gd name="T92" fmla="*/ 60 w 546"/>
                <a:gd name="T93" fmla="*/ 76 h 173"/>
                <a:gd name="T94" fmla="*/ 16 w 546"/>
                <a:gd name="T95" fmla="*/ 58 h 173"/>
                <a:gd name="T96" fmla="*/ 11 w 546"/>
                <a:gd name="T97" fmla="*/ 34 h 173"/>
                <a:gd name="T98" fmla="*/ 28 w 546"/>
                <a:gd name="T99" fmla="*/ 19 h 173"/>
                <a:gd name="T100" fmla="*/ 47 w 546"/>
                <a:gd name="T101" fmla="*/ 12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546" h="173">
                  <a:moveTo>
                    <a:pt x="47" y="12"/>
                  </a:moveTo>
                  <a:lnTo>
                    <a:pt x="61" y="15"/>
                  </a:lnTo>
                  <a:lnTo>
                    <a:pt x="74" y="19"/>
                  </a:lnTo>
                  <a:lnTo>
                    <a:pt x="61" y="38"/>
                  </a:lnTo>
                  <a:lnTo>
                    <a:pt x="87" y="38"/>
                  </a:lnTo>
                  <a:lnTo>
                    <a:pt x="94" y="34"/>
                  </a:lnTo>
                  <a:lnTo>
                    <a:pt x="102" y="31"/>
                  </a:lnTo>
                  <a:lnTo>
                    <a:pt x="107" y="29"/>
                  </a:lnTo>
                  <a:lnTo>
                    <a:pt x="110" y="27"/>
                  </a:lnTo>
                  <a:lnTo>
                    <a:pt x="112" y="23"/>
                  </a:lnTo>
                  <a:lnTo>
                    <a:pt x="113" y="19"/>
                  </a:lnTo>
                  <a:lnTo>
                    <a:pt x="132" y="27"/>
                  </a:lnTo>
                  <a:lnTo>
                    <a:pt x="142" y="32"/>
                  </a:lnTo>
                  <a:lnTo>
                    <a:pt x="150" y="36"/>
                  </a:lnTo>
                  <a:lnTo>
                    <a:pt x="161" y="44"/>
                  </a:lnTo>
                  <a:lnTo>
                    <a:pt x="161" y="19"/>
                  </a:lnTo>
                  <a:lnTo>
                    <a:pt x="188" y="19"/>
                  </a:lnTo>
                  <a:lnTo>
                    <a:pt x="209" y="19"/>
                  </a:lnTo>
                  <a:lnTo>
                    <a:pt x="224" y="19"/>
                  </a:lnTo>
                  <a:lnTo>
                    <a:pt x="233" y="19"/>
                  </a:lnTo>
                  <a:lnTo>
                    <a:pt x="243" y="19"/>
                  </a:lnTo>
                  <a:lnTo>
                    <a:pt x="253" y="19"/>
                  </a:lnTo>
                  <a:lnTo>
                    <a:pt x="256" y="17"/>
                  </a:lnTo>
                  <a:lnTo>
                    <a:pt x="260" y="16"/>
                  </a:lnTo>
                  <a:lnTo>
                    <a:pt x="264" y="14"/>
                  </a:lnTo>
                  <a:lnTo>
                    <a:pt x="266" y="12"/>
                  </a:lnTo>
                  <a:lnTo>
                    <a:pt x="269" y="14"/>
                  </a:lnTo>
                  <a:lnTo>
                    <a:pt x="273" y="14"/>
                  </a:lnTo>
                  <a:lnTo>
                    <a:pt x="276" y="13"/>
                  </a:lnTo>
                  <a:lnTo>
                    <a:pt x="279" y="11"/>
                  </a:lnTo>
                  <a:lnTo>
                    <a:pt x="281" y="8"/>
                  </a:lnTo>
                  <a:lnTo>
                    <a:pt x="285" y="6"/>
                  </a:lnTo>
                  <a:lnTo>
                    <a:pt x="286" y="3"/>
                  </a:lnTo>
                  <a:lnTo>
                    <a:pt x="287" y="0"/>
                  </a:lnTo>
                  <a:lnTo>
                    <a:pt x="320" y="0"/>
                  </a:lnTo>
                  <a:lnTo>
                    <a:pt x="321" y="5"/>
                  </a:lnTo>
                  <a:lnTo>
                    <a:pt x="324" y="9"/>
                  </a:lnTo>
                  <a:lnTo>
                    <a:pt x="329" y="11"/>
                  </a:lnTo>
                  <a:lnTo>
                    <a:pt x="333" y="12"/>
                  </a:lnTo>
                  <a:lnTo>
                    <a:pt x="338" y="11"/>
                  </a:lnTo>
                  <a:lnTo>
                    <a:pt x="345" y="9"/>
                  </a:lnTo>
                  <a:lnTo>
                    <a:pt x="348" y="7"/>
                  </a:lnTo>
                  <a:lnTo>
                    <a:pt x="351" y="5"/>
                  </a:lnTo>
                  <a:lnTo>
                    <a:pt x="353" y="3"/>
                  </a:lnTo>
                  <a:lnTo>
                    <a:pt x="353" y="0"/>
                  </a:lnTo>
                  <a:lnTo>
                    <a:pt x="358" y="3"/>
                  </a:lnTo>
                  <a:lnTo>
                    <a:pt x="363" y="6"/>
                  </a:lnTo>
                  <a:lnTo>
                    <a:pt x="367" y="7"/>
                  </a:lnTo>
                  <a:lnTo>
                    <a:pt x="371" y="8"/>
                  </a:lnTo>
                  <a:lnTo>
                    <a:pt x="380" y="8"/>
                  </a:lnTo>
                  <a:lnTo>
                    <a:pt x="389" y="7"/>
                  </a:lnTo>
                  <a:lnTo>
                    <a:pt x="404" y="3"/>
                  </a:lnTo>
                  <a:lnTo>
                    <a:pt x="420" y="0"/>
                  </a:lnTo>
                  <a:lnTo>
                    <a:pt x="436" y="1"/>
                  </a:lnTo>
                  <a:lnTo>
                    <a:pt x="453" y="2"/>
                  </a:lnTo>
                  <a:lnTo>
                    <a:pt x="467" y="4"/>
                  </a:lnTo>
                  <a:lnTo>
                    <a:pt x="482" y="6"/>
                  </a:lnTo>
                  <a:lnTo>
                    <a:pt x="498" y="9"/>
                  </a:lnTo>
                  <a:lnTo>
                    <a:pt x="513" y="11"/>
                  </a:lnTo>
                  <a:lnTo>
                    <a:pt x="528" y="12"/>
                  </a:lnTo>
                  <a:lnTo>
                    <a:pt x="546" y="12"/>
                  </a:lnTo>
                  <a:lnTo>
                    <a:pt x="546" y="44"/>
                  </a:lnTo>
                  <a:lnTo>
                    <a:pt x="545" y="49"/>
                  </a:lnTo>
                  <a:lnTo>
                    <a:pt x="542" y="55"/>
                  </a:lnTo>
                  <a:lnTo>
                    <a:pt x="539" y="58"/>
                  </a:lnTo>
                  <a:lnTo>
                    <a:pt x="537" y="60"/>
                  </a:lnTo>
                  <a:lnTo>
                    <a:pt x="535" y="61"/>
                  </a:lnTo>
                  <a:lnTo>
                    <a:pt x="533" y="62"/>
                  </a:lnTo>
                  <a:lnTo>
                    <a:pt x="513" y="62"/>
                  </a:lnTo>
                  <a:lnTo>
                    <a:pt x="498" y="60"/>
                  </a:lnTo>
                  <a:lnTo>
                    <a:pt x="490" y="57"/>
                  </a:lnTo>
                  <a:lnTo>
                    <a:pt x="483" y="54"/>
                  </a:lnTo>
                  <a:lnTo>
                    <a:pt x="478" y="50"/>
                  </a:lnTo>
                  <a:lnTo>
                    <a:pt x="472" y="44"/>
                  </a:lnTo>
                  <a:lnTo>
                    <a:pt x="413" y="44"/>
                  </a:lnTo>
                  <a:lnTo>
                    <a:pt x="421" y="58"/>
                  </a:lnTo>
                  <a:lnTo>
                    <a:pt x="428" y="70"/>
                  </a:lnTo>
                  <a:lnTo>
                    <a:pt x="438" y="81"/>
                  </a:lnTo>
                  <a:lnTo>
                    <a:pt x="448" y="89"/>
                  </a:lnTo>
                  <a:lnTo>
                    <a:pt x="459" y="96"/>
                  </a:lnTo>
                  <a:lnTo>
                    <a:pt x="471" y="102"/>
                  </a:lnTo>
                  <a:lnTo>
                    <a:pt x="484" y="107"/>
                  </a:lnTo>
                  <a:lnTo>
                    <a:pt x="499" y="111"/>
                  </a:lnTo>
                  <a:lnTo>
                    <a:pt x="493" y="119"/>
                  </a:lnTo>
                  <a:lnTo>
                    <a:pt x="488" y="126"/>
                  </a:lnTo>
                  <a:lnTo>
                    <a:pt x="481" y="132"/>
                  </a:lnTo>
                  <a:lnTo>
                    <a:pt x="475" y="136"/>
                  </a:lnTo>
                  <a:lnTo>
                    <a:pt x="466" y="139"/>
                  </a:lnTo>
                  <a:lnTo>
                    <a:pt x="458" y="141"/>
                  </a:lnTo>
                  <a:lnTo>
                    <a:pt x="449" y="142"/>
                  </a:lnTo>
                  <a:lnTo>
                    <a:pt x="439" y="142"/>
                  </a:lnTo>
                  <a:lnTo>
                    <a:pt x="432" y="142"/>
                  </a:lnTo>
                  <a:lnTo>
                    <a:pt x="426" y="141"/>
                  </a:lnTo>
                  <a:lnTo>
                    <a:pt x="421" y="139"/>
                  </a:lnTo>
                  <a:lnTo>
                    <a:pt x="416" y="136"/>
                  </a:lnTo>
                  <a:lnTo>
                    <a:pt x="412" y="134"/>
                  </a:lnTo>
                  <a:lnTo>
                    <a:pt x="409" y="132"/>
                  </a:lnTo>
                  <a:lnTo>
                    <a:pt x="404" y="131"/>
                  </a:lnTo>
                  <a:lnTo>
                    <a:pt x="399" y="130"/>
                  </a:lnTo>
                  <a:lnTo>
                    <a:pt x="394" y="128"/>
                  </a:lnTo>
                  <a:lnTo>
                    <a:pt x="390" y="125"/>
                  </a:lnTo>
                  <a:lnTo>
                    <a:pt x="385" y="121"/>
                  </a:lnTo>
                  <a:lnTo>
                    <a:pt x="381" y="116"/>
                  </a:lnTo>
                  <a:lnTo>
                    <a:pt x="378" y="110"/>
                  </a:lnTo>
                  <a:lnTo>
                    <a:pt x="375" y="104"/>
                  </a:lnTo>
                  <a:lnTo>
                    <a:pt x="374" y="98"/>
                  </a:lnTo>
                  <a:lnTo>
                    <a:pt x="372" y="93"/>
                  </a:lnTo>
                  <a:lnTo>
                    <a:pt x="365" y="92"/>
                  </a:lnTo>
                  <a:lnTo>
                    <a:pt x="358" y="90"/>
                  </a:lnTo>
                  <a:lnTo>
                    <a:pt x="351" y="87"/>
                  </a:lnTo>
                  <a:lnTo>
                    <a:pt x="344" y="84"/>
                  </a:lnTo>
                  <a:lnTo>
                    <a:pt x="337" y="81"/>
                  </a:lnTo>
                  <a:lnTo>
                    <a:pt x="331" y="78"/>
                  </a:lnTo>
                  <a:lnTo>
                    <a:pt x="325" y="76"/>
                  </a:lnTo>
                  <a:lnTo>
                    <a:pt x="320" y="75"/>
                  </a:lnTo>
                  <a:lnTo>
                    <a:pt x="314" y="78"/>
                  </a:lnTo>
                  <a:lnTo>
                    <a:pt x="303" y="87"/>
                  </a:lnTo>
                  <a:lnTo>
                    <a:pt x="289" y="101"/>
                  </a:lnTo>
                  <a:lnTo>
                    <a:pt x="274" y="117"/>
                  </a:lnTo>
                  <a:lnTo>
                    <a:pt x="258" y="134"/>
                  </a:lnTo>
                  <a:lnTo>
                    <a:pt x="246" y="150"/>
                  </a:lnTo>
                  <a:lnTo>
                    <a:pt x="241" y="157"/>
                  </a:lnTo>
                  <a:lnTo>
                    <a:pt x="236" y="163"/>
                  </a:lnTo>
                  <a:lnTo>
                    <a:pt x="234" y="169"/>
                  </a:lnTo>
                  <a:lnTo>
                    <a:pt x="233" y="173"/>
                  </a:lnTo>
                  <a:lnTo>
                    <a:pt x="220" y="172"/>
                  </a:lnTo>
                  <a:lnTo>
                    <a:pt x="209" y="171"/>
                  </a:lnTo>
                  <a:lnTo>
                    <a:pt x="198" y="169"/>
                  </a:lnTo>
                  <a:lnTo>
                    <a:pt x="188" y="167"/>
                  </a:lnTo>
                  <a:lnTo>
                    <a:pt x="180" y="163"/>
                  </a:lnTo>
                  <a:lnTo>
                    <a:pt x="172" y="160"/>
                  </a:lnTo>
                  <a:lnTo>
                    <a:pt x="165" y="155"/>
                  </a:lnTo>
                  <a:lnTo>
                    <a:pt x="158" y="151"/>
                  </a:lnTo>
                  <a:lnTo>
                    <a:pt x="136" y="128"/>
                  </a:lnTo>
                  <a:lnTo>
                    <a:pt x="113" y="105"/>
                  </a:lnTo>
                  <a:lnTo>
                    <a:pt x="108" y="100"/>
                  </a:lnTo>
                  <a:lnTo>
                    <a:pt x="101" y="95"/>
                  </a:lnTo>
                  <a:lnTo>
                    <a:pt x="95" y="91"/>
                  </a:lnTo>
                  <a:lnTo>
                    <a:pt x="88" y="87"/>
                  </a:lnTo>
                  <a:lnTo>
                    <a:pt x="74" y="81"/>
                  </a:lnTo>
                  <a:lnTo>
                    <a:pt x="60" y="76"/>
                  </a:lnTo>
                  <a:lnTo>
                    <a:pt x="45" y="70"/>
                  </a:lnTo>
                  <a:lnTo>
                    <a:pt x="31" y="64"/>
                  </a:lnTo>
                  <a:lnTo>
                    <a:pt x="16" y="58"/>
                  </a:lnTo>
                  <a:lnTo>
                    <a:pt x="0" y="50"/>
                  </a:lnTo>
                  <a:lnTo>
                    <a:pt x="6" y="41"/>
                  </a:lnTo>
                  <a:lnTo>
                    <a:pt x="11" y="34"/>
                  </a:lnTo>
                  <a:lnTo>
                    <a:pt x="16" y="28"/>
                  </a:lnTo>
                  <a:lnTo>
                    <a:pt x="21" y="22"/>
                  </a:lnTo>
                  <a:lnTo>
                    <a:pt x="28" y="19"/>
                  </a:lnTo>
                  <a:lnTo>
                    <a:pt x="33" y="15"/>
                  </a:lnTo>
                  <a:lnTo>
                    <a:pt x="40" y="13"/>
                  </a:lnTo>
                  <a:lnTo>
                    <a:pt x="47" y="12"/>
                  </a:lnTo>
                </a:path>
              </a:pathLst>
            </a:custGeom>
            <a:grpFill/>
            <a:ln w="952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sp>
          <p:nvSpPr>
            <p:cNvPr id="163" name="Freeform 227">
              <a:extLst>
                <a:ext uri="{FF2B5EF4-FFF2-40B4-BE49-F238E27FC236}">
                  <a16:creationId xmlns:a16="http://schemas.microsoft.com/office/drawing/2014/main" id="{82E09460-FA33-4FB7-AB2C-2A5D4ECD2263}"/>
                </a:ext>
              </a:extLst>
            </p:cNvPr>
            <p:cNvSpPr>
              <a:spLocks/>
            </p:cNvSpPr>
            <p:nvPr>
              <p:custDataLst>
                <p:tags r:id="rId154"/>
              </p:custDataLst>
            </p:nvPr>
          </p:nvSpPr>
          <p:spPr bwMode="auto">
            <a:xfrm>
              <a:off x="4103688" y="1477963"/>
              <a:ext cx="449262" cy="361950"/>
            </a:xfrm>
            <a:custGeom>
              <a:avLst/>
              <a:gdLst>
                <a:gd name="T0" fmla="*/ 240 w 1037"/>
                <a:gd name="T1" fmla="*/ 622 h 690"/>
                <a:gd name="T2" fmla="*/ 155 w 1037"/>
                <a:gd name="T3" fmla="*/ 683 h 690"/>
                <a:gd name="T4" fmla="*/ 32 w 1037"/>
                <a:gd name="T5" fmla="*/ 654 h 690"/>
                <a:gd name="T6" fmla="*/ 67 w 1037"/>
                <a:gd name="T7" fmla="*/ 634 h 690"/>
                <a:gd name="T8" fmla="*/ 18 w 1037"/>
                <a:gd name="T9" fmla="*/ 596 h 690"/>
                <a:gd name="T10" fmla="*/ 44 w 1037"/>
                <a:gd name="T11" fmla="*/ 595 h 690"/>
                <a:gd name="T12" fmla="*/ 67 w 1037"/>
                <a:gd name="T13" fmla="*/ 567 h 690"/>
                <a:gd name="T14" fmla="*/ 8 w 1037"/>
                <a:gd name="T15" fmla="*/ 546 h 690"/>
                <a:gd name="T16" fmla="*/ 74 w 1037"/>
                <a:gd name="T17" fmla="*/ 523 h 690"/>
                <a:gd name="T18" fmla="*/ 0 w 1037"/>
                <a:gd name="T19" fmla="*/ 499 h 690"/>
                <a:gd name="T20" fmla="*/ 20 w 1037"/>
                <a:gd name="T21" fmla="*/ 456 h 690"/>
                <a:gd name="T22" fmla="*/ 37 w 1037"/>
                <a:gd name="T23" fmla="*/ 461 h 690"/>
                <a:gd name="T24" fmla="*/ 77 w 1037"/>
                <a:gd name="T25" fmla="*/ 449 h 690"/>
                <a:gd name="T26" fmla="*/ 92 w 1037"/>
                <a:gd name="T27" fmla="*/ 424 h 690"/>
                <a:gd name="T28" fmla="*/ 130 w 1037"/>
                <a:gd name="T29" fmla="*/ 409 h 690"/>
                <a:gd name="T30" fmla="*/ 220 w 1037"/>
                <a:gd name="T31" fmla="*/ 382 h 690"/>
                <a:gd name="T32" fmla="*/ 227 w 1037"/>
                <a:gd name="T33" fmla="*/ 339 h 690"/>
                <a:gd name="T34" fmla="*/ 283 w 1037"/>
                <a:gd name="T35" fmla="*/ 325 h 690"/>
                <a:gd name="T36" fmla="*/ 282 w 1037"/>
                <a:gd name="T37" fmla="*/ 310 h 690"/>
                <a:gd name="T38" fmla="*/ 298 w 1037"/>
                <a:gd name="T39" fmla="*/ 285 h 690"/>
                <a:gd name="T40" fmla="*/ 335 w 1037"/>
                <a:gd name="T41" fmla="*/ 243 h 690"/>
                <a:gd name="T42" fmla="*/ 343 w 1037"/>
                <a:gd name="T43" fmla="*/ 226 h 690"/>
                <a:gd name="T44" fmla="*/ 390 w 1037"/>
                <a:gd name="T45" fmla="*/ 200 h 690"/>
                <a:gd name="T46" fmla="*/ 387 w 1037"/>
                <a:gd name="T47" fmla="*/ 157 h 690"/>
                <a:gd name="T48" fmla="*/ 373 w 1037"/>
                <a:gd name="T49" fmla="*/ 142 h 690"/>
                <a:gd name="T50" fmla="*/ 334 w 1037"/>
                <a:gd name="T51" fmla="*/ 154 h 690"/>
                <a:gd name="T52" fmla="*/ 390 w 1037"/>
                <a:gd name="T53" fmla="*/ 103 h 690"/>
                <a:gd name="T54" fmla="*/ 411 w 1037"/>
                <a:gd name="T55" fmla="*/ 96 h 690"/>
                <a:gd name="T56" fmla="*/ 463 w 1037"/>
                <a:gd name="T57" fmla="*/ 114 h 690"/>
                <a:gd name="T58" fmla="*/ 466 w 1037"/>
                <a:gd name="T59" fmla="*/ 91 h 690"/>
                <a:gd name="T60" fmla="*/ 558 w 1037"/>
                <a:gd name="T61" fmla="*/ 61 h 690"/>
                <a:gd name="T62" fmla="*/ 591 w 1037"/>
                <a:gd name="T63" fmla="*/ 63 h 690"/>
                <a:gd name="T64" fmla="*/ 645 w 1037"/>
                <a:gd name="T65" fmla="*/ 55 h 690"/>
                <a:gd name="T66" fmla="*/ 645 w 1037"/>
                <a:gd name="T67" fmla="*/ 33 h 690"/>
                <a:gd name="T68" fmla="*/ 699 w 1037"/>
                <a:gd name="T69" fmla="*/ 13 h 690"/>
                <a:gd name="T70" fmla="*/ 705 w 1037"/>
                <a:gd name="T71" fmla="*/ 29 h 690"/>
                <a:gd name="T72" fmla="*/ 712 w 1037"/>
                <a:gd name="T73" fmla="*/ 40 h 690"/>
                <a:gd name="T74" fmla="*/ 758 w 1037"/>
                <a:gd name="T75" fmla="*/ 12 h 690"/>
                <a:gd name="T76" fmla="*/ 817 w 1037"/>
                <a:gd name="T77" fmla="*/ 6 h 690"/>
                <a:gd name="T78" fmla="*/ 844 w 1037"/>
                <a:gd name="T79" fmla="*/ 8 h 690"/>
                <a:gd name="T80" fmla="*/ 862 w 1037"/>
                <a:gd name="T81" fmla="*/ 11 h 690"/>
                <a:gd name="T82" fmla="*/ 924 w 1037"/>
                <a:gd name="T83" fmla="*/ 6 h 690"/>
                <a:gd name="T84" fmla="*/ 1037 w 1037"/>
                <a:gd name="T85" fmla="*/ 43 h 690"/>
                <a:gd name="T86" fmla="*/ 1005 w 1037"/>
                <a:gd name="T87" fmla="*/ 79 h 690"/>
                <a:gd name="T88" fmla="*/ 930 w 1037"/>
                <a:gd name="T89" fmla="*/ 55 h 690"/>
                <a:gd name="T90" fmla="*/ 873 w 1037"/>
                <a:gd name="T91" fmla="*/ 74 h 690"/>
                <a:gd name="T92" fmla="*/ 848 w 1037"/>
                <a:gd name="T93" fmla="*/ 116 h 690"/>
                <a:gd name="T94" fmla="*/ 811 w 1037"/>
                <a:gd name="T95" fmla="*/ 111 h 690"/>
                <a:gd name="T96" fmla="*/ 745 w 1037"/>
                <a:gd name="T97" fmla="*/ 128 h 690"/>
                <a:gd name="T98" fmla="*/ 694 w 1037"/>
                <a:gd name="T99" fmla="*/ 92 h 690"/>
                <a:gd name="T100" fmla="*/ 620 w 1037"/>
                <a:gd name="T101" fmla="*/ 112 h 690"/>
                <a:gd name="T102" fmla="*/ 534 w 1037"/>
                <a:gd name="T103" fmla="*/ 134 h 690"/>
                <a:gd name="T104" fmla="*/ 486 w 1037"/>
                <a:gd name="T105" fmla="*/ 210 h 690"/>
                <a:gd name="T106" fmla="*/ 430 w 1037"/>
                <a:gd name="T107" fmla="*/ 279 h 690"/>
                <a:gd name="T108" fmla="*/ 399 w 1037"/>
                <a:gd name="T109" fmla="*/ 364 h 690"/>
                <a:gd name="T110" fmla="*/ 333 w 1037"/>
                <a:gd name="T111" fmla="*/ 425 h 690"/>
                <a:gd name="T112" fmla="*/ 355 w 1037"/>
                <a:gd name="T113" fmla="*/ 497 h 690"/>
                <a:gd name="T114" fmla="*/ 354 w 1037"/>
                <a:gd name="T115" fmla="*/ 558 h 690"/>
                <a:gd name="T116" fmla="*/ 331 w 1037"/>
                <a:gd name="T117" fmla="*/ 615 h 690"/>
                <a:gd name="T118" fmla="*/ 295 w 1037"/>
                <a:gd name="T119" fmla="*/ 645 h 6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037" h="690">
                  <a:moveTo>
                    <a:pt x="286" y="647"/>
                  </a:moveTo>
                  <a:lnTo>
                    <a:pt x="273" y="631"/>
                  </a:lnTo>
                  <a:lnTo>
                    <a:pt x="262" y="621"/>
                  </a:lnTo>
                  <a:lnTo>
                    <a:pt x="253" y="612"/>
                  </a:lnTo>
                  <a:lnTo>
                    <a:pt x="246" y="604"/>
                  </a:lnTo>
                  <a:lnTo>
                    <a:pt x="243" y="613"/>
                  </a:lnTo>
                  <a:lnTo>
                    <a:pt x="240" y="622"/>
                  </a:lnTo>
                  <a:lnTo>
                    <a:pt x="239" y="627"/>
                  </a:lnTo>
                  <a:lnTo>
                    <a:pt x="235" y="632"/>
                  </a:lnTo>
                  <a:lnTo>
                    <a:pt x="231" y="638"/>
                  </a:lnTo>
                  <a:lnTo>
                    <a:pt x="224" y="644"/>
                  </a:lnTo>
                  <a:lnTo>
                    <a:pt x="208" y="655"/>
                  </a:lnTo>
                  <a:lnTo>
                    <a:pt x="190" y="665"/>
                  </a:lnTo>
                  <a:lnTo>
                    <a:pt x="155" y="683"/>
                  </a:lnTo>
                  <a:lnTo>
                    <a:pt x="140" y="690"/>
                  </a:lnTo>
                  <a:lnTo>
                    <a:pt x="107" y="690"/>
                  </a:lnTo>
                  <a:lnTo>
                    <a:pt x="86" y="683"/>
                  </a:lnTo>
                  <a:lnTo>
                    <a:pt x="60" y="672"/>
                  </a:lnTo>
                  <a:lnTo>
                    <a:pt x="48" y="666"/>
                  </a:lnTo>
                  <a:lnTo>
                    <a:pt x="37" y="658"/>
                  </a:lnTo>
                  <a:lnTo>
                    <a:pt x="32" y="654"/>
                  </a:lnTo>
                  <a:lnTo>
                    <a:pt x="30" y="650"/>
                  </a:lnTo>
                  <a:lnTo>
                    <a:pt x="28" y="646"/>
                  </a:lnTo>
                  <a:lnTo>
                    <a:pt x="27" y="641"/>
                  </a:lnTo>
                  <a:lnTo>
                    <a:pt x="40" y="641"/>
                  </a:lnTo>
                  <a:lnTo>
                    <a:pt x="50" y="640"/>
                  </a:lnTo>
                  <a:lnTo>
                    <a:pt x="58" y="639"/>
                  </a:lnTo>
                  <a:lnTo>
                    <a:pt x="67" y="634"/>
                  </a:lnTo>
                  <a:lnTo>
                    <a:pt x="59" y="627"/>
                  </a:lnTo>
                  <a:lnTo>
                    <a:pt x="49" y="620"/>
                  </a:lnTo>
                  <a:lnTo>
                    <a:pt x="38" y="613"/>
                  </a:lnTo>
                  <a:lnTo>
                    <a:pt x="27" y="606"/>
                  </a:lnTo>
                  <a:lnTo>
                    <a:pt x="8" y="596"/>
                  </a:lnTo>
                  <a:lnTo>
                    <a:pt x="0" y="592"/>
                  </a:lnTo>
                  <a:lnTo>
                    <a:pt x="18" y="596"/>
                  </a:lnTo>
                  <a:lnTo>
                    <a:pt x="32" y="599"/>
                  </a:lnTo>
                  <a:lnTo>
                    <a:pt x="38" y="600"/>
                  </a:lnTo>
                  <a:lnTo>
                    <a:pt x="43" y="600"/>
                  </a:lnTo>
                  <a:lnTo>
                    <a:pt x="49" y="600"/>
                  </a:lnTo>
                  <a:lnTo>
                    <a:pt x="54" y="598"/>
                  </a:lnTo>
                  <a:lnTo>
                    <a:pt x="49" y="597"/>
                  </a:lnTo>
                  <a:lnTo>
                    <a:pt x="44" y="595"/>
                  </a:lnTo>
                  <a:lnTo>
                    <a:pt x="40" y="591"/>
                  </a:lnTo>
                  <a:lnTo>
                    <a:pt x="36" y="587"/>
                  </a:lnTo>
                  <a:lnTo>
                    <a:pt x="32" y="583"/>
                  </a:lnTo>
                  <a:lnTo>
                    <a:pt x="29" y="576"/>
                  </a:lnTo>
                  <a:lnTo>
                    <a:pt x="28" y="571"/>
                  </a:lnTo>
                  <a:lnTo>
                    <a:pt x="27" y="567"/>
                  </a:lnTo>
                  <a:lnTo>
                    <a:pt x="67" y="567"/>
                  </a:lnTo>
                  <a:lnTo>
                    <a:pt x="56" y="566"/>
                  </a:lnTo>
                  <a:lnTo>
                    <a:pt x="45" y="564"/>
                  </a:lnTo>
                  <a:lnTo>
                    <a:pt x="35" y="562"/>
                  </a:lnTo>
                  <a:lnTo>
                    <a:pt x="25" y="558"/>
                  </a:lnTo>
                  <a:lnTo>
                    <a:pt x="16" y="554"/>
                  </a:lnTo>
                  <a:lnTo>
                    <a:pt x="10" y="549"/>
                  </a:lnTo>
                  <a:lnTo>
                    <a:pt x="8" y="546"/>
                  </a:lnTo>
                  <a:lnTo>
                    <a:pt x="7" y="543"/>
                  </a:lnTo>
                  <a:lnTo>
                    <a:pt x="7" y="540"/>
                  </a:lnTo>
                  <a:lnTo>
                    <a:pt x="7" y="536"/>
                  </a:lnTo>
                  <a:lnTo>
                    <a:pt x="0" y="523"/>
                  </a:lnTo>
                  <a:lnTo>
                    <a:pt x="29" y="523"/>
                  </a:lnTo>
                  <a:lnTo>
                    <a:pt x="54" y="523"/>
                  </a:lnTo>
                  <a:lnTo>
                    <a:pt x="74" y="523"/>
                  </a:lnTo>
                  <a:lnTo>
                    <a:pt x="87" y="523"/>
                  </a:lnTo>
                  <a:lnTo>
                    <a:pt x="72" y="519"/>
                  </a:lnTo>
                  <a:lnTo>
                    <a:pt x="39" y="511"/>
                  </a:lnTo>
                  <a:lnTo>
                    <a:pt x="22" y="507"/>
                  </a:lnTo>
                  <a:lnTo>
                    <a:pt x="8" y="503"/>
                  </a:lnTo>
                  <a:lnTo>
                    <a:pt x="0" y="500"/>
                  </a:lnTo>
                  <a:lnTo>
                    <a:pt x="0" y="499"/>
                  </a:lnTo>
                  <a:lnTo>
                    <a:pt x="2" y="485"/>
                  </a:lnTo>
                  <a:lnTo>
                    <a:pt x="3" y="476"/>
                  </a:lnTo>
                  <a:lnTo>
                    <a:pt x="4" y="472"/>
                  </a:lnTo>
                  <a:lnTo>
                    <a:pt x="4" y="467"/>
                  </a:lnTo>
                  <a:lnTo>
                    <a:pt x="3" y="462"/>
                  </a:lnTo>
                  <a:lnTo>
                    <a:pt x="0" y="456"/>
                  </a:lnTo>
                  <a:lnTo>
                    <a:pt x="20" y="456"/>
                  </a:lnTo>
                  <a:lnTo>
                    <a:pt x="21" y="460"/>
                  </a:lnTo>
                  <a:lnTo>
                    <a:pt x="24" y="463"/>
                  </a:lnTo>
                  <a:lnTo>
                    <a:pt x="25" y="464"/>
                  </a:lnTo>
                  <a:lnTo>
                    <a:pt x="26" y="464"/>
                  </a:lnTo>
                  <a:lnTo>
                    <a:pt x="27" y="463"/>
                  </a:lnTo>
                  <a:lnTo>
                    <a:pt x="27" y="462"/>
                  </a:lnTo>
                  <a:lnTo>
                    <a:pt x="37" y="461"/>
                  </a:lnTo>
                  <a:lnTo>
                    <a:pt x="51" y="459"/>
                  </a:lnTo>
                  <a:lnTo>
                    <a:pt x="67" y="457"/>
                  </a:lnTo>
                  <a:lnTo>
                    <a:pt x="81" y="456"/>
                  </a:lnTo>
                  <a:lnTo>
                    <a:pt x="78" y="455"/>
                  </a:lnTo>
                  <a:lnTo>
                    <a:pt x="77" y="454"/>
                  </a:lnTo>
                  <a:lnTo>
                    <a:pt x="77" y="452"/>
                  </a:lnTo>
                  <a:lnTo>
                    <a:pt x="77" y="449"/>
                  </a:lnTo>
                  <a:lnTo>
                    <a:pt x="80" y="443"/>
                  </a:lnTo>
                  <a:lnTo>
                    <a:pt x="81" y="437"/>
                  </a:lnTo>
                  <a:lnTo>
                    <a:pt x="91" y="437"/>
                  </a:lnTo>
                  <a:lnTo>
                    <a:pt x="100" y="437"/>
                  </a:lnTo>
                  <a:lnTo>
                    <a:pt x="99" y="433"/>
                  </a:lnTo>
                  <a:lnTo>
                    <a:pt x="96" y="428"/>
                  </a:lnTo>
                  <a:lnTo>
                    <a:pt x="92" y="424"/>
                  </a:lnTo>
                  <a:lnTo>
                    <a:pt x="87" y="419"/>
                  </a:lnTo>
                  <a:lnTo>
                    <a:pt x="97" y="416"/>
                  </a:lnTo>
                  <a:lnTo>
                    <a:pt x="107" y="413"/>
                  </a:lnTo>
                  <a:lnTo>
                    <a:pt x="117" y="412"/>
                  </a:lnTo>
                  <a:lnTo>
                    <a:pt x="127" y="412"/>
                  </a:lnTo>
                  <a:lnTo>
                    <a:pt x="129" y="412"/>
                  </a:lnTo>
                  <a:lnTo>
                    <a:pt x="130" y="409"/>
                  </a:lnTo>
                  <a:lnTo>
                    <a:pt x="130" y="406"/>
                  </a:lnTo>
                  <a:lnTo>
                    <a:pt x="129" y="402"/>
                  </a:lnTo>
                  <a:lnTo>
                    <a:pt x="128" y="394"/>
                  </a:lnTo>
                  <a:lnTo>
                    <a:pt x="127" y="388"/>
                  </a:lnTo>
                  <a:lnTo>
                    <a:pt x="147" y="388"/>
                  </a:lnTo>
                  <a:lnTo>
                    <a:pt x="133" y="382"/>
                  </a:lnTo>
                  <a:lnTo>
                    <a:pt x="220" y="382"/>
                  </a:lnTo>
                  <a:lnTo>
                    <a:pt x="207" y="376"/>
                  </a:lnTo>
                  <a:lnTo>
                    <a:pt x="213" y="373"/>
                  </a:lnTo>
                  <a:lnTo>
                    <a:pt x="218" y="370"/>
                  </a:lnTo>
                  <a:lnTo>
                    <a:pt x="221" y="367"/>
                  </a:lnTo>
                  <a:lnTo>
                    <a:pt x="224" y="362"/>
                  </a:lnTo>
                  <a:lnTo>
                    <a:pt x="227" y="351"/>
                  </a:lnTo>
                  <a:lnTo>
                    <a:pt x="227" y="339"/>
                  </a:lnTo>
                  <a:lnTo>
                    <a:pt x="243" y="339"/>
                  </a:lnTo>
                  <a:lnTo>
                    <a:pt x="255" y="339"/>
                  </a:lnTo>
                  <a:lnTo>
                    <a:pt x="266" y="339"/>
                  </a:lnTo>
                  <a:lnTo>
                    <a:pt x="279" y="339"/>
                  </a:lnTo>
                  <a:lnTo>
                    <a:pt x="279" y="333"/>
                  </a:lnTo>
                  <a:lnTo>
                    <a:pt x="282" y="327"/>
                  </a:lnTo>
                  <a:lnTo>
                    <a:pt x="283" y="325"/>
                  </a:lnTo>
                  <a:lnTo>
                    <a:pt x="285" y="323"/>
                  </a:lnTo>
                  <a:lnTo>
                    <a:pt x="288" y="321"/>
                  </a:lnTo>
                  <a:lnTo>
                    <a:pt x="293" y="321"/>
                  </a:lnTo>
                  <a:lnTo>
                    <a:pt x="286" y="318"/>
                  </a:lnTo>
                  <a:lnTo>
                    <a:pt x="279" y="314"/>
                  </a:lnTo>
                  <a:lnTo>
                    <a:pt x="280" y="312"/>
                  </a:lnTo>
                  <a:lnTo>
                    <a:pt x="282" y="310"/>
                  </a:lnTo>
                  <a:lnTo>
                    <a:pt x="284" y="308"/>
                  </a:lnTo>
                  <a:lnTo>
                    <a:pt x="287" y="305"/>
                  </a:lnTo>
                  <a:lnTo>
                    <a:pt x="294" y="300"/>
                  </a:lnTo>
                  <a:lnTo>
                    <a:pt x="299" y="295"/>
                  </a:lnTo>
                  <a:lnTo>
                    <a:pt x="298" y="292"/>
                  </a:lnTo>
                  <a:lnTo>
                    <a:pt x="297" y="288"/>
                  </a:lnTo>
                  <a:lnTo>
                    <a:pt x="298" y="285"/>
                  </a:lnTo>
                  <a:lnTo>
                    <a:pt x="299" y="281"/>
                  </a:lnTo>
                  <a:lnTo>
                    <a:pt x="305" y="274"/>
                  </a:lnTo>
                  <a:lnTo>
                    <a:pt x="311" y="267"/>
                  </a:lnTo>
                  <a:lnTo>
                    <a:pt x="325" y="254"/>
                  </a:lnTo>
                  <a:lnTo>
                    <a:pt x="333" y="246"/>
                  </a:lnTo>
                  <a:lnTo>
                    <a:pt x="333" y="244"/>
                  </a:lnTo>
                  <a:lnTo>
                    <a:pt x="335" y="243"/>
                  </a:lnTo>
                  <a:lnTo>
                    <a:pt x="338" y="243"/>
                  </a:lnTo>
                  <a:lnTo>
                    <a:pt x="340" y="244"/>
                  </a:lnTo>
                  <a:lnTo>
                    <a:pt x="344" y="245"/>
                  </a:lnTo>
                  <a:lnTo>
                    <a:pt x="346" y="246"/>
                  </a:lnTo>
                  <a:lnTo>
                    <a:pt x="344" y="239"/>
                  </a:lnTo>
                  <a:lnTo>
                    <a:pt x="343" y="233"/>
                  </a:lnTo>
                  <a:lnTo>
                    <a:pt x="343" y="226"/>
                  </a:lnTo>
                  <a:lnTo>
                    <a:pt x="344" y="220"/>
                  </a:lnTo>
                  <a:lnTo>
                    <a:pt x="345" y="210"/>
                  </a:lnTo>
                  <a:lnTo>
                    <a:pt x="346" y="204"/>
                  </a:lnTo>
                  <a:lnTo>
                    <a:pt x="370" y="204"/>
                  </a:lnTo>
                  <a:lnTo>
                    <a:pt x="385" y="203"/>
                  </a:lnTo>
                  <a:lnTo>
                    <a:pt x="388" y="202"/>
                  </a:lnTo>
                  <a:lnTo>
                    <a:pt x="390" y="200"/>
                  </a:lnTo>
                  <a:lnTo>
                    <a:pt x="392" y="198"/>
                  </a:lnTo>
                  <a:lnTo>
                    <a:pt x="394" y="196"/>
                  </a:lnTo>
                  <a:lnTo>
                    <a:pt x="397" y="188"/>
                  </a:lnTo>
                  <a:lnTo>
                    <a:pt x="399" y="178"/>
                  </a:lnTo>
                  <a:lnTo>
                    <a:pt x="395" y="173"/>
                  </a:lnTo>
                  <a:lnTo>
                    <a:pt x="390" y="166"/>
                  </a:lnTo>
                  <a:lnTo>
                    <a:pt x="387" y="157"/>
                  </a:lnTo>
                  <a:lnTo>
                    <a:pt x="386" y="148"/>
                  </a:lnTo>
                  <a:lnTo>
                    <a:pt x="384" y="148"/>
                  </a:lnTo>
                  <a:lnTo>
                    <a:pt x="379" y="147"/>
                  </a:lnTo>
                  <a:lnTo>
                    <a:pt x="377" y="147"/>
                  </a:lnTo>
                  <a:lnTo>
                    <a:pt x="375" y="146"/>
                  </a:lnTo>
                  <a:lnTo>
                    <a:pt x="373" y="144"/>
                  </a:lnTo>
                  <a:lnTo>
                    <a:pt x="373" y="142"/>
                  </a:lnTo>
                  <a:lnTo>
                    <a:pt x="363" y="150"/>
                  </a:lnTo>
                  <a:lnTo>
                    <a:pt x="353" y="156"/>
                  </a:lnTo>
                  <a:lnTo>
                    <a:pt x="347" y="158"/>
                  </a:lnTo>
                  <a:lnTo>
                    <a:pt x="343" y="159"/>
                  </a:lnTo>
                  <a:lnTo>
                    <a:pt x="338" y="160"/>
                  </a:lnTo>
                  <a:lnTo>
                    <a:pt x="333" y="160"/>
                  </a:lnTo>
                  <a:lnTo>
                    <a:pt x="334" y="154"/>
                  </a:lnTo>
                  <a:lnTo>
                    <a:pt x="338" y="148"/>
                  </a:lnTo>
                  <a:lnTo>
                    <a:pt x="341" y="143"/>
                  </a:lnTo>
                  <a:lnTo>
                    <a:pt x="345" y="138"/>
                  </a:lnTo>
                  <a:lnTo>
                    <a:pt x="355" y="128"/>
                  </a:lnTo>
                  <a:lnTo>
                    <a:pt x="367" y="120"/>
                  </a:lnTo>
                  <a:lnTo>
                    <a:pt x="378" y="112"/>
                  </a:lnTo>
                  <a:lnTo>
                    <a:pt x="390" y="103"/>
                  </a:lnTo>
                  <a:lnTo>
                    <a:pt x="395" y="98"/>
                  </a:lnTo>
                  <a:lnTo>
                    <a:pt x="399" y="93"/>
                  </a:lnTo>
                  <a:lnTo>
                    <a:pt x="403" y="87"/>
                  </a:lnTo>
                  <a:lnTo>
                    <a:pt x="406" y="80"/>
                  </a:lnTo>
                  <a:lnTo>
                    <a:pt x="407" y="83"/>
                  </a:lnTo>
                  <a:lnTo>
                    <a:pt x="409" y="88"/>
                  </a:lnTo>
                  <a:lnTo>
                    <a:pt x="411" y="96"/>
                  </a:lnTo>
                  <a:lnTo>
                    <a:pt x="412" y="105"/>
                  </a:lnTo>
                  <a:lnTo>
                    <a:pt x="414" y="107"/>
                  </a:lnTo>
                  <a:lnTo>
                    <a:pt x="420" y="111"/>
                  </a:lnTo>
                  <a:lnTo>
                    <a:pt x="426" y="115"/>
                  </a:lnTo>
                  <a:lnTo>
                    <a:pt x="432" y="117"/>
                  </a:lnTo>
                  <a:lnTo>
                    <a:pt x="450" y="116"/>
                  </a:lnTo>
                  <a:lnTo>
                    <a:pt x="463" y="114"/>
                  </a:lnTo>
                  <a:lnTo>
                    <a:pt x="473" y="112"/>
                  </a:lnTo>
                  <a:lnTo>
                    <a:pt x="479" y="111"/>
                  </a:lnTo>
                  <a:lnTo>
                    <a:pt x="474" y="106"/>
                  </a:lnTo>
                  <a:lnTo>
                    <a:pt x="469" y="101"/>
                  </a:lnTo>
                  <a:lnTo>
                    <a:pt x="468" y="98"/>
                  </a:lnTo>
                  <a:lnTo>
                    <a:pt x="467" y="95"/>
                  </a:lnTo>
                  <a:lnTo>
                    <a:pt x="466" y="91"/>
                  </a:lnTo>
                  <a:lnTo>
                    <a:pt x="466" y="87"/>
                  </a:lnTo>
                  <a:lnTo>
                    <a:pt x="485" y="83"/>
                  </a:lnTo>
                  <a:lnTo>
                    <a:pt x="510" y="78"/>
                  </a:lnTo>
                  <a:lnTo>
                    <a:pt x="523" y="75"/>
                  </a:lnTo>
                  <a:lnTo>
                    <a:pt x="536" y="72"/>
                  </a:lnTo>
                  <a:lnTo>
                    <a:pt x="548" y="67"/>
                  </a:lnTo>
                  <a:lnTo>
                    <a:pt x="558" y="61"/>
                  </a:lnTo>
                  <a:lnTo>
                    <a:pt x="565" y="57"/>
                  </a:lnTo>
                  <a:lnTo>
                    <a:pt x="573" y="53"/>
                  </a:lnTo>
                  <a:lnTo>
                    <a:pt x="579" y="50"/>
                  </a:lnTo>
                  <a:lnTo>
                    <a:pt x="586" y="49"/>
                  </a:lnTo>
                  <a:lnTo>
                    <a:pt x="587" y="55"/>
                  </a:lnTo>
                  <a:lnTo>
                    <a:pt x="589" y="61"/>
                  </a:lnTo>
                  <a:lnTo>
                    <a:pt x="591" y="63"/>
                  </a:lnTo>
                  <a:lnTo>
                    <a:pt x="593" y="65"/>
                  </a:lnTo>
                  <a:lnTo>
                    <a:pt x="596" y="67"/>
                  </a:lnTo>
                  <a:lnTo>
                    <a:pt x="599" y="67"/>
                  </a:lnTo>
                  <a:lnTo>
                    <a:pt x="609" y="66"/>
                  </a:lnTo>
                  <a:lnTo>
                    <a:pt x="624" y="61"/>
                  </a:lnTo>
                  <a:lnTo>
                    <a:pt x="638" y="57"/>
                  </a:lnTo>
                  <a:lnTo>
                    <a:pt x="645" y="55"/>
                  </a:lnTo>
                  <a:lnTo>
                    <a:pt x="643" y="53"/>
                  </a:lnTo>
                  <a:lnTo>
                    <a:pt x="641" y="51"/>
                  </a:lnTo>
                  <a:lnTo>
                    <a:pt x="638" y="48"/>
                  </a:lnTo>
                  <a:lnTo>
                    <a:pt x="638" y="46"/>
                  </a:lnTo>
                  <a:lnTo>
                    <a:pt x="638" y="42"/>
                  </a:lnTo>
                  <a:lnTo>
                    <a:pt x="641" y="37"/>
                  </a:lnTo>
                  <a:lnTo>
                    <a:pt x="645" y="33"/>
                  </a:lnTo>
                  <a:lnTo>
                    <a:pt x="650" y="28"/>
                  </a:lnTo>
                  <a:lnTo>
                    <a:pt x="657" y="24"/>
                  </a:lnTo>
                  <a:lnTo>
                    <a:pt x="665" y="20"/>
                  </a:lnTo>
                  <a:lnTo>
                    <a:pt x="674" y="17"/>
                  </a:lnTo>
                  <a:lnTo>
                    <a:pt x="682" y="15"/>
                  </a:lnTo>
                  <a:lnTo>
                    <a:pt x="691" y="14"/>
                  </a:lnTo>
                  <a:lnTo>
                    <a:pt x="699" y="13"/>
                  </a:lnTo>
                  <a:lnTo>
                    <a:pt x="708" y="13"/>
                  </a:lnTo>
                  <a:lnTo>
                    <a:pt x="714" y="13"/>
                  </a:lnTo>
                  <a:lnTo>
                    <a:pt x="721" y="15"/>
                  </a:lnTo>
                  <a:lnTo>
                    <a:pt x="725" y="18"/>
                  </a:lnTo>
                  <a:lnTo>
                    <a:pt x="717" y="20"/>
                  </a:lnTo>
                  <a:lnTo>
                    <a:pt x="709" y="26"/>
                  </a:lnTo>
                  <a:lnTo>
                    <a:pt x="705" y="29"/>
                  </a:lnTo>
                  <a:lnTo>
                    <a:pt x="701" y="32"/>
                  </a:lnTo>
                  <a:lnTo>
                    <a:pt x="699" y="35"/>
                  </a:lnTo>
                  <a:lnTo>
                    <a:pt x="699" y="37"/>
                  </a:lnTo>
                  <a:lnTo>
                    <a:pt x="702" y="39"/>
                  </a:lnTo>
                  <a:lnTo>
                    <a:pt x="705" y="40"/>
                  </a:lnTo>
                  <a:lnTo>
                    <a:pt x="709" y="41"/>
                  </a:lnTo>
                  <a:lnTo>
                    <a:pt x="712" y="40"/>
                  </a:lnTo>
                  <a:lnTo>
                    <a:pt x="719" y="39"/>
                  </a:lnTo>
                  <a:lnTo>
                    <a:pt x="725" y="36"/>
                  </a:lnTo>
                  <a:lnTo>
                    <a:pt x="733" y="32"/>
                  </a:lnTo>
                  <a:lnTo>
                    <a:pt x="741" y="29"/>
                  </a:lnTo>
                  <a:lnTo>
                    <a:pt x="748" y="26"/>
                  </a:lnTo>
                  <a:lnTo>
                    <a:pt x="758" y="24"/>
                  </a:lnTo>
                  <a:lnTo>
                    <a:pt x="758" y="12"/>
                  </a:lnTo>
                  <a:lnTo>
                    <a:pt x="758" y="0"/>
                  </a:lnTo>
                  <a:lnTo>
                    <a:pt x="777" y="0"/>
                  </a:lnTo>
                  <a:lnTo>
                    <a:pt x="793" y="1"/>
                  </a:lnTo>
                  <a:lnTo>
                    <a:pt x="800" y="1"/>
                  </a:lnTo>
                  <a:lnTo>
                    <a:pt x="806" y="2"/>
                  </a:lnTo>
                  <a:lnTo>
                    <a:pt x="813" y="4"/>
                  </a:lnTo>
                  <a:lnTo>
                    <a:pt x="817" y="6"/>
                  </a:lnTo>
                  <a:lnTo>
                    <a:pt x="812" y="11"/>
                  </a:lnTo>
                  <a:lnTo>
                    <a:pt x="805" y="18"/>
                  </a:lnTo>
                  <a:lnTo>
                    <a:pt x="800" y="26"/>
                  </a:lnTo>
                  <a:lnTo>
                    <a:pt x="798" y="31"/>
                  </a:lnTo>
                  <a:lnTo>
                    <a:pt x="815" y="22"/>
                  </a:lnTo>
                  <a:lnTo>
                    <a:pt x="828" y="15"/>
                  </a:lnTo>
                  <a:lnTo>
                    <a:pt x="844" y="8"/>
                  </a:lnTo>
                  <a:lnTo>
                    <a:pt x="865" y="0"/>
                  </a:lnTo>
                  <a:lnTo>
                    <a:pt x="865" y="4"/>
                  </a:lnTo>
                  <a:lnTo>
                    <a:pt x="864" y="9"/>
                  </a:lnTo>
                  <a:lnTo>
                    <a:pt x="861" y="14"/>
                  </a:lnTo>
                  <a:lnTo>
                    <a:pt x="858" y="18"/>
                  </a:lnTo>
                  <a:lnTo>
                    <a:pt x="860" y="14"/>
                  </a:lnTo>
                  <a:lnTo>
                    <a:pt x="862" y="11"/>
                  </a:lnTo>
                  <a:lnTo>
                    <a:pt x="866" y="9"/>
                  </a:lnTo>
                  <a:lnTo>
                    <a:pt x="869" y="7"/>
                  </a:lnTo>
                  <a:lnTo>
                    <a:pt x="876" y="6"/>
                  </a:lnTo>
                  <a:lnTo>
                    <a:pt x="884" y="6"/>
                  </a:lnTo>
                  <a:lnTo>
                    <a:pt x="892" y="6"/>
                  </a:lnTo>
                  <a:lnTo>
                    <a:pt x="907" y="6"/>
                  </a:lnTo>
                  <a:lnTo>
                    <a:pt x="924" y="6"/>
                  </a:lnTo>
                  <a:lnTo>
                    <a:pt x="930" y="6"/>
                  </a:lnTo>
                  <a:lnTo>
                    <a:pt x="947" y="12"/>
                  </a:lnTo>
                  <a:lnTo>
                    <a:pt x="979" y="22"/>
                  </a:lnTo>
                  <a:lnTo>
                    <a:pt x="996" y="28"/>
                  </a:lnTo>
                  <a:lnTo>
                    <a:pt x="1013" y="33"/>
                  </a:lnTo>
                  <a:lnTo>
                    <a:pt x="1027" y="38"/>
                  </a:lnTo>
                  <a:lnTo>
                    <a:pt x="1037" y="43"/>
                  </a:lnTo>
                  <a:lnTo>
                    <a:pt x="1031" y="52"/>
                  </a:lnTo>
                  <a:lnTo>
                    <a:pt x="1025" y="61"/>
                  </a:lnTo>
                  <a:lnTo>
                    <a:pt x="1022" y="66"/>
                  </a:lnTo>
                  <a:lnTo>
                    <a:pt x="1019" y="70"/>
                  </a:lnTo>
                  <a:lnTo>
                    <a:pt x="1017" y="75"/>
                  </a:lnTo>
                  <a:lnTo>
                    <a:pt x="1017" y="80"/>
                  </a:lnTo>
                  <a:lnTo>
                    <a:pt x="1005" y="79"/>
                  </a:lnTo>
                  <a:lnTo>
                    <a:pt x="993" y="76"/>
                  </a:lnTo>
                  <a:lnTo>
                    <a:pt x="982" y="72"/>
                  </a:lnTo>
                  <a:lnTo>
                    <a:pt x="971" y="67"/>
                  </a:lnTo>
                  <a:lnTo>
                    <a:pt x="961" y="63"/>
                  </a:lnTo>
                  <a:lnTo>
                    <a:pt x="951" y="59"/>
                  </a:lnTo>
                  <a:lnTo>
                    <a:pt x="940" y="56"/>
                  </a:lnTo>
                  <a:lnTo>
                    <a:pt x="930" y="55"/>
                  </a:lnTo>
                  <a:lnTo>
                    <a:pt x="919" y="55"/>
                  </a:lnTo>
                  <a:lnTo>
                    <a:pt x="906" y="55"/>
                  </a:lnTo>
                  <a:lnTo>
                    <a:pt x="892" y="55"/>
                  </a:lnTo>
                  <a:lnTo>
                    <a:pt x="878" y="55"/>
                  </a:lnTo>
                  <a:lnTo>
                    <a:pt x="877" y="62"/>
                  </a:lnTo>
                  <a:lnTo>
                    <a:pt x="876" y="68"/>
                  </a:lnTo>
                  <a:lnTo>
                    <a:pt x="873" y="74"/>
                  </a:lnTo>
                  <a:lnTo>
                    <a:pt x="871" y="80"/>
                  </a:lnTo>
                  <a:lnTo>
                    <a:pt x="869" y="88"/>
                  </a:lnTo>
                  <a:lnTo>
                    <a:pt x="867" y="95"/>
                  </a:lnTo>
                  <a:lnTo>
                    <a:pt x="865" y="102"/>
                  </a:lnTo>
                  <a:lnTo>
                    <a:pt x="865" y="111"/>
                  </a:lnTo>
                  <a:lnTo>
                    <a:pt x="854" y="114"/>
                  </a:lnTo>
                  <a:lnTo>
                    <a:pt x="848" y="116"/>
                  </a:lnTo>
                  <a:lnTo>
                    <a:pt x="844" y="116"/>
                  </a:lnTo>
                  <a:lnTo>
                    <a:pt x="842" y="115"/>
                  </a:lnTo>
                  <a:lnTo>
                    <a:pt x="838" y="114"/>
                  </a:lnTo>
                  <a:lnTo>
                    <a:pt x="835" y="113"/>
                  </a:lnTo>
                  <a:lnTo>
                    <a:pt x="828" y="111"/>
                  </a:lnTo>
                  <a:lnTo>
                    <a:pt x="817" y="111"/>
                  </a:lnTo>
                  <a:lnTo>
                    <a:pt x="811" y="111"/>
                  </a:lnTo>
                  <a:lnTo>
                    <a:pt x="804" y="112"/>
                  </a:lnTo>
                  <a:lnTo>
                    <a:pt x="798" y="113"/>
                  </a:lnTo>
                  <a:lnTo>
                    <a:pt x="790" y="115"/>
                  </a:lnTo>
                  <a:lnTo>
                    <a:pt x="776" y="121"/>
                  </a:lnTo>
                  <a:lnTo>
                    <a:pt x="758" y="129"/>
                  </a:lnTo>
                  <a:lnTo>
                    <a:pt x="750" y="129"/>
                  </a:lnTo>
                  <a:lnTo>
                    <a:pt x="745" y="128"/>
                  </a:lnTo>
                  <a:lnTo>
                    <a:pt x="738" y="126"/>
                  </a:lnTo>
                  <a:lnTo>
                    <a:pt x="734" y="124"/>
                  </a:lnTo>
                  <a:lnTo>
                    <a:pt x="724" y="119"/>
                  </a:lnTo>
                  <a:lnTo>
                    <a:pt x="716" y="112"/>
                  </a:lnTo>
                  <a:lnTo>
                    <a:pt x="709" y="105"/>
                  </a:lnTo>
                  <a:lnTo>
                    <a:pt x="702" y="98"/>
                  </a:lnTo>
                  <a:lnTo>
                    <a:pt x="694" y="92"/>
                  </a:lnTo>
                  <a:lnTo>
                    <a:pt x="685" y="87"/>
                  </a:lnTo>
                  <a:lnTo>
                    <a:pt x="677" y="92"/>
                  </a:lnTo>
                  <a:lnTo>
                    <a:pt x="669" y="96"/>
                  </a:lnTo>
                  <a:lnTo>
                    <a:pt x="661" y="100"/>
                  </a:lnTo>
                  <a:lnTo>
                    <a:pt x="654" y="103"/>
                  </a:lnTo>
                  <a:lnTo>
                    <a:pt x="637" y="109"/>
                  </a:lnTo>
                  <a:lnTo>
                    <a:pt x="620" y="112"/>
                  </a:lnTo>
                  <a:lnTo>
                    <a:pt x="602" y="116"/>
                  </a:lnTo>
                  <a:lnTo>
                    <a:pt x="584" y="119"/>
                  </a:lnTo>
                  <a:lnTo>
                    <a:pt x="565" y="123"/>
                  </a:lnTo>
                  <a:lnTo>
                    <a:pt x="545" y="129"/>
                  </a:lnTo>
                  <a:lnTo>
                    <a:pt x="542" y="130"/>
                  </a:lnTo>
                  <a:lnTo>
                    <a:pt x="537" y="131"/>
                  </a:lnTo>
                  <a:lnTo>
                    <a:pt x="534" y="134"/>
                  </a:lnTo>
                  <a:lnTo>
                    <a:pt x="530" y="138"/>
                  </a:lnTo>
                  <a:lnTo>
                    <a:pt x="521" y="147"/>
                  </a:lnTo>
                  <a:lnTo>
                    <a:pt x="513" y="158"/>
                  </a:lnTo>
                  <a:lnTo>
                    <a:pt x="506" y="170"/>
                  </a:lnTo>
                  <a:lnTo>
                    <a:pt x="498" y="184"/>
                  </a:lnTo>
                  <a:lnTo>
                    <a:pt x="491" y="198"/>
                  </a:lnTo>
                  <a:lnTo>
                    <a:pt x="486" y="210"/>
                  </a:lnTo>
                  <a:lnTo>
                    <a:pt x="482" y="217"/>
                  </a:lnTo>
                  <a:lnTo>
                    <a:pt x="478" y="225"/>
                  </a:lnTo>
                  <a:lnTo>
                    <a:pt x="473" y="232"/>
                  </a:lnTo>
                  <a:lnTo>
                    <a:pt x="466" y="239"/>
                  </a:lnTo>
                  <a:lnTo>
                    <a:pt x="453" y="255"/>
                  </a:lnTo>
                  <a:lnTo>
                    <a:pt x="437" y="270"/>
                  </a:lnTo>
                  <a:lnTo>
                    <a:pt x="430" y="279"/>
                  </a:lnTo>
                  <a:lnTo>
                    <a:pt x="423" y="288"/>
                  </a:lnTo>
                  <a:lnTo>
                    <a:pt x="417" y="298"/>
                  </a:lnTo>
                  <a:lnTo>
                    <a:pt x="411" y="309"/>
                  </a:lnTo>
                  <a:lnTo>
                    <a:pt x="406" y="321"/>
                  </a:lnTo>
                  <a:lnTo>
                    <a:pt x="402" y="334"/>
                  </a:lnTo>
                  <a:lnTo>
                    <a:pt x="400" y="348"/>
                  </a:lnTo>
                  <a:lnTo>
                    <a:pt x="399" y="364"/>
                  </a:lnTo>
                  <a:lnTo>
                    <a:pt x="396" y="362"/>
                  </a:lnTo>
                  <a:lnTo>
                    <a:pt x="392" y="361"/>
                  </a:lnTo>
                  <a:lnTo>
                    <a:pt x="387" y="361"/>
                  </a:lnTo>
                  <a:lnTo>
                    <a:pt x="381" y="362"/>
                  </a:lnTo>
                  <a:lnTo>
                    <a:pt x="367" y="363"/>
                  </a:lnTo>
                  <a:lnTo>
                    <a:pt x="353" y="364"/>
                  </a:lnTo>
                  <a:lnTo>
                    <a:pt x="333" y="425"/>
                  </a:lnTo>
                  <a:lnTo>
                    <a:pt x="333" y="441"/>
                  </a:lnTo>
                  <a:lnTo>
                    <a:pt x="336" y="464"/>
                  </a:lnTo>
                  <a:lnTo>
                    <a:pt x="340" y="477"/>
                  </a:lnTo>
                  <a:lnTo>
                    <a:pt x="344" y="487"/>
                  </a:lnTo>
                  <a:lnTo>
                    <a:pt x="347" y="491"/>
                  </a:lnTo>
                  <a:lnTo>
                    <a:pt x="351" y="495"/>
                  </a:lnTo>
                  <a:lnTo>
                    <a:pt x="355" y="497"/>
                  </a:lnTo>
                  <a:lnTo>
                    <a:pt x="360" y="499"/>
                  </a:lnTo>
                  <a:lnTo>
                    <a:pt x="358" y="515"/>
                  </a:lnTo>
                  <a:lnTo>
                    <a:pt x="357" y="528"/>
                  </a:lnTo>
                  <a:lnTo>
                    <a:pt x="356" y="537"/>
                  </a:lnTo>
                  <a:lnTo>
                    <a:pt x="354" y="544"/>
                  </a:lnTo>
                  <a:lnTo>
                    <a:pt x="354" y="551"/>
                  </a:lnTo>
                  <a:lnTo>
                    <a:pt x="354" y="558"/>
                  </a:lnTo>
                  <a:lnTo>
                    <a:pt x="355" y="567"/>
                  </a:lnTo>
                  <a:lnTo>
                    <a:pt x="360" y="579"/>
                  </a:lnTo>
                  <a:lnTo>
                    <a:pt x="352" y="585"/>
                  </a:lnTo>
                  <a:lnTo>
                    <a:pt x="346" y="591"/>
                  </a:lnTo>
                  <a:lnTo>
                    <a:pt x="340" y="598"/>
                  </a:lnTo>
                  <a:lnTo>
                    <a:pt x="335" y="606"/>
                  </a:lnTo>
                  <a:lnTo>
                    <a:pt x="331" y="615"/>
                  </a:lnTo>
                  <a:lnTo>
                    <a:pt x="329" y="625"/>
                  </a:lnTo>
                  <a:lnTo>
                    <a:pt x="327" y="635"/>
                  </a:lnTo>
                  <a:lnTo>
                    <a:pt x="327" y="647"/>
                  </a:lnTo>
                  <a:lnTo>
                    <a:pt x="318" y="646"/>
                  </a:lnTo>
                  <a:lnTo>
                    <a:pt x="306" y="645"/>
                  </a:lnTo>
                  <a:lnTo>
                    <a:pt x="300" y="645"/>
                  </a:lnTo>
                  <a:lnTo>
                    <a:pt x="295" y="645"/>
                  </a:lnTo>
                  <a:lnTo>
                    <a:pt x="289" y="646"/>
                  </a:lnTo>
                  <a:lnTo>
                    <a:pt x="286" y="647"/>
                  </a:lnTo>
                </a:path>
              </a:pathLst>
            </a:custGeom>
            <a:grpFill/>
            <a:ln w="9525" cap="flat" cmpd="sng">
              <a:noFill/>
              <a:prstDash val="solid"/>
              <a:round/>
              <a:headEnd type="none" w="med" len="med"/>
              <a:tailEnd type="none" w="med" len="med"/>
            </a:ln>
            <a:effectLst/>
          </p:spPr>
          <p:txBody>
            <a:bodyPr/>
            <a:lstStyle/>
            <a:p>
              <a:endParaRPr lang="en-US" sz="2178"/>
            </a:p>
          </p:txBody>
        </p:sp>
        <p:sp>
          <p:nvSpPr>
            <p:cNvPr id="164" name="Freeform 228">
              <a:extLst>
                <a:ext uri="{FF2B5EF4-FFF2-40B4-BE49-F238E27FC236}">
                  <a16:creationId xmlns:a16="http://schemas.microsoft.com/office/drawing/2014/main" id="{8D6B90F0-6D41-4856-BA42-685F8A024158}"/>
                </a:ext>
              </a:extLst>
            </p:cNvPr>
            <p:cNvSpPr>
              <a:spLocks/>
            </p:cNvSpPr>
            <p:nvPr>
              <p:custDataLst>
                <p:tags r:id="rId155"/>
              </p:custDataLst>
            </p:nvPr>
          </p:nvSpPr>
          <p:spPr bwMode="auto">
            <a:xfrm>
              <a:off x="4443413" y="2319338"/>
              <a:ext cx="49212" cy="90487"/>
            </a:xfrm>
            <a:custGeom>
              <a:avLst/>
              <a:gdLst>
                <a:gd name="T0" fmla="*/ 120 w 120"/>
                <a:gd name="T1" fmla="*/ 99 h 173"/>
                <a:gd name="T2" fmla="*/ 92 w 120"/>
                <a:gd name="T3" fmla="*/ 60 h 173"/>
                <a:gd name="T4" fmla="*/ 70 w 120"/>
                <a:gd name="T5" fmla="*/ 28 h 173"/>
                <a:gd name="T6" fmla="*/ 60 w 120"/>
                <a:gd name="T7" fmla="*/ 16 h 173"/>
                <a:gd name="T8" fmla="*/ 53 w 120"/>
                <a:gd name="T9" fmla="*/ 8 h 173"/>
                <a:gd name="T10" fmla="*/ 48 w 120"/>
                <a:gd name="T11" fmla="*/ 4 h 173"/>
                <a:gd name="T12" fmla="*/ 45 w 120"/>
                <a:gd name="T13" fmla="*/ 2 h 173"/>
                <a:gd name="T14" fmla="*/ 43 w 120"/>
                <a:gd name="T15" fmla="*/ 1 h 173"/>
                <a:gd name="T16" fmla="*/ 39 w 120"/>
                <a:gd name="T17" fmla="*/ 0 h 173"/>
                <a:gd name="T18" fmla="*/ 33 w 120"/>
                <a:gd name="T19" fmla="*/ 0 h 173"/>
                <a:gd name="T20" fmla="*/ 27 w 120"/>
                <a:gd name="T21" fmla="*/ 1 h 173"/>
                <a:gd name="T22" fmla="*/ 24 w 120"/>
                <a:gd name="T23" fmla="*/ 3 h 173"/>
                <a:gd name="T24" fmla="*/ 21 w 120"/>
                <a:gd name="T25" fmla="*/ 5 h 173"/>
                <a:gd name="T26" fmla="*/ 19 w 120"/>
                <a:gd name="T27" fmla="*/ 8 h 173"/>
                <a:gd name="T28" fmla="*/ 16 w 120"/>
                <a:gd name="T29" fmla="*/ 12 h 173"/>
                <a:gd name="T30" fmla="*/ 15 w 120"/>
                <a:gd name="T31" fmla="*/ 15 h 173"/>
                <a:gd name="T32" fmla="*/ 15 w 120"/>
                <a:gd name="T33" fmla="*/ 20 h 173"/>
                <a:gd name="T34" fmla="*/ 14 w 120"/>
                <a:gd name="T35" fmla="*/ 30 h 173"/>
                <a:gd name="T36" fmla="*/ 12 w 120"/>
                <a:gd name="T37" fmla="*/ 42 h 173"/>
                <a:gd name="T38" fmla="*/ 10 w 120"/>
                <a:gd name="T39" fmla="*/ 48 h 173"/>
                <a:gd name="T40" fmla="*/ 8 w 120"/>
                <a:gd name="T41" fmla="*/ 54 h 173"/>
                <a:gd name="T42" fmla="*/ 4 w 120"/>
                <a:gd name="T43" fmla="*/ 61 h 173"/>
                <a:gd name="T44" fmla="*/ 0 w 120"/>
                <a:gd name="T45" fmla="*/ 68 h 173"/>
                <a:gd name="T46" fmla="*/ 5 w 120"/>
                <a:gd name="T47" fmla="*/ 82 h 173"/>
                <a:gd name="T48" fmla="*/ 10 w 120"/>
                <a:gd name="T49" fmla="*/ 99 h 173"/>
                <a:gd name="T50" fmla="*/ 15 w 120"/>
                <a:gd name="T51" fmla="*/ 115 h 173"/>
                <a:gd name="T52" fmla="*/ 20 w 120"/>
                <a:gd name="T53" fmla="*/ 129 h 173"/>
                <a:gd name="T54" fmla="*/ 24 w 120"/>
                <a:gd name="T55" fmla="*/ 134 h 173"/>
                <a:gd name="T56" fmla="*/ 30 w 120"/>
                <a:gd name="T57" fmla="*/ 139 h 173"/>
                <a:gd name="T58" fmla="*/ 37 w 120"/>
                <a:gd name="T59" fmla="*/ 145 h 173"/>
                <a:gd name="T60" fmla="*/ 46 w 120"/>
                <a:gd name="T61" fmla="*/ 151 h 173"/>
                <a:gd name="T62" fmla="*/ 54 w 120"/>
                <a:gd name="T63" fmla="*/ 157 h 173"/>
                <a:gd name="T64" fmla="*/ 60 w 120"/>
                <a:gd name="T65" fmla="*/ 163 h 173"/>
                <a:gd name="T66" fmla="*/ 62 w 120"/>
                <a:gd name="T67" fmla="*/ 165 h 173"/>
                <a:gd name="T68" fmla="*/ 65 w 120"/>
                <a:gd name="T69" fmla="*/ 168 h 173"/>
                <a:gd name="T70" fmla="*/ 66 w 120"/>
                <a:gd name="T71" fmla="*/ 170 h 173"/>
                <a:gd name="T72" fmla="*/ 67 w 120"/>
                <a:gd name="T73" fmla="*/ 173 h 173"/>
                <a:gd name="T74" fmla="*/ 76 w 120"/>
                <a:gd name="T75" fmla="*/ 167 h 173"/>
                <a:gd name="T76" fmla="*/ 86 w 120"/>
                <a:gd name="T77" fmla="*/ 160 h 173"/>
                <a:gd name="T78" fmla="*/ 93 w 120"/>
                <a:gd name="T79" fmla="*/ 152 h 173"/>
                <a:gd name="T80" fmla="*/ 101 w 120"/>
                <a:gd name="T81" fmla="*/ 142 h 173"/>
                <a:gd name="T82" fmla="*/ 106 w 120"/>
                <a:gd name="T83" fmla="*/ 132 h 173"/>
                <a:gd name="T84" fmla="*/ 112 w 120"/>
                <a:gd name="T85" fmla="*/ 121 h 173"/>
                <a:gd name="T86" fmla="*/ 116 w 120"/>
                <a:gd name="T87" fmla="*/ 110 h 173"/>
                <a:gd name="T88" fmla="*/ 120 w 120"/>
                <a:gd name="T89" fmla="*/ 99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20" h="173">
                  <a:moveTo>
                    <a:pt x="120" y="99"/>
                  </a:moveTo>
                  <a:lnTo>
                    <a:pt x="92" y="60"/>
                  </a:lnTo>
                  <a:lnTo>
                    <a:pt x="70" y="28"/>
                  </a:lnTo>
                  <a:lnTo>
                    <a:pt x="60" y="16"/>
                  </a:lnTo>
                  <a:lnTo>
                    <a:pt x="53" y="8"/>
                  </a:lnTo>
                  <a:lnTo>
                    <a:pt x="48" y="4"/>
                  </a:lnTo>
                  <a:lnTo>
                    <a:pt x="45" y="2"/>
                  </a:lnTo>
                  <a:lnTo>
                    <a:pt x="43" y="1"/>
                  </a:lnTo>
                  <a:lnTo>
                    <a:pt x="39" y="0"/>
                  </a:lnTo>
                  <a:lnTo>
                    <a:pt x="33" y="0"/>
                  </a:lnTo>
                  <a:lnTo>
                    <a:pt x="27" y="1"/>
                  </a:lnTo>
                  <a:lnTo>
                    <a:pt x="24" y="3"/>
                  </a:lnTo>
                  <a:lnTo>
                    <a:pt x="21" y="5"/>
                  </a:lnTo>
                  <a:lnTo>
                    <a:pt x="19" y="8"/>
                  </a:lnTo>
                  <a:lnTo>
                    <a:pt x="16" y="12"/>
                  </a:lnTo>
                  <a:lnTo>
                    <a:pt x="15" y="15"/>
                  </a:lnTo>
                  <a:lnTo>
                    <a:pt x="15" y="20"/>
                  </a:lnTo>
                  <a:lnTo>
                    <a:pt x="14" y="30"/>
                  </a:lnTo>
                  <a:lnTo>
                    <a:pt x="12" y="42"/>
                  </a:lnTo>
                  <a:lnTo>
                    <a:pt x="10" y="48"/>
                  </a:lnTo>
                  <a:lnTo>
                    <a:pt x="8" y="54"/>
                  </a:lnTo>
                  <a:lnTo>
                    <a:pt x="4" y="61"/>
                  </a:lnTo>
                  <a:lnTo>
                    <a:pt x="0" y="68"/>
                  </a:lnTo>
                  <a:lnTo>
                    <a:pt x="5" y="82"/>
                  </a:lnTo>
                  <a:lnTo>
                    <a:pt x="10" y="99"/>
                  </a:lnTo>
                  <a:lnTo>
                    <a:pt x="15" y="115"/>
                  </a:lnTo>
                  <a:lnTo>
                    <a:pt x="20" y="129"/>
                  </a:lnTo>
                  <a:lnTo>
                    <a:pt x="24" y="134"/>
                  </a:lnTo>
                  <a:lnTo>
                    <a:pt x="30" y="139"/>
                  </a:lnTo>
                  <a:lnTo>
                    <a:pt x="37" y="145"/>
                  </a:lnTo>
                  <a:lnTo>
                    <a:pt x="46" y="151"/>
                  </a:lnTo>
                  <a:lnTo>
                    <a:pt x="54" y="157"/>
                  </a:lnTo>
                  <a:lnTo>
                    <a:pt x="60" y="163"/>
                  </a:lnTo>
                  <a:lnTo>
                    <a:pt x="62" y="165"/>
                  </a:lnTo>
                  <a:lnTo>
                    <a:pt x="65" y="168"/>
                  </a:lnTo>
                  <a:lnTo>
                    <a:pt x="66" y="170"/>
                  </a:lnTo>
                  <a:lnTo>
                    <a:pt x="67" y="173"/>
                  </a:lnTo>
                  <a:lnTo>
                    <a:pt x="76" y="167"/>
                  </a:lnTo>
                  <a:lnTo>
                    <a:pt x="86" y="160"/>
                  </a:lnTo>
                  <a:lnTo>
                    <a:pt x="93" y="152"/>
                  </a:lnTo>
                  <a:lnTo>
                    <a:pt x="101" y="142"/>
                  </a:lnTo>
                  <a:lnTo>
                    <a:pt x="106" y="132"/>
                  </a:lnTo>
                  <a:lnTo>
                    <a:pt x="112" y="121"/>
                  </a:lnTo>
                  <a:lnTo>
                    <a:pt x="116" y="110"/>
                  </a:lnTo>
                  <a:lnTo>
                    <a:pt x="120" y="99"/>
                  </a:lnTo>
                </a:path>
              </a:pathLst>
            </a:custGeom>
            <a:grpFill/>
            <a:ln w="9525" cmpd="sng">
              <a:noFill/>
              <a:prstDash val="solid"/>
              <a:round/>
              <a:headEnd/>
              <a:tailEnd/>
            </a:ln>
          </p:spPr>
          <p:txBody>
            <a:bodyPr/>
            <a:lstStyle/>
            <a:p>
              <a:endParaRPr lang="en-US" sz="2178"/>
            </a:p>
          </p:txBody>
        </p:sp>
        <p:sp>
          <p:nvSpPr>
            <p:cNvPr id="165" name="Freeform 229">
              <a:extLst>
                <a:ext uri="{FF2B5EF4-FFF2-40B4-BE49-F238E27FC236}">
                  <a16:creationId xmlns:a16="http://schemas.microsoft.com/office/drawing/2014/main" id="{9BDCC214-214E-4CF1-9C7D-AF4BA94060B8}"/>
                </a:ext>
              </a:extLst>
            </p:cNvPr>
            <p:cNvSpPr>
              <a:spLocks/>
            </p:cNvSpPr>
            <p:nvPr>
              <p:custDataLst>
                <p:tags r:id="rId156"/>
              </p:custDataLst>
            </p:nvPr>
          </p:nvSpPr>
          <p:spPr bwMode="auto">
            <a:xfrm>
              <a:off x="4151313" y="2159000"/>
              <a:ext cx="84137" cy="58738"/>
            </a:xfrm>
            <a:custGeom>
              <a:avLst/>
              <a:gdLst>
                <a:gd name="T0" fmla="*/ 200 w 200"/>
                <a:gd name="T1" fmla="*/ 55 h 98"/>
                <a:gd name="T2" fmla="*/ 195 w 200"/>
                <a:gd name="T3" fmla="*/ 56 h 98"/>
                <a:gd name="T4" fmla="*/ 186 w 200"/>
                <a:gd name="T5" fmla="*/ 60 h 98"/>
                <a:gd name="T6" fmla="*/ 177 w 200"/>
                <a:gd name="T7" fmla="*/ 65 h 98"/>
                <a:gd name="T8" fmla="*/ 166 w 200"/>
                <a:gd name="T9" fmla="*/ 73 h 98"/>
                <a:gd name="T10" fmla="*/ 155 w 200"/>
                <a:gd name="T11" fmla="*/ 80 h 98"/>
                <a:gd name="T12" fmla="*/ 145 w 200"/>
                <a:gd name="T13" fmla="*/ 87 h 98"/>
                <a:gd name="T14" fmla="*/ 137 w 200"/>
                <a:gd name="T15" fmla="*/ 93 h 98"/>
                <a:gd name="T16" fmla="*/ 133 w 200"/>
                <a:gd name="T17" fmla="*/ 98 h 98"/>
                <a:gd name="T18" fmla="*/ 127 w 200"/>
                <a:gd name="T19" fmla="*/ 98 h 98"/>
                <a:gd name="T20" fmla="*/ 122 w 200"/>
                <a:gd name="T21" fmla="*/ 98 h 98"/>
                <a:gd name="T22" fmla="*/ 116 w 200"/>
                <a:gd name="T23" fmla="*/ 97 h 98"/>
                <a:gd name="T24" fmla="*/ 111 w 200"/>
                <a:gd name="T25" fmla="*/ 95 h 98"/>
                <a:gd name="T26" fmla="*/ 106 w 200"/>
                <a:gd name="T27" fmla="*/ 93 h 98"/>
                <a:gd name="T28" fmla="*/ 103 w 200"/>
                <a:gd name="T29" fmla="*/ 88 h 98"/>
                <a:gd name="T30" fmla="*/ 101 w 200"/>
                <a:gd name="T31" fmla="*/ 82 h 98"/>
                <a:gd name="T32" fmla="*/ 100 w 200"/>
                <a:gd name="T33" fmla="*/ 74 h 98"/>
                <a:gd name="T34" fmla="*/ 91 w 200"/>
                <a:gd name="T35" fmla="*/ 80 h 98"/>
                <a:gd name="T36" fmla="*/ 82 w 200"/>
                <a:gd name="T37" fmla="*/ 86 h 98"/>
                <a:gd name="T38" fmla="*/ 78 w 200"/>
                <a:gd name="T39" fmla="*/ 90 h 98"/>
                <a:gd name="T40" fmla="*/ 72 w 200"/>
                <a:gd name="T41" fmla="*/ 93 h 98"/>
                <a:gd name="T42" fmla="*/ 67 w 200"/>
                <a:gd name="T43" fmla="*/ 96 h 98"/>
                <a:gd name="T44" fmla="*/ 60 w 200"/>
                <a:gd name="T45" fmla="*/ 98 h 98"/>
                <a:gd name="T46" fmla="*/ 39 w 200"/>
                <a:gd name="T47" fmla="*/ 98 h 98"/>
                <a:gd name="T48" fmla="*/ 34 w 200"/>
                <a:gd name="T49" fmla="*/ 98 h 98"/>
                <a:gd name="T50" fmla="*/ 28 w 200"/>
                <a:gd name="T51" fmla="*/ 95 h 98"/>
                <a:gd name="T52" fmla="*/ 22 w 200"/>
                <a:gd name="T53" fmla="*/ 92 h 98"/>
                <a:gd name="T54" fmla="*/ 15 w 200"/>
                <a:gd name="T55" fmla="*/ 89 h 98"/>
                <a:gd name="T56" fmla="*/ 9 w 200"/>
                <a:gd name="T57" fmla="*/ 85 h 98"/>
                <a:gd name="T58" fmla="*/ 4 w 200"/>
                <a:gd name="T59" fmla="*/ 81 h 98"/>
                <a:gd name="T60" fmla="*/ 1 w 200"/>
                <a:gd name="T61" fmla="*/ 77 h 98"/>
                <a:gd name="T62" fmla="*/ 0 w 200"/>
                <a:gd name="T63" fmla="*/ 74 h 98"/>
                <a:gd name="T64" fmla="*/ 5 w 200"/>
                <a:gd name="T65" fmla="*/ 71 h 98"/>
                <a:gd name="T66" fmla="*/ 10 w 200"/>
                <a:gd name="T67" fmla="*/ 67 h 98"/>
                <a:gd name="T68" fmla="*/ 14 w 200"/>
                <a:gd name="T69" fmla="*/ 60 h 98"/>
                <a:gd name="T70" fmla="*/ 20 w 200"/>
                <a:gd name="T71" fmla="*/ 53 h 98"/>
                <a:gd name="T72" fmla="*/ 23 w 200"/>
                <a:gd name="T73" fmla="*/ 45 h 98"/>
                <a:gd name="T74" fmla="*/ 27 w 200"/>
                <a:gd name="T75" fmla="*/ 37 h 98"/>
                <a:gd name="T76" fmla="*/ 30 w 200"/>
                <a:gd name="T77" fmla="*/ 28 h 98"/>
                <a:gd name="T78" fmla="*/ 33 w 200"/>
                <a:gd name="T79" fmla="*/ 19 h 98"/>
                <a:gd name="T80" fmla="*/ 66 w 200"/>
                <a:gd name="T81" fmla="*/ 14 h 98"/>
                <a:gd name="T82" fmla="*/ 103 w 200"/>
                <a:gd name="T83" fmla="*/ 9 h 98"/>
                <a:gd name="T84" fmla="*/ 145 w 200"/>
                <a:gd name="T85" fmla="*/ 4 h 98"/>
                <a:gd name="T86" fmla="*/ 193 w 200"/>
                <a:gd name="T87" fmla="*/ 0 h 98"/>
                <a:gd name="T88" fmla="*/ 166 w 200"/>
                <a:gd name="T89" fmla="*/ 31 h 98"/>
                <a:gd name="T90" fmla="*/ 166 w 200"/>
                <a:gd name="T91" fmla="*/ 34 h 98"/>
                <a:gd name="T92" fmla="*/ 164 w 200"/>
                <a:gd name="T93" fmla="*/ 37 h 98"/>
                <a:gd name="T94" fmla="*/ 162 w 200"/>
                <a:gd name="T95" fmla="*/ 39 h 98"/>
                <a:gd name="T96" fmla="*/ 161 w 200"/>
                <a:gd name="T97" fmla="*/ 41 h 98"/>
                <a:gd name="T98" fmla="*/ 157 w 200"/>
                <a:gd name="T99" fmla="*/ 45 h 98"/>
                <a:gd name="T100" fmla="*/ 156 w 200"/>
                <a:gd name="T101" fmla="*/ 47 h 98"/>
                <a:gd name="T102" fmla="*/ 156 w 200"/>
                <a:gd name="T103" fmla="*/ 49 h 98"/>
                <a:gd name="T104" fmla="*/ 157 w 200"/>
                <a:gd name="T105" fmla="*/ 50 h 98"/>
                <a:gd name="T106" fmla="*/ 159 w 200"/>
                <a:gd name="T107" fmla="*/ 50 h 98"/>
                <a:gd name="T108" fmla="*/ 163 w 200"/>
                <a:gd name="T109" fmla="*/ 51 h 98"/>
                <a:gd name="T110" fmla="*/ 177 w 200"/>
                <a:gd name="T111" fmla="*/ 53 h 98"/>
                <a:gd name="T112" fmla="*/ 200 w 200"/>
                <a:gd name="T113" fmla="*/ 55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00" h="98">
                  <a:moveTo>
                    <a:pt x="200" y="55"/>
                  </a:moveTo>
                  <a:lnTo>
                    <a:pt x="195" y="56"/>
                  </a:lnTo>
                  <a:lnTo>
                    <a:pt x="186" y="60"/>
                  </a:lnTo>
                  <a:lnTo>
                    <a:pt x="177" y="65"/>
                  </a:lnTo>
                  <a:lnTo>
                    <a:pt x="166" y="73"/>
                  </a:lnTo>
                  <a:lnTo>
                    <a:pt x="155" y="80"/>
                  </a:lnTo>
                  <a:lnTo>
                    <a:pt x="145" y="87"/>
                  </a:lnTo>
                  <a:lnTo>
                    <a:pt x="137" y="93"/>
                  </a:lnTo>
                  <a:lnTo>
                    <a:pt x="133" y="98"/>
                  </a:lnTo>
                  <a:lnTo>
                    <a:pt x="127" y="98"/>
                  </a:lnTo>
                  <a:lnTo>
                    <a:pt x="122" y="98"/>
                  </a:lnTo>
                  <a:lnTo>
                    <a:pt x="116" y="97"/>
                  </a:lnTo>
                  <a:lnTo>
                    <a:pt x="111" y="95"/>
                  </a:lnTo>
                  <a:lnTo>
                    <a:pt x="106" y="93"/>
                  </a:lnTo>
                  <a:lnTo>
                    <a:pt x="103" y="88"/>
                  </a:lnTo>
                  <a:lnTo>
                    <a:pt x="101" y="82"/>
                  </a:lnTo>
                  <a:lnTo>
                    <a:pt x="100" y="74"/>
                  </a:lnTo>
                  <a:lnTo>
                    <a:pt x="91" y="80"/>
                  </a:lnTo>
                  <a:lnTo>
                    <a:pt x="82" y="86"/>
                  </a:lnTo>
                  <a:lnTo>
                    <a:pt x="78" y="90"/>
                  </a:lnTo>
                  <a:lnTo>
                    <a:pt x="72" y="93"/>
                  </a:lnTo>
                  <a:lnTo>
                    <a:pt x="67" y="96"/>
                  </a:lnTo>
                  <a:lnTo>
                    <a:pt x="60" y="98"/>
                  </a:lnTo>
                  <a:lnTo>
                    <a:pt x="39" y="98"/>
                  </a:lnTo>
                  <a:lnTo>
                    <a:pt x="34" y="98"/>
                  </a:lnTo>
                  <a:lnTo>
                    <a:pt x="28" y="95"/>
                  </a:lnTo>
                  <a:lnTo>
                    <a:pt x="22" y="92"/>
                  </a:lnTo>
                  <a:lnTo>
                    <a:pt x="15" y="89"/>
                  </a:lnTo>
                  <a:lnTo>
                    <a:pt x="9" y="85"/>
                  </a:lnTo>
                  <a:lnTo>
                    <a:pt x="4" y="81"/>
                  </a:lnTo>
                  <a:lnTo>
                    <a:pt x="1" y="77"/>
                  </a:lnTo>
                  <a:lnTo>
                    <a:pt x="0" y="74"/>
                  </a:lnTo>
                  <a:lnTo>
                    <a:pt x="5" y="71"/>
                  </a:lnTo>
                  <a:lnTo>
                    <a:pt x="10" y="67"/>
                  </a:lnTo>
                  <a:lnTo>
                    <a:pt x="14" y="60"/>
                  </a:lnTo>
                  <a:lnTo>
                    <a:pt x="20" y="53"/>
                  </a:lnTo>
                  <a:lnTo>
                    <a:pt x="23" y="45"/>
                  </a:lnTo>
                  <a:lnTo>
                    <a:pt x="27" y="37"/>
                  </a:lnTo>
                  <a:lnTo>
                    <a:pt x="30" y="28"/>
                  </a:lnTo>
                  <a:lnTo>
                    <a:pt x="33" y="19"/>
                  </a:lnTo>
                  <a:lnTo>
                    <a:pt x="66" y="14"/>
                  </a:lnTo>
                  <a:lnTo>
                    <a:pt x="103" y="9"/>
                  </a:lnTo>
                  <a:lnTo>
                    <a:pt x="145" y="4"/>
                  </a:lnTo>
                  <a:lnTo>
                    <a:pt x="193" y="0"/>
                  </a:lnTo>
                  <a:lnTo>
                    <a:pt x="166" y="31"/>
                  </a:lnTo>
                  <a:lnTo>
                    <a:pt x="166" y="34"/>
                  </a:lnTo>
                  <a:lnTo>
                    <a:pt x="164" y="37"/>
                  </a:lnTo>
                  <a:lnTo>
                    <a:pt x="162" y="39"/>
                  </a:lnTo>
                  <a:lnTo>
                    <a:pt x="161" y="41"/>
                  </a:lnTo>
                  <a:lnTo>
                    <a:pt x="157" y="45"/>
                  </a:lnTo>
                  <a:lnTo>
                    <a:pt x="156" y="47"/>
                  </a:lnTo>
                  <a:lnTo>
                    <a:pt x="156" y="49"/>
                  </a:lnTo>
                  <a:lnTo>
                    <a:pt x="157" y="50"/>
                  </a:lnTo>
                  <a:lnTo>
                    <a:pt x="159" y="50"/>
                  </a:lnTo>
                  <a:lnTo>
                    <a:pt x="163" y="51"/>
                  </a:lnTo>
                  <a:lnTo>
                    <a:pt x="177" y="53"/>
                  </a:lnTo>
                  <a:lnTo>
                    <a:pt x="200" y="55"/>
                  </a:lnTo>
                </a:path>
              </a:pathLst>
            </a:custGeom>
            <a:grpFill/>
            <a:ln w="9525" cap="flat" cmpd="sng">
              <a:noFill/>
              <a:prstDash val="solid"/>
              <a:round/>
              <a:headEnd type="none" w="med" len="med"/>
              <a:tailEnd type="none" w="med" len="med"/>
            </a:ln>
            <a:effectLst/>
          </p:spPr>
          <p:txBody>
            <a:bodyPr/>
            <a:lstStyle/>
            <a:p>
              <a:endParaRPr lang="en-US" sz="2178"/>
            </a:p>
          </p:txBody>
        </p:sp>
        <p:sp>
          <p:nvSpPr>
            <p:cNvPr id="166" name="Freeform 230">
              <a:extLst>
                <a:ext uri="{FF2B5EF4-FFF2-40B4-BE49-F238E27FC236}">
                  <a16:creationId xmlns:a16="http://schemas.microsoft.com/office/drawing/2014/main" id="{B098A508-AAC6-4D58-9CE9-20F9A7C50E53}"/>
                </a:ext>
              </a:extLst>
            </p:cNvPr>
            <p:cNvSpPr>
              <a:spLocks/>
            </p:cNvSpPr>
            <p:nvPr>
              <p:custDataLst>
                <p:tags r:id="rId157"/>
              </p:custDataLst>
            </p:nvPr>
          </p:nvSpPr>
          <p:spPr bwMode="auto">
            <a:xfrm>
              <a:off x="4089400" y="1978025"/>
              <a:ext cx="84138" cy="73025"/>
            </a:xfrm>
            <a:custGeom>
              <a:avLst/>
              <a:gdLst>
                <a:gd name="T0" fmla="*/ 0 w 186"/>
                <a:gd name="T1" fmla="*/ 112 h 142"/>
                <a:gd name="T2" fmla="*/ 2 w 186"/>
                <a:gd name="T3" fmla="*/ 116 h 142"/>
                <a:gd name="T4" fmla="*/ 3 w 186"/>
                <a:gd name="T5" fmla="*/ 107 h 142"/>
                <a:gd name="T6" fmla="*/ 3 w 186"/>
                <a:gd name="T7" fmla="*/ 93 h 142"/>
                <a:gd name="T8" fmla="*/ 9 w 186"/>
                <a:gd name="T9" fmla="*/ 82 h 142"/>
                <a:gd name="T10" fmla="*/ 17 w 186"/>
                <a:gd name="T11" fmla="*/ 69 h 142"/>
                <a:gd name="T12" fmla="*/ 20 w 186"/>
                <a:gd name="T13" fmla="*/ 56 h 142"/>
                <a:gd name="T14" fmla="*/ 23 w 186"/>
                <a:gd name="T15" fmla="*/ 46 h 142"/>
                <a:gd name="T16" fmla="*/ 28 w 186"/>
                <a:gd name="T17" fmla="*/ 37 h 142"/>
                <a:gd name="T18" fmla="*/ 35 w 186"/>
                <a:gd name="T19" fmla="*/ 32 h 142"/>
                <a:gd name="T20" fmla="*/ 41 w 186"/>
                <a:gd name="T21" fmla="*/ 38 h 142"/>
                <a:gd name="T22" fmla="*/ 43 w 186"/>
                <a:gd name="T23" fmla="*/ 49 h 142"/>
                <a:gd name="T24" fmla="*/ 47 w 186"/>
                <a:gd name="T25" fmla="*/ 58 h 142"/>
                <a:gd name="T26" fmla="*/ 55 w 186"/>
                <a:gd name="T27" fmla="*/ 65 h 142"/>
                <a:gd name="T28" fmla="*/ 87 w 186"/>
                <a:gd name="T29" fmla="*/ 67 h 142"/>
                <a:gd name="T30" fmla="*/ 79 w 186"/>
                <a:gd name="T31" fmla="*/ 41 h 142"/>
                <a:gd name="T32" fmla="*/ 69 w 186"/>
                <a:gd name="T33" fmla="*/ 36 h 142"/>
                <a:gd name="T34" fmla="*/ 63 w 186"/>
                <a:gd name="T35" fmla="*/ 30 h 142"/>
                <a:gd name="T36" fmla="*/ 61 w 186"/>
                <a:gd name="T37" fmla="*/ 23 h 142"/>
                <a:gd name="T38" fmla="*/ 70 w 186"/>
                <a:gd name="T39" fmla="*/ 17 h 142"/>
                <a:gd name="T40" fmla="*/ 87 w 186"/>
                <a:gd name="T41" fmla="*/ 14 h 142"/>
                <a:gd name="T42" fmla="*/ 98 w 186"/>
                <a:gd name="T43" fmla="*/ 10 h 142"/>
                <a:gd name="T44" fmla="*/ 111 w 186"/>
                <a:gd name="T45" fmla="*/ 6 h 142"/>
                <a:gd name="T46" fmla="*/ 130 w 186"/>
                <a:gd name="T47" fmla="*/ 3 h 142"/>
                <a:gd name="T48" fmla="*/ 147 w 186"/>
                <a:gd name="T49" fmla="*/ 1 h 142"/>
                <a:gd name="T50" fmla="*/ 159 w 186"/>
                <a:gd name="T51" fmla="*/ 2 h 142"/>
                <a:gd name="T52" fmla="*/ 176 w 186"/>
                <a:gd name="T53" fmla="*/ 1 h 142"/>
                <a:gd name="T54" fmla="*/ 183 w 186"/>
                <a:gd name="T55" fmla="*/ 10 h 142"/>
                <a:gd name="T56" fmla="*/ 178 w 186"/>
                <a:gd name="T57" fmla="*/ 26 h 142"/>
                <a:gd name="T58" fmla="*/ 169 w 186"/>
                <a:gd name="T59" fmla="*/ 40 h 142"/>
                <a:gd name="T60" fmla="*/ 159 w 186"/>
                <a:gd name="T61" fmla="*/ 51 h 142"/>
                <a:gd name="T62" fmla="*/ 155 w 186"/>
                <a:gd name="T63" fmla="*/ 63 h 142"/>
                <a:gd name="T64" fmla="*/ 153 w 186"/>
                <a:gd name="T65" fmla="*/ 76 h 142"/>
                <a:gd name="T66" fmla="*/ 120 w 186"/>
                <a:gd name="T67" fmla="*/ 142 h 142"/>
                <a:gd name="T68" fmla="*/ 80 w 186"/>
                <a:gd name="T69" fmla="*/ 122 h 142"/>
                <a:gd name="T70" fmla="*/ 35 w 186"/>
                <a:gd name="T71" fmla="*/ 117 h 142"/>
                <a:gd name="T72" fmla="*/ 8 w 186"/>
                <a:gd name="T73" fmla="*/ 113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86" h="142">
                  <a:moveTo>
                    <a:pt x="0" y="111"/>
                  </a:moveTo>
                  <a:lnTo>
                    <a:pt x="0" y="112"/>
                  </a:lnTo>
                  <a:lnTo>
                    <a:pt x="1" y="114"/>
                  </a:lnTo>
                  <a:lnTo>
                    <a:pt x="2" y="116"/>
                  </a:lnTo>
                  <a:lnTo>
                    <a:pt x="7" y="117"/>
                  </a:lnTo>
                  <a:lnTo>
                    <a:pt x="3" y="107"/>
                  </a:lnTo>
                  <a:lnTo>
                    <a:pt x="2" y="99"/>
                  </a:lnTo>
                  <a:lnTo>
                    <a:pt x="3" y="93"/>
                  </a:lnTo>
                  <a:lnTo>
                    <a:pt x="6" y="87"/>
                  </a:lnTo>
                  <a:lnTo>
                    <a:pt x="9" y="82"/>
                  </a:lnTo>
                  <a:lnTo>
                    <a:pt x="13" y="76"/>
                  </a:lnTo>
                  <a:lnTo>
                    <a:pt x="17" y="69"/>
                  </a:lnTo>
                  <a:lnTo>
                    <a:pt x="20" y="61"/>
                  </a:lnTo>
                  <a:lnTo>
                    <a:pt x="20" y="56"/>
                  </a:lnTo>
                  <a:lnTo>
                    <a:pt x="21" y="51"/>
                  </a:lnTo>
                  <a:lnTo>
                    <a:pt x="23" y="46"/>
                  </a:lnTo>
                  <a:lnTo>
                    <a:pt x="25" y="42"/>
                  </a:lnTo>
                  <a:lnTo>
                    <a:pt x="28" y="37"/>
                  </a:lnTo>
                  <a:lnTo>
                    <a:pt x="31" y="34"/>
                  </a:lnTo>
                  <a:lnTo>
                    <a:pt x="35" y="32"/>
                  </a:lnTo>
                  <a:lnTo>
                    <a:pt x="40" y="31"/>
                  </a:lnTo>
                  <a:lnTo>
                    <a:pt x="41" y="38"/>
                  </a:lnTo>
                  <a:lnTo>
                    <a:pt x="41" y="43"/>
                  </a:lnTo>
                  <a:lnTo>
                    <a:pt x="43" y="49"/>
                  </a:lnTo>
                  <a:lnTo>
                    <a:pt x="45" y="54"/>
                  </a:lnTo>
                  <a:lnTo>
                    <a:pt x="47" y="58"/>
                  </a:lnTo>
                  <a:lnTo>
                    <a:pt x="51" y="62"/>
                  </a:lnTo>
                  <a:lnTo>
                    <a:pt x="55" y="65"/>
                  </a:lnTo>
                  <a:lnTo>
                    <a:pt x="59" y="67"/>
                  </a:lnTo>
                  <a:lnTo>
                    <a:pt x="87" y="67"/>
                  </a:lnTo>
                  <a:lnTo>
                    <a:pt x="87" y="43"/>
                  </a:lnTo>
                  <a:lnTo>
                    <a:pt x="79" y="41"/>
                  </a:lnTo>
                  <a:lnTo>
                    <a:pt x="74" y="38"/>
                  </a:lnTo>
                  <a:lnTo>
                    <a:pt x="69" y="36"/>
                  </a:lnTo>
                  <a:lnTo>
                    <a:pt x="66" y="33"/>
                  </a:lnTo>
                  <a:lnTo>
                    <a:pt x="63" y="30"/>
                  </a:lnTo>
                  <a:lnTo>
                    <a:pt x="62" y="27"/>
                  </a:lnTo>
                  <a:lnTo>
                    <a:pt x="61" y="23"/>
                  </a:lnTo>
                  <a:lnTo>
                    <a:pt x="59" y="18"/>
                  </a:lnTo>
                  <a:lnTo>
                    <a:pt x="70" y="17"/>
                  </a:lnTo>
                  <a:lnTo>
                    <a:pt x="79" y="16"/>
                  </a:lnTo>
                  <a:lnTo>
                    <a:pt x="87" y="14"/>
                  </a:lnTo>
                  <a:lnTo>
                    <a:pt x="92" y="12"/>
                  </a:lnTo>
                  <a:lnTo>
                    <a:pt x="98" y="10"/>
                  </a:lnTo>
                  <a:lnTo>
                    <a:pt x="103" y="8"/>
                  </a:lnTo>
                  <a:lnTo>
                    <a:pt x="111" y="6"/>
                  </a:lnTo>
                  <a:lnTo>
                    <a:pt x="120" y="6"/>
                  </a:lnTo>
                  <a:lnTo>
                    <a:pt x="130" y="3"/>
                  </a:lnTo>
                  <a:lnTo>
                    <a:pt x="140" y="0"/>
                  </a:lnTo>
                  <a:lnTo>
                    <a:pt x="147" y="1"/>
                  </a:lnTo>
                  <a:lnTo>
                    <a:pt x="154" y="2"/>
                  </a:lnTo>
                  <a:lnTo>
                    <a:pt x="159" y="2"/>
                  </a:lnTo>
                  <a:lnTo>
                    <a:pt x="165" y="2"/>
                  </a:lnTo>
                  <a:lnTo>
                    <a:pt x="176" y="1"/>
                  </a:lnTo>
                  <a:lnTo>
                    <a:pt x="186" y="0"/>
                  </a:lnTo>
                  <a:lnTo>
                    <a:pt x="183" y="10"/>
                  </a:lnTo>
                  <a:lnTo>
                    <a:pt x="181" y="19"/>
                  </a:lnTo>
                  <a:lnTo>
                    <a:pt x="178" y="26"/>
                  </a:lnTo>
                  <a:lnTo>
                    <a:pt x="176" y="32"/>
                  </a:lnTo>
                  <a:lnTo>
                    <a:pt x="169" y="40"/>
                  </a:lnTo>
                  <a:lnTo>
                    <a:pt x="165" y="45"/>
                  </a:lnTo>
                  <a:lnTo>
                    <a:pt x="159" y="51"/>
                  </a:lnTo>
                  <a:lnTo>
                    <a:pt x="156" y="58"/>
                  </a:lnTo>
                  <a:lnTo>
                    <a:pt x="155" y="63"/>
                  </a:lnTo>
                  <a:lnTo>
                    <a:pt x="154" y="69"/>
                  </a:lnTo>
                  <a:lnTo>
                    <a:pt x="153" y="76"/>
                  </a:lnTo>
                  <a:lnTo>
                    <a:pt x="153" y="86"/>
                  </a:lnTo>
                  <a:lnTo>
                    <a:pt x="120" y="142"/>
                  </a:lnTo>
                  <a:lnTo>
                    <a:pt x="93" y="123"/>
                  </a:lnTo>
                  <a:lnTo>
                    <a:pt x="80" y="122"/>
                  </a:lnTo>
                  <a:lnTo>
                    <a:pt x="52" y="119"/>
                  </a:lnTo>
                  <a:lnTo>
                    <a:pt x="35" y="117"/>
                  </a:lnTo>
                  <a:lnTo>
                    <a:pt x="20" y="115"/>
                  </a:lnTo>
                  <a:lnTo>
                    <a:pt x="8" y="113"/>
                  </a:lnTo>
                  <a:lnTo>
                    <a:pt x="0" y="111"/>
                  </a:lnTo>
                </a:path>
              </a:pathLst>
            </a:custGeom>
            <a:grpFill/>
            <a:ln w="9525" cap="flat" cmpd="sng">
              <a:noFill/>
              <a:prstDash val="solid"/>
              <a:round/>
              <a:headEnd type="none" w="med" len="med"/>
              <a:tailEnd type="none" w="med" len="med"/>
            </a:ln>
            <a:effectLst/>
          </p:spPr>
          <p:txBody>
            <a:bodyPr/>
            <a:lstStyle/>
            <a:p>
              <a:endParaRPr lang="en-US" sz="2178"/>
            </a:p>
          </p:txBody>
        </p:sp>
        <p:sp>
          <p:nvSpPr>
            <p:cNvPr id="167" name="Freeform 231">
              <a:extLst>
                <a:ext uri="{FF2B5EF4-FFF2-40B4-BE49-F238E27FC236}">
                  <a16:creationId xmlns:a16="http://schemas.microsoft.com/office/drawing/2014/main" id="{04B6D9D8-C76D-4AD6-9F77-ECD9F3E3C012}"/>
                </a:ext>
              </a:extLst>
            </p:cNvPr>
            <p:cNvSpPr>
              <a:spLocks/>
            </p:cNvSpPr>
            <p:nvPr>
              <p:custDataLst>
                <p:tags r:id="rId158"/>
              </p:custDataLst>
            </p:nvPr>
          </p:nvSpPr>
          <p:spPr bwMode="auto">
            <a:xfrm>
              <a:off x="4070350" y="2041525"/>
              <a:ext cx="84138" cy="57150"/>
            </a:xfrm>
            <a:custGeom>
              <a:avLst/>
              <a:gdLst>
                <a:gd name="T0" fmla="*/ 192 w 192"/>
                <a:gd name="T1" fmla="*/ 61 h 105"/>
                <a:gd name="T2" fmla="*/ 189 w 192"/>
                <a:gd name="T3" fmla="*/ 62 h 105"/>
                <a:gd name="T4" fmla="*/ 184 w 192"/>
                <a:gd name="T5" fmla="*/ 63 h 105"/>
                <a:gd name="T6" fmla="*/ 180 w 192"/>
                <a:gd name="T7" fmla="*/ 64 h 105"/>
                <a:gd name="T8" fmla="*/ 177 w 192"/>
                <a:gd name="T9" fmla="*/ 67 h 105"/>
                <a:gd name="T10" fmla="*/ 168 w 192"/>
                <a:gd name="T11" fmla="*/ 72 h 105"/>
                <a:gd name="T12" fmla="*/ 160 w 192"/>
                <a:gd name="T13" fmla="*/ 79 h 105"/>
                <a:gd name="T14" fmla="*/ 154 w 192"/>
                <a:gd name="T15" fmla="*/ 86 h 105"/>
                <a:gd name="T16" fmla="*/ 147 w 192"/>
                <a:gd name="T17" fmla="*/ 93 h 105"/>
                <a:gd name="T18" fmla="*/ 143 w 192"/>
                <a:gd name="T19" fmla="*/ 99 h 105"/>
                <a:gd name="T20" fmla="*/ 139 w 192"/>
                <a:gd name="T21" fmla="*/ 105 h 105"/>
                <a:gd name="T22" fmla="*/ 120 w 192"/>
                <a:gd name="T23" fmla="*/ 97 h 105"/>
                <a:gd name="T24" fmla="*/ 102 w 192"/>
                <a:gd name="T25" fmla="*/ 89 h 105"/>
                <a:gd name="T26" fmla="*/ 86 w 192"/>
                <a:gd name="T27" fmla="*/ 80 h 105"/>
                <a:gd name="T28" fmla="*/ 69 w 192"/>
                <a:gd name="T29" fmla="*/ 71 h 105"/>
                <a:gd name="T30" fmla="*/ 53 w 192"/>
                <a:gd name="T31" fmla="*/ 61 h 105"/>
                <a:gd name="T32" fmla="*/ 36 w 192"/>
                <a:gd name="T33" fmla="*/ 53 h 105"/>
                <a:gd name="T34" fmla="*/ 19 w 192"/>
                <a:gd name="T35" fmla="*/ 44 h 105"/>
                <a:gd name="T36" fmla="*/ 0 w 192"/>
                <a:gd name="T37" fmla="*/ 37 h 105"/>
                <a:gd name="T38" fmla="*/ 0 w 192"/>
                <a:gd name="T39" fmla="*/ 13 h 105"/>
                <a:gd name="T40" fmla="*/ 7 w 192"/>
                <a:gd name="T41" fmla="*/ 7 h 105"/>
                <a:gd name="T42" fmla="*/ 16 w 192"/>
                <a:gd name="T43" fmla="*/ 4 h 105"/>
                <a:gd name="T44" fmla="*/ 29 w 192"/>
                <a:gd name="T45" fmla="*/ 1 h 105"/>
                <a:gd name="T46" fmla="*/ 40 w 192"/>
                <a:gd name="T47" fmla="*/ 0 h 105"/>
                <a:gd name="T48" fmla="*/ 60 w 192"/>
                <a:gd name="T49" fmla="*/ 2 h 105"/>
                <a:gd name="T50" fmla="*/ 93 w 192"/>
                <a:gd name="T51" fmla="*/ 5 h 105"/>
                <a:gd name="T52" fmla="*/ 111 w 192"/>
                <a:gd name="T53" fmla="*/ 7 h 105"/>
                <a:gd name="T54" fmla="*/ 128 w 192"/>
                <a:gd name="T55" fmla="*/ 7 h 105"/>
                <a:gd name="T56" fmla="*/ 143 w 192"/>
                <a:gd name="T57" fmla="*/ 7 h 105"/>
                <a:gd name="T58" fmla="*/ 153 w 192"/>
                <a:gd name="T59" fmla="*/ 6 h 105"/>
                <a:gd name="T60" fmla="*/ 155 w 192"/>
                <a:gd name="T61" fmla="*/ 11 h 105"/>
                <a:gd name="T62" fmla="*/ 159 w 192"/>
                <a:gd name="T63" fmla="*/ 17 h 105"/>
                <a:gd name="T64" fmla="*/ 161 w 192"/>
                <a:gd name="T65" fmla="*/ 20 h 105"/>
                <a:gd name="T66" fmla="*/ 164 w 192"/>
                <a:gd name="T67" fmla="*/ 23 h 105"/>
                <a:gd name="T68" fmla="*/ 165 w 192"/>
                <a:gd name="T69" fmla="*/ 27 h 105"/>
                <a:gd name="T70" fmla="*/ 166 w 192"/>
                <a:gd name="T71" fmla="*/ 31 h 105"/>
                <a:gd name="T72" fmla="*/ 170 w 192"/>
                <a:gd name="T73" fmla="*/ 32 h 105"/>
                <a:gd name="T74" fmla="*/ 177 w 192"/>
                <a:gd name="T75" fmla="*/ 33 h 105"/>
                <a:gd name="T76" fmla="*/ 180 w 192"/>
                <a:gd name="T77" fmla="*/ 34 h 105"/>
                <a:gd name="T78" fmla="*/ 183 w 192"/>
                <a:gd name="T79" fmla="*/ 34 h 105"/>
                <a:gd name="T80" fmla="*/ 188 w 192"/>
                <a:gd name="T81" fmla="*/ 33 h 105"/>
                <a:gd name="T82" fmla="*/ 192 w 192"/>
                <a:gd name="T83" fmla="*/ 31 h 105"/>
                <a:gd name="T84" fmla="*/ 192 w 192"/>
                <a:gd name="T85" fmla="*/ 61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92" h="105">
                  <a:moveTo>
                    <a:pt x="192" y="61"/>
                  </a:moveTo>
                  <a:lnTo>
                    <a:pt x="189" y="62"/>
                  </a:lnTo>
                  <a:lnTo>
                    <a:pt x="184" y="63"/>
                  </a:lnTo>
                  <a:lnTo>
                    <a:pt x="180" y="64"/>
                  </a:lnTo>
                  <a:lnTo>
                    <a:pt x="177" y="67"/>
                  </a:lnTo>
                  <a:lnTo>
                    <a:pt x="168" y="72"/>
                  </a:lnTo>
                  <a:lnTo>
                    <a:pt x="160" y="79"/>
                  </a:lnTo>
                  <a:lnTo>
                    <a:pt x="154" y="86"/>
                  </a:lnTo>
                  <a:lnTo>
                    <a:pt x="147" y="93"/>
                  </a:lnTo>
                  <a:lnTo>
                    <a:pt x="143" y="99"/>
                  </a:lnTo>
                  <a:lnTo>
                    <a:pt x="139" y="105"/>
                  </a:lnTo>
                  <a:lnTo>
                    <a:pt x="120" y="97"/>
                  </a:lnTo>
                  <a:lnTo>
                    <a:pt x="102" y="89"/>
                  </a:lnTo>
                  <a:lnTo>
                    <a:pt x="86" y="80"/>
                  </a:lnTo>
                  <a:lnTo>
                    <a:pt x="69" y="71"/>
                  </a:lnTo>
                  <a:lnTo>
                    <a:pt x="53" y="61"/>
                  </a:lnTo>
                  <a:lnTo>
                    <a:pt x="36" y="53"/>
                  </a:lnTo>
                  <a:lnTo>
                    <a:pt x="19" y="44"/>
                  </a:lnTo>
                  <a:lnTo>
                    <a:pt x="0" y="37"/>
                  </a:lnTo>
                  <a:lnTo>
                    <a:pt x="0" y="13"/>
                  </a:lnTo>
                  <a:lnTo>
                    <a:pt x="7" y="7"/>
                  </a:lnTo>
                  <a:lnTo>
                    <a:pt x="16" y="4"/>
                  </a:lnTo>
                  <a:lnTo>
                    <a:pt x="29" y="1"/>
                  </a:lnTo>
                  <a:lnTo>
                    <a:pt x="40" y="0"/>
                  </a:lnTo>
                  <a:lnTo>
                    <a:pt x="60" y="2"/>
                  </a:lnTo>
                  <a:lnTo>
                    <a:pt x="93" y="5"/>
                  </a:lnTo>
                  <a:lnTo>
                    <a:pt x="111" y="7"/>
                  </a:lnTo>
                  <a:lnTo>
                    <a:pt x="128" y="7"/>
                  </a:lnTo>
                  <a:lnTo>
                    <a:pt x="143" y="7"/>
                  </a:lnTo>
                  <a:lnTo>
                    <a:pt x="153" y="6"/>
                  </a:lnTo>
                  <a:lnTo>
                    <a:pt x="155" y="11"/>
                  </a:lnTo>
                  <a:lnTo>
                    <a:pt x="159" y="17"/>
                  </a:lnTo>
                  <a:lnTo>
                    <a:pt x="161" y="20"/>
                  </a:lnTo>
                  <a:lnTo>
                    <a:pt x="164" y="23"/>
                  </a:lnTo>
                  <a:lnTo>
                    <a:pt x="165" y="27"/>
                  </a:lnTo>
                  <a:lnTo>
                    <a:pt x="166" y="31"/>
                  </a:lnTo>
                  <a:lnTo>
                    <a:pt x="170" y="32"/>
                  </a:lnTo>
                  <a:lnTo>
                    <a:pt x="177" y="33"/>
                  </a:lnTo>
                  <a:lnTo>
                    <a:pt x="180" y="34"/>
                  </a:lnTo>
                  <a:lnTo>
                    <a:pt x="183" y="34"/>
                  </a:lnTo>
                  <a:lnTo>
                    <a:pt x="188" y="33"/>
                  </a:lnTo>
                  <a:lnTo>
                    <a:pt x="192" y="31"/>
                  </a:lnTo>
                  <a:lnTo>
                    <a:pt x="192" y="61"/>
                  </a:lnTo>
                </a:path>
              </a:pathLst>
            </a:custGeom>
            <a:grpFill/>
            <a:ln w="9525" cap="flat" cmpd="sng">
              <a:noFill/>
              <a:prstDash val="solid"/>
              <a:round/>
              <a:headEnd type="none" w="med" len="med"/>
              <a:tailEnd type="none" w="med" len="med"/>
            </a:ln>
            <a:effectLst/>
          </p:spPr>
          <p:txBody>
            <a:bodyPr/>
            <a:lstStyle/>
            <a:p>
              <a:endParaRPr lang="en-US" sz="2178"/>
            </a:p>
          </p:txBody>
        </p:sp>
        <p:sp>
          <p:nvSpPr>
            <p:cNvPr id="168" name="Freeform 232">
              <a:extLst>
                <a:ext uri="{FF2B5EF4-FFF2-40B4-BE49-F238E27FC236}">
                  <a16:creationId xmlns:a16="http://schemas.microsoft.com/office/drawing/2014/main" id="{A678FA81-4147-43A0-82CF-EAA78FA3E5C1}"/>
                </a:ext>
              </a:extLst>
            </p:cNvPr>
            <p:cNvSpPr>
              <a:spLocks/>
            </p:cNvSpPr>
            <p:nvPr>
              <p:custDataLst>
                <p:tags r:id="rId159"/>
              </p:custDataLst>
            </p:nvPr>
          </p:nvSpPr>
          <p:spPr bwMode="auto">
            <a:xfrm>
              <a:off x="4830763" y="2595563"/>
              <a:ext cx="33337" cy="131762"/>
            </a:xfrm>
            <a:custGeom>
              <a:avLst/>
              <a:gdLst>
                <a:gd name="T0" fmla="*/ 33 w 80"/>
                <a:gd name="T1" fmla="*/ 0 h 254"/>
                <a:gd name="T2" fmla="*/ 37 w 80"/>
                <a:gd name="T3" fmla="*/ 2 h 254"/>
                <a:gd name="T4" fmla="*/ 40 w 80"/>
                <a:gd name="T5" fmla="*/ 4 h 254"/>
                <a:gd name="T6" fmla="*/ 43 w 80"/>
                <a:gd name="T7" fmla="*/ 7 h 254"/>
                <a:gd name="T8" fmla="*/ 46 w 80"/>
                <a:gd name="T9" fmla="*/ 10 h 254"/>
                <a:gd name="T10" fmla="*/ 52 w 80"/>
                <a:gd name="T11" fmla="*/ 18 h 254"/>
                <a:gd name="T12" fmla="*/ 56 w 80"/>
                <a:gd name="T13" fmla="*/ 25 h 254"/>
                <a:gd name="T14" fmla="*/ 62 w 80"/>
                <a:gd name="T15" fmla="*/ 32 h 254"/>
                <a:gd name="T16" fmla="*/ 67 w 80"/>
                <a:gd name="T17" fmla="*/ 38 h 254"/>
                <a:gd name="T18" fmla="*/ 70 w 80"/>
                <a:gd name="T19" fmla="*/ 40 h 254"/>
                <a:gd name="T20" fmla="*/ 73 w 80"/>
                <a:gd name="T21" fmla="*/ 42 h 254"/>
                <a:gd name="T22" fmla="*/ 76 w 80"/>
                <a:gd name="T23" fmla="*/ 43 h 254"/>
                <a:gd name="T24" fmla="*/ 80 w 80"/>
                <a:gd name="T25" fmla="*/ 44 h 254"/>
                <a:gd name="T26" fmla="*/ 80 w 80"/>
                <a:gd name="T27" fmla="*/ 53 h 254"/>
                <a:gd name="T28" fmla="*/ 80 w 80"/>
                <a:gd name="T29" fmla="*/ 62 h 254"/>
                <a:gd name="T30" fmla="*/ 53 w 80"/>
                <a:gd name="T31" fmla="*/ 254 h 254"/>
                <a:gd name="T32" fmla="*/ 0 w 80"/>
                <a:gd name="T33" fmla="*/ 93 h 254"/>
                <a:gd name="T34" fmla="*/ 4 w 80"/>
                <a:gd name="T35" fmla="*/ 88 h 254"/>
                <a:gd name="T36" fmla="*/ 11 w 80"/>
                <a:gd name="T37" fmla="*/ 71 h 254"/>
                <a:gd name="T38" fmla="*/ 17 w 80"/>
                <a:gd name="T39" fmla="*/ 57 h 254"/>
                <a:gd name="T40" fmla="*/ 22 w 80"/>
                <a:gd name="T41" fmla="*/ 41 h 254"/>
                <a:gd name="T42" fmla="*/ 28 w 80"/>
                <a:gd name="T43" fmla="*/ 23 h 254"/>
                <a:gd name="T44" fmla="*/ 33 w 80"/>
                <a:gd name="T45" fmla="*/ 0 h 2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80" h="254">
                  <a:moveTo>
                    <a:pt x="33" y="0"/>
                  </a:moveTo>
                  <a:lnTo>
                    <a:pt x="37" y="2"/>
                  </a:lnTo>
                  <a:lnTo>
                    <a:pt x="40" y="4"/>
                  </a:lnTo>
                  <a:lnTo>
                    <a:pt x="43" y="7"/>
                  </a:lnTo>
                  <a:lnTo>
                    <a:pt x="46" y="10"/>
                  </a:lnTo>
                  <a:lnTo>
                    <a:pt x="52" y="18"/>
                  </a:lnTo>
                  <a:lnTo>
                    <a:pt x="56" y="25"/>
                  </a:lnTo>
                  <a:lnTo>
                    <a:pt x="62" y="32"/>
                  </a:lnTo>
                  <a:lnTo>
                    <a:pt x="67" y="38"/>
                  </a:lnTo>
                  <a:lnTo>
                    <a:pt x="70" y="40"/>
                  </a:lnTo>
                  <a:lnTo>
                    <a:pt x="73" y="42"/>
                  </a:lnTo>
                  <a:lnTo>
                    <a:pt x="76" y="43"/>
                  </a:lnTo>
                  <a:lnTo>
                    <a:pt x="80" y="44"/>
                  </a:lnTo>
                  <a:lnTo>
                    <a:pt x="80" y="53"/>
                  </a:lnTo>
                  <a:lnTo>
                    <a:pt x="80" y="62"/>
                  </a:lnTo>
                  <a:lnTo>
                    <a:pt x="53" y="254"/>
                  </a:lnTo>
                  <a:lnTo>
                    <a:pt x="0" y="93"/>
                  </a:lnTo>
                  <a:lnTo>
                    <a:pt x="4" y="88"/>
                  </a:lnTo>
                  <a:lnTo>
                    <a:pt x="11" y="71"/>
                  </a:lnTo>
                  <a:lnTo>
                    <a:pt x="17" y="57"/>
                  </a:lnTo>
                  <a:lnTo>
                    <a:pt x="22" y="41"/>
                  </a:lnTo>
                  <a:lnTo>
                    <a:pt x="28" y="23"/>
                  </a:lnTo>
                  <a:lnTo>
                    <a:pt x="33" y="0"/>
                  </a:lnTo>
                </a:path>
              </a:pathLst>
            </a:custGeom>
            <a:grpFill/>
            <a:ln w="9525" cmpd="sng">
              <a:noFill/>
              <a:prstDash val="solid"/>
              <a:round/>
              <a:headEnd/>
              <a:tailEnd/>
            </a:ln>
          </p:spPr>
          <p:txBody>
            <a:bodyPr/>
            <a:lstStyle/>
            <a:p>
              <a:endParaRPr lang="en-US" sz="2178"/>
            </a:p>
          </p:txBody>
        </p:sp>
        <p:sp>
          <p:nvSpPr>
            <p:cNvPr id="169" name="Freeform 233">
              <a:extLst>
                <a:ext uri="{FF2B5EF4-FFF2-40B4-BE49-F238E27FC236}">
                  <a16:creationId xmlns:a16="http://schemas.microsoft.com/office/drawing/2014/main" id="{BCFACD55-2194-4339-AB68-543768438B1D}"/>
                </a:ext>
              </a:extLst>
            </p:cNvPr>
            <p:cNvSpPr>
              <a:spLocks/>
            </p:cNvSpPr>
            <p:nvPr>
              <p:custDataLst>
                <p:tags r:id="rId160"/>
              </p:custDataLst>
            </p:nvPr>
          </p:nvSpPr>
          <p:spPr bwMode="auto">
            <a:xfrm>
              <a:off x="4779963" y="2647950"/>
              <a:ext cx="69850" cy="130175"/>
            </a:xfrm>
            <a:custGeom>
              <a:avLst/>
              <a:gdLst>
                <a:gd name="T0" fmla="*/ 114 w 167"/>
                <a:gd name="T1" fmla="*/ 0 h 259"/>
                <a:gd name="T2" fmla="*/ 167 w 167"/>
                <a:gd name="T3" fmla="*/ 155 h 259"/>
                <a:gd name="T4" fmla="*/ 121 w 167"/>
                <a:gd name="T5" fmla="*/ 259 h 259"/>
                <a:gd name="T6" fmla="*/ 113 w 167"/>
                <a:gd name="T7" fmla="*/ 259 h 259"/>
                <a:gd name="T8" fmla="*/ 107 w 167"/>
                <a:gd name="T9" fmla="*/ 257 h 259"/>
                <a:gd name="T10" fmla="*/ 100 w 167"/>
                <a:gd name="T11" fmla="*/ 254 h 259"/>
                <a:gd name="T12" fmla="*/ 95 w 167"/>
                <a:gd name="T13" fmla="*/ 251 h 259"/>
                <a:gd name="T14" fmla="*/ 89 w 167"/>
                <a:gd name="T15" fmla="*/ 245 h 259"/>
                <a:gd name="T16" fmla="*/ 85 w 167"/>
                <a:gd name="T17" fmla="*/ 240 h 259"/>
                <a:gd name="T18" fmla="*/ 80 w 167"/>
                <a:gd name="T19" fmla="*/ 235 h 259"/>
                <a:gd name="T20" fmla="*/ 76 w 167"/>
                <a:gd name="T21" fmla="*/ 229 h 259"/>
                <a:gd name="T22" fmla="*/ 69 w 167"/>
                <a:gd name="T23" fmla="*/ 217 h 259"/>
                <a:gd name="T24" fmla="*/ 65 w 167"/>
                <a:gd name="T25" fmla="*/ 205 h 259"/>
                <a:gd name="T26" fmla="*/ 62 w 167"/>
                <a:gd name="T27" fmla="*/ 194 h 259"/>
                <a:gd name="T28" fmla="*/ 62 w 167"/>
                <a:gd name="T29" fmla="*/ 185 h 259"/>
                <a:gd name="T30" fmla="*/ 55 w 167"/>
                <a:gd name="T31" fmla="*/ 184 h 259"/>
                <a:gd name="T32" fmla="*/ 51 w 167"/>
                <a:gd name="T33" fmla="*/ 183 h 259"/>
                <a:gd name="T34" fmla="*/ 45 w 167"/>
                <a:gd name="T35" fmla="*/ 182 h 259"/>
                <a:gd name="T36" fmla="*/ 42 w 167"/>
                <a:gd name="T37" fmla="*/ 180 h 259"/>
                <a:gd name="T38" fmla="*/ 39 w 167"/>
                <a:gd name="T39" fmla="*/ 177 h 259"/>
                <a:gd name="T40" fmla="*/ 36 w 167"/>
                <a:gd name="T41" fmla="*/ 174 h 259"/>
                <a:gd name="T42" fmla="*/ 34 w 167"/>
                <a:gd name="T43" fmla="*/ 170 h 259"/>
                <a:gd name="T44" fmla="*/ 32 w 167"/>
                <a:gd name="T45" fmla="*/ 167 h 259"/>
                <a:gd name="T46" fmla="*/ 30 w 167"/>
                <a:gd name="T47" fmla="*/ 158 h 259"/>
                <a:gd name="T48" fmla="*/ 29 w 167"/>
                <a:gd name="T49" fmla="*/ 149 h 259"/>
                <a:gd name="T50" fmla="*/ 28 w 167"/>
                <a:gd name="T51" fmla="*/ 140 h 259"/>
                <a:gd name="T52" fmla="*/ 28 w 167"/>
                <a:gd name="T53" fmla="*/ 129 h 259"/>
                <a:gd name="T54" fmla="*/ 21 w 167"/>
                <a:gd name="T55" fmla="*/ 129 h 259"/>
                <a:gd name="T56" fmla="*/ 16 w 167"/>
                <a:gd name="T57" fmla="*/ 127 h 259"/>
                <a:gd name="T58" fmla="*/ 11 w 167"/>
                <a:gd name="T59" fmla="*/ 125 h 259"/>
                <a:gd name="T60" fmla="*/ 7 w 167"/>
                <a:gd name="T61" fmla="*/ 121 h 259"/>
                <a:gd name="T62" fmla="*/ 5 w 167"/>
                <a:gd name="T63" fmla="*/ 117 h 259"/>
                <a:gd name="T64" fmla="*/ 2 w 167"/>
                <a:gd name="T65" fmla="*/ 112 h 259"/>
                <a:gd name="T66" fmla="*/ 0 w 167"/>
                <a:gd name="T67" fmla="*/ 107 h 259"/>
                <a:gd name="T68" fmla="*/ 0 w 167"/>
                <a:gd name="T69" fmla="*/ 101 h 259"/>
                <a:gd name="T70" fmla="*/ 0 w 167"/>
                <a:gd name="T71" fmla="*/ 75 h 259"/>
                <a:gd name="T72" fmla="*/ 1 w 167"/>
                <a:gd name="T73" fmla="*/ 50 h 259"/>
                <a:gd name="T74" fmla="*/ 12 w 167"/>
                <a:gd name="T75" fmla="*/ 52 h 259"/>
                <a:gd name="T76" fmla="*/ 22 w 167"/>
                <a:gd name="T77" fmla="*/ 53 h 259"/>
                <a:gd name="T78" fmla="*/ 32 w 167"/>
                <a:gd name="T79" fmla="*/ 53 h 259"/>
                <a:gd name="T80" fmla="*/ 42 w 167"/>
                <a:gd name="T81" fmla="*/ 52 h 259"/>
                <a:gd name="T82" fmla="*/ 50 w 167"/>
                <a:gd name="T83" fmla="*/ 51 h 259"/>
                <a:gd name="T84" fmla="*/ 58 w 167"/>
                <a:gd name="T85" fmla="*/ 49 h 259"/>
                <a:gd name="T86" fmla="*/ 66 w 167"/>
                <a:gd name="T87" fmla="*/ 47 h 259"/>
                <a:gd name="T88" fmla="*/ 73 w 167"/>
                <a:gd name="T89" fmla="*/ 44 h 259"/>
                <a:gd name="T90" fmla="*/ 79 w 167"/>
                <a:gd name="T91" fmla="*/ 40 h 259"/>
                <a:gd name="T92" fmla="*/ 86 w 167"/>
                <a:gd name="T93" fmla="*/ 36 h 259"/>
                <a:gd name="T94" fmla="*/ 91 w 167"/>
                <a:gd name="T95" fmla="*/ 31 h 259"/>
                <a:gd name="T96" fmla="*/ 97 w 167"/>
                <a:gd name="T97" fmla="*/ 26 h 259"/>
                <a:gd name="T98" fmla="*/ 107 w 167"/>
                <a:gd name="T99" fmla="*/ 13 h 259"/>
                <a:gd name="T100" fmla="*/ 114 w 167"/>
                <a:gd name="T101" fmla="*/ 0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67" h="259">
                  <a:moveTo>
                    <a:pt x="114" y="0"/>
                  </a:moveTo>
                  <a:lnTo>
                    <a:pt x="167" y="155"/>
                  </a:lnTo>
                  <a:lnTo>
                    <a:pt x="121" y="259"/>
                  </a:lnTo>
                  <a:lnTo>
                    <a:pt x="113" y="259"/>
                  </a:lnTo>
                  <a:lnTo>
                    <a:pt x="107" y="257"/>
                  </a:lnTo>
                  <a:lnTo>
                    <a:pt x="100" y="254"/>
                  </a:lnTo>
                  <a:lnTo>
                    <a:pt x="95" y="251"/>
                  </a:lnTo>
                  <a:lnTo>
                    <a:pt x="89" y="245"/>
                  </a:lnTo>
                  <a:lnTo>
                    <a:pt x="85" y="240"/>
                  </a:lnTo>
                  <a:lnTo>
                    <a:pt x="80" y="235"/>
                  </a:lnTo>
                  <a:lnTo>
                    <a:pt x="76" y="229"/>
                  </a:lnTo>
                  <a:lnTo>
                    <a:pt x="69" y="217"/>
                  </a:lnTo>
                  <a:lnTo>
                    <a:pt x="65" y="205"/>
                  </a:lnTo>
                  <a:lnTo>
                    <a:pt x="62" y="194"/>
                  </a:lnTo>
                  <a:lnTo>
                    <a:pt x="62" y="185"/>
                  </a:lnTo>
                  <a:lnTo>
                    <a:pt x="55" y="184"/>
                  </a:lnTo>
                  <a:lnTo>
                    <a:pt x="51" y="183"/>
                  </a:lnTo>
                  <a:lnTo>
                    <a:pt x="45" y="182"/>
                  </a:lnTo>
                  <a:lnTo>
                    <a:pt x="42" y="180"/>
                  </a:lnTo>
                  <a:lnTo>
                    <a:pt x="39" y="177"/>
                  </a:lnTo>
                  <a:lnTo>
                    <a:pt x="36" y="174"/>
                  </a:lnTo>
                  <a:lnTo>
                    <a:pt x="34" y="170"/>
                  </a:lnTo>
                  <a:lnTo>
                    <a:pt x="32" y="167"/>
                  </a:lnTo>
                  <a:lnTo>
                    <a:pt x="30" y="158"/>
                  </a:lnTo>
                  <a:lnTo>
                    <a:pt x="29" y="149"/>
                  </a:lnTo>
                  <a:lnTo>
                    <a:pt x="28" y="140"/>
                  </a:lnTo>
                  <a:lnTo>
                    <a:pt x="28" y="129"/>
                  </a:lnTo>
                  <a:lnTo>
                    <a:pt x="21" y="129"/>
                  </a:lnTo>
                  <a:lnTo>
                    <a:pt x="16" y="127"/>
                  </a:lnTo>
                  <a:lnTo>
                    <a:pt x="11" y="125"/>
                  </a:lnTo>
                  <a:lnTo>
                    <a:pt x="7" y="121"/>
                  </a:lnTo>
                  <a:lnTo>
                    <a:pt x="5" y="117"/>
                  </a:lnTo>
                  <a:lnTo>
                    <a:pt x="2" y="112"/>
                  </a:lnTo>
                  <a:lnTo>
                    <a:pt x="0" y="107"/>
                  </a:lnTo>
                  <a:lnTo>
                    <a:pt x="0" y="101"/>
                  </a:lnTo>
                  <a:lnTo>
                    <a:pt x="0" y="75"/>
                  </a:lnTo>
                  <a:lnTo>
                    <a:pt x="1" y="50"/>
                  </a:lnTo>
                  <a:lnTo>
                    <a:pt x="12" y="52"/>
                  </a:lnTo>
                  <a:lnTo>
                    <a:pt x="22" y="53"/>
                  </a:lnTo>
                  <a:lnTo>
                    <a:pt x="32" y="53"/>
                  </a:lnTo>
                  <a:lnTo>
                    <a:pt x="42" y="52"/>
                  </a:lnTo>
                  <a:lnTo>
                    <a:pt x="50" y="51"/>
                  </a:lnTo>
                  <a:lnTo>
                    <a:pt x="58" y="49"/>
                  </a:lnTo>
                  <a:lnTo>
                    <a:pt x="66" y="47"/>
                  </a:lnTo>
                  <a:lnTo>
                    <a:pt x="73" y="44"/>
                  </a:lnTo>
                  <a:lnTo>
                    <a:pt x="79" y="40"/>
                  </a:lnTo>
                  <a:lnTo>
                    <a:pt x="86" y="36"/>
                  </a:lnTo>
                  <a:lnTo>
                    <a:pt x="91" y="31"/>
                  </a:lnTo>
                  <a:lnTo>
                    <a:pt x="97" y="26"/>
                  </a:lnTo>
                  <a:lnTo>
                    <a:pt x="107" y="13"/>
                  </a:lnTo>
                  <a:lnTo>
                    <a:pt x="114" y="0"/>
                  </a:lnTo>
                </a:path>
              </a:pathLst>
            </a:custGeom>
            <a:grpFill/>
            <a:ln w="9525" cmpd="sng">
              <a:noFill/>
              <a:prstDash val="solid"/>
              <a:round/>
              <a:headEnd/>
              <a:tailEnd/>
            </a:ln>
          </p:spPr>
          <p:txBody>
            <a:bodyPr/>
            <a:lstStyle/>
            <a:p>
              <a:endParaRPr lang="en-US" sz="2178"/>
            </a:p>
          </p:txBody>
        </p:sp>
        <p:sp>
          <p:nvSpPr>
            <p:cNvPr id="170" name="Freeform 234">
              <a:extLst>
                <a:ext uri="{FF2B5EF4-FFF2-40B4-BE49-F238E27FC236}">
                  <a16:creationId xmlns:a16="http://schemas.microsoft.com/office/drawing/2014/main" id="{EB2A2E94-4DD9-4B42-B1DC-8F186919DA53}"/>
                </a:ext>
              </a:extLst>
            </p:cNvPr>
            <p:cNvSpPr>
              <a:spLocks/>
            </p:cNvSpPr>
            <p:nvPr>
              <p:custDataLst>
                <p:tags r:id="rId161"/>
              </p:custDataLst>
            </p:nvPr>
          </p:nvSpPr>
          <p:spPr bwMode="auto">
            <a:xfrm>
              <a:off x="3781425" y="1901825"/>
              <a:ext cx="96838" cy="144463"/>
            </a:xfrm>
            <a:custGeom>
              <a:avLst/>
              <a:gdLst>
                <a:gd name="T0" fmla="*/ 185 w 225"/>
                <a:gd name="T1" fmla="*/ 67 h 273"/>
                <a:gd name="T2" fmla="*/ 173 w 225"/>
                <a:gd name="T3" fmla="*/ 78 h 273"/>
                <a:gd name="T4" fmla="*/ 159 w 225"/>
                <a:gd name="T5" fmla="*/ 82 h 273"/>
                <a:gd name="T6" fmla="*/ 163 w 225"/>
                <a:gd name="T7" fmla="*/ 93 h 273"/>
                <a:gd name="T8" fmla="*/ 174 w 225"/>
                <a:gd name="T9" fmla="*/ 101 h 273"/>
                <a:gd name="T10" fmla="*/ 195 w 225"/>
                <a:gd name="T11" fmla="*/ 105 h 273"/>
                <a:gd name="T12" fmla="*/ 225 w 225"/>
                <a:gd name="T13" fmla="*/ 106 h 273"/>
                <a:gd name="T14" fmla="*/ 225 w 225"/>
                <a:gd name="T15" fmla="*/ 152 h 273"/>
                <a:gd name="T16" fmla="*/ 224 w 225"/>
                <a:gd name="T17" fmla="*/ 176 h 273"/>
                <a:gd name="T18" fmla="*/ 215 w 225"/>
                <a:gd name="T19" fmla="*/ 187 h 273"/>
                <a:gd name="T20" fmla="*/ 197 w 225"/>
                <a:gd name="T21" fmla="*/ 205 h 273"/>
                <a:gd name="T22" fmla="*/ 192 w 225"/>
                <a:gd name="T23" fmla="*/ 214 h 273"/>
                <a:gd name="T24" fmla="*/ 179 w 225"/>
                <a:gd name="T25" fmla="*/ 218 h 273"/>
                <a:gd name="T26" fmla="*/ 164 w 225"/>
                <a:gd name="T27" fmla="*/ 225 h 273"/>
                <a:gd name="T28" fmla="*/ 159 w 225"/>
                <a:gd name="T29" fmla="*/ 236 h 273"/>
                <a:gd name="T30" fmla="*/ 140 w 225"/>
                <a:gd name="T31" fmla="*/ 242 h 273"/>
                <a:gd name="T32" fmla="*/ 128 w 225"/>
                <a:gd name="T33" fmla="*/ 252 h 273"/>
                <a:gd name="T34" fmla="*/ 101 w 225"/>
                <a:gd name="T35" fmla="*/ 255 h 273"/>
                <a:gd name="T36" fmla="*/ 60 w 225"/>
                <a:gd name="T37" fmla="*/ 261 h 273"/>
                <a:gd name="T38" fmla="*/ 19 w 225"/>
                <a:gd name="T39" fmla="*/ 261 h 273"/>
                <a:gd name="T40" fmla="*/ 0 w 225"/>
                <a:gd name="T41" fmla="*/ 217 h 273"/>
                <a:gd name="T42" fmla="*/ 21 w 225"/>
                <a:gd name="T43" fmla="*/ 212 h 273"/>
                <a:gd name="T44" fmla="*/ 26 w 225"/>
                <a:gd name="T45" fmla="*/ 205 h 273"/>
                <a:gd name="T46" fmla="*/ 60 w 225"/>
                <a:gd name="T47" fmla="*/ 202 h 273"/>
                <a:gd name="T48" fmla="*/ 72 w 225"/>
                <a:gd name="T49" fmla="*/ 193 h 273"/>
                <a:gd name="T50" fmla="*/ 48 w 225"/>
                <a:gd name="T51" fmla="*/ 198 h 273"/>
                <a:gd name="T52" fmla="*/ 40 w 225"/>
                <a:gd name="T53" fmla="*/ 197 h 273"/>
                <a:gd name="T54" fmla="*/ 39 w 225"/>
                <a:gd name="T55" fmla="*/ 188 h 273"/>
                <a:gd name="T56" fmla="*/ 46 w 225"/>
                <a:gd name="T57" fmla="*/ 173 h 273"/>
                <a:gd name="T58" fmla="*/ 39 w 225"/>
                <a:gd name="T59" fmla="*/ 160 h 273"/>
                <a:gd name="T60" fmla="*/ 14 w 225"/>
                <a:gd name="T61" fmla="*/ 150 h 273"/>
                <a:gd name="T62" fmla="*/ 6 w 225"/>
                <a:gd name="T63" fmla="*/ 130 h 273"/>
                <a:gd name="T64" fmla="*/ 22 w 225"/>
                <a:gd name="T65" fmla="*/ 115 h 273"/>
                <a:gd name="T66" fmla="*/ 35 w 225"/>
                <a:gd name="T67" fmla="*/ 102 h 273"/>
                <a:gd name="T68" fmla="*/ 68 w 225"/>
                <a:gd name="T69" fmla="*/ 94 h 273"/>
                <a:gd name="T70" fmla="*/ 90 w 225"/>
                <a:gd name="T71" fmla="*/ 94 h 273"/>
                <a:gd name="T72" fmla="*/ 100 w 225"/>
                <a:gd name="T73" fmla="*/ 88 h 273"/>
                <a:gd name="T74" fmla="*/ 108 w 225"/>
                <a:gd name="T75" fmla="*/ 52 h 273"/>
                <a:gd name="T76" fmla="*/ 120 w 225"/>
                <a:gd name="T77" fmla="*/ 31 h 273"/>
                <a:gd name="T78" fmla="*/ 130 w 225"/>
                <a:gd name="T79" fmla="*/ 20 h 273"/>
                <a:gd name="T80" fmla="*/ 141 w 225"/>
                <a:gd name="T81" fmla="*/ 7 h 273"/>
                <a:gd name="T82" fmla="*/ 155 w 225"/>
                <a:gd name="T83" fmla="*/ 1 h 273"/>
                <a:gd name="T84" fmla="*/ 179 w 225"/>
                <a:gd name="T85" fmla="*/ 3 h 273"/>
                <a:gd name="T86" fmla="*/ 195 w 225"/>
                <a:gd name="T87" fmla="*/ 38 h 273"/>
                <a:gd name="T88" fmla="*/ 196 w 225"/>
                <a:gd name="T89" fmla="*/ 47 h 273"/>
                <a:gd name="T90" fmla="*/ 190 w 225"/>
                <a:gd name="T91" fmla="*/ 56 h 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25" h="273">
                  <a:moveTo>
                    <a:pt x="192" y="58"/>
                  </a:moveTo>
                  <a:lnTo>
                    <a:pt x="189" y="63"/>
                  </a:lnTo>
                  <a:lnTo>
                    <a:pt x="185" y="67"/>
                  </a:lnTo>
                  <a:lnTo>
                    <a:pt x="182" y="71"/>
                  </a:lnTo>
                  <a:lnTo>
                    <a:pt x="178" y="75"/>
                  </a:lnTo>
                  <a:lnTo>
                    <a:pt x="173" y="78"/>
                  </a:lnTo>
                  <a:lnTo>
                    <a:pt x="169" y="80"/>
                  </a:lnTo>
                  <a:lnTo>
                    <a:pt x="163" y="82"/>
                  </a:lnTo>
                  <a:lnTo>
                    <a:pt x="159" y="82"/>
                  </a:lnTo>
                  <a:lnTo>
                    <a:pt x="159" y="86"/>
                  </a:lnTo>
                  <a:lnTo>
                    <a:pt x="161" y="90"/>
                  </a:lnTo>
                  <a:lnTo>
                    <a:pt x="163" y="93"/>
                  </a:lnTo>
                  <a:lnTo>
                    <a:pt x="167" y="96"/>
                  </a:lnTo>
                  <a:lnTo>
                    <a:pt x="170" y="99"/>
                  </a:lnTo>
                  <a:lnTo>
                    <a:pt x="174" y="101"/>
                  </a:lnTo>
                  <a:lnTo>
                    <a:pt x="179" y="102"/>
                  </a:lnTo>
                  <a:lnTo>
                    <a:pt x="184" y="103"/>
                  </a:lnTo>
                  <a:lnTo>
                    <a:pt x="195" y="105"/>
                  </a:lnTo>
                  <a:lnTo>
                    <a:pt x="206" y="106"/>
                  </a:lnTo>
                  <a:lnTo>
                    <a:pt x="216" y="106"/>
                  </a:lnTo>
                  <a:lnTo>
                    <a:pt x="225" y="106"/>
                  </a:lnTo>
                  <a:lnTo>
                    <a:pt x="225" y="124"/>
                  </a:lnTo>
                  <a:lnTo>
                    <a:pt x="225" y="138"/>
                  </a:lnTo>
                  <a:lnTo>
                    <a:pt x="225" y="152"/>
                  </a:lnTo>
                  <a:lnTo>
                    <a:pt x="225" y="169"/>
                  </a:lnTo>
                  <a:lnTo>
                    <a:pt x="225" y="172"/>
                  </a:lnTo>
                  <a:lnTo>
                    <a:pt x="224" y="176"/>
                  </a:lnTo>
                  <a:lnTo>
                    <a:pt x="222" y="179"/>
                  </a:lnTo>
                  <a:lnTo>
                    <a:pt x="220" y="182"/>
                  </a:lnTo>
                  <a:lnTo>
                    <a:pt x="215" y="187"/>
                  </a:lnTo>
                  <a:lnTo>
                    <a:pt x="208" y="193"/>
                  </a:lnTo>
                  <a:lnTo>
                    <a:pt x="203" y="199"/>
                  </a:lnTo>
                  <a:lnTo>
                    <a:pt x="197" y="205"/>
                  </a:lnTo>
                  <a:lnTo>
                    <a:pt x="195" y="208"/>
                  </a:lnTo>
                  <a:lnTo>
                    <a:pt x="193" y="211"/>
                  </a:lnTo>
                  <a:lnTo>
                    <a:pt x="192" y="214"/>
                  </a:lnTo>
                  <a:lnTo>
                    <a:pt x="192" y="217"/>
                  </a:lnTo>
                  <a:lnTo>
                    <a:pt x="184" y="218"/>
                  </a:lnTo>
                  <a:lnTo>
                    <a:pt x="179" y="218"/>
                  </a:lnTo>
                  <a:lnTo>
                    <a:pt x="172" y="220"/>
                  </a:lnTo>
                  <a:lnTo>
                    <a:pt x="168" y="223"/>
                  </a:lnTo>
                  <a:lnTo>
                    <a:pt x="164" y="225"/>
                  </a:lnTo>
                  <a:lnTo>
                    <a:pt x="161" y="229"/>
                  </a:lnTo>
                  <a:lnTo>
                    <a:pt x="159" y="232"/>
                  </a:lnTo>
                  <a:lnTo>
                    <a:pt x="159" y="236"/>
                  </a:lnTo>
                  <a:lnTo>
                    <a:pt x="151" y="237"/>
                  </a:lnTo>
                  <a:lnTo>
                    <a:pt x="146" y="239"/>
                  </a:lnTo>
                  <a:lnTo>
                    <a:pt x="140" y="242"/>
                  </a:lnTo>
                  <a:lnTo>
                    <a:pt x="136" y="246"/>
                  </a:lnTo>
                  <a:lnTo>
                    <a:pt x="131" y="249"/>
                  </a:lnTo>
                  <a:lnTo>
                    <a:pt x="128" y="252"/>
                  </a:lnTo>
                  <a:lnTo>
                    <a:pt x="124" y="254"/>
                  </a:lnTo>
                  <a:lnTo>
                    <a:pt x="118" y="255"/>
                  </a:lnTo>
                  <a:lnTo>
                    <a:pt x="101" y="255"/>
                  </a:lnTo>
                  <a:lnTo>
                    <a:pt x="85" y="257"/>
                  </a:lnTo>
                  <a:lnTo>
                    <a:pt x="72" y="259"/>
                  </a:lnTo>
                  <a:lnTo>
                    <a:pt x="60" y="261"/>
                  </a:lnTo>
                  <a:lnTo>
                    <a:pt x="38" y="267"/>
                  </a:lnTo>
                  <a:lnTo>
                    <a:pt x="13" y="273"/>
                  </a:lnTo>
                  <a:lnTo>
                    <a:pt x="19" y="261"/>
                  </a:lnTo>
                  <a:lnTo>
                    <a:pt x="10" y="261"/>
                  </a:lnTo>
                  <a:lnTo>
                    <a:pt x="0" y="261"/>
                  </a:lnTo>
                  <a:lnTo>
                    <a:pt x="0" y="217"/>
                  </a:lnTo>
                  <a:lnTo>
                    <a:pt x="8" y="216"/>
                  </a:lnTo>
                  <a:lnTo>
                    <a:pt x="17" y="214"/>
                  </a:lnTo>
                  <a:lnTo>
                    <a:pt x="21" y="212"/>
                  </a:lnTo>
                  <a:lnTo>
                    <a:pt x="24" y="210"/>
                  </a:lnTo>
                  <a:lnTo>
                    <a:pt x="25" y="208"/>
                  </a:lnTo>
                  <a:lnTo>
                    <a:pt x="26" y="205"/>
                  </a:lnTo>
                  <a:lnTo>
                    <a:pt x="40" y="205"/>
                  </a:lnTo>
                  <a:lnTo>
                    <a:pt x="54" y="204"/>
                  </a:lnTo>
                  <a:lnTo>
                    <a:pt x="60" y="202"/>
                  </a:lnTo>
                  <a:lnTo>
                    <a:pt x="64" y="200"/>
                  </a:lnTo>
                  <a:lnTo>
                    <a:pt x="69" y="197"/>
                  </a:lnTo>
                  <a:lnTo>
                    <a:pt x="72" y="193"/>
                  </a:lnTo>
                  <a:lnTo>
                    <a:pt x="64" y="195"/>
                  </a:lnTo>
                  <a:lnTo>
                    <a:pt x="54" y="198"/>
                  </a:lnTo>
                  <a:lnTo>
                    <a:pt x="48" y="198"/>
                  </a:lnTo>
                  <a:lnTo>
                    <a:pt x="44" y="198"/>
                  </a:lnTo>
                  <a:lnTo>
                    <a:pt x="41" y="198"/>
                  </a:lnTo>
                  <a:lnTo>
                    <a:pt x="40" y="197"/>
                  </a:lnTo>
                  <a:lnTo>
                    <a:pt x="39" y="195"/>
                  </a:lnTo>
                  <a:lnTo>
                    <a:pt x="39" y="193"/>
                  </a:lnTo>
                  <a:lnTo>
                    <a:pt x="39" y="188"/>
                  </a:lnTo>
                  <a:lnTo>
                    <a:pt x="41" y="183"/>
                  </a:lnTo>
                  <a:lnTo>
                    <a:pt x="44" y="178"/>
                  </a:lnTo>
                  <a:lnTo>
                    <a:pt x="46" y="173"/>
                  </a:lnTo>
                  <a:lnTo>
                    <a:pt x="50" y="166"/>
                  </a:lnTo>
                  <a:lnTo>
                    <a:pt x="52" y="162"/>
                  </a:lnTo>
                  <a:lnTo>
                    <a:pt x="39" y="160"/>
                  </a:lnTo>
                  <a:lnTo>
                    <a:pt x="28" y="157"/>
                  </a:lnTo>
                  <a:lnTo>
                    <a:pt x="21" y="154"/>
                  </a:lnTo>
                  <a:lnTo>
                    <a:pt x="14" y="150"/>
                  </a:lnTo>
                  <a:lnTo>
                    <a:pt x="10" y="145"/>
                  </a:lnTo>
                  <a:lnTo>
                    <a:pt x="7" y="138"/>
                  </a:lnTo>
                  <a:lnTo>
                    <a:pt x="6" y="130"/>
                  </a:lnTo>
                  <a:lnTo>
                    <a:pt x="6" y="120"/>
                  </a:lnTo>
                  <a:lnTo>
                    <a:pt x="15" y="117"/>
                  </a:lnTo>
                  <a:lnTo>
                    <a:pt x="22" y="115"/>
                  </a:lnTo>
                  <a:lnTo>
                    <a:pt x="26" y="112"/>
                  </a:lnTo>
                  <a:lnTo>
                    <a:pt x="30" y="109"/>
                  </a:lnTo>
                  <a:lnTo>
                    <a:pt x="35" y="102"/>
                  </a:lnTo>
                  <a:lnTo>
                    <a:pt x="39" y="94"/>
                  </a:lnTo>
                  <a:lnTo>
                    <a:pt x="56" y="94"/>
                  </a:lnTo>
                  <a:lnTo>
                    <a:pt x="68" y="94"/>
                  </a:lnTo>
                  <a:lnTo>
                    <a:pt x="77" y="94"/>
                  </a:lnTo>
                  <a:lnTo>
                    <a:pt x="85" y="94"/>
                  </a:lnTo>
                  <a:lnTo>
                    <a:pt x="90" y="94"/>
                  </a:lnTo>
                  <a:lnTo>
                    <a:pt x="94" y="93"/>
                  </a:lnTo>
                  <a:lnTo>
                    <a:pt x="97" y="91"/>
                  </a:lnTo>
                  <a:lnTo>
                    <a:pt x="100" y="88"/>
                  </a:lnTo>
                  <a:lnTo>
                    <a:pt x="104" y="82"/>
                  </a:lnTo>
                  <a:lnTo>
                    <a:pt x="106" y="73"/>
                  </a:lnTo>
                  <a:lnTo>
                    <a:pt x="108" y="52"/>
                  </a:lnTo>
                  <a:lnTo>
                    <a:pt x="112" y="33"/>
                  </a:lnTo>
                  <a:lnTo>
                    <a:pt x="117" y="32"/>
                  </a:lnTo>
                  <a:lnTo>
                    <a:pt x="120" y="31"/>
                  </a:lnTo>
                  <a:lnTo>
                    <a:pt x="124" y="29"/>
                  </a:lnTo>
                  <a:lnTo>
                    <a:pt x="126" y="26"/>
                  </a:lnTo>
                  <a:lnTo>
                    <a:pt x="130" y="20"/>
                  </a:lnTo>
                  <a:lnTo>
                    <a:pt x="136" y="13"/>
                  </a:lnTo>
                  <a:lnTo>
                    <a:pt x="138" y="10"/>
                  </a:lnTo>
                  <a:lnTo>
                    <a:pt x="141" y="7"/>
                  </a:lnTo>
                  <a:lnTo>
                    <a:pt x="145" y="4"/>
                  </a:lnTo>
                  <a:lnTo>
                    <a:pt x="149" y="2"/>
                  </a:lnTo>
                  <a:lnTo>
                    <a:pt x="155" y="1"/>
                  </a:lnTo>
                  <a:lnTo>
                    <a:pt x="161" y="0"/>
                  </a:lnTo>
                  <a:lnTo>
                    <a:pt x="169" y="1"/>
                  </a:lnTo>
                  <a:lnTo>
                    <a:pt x="179" y="3"/>
                  </a:lnTo>
                  <a:lnTo>
                    <a:pt x="186" y="20"/>
                  </a:lnTo>
                  <a:lnTo>
                    <a:pt x="194" y="34"/>
                  </a:lnTo>
                  <a:lnTo>
                    <a:pt x="195" y="38"/>
                  </a:lnTo>
                  <a:lnTo>
                    <a:pt x="196" y="41"/>
                  </a:lnTo>
                  <a:lnTo>
                    <a:pt x="196" y="44"/>
                  </a:lnTo>
                  <a:lnTo>
                    <a:pt x="196" y="47"/>
                  </a:lnTo>
                  <a:lnTo>
                    <a:pt x="195" y="50"/>
                  </a:lnTo>
                  <a:lnTo>
                    <a:pt x="193" y="52"/>
                  </a:lnTo>
                  <a:lnTo>
                    <a:pt x="190" y="56"/>
                  </a:lnTo>
                  <a:lnTo>
                    <a:pt x="185" y="58"/>
                  </a:lnTo>
                  <a:lnTo>
                    <a:pt x="192" y="58"/>
                  </a:lnTo>
                </a:path>
              </a:pathLst>
            </a:custGeom>
            <a:grpFill/>
            <a:ln w="9525" cap="flat" cmpd="sng">
              <a:noFill/>
              <a:prstDash val="solid"/>
              <a:round/>
              <a:headEnd type="none" w="med" len="med"/>
              <a:tailEnd type="none" w="med" len="med"/>
            </a:ln>
            <a:effectLst/>
          </p:spPr>
          <p:txBody>
            <a:bodyPr/>
            <a:lstStyle/>
            <a:p>
              <a:endParaRPr lang="en-US" sz="2178"/>
            </a:p>
          </p:txBody>
        </p:sp>
        <p:sp>
          <p:nvSpPr>
            <p:cNvPr id="171" name="Freeform 235">
              <a:extLst>
                <a:ext uri="{FF2B5EF4-FFF2-40B4-BE49-F238E27FC236}">
                  <a16:creationId xmlns:a16="http://schemas.microsoft.com/office/drawing/2014/main" id="{93F30C61-735B-4933-9209-48E5D4E3F2E5}"/>
                </a:ext>
              </a:extLst>
            </p:cNvPr>
            <p:cNvSpPr>
              <a:spLocks/>
            </p:cNvSpPr>
            <p:nvPr>
              <p:custDataLst>
                <p:tags r:id="rId162"/>
              </p:custDataLst>
            </p:nvPr>
          </p:nvSpPr>
          <p:spPr bwMode="auto">
            <a:xfrm>
              <a:off x="3594100" y="2813050"/>
              <a:ext cx="306388" cy="390525"/>
            </a:xfrm>
            <a:custGeom>
              <a:avLst/>
              <a:gdLst>
                <a:gd name="T0" fmla="*/ 94 w 232"/>
                <a:gd name="T1" fmla="*/ 246 h 248"/>
                <a:gd name="T2" fmla="*/ 96 w 232"/>
                <a:gd name="T3" fmla="*/ 243 h 248"/>
                <a:gd name="T4" fmla="*/ 98 w 232"/>
                <a:gd name="T5" fmla="*/ 238 h 248"/>
                <a:gd name="T6" fmla="*/ 100 w 232"/>
                <a:gd name="T7" fmla="*/ 232 h 248"/>
                <a:gd name="T8" fmla="*/ 103 w 232"/>
                <a:gd name="T9" fmla="*/ 231 h 248"/>
                <a:gd name="T10" fmla="*/ 104 w 232"/>
                <a:gd name="T11" fmla="*/ 238 h 248"/>
                <a:gd name="T12" fmla="*/ 106 w 232"/>
                <a:gd name="T13" fmla="*/ 241 h 248"/>
                <a:gd name="T14" fmla="*/ 108 w 232"/>
                <a:gd name="T15" fmla="*/ 242 h 248"/>
                <a:gd name="T16" fmla="*/ 110 w 232"/>
                <a:gd name="T17" fmla="*/ 242 h 248"/>
                <a:gd name="T18" fmla="*/ 113 w 232"/>
                <a:gd name="T19" fmla="*/ 241 h 248"/>
                <a:gd name="T20" fmla="*/ 116 w 232"/>
                <a:gd name="T21" fmla="*/ 238 h 248"/>
                <a:gd name="T22" fmla="*/ 216 w 232"/>
                <a:gd name="T23" fmla="*/ 234 h 248"/>
                <a:gd name="T24" fmla="*/ 213 w 232"/>
                <a:gd name="T25" fmla="*/ 204 h 248"/>
                <a:gd name="T26" fmla="*/ 207 w 232"/>
                <a:gd name="T27" fmla="*/ 138 h 248"/>
                <a:gd name="T28" fmla="*/ 201 w 232"/>
                <a:gd name="T29" fmla="*/ 73 h 248"/>
                <a:gd name="T30" fmla="*/ 198 w 232"/>
                <a:gd name="T31" fmla="*/ 43 h 248"/>
                <a:gd name="T32" fmla="*/ 215 w 232"/>
                <a:gd name="T33" fmla="*/ 44 h 248"/>
                <a:gd name="T34" fmla="*/ 232 w 232"/>
                <a:gd name="T35" fmla="*/ 46 h 248"/>
                <a:gd name="T36" fmla="*/ 161 w 232"/>
                <a:gd name="T37" fmla="*/ 2 h 248"/>
                <a:gd name="T38" fmla="*/ 160 w 232"/>
                <a:gd name="T39" fmla="*/ 8 h 248"/>
                <a:gd name="T40" fmla="*/ 161 w 232"/>
                <a:gd name="T41" fmla="*/ 18 h 248"/>
                <a:gd name="T42" fmla="*/ 98 w 232"/>
                <a:gd name="T43" fmla="*/ 24 h 248"/>
                <a:gd name="T44" fmla="*/ 98 w 232"/>
                <a:gd name="T45" fmla="*/ 74 h 248"/>
                <a:gd name="T46" fmla="*/ 95 w 232"/>
                <a:gd name="T47" fmla="*/ 76 h 248"/>
                <a:gd name="T48" fmla="*/ 87 w 232"/>
                <a:gd name="T49" fmla="*/ 78 h 248"/>
                <a:gd name="T50" fmla="*/ 72 w 232"/>
                <a:gd name="T51" fmla="*/ 82 h 248"/>
                <a:gd name="T52" fmla="*/ 74 w 232"/>
                <a:gd name="T53" fmla="*/ 88 h 248"/>
                <a:gd name="T54" fmla="*/ 78 w 232"/>
                <a:gd name="T55" fmla="*/ 96 h 248"/>
                <a:gd name="T56" fmla="*/ 80 w 232"/>
                <a:gd name="T57" fmla="*/ 105 h 248"/>
                <a:gd name="T58" fmla="*/ 81 w 232"/>
                <a:gd name="T59" fmla="*/ 115 h 248"/>
                <a:gd name="T60" fmla="*/ 9 w 232"/>
                <a:gd name="T61" fmla="*/ 119 h 248"/>
                <a:gd name="T62" fmla="*/ 5 w 232"/>
                <a:gd name="T63" fmla="*/ 130 h 248"/>
                <a:gd name="T64" fmla="*/ 6 w 232"/>
                <a:gd name="T65" fmla="*/ 143 h 248"/>
                <a:gd name="T66" fmla="*/ 8 w 232"/>
                <a:gd name="T67" fmla="*/ 155 h 248"/>
                <a:gd name="T68" fmla="*/ 9 w 232"/>
                <a:gd name="T69" fmla="*/ 168 h 248"/>
                <a:gd name="T70" fmla="*/ 9 w 232"/>
                <a:gd name="T71" fmla="*/ 182 h 248"/>
                <a:gd name="T72" fmla="*/ 8 w 232"/>
                <a:gd name="T73" fmla="*/ 194 h 248"/>
                <a:gd name="T74" fmla="*/ 6 w 232"/>
                <a:gd name="T75" fmla="*/ 206 h 248"/>
                <a:gd name="T76" fmla="*/ 2 w 232"/>
                <a:gd name="T77" fmla="*/ 216 h 248"/>
                <a:gd name="T78" fmla="*/ 2 w 232"/>
                <a:gd name="T79" fmla="*/ 219 h 248"/>
                <a:gd name="T80" fmla="*/ 3 w 232"/>
                <a:gd name="T81" fmla="*/ 220 h 248"/>
                <a:gd name="T82" fmla="*/ 3 w 232"/>
                <a:gd name="T83" fmla="*/ 222 h 248"/>
                <a:gd name="T84" fmla="*/ 7 w 232"/>
                <a:gd name="T85" fmla="*/ 217 h 248"/>
                <a:gd name="T86" fmla="*/ 18 w 232"/>
                <a:gd name="T87" fmla="*/ 213 h 248"/>
                <a:gd name="T88" fmla="*/ 36 w 232"/>
                <a:gd name="T89" fmla="*/ 207 h 248"/>
                <a:gd name="T90" fmla="*/ 45 w 232"/>
                <a:gd name="T91" fmla="*/ 208 h 248"/>
                <a:gd name="T92" fmla="*/ 51 w 232"/>
                <a:gd name="T93" fmla="*/ 212 h 248"/>
                <a:gd name="T94" fmla="*/ 56 w 232"/>
                <a:gd name="T95" fmla="*/ 214 h 248"/>
                <a:gd name="T96" fmla="*/ 62 w 232"/>
                <a:gd name="T97" fmla="*/ 215 h 248"/>
                <a:gd name="T98" fmla="*/ 66 w 232"/>
                <a:gd name="T99" fmla="*/ 219 h 248"/>
                <a:gd name="T100" fmla="*/ 67 w 232"/>
                <a:gd name="T101" fmla="*/ 225 h 248"/>
                <a:gd name="T102" fmla="*/ 70 w 232"/>
                <a:gd name="T103" fmla="*/ 231 h 248"/>
                <a:gd name="T104" fmla="*/ 74 w 232"/>
                <a:gd name="T105" fmla="*/ 235 h 248"/>
                <a:gd name="T106" fmla="*/ 85 w 232"/>
                <a:gd name="T107" fmla="*/ 243 h 2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32" h="248">
                  <a:moveTo>
                    <a:pt x="91" y="248"/>
                  </a:moveTo>
                  <a:lnTo>
                    <a:pt x="94" y="246"/>
                  </a:lnTo>
                  <a:lnTo>
                    <a:pt x="95" y="245"/>
                  </a:lnTo>
                  <a:lnTo>
                    <a:pt x="96" y="243"/>
                  </a:lnTo>
                  <a:lnTo>
                    <a:pt x="97" y="240"/>
                  </a:lnTo>
                  <a:lnTo>
                    <a:pt x="98" y="238"/>
                  </a:lnTo>
                  <a:lnTo>
                    <a:pt x="99" y="235"/>
                  </a:lnTo>
                  <a:lnTo>
                    <a:pt x="100" y="232"/>
                  </a:lnTo>
                  <a:lnTo>
                    <a:pt x="103" y="230"/>
                  </a:lnTo>
                  <a:lnTo>
                    <a:pt x="103" y="231"/>
                  </a:lnTo>
                  <a:lnTo>
                    <a:pt x="103" y="236"/>
                  </a:lnTo>
                  <a:lnTo>
                    <a:pt x="104" y="238"/>
                  </a:lnTo>
                  <a:lnTo>
                    <a:pt x="105" y="240"/>
                  </a:lnTo>
                  <a:lnTo>
                    <a:pt x="106" y="241"/>
                  </a:lnTo>
                  <a:lnTo>
                    <a:pt x="107" y="241"/>
                  </a:lnTo>
                  <a:lnTo>
                    <a:pt x="108" y="242"/>
                  </a:lnTo>
                  <a:lnTo>
                    <a:pt x="109" y="242"/>
                  </a:lnTo>
                  <a:lnTo>
                    <a:pt x="110" y="242"/>
                  </a:lnTo>
                  <a:lnTo>
                    <a:pt x="112" y="241"/>
                  </a:lnTo>
                  <a:lnTo>
                    <a:pt x="113" y="241"/>
                  </a:lnTo>
                  <a:lnTo>
                    <a:pt x="114" y="240"/>
                  </a:lnTo>
                  <a:lnTo>
                    <a:pt x="116" y="238"/>
                  </a:lnTo>
                  <a:lnTo>
                    <a:pt x="118" y="236"/>
                  </a:lnTo>
                  <a:lnTo>
                    <a:pt x="216" y="234"/>
                  </a:lnTo>
                  <a:lnTo>
                    <a:pt x="215" y="225"/>
                  </a:lnTo>
                  <a:lnTo>
                    <a:pt x="213" y="204"/>
                  </a:lnTo>
                  <a:lnTo>
                    <a:pt x="210" y="173"/>
                  </a:lnTo>
                  <a:lnTo>
                    <a:pt x="207" y="138"/>
                  </a:lnTo>
                  <a:lnTo>
                    <a:pt x="204" y="103"/>
                  </a:lnTo>
                  <a:lnTo>
                    <a:pt x="201" y="73"/>
                  </a:lnTo>
                  <a:lnTo>
                    <a:pt x="199" y="51"/>
                  </a:lnTo>
                  <a:lnTo>
                    <a:pt x="198" y="43"/>
                  </a:lnTo>
                  <a:lnTo>
                    <a:pt x="203" y="43"/>
                  </a:lnTo>
                  <a:lnTo>
                    <a:pt x="215" y="44"/>
                  </a:lnTo>
                  <a:lnTo>
                    <a:pt x="226" y="45"/>
                  </a:lnTo>
                  <a:lnTo>
                    <a:pt x="232" y="46"/>
                  </a:lnTo>
                  <a:lnTo>
                    <a:pt x="161" y="0"/>
                  </a:lnTo>
                  <a:lnTo>
                    <a:pt x="161" y="2"/>
                  </a:lnTo>
                  <a:lnTo>
                    <a:pt x="160" y="5"/>
                  </a:lnTo>
                  <a:lnTo>
                    <a:pt x="160" y="8"/>
                  </a:lnTo>
                  <a:lnTo>
                    <a:pt x="161" y="11"/>
                  </a:lnTo>
                  <a:lnTo>
                    <a:pt x="161" y="18"/>
                  </a:lnTo>
                  <a:lnTo>
                    <a:pt x="161" y="24"/>
                  </a:lnTo>
                  <a:lnTo>
                    <a:pt x="98" y="24"/>
                  </a:lnTo>
                  <a:lnTo>
                    <a:pt x="94" y="22"/>
                  </a:lnTo>
                  <a:lnTo>
                    <a:pt x="98" y="74"/>
                  </a:lnTo>
                  <a:lnTo>
                    <a:pt x="97" y="75"/>
                  </a:lnTo>
                  <a:lnTo>
                    <a:pt x="95" y="76"/>
                  </a:lnTo>
                  <a:lnTo>
                    <a:pt x="91" y="77"/>
                  </a:lnTo>
                  <a:lnTo>
                    <a:pt x="87" y="78"/>
                  </a:lnTo>
                  <a:lnTo>
                    <a:pt x="78" y="80"/>
                  </a:lnTo>
                  <a:lnTo>
                    <a:pt x="72" y="82"/>
                  </a:lnTo>
                  <a:lnTo>
                    <a:pt x="73" y="85"/>
                  </a:lnTo>
                  <a:lnTo>
                    <a:pt x="74" y="88"/>
                  </a:lnTo>
                  <a:lnTo>
                    <a:pt x="76" y="92"/>
                  </a:lnTo>
                  <a:lnTo>
                    <a:pt x="78" y="96"/>
                  </a:lnTo>
                  <a:lnTo>
                    <a:pt x="79" y="99"/>
                  </a:lnTo>
                  <a:lnTo>
                    <a:pt x="80" y="105"/>
                  </a:lnTo>
                  <a:lnTo>
                    <a:pt x="80" y="112"/>
                  </a:lnTo>
                  <a:lnTo>
                    <a:pt x="81" y="115"/>
                  </a:lnTo>
                  <a:lnTo>
                    <a:pt x="13" y="115"/>
                  </a:lnTo>
                  <a:lnTo>
                    <a:pt x="9" y="119"/>
                  </a:lnTo>
                  <a:lnTo>
                    <a:pt x="4" y="123"/>
                  </a:lnTo>
                  <a:lnTo>
                    <a:pt x="5" y="130"/>
                  </a:lnTo>
                  <a:lnTo>
                    <a:pt x="5" y="137"/>
                  </a:lnTo>
                  <a:lnTo>
                    <a:pt x="6" y="143"/>
                  </a:lnTo>
                  <a:lnTo>
                    <a:pt x="7" y="149"/>
                  </a:lnTo>
                  <a:lnTo>
                    <a:pt x="8" y="155"/>
                  </a:lnTo>
                  <a:lnTo>
                    <a:pt x="8" y="161"/>
                  </a:lnTo>
                  <a:lnTo>
                    <a:pt x="9" y="168"/>
                  </a:lnTo>
                  <a:lnTo>
                    <a:pt x="9" y="176"/>
                  </a:lnTo>
                  <a:lnTo>
                    <a:pt x="9" y="182"/>
                  </a:lnTo>
                  <a:lnTo>
                    <a:pt x="8" y="188"/>
                  </a:lnTo>
                  <a:lnTo>
                    <a:pt x="8" y="194"/>
                  </a:lnTo>
                  <a:lnTo>
                    <a:pt x="7" y="200"/>
                  </a:lnTo>
                  <a:lnTo>
                    <a:pt x="6" y="206"/>
                  </a:lnTo>
                  <a:lnTo>
                    <a:pt x="4" y="211"/>
                  </a:lnTo>
                  <a:lnTo>
                    <a:pt x="2" y="216"/>
                  </a:lnTo>
                  <a:lnTo>
                    <a:pt x="0" y="221"/>
                  </a:lnTo>
                  <a:lnTo>
                    <a:pt x="2" y="219"/>
                  </a:lnTo>
                  <a:lnTo>
                    <a:pt x="3" y="219"/>
                  </a:lnTo>
                  <a:lnTo>
                    <a:pt x="3" y="220"/>
                  </a:lnTo>
                  <a:lnTo>
                    <a:pt x="3" y="221"/>
                  </a:lnTo>
                  <a:lnTo>
                    <a:pt x="3" y="222"/>
                  </a:lnTo>
                  <a:lnTo>
                    <a:pt x="4" y="217"/>
                  </a:lnTo>
                  <a:lnTo>
                    <a:pt x="7" y="217"/>
                  </a:lnTo>
                  <a:lnTo>
                    <a:pt x="12" y="215"/>
                  </a:lnTo>
                  <a:lnTo>
                    <a:pt x="18" y="213"/>
                  </a:lnTo>
                  <a:lnTo>
                    <a:pt x="25" y="211"/>
                  </a:lnTo>
                  <a:lnTo>
                    <a:pt x="36" y="207"/>
                  </a:lnTo>
                  <a:lnTo>
                    <a:pt x="41" y="205"/>
                  </a:lnTo>
                  <a:lnTo>
                    <a:pt x="45" y="208"/>
                  </a:lnTo>
                  <a:lnTo>
                    <a:pt x="48" y="210"/>
                  </a:lnTo>
                  <a:lnTo>
                    <a:pt x="51" y="212"/>
                  </a:lnTo>
                  <a:lnTo>
                    <a:pt x="53" y="213"/>
                  </a:lnTo>
                  <a:lnTo>
                    <a:pt x="56" y="214"/>
                  </a:lnTo>
                  <a:lnTo>
                    <a:pt x="59" y="215"/>
                  </a:lnTo>
                  <a:lnTo>
                    <a:pt x="62" y="215"/>
                  </a:lnTo>
                  <a:lnTo>
                    <a:pt x="66" y="215"/>
                  </a:lnTo>
                  <a:lnTo>
                    <a:pt x="66" y="219"/>
                  </a:lnTo>
                  <a:lnTo>
                    <a:pt x="66" y="222"/>
                  </a:lnTo>
                  <a:lnTo>
                    <a:pt x="67" y="225"/>
                  </a:lnTo>
                  <a:lnTo>
                    <a:pt x="69" y="228"/>
                  </a:lnTo>
                  <a:lnTo>
                    <a:pt x="70" y="231"/>
                  </a:lnTo>
                  <a:lnTo>
                    <a:pt x="72" y="233"/>
                  </a:lnTo>
                  <a:lnTo>
                    <a:pt x="74" y="235"/>
                  </a:lnTo>
                  <a:lnTo>
                    <a:pt x="76" y="237"/>
                  </a:lnTo>
                  <a:lnTo>
                    <a:pt x="85" y="243"/>
                  </a:lnTo>
                  <a:lnTo>
                    <a:pt x="91" y="248"/>
                  </a:lnTo>
                </a:path>
              </a:pathLst>
            </a:custGeom>
            <a:grpFill/>
            <a:ln w="9525" cmpd="sng">
              <a:noFill/>
              <a:prstDash val="solid"/>
              <a:round/>
              <a:headEnd/>
              <a:tailEnd/>
            </a:ln>
          </p:spPr>
          <p:txBody>
            <a:bodyPr/>
            <a:lstStyle/>
            <a:p>
              <a:endParaRPr lang="en-US" sz="2178"/>
            </a:p>
          </p:txBody>
        </p:sp>
        <p:sp>
          <p:nvSpPr>
            <p:cNvPr id="172" name="Freeform 236">
              <a:extLst>
                <a:ext uri="{FF2B5EF4-FFF2-40B4-BE49-F238E27FC236}">
                  <a16:creationId xmlns:a16="http://schemas.microsoft.com/office/drawing/2014/main" id="{62560F00-D482-46C2-986F-48BC505484F8}"/>
                </a:ext>
              </a:extLst>
            </p:cNvPr>
            <p:cNvSpPr>
              <a:spLocks/>
            </p:cNvSpPr>
            <p:nvPr>
              <p:custDataLst>
                <p:tags r:id="rId163"/>
              </p:custDataLst>
            </p:nvPr>
          </p:nvSpPr>
          <p:spPr bwMode="auto">
            <a:xfrm>
              <a:off x="3709988" y="2873375"/>
              <a:ext cx="414337" cy="468313"/>
            </a:xfrm>
            <a:custGeom>
              <a:avLst/>
              <a:gdLst>
                <a:gd name="T0" fmla="*/ 90 w 948"/>
                <a:gd name="T1" fmla="*/ 788 h 893"/>
                <a:gd name="T2" fmla="*/ 121 w 948"/>
                <a:gd name="T3" fmla="*/ 788 h 893"/>
                <a:gd name="T4" fmla="*/ 146 w 948"/>
                <a:gd name="T5" fmla="*/ 783 h 893"/>
                <a:gd name="T6" fmla="*/ 186 w 948"/>
                <a:gd name="T7" fmla="*/ 776 h 893"/>
                <a:gd name="T8" fmla="*/ 197 w 948"/>
                <a:gd name="T9" fmla="*/ 813 h 893"/>
                <a:gd name="T10" fmla="*/ 212 w 948"/>
                <a:gd name="T11" fmla="*/ 835 h 893"/>
                <a:gd name="T12" fmla="*/ 226 w 948"/>
                <a:gd name="T13" fmla="*/ 846 h 893"/>
                <a:gd name="T14" fmla="*/ 246 w 948"/>
                <a:gd name="T15" fmla="*/ 850 h 893"/>
                <a:gd name="T16" fmla="*/ 246 w 948"/>
                <a:gd name="T17" fmla="*/ 881 h 893"/>
                <a:gd name="T18" fmla="*/ 326 w 948"/>
                <a:gd name="T19" fmla="*/ 889 h 893"/>
                <a:gd name="T20" fmla="*/ 334 w 948"/>
                <a:gd name="T21" fmla="*/ 876 h 893"/>
                <a:gd name="T22" fmla="*/ 347 w 948"/>
                <a:gd name="T23" fmla="*/ 871 h 893"/>
                <a:gd name="T24" fmla="*/ 348 w 948"/>
                <a:gd name="T25" fmla="*/ 888 h 893"/>
                <a:gd name="T26" fmla="*/ 358 w 948"/>
                <a:gd name="T27" fmla="*/ 893 h 893"/>
                <a:gd name="T28" fmla="*/ 385 w 948"/>
                <a:gd name="T29" fmla="*/ 893 h 893"/>
                <a:gd name="T30" fmla="*/ 401 w 948"/>
                <a:gd name="T31" fmla="*/ 854 h 893"/>
                <a:gd name="T32" fmla="*/ 412 w 948"/>
                <a:gd name="T33" fmla="*/ 788 h 893"/>
                <a:gd name="T34" fmla="*/ 424 w 948"/>
                <a:gd name="T35" fmla="*/ 771 h 893"/>
                <a:gd name="T36" fmla="*/ 452 w 948"/>
                <a:gd name="T37" fmla="*/ 754 h 893"/>
                <a:gd name="T38" fmla="*/ 485 w 948"/>
                <a:gd name="T39" fmla="*/ 743 h 893"/>
                <a:gd name="T40" fmla="*/ 501 w 948"/>
                <a:gd name="T41" fmla="*/ 729 h 893"/>
                <a:gd name="T42" fmla="*/ 515 w 948"/>
                <a:gd name="T43" fmla="*/ 702 h 893"/>
                <a:gd name="T44" fmla="*/ 535 w 948"/>
                <a:gd name="T45" fmla="*/ 668 h 893"/>
                <a:gd name="T46" fmla="*/ 547 w 948"/>
                <a:gd name="T47" fmla="*/ 660 h 893"/>
                <a:gd name="T48" fmla="*/ 572 w 948"/>
                <a:gd name="T49" fmla="*/ 659 h 893"/>
                <a:gd name="T50" fmla="*/ 605 w 948"/>
                <a:gd name="T51" fmla="*/ 644 h 893"/>
                <a:gd name="T52" fmla="*/ 639 w 948"/>
                <a:gd name="T53" fmla="*/ 624 h 893"/>
                <a:gd name="T54" fmla="*/ 674 w 948"/>
                <a:gd name="T55" fmla="*/ 613 h 893"/>
                <a:gd name="T56" fmla="*/ 724 w 948"/>
                <a:gd name="T57" fmla="*/ 610 h 893"/>
                <a:gd name="T58" fmla="*/ 788 w 948"/>
                <a:gd name="T59" fmla="*/ 602 h 893"/>
                <a:gd name="T60" fmla="*/ 815 w 948"/>
                <a:gd name="T61" fmla="*/ 594 h 893"/>
                <a:gd name="T62" fmla="*/ 863 w 948"/>
                <a:gd name="T63" fmla="*/ 590 h 893"/>
                <a:gd name="T64" fmla="*/ 901 w 948"/>
                <a:gd name="T65" fmla="*/ 583 h 893"/>
                <a:gd name="T66" fmla="*/ 913 w 948"/>
                <a:gd name="T67" fmla="*/ 574 h 893"/>
                <a:gd name="T68" fmla="*/ 931 w 948"/>
                <a:gd name="T69" fmla="*/ 544 h 893"/>
                <a:gd name="T70" fmla="*/ 943 w 948"/>
                <a:gd name="T71" fmla="*/ 504 h 893"/>
                <a:gd name="T72" fmla="*/ 948 w 948"/>
                <a:gd name="T73" fmla="*/ 461 h 893"/>
                <a:gd name="T74" fmla="*/ 947 w 948"/>
                <a:gd name="T75" fmla="*/ 421 h 893"/>
                <a:gd name="T76" fmla="*/ 943 w 948"/>
                <a:gd name="T77" fmla="*/ 363 h 893"/>
                <a:gd name="T78" fmla="*/ 922 w 948"/>
                <a:gd name="T79" fmla="*/ 356 h 893"/>
                <a:gd name="T80" fmla="*/ 862 w 948"/>
                <a:gd name="T81" fmla="*/ 322 h 893"/>
                <a:gd name="T82" fmla="*/ 794 w 948"/>
                <a:gd name="T83" fmla="*/ 278 h 893"/>
                <a:gd name="T84" fmla="*/ 738 w 948"/>
                <a:gd name="T85" fmla="*/ 216 h 893"/>
                <a:gd name="T86" fmla="*/ 412 w 948"/>
                <a:gd name="T87" fmla="*/ 12 h 893"/>
                <a:gd name="T88" fmla="*/ 348 w 948"/>
                <a:gd name="T89" fmla="*/ 102 h 893"/>
                <a:gd name="T90" fmla="*/ 379 w 948"/>
                <a:gd name="T91" fmla="*/ 405 h 893"/>
                <a:gd name="T92" fmla="*/ 392 w 948"/>
                <a:gd name="T93" fmla="*/ 565 h 893"/>
                <a:gd name="T94" fmla="*/ 93 w 948"/>
                <a:gd name="T95" fmla="*/ 591 h 893"/>
                <a:gd name="T96" fmla="*/ 79 w 948"/>
                <a:gd name="T97" fmla="*/ 606 h 893"/>
                <a:gd name="T98" fmla="*/ 67 w 948"/>
                <a:gd name="T99" fmla="*/ 610 h 893"/>
                <a:gd name="T100" fmla="*/ 57 w 948"/>
                <a:gd name="T101" fmla="*/ 607 h 893"/>
                <a:gd name="T102" fmla="*/ 49 w 948"/>
                <a:gd name="T103" fmla="*/ 591 h 893"/>
                <a:gd name="T104" fmla="*/ 40 w 948"/>
                <a:gd name="T105" fmla="*/ 581 h 893"/>
                <a:gd name="T106" fmla="*/ 29 w 948"/>
                <a:gd name="T107" fmla="*/ 605 h 893"/>
                <a:gd name="T108" fmla="*/ 15 w 948"/>
                <a:gd name="T109" fmla="*/ 623 h 893"/>
                <a:gd name="T110" fmla="*/ 67 w 948"/>
                <a:gd name="T111" fmla="*/ 733 h 893"/>
                <a:gd name="T112" fmla="*/ 61 w 948"/>
                <a:gd name="T113" fmla="*/ 748 h 893"/>
                <a:gd name="T114" fmla="*/ 62 w 948"/>
                <a:gd name="T115" fmla="*/ 760 h 893"/>
                <a:gd name="T116" fmla="*/ 54 w 948"/>
                <a:gd name="T117" fmla="*/ 788 h 8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948" h="893">
                  <a:moveTo>
                    <a:pt x="54" y="788"/>
                  </a:moveTo>
                  <a:lnTo>
                    <a:pt x="74" y="788"/>
                  </a:lnTo>
                  <a:lnTo>
                    <a:pt x="90" y="788"/>
                  </a:lnTo>
                  <a:lnTo>
                    <a:pt x="100" y="788"/>
                  </a:lnTo>
                  <a:lnTo>
                    <a:pt x="106" y="788"/>
                  </a:lnTo>
                  <a:lnTo>
                    <a:pt x="121" y="788"/>
                  </a:lnTo>
                  <a:lnTo>
                    <a:pt x="135" y="787"/>
                  </a:lnTo>
                  <a:lnTo>
                    <a:pt x="140" y="785"/>
                  </a:lnTo>
                  <a:lnTo>
                    <a:pt x="146" y="783"/>
                  </a:lnTo>
                  <a:lnTo>
                    <a:pt x="150" y="780"/>
                  </a:lnTo>
                  <a:lnTo>
                    <a:pt x="152" y="776"/>
                  </a:lnTo>
                  <a:lnTo>
                    <a:pt x="186" y="776"/>
                  </a:lnTo>
                  <a:lnTo>
                    <a:pt x="189" y="788"/>
                  </a:lnTo>
                  <a:lnTo>
                    <a:pt x="193" y="800"/>
                  </a:lnTo>
                  <a:lnTo>
                    <a:pt x="197" y="813"/>
                  </a:lnTo>
                  <a:lnTo>
                    <a:pt x="204" y="825"/>
                  </a:lnTo>
                  <a:lnTo>
                    <a:pt x="207" y="830"/>
                  </a:lnTo>
                  <a:lnTo>
                    <a:pt x="212" y="835"/>
                  </a:lnTo>
                  <a:lnTo>
                    <a:pt x="216" y="839"/>
                  </a:lnTo>
                  <a:lnTo>
                    <a:pt x="221" y="843"/>
                  </a:lnTo>
                  <a:lnTo>
                    <a:pt x="226" y="846"/>
                  </a:lnTo>
                  <a:lnTo>
                    <a:pt x="233" y="848"/>
                  </a:lnTo>
                  <a:lnTo>
                    <a:pt x="239" y="849"/>
                  </a:lnTo>
                  <a:lnTo>
                    <a:pt x="246" y="850"/>
                  </a:lnTo>
                  <a:lnTo>
                    <a:pt x="246" y="862"/>
                  </a:lnTo>
                  <a:lnTo>
                    <a:pt x="246" y="871"/>
                  </a:lnTo>
                  <a:lnTo>
                    <a:pt x="246" y="881"/>
                  </a:lnTo>
                  <a:lnTo>
                    <a:pt x="246" y="893"/>
                  </a:lnTo>
                  <a:lnTo>
                    <a:pt x="326" y="893"/>
                  </a:lnTo>
                  <a:lnTo>
                    <a:pt x="326" y="889"/>
                  </a:lnTo>
                  <a:lnTo>
                    <a:pt x="328" y="884"/>
                  </a:lnTo>
                  <a:lnTo>
                    <a:pt x="330" y="880"/>
                  </a:lnTo>
                  <a:lnTo>
                    <a:pt x="334" y="876"/>
                  </a:lnTo>
                  <a:lnTo>
                    <a:pt x="339" y="868"/>
                  </a:lnTo>
                  <a:lnTo>
                    <a:pt x="346" y="862"/>
                  </a:lnTo>
                  <a:lnTo>
                    <a:pt x="347" y="871"/>
                  </a:lnTo>
                  <a:lnTo>
                    <a:pt x="348" y="880"/>
                  </a:lnTo>
                  <a:lnTo>
                    <a:pt x="349" y="884"/>
                  </a:lnTo>
                  <a:lnTo>
                    <a:pt x="348" y="888"/>
                  </a:lnTo>
                  <a:lnTo>
                    <a:pt x="348" y="891"/>
                  </a:lnTo>
                  <a:lnTo>
                    <a:pt x="346" y="893"/>
                  </a:lnTo>
                  <a:lnTo>
                    <a:pt x="358" y="893"/>
                  </a:lnTo>
                  <a:lnTo>
                    <a:pt x="371" y="893"/>
                  </a:lnTo>
                  <a:lnTo>
                    <a:pt x="381" y="893"/>
                  </a:lnTo>
                  <a:lnTo>
                    <a:pt x="385" y="893"/>
                  </a:lnTo>
                  <a:lnTo>
                    <a:pt x="392" y="881"/>
                  </a:lnTo>
                  <a:lnTo>
                    <a:pt x="397" y="868"/>
                  </a:lnTo>
                  <a:lnTo>
                    <a:pt x="401" y="854"/>
                  </a:lnTo>
                  <a:lnTo>
                    <a:pt x="404" y="841"/>
                  </a:lnTo>
                  <a:lnTo>
                    <a:pt x="408" y="813"/>
                  </a:lnTo>
                  <a:lnTo>
                    <a:pt x="412" y="788"/>
                  </a:lnTo>
                  <a:lnTo>
                    <a:pt x="415" y="782"/>
                  </a:lnTo>
                  <a:lnTo>
                    <a:pt x="418" y="776"/>
                  </a:lnTo>
                  <a:lnTo>
                    <a:pt x="424" y="771"/>
                  </a:lnTo>
                  <a:lnTo>
                    <a:pt x="428" y="767"/>
                  </a:lnTo>
                  <a:lnTo>
                    <a:pt x="440" y="759"/>
                  </a:lnTo>
                  <a:lnTo>
                    <a:pt x="452" y="754"/>
                  </a:lnTo>
                  <a:lnTo>
                    <a:pt x="464" y="750"/>
                  </a:lnTo>
                  <a:lnTo>
                    <a:pt x="475" y="746"/>
                  </a:lnTo>
                  <a:lnTo>
                    <a:pt x="485" y="743"/>
                  </a:lnTo>
                  <a:lnTo>
                    <a:pt x="492" y="739"/>
                  </a:lnTo>
                  <a:lnTo>
                    <a:pt x="496" y="734"/>
                  </a:lnTo>
                  <a:lnTo>
                    <a:pt x="501" y="729"/>
                  </a:lnTo>
                  <a:lnTo>
                    <a:pt x="505" y="723"/>
                  </a:lnTo>
                  <a:lnTo>
                    <a:pt x="508" y="716"/>
                  </a:lnTo>
                  <a:lnTo>
                    <a:pt x="515" y="702"/>
                  </a:lnTo>
                  <a:lnTo>
                    <a:pt x="521" y="690"/>
                  </a:lnTo>
                  <a:lnTo>
                    <a:pt x="528" y="678"/>
                  </a:lnTo>
                  <a:lnTo>
                    <a:pt x="535" y="668"/>
                  </a:lnTo>
                  <a:lnTo>
                    <a:pt x="539" y="664"/>
                  </a:lnTo>
                  <a:lnTo>
                    <a:pt x="542" y="662"/>
                  </a:lnTo>
                  <a:lnTo>
                    <a:pt x="547" y="660"/>
                  </a:lnTo>
                  <a:lnTo>
                    <a:pt x="551" y="659"/>
                  </a:lnTo>
                  <a:lnTo>
                    <a:pt x="562" y="660"/>
                  </a:lnTo>
                  <a:lnTo>
                    <a:pt x="572" y="659"/>
                  </a:lnTo>
                  <a:lnTo>
                    <a:pt x="581" y="657"/>
                  </a:lnTo>
                  <a:lnTo>
                    <a:pt x="588" y="653"/>
                  </a:lnTo>
                  <a:lnTo>
                    <a:pt x="605" y="644"/>
                  </a:lnTo>
                  <a:lnTo>
                    <a:pt x="620" y="634"/>
                  </a:lnTo>
                  <a:lnTo>
                    <a:pt x="629" y="629"/>
                  </a:lnTo>
                  <a:lnTo>
                    <a:pt x="639" y="624"/>
                  </a:lnTo>
                  <a:lnTo>
                    <a:pt x="649" y="620"/>
                  </a:lnTo>
                  <a:lnTo>
                    <a:pt x="661" y="616"/>
                  </a:lnTo>
                  <a:lnTo>
                    <a:pt x="674" y="613"/>
                  </a:lnTo>
                  <a:lnTo>
                    <a:pt x="688" y="610"/>
                  </a:lnTo>
                  <a:lnTo>
                    <a:pt x="706" y="609"/>
                  </a:lnTo>
                  <a:lnTo>
                    <a:pt x="724" y="610"/>
                  </a:lnTo>
                  <a:lnTo>
                    <a:pt x="777" y="610"/>
                  </a:lnTo>
                  <a:lnTo>
                    <a:pt x="783" y="606"/>
                  </a:lnTo>
                  <a:lnTo>
                    <a:pt x="788" y="602"/>
                  </a:lnTo>
                  <a:lnTo>
                    <a:pt x="795" y="600"/>
                  </a:lnTo>
                  <a:lnTo>
                    <a:pt x="800" y="598"/>
                  </a:lnTo>
                  <a:lnTo>
                    <a:pt x="815" y="594"/>
                  </a:lnTo>
                  <a:lnTo>
                    <a:pt x="830" y="592"/>
                  </a:lnTo>
                  <a:lnTo>
                    <a:pt x="845" y="591"/>
                  </a:lnTo>
                  <a:lnTo>
                    <a:pt x="863" y="590"/>
                  </a:lnTo>
                  <a:lnTo>
                    <a:pt x="879" y="588"/>
                  </a:lnTo>
                  <a:lnTo>
                    <a:pt x="897" y="585"/>
                  </a:lnTo>
                  <a:lnTo>
                    <a:pt x="901" y="583"/>
                  </a:lnTo>
                  <a:lnTo>
                    <a:pt x="906" y="580"/>
                  </a:lnTo>
                  <a:lnTo>
                    <a:pt x="909" y="577"/>
                  </a:lnTo>
                  <a:lnTo>
                    <a:pt x="913" y="574"/>
                  </a:lnTo>
                  <a:lnTo>
                    <a:pt x="920" y="565"/>
                  </a:lnTo>
                  <a:lnTo>
                    <a:pt x="925" y="555"/>
                  </a:lnTo>
                  <a:lnTo>
                    <a:pt x="931" y="544"/>
                  </a:lnTo>
                  <a:lnTo>
                    <a:pt x="935" y="531"/>
                  </a:lnTo>
                  <a:lnTo>
                    <a:pt x="940" y="518"/>
                  </a:lnTo>
                  <a:lnTo>
                    <a:pt x="943" y="504"/>
                  </a:lnTo>
                  <a:lnTo>
                    <a:pt x="945" y="490"/>
                  </a:lnTo>
                  <a:lnTo>
                    <a:pt x="947" y="475"/>
                  </a:lnTo>
                  <a:lnTo>
                    <a:pt x="948" y="461"/>
                  </a:lnTo>
                  <a:lnTo>
                    <a:pt x="948" y="447"/>
                  </a:lnTo>
                  <a:lnTo>
                    <a:pt x="948" y="434"/>
                  </a:lnTo>
                  <a:lnTo>
                    <a:pt x="947" y="421"/>
                  </a:lnTo>
                  <a:lnTo>
                    <a:pt x="945" y="410"/>
                  </a:lnTo>
                  <a:lnTo>
                    <a:pt x="943" y="400"/>
                  </a:lnTo>
                  <a:lnTo>
                    <a:pt x="943" y="363"/>
                  </a:lnTo>
                  <a:lnTo>
                    <a:pt x="939" y="362"/>
                  </a:lnTo>
                  <a:lnTo>
                    <a:pt x="931" y="359"/>
                  </a:lnTo>
                  <a:lnTo>
                    <a:pt x="922" y="356"/>
                  </a:lnTo>
                  <a:lnTo>
                    <a:pt x="912" y="350"/>
                  </a:lnTo>
                  <a:lnTo>
                    <a:pt x="888" y="337"/>
                  </a:lnTo>
                  <a:lnTo>
                    <a:pt x="862" y="322"/>
                  </a:lnTo>
                  <a:lnTo>
                    <a:pt x="835" y="305"/>
                  </a:lnTo>
                  <a:lnTo>
                    <a:pt x="811" y="290"/>
                  </a:lnTo>
                  <a:lnTo>
                    <a:pt x="794" y="278"/>
                  </a:lnTo>
                  <a:lnTo>
                    <a:pt x="784" y="271"/>
                  </a:lnTo>
                  <a:lnTo>
                    <a:pt x="764" y="240"/>
                  </a:lnTo>
                  <a:lnTo>
                    <a:pt x="738" y="216"/>
                  </a:lnTo>
                  <a:lnTo>
                    <a:pt x="405" y="0"/>
                  </a:lnTo>
                  <a:lnTo>
                    <a:pt x="408" y="6"/>
                  </a:lnTo>
                  <a:lnTo>
                    <a:pt x="412" y="12"/>
                  </a:lnTo>
                  <a:lnTo>
                    <a:pt x="339" y="12"/>
                  </a:lnTo>
                  <a:lnTo>
                    <a:pt x="341" y="36"/>
                  </a:lnTo>
                  <a:lnTo>
                    <a:pt x="348" y="102"/>
                  </a:lnTo>
                  <a:lnTo>
                    <a:pt x="358" y="193"/>
                  </a:lnTo>
                  <a:lnTo>
                    <a:pt x="368" y="299"/>
                  </a:lnTo>
                  <a:lnTo>
                    <a:pt x="379" y="405"/>
                  </a:lnTo>
                  <a:lnTo>
                    <a:pt x="386" y="498"/>
                  </a:lnTo>
                  <a:lnTo>
                    <a:pt x="390" y="535"/>
                  </a:lnTo>
                  <a:lnTo>
                    <a:pt x="392" y="565"/>
                  </a:lnTo>
                  <a:lnTo>
                    <a:pt x="393" y="583"/>
                  </a:lnTo>
                  <a:lnTo>
                    <a:pt x="392" y="591"/>
                  </a:lnTo>
                  <a:lnTo>
                    <a:pt x="93" y="591"/>
                  </a:lnTo>
                  <a:lnTo>
                    <a:pt x="88" y="597"/>
                  </a:lnTo>
                  <a:lnTo>
                    <a:pt x="82" y="603"/>
                  </a:lnTo>
                  <a:lnTo>
                    <a:pt x="79" y="606"/>
                  </a:lnTo>
                  <a:lnTo>
                    <a:pt x="76" y="608"/>
                  </a:lnTo>
                  <a:lnTo>
                    <a:pt x="71" y="609"/>
                  </a:lnTo>
                  <a:lnTo>
                    <a:pt x="67" y="610"/>
                  </a:lnTo>
                  <a:lnTo>
                    <a:pt x="64" y="609"/>
                  </a:lnTo>
                  <a:lnTo>
                    <a:pt x="60" y="608"/>
                  </a:lnTo>
                  <a:lnTo>
                    <a:pt x="57" y="607"/>
                  </a:lnTo>
                  <a:lnTo>
                    <a:pt x="55" y="604"/>
                  </a:lnTo>
                  <a:lnTo>
                    <a:pt x="51" y="598"/>
                  </a:lnTo>
                  <a:lnTo>
                    <a:pt x="49" y="591"/>
                  </a:lnTo>
                  <a:lnTo>
                    <a:pt x="47" y="578"/>
                  </a:lnTo>
                  <a:lnTo>
                    <a:pt x="47" y="573"/>
                  </a:lnTo>
                  <a:lnTo>
                    <a:pt x="40" y="581"/>
                  </a:lnTo>
                  <a:lnTo>
                    <a:pt x="36" y="590"/>
                  </a:lnTo>
                  <a:lnTo>
                    <a:pt x="33" y="598"/>
                  </a:lnTo>
                  <a:lnTo>
                    <a:pt x="29" y="605"/>
                  </a:lnTo>
                  <a:lnTo>
                    <a:pt x="26" y="612"/>
                  </a:lnTo>
                  <a:lnTo>
                    <a:pt x="22" y="618"/>
                  </a:lnTo>
                  <a:lnTo>
                    <a:pt x="15" y="623"/>
                  </a:lnTo>
                  <a:lnTo>
                    <a:pt x="6" y="628"/>
                  </a:lnTo>
                  <a:lnTo>
                    <a:pt x="0" y="709"/>
                  </a:lnTo>
                  <a:lnTo>
                    <a:pt x="67" y="733"/>
                  </a:lnTo>
                  <a:lnTo>
                    <a:pt x="65" y="738"/>
                  </a:lnTo>
                  <a:lnTo>
                    <a:pt x="62" y="743"/>
                  </a:lnTo>
                  <a:lnTo>
                    <a:pt x="61" y="748"/>
                  </a:lnTo>
                  <a:lnTo>
                    <a:pt x="61" y="753"/>
                  </a:lnTo>
                  <a:lnTo>
                    <a:pt x="61" y="757"/>
                  </a:lnTo>
                  <a:lnTo>
                    <a:pt x="62" y="760"/>
                  </a:lnTo>
                  <a:lnTo>
                    <a:pt x="65" y="763"/>
                  </a:lnTo>
                  <a:lnTo>
                    <a:pt x="67" y="764"/>
                  </a:lnTo>
                  <a:lnTo>
                    <a:pt x="54" y="788"/>
                  </a:lnTo>
                </a:path>
              </a:pathLst>
            </a:custGeom>
            <a:grpFill/>
            <a:ln w="9525" cmpd="sng">
              <a:noFill/>
              <a:prstDash val="solid"/>
              <a:round/>
              <a:headEnd/>
              <a:tailEnd/>
            </a:ln>
          </p:spPr>
          <p:txBody>
            <a:bodyPr/>
            <a:lstStyle/>
            <a:p>
              <a:endParaRPr lang="en-US" sz="2178"/>
            </a:p>
          </p:txBody>
        </p:sp>
        <p:sp>
          <p:nvSpPr>
            <p:cNvPr id="173" name="Freeform 237">
              <a:extLst>
                <a:ext uri="{FF2B5EF4-FFF2-40B4-BE49-F238E27FC236}">
                  <a16:creationId xmlns:a16="http://schemas.microsoft.com/office/drawing/2014/main" id="{4D1ED254-CF87-4077-AD40-983E228E281E}"/>
                </a:ext>
              </a:extLst>
            </p:cNvPr>
            <p:cNvSpPr>
              <a:spLocks/>
            </p:cNvSpPr>
            <p:nvPr>
              <p:custDataLst>
                <p:tags r:id="rId164"/>
              </p:custDataLst>
            </p:nvPr>
          </p:nvSpPr>
          <p:spPr bwMode="auto">
            <a:xfrm>
              <a:off x="3808413" y="2479675"/>
              <a:ext cx="493712" cy="579438"/>
            </a:xfrm>
            <a:custGeom>
              <a:avLst/>
              <a:gdLst>
                <a:gd name="T0" fmla="*/ 238 w 373"/>
                <a:gd name="T1" fmla="*/ 367 h 370"/>
                <a:gd name="T2" fmla="*/ 244 w 373"/>
                <a:gd name="T3" fmla="*/ 365 h 370"/>
                <a:gd name="T4" fmla="*/ 255 w 373"/>
                <a:gd name="T5" fmla="*/ 368 h 370"/>
                <a:gd name="T6" fmla="*/ 372 w 373"/>
                <a:gd name="T7" fmla="*/ 277 h 370"/>
                <a:gd name="T8" fmla="*/ 369 w 373"/>
                <a:gd name="T9" fmla="*/ 270 h 370"/>
                <a:gd name="T10" fmla="*/ 361 w 373"/>
                <a:gd name="T11" fmla="*/ 264 h 370"/>
                <a:gd name="T12" fmla="*/ 347 w 373"/>
                <a:gd name="T13" fmla="*/ 259 h 370"/>
                <a:gd name="T14" fmla="*/ 339 w 373"/>
                <a:gd name="T15" fmla="*/ 254 h 370"/>
                <a:gd name="T16" fmla="*/ 336 w 373"/>
                <a:gd name="T17" fmla="*/ 247 h 370"/>
                <a:gd name="T18" fmla="*/ 337 w 373"/>
                <a:gd name="T19" fmla="*/ 228 h 370"/>
                <a:gd name="T20" fmla="*/ 337 w 373"/>
                <a:gd name="T21" fmla="*/ 196 h 370"/>
                <a:gd name="T22" fmla="*/ 334 w 373"/>
                <a:gd name="T23" fmla="*/ 168 h 370"/>
                <a:gd name="T24" fmla="*/ 329 w 373"/>
                <a:gd name="T25" fmla="*/ 155 h 370"/>
                <a:gd name="T26" fmla="*/ 323 w 373"/>
                <a:gd name="T27" fmla="*/ 142 h 370"/>
                <a:gd name="T28" fmla="*/ 315 w 373"/>
                <a:gd name="T29" fmla="*/ 109 h 370"/>
                <a:gd name="T30" fmla="*/ 306 w 373"/>
                <a:gd name="T31" fmla="*/ 90 h 370"/>
                <a:gd name="T32" fmla="*/ 297 w 373"/>
                <a:gd name="T33" fmla="*/ 78 h 370"/>
                <a:gd name="T34" fmla="*/ 300 w 373"/>
                <a:gd name="T35" fmla="*/ 63 h 370"/>
                <a:gd name="T36" fmla="*/ 301 w 373"/>
                <a:gd name="T37" fmla="*/ 43 h 370"/>
                <a:gd name="T38" fmla="*/ 302 w 373"/>
                <a:gd name="T39" fmla="*/ 23 h 370"/>
                <a:gd name="T40" fmla="*/ 310 w 373"/>
                <a:gd name="T41" fmla="*/ 7 h 370"/>
                <a:gd name="T42" fmla="*/ 302 w 373"/>
                <a:gd name="T43" fmla="*/ 6 h 370"/>
                <a:gd name="T44" fmla="*/ 278 w 373"/>
                <a:gd name="T45" fmla="*/ 12 h 370"/>
                <a:gd name="T46" fmla="*/ 245 w 373"/>
                <a:gd name="T47" fmla="*/ 12 h 370"/>
                <a:gd name="T48" fmla="*/ 206 w 373"/>
                <a:gd name="T49" fmla="*/ 14 h 370"/>
                <a:gd name="T50" fmla="*/ 168 w 373"/>
                <a:gd name="T51" fmla="*/ 24 h 370"/>
                <a:gd name="T52" fmla="*/ 145 w 373"/>
                <a:gd name="T53" fmla="*/ 32 h 370"/>
                <a:gd name="T54" fmla="*/ 124 w 373"/>
                <a:gd name="T55" fmla="*/ 44 h 370"/>
                <a:gd name="T56" fmla="*/ 123 w 373"/>
                <a:gd name="T57" fmla="*/ 52 h 370"/>
                <a:gd name="T58" fmla="*/ 131 w 373"/>
                <a:gd name="T59" fmla="*/ 89 h 370"/>
                <a:gd name="T60" fmla="*/ 134 w 373"/>
                <a:gd name="T61" fmla="*/ 93 h 370"/>
                <a:gd name="T62" fmla="*/ 141 w 373"/>
                <a:gd name="T63" fmla="*/ 98 h 370"/>
                <a:gd name="T64" fmla="*/ 142 w 373"/>
                <a:gd name="T65" fmla="*/ 102 h 370"/>
                <a:gd name="T66" fmla="*/ 139 w 373"/>
                <a:gd name="T67" fmla="*/ 107 h 370"/>
                <a:gd name="T68" fmla="*/ 128 w 373"/>
                <a:gd name="T69" fmla="*/ 107 h 370"/>
                <a:gd name="T70" fmla="*/ 106 w 373"/>
                <a:gd name="T71" fmla="*/ 113 h 370"/>
                <a:gd name="T72" fmla="*/ 95 w 373"/>
                <a:gd name="T73" fmla="*/ 122 h 370"/>
                <a:gd name="T74" fmla="*/ 90 w 373"/>
                <a:gd name="T75" fmla="*/ 131 h 370"/>
                <a:gd name="T76" fmla="*/ 82 w 373"/>
                <a:gd name="T77" fmla="*/ 137 h 370"/>
                <a:gd name="T78" fmla="*/ 66 w 373"/>
                <a:gd name="T79" fmla="*/ 150 h 370"/>
                <a:gd name="T80" fmla="*/ 51 w 373"/>
                <a:gd name="T81" fmla="*/ 158 h 370"/>
                <a:gd name="T82" fmla="*/ 31 w 373"/>
                <a:gd name="T83" fmla="*/ 160 h 370"/>
                <a:gd name="T84" fmla="*/ 20 w 373"/>
                <a:gd name="T85" fmla="*/ 164 h 370"/>
                <a:gd name="T86" fmla="*/ 8 w 373"/>
                <a:gd name="T87" fmla="*/ 174 h 370"/>
                <a:gd name="T88" fmla="*/ 0 w 373"/>
                <a:gd name="T89" fmla="*/ 200 h 370"/>
                <a:gd name="T90" fmla="*/ 179 w 373"/>
                <a:gd name="T91" fmla="*/ 331 h 370"/>
                <a:gd name="T92" fmla="*/ 201 w 373"/>
                <a:gd name="T93" fmla="*/ 352 h 370"/>
                <a:gd name="T94" fmla="*/ 229 w 373"/>
                <a:gd name="T95" fmla="*/ 368 h 3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373" h="370">
                  <a:moveTo>
                    <a:pt x="235" y="370"/>
                  </a:moveTo>
                  <a:lnTo>
                    <a:pt x="237" y="369"/>
                  </a:lnTo>
                  <a:lnTo>
                    <a:pt x="238" y="367"/>
                  </a:lnTo>
                  <a:lnTo>
                    <a:pt x="238" y="367"/>
                  </a:lnTo>
                  <a:lnTo>
                    <a:pt x="240" y="366"/>
                  </a:lnTo>
                  <a:lnTo>
                    <a:pt x="241" y="366"/>
                  </a:lnTo>
                  <a:lnTo>
                    <a:pt x="242" y="365"/>
                  </a:lnTo>
                  <a:lnTo>
                    <a:pt x="244" y="365"/>
                  </a:lnTo>
                  <a:lnTo>
                    <a:pt x="245" y="365"/>
                  </a:lnTo>
                  <a:lnTo>
                    <a:pt x="249" y="366"/>
                  </a:lnTo>
                  <a:lnTo>
                    <a:pt x="252" y="367"/>
                  </a:lnTo>
                  <a:lnTo>
                    <a:pt x="255" y="368"/>
                  </a:lnTo>
                  <a:lnTo>
                    <a:pt x="257" y="370"/>
                  </a:lnTo>
                  <a:lnTo>
                    <a:pt x="373" y="282"/>
                  </a:lnTo>
                  <a:lnTo>
                    <a:pt x="373" y="279"/>
                  </a:lnTo>
                  <a:lnTo>
                    <a:pt x="372" y="277"/>
                  </a:lnTo>
                  <a:lnTo>
                    <a:pt x="372" y="275"/>
                  </a:lnTo>
                  <a:lnTo>
                    <a:pt x="371" y="273"/>
                  </a:lnTo>
                  <a:lnTo>
                    <a:pt x="370" y="271"/>
                  </a:lnTo>
                  <a:lnTo>
                    <a:pt x="369" y="270"/>
                  </a:lnTo>
                  <a:lnTo>
                    <a:pt x="368" y="268"/>
                  </a:lnTo>
                  <a:lnTo>
                    <a:pt x="367" y="267"/>
                  </a:lnTo>
                  <a:lnTo>
                    <a:pt x="364" y="265"/>
                  </a:lnTo>
                  <a:lnTo>
                    <a:pt x="361" y="264"/>
                  </a:lnTo>
                  <a:lnTo>
                    <a:pt x="358" y="262"/>
                  </a:lnTo>
                  <a:lnTo>
                    <a:pt x="354" y="261"/>
                  </a:lnTo>
                  <a:lnTo>
                    <a:pt x="351" y="260"/>
                  </a:lnTo>
                  <a:lnTo>
                    <a:pt x="347" y="259"/>
                  </a:lnTo>
                  <a:lnTo>
                    <a:pt x="344" y="258"/>
                  </a:lnTo>
                  <a:lnTo>
                    <a:pt x="342" y="256"/>
                  </a:lnTo>
                  <a:lnTo>
                    <a:pt x="340" y="255"/>
                  </a:lnTo>
                  <a:lnTo>
                    <a:pt x="339" y="254"/>
                  </a:lnTo>
                  <a:lnTo>
                    <a:pt x="338" y="252"/>
                  </a:lnTo>
                  <a:lnTo>
                    <a:pt x="337" y="251"/>
                  </a:lnTo>
                  <a:lnTo>
                    <a:pt x="337" y="249"/>
                  </a:lnTo>
                  <a:lnTo>
                    <a:pt x="336" y="247"/>
                  </a:lnTo>
                  <a:lnTo>
                    <a:pt x="336" y="245"/>
                  </a:lnTo>
                  <a:lnTo>
                    <a:pt x="336" y="243"/>
                  </a:lnTo>
                  <a:lnTo>
                    <a:pt x="336" y="235"/>
                  </a:lnTo>
                  <a:lnTo>
                    <a:pt x="337" y="228"/>
                  </a:lnTo>
                  <a:lnTo>
                    <a:pt x="338" y="220"/>
                  </a:lnTo>
                  <a:lnTo>
                    <a:pt x="338" y="214"/>
                  </a:lnTo>
                  <a:lnTo>
                    <a:pt x="338" y="205"/>
                  </a:lnTo>
                  <a:lnTo>
                    <a:pt x="337" y="196"/>
                  </a:lnTo>
                  <a:lnTo>
                    <a:pt x="337" y="186"/>
                  </a:lnTo>
                  <a:lnTo>
                    <a:pt x="336" y="177"/>
                  </a:lnTo>
                  <a:lnTo>
                    <a:pt x="335" y="172"/>
                  </a:lnTo>
                  <a:lnTo>
                    <a:pt x="334" y="168"/>
                  </a:lnTo>
                  <a:lnTo>
                    <a:pt x="333" y="164"/>
                  </a:lnTo>
                  <a:lnTo>
                    <a:pt x="332" y="160"/>
                  </a:lnTo>
                  <a:lnTo>
                    <a:pt x="330" y="157"/>
                  </a:lnTo>
                  <a:lnTo>
                    <a:pt x="329" y="155"/>
                  </a:lnTo>
                  <a:lnTo>
                    <a:pt x="327" y="153"/>
                  </a:lnTo>
                  <a:lnTo>
                    <a:pt x="325" y="152"/>
                  </a:lnTo>
                  <a:lnTo>
                    <a:pt x="324" y="147"/>
                  </a:lnTo>
                  <a:lnTo>
                    <a:pt x="323" y="142"/>
                  </a:lnTo>
                  <a:lnTo>
                    <a:pt x="322" y="136"/>
                  </a:lnTo>
                  <a:lnTo>
                    <a:pt x="321" y="130"/>
                  </a:lnTo>
                  <a:lnTo>
                    <a:pt x="319" y="120"/>
                  </a:lnTo>
                  <a:lnTo>
                    <a:pt x="315" y="109"/>
                  </a:lnTo>
                  <a:lnTo>
                    <a:pt x="313" y="104"/>
                  </a:lnTo>
                  <a:lnTo>
                    <a:pt x="311" y="99"/>
                  </a:lnTo>
                  <a:lnTo>
                    <a:pt x="308" y="94"/>
                  </a:lnTo>
                  <a:lnTo>
                    <a:pt x="306" y="90"/>
                  </a:lnTo>
                  <a:lnTo>
                    <a:pt x="304" y="86"/>
                  </a:lnTo>
                  <a:lnTo>
                    <a:pt x="301" y="83"/>
                  </a:lnTo>
                  <a:lnTo>
                    <a:pt x="299" y="80"/>
                  </a:lnTo>
                  <a:lnTo>
                    <a:pt x="297" y="78"/>
                  </a:lnTo>
                  <a:lnTo>
                    <a:pt x="298" y="74"/>
                  </a:lnTo>
                  <a:lnTo>
                    <a:pt x="299" y="69"/>
                  </a:lnTo>
                  <a:lnTo>
                    <a:pt x="300" y="66"/>
                  </a:lnTo>
                  <a:lnTo>
                    <a:pt x="300" y="63"/>
                  </a:lnTo>
                  <a:lnTo>
                    <a:pt x="301" y="60"/>
                  </a:lnTo>
                  <a:lnTo>
                    <a:pt x="303" y="57"/>
                  </a:lnTo>
                  <a:lnTo>
                    <a:pt x="302" y="50"/>
                  </a:lnTo>
                  <a:lnTo>
                    <a:pt x="301" y="43"/>
                  </a:lnTo>
                  <a:lnTo>
                    <a:pt x="301" y="37"/>
                  </a:lnTo>
                  <a:lnTo>
                    <a:pt x="301" y="32"/>
                  </a:lnTo>
                  <a:lnTo>
                    <a:pt x="301" y="27"/>
                  </a:lnTo>
                  <a:lnTo>
                    <a:pt x="302" y="23"/>
                  </a:lnTo>
                  <a:lnTo>
                    <a:pt x="303" y="19"/>
                  </a:lnTo>
                  <a:lnTo>
                    <a:pt x="304" y="16"/>
                  </a:lnTo>
                  <a:lnTo>
                    <a:pt x="307" y="11"/>
                  </a:lnTo>
                  <a:lnTo>
                    <a:pt x="310" y="7"/>
                  </a:lnTo>
                  <a:lnTo>
                    <a:pt x="312" y="3"/>
                  </a:lnTo>
                  <a:lnTo>
                    <a:pt x="314" y="0"/>
                  </a:lnTo>
                  <a:lnTo>
                    <a:pt x="308" y="3"/>
                  </a:lnTo>
                  <a:lnTo>
                    <a:pt x="302" y="6"/>
                  </a:lnTo>
                  <a:lnTo>
                    <a:pt x="297" y="8"/>
                  </a:lnTo>
                  <a:lnTo>
                    <a:pt x="290" y="9"/>
                  </a:lnTo>
                  <a:lnTo>
                    <a:pt x="284" y="11"/>
                  </a:lnTo>
                  <a:lnTo>
                    <a:pt x="278" y="12"/>
                  </a:lnTo>
                  <a:lnTo>
                    <a:pt x="271" y="12"/>
                  </a:lnTo>
                  <a:lnTo>
                    <a:pt x="264" y="12"/>
                  </a:lnTo>
                  <a:lnTo>
                    <a:pt x="256" y="12"/>
                  </a:lnTo>
                  <a:lnTo>
                    <a:pt x="245" y="12"/>
                  </a:lnTo>
                  <a:lnTo>
                    <a:pt x="233" y="12"/>
                  </a:lnTo>
                  <a:lnTo>
                    <a:pt x="222" y="12"/>
                  </a:lnTo>
                  <a:lnTo>
                    <a:pt x="215" y="13"/>
                  </a:lnTo>
                  <a:lnTo>
                    <a:pt x="206" y="14"/>
                  </a:lnTo>
                  <a:lnTo>
                    <a:pt x="197" y="16"/>
                  </a:lnTo>
                  <a:lnTo>
                    <a:pt x="187" y="18"/>
                  </a:lnTo>
                  <a:lnTo>
                    <a:pt x="177" y="21"/>
                  </a:lnTo>
                  <a:lnTo>
                    <a:pt x="168" y="24"/>
                  </a:lnTo>
                  <a:lnTo>
                    <a:pt x="159" y="26"/>
                  </a:lnTo>
                  <a:lnTo>
                    <a:pt x="153" y="29"/>
                  </a:lnTo>
                  <a:lnTo>
                    <a:pt x="150" y="30"/>
                  </a:lnTo>
                  <a:lnTo>
                    <a:pt x="145" y="32"/>
                  </a:lnTo>
                  <a:lnTo>
                    <a:pt x="140" y="34"/>
                  </a:lnTo>
                  <a:lnTo>
                    <a:pt x="135" y="37"/>
                  </a:lnTo>
                  <a:lnTo>
                    <a:pt x="130" y="40"/>
                  </a:lnTo>
                  <a:lnTo>
                    <a:pt x="124" y="44"/>
                  </a:lnTo>
                  <a:lnTo>
                    <a:pt x="119" y="48"/>
                  </a:lnTo>
                  <a:lnTo>
                    <a:pt x="116" y="51"/>
                  </a:lnTo>
                  <a:lnTo>
                    <a:pt x="118" y="52"/>
                  </a:lnTo>
                  <a:lnTo>
                    <a:pt x="123" y="52"/>
                  </a:lnTo>
                  <a:lnTo>
                    <a:pt x="128" y="53"/>
                  </a:lnTo>
                  <a:lnTo>
                    <a:pt x="131" y="53"/>
                  </a:lnTo>
                  <a:lnTo>
                    <a:pt x="131" y="88"/>
                  </a:lnTo>
                  <a:lnTo>
                    <a:pt x="131" y="89"/>
                  </a:lnTo>
                  <a:lnTo>
                    <a:pt x="131" y="90"/>
                  </a:lnTo>
                  <a:lnTo>
                    <a:pt x="132" y="91"/>
                  </a:lnTo>
                  <a:lnTo>
                    <a:pt x="133" y="92"/>
                  </a:lnTo>
                  <a:lnTo>
                    <a:pt x="134" y="93"/>
                  </a:lnTo>
                  <a:lnTo>
                    <a:pt x="136" y="94"/>
                  </a:lnTo>
                  <a:lnTo>
                    <a:pt x="138" y="95"/>
                  </a:lnTo>
                  <a:lnTo>
                    <a:pt x="140" y="97"/>
                  </a:lnTo>
                  <a:lnTo>
                    <a:pt x="141" y="98"/>
                  </a:lnTo>
                  <a:lnTo>
                    <a:pt x="141" y="99"/>
                  </a:lnTo>
                  <a:lnTo>
                    <a:pt x="142" y="100"/>
                  </a:lnTo>
                  <a:lnTo>
                    <a:pt x="142" y="101"/>
                  </a:lnTo>
                  <a:lnTo>
                    <a:pt x="142" y="102"/>
                  </a:lnTo>
                  <a:lnTo>
                    <a:pt x="141" y="104"/>
                  </a:lnTo>
                  <a:lnTo>
                    <a:pt x="141" y="105"/>
                  </a:lnTo>
                  <a:lnTo>
                    <a:pt x="140" y="106"/>
                  </a:lnTo>
                  <a:lnTo>
                    <a:pt x="139" y="107"/>
                  </a:lnTo>
                  <a:lnTo>
                    <a:pt x="138" y="107"/>
                  </a:lnTo>
                  <a:lnTo>
                    <a:pt x="136" y="107"/>
                  </a:lnTo>
                  <a:lnTo>
                    <a:pt x="135" y="108"/>
                  </a:lnTo>
                  <a:lnTo>
                    <a:pt x="128" y="107"/>
                  </a:lnTo>
                  <a:lnTo>
                    <a:pt x="120" y="107"/>
                  </a:lnTo>
                  <a:lnTo>
                    <a:pt x="116" y="108"/>
                  </a:lnTo>
                  <a:lnTo>
                    <a:pt x="112" y="111"/>
                  </a:lnTo>
                  <a:lnTo>
                    <a:pt x="106" y="113"/>
                  </a:lnTo>
                  <a:lnTo>
                    <a:pt x="101" y="116"/>
                  </a:lnTo>
                  <a:lnTo>
                    <a:pt x="99" y="118"/>
                  </a:lnTo>
                  <a:lnTo>
                    <a:pt x="97" y="120"/>
                  </a:lnTo>
                  <a:lnTo>
                    <a:pt x="95" y="122"/>
                  </a:lnTo>
                  <a:lnTo>
                    <a:pt x="93" y="124"/>
                  </a:lnTo>
                  <a:lnTo>
                    <a:pt x="92" y="126"/>
                  </a:lnTo>
                  <a:lnTo>
                    <a:pt x="91" y="128"/>
                  </a:lnTo>
                  <a:lnTo>
                    <a:pt x="90" y="131"/>
                  </a:lnTo>
                  <a:lnTo>
                    <a:pt x="90" y="133"/>
                  </a:lnTo>
                  <a:lnTo>
                    <a:pt x="87" y="134"/>
                  </a:lnTo>
                  <a:lnTo>
                    <a:pt x="84" y="135"/>
                  </a:lnTo>
                  <a:lnTo>
                    <a:pt x="82" y="137"/>
                  </a:lnTo>
                  <a:lnTo>
                    <a:pt x="79" y="139"/>
                  </a:lnTo>
                  <a:lnTo>
                    <a:pt x="74" y="143"/>
                  </a:lnTo>
                  <a:lnTo>
                    <a:pt x="69" y="148"/>
                  </a:lnTo>
                  <a:lnTo>
                    <a:pt x="66" y="150"/>
                  </a:lnTo>
                  <a:lnTo>
                    <a:pt x="62" y="152"/>
                  </a:lnTo>
                  <a:lnTo>
                    <a:pt x="59" y="155"/>
                  </a:lnTo>
                  <a:lnTo>
                    <a:pt x="55" y="156"/>
                  </a:lnTo>
                  <a:lnTo>
                    <a:pt x="51" y="158"/>
                  </a:lnTo>
                  <a:lnTo>
                    <a:pt x="46" y="159"/>
                  </a:lnTo>
                  <a:lnTo>
                    <a:pt x="41" y="160"/>
                  </a:lnTo>
                  <a:lnTo>
                    <a:pt x="35" y="160"/>
                  </a:lnTo>
                  <a:lnTo>
                    <a:pt x="31" y="160"/>
                  </a:lnTo>
                  <a:lnTo>
                    <a:pt x="29" y="161"/>
                  </a:lnTo>
                  <a:lnTo>
                    <a:pt x="26" y="161"/>
                  </a:lnTo>
                  <a:lnTo>
                    <a:pt x="24" y="162"/>
                  </a:lnTo>
                  <a:lnTo>
                    <a:pt x="20" y="164"/>
                  </a:lnTo>
                  <a:lnTo>
                    <a:pt x="17" y="167"/>
                  </a:lnTo>
                  <a:lnTo>
                    <a:pt x="13" y="169"/>
                  </a:lnTo>
                  <a:lnTo>
                    <a:pt x="10" y="172"/>
                  </a:lnTo>
                  <a:lnTo>
                    <a:pt x="8" y="174"/>
                  </a:lnTo>
                  <a:lnTo>
                    <a:pt x="6" y="175"/>
                  </a:lnTo>
                  <a:lnTo>
                    <a:pt x="3" y="176"/>
                  </a:lnTo>
                  <a:lnTo>
                    <a:pt x="0" y="177"/>
                  </a:lnTo>
                  <a:lnTo>
                    <a:pt x="0" y="200"/>
                  </a:lnTo>
                  <a:lnTo>
                    <a:pt x="0" y="208"/>
                  </a:lnTo>
                  <a:lnTo>
                    <a:pt x="69" y="253"/>
                  </a:lnTo>
                  <a:lnTo>
                    <a:pt x="170" y="323"/>
                  </a:lnTo>
                  <a:lnTo>
                    <a:pt x="179" y="331"/>
                  </a:lnTo>
                  <a:lnTo>
                    <a:pt x="185" y="341"/>
                  </a:lnTo>
                  <a:lnTo>
                    <a:pt x="189" y="344"/>
                  </a:lnTo>
                  <a:lnTo>
                    <a:pt x="194" y="347"/>
                  </a:lnTo>
                  <a:lnTo>
                    <a:pt x="201" y="352"/>
                  </a:lnTo>
                  <a:lnTo>
                    <a:pt x="210" y="357"/>
                  </a:lnTo>
                  <a:lnTo>
                    <a:pt x="218" y="362"/>
                  </a:lnTo>
                  <a:lnTo>
                    <a:pt x="226" y="366"/>
                  </a:lnTo>
                  <a:lnTo>
                    <a:pt x="229" y="368"/>
                  </a:lnTo>
                  <a:lnTo>
                    <a:pt x="232" y="369"/>
                  </a:lnTo>
                  <a:lnTo>
                    <a:pt x="234" y="370"/>
                  </a:lnTo>
                  <a:lnTo>
                    <a:pt x="235" y="370"/>
                  </a:lnTo>
                </a:path>
              </a:pathLst>
            </a:custGeom>
            <a:grpFill/>
            <a:ln w="9525" cmpd="sng">
              <a:noFill/>
              <a:prstDash val="solid"/>
              <a:round/>
              <a:headEnd/>
              <a:tailEnd/>
            </a:ln>
          </p:spPr>
          <p:txBody>
            <a:bodyPr/>
            <a:lstStyle/>
            <a:p>
              <a:endParaRPr lang="en-US" sz="2178"/>
            </a:p>
          </p:txBody>
        </p:sp>
        <p:sp>
          <p:nvSpPr>
            <p:cNvPr id="174" name="Freeform 238">
              <a:extLst>
                <a:ext uri="{FF2B5EF4-FFF2-40B4-BE49-F238E27FC236}">
                  <a16:creationId xmlns:a16="http://schemas.microsoft.com/office/drawing/2014/main" id="{EBDC0858-E054-4417-88AA-19935476ADCB}"/>
                </a:ext>
              </a:extLst>
            </p:cNvPr>
            <p:cNvSpPr>
              <a:spLocks/>
            </p:cNvSpPr>
            <p:nvPr>
              <p:custDataLst>
                <p:tags r:id="rId165"/>
              </p:custDataLst>
            </p:nvPr>
          </p:nvSpPr>
          <p:spPr bwMode="auto">
            <a:xfrm>
              <a:off x="4244975" y="2614613"/>
              <a:ext cx="384175" cy="436562"/>
            </a:xfrm>
            <a:custGeom>
              <a:avLst/>
              <a:gdLst>
                <a:gd name="T0" fmla="*/ 36 w 877"/>
                <a:gd name="T1" fmla="*/ 141 h 826"/>
                <a:gd name="T2" fmla="*/ 46 w 877"/>
                <a:gd name="T3" fmla="*/ 109 h 826"/>
                <a:gd name="T4" fmla="*/ 46 w 877"/>
                <a:gd name="T5" fmla="*/ 70 h 826"/>
                <a:gd name="T6" fmla="*/ 61 w 877"/>
                <a:gd name="T7" fmla="*/ 64 h 826"/>
                <a:gd name="T8" fmla="*/ 89 w 877"/>
                <a:gd name="T9" fmla="*/ 55 h 826"/>
                <a:gd name="T10" fmla="*/ 99 w 877"/>
                <a:gd name="T11" fmla="*/ 20 h 826"/>
                <a:gd name="T12" fmla="*/ 168 w 877"/>
                <a:gd name="T13" fmla="*/ 6 h 826"/>
                <a:gd name="T14" fmla="*/ 242 w 877"/>
                <a:gd name="T15" fmla="*/ 24 h 826"/>
                <a:gd name="T16" fmla="*/ 273 w 877"/>
                <a:gd name="T17" fmla="*/ 43 h 826"/>
                <a:gd name="T18" fmla="*/ 285 w 877"/>
                <a:gd name="T19" fmla="*/ 78 h 826"/>
                <a:gd name="T20" fmla="*/ 295 w 877"/>
                <a:gd name="T21" fmla="*/ 101 h 826"/>
                <a:gd name="T22" fmla="*/ 325 w 877"/>
                <a:gd name="T23" fmla="*/ 110 h 826"/>
                <a:gd name="T24" fmla="*/ 363 w 877"/>
                <a:gd name="T25" fmla="*/ 109 h 826"/>
                <a:gd name="T26" fmla="*/ 421 w 877"/>
                <a:gd name="T27" fmla="*/ 133 h 826"/>
                <a:gd name="T28" fmla="*/ 478 w 877"/>
                <a:gd name="T29" fmla="*/ 162 h 826"/>
                <a:gd name="T30" fmla="*/ 513 w 877"/>
                <a:gd name="T31" fmla="*/ 166 h 826"/>
                <a:gd name="T32" fmla="*/ 538 w 877"/>
                <a:gd name="T33" fmla="*/ 158 h 826"/>
                <a:gd name="T34" fmla="*/ 549 w 877"/>
                <a:gd name="T35" fmla="*/ 126 h 826"/>
                <a:gd name="T36" fmla="*/ 544 w 877"/>
                <a:gd name="T37" fmla="*/ 103 h 826"/>
                <a:gd name="T38" fmla="*/ 531 w 877"/>
                <a:gd name="T39" fmla="*/ 81 h 826"/>
                <a:gd name="T40" fmla="*/ 539 w 877"/>
                <a:gd name="T41" fmla="*/ 49 h 826"/>
                <a:gd name="T42" fmla="*/ 574 w 877"/>
                <a:gd name="T43" fmla="*/ 34 h 826"/>
                <a:gd name="T44" fmla="*/ 617 w 877"/>
                <a:gd name="T45" fmla="*/ 4 h 826"/>
                <a:gd name="T46" fmla="*/ 650 w 877"/>
                <a:gd name="T47" fmla="*/ 0 h 826"/>
                <a:gd name="T48" fmla="*/ 681 w 877"/>
                <a:gd name="T49" fmla="*/ 6 h 826"/>
                <a:gd name="T50" fmla="*/ 695 w 877"/>
                <a:gd name="T51" fmla="*/ 24 h 826"/>
                <a:gd name="T52" fmla="*/ 706 w 877"/>
                <a:gd name="T53" fmla="*/ 50 h 826"/>
                <a:gd name="T54" fmla="*/ 728 w 877"/>
                <a:gd name="T55" fmla="*/ 63 h 826"/>
                <a:gd name="T56" fmla="*/ 798 w 877"/>
                <a:gd name="T57" fmla="*/ 71 h 826"/>
                <a:gd name="T58" fmla="*/ 830 w 877"/>
                <a:gd name="T59" fmla="*/ 97 h 826"/>
                <a:gd name="T60" fmla="*/ 834 w 877"/>
                <a:gd name="T61" fmla="*/ 117 h 826"/>
                <a:gd name="T62" fmla="*/ 843 w 877"/>
                <a:gd name="T63" fmla="*/ 140 h 826"/>
                <a:gd name="T64" fmla="*/ 836 w 877"/>
                <a:gd name="T65" fmla="*/ 159 h 826"/>
                <a:gd name="T66" fmla="*/ 824 w 877"/>
                <a:gd name="T67" fmla="*/ 170 h 826"/>
                <a:gd name="T68" fmla="*/ 829 w 877"/>
                <a:gd name="T69" fmla="*/ 207 h 826"/>
                <a:gd name="T70" fmla="*/ 858 w 877"/>
                <a:gd name="T71" fmla="*/ 245 h 826"/>
                <a:gd name="T72" fmla="*/ 876 w 877"/>
                <a:gd name="T73" fmla="*/ 687 h 826"/>
                <a:gd name="T74" fmla="*/ 877 w 877"/>
                <a:gd name="T75" fmla="*/ 741 h 826"/>
                <a:gd name="T76" fmla="*/ 870 w 877"/>
                <a:gd name="T77" fmla="*/ 775 h 826"/>
                <a:gd name="T78" fmla="*/ 848 w 877"/>
                <a:gd name="T79" fmla="*/ 783 h 826"/>
                <a:gd name="T80" fmla="*/ 830 w 877"/>
                <a:gd name="T81" fmla="*/ 804 h 826"/>
                <a:gd name="T82" fmla="*/ 366 w 877"/>
                <a:gd name="T83" fmla="*/ 593 h 826"/>
                <a:gd name="T84" fmla="*/ 331 w 877"/>
                <a:gd name="T85" fmla="*/ 607 h 826"/>
                <a:gd name="T86" fmla="*/ 292 w 877"/>
                <a:gd name="T87" fmla="*/ 626 h 826"/>
                <a:gd name="T88" fmla="*/ 263 w 877"/>
                <a:gd name="T89" fmla="*/ 627 h 826"/>
                <a:gd name="T90" fmla="*/ 230 w 877"/>
                <a:gd name="T91" fmla="*/ 609 h 826"/>
                <a:gd name="T92" fmla="*/ 193 w 877"/>
                <a:gd name="T93" fmla="*/ 586 h 826"/>
                <a:gd name="T94" fmla="*/ 152 w 877"/>
                <a:gd name="T95" fmla="*/ 578 h 826"/>
                <a:gd name="T96" fmla="*/ 138 w 877"/>
                <a:gd name="T97" fmla="*/ 577 h 826"/>
                <a:gd name="T98" fmla="*/ 130 w 877"/>
                <a:gd name="T99" fmla="*/ 553 h 826"/>
                <a:gd name="T100" fmla="*/ 109 w 877"/>
                <a:gd name="T101" fmla="*/ 535 h 826"/>
                <a:gd name="T102" fmla="*/ 63 w 877"/>
                <a:gd name="T103" fmla="*/ 517 h 826"/>
                <a:gd name="T104" fmla="*/ 28 w 877"/>
                <a:gd name="T105" fmla="*/ 499 h 826"/>
                <a:gd name="T106" fmla="*/ 16 w 877"/>
                <a:gd name="T107" fmla="*/ 482 h 826"/>
                <a:gd name="T108" fmla="*/ 14 w 877"/>
                <a:gd name="T109" fmla="*/ 439 h 826"/>
                <a:gd name="T110" fmla="*/ 19 w 877"/>
                <a:gd name="T111" fmla="*/ 352 h 826"/>
                <a:gd name="T112" fmla="*/ 17 w 877"/>
                <a:gd name="T113" fmla="*/ 258 h 826"/>
                <a:gd name="T114" fmla="*/ 4 w 877"/>
                <a:gd name="T115" fmla="*/ 202 h 8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877" h="826">
                  <a:moveTo>
                    <a:pt x="0" y="190"/>
                  </a:moveTo>
                  <a:lnTo>
                    <a:pt x="16" y="167"/>
                  </a:lnTo>
                  <a:lnTo>
                    <a:pt x="33" y="147"/>
                  </a:lnTo>
                  <a:lnTo>
                    <a:pt x="36" y="141"/>
                  </a:lnTo>
                  <a:lnTo>
                    <a:pt x="39" y="133"/>
                  </a:lnTo>
                  <a:lnTo>
                    <a:pt x="41" y="126"/>
                  </a:lnTo>
                  <a:lnTo>
                    <a:pt x="43" y="118"/>
                  </a:lnTo>
                  <a:lnTo>
                    <a:pt x="46" y="109"/>
                  </a:lnTo>
                  <a:lnTo>
                    <a:pt x="47" y="99"/>
                  </a:lnTo>
                  <a:lnTo>
                    <a:pt x="47" y="87"/>
                  </a:lnTo>
                  <a:lnTo>
                    <a:pt x="46" y="73"/>
                  </a:lnTo>
                  <a:lnTo>
                    <a:pt x="46" y="70"/>
                  </a:lnTo>
                  <a:lnTo>
                    <a:pt x="47" y="67"/>
                  </a:lnTo>
                  <a:lnTo>
                    <a:pt x="49" y="66"/>
                  </a:lnTo>
                  <a:lnTo>
                    <a:pt x="52" y="65"/>
                  </a:lnTo>
                  <a:lnTo>
                    <a:pt x="61" y="64"/>
                  </a:lnTo>
                  <a:lnTo>
                    <a:pt x="72" y="63"/>
                  </a:lnTo>
                  <a:lnTo>
                    <a:pt x="78" y="61"/>
                  </a:lnTo>
                  <a:lnTo>
                    <a:pt x="83" y="59"/>
                  </a:lnTo>
                  <a:lnTo>
                    <a:pt x="89" y="55"/>
                  </a:lnTo>
                  <a:lnTo>
                    <a:pt x="93" y="50"/>
                  </a:lnTo>
                  <a:lnTo>
                    <a:pt x="96" y="42"/>
                  </a:lnTo>
                  <a:lnTo>
                    <a:pt x="98" y="33"/>
                  </a:lnTo>
                  <a:lnTo>
                    <a:pt x="99" y="20"/>
                  </a:lnTo>
                  <a:lnTo>
                    <a:pt x="98" y="6"/>
                  </a:lnTo>
                  <a:lnTo>
                    <a:pt x="124" y="4"/>
                  </a:lnTo>
                  <a:lnTo>
                    <a:pt x="147" y="5"/>
                  </a:lnTo>
                  <a:lnTo>
                    <a:pt x="168" y="6"/>
                  </a:lnTo>
                  <a:lnTo>
                    <a:pt x="188" y="9"/>
                  </a:lnTo>
                  <a:lnTo>
                    <a:pt x="208" y="13"/>
                  </a:lnTo>
                  <a:lnTo>
                    <a:pt x="226" y="18"/>
                  </a:lnTo>
                  <a:lnTo>
                    <a:pt x="242" y="24"/>
                  </a:lnTo>
                  <a:lnTo>
                    <a:pt x="259" y="31"/>
                  </a:lnTo>
                  <a:lnTo>
                    <a:pt x="264" y="35"/>
                  </a:lnTo>
                  <a:lnTo>
                    <a:pt x="269" y="39"/>
                  </a:lnTo>
                  <a:lnTo>
                    <a:pt x="273" y="43"/>
                  </a:lnTo>
                  <a:lnTo>
                    <a:pt x="276" y="47"/>
                  </a:lnTo>
                  <a:lnTo>
                    <a:pt x="281" y="57"/>
                  </a:lnTo>
                  <a:lnTo>
                    <a:pt x="283" y="67"/>
                  </a:lnTo>
                  <a:lnTo>
                    <a:pt x="285" y="78"/>
                  </a:lnTo>
                  <a:lnTo>
                    <a:pt x="288" y="88"/>
                  </a:lnTo>
                  <a:lnTo>
                    <a:pt x="289" y="93"/>
                  </a:lnTo>
                  <a:lnTo>
                    <a:pt x="292" y="97"/>
                  </a:lnTo>
                  <a:lnTo>
                    <a:pt x="295" y="101"/>
                  </a:lnTo>
                  <a:lnTo>
                    <a:pt x="298" y="105"/>
                  </a:lnTo>
                  <a:lnTo>
                    <a:pt x="306" y="108"/>
                  </a:lnTo>
                  <a:lnTo>
                    <a:pt x="315" y="110"/>
                  </a:lnTo>
                  <a:lnTo>
                    <a:pt x="325" y="110"/>
                  </a:lnTo>
                  <a:lnTo>
                    <a:pt x="334" y="110"/>
                  </a:lnTo>
                  <a:lnTo>
                    <a:pt x="344" y="109"/>
                  </a:lnTo>
                  <a:lnTo>
                    <a:pt x="354" y="109"/>
                  </a:lnTo>
                  <a:lnTo>
                    <a:pt x="363" y="109"/>
                  </a:lnTo>
                  <a:lnTo>
                    <a:pt x="372" y="111"/>
                  </a:lnTo>
                  <a:lnTo>
                    <a:pt x="388" y="117"/>
                  </a:lnTo>
                  <a:lnTo>
                    <a:pt x="405" y="124"/>
                  </a:lnTo>
                  <a:lnTo>
                    <a:pt x="421" y="133"/>
                  </a:lnTo>
                  <a:lnTo>
                    <a:pt x="438" y="143"/>
                  </a:lnTo>
                  <a:lnTo>
                    <a:pt x="454" y="152"/>
                  </a:lnTo>
                  <a:lnTo>
                    <a:pt x="471" y="159"/>
                  </a:lnTo>
                  <a:lnTo>
                    <a:pt x="478" y="162"/>
                  </a:lnTo>
                  <a:lnTo>
                    <a:pt x="487" y="164"/>
                  </a:lnTo>
                  <a:lnTo>
                    <a:pt x="496" y="166"/>
                  </a:lnTo>
                  <a:lnTo>
                    <a:pt x="505" y="166"/>
                  </a:lnTo>
                  <a:lnTo>
                    <a:pt x="513" y="166"/>
                  </a:lnTo>
                  <a:lnTo>
                    <a:pt x="521" y="166"/>
                  </a:lnTo>
                  <a:lnTo>
                    <a:pt x="529" y="166"/>
                  </a:lnTo>
                  <a:lnTo>
                    <a:pt x="538" y="166"/>
                  </a:lnTo>
                  <a:lnTo>
                    <a:pt x="538" y="158"/>
                  </a:lnTo>
                  <a:lnTo>
                    <a:pt x="540" y="150"/>
                  </a:lnTo>
                  <a:lnTo>
                    <a:pt x="542" y="143"/>
                  </a:lnTo>
                  <a:lnTo>
                    <a:pt x="544" y="137"/>
                  </a:lnTo>
                  <a:lnTo>
                    <a:pt x="549" y="126"/>
                  </a:lnTo>
                  <a:lnTo>
                    <a:pt x="551" y="117"/>
                  </a:lnTo>
                  <a:lnTo>
                    <a:pt x="550" y="112"/>
                  </a:lnTo>
                  <a:lnTo>
                    <a:pt x="547" y="108"/>
                  </a:lnTo>
                  <a:lnTo>
                    <a:pt x="544" y="103"/>
                  </a:lnTo>
                  <a:lnTo>
                    <a:pt x="541" y="98"/>
                  </a:lnTo>
                  <a:lnTo>
                    <a:pt x="537" y="93"/>
                  </a:lnTo>
                  <a:lnTo>
                    <a:pt x="534" y="87"/>
                  </a:lnTo>
                  <a:lnTo>
                    <a:pt x="531" y="81"/>
                  </a:lnTo>
                  <a:lnTo>
                    <a:pt x="531" y="73"/>
                  </a:lnTo>
                  <a:lnTo>
                    <a:pt x="531" y="61"/>
                  </a:lnTo>
                  <a:lnTo>
                    <a:pt x="531" y="49"/>
                  </a:lnTo>
                  <a:lnTo>
                    <a:pt x="539" y="49"/>
                  </a:lnTo>
                  <a:lnTo>
                    <a:pt x="547" y="47"/>
                  </a:lnTo>
                  <a:lnTo>
                    <a:pt x="554" y="45"/>
                  </a:lnTo>
                  <a:lnTo>
                    <a:pt x="562" y="42"/>
                  </a:lnTo>
                  <a:lnTo>
                    <a:pt x="574" y="34"/>
                  </a:lnTo>
                  <a:lnTo>
                    <a:pt x="586" y="24"/>
                  </a:lnTo>
                  <a:lnTo>
                    <a:pt x="598" y="15"/>
                  </a:lnTo>
                  <a:lnTo>
                    <a:pt x="610" y="7"/>
                  </a:lnTo>
                  <a:lnTo>
                    <a:pt x="617" y="4"/>
                  </a:lnTo>
                  <a:lnTo>
                    <a:pt x="623" y="2"/>
                  </a:lnTo>
                  <a:lnTo>
                    <a:pt x="630" y="0"/>
                  </a:lnTo>
                  <a:lnTo>
                    <a:pt x="638" y="0"/>
                  </a:lnTo>
                  <a:lnTo>
                    <a:pt x="650" y="0"/>
                  </a:lnTo>
                  <a:lnTo>
                    <a:pt x="659" y="1"/>
                  </a:lnTo>
                  <a:lnTo>
                    <a:pt x="668" y="2"/>
                  </a:lnTo>
                  <a:lnTo>
                    <a:pt x="676" y="4"/>
                  </a:lnTo>
                  <a:lnTo>
                    <a:pt x="681" y="6"/>
                  </a:lnTo>
                  <a:lnTo>
                    <a:pt x="685" y="9"/>
                  </a:lnTo>
                  <a:lnTo>
                    <a:pt x="688" y="12"/>
                  </a:lnTo>
                  <a:lnTo>
                    <a:pt x="691" y="16"/>
                  </a:lnTo>
                  <a:lnTo>
                    <a:pt x="695" y="24"/>
                  </a:lnTo>
                  <a:lnTo>
                    <a:pt x="698" y="34"/>
                  </a:lnTo>
                  <a:lnTo>
                    <a:pt x="700" y="39"/>
                  </a:lnTo>
                  <a:lnTo>
                    <a:pt x="702" y="44"/>
                  </a:lnTo>
                  <a:lnTo>
                    <a:pt x="706" y="50"/>
                  </a:lnTo>
                  <a:lnTo>
                    <a:pt x="710" y="55"/>
                  </a:lnTo>
                  <a:lnTo>
                    <a:pt x="715" y="58"/>
                  </a:lnTo>
                  <a:lnTo>
                    <a:pt x="721" y="61"/>
                  </a:lnTo>
                  <a:lnTo>
                    <a:pt x="728" y="63"/>
                  </a:lnTo>
                  <a:lnTo>
                    <a:pt x="734" y="65"/>
                  </a:lnTo>
                  <a:lnTo>
                    <a:pt x="750" y="67"/>
                  </a:lnTo>
                  <a:lnTo>
                    <a:pt x="765" y="69"/>
                  </a:lnTo>
                  <a:lnTo>
                    <a:pt x="798" y="71"/>
                  </a:lnTo>
                  <a:lnTo>
                    <a:pt x="830" y="73"/>
                  </a:lnTo>
                  <a:lnTo>
                    <a:pt x="830" y="83"/>
                  </a:lnTo>
                  <a:lnTo>
                    <a:pt x="830" y="90"/>
                  </a:lnTo>
                  <a:lnTo>
                    <a:pt x="830" y="97"/>
                  </a:lnTo>
                  <a:lnTo>
                    <a:pt x="830" y="105"/>
                  </a:lnTo>
                  <a:lnTo>
                    <a:pt x="830" y="109"/>
                  </a:lnTo>
                  <a:lnTo>
                    <a:pt x="832" y="113"/>
                  </a:lnTo>
                  <a:lnTo>
                    <a:pt x="834" y="117"/>
                  </a:lnTo>
                  <a:lnTo>
                    <a:pt x="836" y="121"/>
                  </a:lnTo>
                  <a:lnTo>
                    <a:pt x="838" y="126"/>
                  </a:lnTo>
                  <a:lnTo>
                    <a:pt x="841" y="132"/>
                  </a:lnTo>
                  <a:lnTo>
                    <a:pt x="843" y="140"/>
                  </a:lnTo>
                  <a:lnTo>
                    <a:pt x="843" y="148"/>
                  </a:lnTo>
                  <a:lnTo>
                    <a:pt x="842" y="152"/>
                  </a:lnTo>
                  <a:lnTo>
                    <a:pt x="840" y="156"/>
                  </a:lnTo>
                  <a:lnTo>
                    <a:pt x="836" y="159"/>
                  </a:lnTo>
                  <a:lnTo>
                    <a:pt x="833" y="162"/>
                  </a:lnTo>
                  <a:lnTo>
                    <a:pt x="830" y="165"/>
                  </a:lnTo>
                  <a:lnTo>
                    <a:pt x="826" y="168"/>
                  </a:lnTo>
                  <a:lnTo>
                    <a:pt x="824" y="170"/>
                  </a:lnTo>
                  <a:lnTo>
                    <a:pt x="823" y="172"/>
                  </a:lnTo>
                  <a:lnTo>
                    <a:pt x="824" y="184"/>
                  </a:lnTo>
                  <a:lnTo>
                    <a:pt x="825" y="196"/>
                  </a:lnTo>
                  <a:lnTo>
                    <a:pt x="829" y="207"/>
                  </a:lnTo>
                  <a:lnTo>
                    <a:pt x="834" y="217"/>
                  </a:lnTo>
                  <a:lnTo>
                    <a:pt x="841" y="227"/>
                  </a:lnTo>
                  <a:lnTo>
                    <a:pt x="848" y="236"/>
                  </a:lnTo>
                  <a:lnTo>
                    <a:pt x="858" y="245"/>
                  </a:lnTo>
                  <a:lnTo>
                    <a:pt x="869" y="253"/>
                  </a:lnTo>
                  <a:lnTo>
                    <a:pt x="876" y="671"/>
                  </a:lnTo>
                  <a:lnTo>
                    <a:pt x="876" y="680"/>
                  </a:lnTo>
                  <a:lnTo>
                    <a:pt x="876" y="687"/>
                  </a:lnTo>
                  <a:lnTo>
                    <a:pt x="876" y="697"/>
                  </a:lnTo>
                  <a:lnTo>
                    <a:pt x="876" y="709"/>
                  </a:lnTo>
                  <a:lnTo>
                    <a:pt x="877" y="726"/>
                  </a:lnTo>
                  <a:lnTo>
                    <a:pt x="877" y="741"/>
                  </a:lnTo>
                  <a:lnTo>
                    <a:pt x="877" y="756"/>
                  </a:lnTo>
                  <a:lnTo>
                    <a:pt x="876" y="766"/>
                  </a:lnTo>
                  <a:lnTo>
                    <a:pt x="874" y="771"/>
                  </a:lnTo>
                  <a:lnTo>
                    <a:pt x="870" y="775"/>
                  </a:lnTo>
                  <a:lnTo>
                    <a:pt x="867" y="778"/>
                  </a:lnTo>
                  <a:lnTo>
                    <a:pt x="863" y="780"/>
                  </a:lnTo>
                  <a:lnTo>
                    <a:pt x="856" y="782"/>
                  </a:lnTo>
                  <a:lnTo>
                    <a:pt x="848" y="783"/>
                  </a:lnTo>
                  <a:lnTo>
                    <a:pt x="840" y="783"/>
                  </a:lnTo>
                  <a:lnTo>
                    <a:pt x="830" y="782"/>
                  </a:lnTo>
                  <a:lnTo>
                    <a:pt x="830" y="792"/>
                  </a:lnTo>
                  <a:lnTo>
                    <a:pt x="830" y="804"/>
                  </a:lnTo>
                  <a:lnTo>
                    <a:pt x="830" y="816"/>
                  </a:lnTo>
                  <a:lnTo>
                    <a:pt x="830" y="826"/>
                  </a:lnTo>
                  <a:lnTo>
                    <a:pt x="378" y="592"/>
                  </a:lnTo>
                  <a:lnTo>
                    <a:pt x="366" y="593"/>
                  </a:lnTo>
                  <a:lnTo>
                    <a:pt x="359" y="595"/>
                  </a:lnTo>
                  <a:lnTo>
                    <a:pt x="353" y="597"/>
                  </a:lnTo>
                  <a:lnTo>
                    <a:pt x="344" y="598"/>
                  </a:lnTo>
                  <a:lnTo>
                    <a:pt x="331" y="607"/>
                  </a:lnTo>
                  <a:lnTo>
                    <a:pt x="318" y="616"/>
                  </a:lnTo>
                  <a:lnTo>
                    <a:pt x="308" y="620"/>
                  </a:lnTo>
                  <a:lnTo>
                    <a:pt x="297" y="624"/>
                  </a:lnTo>
                  <a:lnTo>
                    <a:pt x="292" y="626"/>
                  </a:lnTo>
                  <a:lnTo>
                    <a:pt x="285" y="627"/>
                  </a:lnTo>
                  <a:lnTo>
                    <a:pt x="278" y="628"/>
                  </a:lnTo>
                  <a:lnTo>
                    <a:pt x="272" y="628"/>
                  </a:lnTo>
                  <a:lnTo>
                    <a:pt x="263" y="627"/>
                  </a:lnTo>
                  <a:lnTo>
                    <a:pt x="254" y="624"/>
                  </a:lnTo>
                  <a:lnTo>
                    <a:pt x="246" y="620"/>
                  </a:lnTo>
                  <a:lnTo>
                    <a:pt x="238" y="614"/>
                  </a:lnTo>
                  <a:lnTo>
                    <a:pt x="230" y="609"/>
                  </a:lnTo>
                  <a:lnTo>
                    <a:pt x="224" y="602"/>
                  </a:lnTo>
                  <a:lnTo>
                    <a:pt x="220" y="597"/>
                  </a:lnTo>
                  <a:lnTo>
                    <a:pt x="218" y="592"/>
                  </a:lnTo>
                  <a:lnTo>
                    <a:pt x="193" y="586"/>
                  </a:lnTo>
                  <a:lnTo>
                    <a:pt x="173" y="579"/>
                  </a:lnTo>
                  <a:lnTo>
                    <a:pt x="165" y="577"/>
                  </a:lnTo>
                  <a:lnTo>
                    <a:pt x="157" y="577"/>
                  </a:lnTo>
                  <a:lnTo>
                    <a:pt x="152" y="578"/>
                  </a:lnTo>
                  <a:lnTo>
                    <a:pt x="148" y="579"/>
                  </a:lnTo>
                  <a:lnTo>
                    <a:pt x="143" y="583"/>
                  </a:lnTo>
                  <a:lnTo>
                    <a:pt x="139" y="586"/>
                  </a:lnTo>
                  <a:lnTo>
                    <a:pt x="138" y="577"/>
                  </a:lnTo>
                  <a:lnTo>
                    <a:pt x="137" y="570"/>
                  </a:lnTo>
                  <a:lnTo>
                    <a:pt x="136" y="564"/>
                  </a:lnTo>
                  <a:lnTo>
                    <a:pt x="134" y="558"/>
                  </a:lnTo>
                  <a:lnTo>
                    <a:pt x="130" y="553"/>
                  </a:lnTo>
                  <a:lnTo>
                    <a:pt x="127" y="549"/>
                  </a:lnTo>
                  <a:lnTo>
                    <a:pt x="124" y="545"/>
                  </a:lnTo>
                  <a:lnTo>
                    <a:pt x="119" y="541"/>
                  </a:lnTo>
                  <a:lnTo>
                    <a:pt x="109" y="535"/>
                  </a:lnTo>
                  <a:lnTo>
                    <a:pt x="98" y="530"/>
                  </a:lnTo>
                  <a:lnTo>
                    <a:pt x="87" y="526"/>
                  </a:lnTo>
                  <a:lnTo>
                    <a:pt x="75" y="521"/>
                  </a:lnTo>
                  <a:lnTo>
                    <a:pt x="63" y="517"/>
                  </a:lnTo>
                  <a:lnTo>
                    <a:pt x="52" y="513"/>
                  </a:lnTo>
                  <a:lnTo>
                    <a:pt x="41" y="509"/>
                  </a:lnTo>
                  <a:lnTo>
                    <a:pt x="33" y="503"/>
                  </a:lnTo>
                  <a:lnTo>
                    <a:pt x="28" y="499"/>
                  </a:lnTo>
                  <a:lnTo>
                    <a:pt x="24" y="496"/>
                  </a:lnTo>
                  <a:lnTo>
                    <a:pt x="20" y="492"/>
                  </a:lnTo>
                  <a:lnTo>
                    <a:pt x="18" y="487"/>
                  </a:lnTo>
                  <a:lnTo>
                    <a:pt x="16" y="482"/>
                  </a:lnTo>
                  <a:lnTo>
                    <a:pt x="14" y="476"/>
                  </a:lnTo>
                  <a:lnTo>
                    <a:pt x="13" y="469"/>
                  </a:lnTo>
                  <a:lnTo>
                    <a:pt x="13" y="462"/>
                  </a:lnTo>
                  <a:lnTo>
                    <a:pt x="14" y="439"/>
                  </a:lnTo>
                  <a:lnTo>
                    <a:pt x="16" y="417"/>
                  </a:lnTo>
                  <a:lnTo>
                    <a:pt x="18" y="395"/>
                  </a:lnTo>
                  <a:lnTo>
                    <a:pt x="19" y="376"/>
                  </a:lnTo>
                  <a:lnTo>
                    <a:pt x="19" y="352"/>
                  </a:lnTo>
                  <a:lnTo>
                    <a:pt x="19" y="329"/>
                  </a:lnTo>
                  <a:lnTo>
                    <a:pt x="19" y="305"/>
                  </a:lnTo>
                  <a:lnTo>
                    <a:pt x="19" y="281"/>
                  </a:lnTo>
                  <a:lnTo>
                    <a:pt x="17" y="258"/>
                  </a:lnTo>
                  <a:lnTo>
                    <a:pt x="14" y="234"/>
                  </a:lnTo>
                  <a:lnTo>
                    <a:pt x="11" y="223"/>
                  </a:lnTo>
                  <a:lnTo>
                    <a:pt x="7" y="212"/>
                  </a:lnTo>
                  <a:lnTo>
                    <a:pt x="4" y="202"/>
                  </a:lnTo>
                  <a:lnTo>
                    <a:pt x="0" y="190"/>
                  </a:lnTo>
                </a:path>
              </a:pathLst>
            </a:custGeom>
            <a:grpFill/>
            <a:ln w="9525" cmpd="sng">
              <a:noFill/>
              <a:prstDash val="solid"/>
              <a:round/>
              <a:headEnd/>
              <a:tailEnd/>
            </a:ln>
          </p:spPr>
          <p:txBody>
            <a:bodyPr/>
            <a:lstStyle/>
            <a:p>
              <a:endParaRPr lang="en-US" sz="2178"/>
            </a:p>
          </p:txBody>
        </p:sp>
        <p:sp>
          <p:nvSpPr>
            <p:cNvPr id="175" name="Freeform 239">
              <a:extLst>
                <a:ext uri="{FF2B5EF4-FFF2-40B4-BE49-F238E27FC236}">
                  <a16:creationId xmlns:a16="http://schemas.microsoft.com/office/drawing/2014/main" id="{006A6704-8CC0-4308-B883-22CAD5F4E5A6}"/>
                </a:ext>
              </a:extLst>
            </p:cNvPr>
            <p:cNvSpPr>
              <a:spLocks/>
            </p:cNvSpPr>
            <p:nvPr>
              <p:custDataLst>
                <p:tags r:id="rId166"/>
              </p:custDataLst>
            </p:nvPr>
          </p:nvSpPr>
          <p:spPr bwMode="auto">
            <a:xfrm>
              <a:off x="4197350" y="2479675"/>
              <a:ext cx="93663" cy="236538"/>
            </a:xfrm>
            <a:custGeom>
              <a:avLst/>
              <a:gdLst>
                <a:gd name="T0" fmla="*/ 103 w 206"/>
                <a:gd name="T1" fmla="*/ 441 h 455"/>
                <a:gd name="T2" fmla="*/ 125 w 206"/>
                <a:gd name="T3" fmla="*/ 420 h 455"/>
                <a:gd name="T4" fmla="*/ 140 w 206"/>
                <a:gd name="T5" fmla="*/ 404 h 455"/>
                <a:gd name="T6" fmla="*/ 147 w 206"/>
                <a:gd name="T7" fmla="*/ 390 h 455"/>
                <a:gd name="T8" fmla="*/ 152 w 206"/>
                <a:gd name="T9" fmla="*/ 373 h 455"/>
                <a:gd name="T10" fmla="*/ 154 w 206"/>
                <a:gd name="T11" fmla="*/ 352 h 455"/>
                <a:gd name="T12" fmla="*/ 153 w 206"/>
                <a:gd name="T13" fmla="*/ 335 h 455"/>
                <a:gd name="T14" fmla="*/ 156 w 206"/>
                <a:gd name="T15" fmla="*/ 331 h 455"/>
                <a:gd name="T16" fmla="*/ 168 w 206"/>
                <a:gd name="T17" fmla="*/ 329 h 455"/>
                <a:gd name="T18" fmla="*/ 185 w 206"/>
                <a:gd name="T19" fmla="*/ 325 h 455"/>
                <a:gd name="T20" fmla="*/ 196 w 206"/>
                <a:gd name="T21" fmla="*/ 318 h 455"/>
                <a:gd name="T22" fmla="*/ 203 w 206"/>
                <a:gd name="T23" fmla="*/ 304 h 455"/>
                <a:gd name="T24" fmla="*/ 206 w 206"/>
                <a:gd name="T25" fmla="*/ 280 h 455"/>
                <a:gd name="T26" fmla="*/ 202 w 206"/>
                <a:gd name="T27" fmla="*/ 265 h 455"/>
                <a:gd name="T28" fmla="*/ 193 w 206"/>
                <a:gd name="T29" fmla="*/ 264 h 455"/>
                <a:gd name="T30" fmla="*/ 177 w 206"/>
                <a:gd name="T31" fmla="*/ 256 h 455"/>
                <a:gd name="T32" fmla="*/ 155 w 206"/>
                <a:gd name="T33" fmla="*/ 242 h 455"/>
                <a:gd name="T34" fmla="*/ 140 w 206"/>
                <a:gd name="T35" fmla="*/ 231 h 455"/>
                <a:gd name="T36" fmla="*/ 130 w 206"/>
                <a:gd name="T37" fmla="*/ 228 h 455"/>
                <a:gd name="T38" fmla="*/ 119 w 206"/>
                <a:gd name="T39" fmla="*/ 222 h 455"/>
                <a:gd name="T40" fmla="*/ 101 w 206"/>
                <a:gd name="T41" fmla="*/ 212 h 455"/>
                <a:gd name="T42" fmla="*/ 95 w 206"/>
                <a:gd name="T43" fmla="*/ 206 h 455"/>
                <a:gd name="T44" fmla="*/ 95 w 206"/>
                <a:gd name="T45" fmla="*/ 199 h 455"/>
                <a:gd name="T46" fmla="*/ 104 w 206"/>
                <a:gd name="T47" fmla="*/ 181 h 455"/>
                <a:gd name="T48" fmla="*/ 119 w 206"/>
                <a:gd name="T49" fmla="*/ 158 h 455"/>
                <a:gd name="T50" fmla="*/ 134 w 206"/>
                <a:gd name="T51" fmla="*/ 140 h 455"/>
                <a:gd name="T52" fmla="*/ 136 w 206"/>
                <a:gd name="T53" fmla="*/ 129 h 455"/>
                <a:gd name="T54" fmla="*/ 126 w 206"/>
                <a:gd name="T55" fmla="*/ 116 h 455"/>
                <a:gd name="T56" fmla="*/ 115 w 206"/>
                <a:gd name="T57" fmla="*/ 105 h 455"/>
                <a:gd name="T58" fmla="*/ 108 w 206"/>
                <a:gd name="T59" fmla="*/ 93 h 455"/>
                <a:gd name="T60" fmla="*/ 107 w 206"/>
                <a:gd name="T61" fmla="*/ 84 h 455"/>
                <a:gd name="T62" fmla="*/ 111 w 206"/>
                <a:gd name="T63" fmla="*/ 78 h 455"/>
                <a:gd name="T64" fmla="*/ 116 w 206"/>
                <a:gd name="T65" fmla="*/ 72 h 455"/>
                <a:gd name="T66" fmla="*/ 123 w 206"/>
                <a:gd name="T67" fmla="*/ 69 h 455"/>
                <a:gd name="T68" fmla="*/ 126 w 206"/>
                <a:gd name="T69" fmla="*/ 37 h 455"/>
                <a:gd name="T70" fmla="*/ 110 w 206"/>
                <a:gd name="T71" fmla="*/ 32 h 455"/>
                <a:gd name="T72" fmla="*/ 87 w 206"/>
                <a:gd name="T73" fmla="*/ 21 h 455"/>
                <a:gd name="T74" fmla="*/ 53 w 206"/>
                <a:gd name="T75" fmla="*/ 0 h 455"/>
                <a:gd name="T76" fmla="*/ 47 w 206"/>
                <a:gd name="T77" fmla="*/ 11 h 455"/>
                <a:gd name="T78" fmla="*/ 34 w 206"/>
                <a:gd name="T79" fmla="*/ 44 h 455"/>
                <a:gd name="T80" fmla="*/ 28 w 206"/>
                <a:gd name="T81" fmla="*/ 70 h 455"/>
                <a:gd name="T82" fmla="*/ 22 w 206"/>
                <a:gd name="T83" fmla="*/ 99 h 455"/>
                <a:gd name="T84" fmla="*/ 20 w 206"/>
                <a:gd name="T85" fmla="*/ 133 h 455"/>
                <a:gd name="T86" fmla="*/ 20 w 206"/>
                <a:gd name="T87" fmla="*/ 172 h 455"/>
                <a:gd name="T88" fmla="*/ 12 w 206"/>
                <a:gd name="T89" fmla="*/ 188 h 455"/>
                <a:gd name="T90" fmla="*/ 8 w 206"/>
                <a:gd name="T91" fmla="*/ 206 h 455"/>
                <a:gd name="T92" fmla="*/ 0 w 206"/>
                <a:gd name="T93" fmla="*/ 235 h 455"/>
                <a:gd name="T94" fmla="*/ 22 w 206"/>
                <a:gd name="T95" fmla="*/ 259 h 455"/>
                <a:gd name="T96" fmla="*/ 41 w 206"/>
                <a:gd name="T97" fmla="*/ 281 h 455"/>
                <a:gd name="T98" fmla="*/ 55 w 206"/>
                <a:gd name="T99" fmla="*/ 305 h 455"/>
                <a:gd name="T100" fmla="*/ 66 w 206"/>
                <a:gd name="T101" fmla="*/ 329 h 455"/>
                <a:gd name="T102" fmla="*/ 75 w 206"/>
                <a:gd name="T103" fmla="*/ 355 h 455"/>
                <a:gd name="T104" fmla="*/ 82 w 206"/>
                <a:gd name="T105" fmla="*/ 384 h 455"/>
                <a:gd name="T106" fmla="*/ 93 w 206"/>
                <a:gd name="T107" fmla="*/ 455 h 4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06" h="455">
                  <a:moveTo>
                    <a:pt x="93" y="455"/>
                  </a:moveTo>
                  <a:lnTo>
                    <a:pt x="103" y="441"/>
                  </a:lnTo>
                  <a:lnTo>
                    <a:pt x="114" y="430"/>
                  </a:lnTo>
                  <a:lnTo>
                    <a:pt x="125" y="420"/>
                  </a:lnTo>
                  <a:lnTo>
                    <a:pt x="135" y="409"/>
                  </a:lnTo>
                  <a:lnTo>
                    <a:pt x="140" y="404"/>
                  </a:lnTo>
                  <a:lnTo>
                    <a:pt x="144" y="397"/>
                  </a:lnTo>
                  <a:lnTo>
                    <a:pt x="147" y="390"/>
                  </a:lnTo>
                  <a:lnTo>
                    <a:pt x="149" y="382"/>
                  </a:lnTo>
                  <a:lnTo>
                    <a:pt x="152" y="373"/>
                  </a:lnTo>
                  <a:lnTo>
                    <a:pt x="153" y="363"/>
                  </a:lnTo>
                  <a:lnTo>
                    <a:pt x="154" y="352"/>
                  </a:lnTo>
                  <a:lnTo>
                    <a:pt x="153" y="338"/>
                  </a:lnTo>
                  <a:lnTo>
                    <a:pt x="153" y="335"/>
                  </a:lnTo>
                  <a:lnTo>
                    <a:pt x="154" y="332"/>
                  </a:lnTo>
                  <a:lnTo>
                    <a:pt x="156" y="331"/>
                  </a:lnTo>
                  <a:lnTo>
                    <a:pt x="159" y="330"/>
                  </a:lnTo>
                  <a:lnTo>
                    <a:pt x="168" y="329"/>
                  </a:lnTo>
                  <a:lnTo>
                    <a:pt x="179" y="327"/>
                  </a:lnTo>
                  <a:lnTo>
                    <a:pt x="185" y="325"/>
                  </a:lnTo>
                  <a:lnTo>
                    <a:pt x="190" y="322"/>
                  </a:lnTo>
                  <a:lnTo>
                    <a:pt x="196" y="318"/>
                  </a:lnTo>
                  <a:lnTo>
                    <a:pt x="200" y="312"/>
                  </a:lnTo>
                  <a:lnTo>
                    <a:pt x="203" y="304"/>
                  </a:lnTo>
                  <a:lnTo>
                    <a:pt x="205" y="294"/>
                  </a:lnTo>
                  <a:lnTo>
                    <a:pt x="206" y="280"/>
                  </a:lnTo>
                  <a:lnTo>
                    <a:pt x="205" y="265"/>
                  </a:lnTo>
                  <a:lnTo>
                    <a:pt x="202" y="265"/>
                  </a:lnTo>
                  <a:lnTo>
                    <a:pt x="198" y="265"/>
                  </a:lnTo>
                  <a:lnTo>
                    <a:pt x="193" y="264"/>
                  </a:lnTo>
                  <a:lnTo>
                    <a:pt x="188" y="262"/>
                  </a:lnTo>
                  <a:lnTo>
                    <a:pt x="177" y="256"/>
                  </a:lnTo>
                  <a:lnTo>
                    <a:pt x="166" y="249"/>
                  </a:lnTo>
                  <a:lnTo>
                    <a:pt x="155" y="242"/>
                  </a:lnTo>
                  <a:lnTo>
                    <a:pt x="144" y="235"/>
                  </a:lnTo>
                  <a:lnTo>
                    <a:pt x="140" y="231"/>
                  </a:lnTo>
                  <a:lnTo>
                    <a:pt x="134" y="229"/>
                  </a:lnTo>
                  <a:lnTo>
                    <a:pt x="130" y="228"/>
                  </a:lnTo>
                  <a:lnTo>
                    <a:pt x="126" y="227"/>
                  </a:lnTo>
                  <a:lnTo>
                    <a:pt x="119" y="222"/>
                  </a:lnTo>
                  <a:lnTo>
                    <a:pt x="107" y="215"/>
                  </a:lnTo>
                  <a:lnTo>
                    <a:pt x="101" y="212"/>
                  </a:lnTo>
                  <a:lnTo>
                    <a:pt x="97" y="209"/>
                  </a:lnTo>
                  <a:lnTo>
                    <a:pt x="95" y="206"/>
                  </a:lnTo>
                  <a:lnTo>
                    <a:pt x="93" y="203"/>
                  </a:lnTo>
                  <a:lnTo>
                    <a:pt x="95" y="199"/>
                  </a:lnTo>
                  <a:lnTo>
                    <a:pt x="98" y="191"/>
                  </a:lnTo>
                  <a:lnTo>
                    <a:pt x="104" y="181"/>
                  </a:lnTo>
                  <a:lnTo>
                    <a:pt x="111" y="169"/>
                  </a:lnTo>
                  <a:lnTo>
                    <a:pt x="119" y="158"/>
                  </a:lnTo>
                  <a:lnTo>
                    <a:pt x="126" y="148"/>
                  </a:lnTo>
                  <a:lnTo>
                    <a:pt x="134" y="140"/>
                  </a:lnTo>
                  <a:lnTo>
                    <a:pt x="140" y="136"/>
                  </a:lnTo>
                  <a:lnTo>
                    <a:pt x="136" y="129"/>
                  </a:lnTo>
                  <a:lnTo>
                    <a:pt x="132" y="122"/>
                  </a:lnTo>
                  <a:lnTo>
                    <a:pt x="126" y="116"/>
                  </a:lnTo>
                  <a:lnTo>
                    <a:pt x="121" y="111"/>
                  </a:lnTo>
                  <a:lnTo>
                    <a:pt x="115" y="105"/>
                  </a:lnTo>
                  <a:lnTo>
                    <a:pt x="111" y="99"/>
                  </a:lnTo>
                  <a:lnTo>
                    <a:pt x="108" y="93"/>
                  </a:lnTo>
                  <a:lnTo>
                    <a:pt x="107" y="86"/>
                  </a:lnTo>
                  <a:lnTo>
                    <a:pt x="107" y="84"/>
                  </a:lnTo>
                  <a:lnTo>
                    <a:pt x="109" y="81"/>
                  </a:lnTo>
                  <a:lnTo>
                    <a:pt x="111" y="78"/>
                  </a:lnTo>
                  <a:lnTo>
                    <a:pt x="113" y="75"/>
                  </a:lnTo>
                  <a:lnTo>
                    <a:pt x="116" y="72"/>
                  </a:lnTo>
                  <a:lnTo>
                    <a:pt x="120" y="70"/>
                  </a:lnTo>
                  <a:lnTo>
                    <a:pt x="123" y="69"/>
                  </a:lnTo>
                  <a:lnTo>
                    <a:pt x="126" y="68"/>
                  </a:lnTo>
                  <a:lnTo>
                    <a:pt x="126" y="37"/>
                  </a:lnTo>
                  <a:lnTo>
                    <a:pt x="120" y="36"/>
                  </a:lnTo>
                  <a:lnTo>
                    <a:pt x="110" y="32"/>
                  </a:lnTo>
                  <a:lnTo>
                    <a:pt x="99" y="27"/>
                  </a:lnTo>
                  <a:lnTo>
                    <a:pt x="87" y="21"/>
                  </a:lnTo>
                  <a:lnTo>
                    <a:pt x="65" y="8"/>
                  </a:lnTo>
                  <a:lnTo>
                    <a:pt x="53" y="0"/>
                  </a:lnTo>
                  <a:lnTo>
                    <a:pt x="52" y="2"/>
                  </a:lnTo>
                  <a:lnTo>
                    <a:pt x="47" y="11"/>
                  </a:lnTo>
                  <a:lnTo>
                    <a:pt x="41" y="26"/>
                  </a:lnTo>
                  <a:lnTo>
                    <a:pt x="34" y="44"/>
                  </a:lnTo>
                  <a:lnTo>
                    <a:pt x="31" y="56"/>
                  </a:lnTo>
                  <a:lnTo>
                    <a:pt x="28" y="70"/>
                  </a:lnTo>
                  <a:lnTo>
                    <a:pt x="24" y="83"/>
                  </a:lnTo>
                  <a:lnTo>
                    <a:pt x="22" y="99"/>
                  </a:lnTo>
                  <a:lnTo>
                    <a:pt x="20" y="115"/>
                  </a:lnTo>
                  <a:lnTo>
                    <a:pt x="20" y="133"/>
                  </a:lnTo>
                  <a:lnTo>
                    <a:pt x="19" y="152"/>
                  </a:lnTo>
                  <a:lnTo>
                    <a:pt x="20" y="172"/>
                  </a:lnTo>
                  <a:lnTo>
                    <a:pt x="15" y="180"/>
                  </a:lnTo>
                  <a:lnTo>
                    <a:pt x="12" y="188"/>
                  </a:lnTo>
                  <a:lnTo>
                    <a:pt x="9" y="197"/>
                  </a:lnTo>
                  <a:lnTo>
                    <a:pt x="8" y="206"/>
                  </a:lnTo>
                  <a:lnTo>
                    <a:pt x="3" y="222"/>
                  </a:lnTo>
                  <a:lnTo>
                    <a:pt x="0" y="235"/>
                  </a:lnTo>
                  <a:lnTo>
                    <a:pt x="12" y="247"/>
                  </a:lnTo>
                  <a:lnTo>
                    <a:pt x="22" y="259"/>
                  </a:lnTo>
                  <a:lnTo>
                    <a:pt x="32" y="270"/>
                  </a:lnTo>
                  <a:lnTo>
                    <a:pt x="41" y="281"/>
                  </a:lnTo>
                  <a:lnTo>
                    <a:pt x="48" y="294"/>
                  </a:lnTo>
                  <a:lnTo>
                    <a:pt x="55" y="305"/>
                  </a:lnTo>
                  <a:lnTo>
                    <a:pt x="60" y="317"/>
                  </a:lnTo>
                  <a:lnTo>
                    <a:pt x="66" y="329"/>
                  </a:lnTo>
                  <a:lnTo>
                    <a:pt x="71" y="341"/>
                  </a:lnTo>
                  <a:lnTo>
                    <a:pt x="75" y="355"/>
                  </a:lnTo>
                  <a:lnTo>
                    <a:pt x="79" y="369"/>
                  </a:lnTo>
                  <a:lnTo>
                    <a:pt x="82" y="384"/>
                  </a:lnTo>
                  <a:lnTo>
                    <a:pt x="88" y="417"/>
                  </a:lnTo>
                  <a:lnTo>
                    <a:pt x="93" y="455"/>
                  </a:lnTo>
                </a:path>
              </a:pathLst>
            </a:custGeom>
            <a:grpFill/>
            <a:ln w="9525" cmpd="sng">
              <a:noFill/>
              <a:prstDash val="solid"/>
              <a:round/>
              <a:headEnd/>
              <a:tailEnd/>
            </a:ln>
          </p:spPr>
          <p:txBody>
            <a:bodyPr/>
            <a:lstStyle/>
            <a:p>
              <a:endParaRPr lang="en-US" sz="2178"/>
            </a:p>
          </p:txBody>
        </p:sp>
        <p:sp>
          <p:nvSpPr>
            <p:cNvPr id="176" name="Freeform 240">
              <a:extLst>
                <a:ext uri="{FF2B5EF4-FFF2-40B4-BE49-F238E27FC236}">
                  <a16:creationId xmlns:a16="http://schemas.microsoft.com/office/drawing/2014/main" id="{61B99B7F-AAD2-475D-B440-E0CED568C205}"/>
                </a:ext>
              </a:extLst>
            </p:cNvPr>
            <p:cNvSpPr>
              <a:spLocks/>
            </p:cNvSpPr>
            <p:nvPr>
              <p:custDataLst>
                <p:tags r:id="rId167"/>
              </p:custDataLst>
            </p:nvPr>
          </p:nvSpPr>
          <p:spPr bwMode="auto">
            <a:xfrm>
              <a:off x="3579813" y="2790825"/>
              <a:ext cx="231775" cy="215900"/>
            </a:xfrm>
            <a:custGeom>
              <a:avLst/>
              <a:gdLst>
                <a:gd name="T0" fmla="*/ 326 w 518"/>
                <a:gd name="T1" fmla="*/ 110 h 406"/>
                <a:gd name="T2" fmla="*/ 326 w 518"/>
                <a:gd name="T3" fmla="*/ 259 h 406"/>
                <a:gd name="T4" fmla="*/ 315 w 518"/>
                <a:gd name="T5" fmla="*/ 264 h 406"/>
                <a:gd name="T6" fmla="*/ 291 w 518"/>
                <a:gd name="T7" fmla="*/ 271 h 406"/>
                <a:gd name="T8" fmla="*/ 246 w 518"/>
                <a:gd name="T9" fmla="*/ 283 h 406"/>
                <a:gd name="T10" fmla="*/ 253 w 518"/>
                <a:gd name="T11" fmla="*/ 302 h 406"/>
                <a:gd name="T12" fmla="*/ 265 w 518"/>
                <a:gd name="T13" fmla="*/ 326 h 406"/>
                <a:gd name="T14" fmla="*/ 269 w 518"/>
                <a:gd name="T15" fmla="*/ 353 h 406"/>
                <a:gd name="T16" fmla="*/ 272 w 518"/>
                <a:gd name="T17" fmla="*/ 382 h 406"/>
                <a:gd name="T18" fmla="*/ 52 w 518"/>
                <a:gd name="T19" fmla="*/ 394 h 406"/>
                <a:gd name="T20" fmla="*/ 22 w 518"/>
                <a:gd name="T21" fmla="*/ 406 h 406"/>
                <a:gd name="T22" fmla="*/ 5 w 518"/>
                <a:gd name="T23" fmla="*/ 403 h 406"/>
                <a:gd name="T24" fmla="*/ 1 w 518"/>
                <a:gd name="T25" fmla="*/ 398 h 406"/>
                <a:gd name="T26" fmla="*/ 1 w 518"/>
                <a:gd name="T27" fmla="*/ 385 h 406"/>
                <a:gd name="T28" fmla="*/ 4 w 518"/>
                <a:gd name="T29" fmla="*/ 371 h 406"/>
                <a:gd name="T30" fmla="*/ 11 w 518"/>
                <a:gd name="T31" fmla="*/ 354 h 406"/>
                <a:gd name="T32" fmla="*/ 20 w 518"/>
                <a:gd name="T33" fmla="*/ 341 h 406"/>
                <a:gd name="T34" fmla="*/ 30 w 518"/>
                <a:gd name="T35" fmla="*/ 334 h 406"/>
                <a:gd name="T36" fmla="*/ 38 w 518"/>
                <a:gd name="T37" fmla="*/ 326 h 406"/>
                <a:gd name="T38" fmla="*/ 44 w 518"/>
                <a:gd name="T39" fmla="*/ 317 h 406"/>
                <a:gd name="T40" fmla="*/ 49 w 518"/>
                <a:gd name="T41" fmla="*/ 292 h 406"/>
                <a:gd name="T42" fmla="*/ 56 w 518"/>
                <a:gd name="T43" fmla="*/ 265 h 406"/>
                <a:gd name="T44" fmla="*/ 62 w 518"/>
                <a:gd name="T45" fmla="*/ 257 h 406"/>
                <a:gd name="T46" fmla="*/ 74 w 518"/>
                <a:gd name="T47" fmla="*/ 246 h 406"/>
                <a:gd name="T48" fmla="*/ 92 w 518"/>
                <a:gd name="T49" fmla="*/ 238 h 406"/>
                <a:gd name="T50" fmla="*/ 107 w 518"/>
                <a:gd name="T51" fmla="*/ 231 h 406"/>
                <a:gd name="T52" fmla="*/ 122 w 518"/>
                <a:gd name="T53" fmla="*/ 218 h 406"/>
                <a:gd name="T54" fmla="*/ 136 w 518"/>
                <a:gd name="T55" fmla="*/ 195 h 406"/>
                <a:gd name="T56" fmla="*/ 150 w 518"/>
                <a:gd name="T57" fmla="*/ 156 h 406"/>
                <a:gd name="T58" fmla="*/ 162 w 518"/>
                <a:gd name="T59" fmla="*/ 117 h 406"/>
                <a:gd name="T60" fmla="*/ 172 w 518"/>
                <a:gd name="T61" fmla="*/ 94 h 406"/>
                <a:gd name="T62" fmla="*/ 186 w 518"/>
                <a:gd name="T63" fmla="*/ 73 h 406"/>
                <a:gd name="T64" fmla="*/ 201 w 518"/>
                <a:gd name="T65" fmla="*/ 62 h 406"/>
                <a:gd name="T66" fmla="*/ 213 w 518"/>
                <a:gd name="T67" fmla="*/ 57 h 406"/>
                <a:gd name="T68" fmla="*/ 219 w 518"/>
                <a:gd name="T69" fmla="*/ 44 h 406"/>
                <a:gd name="T70" fmla="*/ 223 w 518"/>
                <a:gd name="T71" fmla="*/ 28 h 406"/>
                <a:gd name="T72" fmla="*/ 228 w 518"/>
                <a:gd name="T73" fmla="*/ 16 h 406"/>
                <a:gd name="T74" fmla="*/ 239 w 518"/>
                <a:gd name="T75" fmla="*/ 8 h 406"/>
                <a:gd name="T76" fmla="*/ 511 w 518"/>
                <a:gd name="T77" fmla="*/ 0 h 406"/>
                <a:gd name="T78" fmla="*/ 515 w 518"/>
                <a:gd name="T79" fmla="*/ 46 h 406"/>
                <a:gd name="T80" fmla="*/ 518 w 518"/>
                <a:gd name="T81" fmla="*/ 110 h 4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518" h="406">
                  <a:moveTo>
                    <a:pt x="518" y="110"/>
                  </a:moveTo>
                  <a:lnTo>
                    <a:pt x="326" y="110"/>
                  </a:lnTo>
                  <a:lnTo>
                    <a:pt x="312" y="104"/>
                  </a:lnTo>
                  <a:lnTo>
                    <a:pt x="326" y="259"/>
                  </a:lnTo>
                  <a:lnTo>
                    <a:pt x="323" y="261"/>
                  </a:lnTo>
                  <a:lnTo>
                    <a:pt x="315" y="264"/>
                  </a:lnTo>
                  <a:lnTo>
                    <a:pt x="304" y="267"/>
                  </a:lnTo>
                  <a:lnTo>
                    <a:pt x="291" y="271"/>
                  </a:lnTo>
                  <a:lnTo>
                    <a:pt x="263" y="277"/>
                  </a:lnTo>
                  <a:lnTo>
                    <a:pt x="246" y="283"/>
                  </a:lnTo>
                  <a:lnTo>
                    <a:pt x="250" y="292"/>
                  </a:lnTo>
                  <a:lnTo>
                    <a:pt x="253" y="302"/>
                  </a:lnTo>
                  <a:lnTo>
                    <a:pt x="258" y="314"/>
                  </a:lnTo>
                  <a:lnTo>
                    <a:pt x="265" y="326"/>
                  </a:lnTo>
                  <a:lnTo>
                    <a:pt x="267" y="335"/>
                  </a:lnTo>
                  <a:lnTo>
                    <a:pt x="269" y="353"/>
                  </a:lnTo>
                  <a:lnTo>
                    <a:pt x="271" y="373"/>
                  </a:lnTo>
                  <a:lnTo>
                    <a:pt x="272" y="382"/>
                  </a:lnTo>
                  <a:lnTo>
                    <a:pt x="67" y="382"/>
                  </a:lnTo>
                  <a:lnTo>
                    <a:pt x="52" y="394"/>
                  </a:lnTo>
                  <a:lnTo>
                    <a:pt x="39" y="406"/>
                  </a:lnTo>
                  <a:lnTo>
                    <a:pt x="22" y="406"/>
                  </a:lnTo>
                  <a:lnTo>
                    <a:pt x="10" y="404"/>
                  </a:lnTo>
                  <a:lnTo>
                    <a:pt x="5" y="403"/>
                  </a:lnTo>
                  <a:lnTo>
                    <a:pt x="2" y="401"/>
                  </a:lnTo>
                  <a:lnTo>
                    <a:pt x="1" y="398"/>
                  </a:lnTo>
                  <a:lnTo>
                    <a:pt x="0" y="394"/>
                  </a:lnTo>
                  <a:lnTo>
                    <a:pt x="1" y="385"/>
                  </a:lnTo>
                  <a:lnTo>
                    <a:pt x="2" y="378"/>
                  </a:lnTo>
                  <a:lnTo>
                    <a:pt x="4" y="371"/>
                  </a:lnTo>
                  <a:lnTo>
                    <a:pt x="6" y="365"/>
                  </a:lnTo>
                  <a:lnTo>
                    <a:pt x="11" y="354"/>
                  </a:lnTo>
                  <a:lnTo>
                    <a:pt x="13" y="344"/>
                  </a:lnTo>
                  <a:lnTo>
                    <a:pt x="20" y="341"/>
                  </a:lnTo>
                  <a:lnTo>
                    <a:pt x="26" y="337"/>
                  </a:lnTo>
                  <a:lnTo>
                    <a:pt x="30" y="334"/>
                  </a:lnTo>
                  <a:lnTo>
                    <a:pt x="35" y="330"/>
                  </a:lnTo>
                  <a:lnTo>
                    <a:pt x="38" y="326"/>
                  </a:lnTo>
                  <a:lnTo>
                    <a:pt x="41" y="321"/>
                  </a:lnTo>
                  <a:lnTo>
                    <a:pt x="44" y="317"/>
                  </a:lnTo>
                  <a:lnTo>
                    <a:pt x="46" y="313"/>
                  </a:lnTo>
                  <a:lnTo>
                    <a:pt x="49" y="292"/>
                  </a:lnTo>
                  <a:lnTo>
                    <a:pt x="52" y="271"/>
                  </a:lnTo>
                  <a:lnTo>
                    <a:pt x="56" y="265"/>
                  </a:lnTo>
                  <a:lnTo>
                    <a:pt x="59" y="261"/>
                  </a:lnTo>
                  <a:lnTo>
                    <a:pt x="62" y="257"/>
                  </a:lnTo>
                  <a:lnTo>
                    <a:pt x="66" y="253"/>
                  </a:lnTo>
                  <a:lnTo>
                    <a:pt x="74" y="246"/>
                  </a:lnTo>
                  <a:lnTo>
                    <a:pt x="83" y="242"/>
                  </a:lnTo>
                  <a:lnTo>
                    <a:pt x="92" y="238"/>
                  </a:lnTo>
                  <a:lnTo>
                    <a:pt x="100" y="235"/>
                  </a:lnTo>
                  <a:lnTo>
                    <a:pt x="107" y="231"/>
                  </a:lnTo>
                  <a:lnTo>
                    <a:pt x="113" y="227"/>
                  </a:lnTo>
                  <a:lnTo>
                    <a:pt x="122" y="218"/>
                  </a:lnTo>
                  <a:lnTo>
                    <a:pt x="129" y="207"/>
                  </a:lnTo>
                  <a:lnTo>
                    <a:pt x="136" y="195"/>
                  </a:lnTo>
                  <a:lnTo>
                    <a:pt x="141" y="182"/>
                  </a:lnTo>
                  <a:lnTo>
                    <a:pt x="150" y="156"/>
                  </a:lnTo>
                  <a:lnTo>
                    <a:pt x="158" y="129"/>
                  </a:lnTo>
                  <a:lnTo>
                    <a:pt x="162" y="117"/>
                  </a:lnTo>
                  <a:lnTo>
                    <a:pt x="168" y="105"/>
                  </a:lnTo>
                  <a:lnTo>
                    <a:pt x="172" y="94"/>
                  </a:lnTo>
                  <a:lnTo>
                    <a:pt x="179" y="83"/>
                  </a:lnTo>
                  <a:lnTo>
                    <a:pt x="186" y="73"/>
                  </a:lnTo>
                  <a:lnTo>
                    <a:pt x="195" y="66"/>
                  </a:lnTo>
                  <a:lnTo>
                    <a:pt x="201" y="62"/>
                  </a:lnTo>
                  <a:lnTo>
                    <a:pt x="206" y="59"/>
                  </a:lnTo>
                  <a:lnTo>
                    <a:pt x="213" y="57"/>
                  </a:lnTo>
                  <a:lnTo>
                    <a:pt x="219" y="55"/>
                  </a:lnTo>
                  <a:lnTo>
                    <a:pt x="219" y="44"/>
                  </a:lnTo>
                  <a:lnTo>
                    <a:pt x="220" y="36"/>
                  </a:lnTo>
                  <a:lnTo>
                    <a:pt x="223" y="28"/>
                  </a:lnTo>
                  <a:lnTo>
                    <a:pt x="225" y="21"/>
                  </a:lnTo>
                  <a:lnTo>
                    <a:pt x="228" y="16"/>
                  </a:lnTo>
                  <a:lnTo>
                    <a:pt x="233" y="11"/>
                  </a:lnTo>
                  <a:lnTo>
                    <a:pt x="239" y="8"/>
                  </a:lnTo>
                  <a:lnTo>
                    <a:pt x="246" y="6"/>
                  </a:lnTo>
                  <a:lnTo>
                    <a:pt x="511" y="0"/>
                  </a:lnTo>
                  <a:lnTo>
                    <a:pt x="513" y="13"/>
                  </a:lnTo>
                  <a:lnTo>
                    <a:pt x="515" y="46"/>
                  </a:lnTo>
                  <a:lnTo>
                    <a:pt x="517" y="83"/>
                  </a:lnTo>
                  <a:lnTo>
                    <a:pt x="518" y="110"/>
                  </a:lnTo>
                </a:path>
              </a:pathLst>
            </a:custGeom>
            <a:grpFill/>
            <a:ln w="9525" cmpd="sng">
              <a:noFill/>
              <a:prstDash val="solid"/>
              <a:round/>
              <a:headEnd/>
              <a:tailEnd/>
            </a:ln>
          </p:spPr>
          <p:txBody>
            <a:bodyPr/>
            <a:lstStyle/>
            <a:p>
              <a:endParaRPr lang="en-US" sz="2178"/>
            </a:p>
          </p:txBody>
        </p:sp>
        <p:sp>
          <p:nvSpPr>
            <p:cNvPr id="177" name="Freeform 241">
              <a:extLst>
                <a:ext uri="{FF2B5EF4-FFF2-40B4-BE49-F238E27FC236}">
                  <a16:creationId xmlns:a16="http://schemas.microsoft.com/office/drawing/2014/main" id="{FFC67748-9117-4B48-8494-9C3830E9E030}"/>
                </a:ext>
              </a:extLst>
            </p:cNvPr>
            <p:cNvSpPr>
              <a:spLocks/>
            </p:cNvSpPr>
            <p:nvPr>
              <p:custDataLst>
                <p:tags r:id="rId168"/>
              </p:custDataLst>
            </p:nvPr>
          </p:nvSpPr>
          <p:spPr bwMode="auto">
            <a:xfrm>
              <a:off x="3548063" y="1598613"/>
              <a:ext cx="190500" cy="93662"/>
            </a:xfrm>
            <a:custGeom>
              <a:avLst/>
              <a:gdLst>
                <a:gd name="T0" fmla="*/ 34 w 446"/>
                <a:gd name="T1" fmla="*/ 61 h 178"/>
                <a:gd name="T2" fmla="*/ 41 w 446"/>
                <a:gd name="T3" fmla="*/ 42 h 178"/>
                <a:gd name="T4" fmla="*/ 68 w 446"/>
                <a:gd name="T5" fmla="*/ 37 h 178"/>
                <a:gd name="T6" fmla="*/ 80 w 446"/>
                <a:gd name="T7" fmla="*/ 18 h 178"/>
                <a:gd name="T8" fmla="*/ 72 w 446"/>
                <a:gd name="T9" fmla="*/ 14 h 178"/>
                <a:gd name="T10" fmla="*/ 60 w 446"/>
                <a:gd name="T11" fmla="*/ 0 h 178"/>
                <a:gd name="T12" fmla="*/ 85 w 446"/>
                <a:gd name="T13" fmla="*/ 10 h 178"/>
                <a:gd name="T14" fmla="*/ 108 w 446"/>
                <a:gd name="T15" fmla="*/ 39 h 178"/>
                <a:gd name="T16" fmla="*/ 125 w 446"/>
                <a:gd name="T17" fmla="*/ 62 h 178"/>
                <a:gd name="T18" fmla="*/ 139 w 446"/>
                <a:gd name="T19" fmla="*/ 67 h 178"/>
                <a:gd name="T20" fmla="*/ 157 w 446"/>
                <a:gd name="T21" fmla="*/ 63 h 178"/>
                <a:gd name="T22" fmla="*/ 181 w 446"/>
                <a:gd name="T23" fmla="*/ 45 h 178"/>
                <a:gd name="T24" fmla="*/ 205 w 446"/>
                <a:gd name="T25" fmla="*/ 23 h 178"/>
                <a:gd name="T26" fmla="*/ 220 w 446"/>
                <a:gd name="T27" fmla="*/ 31 h 178"/>
                <a:gd name="T28" fmla="*/ 359 w 446"/>
                <a:gd name="T29" fmla="*/ 11 h 178"/>
                <a:gd name="T30" fmla="*/ 376 w 446"/>
                <a:gd name="T31" fmla="*/ 23 h 178"/>
                <a:gd name="T32" fmla="*/ 396 w 446"/>
                <a:gd name="T33" fmla="*/ 22 h 178"/>
                <a:gd name="T34" fmla="*/ 413 w 446"/>
                <a:gd name="T35" fmla="*/ 37 h 178"/>
                <a:gd name="T36" fmla="*/ 415 w 446"/>
                <a:gd name="T37" fmla="*/ 43 h 178"/>
                <a:gd name="T38" fmla="*/ 429 w 446"/>
                <a:gd name="T39" fmla="*/ 54 h 178"/>
                <a:gd name="T40" fmla="*/ 443 w 446"/>
                <a:gd name="T41" fmla="*/ 68 h 178"/>
                <a:gd name="T42" fmla="*/ 446 w 446"/>
                <a:gd name="T43" fmla="*/ 80 h 178"/>
                <a:gd name="T44" fmla="*/ 438 w 446"/>
                <a:gd name="T45" fmla="*/ 96 h 178"/>
                <a:gd name="T46" fmla="*/ 413 w 446"/>
                <a:gd name="T47" fmla="*/ 111 h 178"/>
                <a:gd name="T48" fmla="*/ 397 w 446"/>
                <a:gd name="T49" fmla="*/ 120 h 178"/>
                <a:gd name="T50" fmla="*/ 366 w 446"/>
                <a:gd name="T51" fmla="*/ 123 h 178"/>
                <a:gd name="T52" fmla="*/ 300 w 446"/>
                <a:gd name="T53" fmla="*/ 146 h 178"/>
                <a:gd name="T54" fmla="*/ 234 w 446"/>
                <a:gd name="T55" fmla="*/ 171 h 178"/>
                <a:gd name="T56" fmla="*/ 199 w 446"/>
                <a:gd name="T57" fmla="*/ 178 h 178"/>
                <a:gd name="T58" fmla="*/ 177 w 446"/>
                <a:gd name="T59" fmla="*/ 174 h 178"/>
                <a:gd name="T60" fmla="*/ 172 w 446"/>
                <a:gd name="T61" fmla="*/ 164 h 178"/>
                <a:gd name="T62" fmla="*/ 170 w 446"/>
                <a:gd name="T63" fmla="*/ 161 h 178"/>
                <a:gd name="T64" fmla="*/ 156 w 446"/>
                <a:gd name="T65" fmla="*/ 161 h 178"/>
                <a:gd name="T66" fmla="*/ 139 w 446"/>
                <a:gd name="T67" fmla="*/ 160 h 178"/>
                <a:gd name="T68" fmla="*/ 100 w 446"/>
                <a:gd name="T69" fmla="*/ 147 h 178"/>
                <a:gd name="T70" fmla="*/ 85 w 446"/>
                <a:gd name="T71" fmla="*/ 137 h 178"/>
                <a:gd name="T72" fmla="*/ 81 w 446"/>
                <a:gd name="T73" fmla="*/ 125 h 178"/>
                <a:gd name="T74" fmla="*/ 87 w 446"/>
                <a:gd name="T75" fmla="*/ 111 h 178"/>
                <a:gd name="T76" fmla="*/ 27 w 446"/>
                <a:gd name="T77" fmla="*/ 103 h 178"/>
                <a:gd name="T78" fmla="*/ 9 w 446"/>
                <a:gd name="T79" fmla="*/ 105 h 178"/>
                <a:gd name="T80" fmla="*/ 0 w 446"/>
                <a:gd name="T81" fmla="*/ 80 h 178"/>
                <a:gd name="T82" fmla="*/ 60 w 446"/>
                <a:gd name="T83" fmla="*/ 86 h 178"/>
                <a:gd name="T84" fmla="*/ 87 w 446"/>
                <a:gd name="T85" fmla="*/ 80 h 178"/>
                <a:gd name="T86" fmla="*/ 23 w 446"/>
                <a:gd name="T87" fmla="*/ 68 h 178"/>
                <a:gd name="T88" fmla="*/ 16 w 446"/>
                <a:gd name="T89" fmla="*/ 55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446" h="178">
                  <a:moveTo>
                    <a:pt x="27" y="43"/>
                  </a:moveTo>
                  <a:lnTo>
                    <a:pt x="31" y="52"/>
                  </a:lnTo>
                  <a:lnTo>
                    <a:pt x="34" y="61"/>
                  </a:lnTo>
                  <a:lnTo>
                    <a:pt x="37" y="53"/>
                  </a:lnTo>
                  <a:lnTo>
                    <a:pt x="40" y="47"/>
                  </a:lnTo>
                  <a:lnTo>
                    <a:pt x="41" y="42"/>
                  </a:lnTo>
                  <a:lnTo>
                    <a:pt x="41" y="37"/>
                  </a:lnTo>
                  <a:lnTo>
                    <a:pt x="55" y="37"/>
                  </a:lnTo>
                  <a:lnTo>
                    <a:pt x="68" y="37"/>
                  </a:lnTo>
                  <a:lnTo>
                    <a:pt x="77" y="37"/>
                  </a:lnTo>
                  <a:lnTo>
                    <a:pt x="80" y="37"/>
                  </a:lnTo>
                  <a:lnTo>
                    <a:pt x="80" y="18"/>
                  </a:lnTo>
                  <a:lnTo>
                    <a:pt x="78" y="17"/>
                  </a:lnTo>
                  <a:lnTo>
                    <a:pt x="75" y="16"/>
                  </a:lnTo>
                  <a:lnTo>
                    <a:pt x="72" y="14"/>
                  </a:lnTo>
                  <a:lnTo>
                    <a:pt x="70" y="11"/>
                  </a:lnTo>
                  <a:lnTo>
                    <a:pt x="65" y="5"/>
                  </a:lnTo>
                  <a:lnTo>
                    <a:pt x="60" y="0"/>
                  </a:lnTo>
                  <a:lnTo>
                    <a:pt x="69" y="3"/>
                  </a:lnTo>
                  <a:lnTo>
                    <a:pt x="78" y="6"/>
                  </a:lnTo>
                  <a:lnTo>
                    <a:pt x="85" y="10"/>
                  </a:lnTo>
                  <a:lnTo>
                    <a:pt x="90" y="15"/>
                  </a:lnTo>
                  <a:lnTo>
                    <a:pt x="100" y="27"/>
                  </a:lnTo>
                  <a:lnTo>
                    <a:pt x="108" y="39"/>
                  </a:lnTo>
                  <a:lnTo>
                    <a:pt x="114" y="49"/>
                  </a:lnTo>
                  <a:lnTo>
                    <a:pt x="121" y="59"/>
                  </a:lnTo>
                  <a:lnTo>
                    <a:pt x="125" y="62"/>
                  </a:lnTo>
                  <a:lnTo>
                    <a:pt x="130" y="65"/>
                  </a:lnTo>
                  <a:lnTo>
                    <a:pt x="134" y="67"/>
                  </a:lnTo>
                  <a:lnTo>
                    <a:pt x="139" y="67"/>
                  </a:lnTo>
                  <a:lnTo>
                    <a:pt x="146" y="67"/>
                  </a:lnTo>
                  <a:lnTo>
                    <a:pt x="152" y="66"/>
                  </a:lnTo>
                  <a:lnTo>
                    <a:pt x="157" y="63"/>
                  </a:lnTo>
                  <a:lnTo>
                    <a:pt x="163" y="61"/>
                  </a:lnTo>
                  <a:lnTo>
                    <a:pt x="172" y="54"/>
                  </a:lnTo>
                  <a:lnTo>
                    <a:pt x="181" y="45"/>
                  </a:lnTo>
                  <a:lnTo>
                    <a:pt x="190" y="37"/>
                  </a:lnTo>
                  <a:lnTo>
                    <a:pt x="198" y="29"/>
                  </a:lnTo>
                  <a:lnTo>
                    <a:pt x="205" y="23"/>
                  </a:lnTo>
                  <a:lnTo>
                    <a:pt x="213" y="18"/>
                  </a:lnTo>
                  <a:lnTo>
                    <a:pt x="216" y="25"/>
                  </a:lnTo>
                  <a:lnTo>
                    <a:pt x="220" y="31"/>
                  </a:lnTo>
                  <a:lnTo>
                    <a:pt x="293" y="31"/>
                  </a:lnTo>
                  <a:lnTo>
                    <a:pt x="352" y="6"/>
                  </a:lnTo>
                  <a:lnTo>
                    <a:pt x="359" y="11"/>
                  </a:lnTo>
                  <a:lnTo>
                    <a:pt x="367" y="17"/>
                  </a:lnTo>
                  <a:lnTo>
                    <a:pt x="371" y="21"/>
                  </a:lnTo>
                  <a:lnTo>
                    <a:pt x="376" y="23"/>
                  </a:lnTo>
                  <a:lnTo>
                    <a:pt x="381" y="24"/>
                  </a:lnTo>
                  <a:lnTo>
                    <a:pt x="385" y="25"/>
                  </a:lnTo>
                  <a:lnTo>
                    <a:pt x="396" y="22"/>
                  </a:lnTo>
                  <a:lnTo>
                    <a:pt x="413" y="18"/>
                  </a:lnTo>
                  <a:lnTo>
                    <a:pt x="413" y="28"/>
                  </a:lnTo>
                  <a:lnTo>
                    <a:pt x="413" y="37"/>
                  </a:lnTo>
                  <a:lnTo>
                    <a:pt x="413" y="39"/>
                  </a:lnTo>
                  <a:lnTo>
                    <a:pt x="414" y="41"/>
                  </a:lnTo>
                  <a:lnTo>
                    <a:pt x="415" y="43"/>
                  </a:lnTo>
                  <a:lnTo>
                    <a:pt x="417" y="45"/>
                  </a:lnTo>
                  <a:lnTo>
                    <a:pt x="423" y="49"/>
                  </a:lnTo>
                  <a:lnTo>
                    <a:pt x="429" y="54"/>
                  </a:lnTo>
                  <a:lnTo>
                    <a:pt x="435" y="59"/>
                  </a:lnTo>
                  <a:lnTo>
                    <a:pt x="440" y="64"/>
                  </a:lnTo>
                  <a:lnTo>
                    <a:pt x="443" y="68"/>
                  </a:lnTo>
                  <a:lnTo>
                    <a:pt x="444" y="71"/>
                  </a:lnTo>
                  <a:lnTo>
                    <a:pt x="445" y="76"/>
                  </a:lnTo>
                  <a:lnTo>
                    <a:pt x="446" y="80"/>
                  </a:lnTo>
                  <a:lnTo>
                    <a:pt x="445" y="87"/>
                  </a:lnTo>
                  <a:lnTo>
                    <a:pt x="443" y="92"/>
                  </a:lnTo>
                  <a:lnTo>
                    <a:pt x="438" y="96"/>
                  </a:lnTo>
                  <a:lnTo>
                    <a:pt x="434" y="100"/>
                  </a:lnTo>
                  <a:lnTo>
                    <a:pt x="423" y="106"/>
                  </a:lnTo>
                  <a:lnTo>
                    <a:pt x="413" y="111"/>
                  </a:lnTo>
                  <a:lnTo>
                    <a:pt x="407" y="115"/>
                  </a:lnTo>
                  <a:lnTo>
                    <a:pt x="402" y="118"/>
                  </a:lnTo>
                  <a:lnTo>
                    <a:pt x="397" y="120"/>
                  </a:lnTo>
                  <a:lnTo>
                    <a:pt x="392" y="121"/>
                  </a:lnTo>
                  <a:lnTo>
                    <a:pt x="380" y="123"/>
                  </a:lnTo>
                  <a:lnTo>
                    <a:pt x="366" y="123"/>
                  </a:lnTo>
                  <a:lnTo>
                    <a:pt x="344" y="129"/>
                  </a:lnTo>
                  <a:lnTo>
                    <a:pt x="322" y="137"/>
                  </a:lnTo>
                  <a:lnTo>
                    <a:pt x="300" y="146"/>
                  </a:lnTo>
                  <a:lnTo>
                    <a:pt x="279" y="156"/>
                  </a:lnTo>
                  <a:lnTo>
                    <a:pt x="257" y="164"/>
                  </a:lnTo>
                  <a:lnTo>
                    <a:pt x="234" y="171"/>
                  </a:lnTo>
                  <a:lnTo>
                    <a:pt x="223" y="174"/>
                  </a:lnTo>
                  <a:lnTo>
                    <a:pt x="211" y="176"/>
                  </a:lnTo>
                  <a:lnTo>
                    <a:pt x="199" y="178"/>
                  </a:lnTo>
                  <a:lnTo>
                    <a:pt x="187" y="178"/>
                  </a:lnTo>
                  <a:lnTo>
                    <a:pt x="181" y="177"/>
                  </a:lnTo>
                  <a:lnTo>
                    <a:pt x="177" y="174"/>
                  </a:lnTo>
                  <a:lnTo>
                    <a:pt x="175" y="171"/>
                  </a:lnTo>
                  <a:lnTo>
                    <a:pt x="173" y="166"/>
                  </a:lnTo>
                  <a:lnTo>
                    <a:pt x="172" y="164"/>
                  </a:lnTo>
                  <a:lnTo>
                    <a:pt x="172" y="163"/>
                  </a:lnTo>
                  <a:lnTo>
                    <a:pt x="171" y="162"/>
                  </a:lnTo>
                  <a:lnTo>
                    <a:pt x="170" y="161"/>
                  </a:lnTo>
                  <a:lnTo>
                    <a:pt x="166" y="161"/>
                  </a:lnTo>
                  <a:lnTo>
                    <a:pt x="161" y="161"/>
                  </a:lnTo>
                  <a:lnTo>
                    <a:pt x="156" y="161"/>
                  </a:lnTo>
                  <a:lnTo>
                    <a:pt x="150" y="162"/>
                  </a:lnTo>
                  <a:lnTo>
                    <a:pt x="145" y="162"/>
                  </a:lnTo>
                  <a:lnTo>
                    <a:pt x="139" y="160"/>
                  </a:lnTo>
                  <a:lnTo>
                    <a:pt x="125" y="156"/>
                  </a:lnTo>
                  <a:lnTo>
                    <a:pt x="112" y="152"/>
                  </a:lnTo>
                  <a:lnTo>
                    <a:pt x="100" y="147"/>
                  </a:lnTo>
                  <a:lnTo>
                    <a:pt x="91" y="143"/>
                  </a:lnTo>
                  <a:lnTo>
                    <a:pt x="87" y="140"/>
                  </a:lnTo>
                  <a:lnTo>
                    <a:pt x="85" y="137"/>
                  </a:lnTo>
                  <a:lnTo>
                    <a:pt x="82" y="134"/>
                  </a:lnTo>
                  <a:lnTo>
                    <a:pt x="81" y="129"/>
                  </a:lnTo>
                  <a:lnTo>
                    <a:pt x="81" y="125"/>
                  </a:lnTo>
                  <a:lnTo>
                    <a:pt x="81" y="121"/>
                  </a:lnTo>
                  <a:lnTo>
                    <a:pt x="83" y="116"/>
                  </a:lnTo>
                  <a:lnTo>
                    <a:pt x="87" y="111"/>
                  </a:lnTo>
                  <a:lnTo>
                    <a:pt x="63" y="108"/>
                  </a:lnTo>
                  <a:lnTo>
                    <a:pt x="38" y="104"/>
                  </a:lnTo>
                  <a:lnTo>
                    <a:pt x="27" y="103"/>
                  </a:lnTo>
                  <a:lnTo>
                    <a:pt x="18" y="103"/>
                  </a:lnTo>
                  <a:lnTo>
                    <a:pt x="13" y="104"/>
                  </a:lnTo>
                  <a:lnTo>
                    <a:pt x="9" y="105"/>
                  </a:lnTo>
                  <a:lnTo>
                    <a:pt x="4" y="108"/>
                  </a:lnTo>
                  <a:lnTo>
                    <a:pt x="0" y="111"/>
                  </a:lnTo>
                  <a:lnTo>
                    <a:pt x="0" y="80"/>
                  </a:lnTo>
                  <a:lnTo>
                    <a:pt x="30" y="82"/>
                  </a:lnTo>
                  <a:lnTo>
                    <a:pt x="51" y="85"/>
                  </a:lnTo>
                  <a:lnTo>
                    <a:pt x="60" y="86"/>
                  </a:lnTo>
                  <a:lnTo>
                    <a:pt x="68" y="86"/>
                  </a:lnTo>
                  <a:lnTo>
                    <a:pt x="77" y="84"/>
                  </a:lnTo>
                  <a:lnTo>
                    <a:pt x="87" y="80"/>
                  </a:lnTo>
                  <a:lnTo>
                    <a:pt x="64" y="76"/>
                  </a:lnTo>
                  <a:lnTo>
                    <a:pt x="44" y="71"/>
                  </a:lnTo>
                  <a:lnTo>
                    <a:pt x="23" y="68"/>
                  </a:lnTo>
                  <a:lnTo>
                    <a:pt x="0" y="67"/>
                  </a:lnTo>
                  <a:lnTo>
                    <a:pt x="9" y="62"/>
                  </a:lnTo>
                  <a:lnTo>
                    <a:pt x="16" y="55"/>
                  </a:lnTo>
                  <a:lnTo>
                    <a:pt x="22" y="49"/>
                  </a:lnTo>
                  <a:lnTo>
                    <a:pt x="27" y="43"/>
                  </a:lnTo>
                </a:path>
              </a:pathLst>
            </a:custGeom>
            <a:grpFill/>
            <a:ln w="9525" cmpd="sng">
              <a:noFill/>
              <a:prstDash val="solid"/>
              <a:round/>
              <a:headEnd/>
              <a:tailEnd/>
            </a:ln>
          </p:spPr>
          <p:txBody>
            <a:bodyPr/>
            <a:lstStyle/>
            <a:p>
              <a:endParaRPr lang="en-US" sz="2178"/>
            </a:p>
          </p:txBody>
        </p:sp>
        <p:sp>
          <p:nvSpPr>
            <p:cNvPr id="178" name="Freeform 242">
              <a:extLst>
                <a:ext uri="{FF2B5EF4-FFF2-40B4-BE49-F238E27FC236}">
                  <a16:creationId xmlns:a16="http://schemas.microsoft.com/office/drawing/2014/main" id="{285310D5-B95B-4E2B-9F16-7CA9AD6EB62E}"/>
                </a:ext>
              </a:extLst>
            </p:cNvPr>
            <p:cNvSpPr>
              <a:spLocks/>
            </p:cNvSpPr>
            <p:nvPr>
              <p:custDataLst>
                <p:tags r:id="rId169"/>
              </p:custDataLst>
            </p:nvPr>
          </p:nvSpPr>
          <p:spPr bwMode="auto">
            <a:xfrm>
              <a:off x="4340225" y="1862138"/>
              <a:ext cx="14288" cy="57150"/>
            </a:xfrm>
            <a:custGeom>
              <a:avLst/>
              <a:gdLst>
                <a:gd name="T0" fmla="*/ 0 w 28"/>
                <a:gd name="T1" fmla="*/ 73 h 73"/>
                <a:gd name="T2" fmla="*/ 2 w 28"/>
                <a:gd name="T3" fmla="*/ 47 h 73"/>
                <a:gd name="T4" fmla="*/ 6 w 28"/>
                <a:gd name="T5" fmla="*/ 28 h 73"/>
                <a:gd name="T6" fmla="*/ 7 w 28"/>
                <a:gd name="T7" fmla="*/ 20 h 73"/>
                <a:gd name="T8" fmla="*/ 6 w 28"/>
                <a:gd name="T9" fmla="*/ 13 h 73"/>
                <a:gd name="T10" fmla="*/ 4 w 28"/>
                <a:gd name="T11" fmla="*/ 7 h 73"/>
                <a:gd name="T12" fmla="*/ 0 w 28"/>
                <a:gd name="T13" fmla="*/ 0 h 73"/>
                <a:gd name="T14" fmla="*/ 28 w 28"/>
                <a:gd name="T15" fmla="*/ 0 h 73"/>
                <a:gd name="T16" fmla="*/ 22 w 28"/>
                <a:gd name="T17" fmla="*/ 16 h 73"/>
                <a:gd name="T18" fmla="*/ 17 w 28"/>
                <a:gd name="T19" fmla="*/ 30 h 73"/>
                <a:gd name="T20" fmla="*/ 12 w 28"/>
                <a:gd name="T21" fmla="*/ 43 h 73"/>
                <a:gd name="T22" fmla="*/ 7 w 28"/>
                <a:gd name="T23" fmla="*/ 55 h 73"/>
                <a:gd name="T24" fmla="*/ 0 w 28"/>
                <a:gd name="T25" fmla="*/ 73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8" h="73">
                  <a:moveTo>
                    <a:pt x="0" y="73"/>
                  </a:moveTo>
                  <a:lnTo>
                    <a:pt x="2" y="47"/>
                  </a:lnTo>
                  <a:lnTo>
                    <a:pt x="6" y="28"/>
                  </a:lnTo>
                  <a:lnTo>
                    <a:pt x="7" y="20"/>
                  </a:lnTo>
                  <a:lnTo>
                    <a:pt x="6" y="13"/>
                  </a:lnTo>
                  <a:lnTo>
                    <a:pt x="4" y="7"/>
                  </a:lnTo>
                  <a:lnTo>
                    <a:pt x="0" y="0"/>
                  </a:lnTo>
                  <a:lnTo>
                    <a:pt x="28" y="0"/>
                  </a:lnTo>
                  <a:lnTo>
                    <a:pt x="22" y="16"/>
                  </a:lnTo>
                  <a:lnTo>
                    <a:pt x="17" y="30"/>
                  </a:lnTo>
                  <a:lnTo>
                    <a:pt x="12" y="43"/>
                  </a:lnTo>
                  <a:lnTo>
                    <a:pt x="7" y="55"/>
                  </a:lnTo>
                  <a:lnTo>
                    <a:pt x="0" y="73"/>
                  </a:lnTo>
                </a:path>
              </a:pathLst>
            </a:custGeom>
            <a:grpFill/>
            <a:ln w="952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sp>
          <p:nvSpPr>
            <p:cNvPr id="179" name="Freeform 243">
              <a:extLst>
                <a:ext uri="{FF2B5EF4-FFF2-40B4-BE49-F238E27FC236}">
                  <a16:creationId xmlns:a16="http://schemas.microsoft.com/office/drawing/2014/main" id="{E37F2898-3712-4C91-9F45-48F749037A6B}"/>
                </a:ext>
              </a:extLst>
            </p:cNvPr>
            <p:cNvSpPr>
              <a:spLocks/>
            </p:cNvSpPr>
            <p:nvPr>
              <p:custDataLst>
                <p:tags r:id="rId170"/>
              </p:custDataLst>
            </p:nvPr>
          </p:nvSpPr>
          <p:spPr bwMode="auto">
            <a:xfrm>
              <a:off x="4227513" y="1525588"/>
              <a:ext cx="234950" cy="395287"/>
            </a:xfrm>
            <a:custGeom>
              <a:avLst/>
              <a:gdLst>
                <a:gd name="T0" fmla="*/ 419 w 531"/>
                <a:gd name="T1" fmla="*/ 203 h 757"/>
                <a:gd name="T2" fmla="*/ 406 w 531"/>
                <a:gd name="T3" fmla="*/ 221 h 757"/>
                <a:gd name="T4" fmla="*/ 404 w 531"/>
                <a:gd name="T5" fmla="*/ 237 h 757"/>
                <a:gd name="T6" fmla="*/ 382 w 531"/>
                <a:gd name="T7" fmla="*/ 275 h 757"/>
                <a:gd name="T8" fmla="*/ 325 w 531"/>
                <a:gd name="T9" fmla="*/ 306 h 757"/>
                <a:gd name="T10" fmla="*/ 252 w 531"/>
                <a:gd name="T11" fmla="*/ 354 h 757"/>
                <a:gd name="T12" fmla="*/ 237 w 531"/>
                <a:gd name="T13" fmla="*/ 369 h 757"/>
                <a:gd name="T14" fmla="*/ 245 w 531"/>
                <a:gd name="T15" fmla="*/ 381 h 757"/>
                <a:gd name="T16" fmla="*/ 240 w 531"/>
                <a:gd name="T17" fmla="*/ 424 h 757"/>
                <a:gd name="T18" fmla="*/ 239 w 531"/>
                <a:gd name="T19" fmla="*/ 449 h 757"/>
                <a:gd name="T20" fmla="*/ 262 w 531"/>
                <a:gd name="T21" fmla="*/ 468 h 757"/>
                <a:gd name="T22" fmla="*/ 320 w 531"/>
                <a:gd name="T23" fmla="*/ 485 h 757"/>
                <a:gd name="T24" fmla="*/ 332 w 531"/>
                <a:gd name="T25" fmla="*/ 505 h 757"/>
                <a:gd name="T26" fmla="*/ 310 w 531"/>
                <a:gd name="T27" fmla="*/ 531 h 757"/>
                <a:gd name="T28" fmla="*/ 272 w 531"/>
                <a:gd name="T29" fmla="*/ 547 h 757"/>
                <a:gd name="T30" fmla="*/ 265 w 531"/>
                <a:gd name="T31" fmla="*/ 560 h 757"/>
                <a:gd name="T32" fmla="*/ 252 w 531"/>
                <a:gd name="T33" fmla="*/ 631 h 757"/>
                <a:gd name="T34" fmla="*/ 239 w 531"/>
                <a:gd name="T35" fmla="*/ 721 h 757"/>
                <a:gd name="T36" fmla="*/ 173 w 531"/>
                <a:gd name="T37" fmla="*/ 727 h 757"/>
                <a:gd name="T38" fmla="*/ 152 w 531"/>
                <a:gd name="T39" fmla="*/ 738 h 757"/>
                <a:gd name="T40" fmla="*/ 153 w 531"/>
                <a:gd name="T41" fmla="*/ 757 h 757"/>
                <a:gd name="T42" fmla="*/ 106 w 531"/>
                <a:gd name="T43" fmla="*/ 757 h 757"/>
                <a:gd name="T44" fmla="*/ 95 w 531"/>
                <a:gd name="T45" fmla="*/ 752 h 757"/>
                <a:gd name="T46" fmla="*/ 71 w 531"/>
                <a:gd name="T47" fmla="*/ 718 h 757"/>
                <a:gd name="T48" fmla="*/ 41 w 531"/>
                <a:gd name="T49" fmla="*/ 640 h 757"/>
                <a:gd name="T50" fmla="*/ 34 w 531"/>
                <a:gd name="T51" fmla="*/ 597 h 757"/>
                <a:gd name="T52" fmla="*/ 14 w 531"/>
                <a:gd name="T53" fmla="*/ 586 h 757"/>
                <a:gd name="T54" fmla="*/ 19 w 531"/>
                <a:gd name="T55" fmla="*/ 561 h 757"/>
                <a:gd name="T56" fmla="*/ 36 w 531"/>
                <a:gd name="T57" fmla="*/ 538 h 757"/>
                <a:gd name="T58" fmla="*/ 53 w 531"/>
                <a:gd name="T59" fmla="*/ 504 h 757"/>
                <a:gd name="T60" fmla="*/ 61 w 531"/>
                <a:gd name="T61" fmla="*/ 471 h 757"/>
                <a:gd name="T62" fmla="*/ 64 w 531"/>
                <a:gd name="T63" fmla="*/ 441 h 757"/>
                <a:gd name="T64" fmla="*/ 58 w 531"/>
                <a:gd name="T65" fmla="*/ 408 h 757"/>
                <a:gd name="T66" fmla="*/ 43 w 531"/>
                <a:gd name="T67" fmla="*/ 377 h 757"/>
                <a:gd name="T68" fmla="*/ 74 w 531"/>
                <a:gd name="T69" fmla="*/ 276 h 757"/>
                <a:gd name="T70" fmla="*/ 103 w 531"/>
                <a:gd name="T71" fmla="*/ 275 h 757"/>
                <a:gd name="T72" fmla="*/ 113 w 531"/>
                <a:gd name="T73" fmla="*/ 234 h 757"/>
                <a:gd name="T74" fmla="*/ 137 w 531"/>
                <a:gd name="T75" fmla="*/ 192 h 757"/>
                <a:gd name="T76" fmla="*/ 180 w 531"/>
                <a:gd name="T77" fmla="*/ 145 h 757"/>
                <a:gd name="T78" fmla="*/ 198 w 531"/>
                <a:gd name="T79" fmla="*/ 111 h 757"/>
                <a:gd name="T80" fmla="*/ 228 w 531"/>
                <a:gd name="T81" fmla="*/ 60 h 757"/>
                <a:gd name="T82" fmla="*/ 249 w 531"/>
                <a:gd name="T83" fmla="*/ 43 h 757"/>
                <a:gd name="T84" fmla="*/ 309 w 531"/>
                <a:gd name="T85" fmla="*/ 29 h 757"/>
                <a:gd name="T86" fmla="*/ 368 w 531"/>
                <a:gd name="T87" fmla="*/ 13 h 757"/>
                <a:gd name="T88" fmla="*/ 401 w 531"/>
                <a:gd name="T89" fmla="*/ 5 h 757"/>
                <a:gd name="T90" fmla="*/ 431 w 531"/>
                <a:gd name="T91" fmla="*/ 32 h 757"/>
                <a:gd name="T92" fmla="*/ 457 w 531"/>
                <a:gd name="T93" fmla="*/ 42 h 757"/>
                <a:gd name="T94" fmla="*/ 513 w 531"/>
                <a:gd name="T95" fmla="*/ 111 h 757"/>
                <a:gd name="T96" fmla="*/ 528 w 531"/>
                <a:gd name="T97" fmla="*/ 150 h 7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31" h="757">
                  <a:moveTo>
                    <a:pt x="531" y="190"/>
                  </a:moveTo>
                  <a:lnTo>
                    <a:pt x="432" y="190"/>
                  </a:lnTo>
                  <a:lnTo>
                    <a:pt x="428" y="194"/>
                  </a:lnTo>
                  <a:lnTo>
                    <a:pt x="419" y="203"/>
                  </a:lnTo>
                  <a:lnTo>
                    <a:pt x="413" y="208"/>
                  </a:lnTo>
                  <a:lnTo>
                    <a:pt x="409" y="213"/>
                  </a:lnTo>
                  <a:lnTo>
                    <a:pt x="407" y="218"/>
                  </a:lnTo>
                  <a:lnTo>
                    <a:pt x="406" y="221"/>
                  </a:lnTo>
                  <a:lnTo>
                    <a:pt x="404" y="226"/>
                  </a:lnTo>
                  <a:lnTo>
                    <a:pt x="403" y="230"/>
                  </a:lnTo>
                  <a:lnTo>
                    <a:pt x="403" y="233"/>
                  </a:lnTo>
                  <a:lnTo>
                    <a:pt x="404" y="237"/>
                  </a:lnTo>
                  <a:lnTo>
                    <a:pt x="407" y="244"/>
                  </a:lnTo>
                  <a:lnTo>
                    <a:pt x="412" y="252"/>
                  </a:lnTo>
                  <a:lnTo>
                    <a:pt x="397" y="264"/>
                  </a:lnTo>
                  <a:lnTo>
                    <a:pt x="382" y="275"/>
                  </a:lnTo>
                  <a:lnTo>
                    <a:pt x="367" y="284"/>
                  </a:lnTo>
                  <a:lnTo>
                    <a:pt x="353" y="291"/>
                  </a:lnTo>
                  <a:lnTo>
                    <a:pt x="339" y="299"/>
                  </a:lnTo>
                  <a:lnTo>
                    <a:pt x="325" y="306"/>
                  </a:lnTo>
                  <a:lnTo>
                    <a:pt x="311" y="315"/>
                  </a:lnTo>
                  <a:lnTo>
                    <a:pt x="299" y="325"/>
                  </a:lnTo>
                  <a:lnTo>
                    <a:pt x="277" y="338"/>
                  </a:lnTo>
                  <a:lnTo>
                    <a:pt x="252" y="354"/>
                  </a:lnTo>
                  <a:lnTo>
                    <a:pt x="248" y="358"/>
                  </a:lnTo>
                  <a:lnTo>
                    <a:pt x="242" y="361"/>
                  </a:lnTo>
                  <a:lnTo>
                    <a:pt x="239" y="365"/>
                  </a:lnTo>
                  <a:lnTo>
                    <a:pt x="237" y="369"/>
                  </a:lnTo>
                  <a:lnTo>
                    <a:pt x="237" y="372"/>
                  </a:lnTo>
                  <a:lnTo>
                    <a:pt x="238" y="375"/>
                  </a:lnTo>
                  <a:lnTo>
                    <a:pt x="241" y="378"/>
                  </a:lnTo>
                  <a:lnTo>
                    <a:pt x="245" y="381"/>
                  </a:lnTo>
                  <a:lnTo>
                    <a:pt x="245" y="391"/>
                  </a:lnTo>
                  <a:lnTo>
                    <a:pt x="245" y="400"/>
                  </a:lnTo>
                  <a:lnTo>
                    <a:pt x="243" y="413"/>
                  </a:lnTo>
                  <a:lnTo>
                    <a:pt x="240" y="424"/>
                  </a:lnTo>
                  <a:lnTo>
                    <a:pt x="238" y="430"/>
                  </a:lnTo>
                  <a:lnTo>
                    <a:pt x="238" y="436"/>
                  </a:lnTo>
                  <a:lnTo>
                    <a:pt x="238" y="443"/>
                  </a:lnTo>
                  <a:lnTo>
                    <a:pt x="239" y="449"/>
                  </a:lnTo>
                  <a:lnTo>
                    <a:pt x="243" y="456"/>
                  </a:lnTo>
                  <a:lnTo>
                    <a:pt x="249" y="461"/>
                  </a:lnTo>
                  <a:lnTo>
                    <a:pt x="255" y="465"/>
                  </a:lnTo>
                  <a:lnTo>
                    <a:pt x="262" y="468"/>
                  </a:lnTo>
                  <a:lnTo>
                    <a:pt x="277" y="473"/>
                  </a:lnTo>
                  <a:lnTo>
                    <a:pt x="293" y="477"/>
                  </a:lnTo>
                  <a:lnTo>
                    <a:pt x="308" y="480"/>
                  </a:lnTo>
                  <a:lnTo>
                    <a:pt x="320" y="485"/>
                  </a:lnTo>
                  <a:lnTo>
                    <a:pt x="326" y="488"/>
                  </a:lnTo>
                  <a:lnTo>
                    <a:pt x="329" y="492"/>
                  </a:lnTo>
                  <a:lnTo>
                    <a:pt x="331" y="499"/>
                  </a:lnTo>
                  <a:lnTo>
                    <a:pt x="332" y="505"/>
                  </a:lnTo>
                  <a:lnTo>
                    <a:pt x="332" y="517"/>
                  </a:lnTo>
                  <a:lnTo>
                    <a:pt x="332" y="529"/>
                  </a:lnTo>
                  <a:lnTo>
                    <a:pt x="321" y="530"/>
                  </a:lnTo>
                  <a:lnTo>
                    <a:pt x="310" y="531"/>
                  </a:lnTo>
                  <a:lnTo>
                    <a:pt x="299" y="534"/>
                  </a:lnTo>
                  <a:lnTo>
                    <a:pt x="289" y="537"/>
                  </a:lnTo>
                  <a:lnTo>
                    <a:pt x="280" y="542"/>
                  </a:lnTo>
                  <a:lnTo>
                    <a:pt x="272" y="547"/>
                  </a:lnTo>
                  <a:lnTo>
                    <a:pt x="270" y="551"/>
                  </a:lnTo>
                  <a:lnTo>
                    <a:pt x="267" y="554"/>
                  </a:lnTo>
                  <a:lnTo>
                    <a:pt x="266" y="557"/>
                  </a:lnTo>
                  <a:lnTo>
                    <a:pt x="265" y="560"/>
                  </a:lnTo>
                  <a:lnTo>
                    <a:pt x="264" y="576"/>
                  </a:lnTo>
                  <a:lnTo>
                    <a:pt x="262" y="593"/>
                  </a:lnTo>
                  <a:lnTo>
                    <a:pt x="258" y="612"/>
                  </a:lnTo>
                  <a:lnTo>
                    <a:pt x="252" y="631"/>
                  </a:lnTo>
                  <a:lnTo>
                    <a:pt x="248" y="651"/>
                  </a:lnTo>
                  <a:lnTo>
                    <a:pt x="243" y="673"/>
                  </a:lnTo>
                  <a:lnTo>
                    <a:pt x="240" y="695"/>
                  </a:lnTo>
                  <a:lnTo>
                    <a:pt x="239" y="721"/>
                  </a:lnTo>
                  <a:lnTo>
                    <a:pt x="224" y="721"/>
                  </a:lnTo>
                  <a:lnTo>
                    <a:pt x="206" y="722"/>
                  </a:lnTo>
                  <a:lnTo>
                    <a:pt x="189" y="724"/>
                  </a:lnTo>
                  <a:lnTo>
                    <a:pt x="173" y="727"/>
                  </a:lnTo>
                  <a:lnTo>
                    <a:pt x="166" y="730"/>
                  </a:lnTo>
                  <a:lnTo>
                    <a:pt x="161" y="732"/>
                  </a:lnTo>
                  <a:lnTo>
                    <a:pt x="155" y="735"/>
                  </a:lnTo>
                  <a:lnTo>
                    <a:pt x="152" y="738"/>
                  </a:lnTo>
                  <a:lnTo>
                    <a:pt x="150" y="742"/>
                  </a:lnTo>
                  <a:lnTo>
                    <a:pt x="149" y="747"/>
                  </a:lnTo>
                  <a:lnTo>
                    <a:pt x="150" y="751"/>
                  </a:lnTo>
                  <a:lnTo>
                    <a:pt x="153" y="757"/>
                  </a:lnTo>
                  <a:lnTo>
                    <a:pt x="142" y="757"/>
                  </a:lnTo>
                  <a:lnTo>
                    <a:pt x="127" y="757"/>
                  </a:lnTo>
                  <a:lnTo>
                    <a:pt x="113" y="757"/>
                  </a:lnTo>
                  <a:lnTo>
                    <a:pt x="106" y="757"/>
                  </a:lnTo>
                  <a:lnTo>
                    <a:pt x="104" y="757"/>
                  </a:lnTo>
                  <a:lnTo>
                    <a:pt x="101" y="756"/>
                  </a:lnTo>
                  <a:lnTo>
                    <a:pt x="98" y="754"/>
                  </a:lnTo>
                  <a:lnTo>
                    <a:pt x="95" y="752"/>
                  </a:lnTo>
                  <a:lnTo>
                    <a:pt x="90" y="746"/>
                  </a:lnTo>
                  <a:lnTo>
                    <a:pt x="84" y="738"/>
                  </a:lnTo>
                  <a:lnTo>
                    <a:pt x="77" y="729"/>
                  </a:lnTo>
                  <a:lnTo>
                    <a:pt x="71" y="718"/>
                  </a:lnTo>
                  <a:lnTo>
                    <a:pt x="65" y="706"/>
                  </a:lnTo>
                  <a:lnTo>
                    <a:pt x="60" y="693"/>
                  </a:lnTo>
                  <a:lnTo>
                    <a:pt x="49" y="667"/>
                  </a:lnTo>
                  <a:lnTo>
                    <a:pt x="41" y="640"/>
                  </a:lnTo>
                  <a:lnTo>
                    <a:pt x="38" y="628"/>
                  </a:lnTo>
                  <a:lnTo>
                    <a:pt x="35" y="616"/>
                  </a:lnTo>
                  <a:lnTo>
                    <a:pt x="34" y="606"/>
                  </a:lnTo>
                  <a:lnTo>
                    <a:pt x="34" y="597"/>
                  </a:lnTo>
                  <a:lnTo>
                    <a:pt x="27" y="596"/>
                  </a:lnTo>
                  <a:lnTo>
                    <a:pt x="22" y="594"/>
                  </a:lnTo>
                  <a:lnTo>
                    <a:pt x="17" y="590"/>
                  </a:lnTo>
                  <a:lnTo>
                    <a:pt x="14" y="586"/>
                  </a:lnTo>
                  <a:lnTo>
                    <a:pt x="8" y="576"/>
                  </a:lnTo>
                  <a:lnTo>
                    <a:pt x="0" y="566"/>
                  </a:lnTo>
                  <a:lnTo>
                    <a:pt x="9" y="563"/>
                  </a:lnTo>
                  <a:lnTo>
                    <a:pt x="19" y="561"/>
                  </a:lnTo>
                  <a:lnTo>
                    <a:pt x="27" y="560"/>
                  </a:lnTo>
                  <a:lnTo>
                    <a:pt x="34" y="560"/>
                  </a:lnTo>
                  <a:lnTo>
                    <a:pt x="34" y="548"/>
                  </a:lnTo>
                  <a:lnTo>
                    <a:pt x="36" y="538"/>
                  </a:lnTo>
                  <a:lnTo>
                    <a:pt x="38" y="528"/>
                  </a:lnTo>
                  <a:lnTo>
                    <a:pt x="42" y="519"/>
                  </a:lnTo>
                  <a:lnTo>
                    <a:pt x="47" y="511"/>
                  </a:lnTo>
                  <a:lnTo>
                    <a:pt x="53" y="504"/>
                  </a:lnTo>
                  <a:lnTo>
                    <a:pt x="59" y="498"/>
                  </a:lnTo>
                  <a:lnTo>
                    <a:pt x="67" y="492"/>
                  </a:lnTo>
                  <a:lnTo>
                    <a:pt x="62" y="480"/>
                  </a:lnTo>
                  <a:lnTo>
                    <a:pt x="61" y="471"/>
                  </a:lnTo>
                  <a:lnTo>
                    <a:pt x="61" y="464"/>
                  </a:lnTo>
                  <a:lnTo>
                    <a:pt x="61" y="457"/>
                  </a:lnTo>
                  <a:lnTo>
                    <a:pt x="63" y="450"/>
                  </a:lnTo>
                  <a:lnTo>
                    <a:pt x="64" y="441"/>
                  </a:lnTo>
                  <a:lnTo>
                    <a:pt x="65" y="428"/>
                  </a:lnTo>
                  <a:lnTo>
                    <a:pt x="67" y="412"/>
                  </a:lnTo>
                  <a:lnTo>
                    <a:pt x="62" y="410"/>
                  </a:lnTo>
                  <a:lnTo>
                    <a:pt x="58" y="408"/>
                  </a:lnTo>
                  <a:lnTo>
                    <a:pt x="54" y="404"/>
                  </a:lnTo>
                  <a:lnTo>
                    <a:pt x="51" y="400"/>
                  </a:lnTo>
                  <a:lnTo>
                    <a:pt x="47" y="390"/>
                  </a:lnTo>
                  <a:lnTo>
                    <a:pt x="43" y="377"/>
                  </a:lnTo>
                  <a:lnTo>
                    <a:pt x="40" y="354"/>
                  </a:lnTo>
                  <a:lnTo>
                    <a:pt x="40" y="338"/>
                  </a:lnTo>
                  <a:lnTo>
                    <a:pt x="60" y="277"/>
                  </a:lnTo>
                  <a:lnTo>
                    <a:pt x="74" y="276"/>
                  </a:lnTo>
                  <a:lnTo>
                    <a:pt x="88" y="275"/>
                  </a:lnTo>
                  <a:lnTo>
                    <a:pt x="94" y="274"/>
                  </a:lnTo>
                  <a:lnTo>
                    <a:pt x="99" y="274"/>
                  </a:lnTo>
                  <a:lnTo>
                    <a:pt x="103" y="275"/>
                  </a:lnTo>
                  <a:lnTo>
                    <a:pt x="106" y="277"/>
                  </a:lnTo>
                  <a:lnTo>
                    <a:pt x="107" y="261"/>
                  </a:lnTo>
                  <a:lnTo>
                    <a:pt x="109" y="247"/>
                  </a:lnTo>
                  <a:lnTo>
                    <a:pt x="113" y="234"/>
                  </a:lnTo>
                  <a:lnTo>
                    <a:pt x="118" y="222"/>
                  </a:lnTo>
                  <a:lnTo>
                    <a:pt x="124" y="211"/>
                  </a:lnTo>
                  <a:lnTo>
                    <a:pt x="130" y="201"/>
                  </a:lnTo>
                  <a:lnTo>
                    <a:pt x="137" y="192"/>
                  </a:lnTo>
                  <a:lnTo>
                    <a:pt x="144" y="183"/>
                  </a:lnTo>
                  <a:lnTo>
                    <a:pt x="160" y="168"/>
                  </a:lnTo>
                  <a:lnTo>
                    <a:pt x="173" y="152"/>
                  </a:lnTo>
                  <a:lnTo>
                    <a:pt x="180" y="145"/>
                  </a:lnTo>
                  <a:lnTo>
                    <a:pt x="185" y="138"/>
                  </a:lnTo>
                  <a:lnTo>
                    <a:pt x="189" y="130"/>
                  </a:lnTo>
                  <a:lnTo>
                    <a:pt x="193" y="123"/>
                  </a:lnTo>
                  <a:lnTo>
                    <a:pt x="198" y="111"/>
                  </a:lnTo>
                  <a:lnTo>
                    <a:pt x="205" y="97"/>
                  </a:lnTo>
                  <a:lnTo>
                    <a:pt x="213" y="83"/>
                  </a:lnTo>
                  <a:lnTo>
                    <a:pt x="220" y="71"/>
                  </a:lnTo>
                  <a:lnTo>
                    <a:pt x="228" y="60"/>
                  </a:lnTo>
                  <a:lnTo>
                    <a:pt x="237" y="51"/>
                  </a:lnTo>
                  <a:lnTo>
                    <a:pt x="241" y="47"/>
                  </a:lnTo>
                  <a:lnTo>
                    <a:pt x="244" y="44"/>
                  </a:lnTo>
                  <a:lnTo>
                    <a:pt x="249" y="43"/>
                  </a:lnTo>
                  <a:lnTo>
                    <a:pt x="252" y="42"/>
                  </a:lnTo>
                  <a:lnTo>
                    <a:pt x="272" y="36"/>
                  </a:lnTo>
                  <a:lnTo>
                    <a:pt x="291" y="32"/>
                  </a:lnTo>
                  <a:lnTo>
                    <a:pt x="309" y="29"/>
                  </a:lnTo>
                  <a:lnTo>
                    <a:pt x="327" y="25"/>
                  </a:lnTo>
                  <a:lnTo>
                    <a:pt x="344" y="22"/>
                  </a:lnTo>
                  <a:lnTo>
                    <a:pt x="361" y="16"/>
                  </a:lnTo>
                  <a:lnTo>
                    <a:pt x="368" y="13"/>
                  </a:lnTo>
                  <a:lnTo>
                    <a:pt x="376" y="9"/>
                  </a:lnTo>
                  <a:lnTo>
                    <a:pt x="384" y="5"/>
                  </a:lnTo>
                  <a:lnTo>
                    <a:pt x="392" y="0"/>
                  </a:lnTo>
                  <a:lnTo>
                    <a:pt x="401" y="5"/>
                  </a:lnTo>
                  <a:lnTo>
                    <a:pt x="409" y="11"/>
                  </a:lnTo>
                  <a:lnTo>
                    <a:pt x="416" y="18"/>
                  </a:lnTo>
                  <a:lnTo>
                    <a:pt x="423" y="25"/>
                  </a:lnTo>
                  <a:lnTo>
                    <a:pt x="431" y="32"/>
                  </a:lnTo>
                  <a:lnTo>
                    <a:pt x="441" y="37"/>
                  </a:lnTo>
                  <a:lnTo>
                    <a:pt x="445" y="39"/>
                  </a:lnTo>
                  <a:lnTo>
                    <a:pt x="452" y="41"/>
                  </a:lnTo>
                  <a:lnTo>
                    <a:pt x="457" y="42"/>
                  </a:lnTo>
                  <a:lnTo>
                    <a:pt x="465" y="42"/>
                  </a:lnTo>
                  <a:lnTo>
                    <a:pt x="487" y="72"/>
                  </a:lnTo>
                  <a:lnTo>
                    <a:pt x="508" y="102"/>
                  </a:lnTo>
                  <a:lnTo>
                    <a:pt x="513" y="111"/>
                  </a:lnTo>
                  <a:lnTo>
                    <a:pt x="518" y="120"/>
                  </a:lnTo>
                  <a:lnTo>
                    <a:pt x="521" y="129"/>
                  </a:lnTo>
                  <a:lnTo>
                    <a:pt x="524" y="139"/>
                  </a:lnTo>
                  <a:lnTo>
                    <a:pt x="528" y="150"/>
                  </a:lnTo>
                  <a:lnTo>
                    <a:pt x="530" y="163"/>
                  </a:lnTo>
                  <a:lnTo>
                    <a:pt x="531" y="176"/>
                  </a:lnTo>
                  <a:lnTo>
                    <a:pt x="531" y="190"/>
                  </a:lnTo>
                </a:path>
              </a:pathLst>
            </a:custGeom>
            <a:grpFill/>
            <a:ln w="952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sp>
          <p:nvSpPr>
            <p:cNvPr id="180" name="Freeform 244">
              <a:extLst>
                <a:ext uri="{FF2B5EF4-FFF2-40B4-BE49-F238E27FC236}">
                  <a16:creationId xmlns:a16="http://schemas.microsoft.com/office/drawing/2014/main" id="{F04AE781-2F26-459A-A782-1DF63B86E714}"/>
                </a:ext>
              </a:extLst>
            </p:cNvPr>
            <p:cNvSpPr>
              <a:spLocks/>
            </p:cNvSpPr>
            <p:nvPr>
              <p:custDataLst>
                <p:tags r:id="rId171"/>
              </p:custDataLst>
            </p:nvPr>
          </p:nvSpPr>
          <p:spPr bwMode="auto">
            <a:xfrm>
              <a:off x="4365625" y="1839913"/>
              <a:ext cx="26988" cy="57150"/>
            </a:xfrm>
            <a:custGeom>
              <a:avLst/>
              <a:gdLst>
                <a:gd name="T0" fmla="*/ 0 w 60"/>
                <a:gd name="T1" fmla="*/ 37 h 51"/>
                <a:gd name="T2" fmla="*/ 6 w 60"/>
                <a:gd name="T3" fmla="*/ 30 h 51"/>
                <a:gd name="T4" fmla="*/ 15 w 60"/>
                <a:gd name="T5" fmla="*/ 19 h 51"/>
                <a:gd name="T6" fmla="*/ 20 w 60"/>
                <a:gd name="T7" fmla="*/ 13 h 51"/>
                <a:gd name="T8" fmla="*/ 27 w 60"/>
                <a:gd name="T9" fmla="*/ 8 h 51"/>
                <a:gd name="T10" fmla="*/ 33 w 60"/>
                <a:gd name="T11" fmla="*/ 4 h 51"/>
                <a:gd name="T12" fmla="*/ 40 w 60"/>
                <a:gd name="T13" fmla="*/ 0 h 51"/>
                <a:gd name="T14" fmla="*/ 50 w 60"/>
                <a:gd name="T15" fmla="*/ 7 h 51"/>
                <a:gd name="T16" fmla="*/ 60 w 60"/>
                <a:gd name="T17" fmla="*/ 13 h 51"/>
                <a:gd name="T18" fmla="*/ 59 w 60"/>
                <a:gd name="T19" fmla="*/ 20 h 51"/>
                <a:gd name="T20" fmla="*/ 56 w 60"/>
                <a:gd name="T21" fmla="*/ 29 h 51"/>
                <a:gd name="T22" fmla="*/ 54 w 60"/>
                <a:gd name="T23" fmla="*/ 34 h 51"/>
                <a:gd name="T24" fmla="*/ 52 w 60"/>
                <a:gd name="T25" fmla="*/ 38 h 51"/>
                <a:gd name="T26" fmla="*/ 49 w 60"/>
                <a:gd name="T27" fmla="*/ 42 h 51"/>
                <a:gd name="T28" fmla="*/ 45 w 60"/>
                <a:gd name="T29" fmla="*/ 45 h 51"/>
                <a:gd name="T30" fmla="*/ 41 w 60"/>
                <a:gd name="T31" fmla="*/ 48 h 51"/>
                <a:gd name="T32" fmla="*/ 37 w 60"/>
                <a:gd name="T33" fmla="*/ 50 h 51"/>
                <a:gd name="T34" fmla="*/ 31 w 60"/>
                <a:gd name="T35" fmla="*/ 51 h 51"/>
                <a:gd name="T36" fmla="*/ 27 w 60"/>
                <a:gd name="T37" fmla="*/ 51 h 51"/>
                <a:gd name="T38" fmla="*/ 20 w 60"/>
                <a:gd name="T39" fmla="*/ 50 h 51"/>
                <a:gd name="T40" fmla="*/ 15 w 60"/>
                <a:gd name="T41" fmla="*/ 47 h 51"/>
                <a:gd name="T42" fmla="*/ 7 w 60"/>
                <a:gd name="T43" fmla="*/ 43 h 51"/>
                <a:gd name="T44" fmla="*/ 0 w 60"/>
                <a:gd name="T45" fmla="*/ 37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0" h="51">
                  <a:moveTo>
                    <a:pt x="0" y="37"/>
                  </a:moveTo>
                  <a:lnTo>
                    <a:pt x="6" y="30"/>
                  </a:lnTo>
                  <a:lnTo>
                    <a:pt x="15" y="19"/>
                  </a:lnTo>
                  <a:lnTo>
                    <a:pt x="20" y="13"/>
                  </a:lnTo>
                  <a:lnTo>
                    <a:pt x="27" y="8"/>
                  </a:lnTo>
                  <a:lnTo>
                    <a:pt x="33" y="4"/>
                  </a:lnTo>
                  <a:lnTo>
                    <a:pt x="40" y="0"/>
                  </a:lnTo>
                  <a:lnTo>
                    <a:pt x="50" y="7"/>
                  </a:lnTo>
                  <a:lnTo>
                    <a:pt x="60" y="13"/>
                  </a:lnTo>
                  <a:lnTo>
                    <a:pt x="59" y="20"/>
                  </a:lnTo>
                  <a:lnTo>
                    <a:pt x="56" y="29"/>
                  </a:lnTo>
                  <a:lnTo>
                    <a:pt x="54" y="34"/>
                  </a:lnTo>
                  <a:lnTo>
                    <a:pt x="52" y="38"/>
                  </a:lnTo>
                  <a:lnTo>
                    <a:pt x="49" y="42"/>
                  </a:lnTo>
                  <a:lnTo>
                    <a:pt x="45" y="45"/>
                  </a:lnTo>
                  <a:lnTo>
                    <a:pt x="41" y="48"/>
                  </a:lnTo>
                  <a:lnTo>
                    <a:pt x="37" y="50"/>
                  </a:lnTo>
                  <a:lnTo>
                    <a:pt x="31" y="51"/>
                  </a:lnTo>
                  <a:lnTo>
                    <a:pt x="27" y="51"/>
                  </a:lnTo>
                  <a:lnTo>
                    <a:pt x="20" y="50"/>
                  </a:lnTo>
                  <a:lnTo>
                    <a:pt x="15" y="47"/>
                  </a:lnTo>
                  <a:lnTo>
                    <a:pt x="7" y="43"/>
                  </a:lnTo>
                  <a:lnTo>
                    <a:pt x="0" y="37"/>
                  </a:lnTo>
                </a:path>
              </a:pathLst>
            </a:custGeom>
            <a:grpFill/>
            <a:ln w="952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sp>
          <p:nvSpPr>
            <p:cNvPr id="181" name="Freeform 245">
              <a:extLst>
                <a:ext uri="{FF2B5EF4-FFF2-40B4-BE49-F238E27FC236}">
                  <a16:creationId xmlns:a16="http://schemas.microsoft.com/office/drawing/2014/main" id="{3A0A4EC6-EFBB-4EFC-8DD6-37262CED7DD6}"/>
                </a:ext>
              </a:extLst>
            </p:cNvPr>
            <p:cNvSpPr>
              <a:spLocks/>
            </p:cNvSpPr>
            <p:nvPr>
              <p:custDataLst>
                <p:tags r:id="rId172"/>
              </p:custDataLst>
            </p:nvPr>
          </p:nvSpPr>
          <p:spPr bwMode="auto">
            <a:xfrm>
              <a:off x="3810000" y="2001838"/>
              <a:ext cx="28575" cy="57150"/>
            </a:xfrm>
            <a:custGeom>
              <a:avLst/>
              <a:gdLst>
                <a:gd name="T0" fmla="*/ 59 w 66"/>
                <a:gd name="T1" fmla="*/ 48 h 51"/>
                <a:gd name="T2" fmla="*/ 42 w 66"/>
                <a:gd name="T3" fmla="*/ 50 h 51"/>
                <a:gd name="T4" fmla="*/ 22 w 66"/>
                <a:gd name="T5" fmla="*/ 51 h 51"/>
                <a:gd name="T6" fmla="*/ 17 w 66"/>
                <a:gd name="T7" fmla="*/ 50 h 51"/>
                <a:gd name="T8" fmla="*/ 13 w 66"/>
                <a:gd name="T9" fmla="*/ 49 h 51"/>
                <a:gd name="T10" fmla="*/ 10 w 66"/>
                <a:gd name="T11" fmla="*/ 48 h 51"/>
                <a:gd name="T12" fmla="*/ 7 w 66"/>
                <a:gd name="T13" fmla="*/ 46 h 51"/>
                <a:gd name="T14" fmla="*/ 3 w 66"/>
                <a:gd name="T15" fmla="*/ 43 h 51"/>
                <a:gd name="T16" fmla="*/ 1 w 66"/>
                <a:gd name="T17" fmla="*/ 40 h 51"/>
                <a:gd name="T18" fmla="*/ 0 w 66"/>
                <a:gd name="T19" fmla="*/ 35 h 51"/>
                <a:gd name="T20" fmla="*/ 0 w 66"/>
                <a:gd name="T21" fmla="*/ 30 h 51"/>
                <a:gd name="T22" fmla="*/ 4 w 66"/>
                <a:gd name="T23" fmla="*/ 29 h 51"/>
                <a:gd name="T24" fmla="*/ 10 w 66"/>
                <a:gd name="T25" fmla="*/ 27 h 51"/>
                <a:gd name="T26" fmla="*/ 14 w 66"/>
                <a:gd name="T27" fmla="*/ 24 h 51"/>
                <a:gd name="T28" fmla="*/ 19 w 66"/>
                <a:gd name="T29" fmla="*/ 20 h 51"/>
                <a:gd name="T30" fmla="*/ 26 w 66"/>
                <a:gd name="T31" fmla="*/ 10 h 51"/>
                <a:gd name="T32" fmla="*/ 33 w 66"/>
                <a:gd name="T33" fmla="*/ 0 h 51"/>
                <a:gd name="T34" fmla="*/ 46 w 66"/>
                <a:gd name="T35" fmla="*/ 1 h 51"/>
                <a:gd name="T36" fmla="*/ 52 w 66"/>
                <a:gd name="T37" fmla="*/ 2 h 51"/>
                <a:gd name="T38" fmla="*/ 56 w 66"/>
                <a:gd name="T39" fmla="*/ 3 h 51"/>
                <a:gd name="T40" fmla="*/ 66 w 66"/>
                <a:gd name="T41" fmla="*/ 0 h 51"/>
                <a:gd name="T42" fmla="*/ 65 w 66"/>
                <a:gd name="T43" fmla="*/ 13 h 51"/>
                <a:gd name="T44" fmla="*/ 63 w 66"/>
                <a:gd name="T45" fmla="*/ 24 h 51"/>
                <a:gd name="T46" fmla="*/ 60 w 66"/>
                <a:gd name="T47" fmla="*/ 36 h 51"/>
                <a:gd name="T48" fmla="*/ 59 w 66"/>
                <a:gd name="T49" fmla="*/ 48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6" h="51">
                  <a:moveTo>
                    <a:pt x="59" y="48"/>
                  </a:moveTo>
                  <a:lnTo>
                    <a:pt x="42" y="50"/>
                  </a:lnTo>
                  <a:lnTo>
                    <a:pt x="22" y="51"/>
                  </a:lnTo>
                  <a:lnTo>
                    <a:pt x="17" y="50"/>
                  </a:lnTo>
                  <a:lnTo>
                    <a:pt x="13" y="49"/>
                  </a:lnTo>
                  <a:lnTo>
                    <a:pt x="10" y="48"/>
                  </a:lnTo>
                  <a:lnTo>
                    <a:pt x="7" y="46"/>
                  </a:lnTo>
                  <a:lnTo>
                    <a:pt x="3" y="43"/>
                  </a:lnTo>
                  <a:lnTo>
                    <a:pt x="1" y="40"/>
                  </a:lnTo>
                  <a:lnTo>
                    <a:pt x="0" y="35"/>
                  </a:lnTo>
                  <a:lnTo>
                    <a:pt x="0" y="30"/>
                  </a:lnTo>
                  <a:lnTo>
                    <a:pt x="4" y="29"/>
                  </a:lnTo>
                  <a:lnTo>
                    <a:pt x="10" y="27"/>
                  </a:lnTo>
                  <a:lnTo>
                    <a:pt x="14" y="24"/>
                  </a:lnTo>
                  <a:lnTo>
                    <a:pt x="19" y="20"/>
                  </a:lnTo>
                  <a:lnTo>
                    <a:pt x="26" y="10"/>
                  </a:lnTo>
                  <a:lnTo>
                    <a:pt x="33" y="0"/>
                  </a:lnTo>
                  <a:lnTo>
                    <a:pt x="46" y="1"/>
                  </a:lnTo>
                  <a:lnTo>
                    <a:pt x="52" y="2"/>
                  </a:lnTo>
                  <a:lnTo>
                    <a:pt x="56" y="3"/>
                  </a:lnTo>
                  <a:lnTo>
                    <a:pt x="66" y="0"/>
                  </a:lnTo>
                  <a:lnTo>
                    <a:pt x="65" y="13"/>
                  </a:lnTo>
                  <a:lnTo>
                    <a:pt x="63" y="24"/>
                  </a:lnTo>
                  <a:lnTo>
                    <a:pt x="60" y="36"/>
                  </a:lnTo>
                  <a:lnTo>
                    <a:pt x="59" y="48"/>
                  </a:lnTo>
                </a:path>
              </a:pathLst>
            </a:custGeom>
            <a:grpFill/>
            <a:ln w="952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sp>
          <p:nvSpPr>
            <p:cNvPr id="182" name="Freeform 246">
              <a:extLst>
                <a:ext uri="{FF2B5EF4-FFF2-40B4-BE49-F238E27FC236}">
                  <a16:creationId xmlns:a16="http://schemas.microsoft.com/office/drawing/2014/main" id="{E0E6181B-E18F-4AC3-84CB-B3280CAC8DDD}"/>
                </a:ext>
              </a:extLst>
            </p:cNvPr>
            <p:cNvSpPr>
              <a:spLocks/>
            </p:cNvSpPr>
            <p:nvPr>
              <p:custDataLst>
                <p:tags r:id="rId173"/>
              </p:custDataLst>
            </p:nvPr>
          </p:nvSpPr>
          <p:spPr bwMode="auto">
            <a:xfrm>
              <a:off x="4762500" y="2530475"/>
              <a:ext cx="50800" cy="57150"/>
            </a:xfrm>
            <a:custGeom>
              <a:avLst/>
              <a:gdLst>
                <a:gd name="T0" fmla="*/ 0 w 113"/>
                <a:gd name="T1" fmla="*/ 44 h 74"/>
                <a:gd name="T2" fmla="*/ 20 w 113"/>
                <a:gd name="T3" fmla="*/ 74 h 74"/>
                <a:gd name="T4" fmla="*/ 37 w 113"/>
                <a:gd name="T5" fmla="*/ 69 h 74"/>
                <a:gd name="T6" fmla="*/ 51 w 113"/>
                <a:gd name="T7" fmla="*/ 65 h 74"/>
                <a:gd name="T8" fmla="*/ 64 w 113"/>
                <a:gd name="T9" fmla="*/ 59 h 74"/>
                <a:gd name="T10" fmla="*/ 74 w 113"/>
                <a:gd name="T11" fmla="*/ 53 h 74"/>
                <a:gd name="T12" fmla="*/ 78 w 113"/>
                <a:gd name="T13" fmla="*/ 49 h 74"/>
                <a:gd name="T14" fmla="*/ 83 w 113"/>
                <a:gd name="T15" fmla="*/ 45 h 74"/>
                <a:gd name="T16" fmla="*/ 86 w 113"/>
                <a:gd name="T17" fmla="*/ 41 h 74"/>
                <a:gd name="T18" fmla="*/ 88 w 113"/>
                <a:gd name="T19" fmla="*/ 37 h 74"/>
                <a:gd name="T20" fmla="*/ 90 w 113"/>
                <a:gd name="T21" fmla="*/ 32 h 74"/>
                <a:gd name="T22" fmla="*/ 91 w 113"/>
                <a:gd name="T23" fmla="*/ 26 h 74"/>
                <a:gd name="T24" fmla="*/ 93 w 113"/>
                <a:gd name="T25" fmla="*/ 19 h 74"/>
                <a:gd name="T26" fmla="*/ 94 w 113"/>
                <a:gd name="T27" fmla="*/ 13 h 74"/>
                <a:gd name="T28" fmla="*/ 99 w 113"/>
                <a:gd name="T29" fmla="*/ 12 h 74"/>
                <a:gd name="T30" fmla="*/ 106 w 113"/>
                <a:gd name="T31" fmla="*/ 9 h 74"/>
                <a:gd name="T32" fmla="*/ 108 w 113"/>
                <a:gd name="T33" fmla="*/ 7 h 74"/>
                <a:gd name="T34" fmla="*/ 111 w 113"/>
                <a:gd name="T35" fmla="*/ 5 h 74"/>
                <a:gd name="T36" fmla="*/ 112 w 113"/>
                <a:gd name="T37" fmla="*/ 3 h 74"/>
                <a:gd name="T38" fmla="*/ 113 w 113"/>
                <a:gd name="T39" fmla="*/ 0 h 74"/>
                <a:gd name="T40" fmla="*/ 98 w 113"/>
                <a:gd name="T41" fmla="*/ 4 h 74"/>
                <a:gd name="T42" fmla="*/ 82 w 113"/>
                <a:gd name="T43" fmla="*/ 8 h 74"/>
                <a:gd name="T44" fmla="*/ 65 w 113"/>
                <a:gd name="T45" fmla="*/ 13 h 74"/>
                <a:gd name="T46" fmla="*/ 49 w 113"/>
                <a:gd name="T47" fmla="*/ 19 h 74"/>
                <a:gd name="T48" fmla="*/ 20 w 113"/>
                <a:gd name="T49" fmla="*/ 33 h 74"/>
                <a:gd name="T50" fmla="*/ 0 w 113"/>
                <a:gd name="T51" fmla="*/ 44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13" h="74">
                  <a:moveTo>
                    <a:pt x="0" y="44"/>
                  </a:moveTo>
                  <a:lnTo>
                    <a:pt x="20" y="74"/>
                  </a:lnTo>
                  <a:lnTo>
                    <a:pt x="37" y="69"/>
                  </a:lnTo>
                  <a:lnTo>
                    <a:pt x="51" y="65"/>
                  </a:lnTo>
                  <a:lnTo>
                    <a:pt x="64" y="59"/>
                  </a:lnTo>
                  <a:lnTo>
                    <a:pt x="74" y="53"/>
                  </a:lnTo>
                  <a:lnTo>
                    <a:pt x="78" y="49"/>
                  </a:lnTo>
                  <a:lnTo>
                    <a:pt x="83" y="45"/>
                  </a:lnTo>
                  <a:lnTo>
                    <a:pt x="86" y="41"/>
                  </a:lnTo>
                  <a:lnTo>
                    <a:pt x="88" y="37"/>
                  </a:lnTo>
                  <a:lnTo>
                    <a:pt x="90" y="32"/>
                  </a:lnTo>
                  <a:lnTo>
                    <a:pt x="91" y="26"/>
                  </a:lnTo>
                  <a:lnTo>
                    <a:pt x="93" y="19"/>
                  </a:lnTo>
                  <a:lnTo>
                    <a:pt x="94" y="13"/>
                  </a:lnTo>
                  <a:lnTo>
                    <a:pt x="99" y="12"/>
                  </a:lnTo>
                  <a:lnTo>
                    <a:pt x="106" y="9"/>
                  </a:lnTo>
                  <a:lnTo>
                    <a:pt x="108" y="7"/>
                  </a:lnTo>
                  <a:lnTo>
                    <a:pt x="111" y="5"/>
                  </a:lnTo>
                  <a:lnTo>
                    <a:pt x="112" y="3"/>
                  </a:lnTo>
                  <a:lnTo>
                    <a:pt x="113" y="0"/>
                  </a:lnTo>
                  <a:lnTo>
                    <a:pt x="98" y="4"/>
                  </a:lnTo>
                  <a:lnTo>
                    <a:pt x="82" y="8"/>
                  </a:lnTo>
                  <a:lnTo>
                    <a:pt x="65" y="13"/>
                  </a:lnTo>
                  <a:lnTo>
                    <a:pt x="49" y="19"/>
                  </a:lnTo>
                  <a:lnTo>
                    <a:pt x="20" y="33"/>
                  </a:lnTo>
                  <a:lnTo>
                    <a:pt x="0" y="44"/>
                  </a:lnTo>
                </a:path>
              </a:pathLst>
            </a:custGeom>
            <a:grpFill/>
            <a:ln w="9525" cmpd="sng">
              <a:noFill/>
              <a:prstDash val="solid"/>
              <a:round/>
              <a:headEnd/>
              <a:tailEnd/>
            </a:ln>
          </p:spPr>
          <p:txBody>
            <a:bodyPr/>
            <a:lstStyle/>
            <a:p>
              <a:endParaRPr lang="en-US" sz="2178"/>
            </a:p>
          </p:txBody>
        </p:sp>
        <p:sp>
          <p:nvSpPr>
            <p:cNvPr id="183" name="Freeform 247">
              <a:extLst>
                <a:ext uri="{FF2B5EF4-FFF2-40B4-BE49-F238E27FC236}">
                  <a16:creationId xmlns:a16="http://schemas.microsoft.com/office/drawing/2014/main" id="{051E4724-B541-4780-86B5-73DBE4FF587A}"/>
                </a:ext>
              </a:extLst>
            </p:cNvPr>
            <p:cNvSpPr>
              <a:spLocks/>
            </p:cNvSpPr>
            <p:nvPr>
              <p:custDataLst>
                <p:tags r:id="rId174"/>
              </p:custDataLst>
            </p:nvPr>
          </p:nvSpPr>
          <p:spPr bwMode="auto">
            <a:xfrm>
              <a:off x="4370388" y="3322638"/>
              <a:ext cx="325437" cy="244475"/>
            </a:xfrm>
            <a:custGeom>
              <a:avLst/>
              <a:gdLst>
                <a:gd name="T0" fmla="*/ 98 w 746"/>
                <a:gd name="T1" fmla="*/ 452 h 469"/>
                <a:gd name="T2" fmla="*/ 54 w 746"/>
                <a:gd name="T3" fmla="*/ 440 h 469"/>
                <a:gd name="T4" fmla="*/ 21 w 746"/>
                <a:gd name="T5" fmla="*/ 429 h 469"/>
                <a:gd name="T6" fmla="*/ 5 w 746"/>
                <a:gd name="T7" fmla="*/ 413 h 469"/>
                <a:gd name="T8" fmla="*/ 0 w 746"/>
                <a:gd name="T9" fmla="*/ 363 h 469"/>
                <a:gd name="T10" fmla="*/ 5 w 746"/>
                <a:gd name="T11" fmla="*/ 309 h 469"/>
                <a:gd name="T12" fmla="*/ 23 w 746"/>
                <a:gd name="T13" fmla="*/ 273 h 469"/>
                <a:gd name="T14" fmla="*/ 56 w 746"/>
                <a:gd name="T15" fmla="*/ 228 h 469"/>
                <a:gd name="T16" fmla="*/ 121 w 746"/>
                <a:gd name="T17" fmla="*/ 204 h 469"/>
                <a:gd name="T18" fmla="*/ 166 w 746"/>
                <a:gd name="T19" fmla="*/ 188 h 469"/>
                <a:gd name="T20" fmla="*/ 235 w 746"/>
                <a:gd name="T21" fmla="*/ 173 h 469"/>
                <a:gd name="T22" fmla="*/ 262 w 746"/>
                <a:gd name="T23" fmla="*/ 153 h 469"/>
                <a:gd name="T24" fmla="*/ 267 w 746"/>
                <a:gd name="T25" fmla="*/ 136 h 469"/>
                <a:gd name="T26" fmla="*/ 292 w 746"/>
                <a:gd name="T27" fmla="*/ 120 h 469"/>
                <a:gd name="T28" fmla="*/ 332 w 746"/>
                <a:gd name="T29" fmla="*/ 115 h 469"/>
                <a:gd name="T30" fmla="*/ 359 w 746"/>
                <a:gd name="T31" fmla="*/ 101 h 469"/>
                <a:gd name="T32" fmla="*/ 389 w 746"/>
                <a:gd name="T33" fmla="*/ 67 h 469"/>
                <a:gd name="T34" fmla="*/ 425 w 746"/>
                <a:gd name="T35" fmla="*/ 22 h 469"/>
                <a:gd name="T36" fmla="*/ 450 w 746"/>
                <a:gd name="T37" fmla="*/ 6 h 469"/>
                <a:gd name="T38" fmla="*/ 486 w 746"/>
                <a:gd name="T39" fmla="*/ 0 h 469"/>
                <a:gd name="T40" fmla="*/ 507 w 746"/>
                <a:gd name="T41" fmla="*/ 29 h 469"/>
                <a:gd name="T42" fmla="*/ 532 w 746"/>
                <a:gd name="T43" fmla="*/ 53 h 469"/>
                <a:gd name="T44" fmla="*/ 553 w 746"/>
                <a:gd name="T45" fmla="*/ 107 h 469"/>
                <a:gd name="T46" fmla="*/ 579 w 746"/>
                <a:gd name="T47" fmla="*/ 159 h 469"/>
                <a:gd name="T48" fmla="*/ 613 w 746"/>
                <a:gd name="T49" fmla="*/ 172 h 469"/>
                <a:gd name="T50" fmla="*/ 628 w 746"/>
                <a:gd name="T51" fmla="*/ 193 h 469"/>
                <a:gd name="T52" fmla="*/ 650 w 746"/>
                <a:gd name="T53" fmla="*/ 233 h 469"/>
                <a:gd name="T54" fmla="*/ 702 w 746"/>
                <a:gd name="T55" fmla="*/ 279 h 469"/>
                <a:gd name="T56" fmla="*/ 741 w 746"/>
                <a:gd name="T57" fmla="*/ 315 h 469"/>
                <a:gd name="T58" fmla="*/ 711 w 746"/>
                <a:gd name="T59" fmla="*/ 345 h 469"/>
                <a:gd name="T60" fmla="*/ 691 w 746"/>
                <a:gd name="T61" fmla="*/ 342 h 469"/>
                <a:gd name="T62" fmla="*/ 679 w 746"/>
                <a:gd name="T63" fmla="*/ 321 h 469"/>
                <a:gd name="T64" fmla="*/ 651 w 746"/>
                <a:gd name="T65" fmla="*/ 330 h 469"/>
                <a:gd name="T66" fmla="*/ 639 w 746"/>
                <a:gd name="T67" fmla="*/ 352 h 469"/>
                <a:gd name="T68" fmla="*/ 604 w 746"/>
                <a:gd name="T69" fmla="*/ 356 h 469"/>
                <a:gd name="T70" fmla="*/ 553 w 746"/>
                <a:gd name="T71" fmla="*/ 356 h 469"/>
                <a:gd name="T72" fmla="*/ 522 w 746"/>
                <a:gd name="T73" fmla="*/ 365 h 469"/>
                <a:gd name="T74" fmla="*/ 496 w 746"/>
                <a:gd name="T75" fmla="*/ 387 h 469"/>
                <a:gd name="T76" fmla="*/ 486 w 746"/>
                <a:gd name="T77" fmla="*/ 394 h 469"/>
                <a:gd name="T78" fmla="*/ 426 w 746"/>
                <a:gd name="T79" fmla="*/ 400 h 469"/>
                <a:gd name="T80" fmla="*/ 396 w 746"/>
                <a:gd name="T81" fmla="*/ 392 h 469"/>
                <a:gd name="T82" fmla="*/ 349 w 746"/>
                <a:gd name="T83" fmla="*/ 354 h 469"/>
                <a:gd name="T84" fmla="*/ 319 w 746"/>
                <a:gd name="T85" fmla="*/ 345 h 469"/>
                <a:gd name="T86" fmla="*/ 291 w 746"/>
                <a:gd name="T87" fmla="*/ 355 h 469"/>
                <a:gd name="T88" fmla="*/ 266 w 746"/>
                <a:gd name="T89" fmla="*/ 377 h 469"/>
                <a:gd name="T90" fmla="*/ 227 w 746"/>
                <a:gd name="T91" fmla="*/ 437 h 469"/>
                <a:gd name="T92" fmla="*/ 150 w 746"/>
                <a:gd name="T93" fmla="*/ 439 h 469"/>
                <a:gd name="T94" fmla="*/ 135 w 746"/>
                <a:gd name="T95" fmla="*/ 448 h 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746" h="469">
                  <a:moveTo>
                    <a:pt x="114" y="469"/>
                  </a:moveTo>
                  <a:lnTo>
                    <a:pt x="109" y="463"/>
                  </a:lnTo>
                  <a:lnTo>
                    <a:pt x="103" y="456"/>
                  </a:lnTo>
                  <a:lnTo>
                    <a:pt x="98" y="452"/>
                  </a:lnTo>
                  <a:lnTo>
                    <a:pt x="92" y="449"/>
                  </a:lnTo>
                  <a:lnTo>
                    <a:pt x="79" y="445"/>
                  </a:lnTo>
                  <a:lnTo>
                    <a:pt x="67" y="442"/>
                  </a:lnTo>
                  <a:lnTo>
                    <a:pt x="54" y="440"/>
                  </a:lnTo>
                  <a:lnTo>
                    <a:pt x="39" y="437"/>
                  </a:lnTo>
                  <a:lnTo>
                    <a:pt x="33" y="435"/>
                  </a:lnTo>
                  <a:lnTo>
                    <a:pt x="26" y="433"/>
                  </a:lnTo>
                  <a:lnTo>
                    <a:pt x="21" y="429"/>
                  </a:lnTo>
                  <a:lnTo>
                    <a:pt x="14" y="425"/>
                  </a:lnTo>
                  <a:lnTo>
                    <a:pt x="11" y="422"/>
                  </a:lnTo>
                  <a:lnTo>
                    <a:pt x="8" y="418"/>
                  </a:lnTo>
                  <a:lnTo>
                    <a:pt x="5" y="413"/>
                  </a:lnTo>
                  <a:lnTo>
                    <a:pt x="3" y="408"/>
                  </a:lnTo>
                  <a:lnTo>
                    <a:pt x="1" y="396"/>
                  </a:lnTo>
                  <a:lnTo>
                    <a:pt x="0" y="385"/>
                  </a:lnTo>
                  <a:lnTo>
                    <a:pt x="0" y="363"/>
                  </a:lnTo>
                  <a:lnTo>
                    <a:pt x="1" y="345"/>
                  </a:lnTo>
                  <a:lnTo>
                    <a:pt x="1" y="332"/>
                  </a:lnTo>
                  <a:lnTo>
                    <a:pt x="3" y="320"/>
                  </a:lnTo>
                  <a:lnTo>
                    <a:pt x="5" y="309"/>
                  </a:lnTo>
                  <a:lnTo>
                    <a:pt x="10" y="299"/>
                  </a:lnTo>
                  <a:lnTo>
                    <a:pt x="13" y="289"/>
                  </a:lnTo>
                  <a:lnTo>
                    <a:pt x="19" y="281"/>
                  </a:lnTo>
                  <a:lnTo>
                    <a:pt x="23" y="273"/>
                  </a:lnTo>
                  <a:lnTo>
                    <a:pt x="30" y="265"/>
                  </a:lnTo>
                  <a:lnTo>
                    <a:pt x="41" y="251"/>
                  </a:lnTo>
                  <a:lnTo>
                    <a:pt x="52" y="236"/>
                  </a:lnTo>
                  <a:lnTo>
                    <a:pt x="56" y="228"/>
                  </a:lnTo>
                  <a:lnTo>
                    <a:pt x="60" y="220"/>
                  </a:lnTo>
                  <a:lnTo>
                    <a:pt x="65" y="212"/>
                  </a:lnTo>
                  <a:lnTo>
                    <a:pt x="67" y="204"/>
                  </a:lnTo>
                  <a:lnTo>
                    <a:pt x="121" y="204"/>
                  </a:lnTo>
                  <a:lnTo>
                    <a:pt x="131" y="198"/>
                  </a:lnTo>
                  <a:lnTo>
                    <a:pt x="142" y="194"/>
                  </a:lnTo>
                  <a:lnTo>
                    <a:pt x="154" y="191"/>
                  </a:lnTo>
                  <a:lnTo>
                    <a:pt x="166" y="188"/>
                  </a:lnTo>
                  <a:lnTo>
                    <a:pt x="190" y="184"/>
                  </a:lnTo>
                  <a:lnTo>
                    <a:pt x="213" y="178"/>
                  </a:lnTo>
                  <a:lnTo>
                    <a:pt x="224" y="176"/>
                  </a:lnTo>
                  <a:lnTo>
                    <a:pt x="235" y="173"/>
                  </a:lnTo>
                  <a:lnTo>
                    <a:pt x="244" y="170"/>
                  </a:lnTo>
                  <a:lnTo>
                    <a:pt x="251" y="165"/>
                  </a:lnTo>
                  <a:lnTo>
                    <a:pt x="258" y="160"/>
                  </a:lnTo>
                  <a:lnTo>
                    <a:pt x="262" y="153"/>
                  </a:lnTo>
                  <a:lnTo>
                    <a:pt x="265" y="150"/>
                  </a:lnTo>
                  <a:lnTo>
                    <a:pt x="266" y="145"/>
                  </a:lnTo>
                  <a:lnTo>
                    <a:pt x="267" y="141"/>
                  </a:lnTo>
                  <a:lnTo>
                    <a:pt x="267" y="136"/>
                  </a:lnTo>
                  <a:lnTo>
                    <a:pt x="267" y="126"/>
                  </a:lnTo>
                  <a:lnTo>
                    <a:pt x="267" y="117"/>
                  </a:lnTo>
                  <a:lnTo>
                    <a:pt x="280" y="119"/>
                  </a:lnTo>
                  <a:lnTo>
                    <a:pt x="292" y="120"/>
                  </a:lnTo>
                  <a:lnTo>
                    <a:pt x="303" y="120"/>
                  </a:lnTo>
                  <a:lnTo>
                    <a:pt x="313" y="119"/>
                  </a:lnTo>
                  <a:lnTo>
                    <a:pt x="323" y="117"/>
                  </a:lnTo>
                  <a:lnTo>
                    <a:pt x="332" y="115"/>
                  </a:lnTo>
                  <a:lnTo>
                    <a:pt x="339" y="112"/>
                  </a:lnTo>
                  <a:lnTo>
                    <a:pt x="347" y="109"/>
                  </a:lnTo>
                  <a:lnTo>
                    <a:pt x="354" y="105"/>
                  </a:lnTo>
                  <a:lnTo>
                    <a:pt x="359" y="101"/>
                  </a:lnTo>
                  <a:lnTo>
                    <a:pt x="366" y="96"/>
                  </a:lnTo>
                  <a:lnTo>
                    <a:pt x="370" y="91"/>
                  </a:lnTo>
                  <a:lnTo>
                    <a:pt x="380" y="80"/>
                  </a:lnTo>
                  <a:lnTo>
                    <a:pt x="389" y="67"/>
                  </a:lnTo>
                  <a:lnTo>
                    <a:pt x="397" y="56"/>
                  </a:lnTo>
                  <a:lnTo>
                    <a:pt x="405" y="44"/>
                  </a:lnTo>
                  <a:lnTo>
                    <a:pt x="414" y="32"/>
                  </a:lnTo>
                  <a:lnTo>
                    <a:pt x="425" y="22"/>
                  </a:lnTo>
                  <a:lnTo>
                    <a:pt x="430" y="18"/>
                  </a:lnTo>
                  <a:lnTo>
                    <a:pt x="436" y="13"/>
                  </a:lnTo>
                  <a:lnTo>
                    <a:pt x="442" y="9"/>
                  </a:lnTo>
                  <a:lnTo>
                    <a:pt x="450" y="6"/>
                  </a:lnTo>
                  <a:lnTo>
                    <a:pt x="458" y="3"/>
                  </a:lnTo>
                  <a:lnTo>
                    <a:pt x="467" y="1"/>
                  </a:lnTo>
                  <a:lnTo>
                    <a:pt x="475" y="0"/>
                  </a:lnTo>
                  <a:lnTo>
                    <a:pt x="486" y="0"/>
                  </a:lnTo>
                  <a:lnTo>
                    <a:pt x="486" y="6"/>
                  </a:lnTo>
                  <a:lnTo>
                    <a:pt x="492" y="14"/>
                  </a:lnTo>
                  <a:lnTo>
                    <a:pt x="498" y="22"/>
                  </a:lnTo>
                  <a:lnTo>
                    <a:pt x="507" y="29"/>
                  </a:lnTo>
                  <a:lnTo>
                    <a:pt x="515" y="35"/>
                  </a:lnTo>
                  <a:lnTo>
                    <a:pt x="523" y="41"/>
                  </a:lnTo>
                  <a:lnTo>
                    <a:pt x="530" y="49"/>
                  </a:lnTo>
                  <a:lnTo>
                    <a:pt x="532" y="53"/>
                  </a:lnTo>
                  <a:lnTo>
                    <a:pt x="536" y="57"/>
                  </a:lnTo>
                  <a:lnTo>
                    <a:pt x="538" y="62"/>
                  </a:lnTo>
                  <a:lnTo>
                    <a:pt x="539" y="67"/>
                  </a:lnTo>
                  <a:lnTo>
                    <a:pt x="553" y="107"/>
                  </a:lnTo>
                  <a:lnTo>
                    <a:pt x="564" y="141"/>
                  </a:lnTo>
                  <a:lnTo>
                    <a:pt x="569" y="148"/>
                  </a:lnTo>
                  <a:lnTo>
                    <a:pt x="573" y="154"/>
                  </a:lnTo>
                  <a:lnTo>
                    <a:pt x="579" y="159"/>
                  </a:lnTo>
                  <a:lnTo>
                    <a:pt x="585" y="164"/>
                  </a:lnTo>
                  <a:lnTo>
                    <a:pt x="593" y="168"/>
                  </a:lnTo>
                  <a:lnTo>
                    <a:pt x="602" y="170"/>
                  </a:lnTo>
                  <a:lnTo>
                    <a:pt x="613" y="172"/>
                  </a:lnTo>
                  <a:lnTo>
                    <a:pt x="626" y="172"/>
                  </a:lnTo>
                  <a:lnTo>
                    <a:pt x="626" y="179"/>
                  </a:lnTo>
                  <a:lnTo>
                    <a:pt x="627" y="187"/>
                  </a:lnTo>
                  <a:lnTo>
                    <a:pt x="628" y="193"/>
                  </a:lnTo>
                  <a:lnTo>
                    <a:pt x="630" y="199"/>
                  </a:lnTo>
                  <a:lnTo>
                    <a:pt x="636" y="211"/>
                  </a:lnTo>
                  <a:lnTo>
                    <a:pt x="642" y="222"/>
                  </a:lnTo>
                  <a:lnTo>
                    <a:pt x="650" y="233"/>
                  </a:lnTo>
                  <a:lnTo>
                    <a:pt x="660" y="244"/>
                  </a:lnTo>
                  <a:lnTo>
                    <a:pt x="670" y="254"/>
                  </a:lnTo>
                  <a:lnTo>
                    <a:pt x="681" y="263"/>
                  </a:lnTo>
                  <a:lnTo>
                    <a:pt x="702" y="279"/>
                  </a:lnTo>
                  <a:lnTo>
                    <a:pt x="720" y="294"/>
                  </a:lnTo>
                  <a:lnTo>
                    <a:pt x="729" y="302"/>
                  </a:lnTo>
                  <a:lnTo>
                    <a:pt x="736" y="309"/>
                  </a:lnTo>
                  <a:lnTo>
                    <a:pt x="741" y="315"/>
                  </a:lnTo>
                  <a:lnTo>
                    <a:pt x="746" y="321"/>
                  </a:lnTo>
                  <a:lnTo>
                    <a:pt x="738" y="345"/>
                  </a:lnTo>
                  <a:lnTo>
                    <a:pt x="728" y="345"/>
                  </a:lnTo>
                  <a:lnTo>
                    <a:pt x="711" y="345"/>
                  </a:lnTo>
                  <a:lnTo>
                    <a:pt x="706" y="345"/>
                  </a:lnTo>
                  <a:lnTo>
                    <a:pt x="700" y="344"/>
                  </a:lnTo>
                  <a:lnTo>
                    <a:pt x="695" y="343"/>
                  </a:lnTo>
                  <a:lnTo>
                    <a:pt x="691" y="342"/>
                  </a:lnTo>
                  <a:lnTo>
                    <a:pt x="685" y="339"/>
                  </a:lnTo>
                  <a:lnTo>
                    <a:pt x="682" y="335"/>
                  </a:lnTo>
                  <a:lnTo>
                    <a:pt x="680" y="329"/>
                  </a:lnTo>
                  <a:lnTo>
                    <a:pt x="679" y="321"/>
                  </a:lnTo>
                  <a:lnTo>
                    <a:pt x="666" y="321"/>
                  </a:lnTo>
                  <a:lnTo>
                    <a:pt x="659" y="321"/>
                  </a:lnTo>
                  <a:lnTo>
                    <a:pt x="654" y="325"/>
                  </a:lnTo>
                  <a:lnTo>
                    <a:pt x="651" y="330"/>
                  </a:lnTo>
                  <a:lnTo>
                    <a:pt x="648" y="334"/>
                  </a:lnTo>
                  <a:lnTo>
                    <a:pt x="647" y="338"/>
                  </a:lnTo>
                  <a:lnTo>
                    <a:pt x="642" y="345"/>
                  </a:lnTo>
                  <a:lnTo>
                    <a:pt x="639" y="352"/>
                  </a:lnTo>
                  <a:lnTo>
                    <a:pt x="630" y="354"/>
                  </a:lnTo>
                  <a:lnTo>
                    <a:pt x="621" y="355"/>
                  </a:lnTo>
                  <a:lnTo>
                    <a:pt x="613" y="355"/>
                  </a:lnTo>
                  <a:lnTo>
                    <a:pt x="604" y="356"/>
                  </a:lnTo>
                  <a:lnTo>
                    <a:pt x="586" y="355"/>
                  </a:lnTo>
                  <a:lnTo>
                    <a:pt x="570" y="355"/>
                  </a:lnTo>
                  <a:lnTo>
                    <a:pt x="561" y="355"/>
                  </a:lnTo>
                  <a:lnTo>
                    <a:pt x="553" y="356"/>
                  </a:lnTo>
                  <a:lnTo>
                    <a:pt x="545" y="357"/>
                  </a:lnTo>
                  <a:lnTo>
                    <a:pt x="537" y="359"/>
                  </a:lnTo>
                  <a:lnTo>
                    <a:pt x="529" y="361"/>
                  </a:lnTo>
                  <a:lnTo>
                    <a:pt x="522" y="365"/>
                  </a:lnTo>
                  <a:lnTo>
                    <a:pt x="514" y="370"/>
                  </a:lnTo>
                  <a:lnTo>
                    <a:pt x="506" y="376"/>
                  </a:lnTo>
                  <a:lnTo>
                    <a:pt x="501" y="381"/>
                  </a:lnTo>
                  <a:lnTo>
                    <a:pt x="496" y="387"/>
                  </a:lnTo>
                  <a:lnTo>
                    <a:pt x="493" y="390"/>
                  </a:lnTo>
                  <a:lnTo>
                    <a:pt x="491" y="392"/>
                  </a:lnTo>
                  <a:lnTo>
                    <a:pt x="489" y="394"/>
                  </a:lnTo>
                  <a:lnTo>
                    <a:pt x="486" y="394"/>
                  </a:lnTo>
                  <a:lnTo>
                    <a:pt x="466" y="395"/>
                  </a:lnTo>
                  <a:lnTo>
                    <a:pt x="451" y="397"/>
                  </a:lnTo>
                  <a:lnTo>
                    <a:pt x="439" y="399"/>
                  </a:lnTo>
                  <a:lnTo>
                    <a:pt x="426" y="400"/>
                  </a:lnTo>
                  <a:lnTo>
                    <a:pt x="417" y="400"/>
                  </a:lnTo>
                  <a:lnTo>
                    <a:pt x="410" y="398"/>
                  </a:lnTo>
                  <a:lnTo>
                    <a:pt x="403" y="395"/>
                  </a:lnTo>
                  <a:lnTo>
                    <a:pt x="396" y="392"/>
                  </a:lnTo>
                  <a:lnTo>
                    <a:pt x="384" y="383"/>
                  </a:lnTo>
                  <a:lnTo>
                    <a:pt x="373" y="373"/>
                  </a:lnTo>
                  <a:lnTo>
                    <a:pt x="361" y="363"/>
                  </a:lnTo>
                  <a:lnTo>
                    <a:pt x="349" y="354"/>
                  </a:lnTo>
                  <a:lnTo>
                    <a:pt x="343" y="351"/>
                  </a:lnTo>
                  <a:lnTo>
                    <a:pt x="336" y="347"/>
                  </a:lnTo>
                  <a:lnTo>
                    <a:pt x="328" y="345"/>
                  </a:lnTo>
                  <a:lnTo>
                    <a:pt x="319" y="345"/>
                  </a:lnTo>
                  <a:lnTo>
                    <a:pt x="313" y="345"/>
                  </a:lnTo>
                  <a:lnTo>
                    <a:pt x="305" y="347"/>
                  </a:lnTo>
                  <a:lnTo>
                    <a:pt x="299" y="351"/>
                  </a:lnTo>
                  <a:lnTo>
                    <a:pt x="291" y="355"/>
                  </a:lnTo>
                  <a:lnTo>
                    <a:pt x="284" y="360"/>
                  </a:lnTo>
                  <a:lnTo>
                    <a:pt x="278" y="365"/>
                  </a:lnTo>
                  <a:lnTo>
                    <a:pt x="272" y="371"/>
                  </a:lnTo>
                  <a:lnTo>
                    <a:pt x="266" y="377"/>
                  </a:lnTo>
                  <a:lnTo>
                    <a:pt x="255" y="392"/>
                  </a:lnTo>
                  <a:lnTo>
                    <a:pt x="244" y="408"/>
                  </a:lnTo>
                  <a:lnTo>
                    <a:pt x="235" y="423"/>
                  </a:lnTo>
                  <a:lnTo>
                    <a:pt x="227" y="437"/>
                  </a:lnTo>
                  <a:lnTo>
                    <a:pt x="197" y="437"/>
                  </a:lnTo>
                  <a:lnTo>
                    <a:pt x="176" y="437"/>
                  </a:lnTo>
                  <a:lnTo>
                    <a:pt x="160" y="437"/>
                  </a:lnTo>
                  <a:lnTo>
                    <a:pt x="150" y="439"/>
                  </a:lnTo>
                  <a:lnTo>
                    <a:pt x="146" y="440"/>
                  </a:lnTo>
                  <a:lnTo>
                    <a:pt x="143" y="442"/>
                  </a:lnTo>
                  <a:lnTo>
                    <a:pt x="139" y="445"/>
                  </a:lnTo>
                  <a:lnTo>
                    <a:pt x="135" y="448"/>
                  </a:lnTo>
                  <a:lnTo>
                    <a:pt x="126" y="456"/>
                  </a:lnTo>
                  <a:lnTo>
                    <a:pt x="114" y="469"/>
                  </a:lnTo>
                </a:path>
              </a:pathLst>
            </a:custGeom>
            <a:grpFill/>
            <a:ln w="9525" cmpd="sng">
              <a:noFill/>
              <a:prstDash val="solid"/>
              <a:round/>
              <a:headEnd/>
              <a:tailEnd/>
            </a:ln>
          </p:spPr>
          <p:txBody>
            <a:bodyPr/>
            <a:lstStyle/>
            <a:p>
              <a:endParaRPr lang="en-US" sz="2178"/>
            </a:p>
          </p:txBody>
        </p:sp>
        <p:sp>
          <p:nvSpPr>
            <p:cNvPr id="184" name="Freeform 248">
              <a:extLst>
                <a:ext uri="{FF2B5EF4-FFF2-40B4-BE49-F238E27FC236}">
                  <a16:creationId xmlns:a16="http://schemas.microsoft.com/office/drawing/2014/main" id="{4E45C44B-F56C-4115-A153-979BFB049E81}"/>
                </a:ext>
              </a:extLst>
            </p:cNvPr>
            <p:cNvSpPr>
              <a:spLocks/>
            </p:cNvSpPr>
            <p:nvPr>
              <p:custDataLst>
                <p:tags r:id="rId175"/>
              </p:custDataLst>
            </p:nvPr>
          </p:nvSpPr>
          <p:spPr bwMode="auto">
            <a:xfrm>
              <a:off x="4306888" y="3490913"/>
              <a:ext cx="500062" cy="552450"/>
            </a:xfrm>
            <a:custGeom>
              <a:avLst/>
              <a:gdLst>
                <a:gd name="T0" fmla="*/ 902 w 1145"/>
                <a:gd name="T1" fmla="*/ 57 h 1053"/>
                <a:gd name="T2" fmla="*/ 993 w 1145"/>
                <a:gd name="T3" fmla="*/ 66 h 1053"/>
                <a:gd name="T4" fmla="*/ 1080 w 1145"/>
                <a:gd name="T5" fmla="*/ 81 h 1053"/>
                <a:gd name="T6" fmla="*/ 1126 w 1145"/>
                <a:gd name="T7" fmla="*/ 175 h 1053"/>
                <a:gd name="T8" fmla="*/ 1133 w 1145"/>
                <a:gd name="T9" fmla="*/ 211 h 1053"/>
                <a:gd name="T10" fmla="*/ 1058 w 1145"/>
                <a:gd name="T11" fmla="*/ 272 h 1053"/>
                <a:gd name="T12" fmla="*/ 1045 w 1145"/>
                <a:gd name="T13" fmla="*/ 360 h 1053"/>
                <a:gd name="T14" fmla="*/ 1003 w 1145"/>
                <a:gd name="T15" fmla="*/ 440 h 1053"/>
                <a:gd name="T16" fmla="*/ 990 w 1145"/>
                <a:gd name="T17" fmla="*/ 476 h 1053"/>
                <a:gd name="T18" fmla="*/ 1019 w 1145"/>
                <a:gd name="T19" fmla="*/ 576 h 1053"/>
                <a:gd name="T20" fmla="*/ 1026 w 1145"/>
                <a:gd name="T21" fmla="*/ 664 h 1053"/>
                <a:gd name="T22" fmla="*/ 1047 w 1145"/>
                <a:gd name="T23" fmla="*/ 731 h 1053"/>
                <a:gd name="T24" fmla="*/ 1079 w 1145"/>
                <a:gd name="T25" fmla="*/ 765 h 1053"/>
                <a:gd name="T26" fmla="*/ 1092 w 1145"/>
                <a:gd name="T27" fmla="*/ 825 h 1053"/>
                <a:gd name="T28" fmla="*/ 1040 w 1145"/>
                <a:gd name="T29" fmla="*/ 844 h 1053"/>
                <a:gd name="T30" fmla="*/ 997 w 1145"/>
                <a:gd name="T31" fmla="*/ 856 h 1053"/>
                <a:gd name="T32" fmla="*/ 960 w 1145"/>
                <a:gd name="T33" fmla="*/ 992 h 1053"/>
                <a:gd name="T34" fmla="*/ 930 w 1145"/>
                <a:gd name="T35" fmla="*/ 1026 h 1053"/>
                <a:gd name="T36" fmla="*/ 902 w 1145"/>
                <a:gd name="T37" fmla="*/ 1031 h 1053"/>
                <a:gd name="T38" fmla="*/ 840 w 1145"/>
                <a:gd name="T39" fmla="*/ 1053 h 1053"/>
                <a:gd name="T40" fmla="*/ 782 w 1145"/>
                <a:gd name="T41" fmla="*/ 1037 h 1053"/>
                <a:gd name="T42" fmla="*/ 743 w 1145"/>
                <a:gd name="T43" fmla="*/ 1014 h 1053"/>
                <a:gd name="T44" fmla="*/ 707 w 1145"/>
                <a:gd name="T45" fmla="*/ 997 h 1053"/>
                <a:gd name="T46" fmla="*/ 674 w 1145"/>
                <a:gd name="T47" fmla="*/ 986 h 1053"/>
                <a:gd name="T48" fmla="*/ 608 w 1145"/>
                <a:gd name="T49" fmla="*/ 987 h 1053"/>
                <a:gd name="T50" fmla="*/ 594 w 1145"/>
                <a:gd name="T51" fmla="*/ 942 h 1053"/>
                <a:gd name="T52" fmla="*/ 575 w 1145"/>
                <a:gd name="T53" fmla="*/ 884 h 1053"/>
                <a:gd name="T54" fmla="*/ 590 w 1145"/>
                <a:gd name="T55" fmla="*/ 846 h 1053"/>
                <a:gd name="T56" fmla="*/ 590 w 1145"/>
                <a:gd name="T57" fmla="*/ 779 h 1053"/>
                <a:gd name="T58" fmla="*/ 454 w 1145"/>
                <a:gd name="T59" fmla="*/ 755 h 1053"/>
                <a:gd name="T60" fmla="*/ 443 w 1145"/>
                <a:gd name="T61" fmla="*/ 785 h 1053"/>
                <a:gd name="T62" fmla="*/ 396 w 1145"/>
                <a:gd name="T63" fmla="*/ 817 h 1053"/>
                <a:gd name="T64" fmla="*/ 337 w 1145"/>
                <a:gd name="T65" fmla="*/ 797 h 1053"/>
                <a:gd name="T66" fmla="*/ 297 w 1145"/>
                <a:gd name="T67" fmla="*/ 708 h 1053"/>
                <a:gd name="T68" fmla="*/ 3 w 1145"/>
                <a:gd name="T69" fmla="*/ 671 h 1053"/>
                <a:gd name="T70" fmla="*/ 45 w 1145"/>
                <a:gd name="T71" fmla="*/ 667 h 1053"/>
                <a:gd name="T72" fmla="*/ 26 w 1145"/>
                <a:gd name="T73" fmla="*/ 631 h 1053"/>
                <a:gd name="T74" fmla="*/ 75 w 1145"/>
                <a:gd name="T75" fmla="*/ 615 h 1053"/>
                <a:gd name="T76" fmla="*/ 145 w 1145"/>
                <a:gd name="T77" fmla="*/ 614 h 1053"/>
                <a:gd name="T78" fmla="*/ 183 w 1145"/>
                <a:gd name="T79" fmla="*/ 620 h 1053"/>
                <a:gd name="T80" fmla="*/ 220 w 1145"/>
                <a:gd name="T81" fmla="*/ 574 h 1053"/>
                <a:gd name="T82" fmla="*/ 260 w 1145"/>
                <a:gd name="T83" fmla="*/ 555 h 1053"/>
                <a:gd name="T84" fmla="*/ 281 w 1145"/>
                <a:gd name="T85" fmla="*/ 440 h 1053"/>
                <a:gd name="T86" fmla="*/ 346 w 1145"/>
                <a:gd name="T87" fmla="*/ 370 h 1053"/>
                <a:gd name="T88" fmla="*/ 370 w 1145"/>
                <a:gd name="T89" fmla="*/ 276 h 1053"/>
                <a:gd name="T90" fmla="*/ 372 w 1145"/>
                <a:gd name="T91" fmla="*/ 180 h 1053"/>
                <a:gd name="T92" fmla="*/ 383 w 1145"/>
                <a:gd name="T93" fmla="*/ 122 h 1053"/>
                <a:gd name="T94" fmla="*/ 440 w 1145"/>
                <a:gd name="T95" fmla="*/ 35 h 1053"/>
                <a:gd name="T96" fmla="*/ 491 w 1145"/>
                <a:gd name="T97" fmla="*/ 30 h 1053"/>
                <a:gd name="T98" fmla="*/ 558 w 1145"/>
                <a:gd name="T99" fmla="*/ 77 h 1053"/>
                <a:gd name="T100" fmla="*/ 637 w 1145"/>
                <a:gd name="T101" fmla="*/ 73 h 1053"/>
                <a:gd name="T102" fmla="*/ 670 w 1145"/>
                <a:gd name="T103" fmla="*/ 44 h 1053"/>
                <a:gd name="T104" fmla="*/ 734 w 1145"/>
                <a:gd name="T105" fmla="*/ 34 h 1053"/>
                <a:gd name="T106" fmla="*/ 795 w 1145"/>
                <a:gd name="T107" fmla="*/ 17 h 1053"/>
                <a:gd name="T108" fmla="*/ 828 w 1145"/>
                <a:gd name="T109" fmla="*/ 8 h 1053"/>
                <a:gd name="T110" fmla="*/ 859 w 1145"/>
                <a:gd name="T111" fmla="*/ 24 h 10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145" h="1053">
                  <a:moveTo>
                    <a:pt x="894" y="24"/>
                  </a:moveTo>
                  <a:lnTo>
                    <a:pt x="894" y="32"/>
                  </a:lnTo>
                  <a:lnTo>
                    <a:pt x="895" y="38"/>
                  </a:lnTo>
                  <a:lnTo>
                    <a:pt x="896" y="44"/>
                  </a:lnTo>
                  <a:lnTo>
                    <a:pt x="897" y="49"/>
                  </a:lnTo>
                  <a:lnTo>
                    <a:pt x="900" y="53"/>
                  </a:lnTo>
                  <a:lnTo>
                    <a:pt x="902" y="57"/>
                  </a:lnTo>
                  <a:lnTo>
                    <a:pt x="906" y="61"/>
                  </a:lnTo>
                  <a:lnTo>
                    <a:pt x="909" y="64"/>
                  </a:lnTo>
                  <a:lnTo>
                    <a:pt x="918" y="68"/>
                  </a:lnTo>
                  <a:lnTo>
                    <a:pt x="926" y="71"/>
                  </a:lnTo>
                  <a:lnTo>
                    <a:pt x="936" y="72"/>
                  </a:lnTo>
                  <a:lnTo>
                    <a:pt x="947" y="72"/>
                  </a:lnTo>
                  <a:lnTo>
                    <a:pt x="993" y="66"/>
                  </a:lnTo>
                  <a:lnTo>
                    <a:pt x="1033" y="61"/>
                  </a:lnTo>
                  <a:lnTo>
                    <a:pt x="1038" y="61"/>
                  </a:lnTo>
                  <a:lnTo>
                    <a:pt x="1045" y="63"/>
                  </a:lnTo>
                  <a:lnTo>
                    <a:pt x="1051" y="64"/>
                  </a:lnTo>
                  <a:lnTo>
                    <a:pt x="1057" y="67"/>
                  </a:lnTo>
                  <a:lnTo>
                    <a:pt x="1069" y="73"/>
                  </a:lnTo>
                  <a:lnTo>
                    <a:pt x="1080" y="81"/>
                  </a:lnTo>
                  <a:lnTo>
                    <a:pt x="1099" y="98"/>
                  </a:lnTo>
                  <a:lnTo>
                    <a:pt x="1112" y="110"/>
                  </a:lnTo>
                  <a:lnTo>
                    <a:pt x="1113" y="124"/>
                  </a:lnTo>
                  <a:lnTo>
                    <a:pt x="1114" y="138"/>
                  </a:lnTo>
                  <a:lnTo>
                    <a:pt x="1117" y="152"/>
                  </a:lnTo>
                  <a:lnTo>
                    <a:pt x="1122" y="164"/>
                  </a:lnTo>
                  <a:lnTo>
                    <a:pt x="1126" y="175"/>
                  </a:lnTo>
                  <a:lnTo>
                    <a:pt x="1132" y="183"/>
                  </a:lnTo>
                  <a:lnTo>
                    <a:pt x="1135" y="186"/>
                  </a:lnTo>
                  <a:lnTo>
                    <a:pt x="1138" y="188"/>
                  </a:lnTo>
                  <a:lnTo>
                    <a:pt x="1142" y="190"/>
                  </a:lnTo>
                  <a:lnTo>
                    <a:pt x="1145" y="190"/>
                  </a:lnTo>
                  <a:lnTo>
                    <a:pt x="1139" y="202"/>
                  </a:lnTo>
                  <a:lnTo>
                    <a:pt x="1133" y="211"/>
                  </a:lnTo>
                  <a:lnTo>
                    <a:pt x="1125" y="220"/>
                  </a:lnTo>
                  <a:lnTo>
                    <a:pt x="1117" y="227"/>
                  </a:lnTo>
                  <a:lnTo>
                    <a:pt x="1100" y="240"/>
                  </a:lnTo>
                  <a:lnTo>
                    <a:pt x="1082" y="253"/>
                  </a:lnTo>
                  <a:lnTo>
                    <a:pt x="1074" y="259"/>
                  </a:lnTo>
                  <a:lnTo>
                    <a:pt x="1066" y="266"/>
                  </a:lnTo>
                  <a:lnTo>
                    <a:pt x="1058" y="272"/>
                  </a:lnTo>
                  <a:lnTo>
                    <a:pt x="1052" y="280"/>
                  </a:lnTo>
                  <a:lnTo>
                    <a:pt x="1046" y="288"/>
                  </a:lnTo>
                  <a:lnTo>
                    <a:pt x="1043" y="297"/>
                  </a:lnTo>
                  <a:lnTo>
                    <a:pt x="1040" y="308"/>
                  </a:lnTo>
                  <a:lnTo>
                    <a:pt x="1040" y="320"/>
                  </a:lnTo>
                  <a:lnTo>
                    <a:pt x="1041" y="339"/>
                  </a:lnTo>
                  <a:lnTo>
                    <a:pt x="1045" y="360"/>
                  </a:lnTo>
                  <a:lnTo>
                    <a:pt x="1046" y="371"/>
                  </a:lnTo>
                  <a:lnTo>
                    <a:pt x="1047" y="381"/>
                  </a:lnTo>
                  <a:lnTo>
                    <a:pt x="1047" y="391"/>
                  </a:lnTo>
                  <a:lnTo>
                    <a:pt x="1046" y="400"/>
                  </a:lnTo>
                  <a:lnTo>
                    <a:pt x="1034" y="410"/>
                  </a:lnTo>
                  <a:lnTo>
                    <a:pt x="1013" y="430"/>
                  </a:lnTo>
                  <a:lnTo>
                    <a:pt x="1003" y="440"/>
                  </a:lnTo>
                  <a:lnTo>
                    <a:pt x="995" y="450"/>
                  </a:lnTo>
                  <a:lnTo>
                    <a:pt x="991" y="455"/>
                  </a:lnTo>
                  <a:lnTo>
                    <a:pt x="988" y="460"/>
                  </a:lnTo>
                  <a:lnTo>
                    <a:pt x="987" y="464"/>
                  </a:lnTo>
                  <a:lnTo>
                    <a:pt x="986" y="467"/>
                  </a:lnTo>
                  <a:lnTo>
                    <a:pt x="987" y="470"/>
                  </a:lnTo>
                  <a:lnTo>
                    <a:pt x="990" y="476"/>
                  </a:lnTo>
                  <a:lnTo>
                    <a:pt x="995" y="481"/>
                  </a:lnTo>
                  <a:lnTo>
                    <a:pt x="999" y="486"/>
                  </a:lnTo>
                  <a:lnTo>
                    <a:pt x="1009" y="495"/>
                  </a:lnTo>
                  <a:lnTo>
                    <a:pt x="1012" y="499"/>
                  </a:lnTo>
                  <a:lnTo>
                    <a:pt x="1016" y="524"/>
                  </a:lnTo>
                  <a:lnTo>
                    <a:pt x="1019" y="550"/>
                  </a:lnTo>
                  <a:lnTo>
                    <a:pt x="1019" y="576"/>
                  </a:lnTo>
                  <a:lnTo>
                    <a:pt x="1019" y="610"/>
                  </a:lnTo>
                  <a:lnTo>
                    <a:pt x="1020" y="618"/>
                  </a:lnTo>
                  <a:lnTo>
                    <a:pt x="1022" y="625"/>
                  </a:lnTo>
                  <a:lnTo>
                    <a:pt x="1025" y="632"/>
                  </a:lnTo>
                  <a:lnTo>
                    <a:pt x="1026" y="640"/>
                  </a:lnTo>
                  <a:lnTo>
                    <a:pt x="1026" y="650"/>
                  </a:lnTo>
                  <a:lnTo>
                    <a:pt x="1026" y="664"/>
                  </a:lnTo>
                  <a:lnTo>
                    <a:pt x="1027" y="679"/>
                  </a:lnTo>
                  <a:lnTo>
                    <a:pt x="1031" y="696"/>
                  </a:lnTo>
                  <a:lnTo>
                    <a:pt x="1033" y="705"/>
                  </a:lnTo>
                  <a:lnTo>
                    <a:pt x="1035" y="713"/>
                  </a:lnTo>
                  <a:lnTo>
                    <a:pt x="1038" y="720"/>
                  </a:lnTo>
                  <a:lnTo>
                    <a:pt x="1043" y="726"/>
                  </a:lnTo>
                  <a:lnTo>
                    <a:pt x="1047" y="731"/>
                  </a:lnTo>
                  <a:lnTo>
                    <a:pt x="1053" y="735"/>
                  </a:lnTo>
                  <a:lnTo>
                    <a:pt x="1058" y="738"/>
                  </a:lnTo>
                  <a:lnTo>
                    <a:pt x="1066" y="739"/>
                  </a:lnTo>
                  <a:lnTo>
                    <a:pt x="1067" y="745"/>
                  </a:lnTo>
                  <a:lnTo>
                    <a:pt x="1070" y="751"/>
                  </a:lnTo>
                  <a:lnTo>
                    <a:pt x="1074" y="759"/>
                  </a:lnTo>
                  <a:lnTo>
                    <a:pt x="1079" y="765"/>
                  </a:lnTo>
                  <a:lnTo>
                    <a:pt x="1083" y="772"/>
                  </a:lnTo>
                  <a:lnTo>
                    <a:pt x="1088" y="780"/>
                  </a:lnTo>
                  <a:lnTo>
                    <a:pt x="1091" y="790"/>
                  </a:lnTo>
                  <a:lnTo>
                    <a:pt x="1092" y="800"/>
                  </a:lnTo>
                  <a:lnTo>
                    <a:pt x="1092" y="807"/>
                  </a:lnTo>
                  <a:lnTo>
                    <a:pt x="1092" y="816"/>
                  </a:lnTo>
                  <a:lnTo>
                    <a:pt x="1092" y="825"/>
                  </a:lnTo>
                  <a:lnTo>
                    <a:pt x="1092" y="831"/>
                  </a:lnTo>
                  <a:lnTo>
                    <a:pt x="1092" y="837"/>
                  </a:lnTo>
                  <a:lnTo>
                    <a:pt x="1080" y="836"/>
                  </a:lnTo>
                  <a:lnTo>
                    <a:pt x="1069" y="837"/>
                  </a:lnTo>
                  <a:lnTo>
                    <a:pt x="1059" y="840"/>
                  </a:lnTo>
                  <a:lnTo>
                    <a:pt x="1049" y="842"/>
                  </a:lnTo>
                  <a:lnTo>
                    <a:pt x="1040" y="844"/>
                  </a:lnTo>
                  <a:lnTo>
                    <a:pt x="1029" y="844"/>
                  </a:lnTo>
                  <a:lnTo>
                    <a:pt x="1023" y="844"/>
                  </a:lnTo>
                  <a:lnTo>
                    <a:pt x="1018" y="842"/>
                  </a:lnTo>
                  <a:lnTo>
                    <a:pt x="1012" y="840"/>
                  </a:lnTo>
                  <a:lnTo>
                    <a:pt x="1005" y="837"/>
                  </a:lnTo>
                  <a:lnTo>
                    <a:pt x="1001" y="846"/>
                  </a:lnTo>
                  <a:lnTo>
                    <a:pt x="997" y="856"/>
                  </a:lnTo>
                  <a:lnTo>
                    <a:pt x="993" y="869"/>
                  </a:lnTo>
                  <a:lnTo>
                    <a:pt x="990" y="883"/>
                  </a:lnTo>
                  <a:lnTo>
                    <a:pt x="982" y="914"/>
                  </a:lnTo>
                  <a:lnTo>
                    <a:pt x="975" y="947"/>
                  </a:lnTo>
                  <a:lnTo>
                    <a:pt x="970" y="962"/>
                  </a:lnTo>
                  <a:lnTo>
                    <a:pt x="966" y="978"/>
                  </a:lnTo>
                  <a:lnTo>
                    <a:pt x="960" y="992"/>
                  </a:lnTo>
                  <a:lnTo>
                    <a:pt x="955" y="1004"/>
                  </a:lnTo>
                  <a:lnTo>
                    <a:pt x="951" y="1009"/>
                  </a:lnTo>
                  <a:lnTo>
                    <a:pt x="947" y="1014"/>
                  </a:lnTo>
                  <a:lnTo>
                    <a:pt x="944" y="1018"/>
                  </a:lnTo>
                  <a:lnTo>
                    <a:pt x="940" y="1021"/>
                  </a:lnTo>
                  <a:lnTo>
                    <a:pt x="935" y="1024"/>
                  </a:lnTo>
                  <a:lnTo>
                    <a:pt x="930" y="1026"/>
                  </a:lnTo>
                  <a:lnTo>
                    <a:pt x="925" y="1028"/>
                  </a:lnTo>
                  <a:lnTo>
                    <a:pt x="920" y="1028"/>
                  </a:lnTo>
                  <a:lnTo>
                    <a:pt x="918" y="1029"/>
                  </a:lnTo>
                  <a:lnTo>
                    <a:pt x="912" y="1031"/>
                  </a:lnTo>
                  <a:lnTo>
                    <a:pt x="909" y="1032"/>
                  </a:lnTo>
                  <a:lnTo>
                    <a:pt x="906" y="1032"/>
                  </a:lnTo>
                  <a:lnTo>
                    <a:pt x="902" y="1031"/>
                  </a:lnTo>
                  <a:lnTo>
                    <a:pt x="900" y="1028"/>
                  </a:lnTo>
                  <a:lnTo>
                    <a:pt x="888" y="1035"/>
                  </a:lnTo>
                  <a:lnTo>
                    <a:pt x="873" y="1043"/>
                  </a:lnTo>
                  <a:lnTo>
                    <a:pt x="864" y="1047"/>
                  </a:lnTo>
                  <a:lnTo>
                    <a:pt x="856" y="1050"/>
                  </a:lnTo>
                  <a:lnTo>
                    <a:pt x="847" y="1052"/>
                  </a:lnTo>
                  <a:lnTo>
                    <a:pt x="840" y="1053"/>
                  </a:lnTo>
                  <a:lnTo>
                    <a:pt x="828" y="1053"/>
                  </a:lnTo>
                  <a:lnTo>
                    <a:pt x="816" y="1052"/>
                  </a:lnTo>
                  <a:lnTo>
                    <a:pt x="805" y="1049"/>
                  </a:lnTo>
                  <a:lnTo>
                    <a:pt x="795" y="1046"/>
                  </a:lnTo>
                  <a:lnTo>
                    <a:pt x="789" y="1043"/>
                  </a:lnTo>
                  <a:lnTo>
                    <a:pt x="786" y="1040"/>
                  </a:lnTo>
                  <a:lnTo>
                    <a:pt x="782" y="1037"/>
                  </a:lnTo>
                  <a:lnTo>
                    <a:pt x="779" y="1033"/>
                  </a:lnTo>
                  <a:lnTo>
                    <a:pt x="777" y="1027"/>
                  </a:lnTo>
                  <a:lnTo>
                    <a:pt x="775" y="1022"/>
                  </a:lnTo>
                  <a:lnTo>
                    <a:pt x="774" y="1016"/>
                  </a:lnTo>
                  <a:lnTo>
                    <a:pt x="774" y="1010"/>
                  </a:lnTo>
                  <a:lnTo>
                    <a:pt x="761" y="1011"/>
                  </a:lnTo>
                  <a:lnTo>
                    <a:pt x="743" y="1014"/>
                  </a:lnTo>
                  <a:lnTo>
                    <a:pt x="734" y="1014"/>
                  </a:lnTo>
                  <a:lnTo>
                    <a:pt x="727" y="1012"/>
                  </a:lnTo>
                  <a:lnTo>
                    <a:pt x="723" y="1011"/>
                  </a:lnTo>
                  <a:lnTo>
                    <a:pt x="719" y="1009"/>
                  </a:lnTo>
                  <a:lnTo>
                    <a:pt x="717" y="1007"/>
                  </a:lnTo>
                  <a:lnTo>
                    <a:pt x="713" y="1004"/>
                  </a:lnTo>
                  <a:lnTo>
                    <a:pt x="707" y="997"/>
                  </a:lnTo>
                  <a:lnTo>
                    <a:pt x="701" y="993"/>
                  </a:lnTo>
                  <a:lnTo>
                    <a:pt x="697" y="992"/>
                  </a:lnTo>
                  <a:lnTo>
                    <a:pt x="694" y="992"/>
                  </a:lnTo>
                  <a:lnTo>
                    <a:pt x="689" y="993"/>
                  </a:lnTo>
                  <a:lnTo>
                    <a:pt x="686" y="993"/>
                  </a:lnTo>
                  <a:lnTo>
                    <a:pt x="680" y="991"/>
                  </a:lnTo>
                  <a:lnTo>
                    <a:pt x="674" y="986"/>
                  </a:lnTo>
                  <a:lnTo>
                    <a:pt x="662" y="987"/>
                  </a:lnTo>
                  <a:lnTo>
                    <a:pt x="653" y="989"/>
                  </a:lnTo>
                  <a:lnTo>
                    <a:pt x="643" y="991"/>
                  </a:lnTo>
                  <a:lnTo>
                    <a:pt x="627" y="992"/>
                  </a:lnTo>
                  <a:lnTo>
                    <a:pt x="618" y="991"/>
                  </a:lnTo>
                  <a:lnTo>
                    <a:pt x="611" y="988"/>
                  </a:lnTo>
                  <a:lnTo>
                    <a:pt x="608" y="987"/>
                  </a:lnTo>
                  <a:lnTo>
                    <a:pt x="605" y="984"/>
                  </a:lnTo>
                  <a:lnTo>
                    <a:pt x="603" y="982"/>
                  </a:lnTo>
                  <a:lnTo>
                    <a:pt x="600" y="979"/>
                  </a:lnTo>
                  <a:lnTo>
                    <a:pt x="597" y="971"/>
                  </a:lnTo>
                  <a:lnTo>
                    <a:pt x="596" y="963"/>
                  </a:lnTo>
                  <a:lnTo>
                    <a:pt x="595" y="953"/>
                  </a:lnTo>
                  <a:lnTo>
                    <a:pt x="594" y="942"/>
                  </a:lnTo>
                  <a:lnTo>
                    <a:pt x="593" y="933"/>
                  </a:lnTo>
                  <a:lnTo>
                    <a:pt x="590" y="925"/>
                  </a:lnTo>
                  <a:lnTo>
                    <a:pt x="587" y="916"/>
                  </a:lnTo>
                  <a:lnTo>
                    <a:pt x="584" y="908"/>
                  </a:lnTo>
                  <a:lnTo>
                    <a:pt x="581" y="900"/>
                  </a:lnTo>
                  <a:lnTo>
                    <a:pt x="577" y="892"/>
                  </a:lnTo>
                  <a:lnTo>
                    <a:pt x="575" y="884"/>
                  </a:lnTo>
                  <a:lnTo>
                    <a:pt x="574" y="875"/>
                  </a:lnTo>
                  <a:lnTo>
                    <a:pt x="575" y="870"/>
                  </a:lnTo>
                  <a:lnTo>
                    <a:pt x="577" y="866"/>
                  </a:lnTo>
                  <a:lnTo>
                    <a:pt x="581" y="860"/>
                  </a:lnTo>
                  <a:lnTo>
                    <a:pt x="584" y="856"/>
                  </a:lnTo>
                  <a:lnTo>
                    <a:pt x="587" y="851"/>
                  </a:lnTo>
                  <a:lnTo>
                    <a:pt x="590" y="846"/>
                  </a:lnTo>
                  <a:lnTo>
                    <a:pt x="593" y="842"/>
                  </a:lnTo>
                  <a:lnTo>
                    <a:pt x="594" y="837"/>
                  </a:lnTo>
                  <a:lnTo>
                    <a:pt x="593" y="825"/>
                  </a:lnTo>
                  <a:lnTo>
                    <a:pt x="589" y="809"/>
                  </a:lnTo>
                  <a:lnTo>
                    <a:pt x="588" y="798"/>
                  </a:lnTo>
                  <a:lnTo>
                    <a:pt x="588" y="789"/>
                  </a:lnTo>
                  <a:lnTo>
                    <a:pt x="590" y="779"/>
                  </a:lnTo>
                  <a:lnTo>
                    <a:pt x="594" y="770"/>
                  </a:lnTo>
                  <a:lnTo>
                    <a:pt x="571" y="766"/>
                  </a:lnTo>
                  <a:lnTo>
                    <a:pt x="521" y="759"/>
                  </a:lnTo>
                  <a:lnTo>
                    <a:pt x="494" y="756"/>
                  </a:lnTo>
                  <a:lnTo>
                    <a:pt x="471" y="755"/>
                  </a:lnTo>
                  <a:lnTo>
                    <a:pt x="461" y="754"/>
                  </a:lnTo>
                  <a:lnTo>
                    <a:pt x="454" y="755"/>
                  </a:lnTo>
                  <a:lnTo>
                    <a:pt x="450" y="756"/>
                  </a:lnTo>
                  <a:lnTo>
                    <a:pt x="448" y="758"/>
                  </a:lnTo>
                  <a:lnTo>
                    <a:pt x="448" y="762"/>
                  </a:lnTo>
                  <a:lnTo>
                    <a:pt x="448" y="770"/>
                  </a:lnTo>
                  <a:lnTo>
                    <a:pt x="447" y="775"/>
                  </a:lnTo>
                  <a:lnTo>
                    <a:pt x="446" y="780"/>
                  </a:lnTo>
                  <a:lnTo>
                    <a:pt x="443" y="785"/>
                  </a:lnTo>
                  <a:lnTo>
                    <a:pt x="440" y="790"/>
                  </a:lnTo>
                  <a:lnTo>
                    <a:pt x="437" y="796"/>
                  </a:lnTo>
                  <a:lnTo>
                    <a:pt x="431" y="801"/>
                  </a:lnTo>
                  <a:lnTo>
                    <a:pt x="425" y="806"/>
                  </a:lnTo>
                  <a:lnTo>
                    <a:pt x="417" y="811"/>
                  </a:lnTo>
                  <a:lnTo>
                    <a:pt x="407" y="814"/>
                  </a:lnTo>
                  <a:lnTo>
                    <a:pt x="396" y="817"/>
                  </a:lnTo>
                  <a:lnTo>
                    <a:pt x="383" y="819"/>
                  </a:lnTo>
                  <a:lnTo>
                    <a:pt x="369" y="819"/>
                  </a:lnTo>
                  <a:lnTo>
                    <a:pt x="362" y="818"/>
                  </a:lnTo>
                  <a:lnTo>
                    <a:pt x="355" y="816"/>
                  </a:lnTo>
                  <a:lnTo>
                    <a:pt x="349" y="811"/>
                  </a:lnTo>
                  <a:lnTo>
                    <a:pt x="342" y="804"/>
                  </a:lnTo>
                  <a:lnTo>
                    <a:pt x="337" y="797"/>
                  </a:lnTo>
                  <a:lnTo>
                    <a:pt x="330" y="789"/>
                  </a:lnTo>
                  <a:lnTo>
                    <a:pt x="325" y="780"/>
                  </a:lnTo>
                  <a:lnTo>
                    <a:pt x="319" y="771"/>
                  </a:lnTo>
                  <a:lnTo>
                    <a:pt x="309" y="749"/>
                  </a:lnTo>
                  <a:lnTo>
                    <a:pt x="302" y="728"/>
                  </a:lnTo>
                  <a:lnTo>
                    <a:pt x="298" y="718"/>
                  </a:lnTo>
                  <a:lnTo>
                    <a:pt x="297" y="708"/>
                  </a:lnTo>
                  <a:lnTo>
                    <a:pt x="295" y="699"/>
                  </a:lnTo>
                  <a:lnTo>
                    <a:pt x="295" y="689"/>
                  </a:lnTo>
                  <a:lnTo>
                    <a:pt x="3" y="689"/>
                  </a:lnTo>
                  <a:lnTo>
                    <a:pt x="2" y="683"/>
                  </a:lnTo>
                  <a:lnTo>
                    <a:pt x="0" y="680"/>
                  </a:lnTo>
                  <a:lnTo>
                    <a:pt x="0" y="677"/>
                  </a:lnTo>
                  <a:lnTo>
                    <a:pt x="3" y="671"/>
                  </a:lnTo>
                  <a:lnTo>
                    <a:pt x="10" y="669"/>
                  </a:lnTo>
                  <a:lnTo>
                    <a:pt x="16" y="668"/>
                  </a:lnTo>
                  <a:lnTo>
                    <a:pt x="23" y="668"/>
                  </a:lnTo>
                  <a:lnTo>
                    <a:pt x="28" y="668"/>
                  </a:lnTo>
                  <a:lnTo>
                    <a:pt x="34" y="668"/>
                  </a:lnTo>
                  <a:lnTo>
                    <a:pt x="39" y="668"/>
                  </a:lnTo>
                  <a:lnTo>
                    <a:pt x="45" y="667"/>
                  </a:lnTo>
                  <a:lnTo>
                    <a:pt x="49" y="665"/>
                  </a:lnTo>
                  <a:lnTo>
                    <a:pt x="49" y="640"/>
                  </a:lnTo>
                  <a:lnTo>
                    <a:pt x="36" y="640"/>
                  </a:lnTo>
                  <a:lnTo>
                    <a:pt x="27" y="640"/>
                  </a:lnTo>
                  <a:lnTo>
                    <a:pt x="18" y="640"/>
                  </a:lnTo>
                  <a:lnTo>
                    <a:pt x="10" y="640"/>
                  </a:lnTo>
                  <a:lnTo>
                    <a:pt x="26" y="631"/>
                  </a:lnTo>
                  <a:lnTo>
                    <a:pt x="39" y="622"/>
                  </a:lnTo>
                  <a:lnTo>
                    <a:pt x="46" y="619"/>
                  </a:lnTo>
                  <a:lnTo>
                    <a:pt x="52" y="615"/>
                  </a:lnTo>
                  <a:lnTo>
                    <a:pt x="60" y="612"/>
                  </a:lnTo>
                  <a:lnTo>
                    <a:pt x="69" y="610"/>
                  </a:lnTo>
                  <a:lnTo>
                    <a:pt x="72" y="613"/>
                  </a:lnTo>
                  <a:lnTo>
                    <a:pt x="75" y="615"/>
                  </a:lnTo>
                  <a:lnTo>
                    <a:pt x="79" y="616"/>
                  </a:lnTo>
                  <a:lnTo>
                    <a:pt x="82" y="617"/>
                  </a:lnTo>
                  <a:lnTo>
                    <a:pt x="91" y="618"/>
                  </a:lnTo>
                  <a:lnTo>
                    <a:pt x="101" y="616"/>
                  </a:lnTo>
                  <a:lnTo>
                    <a:pt x="122" y="612"/>
                  </a:lnTo>
                  <a:lnTo>
                    <a:pt x="142" y="610"/>
                  </a:lnTo>
                  <a:lnTo>
                    <a:pt x="145" y="614"/>
                  </a:lnTo>
                  <a:lnTo>
                    <a:pt x="148" y="617"/>
                  </a:lnTo>
                  <a:lnTo>
                    <a:pt x="152" y="619"/>
                  </a:lnTo>
                  <a:lnTo>
                    <a:pt x="157" y="620"/>
                  </a:lnTo>
                  <a:lnTo>
                    <a:pt x="166" y="621"/>
                  </a:lnTo>
                  <a:lnTo>
                    <a:pt x="175" y="622"/>
                  </a:lnTo>
                  <a:lnTo>
                    <a:pt x="179" y="621"/>
                  </a:lnTo>
                  <a:lnTo>
                    <a:pt x="183" y="620"/>
                  </a:lnTo>
                  <a:lnTo>
                    <a:pt x="186" y="618"/>
                  </a:lnTo>
                  <a:lnTo>
                    <a:pt x="190" y="616"/>
                  </a:lnTo>
                  <a:lnTo>
                    <a:pt x="195" y="610"/>
                  </a:lnTo>
                  <a:lnTo>
                    <a:pt x="201" y="603"/>
                  </a:lnTo>
                  <a:lnTo>
                    <a:pt x="209" y="588"/>
                  </a:lnTo>
                  <a:lnTo>
                    <a:pt x="215" y="578"/>
                  </a:lnTo>
                  <a:lnTo>
                    <a:pt x="220" y="574"/>
                  </a:lnTo>
                  <a:lnTo>
                    <a:pt x="225" y="571"/>
                  </a:lnTo>
                  <a:lnTo>
                    <a:pt x="230" y="569"/>
                  </a:lnTo>
                  <a:lnTo>
                    <a:pt x="236" y="567"/>
                  </a:lnTo>
                  <a:lnTo>
                    <a:pt x="246" y="564"/>
                  </a:lnTo>
                  <a:lnTo>
                    <a:pt x="256" y="560"/>
                  </a:lnTo>
                  <a:lnTo>
                    <a:pt x="258" y="558"/>
                  </a:lnTo>
                  <a:lnTo>
                    <a:pt x="260" y="555"/>
                  </a:lnTo>
                  <a:lnTo>
                    <a:pt x="262" y="550"/>
                  </a:lnTo>
                  <a:lnTo>
                    <a:pt x="264" y="544"/>
                  </a:lnTo>
                  <a:lnTo>
                    <a:pt x="268" y="528"/>
                  </a:lnTo>
                  <a:lnTo>
                    <a:pt x="270" y="511"/>
                  </a:lnTo>
                  <a:lnTo>
                    <a:pt x="274" y="477"/>
                  </a:lnTo>
                  <a:lnTo>
                    <a:pt x="275" y="449"/>
                  </a:lnTo>
                  <a:lnTo>
                    <a:pt x="281" y="440"/>
                  </a:lnTo>
                  <a:lnTo>
                    <a:pt x="287" y="432"/>
                  </a:lnTo>
                  <a:lnTo>
                    <a:pt x="294" y="425"/>
                  </a:lnTo>
                  <a:lnTo>
                    <a:pt x="302" y="416"/>
                  </a:lnTo>
                  <a:lnTo>
                    <a:pt x="316" y="404"/>
                  </a:lnTo>
                  <a:lnTo>
                    <a:pt x="328" y="394"/>
                  </a:lnTo>
                  <a:lnTo>
                    <a:pt x="338" y="382"/>
                  </a:lnTo>
                  <a:lnTo>
                    <a:pt x="346" y="370"/>
                  </a:lnTo>
                  <a:lnTo>
                    <a:pt x="352" y="357"/>
                  </a:lnTo>
                  <a:lnTo>
                    <a:pt x="357" y="345"/>
                  </a:lnTo>
                  <a:lnTo>
                    <a:pt x="361" y="334"/>
                  </a:lnTo>
                  <a:lnTo>
                    <a:pt x="364" y="323"/>
                  </a:lnTo>
                  <a:lnTo>
                    <a:pt x="366" y="312"/>
                  </a:lnTo>
                  <a:lnTo>
                    <a:pt x="369" y="299"/>
                  </a:lnTo>
                  <a:lnTo>
                    <a:pt x="370" y="276"/>
                  </a:lnTo>
                  <a:lnTo>
                    <a:pt x="370" y="251"/>
                  </a:lnTo>
                  <a:lnTo>
                    <a:pt x="369" y="225"/>
                  </a:lnTo>
                  <a:lnTo>
                    <a:pt x="369" y="197"/>
                  </a:lnTo>
                  <a:lnTo>
                    <a:pt x="369" y="191"/>
                  </a:lnTo>
                  <a:lnTo>
                    <a:pt x="369" y="187"/>
                  </a:lnTo>
                  <a:lnTo>
                    <a:pt x="371" y="183"/>
                  </a:lnTo>
                  <a:lnTo>
                    <a:pt x="372" y="180"/>
                  </a:lnTo>
                  <a:lnTo>
                    <a:pt x="375" y="174"/>
                  </a:lnTo>
                  <a:lnTo>
                    <a:pt x="380" y="167"/>
                  </a:lnTo>
                  <a:lnTo>
                    <a:pt x="383" y="160"/>
                  </a:lnTo>
                  <a:lnTo>
                    <a:pt x="385" y="149"/>
                  </a:lnTo>
                  <a:lnTo>
                    <a:pt x="385" y="140"/>
                  </a:lnTo>
                  <a:lnTo>
                    <a:pt x="385" y="132"/>
                  </a:lnTo>
                  <a:lnTo>
                    <a:pt x="383" y="122"/>
                  </a:lnTo>
                  <a:lnTo>
                    <a:pt x="382" y="110"/>
                  </a:lnTo>
                  <a:lnTo>
                    <a:pt x="397" y="87"/>
                  </a:lnTo>
                  <a:lnTo>
                    <a:pt x="417" y="58"/>
                  </a:lnTo>
                  <a:lnTo>
                    <a:pt x="422" y="51"/>
                  </a:lnTo>
                  <a:lnTo>
                    <a:pt x="428" y="45"/>
                  </a:lnTo>
                  <a:lnTo>
                    <a:pt x="435" y="40"/>
                  </a:lnTo>
                  <a:lnTo>
                    <a:pt x="440" y="35"/>
                  </a:lnTo>
                  <a:lnTo>
                    <a:pt x="447" y="31"/>
                  </a:lnTo>
                  <a:lnTo>
                    <a:pt x="453" y="26"/>
                  </a:lnTo>
                  <a:lnTo>
                    <a:pt x="461" y="24"/>
                  </a:lnTo>
                  <a:lnTo>
                    <a:pt x="467" y="24"/>
                  </a:lnTo>
                  <a:lnTo>
                    <a:pt x="476" y="24"/>
                  </a:lnTo>
                  <a:lnTo>
                    <a:pt x="484" y="26"/>
                  </a:lnTo>
                  <a:lnTo>
                    <a:pt x="491" y="30"/>
                  </a:lnTo>
                  <a:lnTo>
                    <a:pt x="497" y="33"/>
                  </a:lnTo>
                  <a:lnTo>
                    <a:pt x="509" y="42"/>
                  </a:lnTo>
                  <a:lnTo>
                    <a:pt x="521" y="52"/>
                  </a:lnTo>
                  <a:lnTo>
                    <a:pt x="532" y="62"/>
                  </a:lnTo>
                  <a:lnTo>
                    <a:pt x="544" y="71"/>
                  </a:lnTo>
                  <a:lnTo>
                    <a:pt x="551" y="74"/>
                  </a:lnTo>
                  <a:lnTo>
                    <a:pt x="558" y="77"/>
                  </a:lnTo>
                  <a:lnTo>
                    <a:pt x="565" y="79"/>
                  </a:lnTo>
                  <a:lnTo>
                    <a:pt x="574" y="79"/>
                  </a:lnTo>
                  <a:lnTo>
                    <a:pt x="587" y="78"/>
                  </a:lnTo>
                  <a:lnTo>
                    <a:pt x="599" y="76"/>
                  </a:lnTo>
                  <a:lnTo>
                    <a:pt x="614" y="74"/>
                  </a:lnTo>
                  <a:lnTo>
                    <a:pt x="634" y="73"/>
                  </a:lnTo>
                  <a:lnTo>
                    <a:pt x="637" y="73"/>
                  </a:lnTo>
                  <a:lnTo>
                    <a:pt x="639" y="71"/>
                  </a:lnTo>
                  <a:lnTo>
                    <a:pt x="641" y="69"/>
                  </a:lnTo>
                  <a:lnTo>
                    <a:pt x="644" y="66"/>
                  </a:lnTo>
                  <a:lnTo>
                    <a:pt x="649" y="60"/>
                  </a:lnTo>
                  <a:lnTo>
                    <a:pt x="654" y="55"/>
                  </a:lnTo>
                  <a:lnTo>
                    <a:pt x="662" y="49"/>
                  </a:lnTo>
                  <a:lnTo>
                    <a:pt x="670" y="44"/>
                  </a:lnTo>
                  <a:lnTo>
                    <a:pt x="677" y="40"/>
                  </a:lnTo>
                  <a:lnTo>
                    <a:pt x="685" y="38"/>
                  </a:lnTo>
                  <a:lnTo>
                    <a:pt x="693" y="36"/>
                  </a:lnTo>
                  <a:lnTo>
                    <a:pt x="701" y="35"/>
                  </a:lnTo>
                  <a:lnTo>
                    <a:pt x="709" y="34"/>
                  </a:lnTo>
                  <a:lnTo>
                    <a:pt x="718" y="34"/>
                  </a:lnTo>
                  <a:lnTo>
                    <a:pt x="734" y="34"/>
                  </a:lnTo>
                  <a:lnTo>
                    <a:pt x="752" y="35"/>
                  </a:lnTo>
                  <a:lnTo>
                    <a:pt x="761" y="34"/>
                  </a:lnTo>
                  <a:lnTo>
                    <a:pt x="769" y="34"/>
                  </a:lnTo>
                  <a:lnTo>
                    <a:pt x="778" y="33"/>
                  </a:lnTo>
                  <a:lnTo>
                    <a:pt x="787" y="31"/>
                  </a:lnTo>
                  <a:lnTo>
                    <a:pt x="790" y="24"/>
                  </a:lnTo>
                  <a:lnTo>
                    <a:pt x="795" y="17"/>
                  </a:lnTo>
                  <a:lnTo>
                    <a:pt x="796" y="13"/>
                  </a:lnTo>
                  <a:lnTo>
                    <a:pt x="799" y="9"/>
                  </a:lnTo>
                  <a:lnTo>
                    <a:pt x="802" y="4"/>
                  </a:lnTo>
                  <a:lnTo>
                    <a:pt x="807" y="0"/>
                  </a:lnTo>
                  <a:lnTo>
                    <a:pt x="814" y="0"/>
                  </a:lnTo>
                  <a:lnTo>
                    <a:pt x="827" y="0"/>
                  </a:lnTo>
                  <a:lnTo>
                    <a:pt x="828" y="8"/>
                  </a:lnTo>
                  <a:lnTo>
                    <a:pt x="830" y="14"/>
                  </a:lnTo>
                  <a:lnTo>
                    <a:pt x="833" y="18"/>
                  </a:lnTo>
                  <a:lnTo>
                    <a:pt x="839" y="21"/>
                  </a:lnTo>
                  <a:lnTo>
                    <a:pt x="843" y="22"/>
                  </a:lnTo>
                  <a:lnTo>
                    <a:pt x="848" y="23"/>
                  </a:lnTo>
                  <a:lnTo>
                    <a:pt x="854" y="24"/>
                  </a:lnTo>
                  <a:lnTo>
                    <a:pt x="859" y="24"/>
                  </a:lnTo>
                  <a:lnTo>
                    <a:pt x="869" y="24"/>
                  </a:lnTo>
                  <a:lnTo>
                    <a:pt x="879" y="24"/>
                  </a:lnTo>
                  <a:lnTo>
                    <a:pt x="887" y="24"/>
                  </a:lnTo>
                  <a:lnTo>
                    <a:pt x="894" y="24"/>
                  </a:lnTo>
                </a:path>
              </a:pathLst>
            </a:custGeom>
            <a:grpFill/>
            <a:ln w="9525" cmpd="sng">
              <a:noFill/>
              <a:prstDash val="solid"/>
              <a:round/>
              <a:headEnd/>
              <a:tailEnd/>
            </a:ln>
          </p:spPr>
          <p:txBody>
            <a:bodyPr/>
            <a:lstStyle/>
            <a:p>
              <a:endParaRPr lang="en-US" sz="2178"/>
            </a:p>
          </p:txBody>
        </p:sp>
        <p:sp>
          <p:nvSpPr>
            <p:cNvPr id="185" name="Freeform 249">
              <a:extLst>
                <a:ext uri="{FF2B5EF4-FFF2-40B4-BE49-F238E27FC236}">
                  <a16:creationId xmlns:a16="http://schemas.microsoft.com/office/drawing/2014/main" id="{251AF7D4-DAFC-47F7-854B-3718406E7D82}"/>
                </a:ext>
              </a:extLst>
            </p:cNvPr>
            <p:cNvSpPr>
              <a:spLocks/>
            </p:cNvSpPr>
            <p:nvPr>
              <p:custDataLst>
                <p:tags r:id="rId176"/>
              </p:custDataLst>
            </p:nvPr>
          </p:nvSpPr>
          <p:spPr bwMode="auto">
            <a:xfrm>
              <a:off x="4243388" y="3590925"/>
              <a:ext cx="55562" cy="55563"/>
            </a:xfrm>
            <a:custGeom>
              <a:avLst/>
              <a:gdLst>
                <a:gd name="T0" fmla="*/ 120 w 125"/>
                <a:gd name="T1" fmla="*/ 0 h 81"/>
                <a:gd name="T2" fmla="*/ 121 w 125"/>
                <a:gd name="T3" fmla="*/ 27 h 81"/>
                <a:gd name="T4" fmla="*/ 124 w 125"/>
                <a:gd name="T5" fmla="*/ 46 h 81"/>
                <a:gd name="T6" fmla="*/ 125 w 125"/>
                <a:gd name="T7" fmla="*/ 53 h 81"/>
                <a:gd name="T8" fmla="*/ 125 w 125"/>
                <a:gd name="T9" fmla="*/ 59 h 81"/>
                <a:gd name="T10" fmla="*/ 125 w 125"/>
                <a:gd name="T11" fmla="*/ 65 h 81"/>
                <a:gd name="T12" fmla="*/ 123 w 125"/>
                <a:gd name="T13" fmla="*/ 69 h 81"/>
                <a:gd name="T14" fmla="*/ 119 w 125"/>
                <a:gd name="T15" fmla="*/ 72 h 81"/>
                <a:gd name="T16" fmla="*/ 112 w 125"/>
                <a:gd name="T17" fmla="*/ 74 h 81"/>
                <a:gd name="T18" fmla="*/ 103 w 125"/>
                <a:gd name="T19" fmla="*/ 76 h 81"/>
                <a:gd name="T20" fmla="*/ 91 w 125"/>
                <a:gd name="T21" fmla="*/ 77 h 81"/>
                <a:gd name="T22" fmla="*/ 57 w 125"/>
                <a:gd name="T23" fmla="*/ 79 h 81"/>
                <a:gd name="T24" fmla="*/ 7 w 125"/>
                <a:gd name="T25" fmla="*/ 81 h 81"/>
                <a:gd name="T26" fmla="*/ 5 w 125"/>
                <a:gd name="T27" fmla="*/ 79 h 81"/>
                <a:gd name="T28" fmla="*/ 3 w 125"/>
                <a:gd name="T29" fmla="*/ 72 h 81"/>
                <a:gd name="T30" fmla="*/ 1 w 125"/>
                <a:gd name="T31" fmla="*/ 59 h 81"/>
                <a:gd name="T32" fmla="*/ 0 w 125"/>
                <a:gd name="T33" fmla="*/ 43 h 81"/>
                <a:gd name="T34" fmla="*/ 0 w 125"/>
                <a:gd name="T35" fmla="*/ 37 h 81"/>
                <a:gd name="T36" fmla="*/ 1 w 125"/>
                <a:gd name="T37" fmla="*/ 31 h 81"/>
                <a:gd name="T38" fmla="*/ 2 w 125"/>
                <a:gd name="T39" fmla="*/ 25 h 81"/>
                <a:gd name="T40" fmla="*/ 4 w 125"/>
                <a:gd name="T41" fmla="*/ 20 h 81"/>
                <a:gd name="T42" fmla="*/ 8 w 125"/>
                <a:gd name="T43" fmla="*/ 15 h 81"/>
                <a:gd name="T44" fmla="*/ 11 w 125"/>
                <a:gd name="T45" fmla="*/ 10 h 81"/>
                <a:gd name="T46" fmla="*/ 14 w 125"/>
                <a:gd name="T47" fmla="*/ 5 h 81"/>
                <a:gd name="T48" fmla="*/ 20 w 125"/>
                <a:gd name="T49" fmla="*/ 0 h 81"/>
                <a:gd name="T50" fmla="*/ 120 w 125"/>
                <a:gd name="T51" fmla="*/ 0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25" h="81">
                  <a:moveTo>
                    <a:pt x="120" y="0"/>
                  </a:moveTo>
                  <a:lnTo>
                    <a:pt x="121" y="27"/>
                  </a:lnTo>
                  <a:lnTo>
                    <a:pt x="124" y="46"/>
                  </a:lnTo>
                  <a:lnTo>
                    <a:pt x="125" y="53"/>
                  </a:lnTo>
                  <a:lnTo>
                    <a:pt x="125" y="59"/>
                  </a:lnTo>
                  <a:lnTo>
                    <a:pt x="125" y="65"/>
                  </a:lnTo>
                  <a:lnTo>
                    <a:pt x="123" y="69"/>
                  </a:lnTo>
                  <a:lnTo>
                    <a:pt x="119" y="72"/>
                  </a:lnTo>
                  <a:lnTo>
                    <a:pt x="112" y="74"/>
                  </a:lnTo>
                  <a:lnTo>
                    <a:pt x="103" y="76"/>
                  </a:lnTo>
                  <a:lnTo>
                    <a:pt x="91" y="77"/>
                  </a:lnTo>
                  <a:lnTo>
                    <a:pt x="57" y="79"/>
                  </a:lnTo>
                  <a:lnTo>
                    <a:pt x="7" y="81"/>
                  </a:lnTo>
                  <a:lnTo>
                    <a:pt x="5" y="79"/>
                  </a:lnTo>
                  <a:lnTo>
                    <a:pt x="3" y="72"/>
                  </a:lnTo>
                  <a:lnTo>
                    <a:pt x="1" y="59"/>
                  </a:lnTo>
                  <a:lnTo>
                    <a:pt x="0" y="43"/>
                  </a:lnTo>
                  <a:lnTo>
                    <a:pt x="0" y="37"/>
                  </a:lnTo>
                  <a:lnTo>
                    <a:pt x="1" y="31"/>
                  </a:lnTo>
                  <a:lnTo>
                    <a:pt x="2" y="25"/>
                  </a:lnTo>
                  <a:lnTo>
                    <a:pt x="4" y="20"/>
                  </a:lnTo>
                  <a:lnTo>
                    <a:pt x="8" y="15"/>
                  </a:lnTo>
                  <a:lnTo>
                    <a:pt x="11" y="10"/>
                  </a:lnTo>
                  <a:lnTo>
                    <a:pt x="14" y="5"/>
                  </a:lnTo>
                  <a:lnTo>
                    <a:pt x="20" y="0"/>
                  </a:lnTo>
                  <a:lnTo>
                    <a:pt x="120" y="0"/>
                  </a:lnTo>
                </a:path>
              </a:pathLst>
            </a:custGeom>
            <a:grpFill/>
            <a:ln w="9525" cmpd="sng">
              <a:noFill/>
              <a:prstDash val="solid"/>
              <a:round/>
              <a:headEnd/>
              <a:tailEnd/>
            </a:ln>
          </p:spPr>
          <p:txBody>
            <a:bodyPr/>
            <a:lstStyle/>
            <a:p>
              <a:endParaRPr lang="en-US" sz="2178"/>
            </a:p>
          </p:txBody>
        </p:sp>
        <p:sp>
          <p:nvSpPr>
            <p:cNvPr id="186" name="Freeform 250">
              <a:extLst>
                <a:ext uri="{FF2B5EF4-FFF2-40B4-BE49-F238E27FC236}">
                  <a16:creationId xmlns:a16="http://schemas.microsoft.com/office/drawing/2014/main" id="{C9E158A9-E128-4282-8E43-26F076C243C2}"/>
                </a:ext>
              </a:extLst>
            </p:cNvPr>
            <p:cNvSpPr>
              <a:spLocks/>
            </p:cNvSpPr>
            <p:nvPr>
              <p:custDataLst>
                <p:tags r:id="rId177"/>
              </p:custDataLst>
            </p:nvPr>
          </p:nvSpPr>
          <p:spPr bwMode="auto">
            <a:xfrm>
              <a:off x="4225925" y="3590925"/>
              <a:ext cx="152400" cy="201613"/>
            </a:xfrm>
            <a:custGeom>
              <a:avLst/>
              <a:gdLst>
                <a:gd name="T0" fmla="*/ 262 w 355"/>
                <a:gd name="T1" fmla="*/ 15 h 388"/>
                <a:gd name="T2" fmla="*/ 257 w 355"/>
                <a:gd name="T3" fmla="*/ 37 h 388"/>
                <a:gd name="T4" fmla="*/ 264 w 355"/>
                <a:gd name="T5" fmla="*/ 51 h 388"/>
                <a:gd name="T6" fmla="*/ 283 w 355"/>
                <a:gd name="T7" fmla="*/ 60 h 388"/>
                <a:gd name="T8" fmla="*/ 319 w 355"/>
                <a:gd name="T9" fmla="*/ 55 h 388"/>
                <a:gd name="T10" fmla="*/ 332 w 355"/>
                <a:gd name="T11" fmla="*/ 57 h 388"/>
                <a:gd name="T12" fmla="*/ 340 w 355"/>
                <a:gd name="T13" fmla="*/ 68 h 388"/>
                <a:gd name="T14" fmla="*/ 345 w 355"/>
                <a:gd name="T15" fmla="*/ 83 h 388"/>
                <a:gd name="T16" fmla="*/ 351 w 355"/>
                <a:gd name="T17" fmla="*/ 94 h 388"/>
                <a:gd name="T18" fmla="*/ 345 w 355"/>
                <a:gd name="T19" fmla="*/ 108 h 388"/>
                <a:gd name="T20" fmla="*/ 320 w 355"/>
                <a:gd name="T21" fmla="*/ 136 h 388"/>
                <a:gd name="T22" fmla="*/ 348 w 355"/>
                <a:gd name="T23" fmla="*/ 175 h 388"/>
                <a:gd name="T24" fmla="*/ 355 w 355"/>
                <a:gd name="T25" fmla="*/ 202 h 388"/>
                <a:gd name="T26" fmla="*/ 353 w 355"/>
                <a:gd name="T27" fmla="*/ 219 h 388"/>
                <a:gd name="T28" fmla="*/ 345 w 355"/>
                <a:gd name="T29" fmla="*/ 254 h 388"/>
                <a:gd name="T30" fmla="*/ 333 w 355"/>
                <a:gd name="T31" fmla="*/ 271 h 388"/>
                <a:gd name="T32" fmla="*/ 312 w 355"/>
                <a:gd name="T33" fmla="*/ 280 h 388"/>
                <a:gd name="T34" fmla="*/ 286 w 355"/>
                <a:gd name="T35" fmla="*/ 282 h 388"/>
                <a:gd name="T36" fmla="*/ 270 w 355"/>
                <a:gd name="T37" fmla="*/ 282 h 388"/>
                <a:gd name="T38" fmla="*/ 252 w 355"/>
                <a:gd name="T39" fmla="*/ 265 h 388"/>
                <a:gd name="T40" fmla="*/ 240 w 355"/>
                <a:gd name="T41" fmla="*/ 259 h 388"/>
                <a:gd name="T42" fmla="*/ 221 w 355"/>
                <a:gd name="T43" fmla="*/ 269 h 388"/>
                <a:gd name="T44" fmla="*/ 205 w 355"/>
                <a:gd name="T45" fmla="*/ 279 h 388"/>
                <a:gd name="T46" fmla="*/ 194 w 355"/>
                <a:gd name="T47" fmla="*/ 285 h 388"/>
                <a:gd name="T48" fmla="*/ 185 w 355"/>
                <a:gd name="T49" fmla="*/ 298 h 388"/>
                <a:gd name="T50" fmla="*/ 187 w 355"/>
                <a:gd name="T51" fmla="*/ 321 h 388"/>
                <a:gd name="T52" fmla="*/ 207 w 355"/>
                <a:gd name="T53" fmla="*/ 358 h 388"/>
                <a:gd name="T54" fmla="*/ 195 w 355"/>
                <a:gd name="T55" fmla="*/ 353 h 388"/>
                <a:gd name="T56" fmla="*/ 177 w 355"/>
                <a:gd name="T57" fmla="*/ 355 h 388"/>
                <a:gd name="T58" fmla="*/ 162 w 355"/>
                <a:gd name="T59" fmla="*/ 365 h 388"/>
                <a:gd name="T60" fmla="*/ 146 w 355"/>
                <a:gd name="T61" fmla="*/ 388 h 388"/>
                <a:gd name="T62" fmla="*/ 123 w 355"/>
                <a:gd name="T63" fmla="*/ 370 h 388"/>
                <a:gd name="T64" fmla="*/ 113 w 355"/>
                <a:gd name="T65" fmla="*/ 358 h 388"/>
                <a:gd name="T66" fmla="*/ 96 w 355"/>
                <a:gd name="T67" fmla="*/ 324 h 388"/>
                <a:gd name="T68" fmla="*/ 50 w 355"/>
                <a:gd name="T69" fmla="*/ 280 h 388"/>
                <a:gd name="T70" fmla="*/ 22 w 355"/>
                <a:gd name="T71" fmla="*/ 254 h 388"/>
                <a:gd name="T72" fmla="*/ 5 w 355"/>
                <a:gd name="T73" fmla="*/ 223 h 388"/>
                <a:gd name="T74" fmla="*/ 1 w 355"/>
                <a:gd name="T75" fmla="*/ 187 h 388"/>
                <a:gd name="T76" fmla="*/ 11 w 355"/>
                <a:gd name="T77" fmla="*/ 162 h 388"/>
                <a:gd name="T78" fmla="*/ 41 w 355"/>
                <a:gd name="T79" fmla="*/ 134 h 388"/>
                <a:gd name="T80" fmla="*/ 54 w 355"/>
                <a:gd name="T81" fmla="*/ 116 h 388"/>
                <a:gd name="T82" fmla="*/ 56 w 355"/>
                <a:gd name="T83" fmla="*/ 91 h 388"/>
                <a:gd name="T84" fmla="*/ 108 w 355"/>
                <a:gd name="T85" fmla="*/ 83 h 388"/>
                <a:gd name="T86" fmla="*/ 156 w 355"/>
                <a:gd name="T87" fmla="*/ 80 h 388"/>
                <a:gd name="T88" fmla="*/ 172 w 355"/>
                <a:gd name="T89" fmla="*/ 73 h 388"/>
                <a:gd name="T90" fmla="*/ 177 w 355"/>
                <a:gd name="T91" fmla="*/ 63 h 388"/>
                <a:gd name="T92" fmla="*/ 174 w 355"/>
                <a:gd name="T93" fmla="*/ 41 h 388"/>
                <a:gd name="T94" fmla="*/ 167 w 355"/>
                <a:gd name="T95" fmla="*/ 12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355" h="388">
                  <a:moveTo>
                    <a:pt x="266" y="7"/>
                  </a:moveTo>
                  <a:lnTo>
                    <a:pt x="265" y="9"/>
                  </a:lnTo>
                  <a:lnTo>
                    <a:pt x="262" y="15"/>
                  </a:lnTo>
                  <a:lnTo>
                    <a:pt x="259" y="23"/>
                  </a:lnTo>
                  <a:lnTo>
                    <a:pt x="257" y="32"/>
                  </a:lnTo>
                  <a:lnTo>
                    <a:pt x="257" y="37"/>
                  </a:lnTo>
                  <a:lnTo>
                    <a:pt x="258" y="42"/>
                  </a:lnTo>
                  <a:lnTo>
                    <a:pt x="261" y="46"/>
                  </a:lnTo>
                  <a:lnTo>
                    <a:pt x="264" y="51"/>
                  </a:lnTo>
                  <a:lnTo>
                    <a:pt x="268" y="54"/>
                  </a:lnTo>
                  <a:lnTo>
                    <a:pt x="275" y="58"/>
                  </a:lnTo>
                  <a:lnTo>
                    <a:pt x="283" y="60"/>
                  </a:lnTo>
                  <a:lnTo>
                    <a:pt x="294" y="63"/>
                  </a:lnTo>
                  <a:lnTo>
                    <a:pt x="301" y="58"/>
                  </a:lnTo>
                  <a:lnTo>
                    <a:pt x="319" y="55"/>
                  </a:lnTo>
                  <a:lnTo>
                    <a:pt x="323" y="55"/>
                  </a:lnTo>
                  <a:lnTo>
                    <a:pt x="328" y="55"/>
                  </a:lnTo>
                  <a:lnTo>
                    <a:pt x="332" y="57"/>
                  </a:lnTo>
                  <a:lnTo>
                    <a:pt x="335" y="59"/>
                  </a:lnTo>
                  <a:lnTo>
                    <a:pt x="337" y="63"/>
                  </a:lnTo>
                  <a:lnTo>
                    <a:pt x="340" y="68"/>
                  </a:lnTo>
                  <a:lnTo>
                    <a:pt x="340" y="74"/>
                  </a:lnTo>
                  <a:lnTo>
                    <a:pt x="340" y="81"/>
                  </a:lnTo>
                  <a:lnTo>
                    <a:pt x="345" y="83"/>
                  </a:lnTo>
                  <a:lnTo>
                    <a:pt x="348" y="87"/>
                  </a:lnTo>
                  <a:lnTo>
                    <a:pt x="350" y="90"/>
                  </a:lnTo>
                  <a:lnTo>
                    <a:pt x="351" y="94"/>
                  </a:lnTo>
                  <a:lnTo>
                    <a:pt x="350" y="99"/>
                  </a:lnTo>
                  <a:lnTo>
                    <a:pt x="347" y="103"/>
                  </a:lnTo>
                  <a:lnTo>
                    <a:pt x="345" y="108"/>
                  </a:lnTo>
                  <a:lnTo>
                    <a:pt x="342" y="113"/>
                  </a:lnTo>
                  <a:lnTo>
                    <a:pt x="328" y="129"/>
                  </a:lnTo>
                  <a:lnTo>
                    <a:pt x="320" y="136"/>
                  </a:lnTo>
                  <a:lnTo>
                    <a:pt x="326" y="143"/>
                  </a:lnTo>
                  <a:lnTo>
                    <a:pt x="341" y="162"/>
                  </a:lnTo>
                  <a:lnTo>
                    <a:pt x="348" y="175"/>
                  </a:lnTo>
                  <a:lnTo>
                    <a:pt x="353" y="188"/>
                  </a:lnTo>
                  <a:lnTo>
                    <a:pt x="355" y="195"/>
                  </a:lnTo>
                  <a:lnTo>
                    <a:pt x="355" y="202"/>
                  </a:lnTo>
                  <a:lnTo>
                    <a:pt x="355" y="209"/>
                  </a:lnTo>
                  <a:lnTo>
                    <a:pt x="353" y="216"/>
                  </a:lnTo>
                  <a:lnTo>
                    <a:pt x="353" y="219"/>
                  </a:lnTo>
                  <a:lnTo>
                    <a:pt x="352" y="228"/>
                  </a:lnTo>
                  <a:lnTo>
                    <a:pt x="350" y="241"/>
                  </a:lnTo>
                  <a:lnTo>
                    <a:pt x="345" y="254"/>
                  </a:lnTo>
                  <a:lnTo>
                    <a:pt x="342" y="260"/>
                  </a:lnTo>
                  <a:lnTo>
                    <a:pt x="339" y="266"/>
                  </a:lnTo>
                  <a:lnTo>
                    <a:pt x="333" y="271"/>
                  </a:lnTo>
                  <a:lnTo>
                    <a:pt x="328" y="276"/>
                  </a:lnTo>
                  <a:lnTo>
                    <a:pt x="321" y="279"/>
                  </a:lnTo>
                  <a:lnTo>
                    <a:pt x="312" y="280"/>
                  </a:lnTo>
                  <a:lnTo>
                    <a:pt x="303" y="280"/>
                  </a:lnTo>
                  <a:lnTo>
                    <a:pt x="294" y="277"/>
                  </a:lnTo>
                  <a:lnTo>
                    <a:pt x="286" y="282"/>
                  </a:lnTo>
                  <a:lnTo>
                    <a:pt x="280" y="285"/>
                  </a:lnTo>
                  <a:lnTo>
                    <a:pt x="275" y="285"/>
                  </a:lnTo>
                  <a:lnTo>
                    <a:pt x="270" y="282"/>
                  </a:lnTo>
                  <a:lnTo>
                    <a:pt x="263" y="276"/>
                  </a:lnTo>
                  <a:lnTo>
                    <a:pt x="255" y="268"/>
                  </a:lnTo>
                  <a:lnTo>
                    <a:pt x="252" y="265"/>
                  </a:lnTo>
                  <a:lnTo>
                    <a:pt x="249" y="261"/>
                  </a:lnTo>
                  <a:lnTo>
                    <a:pt x="244" y="259"/>
                  </a:lnTo>
                  <a:lnTo>
                    <a:pt x="240" y="259"/>
                  </a:lnTo>
                  <a:lnTo>
                    <a:pt x="234" y="260"/>
                  </a:lnTo>
                  <a:lnTo>
                    <a:pt x="229" y="263"/>
                  </a:lnTo>
                  <a:lnTo>
                    <a:pt x="221" y="269"/>
                  </a:lnTo>
                  <a:lnTo>
                    <a:pt x="213" y="277"/>
                  </a:lnTo>
                  <a:lnTo>
                    <a:pt x="211" y="278"/>
                  </a:lnTo>
                  <a:lnTo>
                    <a:pt x="205" y="279"/>
                  </a:lnTo>
                  <a:lnTo>
                    <a:pt x="201" y="280"/>
                  </a:lnTo>
                  <a:lnTo>
                    <a:pt x="197" y="282"/>
                  </a:lnTo>
                  <a:lnTo>
                    <a:pt x="194" y="285"/>
                  </a:lnTo>
                  <a:lnTo>
                    <a:pt x="190" y="288"/>
                  </a:lnTo>
                  <a:lnTo>
                    <a:pt x="187" y="292"/>
                  </a:lnTo>
                  <a:lnTo>
                    <a:pt x="185" y="298"/>
                  </a:lnTo>
                  <a:lnTo>
                    <a:pt x="185" y="304"/>
                  </a:lnTo>
                  <a:lnTo>
                    <a:pt x="185" y="312"/>
                  </a:lnTo>
                  <a:lnTo>
                    <a:pt x="187" y="321"/>
                  </a:lnTo>
                  <a:lnTo>
                    <a:pt x="191" y="331"/>
                  </a:lnTo>
                  <a:lnTo>
                    <a:pt x="198" y="344"/>
                  </a:lnTo>
                  <a:lnTo>
                    <a:pt x="207" y="358"/>
                  </a:lnTo>
                  <a:lnTo>
                    <a:pt x="206" y="357"/>
                  </a:lnTo>
                  <a:lnTo>
                    <a:pt x="201" y="355"/>
                  </a:lnTo>
                  <a:lnTo>
                    <a:pt x="195" y="353"/>
                  </a:lnTo>
                  <a:lnTo>
                    <a:pt x="187" y="353"/>
                  </a:lnTo>
                  <a:lnTo>
                    <a:pt x="183" y="353"/>
                  </a:lnTo>
                  <a:lnTo>
                    <a:pt x="177" y="355"/>
                  </a:lnTo>
                  <a:lnTo>
                    <a:pt x="173" y="357"/>
                  </a:lnTo>
                  <a:lnTo>
                    <a:pt x="167" y="361"/>
                  </a:lnTo>
                  <a:lnTo>
                    <a:pt x="162" y="365"/>
                  </a:lnTo>
                  <a:lnTo>
                    <a:pt x="157" y="371"/>
                  </a:lnTo>
                  <a:lnTo>
                    <a:pt x="152" y="379"/>
                  </a:lnTo>
                  <a:lnTo>
                    <a:pt x="146" y="388"/>
                  </a:lnTo>
                  <a:lnTo>
                    <a:pt x="137" y="380"/>
                  </a:lnTo>
                  <a:lnTo>
                    <a:pt x="128" y="373"/>
                  </a:lnTo>
                  <a:lnTo>
                    <a:pt x="123" y="370"/>
                  </a:lnTo>
                  <a:lnTo>
                    <a:pt x="120" y="366"/>
                  </a:lnTo>
                  <a:lnTo>
                    <a:pt x="117" y="362"/>
                  </a:lnTo>
                  <a:lnTo>
                    <a:pt x="113" y="358"/>
                  </a:lnTo>
                  <a:lnTo>
                    <a:pt x="109" y="346"/>
                  </a:lnTo>
                  <a:lnTo>
                    <a:pt x="102" y="334"/>
                  </a:lnTo>
                  <a:lnTo>
                    <a:pt x="96" y="324"/>
                  </a:lnTo>
                  <a:lnTo>
                    <a:pt x="87" y="315"/>
                  </a:lnTo>
                  <a:lnTo>
                    <a:pt x="70" y="297"/>
                  </a:lnTo>
                  <a:lnTo>
                    <a:pt x="50" y="280"/>
                  </a:lnTo>
                  <a:lnTo>
                    <a:pt x="40" y="271"/>
                  </a:lnTo>
                  <a:lnTo>
                    <a:pt x="31" y="263"/>
                  </a:lnTo>
                  <a:lnTo>
                    <a:pt x="22" y="254"/>
                  </a:lnTo>
                  <a:lnTo>
                    <a:pt x="16" y="245"/>
                  </a:lnTo>
                  <a:lnTo>
                    <a:pt x="9" y="235"/>
                  </a:lnTo>
                  <a:lnTo>
                    <a:pt x="5" y="223"/>
                  </a:lnTo>
                  <a:lnTo>
                    <a:pt x="1" y="211"/>
                  </a:lnTo>
                  <a:lnTo>
                    <a:pt x="0" y="198"/>
                  </a:lnTo>
                  <a:lnTo>
                    <a:pt x="1" y="187"/>
                  </a:lnTo>
                  <a:lnTo>
                    <a:pt x="4" y="178"/>
                  </a:lnTo>
                  <a:lnTo>
                    <a:pt x="7" y="169"/>
                  </a:lnTo>
                  <a:lnTo>
                    <a:pt x="11" y="162"/>
                  </a:lnTo>
                  <a:lnTo>
                    <a:pt x="22" y="150"/>
                  </a:lnTo>
                  <a:lnTo>
                    <a:pt x="34" y="139"/>
                  </a:lnTo>
                  <a:lnTo>
                    <a:pt x="41" y="134"/>
                  </a:lnTo>
                  <a:lnTo>
                    <a:pt x="45" y="129"/>
                  </a:lnTo>
                  <a:lnTo>
                    <a:pt x="50" y="123"/>
                  </a:lnTo>
                  <a:lnTo>
                    <a:pt x="54" y="116"/>
                  </a:lnTo>
                  <a:lnTo>
                    <a:pt x="56" y="109"/>
                  </a:lnTo>
                  <a:lnTo>
                    <a:pt x="57" y="101"/>
                  </a:lnTo>
                  <a:lnTo>
                    <a:pt x="56" y="91"/>
                  </a:lnTo>
                  <a:lnTo>
                    <a:pt x="54" y="81"/>
                  </a:lnTo>
                  <a:lnTo>
                    <a:pt x="84" y="83"/>
                  </a:lnTo>
                  <a:lnTo>
                    <a:pt x="108" y="83"/>
                  </a:lnTo>
                  <a:lnTo>
                    <a:pt x="129" y="83"/>
                  </a:lnTo>
                  <a:lnTo>
                    <a:pt x="144" y="82"/>
                  </a:lnTo>
                  <a:lnTo>
                    <a:pt x="156" y="80"/>
                  </a:lnTo>
                  <a:lnTo>
                    <a:pt x="165" y="77"/>
                  </a:lnTo>
                  <a:lnTo>
                    <a:pt x="168" y="75"/>
                  </a:lnTo>
                  <a:lnTo>
                    <a:pt x="172" y="73"/>
                  </a:lnTo>
                  <a:lnTo>
                    <a:pt x="174" y="71"/>
                  </a:lnTo>
                  <a:lnTo>
                    <a:pt x="175" y="69"/>
                  </a:lnTo>
                  <a:lnTo>
                    <a:pt x="177" y="63"/>
                  </a:lnTo>
                  <a:lnTo>
                    <a:pt x="176" y="56"/>
                  </a:lnTo>
                  <a:lnTo>
                    <a:pt x="175" y="49"/>
                  </a:lnTo>
                  <a:lnTo>
                    <a:pt x="174" y="41"/>
                  </a:lnTo>
                  <a:lnTo>
                    <a:pt x="172" y="32"/>
                  </a:lnTo>
                  <a:lnTo>
                    <a:pt x="169" y="22"/>
                  </a:lnTo>
                  <a:lnTo>
                    <a:pt x="167" y="12"/>
                  </a:lnTo>
                  <a:lnTo>
                    <a:pt x="167" y="0"/>
                  </a:lnTo>
                  <a:lnTo>
                    <a:pt x="266" y="7"/>
                  </a:lnTo>
                </a:path>
              </a:pathLst>
            </a:custGeom>
            <a:grpFill/>
            <a:ln w="9525" cmpd="sng">
              <a:noFill/>
              <a:prstDash val="solid"/>
              <a:round/>
              <a:headEnd/>
              <a:tailEnd/>
            </a:ln>
          </p:spPr>
          <p:txBody>
            <a:bodyPr/>
            <a:lstStyle/>
            <a:p>
              <a:endParaRPr lang="en-US" sz="2178"/>
            </a:p>
          </p:txBody>
        </p:sp>
        <p:sp>
          <p:nvSpPr>
            <p:cNvPr id="187" name="Freeform 251">
              <a:extLst>
                <a:ext uri="{FF2B5EF4-FFF2-40B4-BE49-F238E27FC236}">
                  <a16:creationId xmlns:a16="http://schemas.microsoft.com/office/drawing/2014/main" id="{8621BCA5-7EDB-4182-A7AE-05DD2E78D081}"/>
                </a:ext>
              </a:extLst>
            </p:cNvPr>
            <p:cNvSpPr>
              <a:spLocks/>
            </p:cNvSpPr>
            <p:nvPr>
              <p:custDataLst>
                <p:tags r:id="rId178"/>
              </p:custDataLst>
            </p:nvPr>
          </p:nvSpPr>
          <p:spPr bwMode="auto">
            <a:xfrm>
              <a:off x="4759325" y="3995738"/>
              <a:ext cx="260350" cy="520700"/>
            </a:xfrm>
            <a:custGeom>
              <a:avLst/>
              <a:gdLst>
                <a:gd name="T0" fmla="*/ 0 w 599"/>
                <a:gd name="T1" fmla="*/ 259 h 993"/>
                <a:gd name="T2" fmla="*/ 182 w 599"/>
                <a:gd name="T3" fmla="*/ 224 h 993"/>
                <a:gd name="T4" fmla="*/ 230 w 599"/>
                <a:gd name="T5" fmla="*/ 240 h 993"/>
                <a:gd name="T6" fmla="*/ 258 w 599"/>
                <a:gd name="T7" fmla="*/ 258 h 993"/>
                <a:gd name="T8" fmla="*/ 252 w 599"/>
                <a:gd name="T9" fmla="*/ 296 h 993"/>
                <a:gd name="T10" fmla="*/ 234 w 599"/>
                <a:gd name="T11" fmla="*/ 327 h 993"/>
                <a:gd name="T12" fmla="*/ 250 w 599"/>
                <a:gd name="T13" fmla="*/ 357 h 993"/>
                <a:gd name="T14" fmla="*/ 294 w 599"/>
                <a:gd name="T15" fmla="*/ 365 h 993"/>
                <a:gd name="T16" fmla="*/ 319 w 599"/>
                <a:gd name="T17" fmla="*/ 340 h 993"/>
                <a:gd name="T18" fmla="*/ 338 w 599"/>
                <a:gd name="T19" fmla="*/ 317 h 993"/>
                <a:gd name="T20" fmla="*/ 332 w 599"/>
                <a:gd name="T21" fmla="*/ 261 h 993"/>
                <a:gd name="T22" fmla="*/ 314 w 599"/>
                <a:gd name="T23" fmla="*/ 204 h 993"/>
                <a:gd name="T24" fmla="*/ 271 w 599"/>
                <a:gd name="T25" fmla="*/ 157 h 993"/>
                <a:gd name="T26" fmla="*/ 254 w 599"/>
                <a:gd name="T27" fmla="*/ 125 h 993"/>
                <a:gd name="T28" fmla="*/ 270 w 599"/>
                <a:gd name="T29" fmla="*/ 62 h 993"/>
                <a:gd name="T30" fmla="*/ 320 w 599"/>
                <a:gd name="T31" fmla="*/ 55 h 993"/>
                <a:gd name="T32" fmla="*/ 418 w 599"/>
                <a:gd name="T33" fmla="*/ 60 h 993"/>
                <a:gd name="T34" fmla="*/ 521 w 599"/>
                <a:gd name="T35" fmla="*/ 36 h 993"/>
                <a:gd name="T36" fmla="*/ 597 w 599"/>
                <a:gd name="T37" fmla="*/ 3 h 993"/>
                <a:gd name="T38" fmla="*/ 597 w 599"/>
                <a:gd name="T39" fmla="*/ 30 h 993"/>
                <a:gd name="T40" fmla="*/ 597 w 599"/>
                <a:gd name="T41" fmla="*/ 126 h 993"/>
                <a:gd name="T42" fmla="*/ 592 w 599"/>
                <a:gd name="T43" fmla="*/ 228 h 993"/>
                <a:gd name="T44" fmla="*/ 585 w 599"/>
                <a:gd name="T45" fmla="*/ 276 h 993"/>
                <a:gd name="T46" fmla="*/ 550 w 599"/>
                <a:gd name="T47" fmla="*/ 337 h 993"/>
                <a:gd name="T48" fmla="*/ 468 w 599"/>
                <a:gd name="T49" fmla="*/ 402 h 993"/>
                <a:gd name="T50" fmla="*/ 374 w 599"/>
                <a:gd name="T51" fmla="*/ 426 h 993"/>
                <a:gd name="T52" fmla="*/ 353 w 599"/>
                <a:gd name="T53" fmla="*/ 464 h 993"/>
                <a:gd name="T54" fmla="*/ 293 w 599"/>
                <a:gd name="T55" fmla="*/ 507 h 993"/>
                <a:gd name="T56" fmla="*/ 243 w 599"/>
                <a:gd name="T57" fmla="*/ 549 h 993"/>
                <a:gd name="T58" fmla="*/ 229 w 599"/>
                <a:gd name="T59" fmla="*/ 582 h 993"/>
                <a:gd name="T60" fmla="*/ 237 w 599"/>
                <a:gd name="T61" fmla="*/ 619 h 993"/>
                <a:gd name="T62" fmla="*/ 267 w 599"/>
                <a:gd name="T63" fmla="*/ 654 h 993"/>
                <a:gd name="T64" fmla="*/ 254 w 599"/>
                <a:gd name="T65" fmla="*/ 694 h 993"/>
                <a:gd name="T66" fmla="*/ 265 w 599"/>
                <a:gd name="T67" fmla="*/ 729 h 993"/>
                <a:gd name="T68" fmla="*/ 267 w 599"/>
                <a:gd name="T69" fmla="*/ 790 h 993"/>
                <a:gd name="T70" fmla="*/ 256 w 599"/>
                <a:gd name="T71" fmla="*/ 814 h 993"/>
                <a:gd name="T72" fmla="*/ 193 w 599"/>
                <a:gd name="T73" fmla="*/ 873 h 993"/>
                <a:gd name="T74" fmla="*/ 147 w 599"/>
                <a:gd name="T75" fmla="*/ 887 h 993"/>
                <a:gd name="T76" fmla="*/ 102 w 599"/>
                <a:gd name="T77" fmla="*/ 894 h 993"/>
                <a:gd name="T78" fmla="*/ 87 w 599"/>
                <a:gd name="T79" fmla="*/ 913 h 993"/>
                <a:gd name="T80" fmla="*/ 95 w 599"/>
                <a:gd name="T81" fmla="*/ 939 h 993"/>
                <a:gd name="T82" fmla="*/ 91 w 599"/>
                <a:gd name="T83" fmla="*/ 992 h 993"/>
                <a:gd name="T84" fmla="*/ 74 w 599"/>
                <a:gd name="T85" fmla="*/ 810 h 993"/>
                <a:gd name="T86" fmla="*/ 58 w 599"/>
                <a:gd name="T87" fmla="*/ 765 h 993"/>
                <a:gd name="T88" fmla="*/ 41 w 599"/>
                <a:gd name="T89" fmla="*/ 720 h 993"/>
                <a:gd name="T90" fmla="*/ 108 w 599"/>
                <a:gd name="T91" fmla="*/ 666 h 993"/>
                <a:gd name="T92" fmla="*/ 109 w 599"/>
                <a:gd name="T93" fmla="*/ 614 h 993"/>
                <a:gd name="T94" fmla="*/ 149 w 599"/>
                <a:gd name="T95" fmla="*/ 571 h 993"/>
                <a:gd name="T96" fmla="*/ 174 w 599"/>
                <a:gd name="T97" fmla="*/ 526 h 993"/>
                <a:gd name="T98" fmla="*/ 168 w 599"/>
                <a:gd name="T99" fmla="*/ 441 h 993"/>
                <a:gd name="T100" fmla="*/ 152 w 599"/>
                <a:gd name="T101" fmla="*/ 364 h 993"/>
                <a:gd name="T102" fmla="*/ 81 w 599"/>
                <a:gd name="T103" fmla="*/ 341 h 9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99" h="993">
                  <a:moveTo>
                    <a:pt x="15" y="309"/>
                  </a:moveTo>
                  <a:lnTo>
                    <a:pt x="9" y="291"/>
                  </a:lnTo>
                  <a:lnTo>
                    <a:pt x="3" y="273"/>
                  </a:lnTo>
                  <a:lnTo>
                    <a:pt x="1" y="266"/>
                  </a:lnTo>
                  <a:lnTo>
                    <a:pt x="0" y="259"/>
                  </a:lnTo>
                  <a:lnTo>
                    <a:pt x="0" y="253"/>
                  </a:lnTo>
                  <a:lnTo>
                    <a:pt x="2" y="248"/>
                  </a:lnTo>
                  <a:lnTo>
                    <a:pt x="174" y="216"/>
                  </a:lnTo>
                  <a:lnTo>
                    <a:pt x="177" y="220"/>
                  </a:lnTo>
                  <a:lnTo>
                    <a:pt x="182" y="224"/>
                  </a:lnTo>
                  <a:lnTo>
                    <a:pt x="187" y="227"/>
                  </a:lnTo>
                  <a:lnTo>
                    <a:pt x="193" y="229"/>
                  </a:lnTo>
                  <a:lnTo>
                    <a:pt x="207" y="234"/>
                  </a:lnTo>
                  <a:lnTo>
                    <a:pt x="222" y="238"/>
                  </a:lnTo>
                  <a:lnTo>
                    <a:pt x="230" y="240"/>
                  </a:lnTo>
                  <a:lnTo>
                    <a:pt x="237" y="242"/>
                  </a:lnTo>
                  <a:lnTo>
                    <a:pt x="243" y="245"/>
                  </a:lnTo>
                  <a:lnTo>
                    <a:pt x="249" y="249"/>
                  </a:lnTo>
                  <a:lnTo>
                    <a:pt x="253" y="253"/>
                  </a:lnTo>
                  <a:lnTo>
                    <a:pt x="258" y="258"/>
                  </a:lnTo>
                  <a:lnTo>
                    <a:pt x="260" y="264"/>
                  </a:lnTo>
                  <a:lnTo>
                    <a:pt x="261" y="272"/>
                  </a:lnTo>
                  <a:lnTo>
                    <a:pt x="260" y="280"/>
                  </a:lnTo>
                  <a:lnTo>
                    <a:pt x="256" y="289"/>
                  </a:lnTo>
                  <a:lnTo>
                    <a:pt x="252" y="296"/>
                  </a:lnTo>
                  <a:lnTo>
                    <a:pt x="248" y="302"/>
                  </a:lnTo>
                  <a:lnTo>
                    <a:pt x="242" y="308"/>
                  </a:lnTo>
                  <a:lnTo>
                    <a:pt x="238" y="314"/>
                  </a:lnTo>
                  <a:lnTo>
                    <a:pt x="236" y="321"/>
                  </a:lnTo>
                  <a:lnTo>
                    <a:pt x="234" y="327"/>
                  </a:lnTo>
                  <a:lnTo>
                    <a:pt x="234" y="333"/>
                  </a:lnTo>
                  <a:lnTo>
                    <a:pt x="236" y="338"/>
                  </a:lnTo>
                  <a:lnTo>
                    <a:pt x="238" y="344"/>
                  </a:lnTo>
                  <a:lnTo>
                    <a:pt x="241" y="349"/>
                  </a:lnTo>
                  <a:lnTo>
                    <a:pt x="250" y="357"/>
                  </a:lnTo>
                  <a:lnTo>
                    <a:pt x="259" y="365"/>
                  </a:lnTo>
                  <a:lnTo>
                    <a:pt x="278" y="378"/>
                  </a:lnTo>
                  <a:lnTo>
                    <a:pt x="294" y="389"/>
                  </a:lnTo>
                  <a:lnTo>
                    <a:pt x="294" y="376"/>
                  </a:lnTo>
                  <a:lnTo>
                    <a:pt x="294" y="365"/>
                  </a:lnTo>
                  <a:lnTo>
                    <a:pt x="294" y="356"/>
                  </a:lnTo>
                  <a:lnTo>
                    <a:pt x="294" y="346"/>
                  </a:lnTo>
                  <a:lnTo>
                    <a:pt x="305" y="346"/>
                  </a:lnTo>
                  <a:lnTo>
                    <a:pt x="315" y="343"/>
                  </a:lnTo>
                  <a:lnTo>
                    <a:pt x="319" y="340"/>
                  </a:lnTo>
                  <a:lnTo>
                    <a:pt x="323" y="338"/>
                  </a:lnTo>
                  <a:lnTo>
                    <a:pt x="327" y="335"/>
                  </a:lnTo>
                  <a:lnTo>
                    <a:pt x="329" y="332"/>
                  </a:lnTo>
                  <a:lnTo>
                    <a:pt x="334" y="326"/>
                  </a:lnTo>
                  <a:lnTo>
                    <a:pt x="338" y="317"/>
                  </a:lnTo>
                  <a:lnTo>
                    <a:pt x="340" y="308"/>
                  </a:lnTo>
                  <a:lnTo>
                    <a:pt x="340" y="297"/>
                  </a:lnTo>
                  <a:lnTo>
                    <a:pt x="339" y="283"/>
                  </a:lnTo>
                  <a:lnTo>
                    <a:pt x="337" y="272"/>
                  </a:lnTo>
                  <a:lnTo>
                    <a:pt x="332" y="261"/>
                  </a:lnTo>
                  <a:lnTo>
                    <a:pt x="327" y="251"/>
                  </a:lnTo>
                  <a:lnTo>
                    <a:pt x="322" y="240"/>
                  </a:lnTo>
                  <a:lnTo>
                    <a:pt x="318" y="229"/>
                  </a:lnTo>
                  <a:lnTo>
                    <a:pt x="315" y="217"/>
                  </a:lnTo>
                  <a:lnTo>
                    <a:pt x="314" y="204"/>
                  </a:lnTo>
                  <a:lnTo>
                    <a:pt x="309" y="202"/>
                  </a:lnTo>
                  <a:lnTo>
                    <a:pt x="301" y="194"/>
                  </a:lnTo>
                  <a:lnTo>
                    <a:pt x="292" y="184"/>
                  </a:lnTo>
                  <a:lnTo>
                    <a:pt x="282" y="171"/>
                  </a:lnTo>
                  <a:lnTo>
                    <a:pt x="271" y="157"/>
                  </a:lnTo>
                  <a:lnTo>
                    <a:pt x="262" y="144"/>
                  </a:lnTo>
                  <a:lnTo>
                    <a:pt x="259" y="139"/>
                  </a:lnTo>
                  <a:lnTo>
                    <a:pt x="256" y="133"/>
                  </a:lnTo>
                  <a:lnTo>
                    <a:pt x="254" y="128"/>
                  </a:lnTo>
                  <a:lnTo>
                    <a:pt x="254" y="125"/>
                  </a:lnTo>
                  <a:lnTo>
                    <a:pt x="255" y="110"/>
                  </a:lnTo>
                  <a:lnTo>
                    <a:pt x="259" y="90"/>
                  </a:lnTo>
                  <a:lnTo>
                    <a:pt x="262" y="80"/>
                  </a:lnTo>
                  <a:lnTo>
                    <a:pt x="265" y="71"/>
                  </a:lnTo>
                  <a:lnTo>
                    <a:pt x="270" y="62"/>
                  </a:lnTo>
                  <a:lnTo>
                    <a:pt x="274" y="56"/>
                  </a:lnTo>
                  <a:lnTo>
                    <a:pt x="286" y="57"/>
                  </a:lnTo>
                  <a:lnTo>
                    <a:pt x="298" y="58"/>
                  </a:lnTo>
                  <a:lnTo>
                    <a:pt x="309" y="57"/>
                  </a:lnTo>
                  <a:lnTo>
                    <a:pt x="320" y="55"/>
                  </a:lnTo>
                  <a:lnTo>
                    <a:pt x="343" y="52"/>
                  </a:lnTo>
                  <a:lnTo>
                    <a:pt x="367" y="50"/>
                  </a:lnTo>
                  <a:lnTo>
                    <a:pt x="378" y="52"/>
                  </a:lnTo>
                  <a:lnTo>
                    <a:pt x="398" y="56"/>
                  </a:lnTo>
                  <a:lnTo>
                    <a:pt x="418" y="60"/>
                  </a:lnTo>
                  <a:lnTo>
                    <a:pt x="433" y="62"/>
                  </a:lnTo>
                  <a:lnTo>
                    <a:pt x="445" y="60"/>
                  </a:lnTo>
                  <a:lnTo>
                    <a:pt x="466" y="54"/>
                  </a:lnTo>
                  <a:lnTo>
                    <a:pt x="493" y="46"/>
                  </a:lnTo>
                  <a:lnTo>
                    <a:pt x="521" y="36"/>
                  </a:lnTo>
                  <a:lnTo>
                    <a:pt x="550" y="26"/>
                  </a:lnTo>
                  <a:lnTo>
                    <a:pt x="574" y="16"/>
                  </a:lnTo>
                  <a:lnTo>
                    <a:pt x="584" y="12"/>
                  </a:lnTo>
                  <a:lnTo>
                    <a:pt x="591" y="7"/>
                  </a:lnTo>
                  <a:lnTo>
                    <a:pt x="597" y="3"/>
                  </a:lnTo>
                  <a:lnTo>
                    <a:pt x="599" y="0"/>
                  </a:lnTo>
                  <a:lnTo>
                    <a:pt x="598" y="12"/>
                  </a:lnTo>
                  <a:lnTo>
                    <a:pt x="597" y="20"/>
                  </a:lnTo>
                  <a:lnTo>
                    <a:pt x="597" y="25"/>
                  </a:lnTo>
                  <a:lnTo>
                    <a:pt x="597" y="30"/>
                  </a:lnTo>
                  <a:lnTo>
                    <a:pt x="598" y="36"/>
                  </a:lnTo>
                  <a:lnTo>
                    <a:pt x="599" y="44"/>
                  </a:lnTo>
                  <a:lnTo>
                    <a:pt x="599" y="76"/>
                  </a:lnTo>
                  <a:lnTo>
                    <a:pt x="598" y="102"/>
                  </a:lnTo>
                  <a:lnTo>
                    <a:pt x="597" y="126"/>
                  </a:lnTo>
                  <a:lnTo>
                    <a:pt x="596" y="146"/>
                  </a:lnTo>
                  <a:lnTo>
                    <a:pt x="595" y="165"/>
                  </a:lnTo>
                  <a:lnTo>
                    <a:pt x="594" y="185"/>
                  </a:lnTo>
                  <a:lnTo>
                    <a:pt x="592" y="205"/>
                  </a:lnTo>
                  <a:lnTo>
                    <a:pt x="592" y="228"/>
                  </a:lnTo>
                  <a:lnTo>
                    <a:pt x="592" y="239"/>
                  </a:lnTo>
                  <a:lnTo>
                    <a:pt x="591" y="249"/>
                  </a:lnTo>
                  <a:lnTo>
                    <a:pt x="589" y="258"/>
                  </a:lnTo>
                  <a:lnTo>
                    <a:pt x="587" y="267"/>
                  </a:lnTo>
                  <a:lnTo>
                    <a:pt x="585" y="276"/>
                  </a:lnTo>
                  <a:lnTo>
                    <a:pt x="581" y="285"/>
                  </a:lnTo>
                  <a:lnTo>
                    <a:pt x="577" y="295"/>
                  </a:lnTo>
                  <a:lnTo>
                    <a:pt x="573" y="304"/>
                  </a:lnTo>
                  <a:lnTo>
                    <a:pt x="562" y="321"/>
                  </a:lnTo>
                  <a:lnTo>
                    <a:pt x="550" y="337"/>
                  </a:lnTo>
                  <a:lnTo>
                    <a:pt x="535" y="353"/>
                  </a:lnTo>
                  <a:lnTo>
                    <a:pt x="520" y="367"/>
                  </a:lnTo>
                  <a:lnTo>
                    <a:pt x="503" y="379"/>
                  </a:lnTo>
                  <a:lnTo>
                    <a:pt x="487" y="391"/>
                  </a:lnTo>
                  <a:lnTo>
                    <a:pt x="468" y="402"/>
                  </a:lnTo>
                  <a:lnTo>
                    <a:pt x="450" y="410"/>
                  </a:lnTo>
                  <a:lnTo>
                    <a:pt x="431" y="417"/>
                  </a:lnTo>
                  <a:lnTo>
                    <a:pt x="411" y="422"/>
                  </a:lnTo>
                  <a:lnTo>
                    <a:pt x="393" y="425"/>
                  </a:lnTo>
                  <a:lnTo>
                    <a:pt x="374" y="426"/>
                  </a:lnTo>
                  <a:lnTo>
                    <a:pt x="372" y="433"/>
                  </a:lnTo>
                  <a:lnTo>
                    <a:pt x="368" y="440"/>
                  </a:lnTo>
                  <a:lnTo>
                    <a:pt x="365" y="446"/>
                  </a:lnTo>
                  <a:lnTo>
                    <a:pt x="362" y="452"/>
                  </a:lnTo>
                  <a:lnTo>
                    <a:pt x="353" y="464"/>
                  </a:lnTo>
                  <a:lnTo>
                    <a:pt x="342" y="474"/>
                  </a:lnTo>
                  <a:lnTo>
                    <a:pt x="331" y="483"/>
                  </a:lnTo>
                  <a:lnTo>
                    <a:pt x="318" y="491"/>
                  </a:lnTo>
                  <a:lnTo>
                    <a:pt x="306" y="499"/>
                  </a:lnTo>
                  <a:lnTo>
                    <a:pt x="293" y="507"/>
                  </a:lnTo>
                  <a:lnTo>
                    <a:pt x="281" y="516"/>
                  </a:lnTo>
                  <a:lnTo>
                    <a:pt x="269" y="525"/>
                  </a:lnTo>
                  <a:lnTo>
                    <a:pt x="258" y="534"/>
                  </a:lnTo>
                  <a:lnTo>
                    <a:pt x="248" y="544"/>
                  </a:lnTo>
                  <a:lnTo>
                    <a:pt x="243" y="549"/>
                  </a:lnTo>
                  <a:lnTo>
                    <a:pt x="239" y="555"/>
                  </a:lnTo>
                  <a:lnTo>
                    <a:pt x="236" y="561"/>
                  </a:lnTo>
                  <a:lnTo>
                    <a:pt x="232" y="568"/>
                  </a:lnTo>
                  <a:lnTo>
                    <a:pt x="230" y="575"/>
                  </a:lnTo>
                  <a:lnTo>
                    <a:pt x="229" y="582"/>
                  </a:lnTo>
                  <a:lnTo>
                    <a:pt x="228" y="590"/>
                  </a:lnTo>
                  <a:lnTo>
                    <a:pt x="227" y="598"/>
                  </a:lnTo>
                  <a:lnTo>
                    <a:pt x="228" y="604"/>
                  </a:lnTo>
                  <a:lnTo>
                    <a:pt x="231" y="611"/>
                  </a:lnTo>
                  <a:lnTo>
                    <a:pt x="237" y="619"/>
                  </a:lnTo>
                  <a:lnTo>
                    <a:pt x="242" y="629"/>
                  </a:lnTo>
                  <a:lnTo>
                    <a:pt x="249" y="637"/>
                  </a:lnTo>
                  <a:lnTo>
                    <a:pt x="255" y="645"/>
                  </a:lnTo>
                  <a:lnTo>
                    <a:pt x="262" y="650"/>
                  </a:lnTo>
                  <a:lnTo>
                    <a:pt x="267" y="654"/>
                  </a:lnTo>
                  <a:lnTo>
                    <a:pt x="262" y="663"/>
                  </a:lnTo>
                  <a:lnTo>
                    <a:pt x="258" y="671"/>
                  </a:lnTo>
                  <a:lnTo>
                    <a:pt x="255" y="680"/>
                  </a:lnTo>
                  <a:lnTo>
                    <a:pt x="254" y="685"/>
                  </a:lnTo>
                  <a:lnTo>
                    <a:pt x="254" y="694"/>
                  </a:lnTo>
                  <a:lnTo>
                    <a:pt x="256" y="701"/>
                  </a:lnTo>
                  <a:lnTo>
                    <a:pt x="258" y="709"/>
                  </a:lnTo>
                  <a:lnTo>
                    <a:pt x="261" y="715"/>
                  </a:lnTo>
                  <a:lnTo>
                    <a:pt x="263" y="722"/>
                  </a:lnTo>
                  <a:lnTo>
                    <a:pt x="265" y="729"/>
                  </a:lnTo>
                  <a:lnTo>
                    <a:pt x="266" y="738"/>
                  </a:lnTo>
                  <a:lnTo>
                    <a:pt x="267" y="747"/>
                  </a:lnTo>
                  <a:lnTo>
                    <a:pt x="267" y="766"/>
                  </a:lnTo>
                  <a:lnTo>
                    <a:pt x="267" y="780"/>
                  </a:lnTo>
                  <a:lnTo>
                    <a:pt x="267" y="790"/>
                  </a:lnTo>
                  <a:lnTo>
                    <a:pt x="267" y="796"/>
                  </a:lnTo>
                  <a:lnTo>
                    <a:pt x="266" y="799"/>
                  </a:lnTo>
                  <a:lnTo>
                    <a:pt x="264" y="803"/>
                  </a:lnTo>
                  <a:lnTo>
                    <a:pt x="261" y="808"/>
                  </a:lnTo>
                  <a:lnTo>
                    <a:pt x="256" y="814"/>
                  </a:lnTo>
                  <a:lnTo>
                    <a:pt x="244" y="827"/>
                  </a:lnTo>
                  <a:lnTo>
                    <a:pt x="230" y="841"/>
                  </a:lnTo>
                  <a:lnTo>
                    <a:pt x="215" y="856"/>
                  </a:lnTo>
                  <a:lnTo>
                    <a:pt x="200" y="868"/>
                  </a:lnTo>
                  <a:lnTo>
                    <a:pt x="193" y="873"/>
                  </a:lnTo>
                  <a:lnTo>
                    <a:pt x="186" y="877"/>
                  </a:lnTo>
                  <a:lnTo>
                    <a:pt x="180" y="880"/>
                  </a:lnTo>
                  <a:lnTo>
                    <a:pt x="174" y="882"/>
                  </a:lnTo>
                  <a:lnTo>
                    <a:pt x="161" y="885"/>
                  </a:lnTo>
                  <a:lnTo>
                    <a:pt x="147" y="887"/>
                  </a:lnTo>
                  <a:lnTo>
                    <a:pt x="132" y="889"/>
                  </a:lnTo>
                  <a:lnTo>
                    <a:pt x="118" y="890"/>
                  </a:lnTo>
                  <a:lnTo>
                    <a:pt x="113" y="891"/>
                  </a:lnTo>
                  <a:lnTo>
                    <a:pt x="106" y="892"/>
                  </a:lnTo>
                  <a:lnTo>
                    <a:pt x="102" y="894"/>
                  </a:lnTo>
                  <a:lnTo>
                    <a:pt x="96" y="896"/>
                  </a:lnTo>
                  <a:lnTo>
                    <a:pt x="93" y="900"/>
                  </a:lnTo>
                  <a:lnTo>
                    <a:pt x="91" y="904"/>
                  </a:lnTo>
                  <a:lnTo>
                    <a:pt x="88" y="908"/>
                  </a:lnTo>
                  <a:lnTo>
                    <a:pt x="87" y="913"/>
                  </a:lnTo>
                  <a:lnTo>
                    <a:pt x="88" y="920"/>
                  </a:lnTo>
                  <a:lnTo>
                    <a:pt x="90" y="925"/>
                  </a:lnTo>
                  <a:lnTo>
                    <a:pt x="91" y="931"/>
                  </a:lnTo>
                  <a:lnTo>
                    <a:pt x="93" y="935"/>
                  </a:lnTo>
                  <a:lnTo>
                    <a:pt x="95" y="939"/>
                  </a:lnTo>
                  <a:lnTo>
                    <a:pt x="99" y="941"/>
                  </a:lnTo>
                  <a:lnTo>
                    <a:pt x="103" y="943"/>
                  </a:lnTo>
                  <a:lnTo>
                    <a:pt x="108" y="943"/>
                  </a:lnTo>
                  <a:lnTo>
                    <a:pt x="94" y="993"/>
                  </a:lnTo>
                  <a:lnTo>
                    <a:pt x="91" y="992"/>
                  </a:lnTo>
                  <a:lnTo>
                    <a:pt x="82" y="990"/>
                  </a:lnTo>
                  <a:lnTo>
                    <a:pt x="75" y="988"/>
                  </a:lnTo>
                  <a:lnTo>
                    <a:pt x="74" y="987"/>
                  </a:lnTo>
                  <a:lnTo>
                    <a:pt x="74" y="820"/>
                  </a:lnTo>
                  <a:lnTo>
                    <a:pt x="74" y="810"/>
                  </a:lnTo>
                  <a:lnTo>
                    <a:pt x="73" y="801"/>
                  </a:lnTo>
                  <a:lnTo>
                    <a:pt x="71" y="793"/>
                  </a:lnTo>
                  <a:lnTo>
                    <a:pt x="70" y="785"/>
                  </a:lnTo>
                  <a:lnTo>
                    <a:pt x="64" y="774"/>
                  </a:lnTo>
                  <a:lnTo>
                    <a:pt x="58" y="765"/>
                  </a:lnTo>
                  <a:lnTo>
                    <a:pt x="52" y="755"/>
                  </a:lnTo>
                  <a:lnTo>
                    <a:pt x="47" y="744"/>
                  </a:lnTo>
                  <a:lnTo>
                    <a:pt x="45" y="738"/>
                  </a:lnTo>
                  <a:lnTo>
                    <a:pt x="42" y="729"/>
                  </a:lnTo>
                  <a:lnTo>
                    <a:pt x="41" y="720"/>
                  </a:lnTo>
                  <a:lnTo>
                    <a:pt x="41" y="709"/>
                  </a:lnTo>
                  <a:lnTo>
                    <a:pt x="51" y="704"/>
                  </a:lnTo>
                  <a:lnTo>
                    <a:pt x="72" y="690"/>
                  </a:lnTo>
                  <a:lnTo>
                    <a:pt x="95" y="675"/>
                  </a:lnTo>
                  <a:lnTo>
                    <a:pt x="108" y="666"/>
                  </a:lnTo>
                  <a:lnTo>
                    <a:pt x="107" y="653"/>
                  </a:lnTo>
                  <a:lnTo>
                    <a:pt x="106" y="636"/>
                  </a:lnTo>
                  <a:lnTo>
                    <a:pt x="106" y="627"/>
                  </a:lnTo>
                  <a:lnTo>
                    <a:pt x="108" y="617"/>
                  </a:lnTo>
                  <a:lnTo>
                    <a:pt x="109" y="614"/>
                  </a:lnTo>
                  <a:lnTo>
                    <a:pt x="110" y="610"/>
                  </a:lnTo>
                  <a:lnTo>
                    <a:pt x="113" y="607"/>
                  </a:lnTo>
                  <a:lnTo>
                    <a:pt x="115" y="604"/>
                  </a:lnTo>
                  <a:lnTo>
                    <a:pt x="129" y="591"/>
                  </a:lnTo>
                  <a:lnTo>
                    <a:pt x="149" y="571"/>
                  </a:lnTo>
                  <a:lnTo>
                    <a:pt x="159" y="558"/>
                  </a:lnTo>
                  <a:lnTo>
                    <a:pt x="166" y="546"/>
                  </a:lnTo>
                  <a:lnTo>
                    <a:pt x="170" y="539"/>
                  </a:lnTo>
                  <a:lnTo>
                    <a:pt x="172" y="532"/>
                  </a:lnTo>
                  <a:lnTo>
                    <a:pt x="174" y="526"/>
                  </a:lnTo>
                  <a:lnTo>
                    <a:pt x="174" y="519"/>
                  </a:lnTo>
                  <a:lnTo>
                    <a:pt x="174" y="498"/>
                  </a:lnTo>
                  <a:lnTo>
                    <a:pt x="172" y="479"/>
                  </a:lnTo>
                  <a:lnTo>
                    <a:pt x="170" y="460"/>
                  </a:lnTo>
                  <a:lnTo>
                    <a:pt x="168" y="441"/>
                  </a:lnTo>
                  <a:lnTo>
                    <a:pt x="165" y="423"/>
                  </a:lnTo>
                  <a:lnTo>
                    <a:pt x="163" y="404"/>
                  </a:lnTo>
                  <a:lnTo>
                    <a:pt x="161" y="384"/>
                  </a:lnTo>
                  <a:lnTo>
                    <a:pt x="161" y="364"/>
                  </a:lnTo>
                  <a:lnTo>
                    <a:pt x="152" y="364"/>
                  </a:lnTo>
                  <a:lnTo>
                    <a:pt x="142" y="363"/>
                  </a:lnTo>
                  <a:lnTo>
                    <a:pt x="132" y="361"/>
                  </a:lnTo>
                  <a:lnTo>
                    <a:pt x="122" y="358"/>
                  </a:lnTo>
                  <a:lnTo>
                    <a:pt x="102" y="350"/>
                  </a:lnTo>
                  <a:lnTo>
                    <a:pt x="81" y="341"/>
                  </a:lnTo>
                  <a:lnTo>
                    <a:pt x="42" y="323"/>
                  </a:lnTo>
                  <a:lnTo>
                    <a:pt x="15" y="309"/>
                  </a:lnTo>
                </a:path>
              </a:pathLst>
            </a:custGeom>
            <a:grpFill/>
            <a:ln w="9525" cmpd="sng">
              <a:noFill/>
              <a:prstDash val="solid"/>
              <a:round/>
              <a:headEnd/>
              <a:tailEnd/>
            </a:ln>
          </p:spPr>
          <p:txBody>
            <a:bodyPr/>
            <a:lstStyle/>
            <a:p>
              <a:endParaRPr lang="en-US" sz="2178"/>
            </a:p>
          </p:txBody>
        </p:sp>
        <p:sp>
          <p:nvSpPr>
            <p:cNvPr id="188" name="Freeform 252">
              <a:extLst>
                <a:ext uri="{FF2B5EF4-FFF2-40B4-BE49-F238E27FC236}">
                  <a16:creationId xmlns:a16="http://schemas.microsoft.com/office/drawing/2014/main" id="{32436F4C-2BD4-4913-9D5A-EA7E8A97AE7F}"/>
                </a:ext>
              </a:extLst>
            </p:cNvPr>
            <p:cNvSpPr>
              <a:spLocks/>
            </p:cNvSpPr>
            <p:nvPr>
              <p:custDataLst>
                <p:tags r:id="rId179"/>
              </p:custDataLst>
            </p:nvPr>
          </p:nvSpPr>
          <p:spPr bwMode="auto">
            <a:xfrm>
              <a:off x="4494213" y="4235450"/>
              <a:ext cx="238125" cy="287338"/>
            </a:xfrm>
            <a:custGeom>
              <a:avLst/>
              <a:gdLst>
                <a:gd name="T0" fmla="*/ 30 w 545"/>
                <a:gd name="T1" fmla="*/ 428 h 549"/>
                <a:gd name="T2" fmla="*/ 46 w 545"/>
                <a:gd name="T3" fmla="*/ 454 h 549"/>
                <a:gd name="T4" fmla="*/ 46 w 545"/>
                <a:gd name="T5" fmla="*/ 512 h 549"/>
                <a:gd name="T6" fmla="*/ 48 w 545"/>
                <a:gd name="T7" fmla="*/ 527 h 549"/>
                <a:gd name="T8" fmla="*/ 55 w 545"/>
                <a:gd name="T9" fmla="*/ 537 h 549"/>
                <a:gd name="T10" fmla="*/ 68 w 545"/>
                <a:gd name="T11" fmla="*/ 545 h 549"/>
                <a:gd name="T12" fmla="*/ 100 w 545"/>
                <a:gd name="T13" fmla="*/ 549 h 549"/>
                <a:gd name="T14" fmla="*/ 113 w 545"/>
                <a:gd name="T15" fmla="*/ 546 h 549"/>
                <a:gd name="T16" fmla="*/ 130 w 545"/>
                <a:gd name="T17" fmla="*/ 533 h 549"/>
                <a:gd name="T18" fmla="*/ 143 w 545"/>
                <a:gd name="T19" fmla="*/ 507 h 549"/>
                <a:gd name="T20" fmla="*/ 154 w 545"/>
                <a:gd name="T21" fmla="*/ 477 h 549"/>
                <a:gd name="T22" fmla="*/ 169 w 545"/>
                <a:gd name="T23" fmla="*/ 454 h 549"/>
                <a:gd name="T24" fmla="*/ 183 w 545"/>
                <a:gd name="T25" fmla="*/ 445 h 549"/>
                <a:gd name="T26" fmla="*/ 201 w 545"/>
                <a:gd name="T27" fmla="*/ 444 h 549"/>
                <a:gd name="T28" fmla="*/ 222 w 545"/>
                <a:gd name="T29" fmla="*/ 448 h 549"/>
                <a:gd name="T30" fmla="*/ 252 w 545"/>
                <a:gd name="T31" fmla="*/ 461 h 549"/>
                <a:gd name="T32" fmla="*/ 272 w 545"/>
                <a:gd name="T33" fmla="*/ 468 h 549"/>
                <a:gd name="T34" fmla="*/ 297 w 545"/>
                <a:gd name="T35" fmla="*/ 469 h 549"/>
                <a:gd name="T36" fmla="*/ 319 w 545"/>
                <a:gd name="T37" fmla="*/ 464 h 549"/>
                <a:gd name="T38" fmla="*/ 332 w 545"/>
                <a:gd name="T39" fmla="*/ 453 h 549"/>
                <a:gd name="T40" fmla="*/ 359 w 545"/>
                <a:gd name="T41" fmla="*/ 388 h 549"/>
                <a:gd name="T42" fmla="*/ 382 w 545"/>
                <a:gd name="T43" fmla="*/ 363 h 549"/>
                <a:gd name="T44" fmla="*/ 447 w 545"/>
                <a:gd name="T45" fmla="*/ 314 h 549"/>
                <a:gd name="T46" fmla="*/ 527 w 545"/>
                <a:gd name="T47" fmla="*/ 264 h 549"/>
                <a:gd name="T48" fmla="*/ 528 w 545"/>
                <a:gd name="T49" fmla="*/ 232 h 549"/>
                <a:gd name="T50" fmla="*/ 503 w 545"/>
                <a:gd name="T51" fmla="*/ 218 h 549"/>
                <a:gd name="T52" fmla="*/ 485 w 545"/>
                <a:gd name="T53" fmla="*/ 199 h 549"/>
                <a:gd name="T54" fmla="*/ 460 w 545"/>
                <a:gd name="T55" fmla="*/ 157 h 549"/>
                <a:gd name="T56" fmla="*/ 440 w 545"/>
                <a:gd name="T57" fmla="*/ 132 h 549"/>
                <a:gd name="T58" fmla="*/ 377 w 545"/>
                <a:gd name="T59" fmla="*/ 76 h 549"/>
                <a:gd name="T60" fmla="*/ 359 w 545"/>
                <a:gd name="T61" fmla="*/ 53 h 549"/>
                <a:gd name="T62" fmla="*/ 348 w 545"/>
                <a:gd name="T63" fmla="*/ 24 h 549"/>
                <a:gd name="T64" fmla="*/ 319 w 545"/>
                <a:gd name="T65" fmla="*/ 0 h 549"/>
                <a:gd name="T66" fmla="*/ 244 w 545"/>
                <a:gd name="T67" fmla="*/ 2 h 549"/>
                <a:gd name="T68" fmla="*/ 176 w 545"/>
                <a:gd name="T69" fmla="*/ 13 h 549"/>
                <a:gd name="T70" fmla="*/ 95 w 545"/>
                <a:gd name="T71" fmla="*/ 22 h 549"/>
                <a:gd name="T72" fmla="*/ 71 w 545"/>
                <a:gd name="T73" fmla="*/ 27 h 549"/>
                <a:gd name="T74" fmla="*/ 67 w 545"/>
                <a:gd name="T75" fmla="*/ 38 h 549"/>
                <a:gd name="T76" fmla="*/ 73 w 545"/>
                <a:gd name="T77" fmla="*/ 56 h 549"/>
                <a:gd name="T78" fmla="*/ 84 w 545"/>
                <a:gd name="T79" fmla="*/ 74 h 549"/>
                <a:gd name="T80" fmla="*/ 86 w 545"/>
                <a:gd name="T81" fmla="*/ 107 h 549"/>
                <a:gd name="T82" fmla="*/ 74 w 545"/>
                <a:gd name="T83" fmla="*/ 171 h 549"/>
                <a:gd name="T84" fmla="*/ 62 w 545"/>
                <a:gd name="T85" fmla="*/ 237 h 549"/>
                <a:gd name="T86" fmla="*/ 47 w 545"/>
                <a:gd name="T87" fmla="*/ 263 h 549"/>
                <a:gd name="T88" fmla="*/ 26 w 545"/>
                <a:gd name="T89" fmla="*/ 277 h 549"/>
                <a:gd name="T90" fmla="*/ 5 w 545"/>
                <a:gd name="T91" fmla="*/ 307 h 549"/>
                <a:gd name="T92" fmla="*/ 1 w 545"/>
                <a:gd name="T93" fmla="*/ 339 h 549"/>
                <a:gd name="T94" fmla="*/ 8 w 545"/>
                <a:gd name="T95" fmla="*/ 367 h 549"/>
                <a:gd name="T96" fmla="*/ 8 w 545"/>
                <a:gd name="T97" fmla="*/ 391 h 549"/>
                <a:gd name="T98" fmla="*/ 0 w 545"/>
                <a:gd name="T99" fmla="*/ 408 h 5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545" h="549">
                  <a:moveTo>
                    <a:pt x="13" y="420"/>
                  </a:moveTo>
                  <a:lnTo>
                    <a:pt x="21" y="424"/>
                  </a:lnTo>
                  <a:lnTo>
                    <a:pt x="30" y="428"/>
                  </a:lnTo>
                  <a:lnTo>
                    <a:pt x="40" y="431"/>
                  </a:lnTo>
                  <a:lnTo>
                    <a:pt x="46" y="432"/>
                  </a:lnTo>
                  <a:lnTo>
                    <a:pt x="46" y="454"/>
                  </a:lnTo>
                  <a:lnTo>
                    <a:pt x="46" y="472"/>
                  </a:lnTo>
                  <a:lnTo>
                    <a:pt x="46" y="491"/>
                  </a:lnTo>
                  <a:lnTo>
                    <a:pt x="46" y="512"/>
                  </a:lnTo>
                  <a:lnTo>
                    <a:pt x="47" y="518"/>
                  </a:lnTo>
                  <a:lnTo>
                    <a:pt x="47" y="523"/>
                  </a:lnTo>
                  <a:lnTo>
                    <a:pt x="48" y="527"/>
                  </a:lnTo>
                  <a:lnTo>
                    <a:pt x="51" y="531"/>
                  </a:lnTo>
                  <a:lnTo>
                    <a:pt x="53" y="534"/>
                  </a:lnTo>
                  <a:lnTo>
                    <a:pt x="55" y="537"/>
                  </a:lnTo>
                  <a:lnTo>
                    <a:pt x="57" y="540"/>
                  </a:lnTo>
                  <a:lnTo>
                    <a:pt x="61" y="542"/>
                  </a:lnTo>
                  <a:lnTo>
                    <a:pt x="68" y="545"/>
                  </a:lnTo>
                  <a:lnTo>
                    <a:pt x="77" y="547"/>
                  </a:lnTo>
                  <a:lnTo>
                    <a:pt x="88" y="548"/>
                  </a:lnTo>
                  <a:lnTo>
                    <a:pt x="100" y="549"/>
                  </a:lnTo>
                  <a:lnTo>
                    <a:pt x="104" y="548"/>
                  </a:lnTo>
                  <a:lnTo>
                    <a:pt x="109" y="548"/>
                  </a:lnTo>
                  <a:lnTo>
                    <a:pt x="113" y="546"/>
                  </a:lnTo>
                  <a:lnTo>
                    <a:pt x="117" y="544"/>
                  </a:lnTo>
                  <a:lnTo>
                    <a:pt x="123" y="539"/>
                  </a:lnTo>
                  <a:lnTo>
                    <a:pt x="130" y="533"/>
                  </a:lnTo>
                  <a:lnTo>
                    <a:pt x="134" y="525"/>
                  </a:lnTo>
                  <a:lnTo>
                    <a:pt x="138" y="516"/>
                  </a:lnTo>
                  <a:lnTo>
                    <a:pt x="143" y="507"/>
                  </a:lnTo>
                  <a:lnTo>
                    <a:pt x="146" y="496"/>
                  </a:lnTo>
                  <a:lnTo>
                    <a:pt x="151" y="487"/>
                  </a:lnTo>
                  <a:lnTo>
                    <a:pt x="154" y="477"/>
                  </a:lnTo>
                  <a:lnTo>
                    <a:pt x="158" y="469"/>
                  </a:lnTo>
                  <a:lnTo>
                    <a:pt x="164" y="461"/>
                  </a:lnTo>
                  <a:lnTo>
                    <a:pt x="169" y="454"/>
                  </a:lnTo>
                  <a:lnTo>
                    <a:pt x="176" y="448"/>
                  </a:lnTo>
                  <a:lnTo>
                    <a:pt x="179" y="446"/>
                  </a:lnTo>
                  <a:lnTo>
                    <a:pt x="183" y="445"/>
                  </a:lnTo>
                  <a:lnTo>
                    <a:pt x="188" y="444"/>
                  </a:lnTo>
                  <a:lnTo>
                    <a:pt x="193" y="444"/>
                  </a:lnTo>
                  <a:lnTo>
                    <a:pt x="201" y="444"/>
                  </a:lnTo>
                  <a:lnTo>
                    <a:pt x="209" y="445"/>
                  </a:lnTo>
                  <a:lnTo>
                    <a:pt x="215" y="446"/>
                  </a:lnTo>
                  <a:lnTo>
                    <a:pt x="222" y="448"/>
                  </a:lnTo>
                  <a:lnTo>
                    <a:pt x="232" y="453"/>
                  </a:lnTo>
                  <a:lnTo>
                    <a:pt x="242" y="457"/>
                  </a:lnTo>
                  <a:lnTo>
                    <a:pt x="252" y="461"/>
                  </a:lnTo>
                  <a:lnTo>
                    <a:pt x="261" y="465"/>
                  </a:lnTo>
                  <a:lnTo>
                    <a:pt x="267" y="467"/>
                  </a:lnTo>
                  <a:lnTo>
                    <a:pt x="272" y="468"/>
                  </a:lnTo>
                  <a:lnTo>
                    <a:pt x="279" y="469"/>
                  </a:lnTo>
                  <a:lnTo>
                    <a:pt x="286" y="469"/>
                  </a:lnTo>
                  <a:lnTo>
                    <a:pt x="297" y="469"/>
                  </a:lnTo>
                  <a:lnTo>
                    <a:pt x="305" y="468"/>
                  </a:lnTo>
                  <a:lnTo>
                    <a:pt x="313" y="466"/>
                  </a:lnTo>
                  <a:lnTo>
                    <a:pt x="319" y="464"/>
                  </a:lnTo>
                  <a:lnTo>
                    <a:pt x="324" y="461"/>
                  </a:lnTo>
                  <a:lnTo>
                    <a:pt x="328" y="457"/>
                  </a:lnTo>
                  <a:lnTo>
                    <a:pt x="332" y="453"/>
                  </a:lnTo>
                  <a:lnTo>
                    <a:pt x="335" y="447"/>
                  </a:lnTo>
                  <a:lnTo>
                    <a:pt x="345" y="422"/>
                  </a:lnTo>
                  <a:lnTo>
                    <a:pt x="359" y="388"/>
                  </a:lnTo>
                  <a:lnTo>
                    <a:pt x="365" y="380"/>
                  </a:lnTo>
                  <a:lnTo>
                    <a:pt x="373" y="372"/>
                  </a:lnTo>
                  <a:lnTo>
                    <a:pt x="382" y="363"/>
                  </a:lnTo>
                  <a:lnTo>
                    <a:pt x="393" y="353"/>
                  </a:lnTo>
                  <a:lnTo>
                    <a:pt x="418" y="333"/>
                  </a:lnTo>
                  <a:lnTo>
                    <a:pt x="447" y="314"/>
                  </a:lnTo>
                  <a:lnTo>
                    <a:pt x="476" y="296"/>
                  </a:lnTo>
                  <a:lnTo>
                    <a:pt x="503" y="278"/>
                  </a:lnTo>
                  <a:lnTo>
                    <a:pt x="527" y="264"/>
                  </a:lnTo>
                  <a:lnTo>
                    <a:pt x="545" y="253"/>
                  </a:lnTo>
                  <a:lnTo>
                    <a:pt x="538" y="235"/>
                  </a:lnTo>
                  <a:lnTo>
                    <a:pt x="528" y="232"/>
                  </a:lnTo>
                  <a:lnTo>
                    <a:pt x="518" y="229"/>
                  </a:lnTo>
                  <a:lnTo>
                    <a:pt x="511" y="223"/>
                  </a:lnTo>
                  <a:lnTo>
                    <a:pt x="503" y="218"/>
                  </a:lnTo>
                  <a:lnTo>
                    <a:pt x="496" y="212"/>
                  </a:lnTo>
                  <a:lnTo>
                    <a:pt x="491" y="206"/>
                  </a:lnTo>
                  <a:lnTo>
                    <a:pt x="485" y="199"/>
                  </a:lnTo>
                  <a:lnTo>
                    <a:pt x="480" y="191"/>
                  </a:lnTo>
                  <a:lnTo>
                    <a:pt x="470" y="175"/>
                  </a:lnTo>
                  <a:lnTo>
                    <a:pt x="460" y="157"/>
                  </a:lnTo>
                  <a:lnTo>
                    <a:pt x="454" y="149"/>
                  </a:lnTo>
                  <a:lnTo>
                    <a:pt x="447" y="141"/>
                  </a:lnTo>
                  <a:lnTo>
                    <a:pt x="440" y="132"/>
                  </a:lnTo>
                  <a:lnTo>
                    <a:pt x="432" y="124"/>
                  </a:lnTo>
                  <a:lnTo>
                    <a:pt x="404" y="101"/>
                  </a:lnTo>
                  <a:lnTo>
                    <a:pt x="377" y="76"/>
                  </a:lnTo>
                  <a:lnTo>
                    <a:pt x="370" y="69"/>
                  </a:lnTo>
                  <a:lnTo>
                    <a:pt x="365" y="62"/>
                  </a:lnTo>
                  <a:lnTo>
                    <a:pt x="359" y="53"/>
                  </a:lnTo>
                  <a:lnTo>
                    <a:pt x="355" y="44"/>
                  </a:lnTo>
                  <a:lnTo>
                    <a:pt x="350" y="35"/>
                  </a:lnTo>
                  <a:lnTo>
                    <a:pt x="348" y="24"/>
                  </a:lnTo>
                  <a:lnTo>
                    <a:pt x="346" y="13"/>
                  </a:lnTo>
                  <a:lnTo>
                    <a:pt x="346" y="0"/>
                  </a:lnTo>
                  <a:lnTo>
                    <a:pt x="319" y="0"/>
                  </a:lnTo>
                  <a:lnTo>
                    <a:pt x="293" y="0"/>
                  </a:lnTo>
                  <a:lnTo>
                    <a:pt x="268" y="1"/>
                  </a:lnTo>
                  <a:lnTo>
                    <a:pt x="244" y="2"/>
                  </a:lnTo>
                  <a:lnTo>
                    <a:pt x="221" y="6"/>
                  </a:lnTo>
                  <a:lnTo>
                    <a:pt x="198" y="9"/>
                  </a:lnTo>
                  <a:lnTo>
                    <a:pt x="176" y="13"/>
                  </a:lnTo>
                  <a:lnTo>
                    <a:pt x="153" y="19"/>
                  </a:lnTo>
                  <a:lnTo>
                    <a:pt x="123" y="21"/>
                  </a:lnTo>
                  <a:lnTo>
                    <a:pt x="95" y="22"/>
                  </a:lnTo>
                  <a:lnTo>
                    <a:pt x="84" y="23"/>
                  </a:lnTo>
                  <a:lnTo>
                    <a:pt x="75" y="25"/>
                  </a:lnTo>
                  <a:lnTo>
                    <a:pt x="71" y="27"/>
                  </a:lnTo>
                  <a:lnTo>
                    <a:pt x="68" y="30"/>
                  </a:lnTo>
                  <a:lnTo>
                    <a:pt x="67" y="33"/>
                  </a:lnTo>
                  <a:lnTo>
                    <a:pt x="67" y="38"/>
                  </a:lnTo>
                  <a:lnTo>
                    <a:pt x="67" y="44"/>
                  </a:lnTo>
                  <a:lnTo>
                    <a:pt x="69" y="50"/>
                  </a:lnTo>
                  <a:lnTo>
                    <a:pt x="73" y="56"/>
                  </a:lnTo>
                  <a:lnTo>
                    <a:pt x="77" y="63"/>
                  </a:lnTo>
                  <a:lnTo>
                    <a:pt x="80" y="68"/>
                  </a:lnTo>
                  <a:lnTo>
                    <a:pt x="84" y="74"/>
                  </a:lnTo>
                  <a:lnTo>
                    <a:pt x="86" y="80"/>
                  </a:lnTo>
                  <a:lnTo>
                    <a:pt x="87" y="87"/>
                  </a:lnTo>
                  <a:lnTo>
                    <a:pt x="86" y="107"/>
                  </a:lnTo>
                  <a:lnTo>
                    <a:pt x="82" y="129"/>
                  </a:lnTo>
                  <a:lnTo>
                    <a:pt x="78" y="150"/>
                  </a:lnTo>
                  <a:lnTo>
                    <a:pt x="74" y="171"/>
                  </a:lnTo>
                  <a:lnTo>
                    <a:pt x="68" y="193"/>
                  </a:lnTo>
                  <a:lnTo>
                    <a:pt x="64" y="214"/>
                  </a:lnTo>
                  <a:lnTo>
                    <a:pt x="62" y="237"/>
                  </a:lnTo>
                  <a:lnTo>
                    <a:pt x="61" y="259"/>
                  </a:lnTo>
                  <a:lnTo>
                    <a:pt x="54" y="261"/>
                  </a:lnTo>
                  <a:lnTo>
                    <a:pt x="47" y="263"/>
                  </a:lnTo>
                  <a:lnTo>
                    <a:pt x="42" y="266"/>
                  </a:lnTo>
                  <a:lnTo>
                    <a:pt x="36" y="269"/>
                  </a:lnTo>
                  <a:lnTo>
                    <a:pt x="26" y="277"/>
                  </a:lnTo>
                  <a:lnTo>
                    <a:pt x="18" y="287"/>
                  </a:lnTo>
                  <a:lnTo>
                    <a:pt x="10" y="297"/>
                  </a:lnTo>
                  <a:lnTo>
                    <a:pt x="5" y="307"/>
                  </a:lnTo>
                  <a:lnTo>
                    <a:pt x="1" y="317"/>
                  </a:lnTo>
                  <a:lnTo>
                    <a:pt x="0" y="327"/>
                  </a:lnTo>
                  <a:lnTo>
                    <a:pt x="1" y="339"/>
                  </a:lnTo>
                  <a:lnTo>
                    <a:pt x="3" y="349"/>
                  </a:lnTo>
                  <a:lnTo>
                    <a:pt x="6" y="358"/>
                  </a:lnTo>
                  <a:lnTo>
                    <a:pt x="8" y="367"/>
                  </a:lnTo>
                  <a:lnTo>
                    <a:pt x="9" y="376"/>
                  </a:lnTo>
                  <a:lnTo>
                    <a:pt x="9" y="386"/>
                  </a:lnTo>
                  <a:lnTo>
                    <a:pt x="8" y="391"/>
                  </a:lnTo>
                  <a:lnTo>
                    <a:pt x="6" y="397"/>
                  </a:lnTo>
                  <a:lnTo>
                    <a:pt x="3" y="402"/>
                  </a:lnTo>
                  <a:lnTo>
                    <a:pt x="0" y="408"/>
                  </a:lnTo>
                  <a:lnTo>
                    <a:pt x="13" y="420"/>
                  </a:lnTo>
                </a:path>
              </a:pathLst>
            </a:custGeom>
            <a:grpFill/>
            <a:ln w="9525" cmpd="sng">
              <a:noFill/>
              <a:prstDash val="solid"/>
              <a:round/>
              <a:headEnd/>
              <a:tailEnd/>
            </a:ln>
          </p:spPr>
          <p:txBody>
            <a:bodyPr/>
            <a:lstStyle/>
            <a:p>
              <a:endParaRPr lang="en-US" sz="2178"/>
            </a:p>
          </p:txBody>
        </p:sp>
        <p:sp>
          <p:nvSpPr>
            <p:cNvPr id="189" name="Freeform 253">
              <a:extLst>
                <a:ext uri="{FF2B5EF4-FFF2-40B4-BE49-F238E27FC236}">
                  <a16:creationId xmlns:a16="http://schemas.microsoft.com/office/drawing/2014/main" id="{81835779-BD9C-4026-A959-94BD948CE1C8}"/>
                </a:ext>
              </a:extLst>
            </p:cNvPr>
            <p:cNvSpPr>
              <a:spLocks/>
            </p:cNvSpPr>
            <p:nvPr>
              <p:custDataLst>
                <p:tags r:id="rId180"/>
              </p:custDataLst>
            </p:nvPr>
          </p:nvSpPr>
          <p:spPr bwMode="auto">
            <a:xfrm>
              <a:off x="5067300" y="4037013"/>
              <a:ext cx="196850" cy="434975"/>
            </a:xfrm>
            <a:custGeom>
              <a:avLst/>
              <a:gdLst>
                <a:gd name="T0" fmla="*/ 112 w 452"/>
                <a:gd name="T1" fmla="*/ 261 h 832"/>
                <a:gd name="T2" fmla="*/ 138 w 452"/>
                <a:gd name="T3" fmla="*/ 248 h 832"/>
                <a:gd name="T4" fmla="*/ 165 w 452"/>
                <a:gd name="T5" fmla="*/ 240 h 832"/>
                <a:gd name="T6" fmla="*/ 192 w 452"/>
                <a:gd name="T7" fmla="*/ 232 h 832"/>
                <a:gd name="T8" fmla="*/ 215 w 452"/>
                <a:gd name="T9" fmla="*/ 217 h 832"/>
                <a:gd name="T10" fmla="*/ 232 w 452"/>
                <a:gd name="T11" fmla="*/ 200 h 832"/>
                <a:gd name="T12" fmla="*/ 232 w 452"/>
                <a:gd name="T13" fmla="*/ 179 h 832"/>
                <a:gd name="T14" fmla="*/ 265 w 452"/>
                <a:gd name="T15" fmla="*/ 178 h 832"/>
                <a:gd name="T16" fmla="*/ 282 w 452"/>
                <a:gd name="T17" fmla="*/ 173 h 832"/>
                <a:gd name="T18" fmla="*/ 298 w 452"/>
                <a:gd name="T19" fmla="*/ 162 h 832"/>
                <a:gd name="T20" fmla="*/ 320 w 452"/>
                <a:gd name="T21" fmla="*/ 133 h 832"/>
                <a:gd name="T22" fmla="*/ 350 w 452"/>
                <a:gd name="T23" fmla="*/ 75 h 832"/>
                <a:gd name="T24" fmla="*/ 378 w 452"/>
                <a:gd name="T25" fmla="*/ 0 h 832"/>
                <a:gd name="T26" fmla="*/ 385 w 452"/>
                <a:gd name="T27" fmla="*/ 19 h 832"/>
                <a:gd name="T28" fmla="*/ 407 w 452"/>
                <a:gd name="T29" fmla="*/ 47 h 832"/>
                <a:gd name="T30" fmla="*/ 448 w 452"/>
                <a:gd name="T31" fmla="*/ 85 h 832"/>
                <a:gd name="T32" fmla="*/ 440 w 452"/>
                <a:gd name="T33" fmla="*/ 103 h 832"/>
                <a:gd name="T34" fmla="*/ 444 w 452"/>
                <a:gd name="T35" fmla="*/ 138 h 832"/>
                <a:gd name="T36" fmla="*/ 452 w 452"/>
                <a:gd name="T37" fmla="*/ 185 h 832"/>
                <a:gd name="T38" fmla="*/ 448 w 452"/>
                <a:gd name="T39" fmla="*/ 206 h 832"/>
                <a:gd name="T40" fmla="*/ 428 w 452"/>
                <a:gd name="T41" fmla="*/ 234 h 832"/>
                <a:gd name="T42" fmla="*/ 409 w 452"/>
                <a:gd name="T43" fmla="*/ 261 h 832"/>
                <a:gd name="T44" fmla="*/ 405 w 452"/>
                <a:gd name="T45" fmla="*/ 283 h 832"/>
                <a:gd name="T46" fmla="*/ 393 w 452"/>
                <a:gd name="T47" fmla="*/ 308 h 832"/>
                <a:gd name="T48" fmla="*/ 383 w 452"/>
                <a:gd name="T49" fmla="*/ 318 h 832"/>
                <a:gd name="T50" fmla="*/ 377 w 452"/>
                <a:gd name="T51" fmla="*/ 332 h 832"/>
                <a:gd name="T52" fmla="*/ 368 w 452"/>
                <a:gd name="T53" fmla="*/ 364 h 832"/>
                <a:gd name="T54" fmla="*/ 338 w 452"/>
                <a:gd name="T55" fmla="*/ 427 h 832"/>
                <a:gd name="T56" fmla="*/ 321 w 452"/>
                <a:gd name="T57" fmla="*/ 470 h 832"/>
                <a:gd name="T58" fmla="*/ 318 w 452"/>
                <a:gd name="T59" fmla="*/ 500 h 832"/>
                <a:gd name="T60" fmla="*/ 310 w 452"/>
                <a:gd name="T61" fmla="*/ 531 h 832"/>
                <a:gd name="T62" fmla="*/ 281 w 452"/>
                <a:gd name="T63" fmla="*/ 602 h 832"/>
                <a:gd name="T64" fmla="*/ 260 w 452"/>
                <a:gd name="T65" fmla="*/ 637 h 832"/>
                <a:gd name="T66" fmla="*/ 242 w 452"/>
                <a:gd name="T67" fmla="*/ 655 h 832"/>
                <a:gd name="T68" fmla="*/ 232 w 452"/>
                <a:gd name="T69" fmla="*/ 660 h 832"/>
                <a:gd name="T70" fmla="*/ 228 w 452"/>
                <a:gd name="T71" fmla="*/ 714 h 832"/>
                <a:gd name="T72" fmla="*/ 215 w 452"/>
                <a:gd name="T73" fmla="*/ 759 h 832"/>
                <a:gd name="T74" fmla="*/ 191 w 452"/>
                <a:gd name="T75" fmla="*/ 795 h 832"/>
                <a:gd name="T76" fmla="*/ 157 w 452"/>
                <a:gd name="T77" fmla="*/ 819 h 832"/>
                <a:gd name="T78" fmla="*/ 110 w 452"/>
                <a:gd name="T79" fmla="*/ 831 h 832"/>
                <a:gd name="T80" fmla="*/ 80 w 452"/>
                <a:gd name="T81" fmla="*/ 827 h 832"/>
                <a:gd name="T82" fmla="*/ 73 w 452"/>
                <a:gd name="T83" fmla="*/ 817 h 832"/>
                <a:gd name="T84" fmla="*/ 50 w 452"/>
                <a:gd name="T85" fmla="*/ 810 h 832"/>
                <a:gd name="T86" fmla="*/ 26 w 452"/>
                <a:gd name="T87" fmla="*/ 798 h 832"/>
                <a:gd name="T88" fmla="*/ 12 w 452"/>
                <a:gd name="T89" fmla="*/ 777 h 832"/>
                <a:gd name="T90" fmla="*/ 3 w 452"/>
                <a:gd name="T91" fmla="*/ 752 h 832"/>
                <a:gd name="T92" fmla="*/ 0 w 452"/>
                <a:gd name="T93" fmla="*/ 708 h 832"/>
                <a:gd name="T94" fmla="*/ 4 w 452"/>
                <a:gd name="T95" fmla="*/ 694 h 832"/>
                <a:gd name="T96" fmla="*/ 19 w 452"/>
                <a:gd name="T97" fmla="*/ 678 h 832"/>
                <a:gd name="T98" fmla="*/ 11 w 452"/>
                <a:gd name="T99" fmla="*/ 672 h 832"/>
                <a:gd name="T100" fmla="*/ 0 w 452"/>
                <a:gd name="T101" fmla="*/ 652 h 832"/>
                <a:gd name="T102" fmla="*/ 5 w 452"/>
                <a:gd name="T103" fmla="*/ 628 h 832"/>
                <a:gd name="T104" fmla="*/ 8 w 452"/>
                <a:gd name="T105" fmla="*/ 610 h 832"/>
                <a:gd name="T106" fmla="*/ 5 w 452"/>
                <a:gd name="T107" fmla="*/ 591 h 832"/>
                <a:gd name="T108" fmla="*/ 18 w 452"/>
                <a:gd name="T109" fmla="*/ 587 h 832"/>
                <a:gd name="T110" fmla="*/ 43 w 452"/>
                <a:gd name="T111" fmla="*/ 568 h 832"/>
                <a:gd name="T112" fmla="*/ 63 w 452"/>
                <a:gd name="T113" fmla="*/ 538 h 832"/>
                <a:gd name="T114" fmla="*/ 76 w 452"/>
                <a:gd name="T115" fmla="*/ 506 h 832"/>
                <a:gd name="T116" fmla="*/ 86 w 452"/>
                <a:gd name="T117" fmla="*/ 462 h 832"/>
                <a:gd name="T118" fmla="*/ 83 w 452"/>
                <a:gd name="T119" fmla="*/ 438 h 832"/>
                <a:gd name="T120" fmla="*/ 70 w 452"/>
                <a:gd name="T121" fmla="*/ 408 h 832"/>
                <a:gd name="T122" fmla="*/ 56 w 452"/>
                <a:gd name="T123" fmla="*/ 382 h 832"/>
                <a:gd name="T124" fmla="*/ 53 w 452"/>
                <a:gd name="T125" fmla="*/ 363 h 8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52" h="832">
                  <a:moveTo>
                    <a:pt x="93" y="264"/>
                  </a:moveTo>
                  <a:lnTo>
                    <a:pt x="103" y="263"/>
                  </a:lnTo>
                  <a:lnTo>
                    <a:pt x="112" y="261"/>
                  </a:lnTo>
                  <a:lnTo>
                    <a:pt x="120" y="257"/>
                  </a:lnTo>
                  <a:lnTo>
                    <a:pt x="129" y="252"/>
                  </a:lnTo>
                  <a:lnTo>
                    <a:pt x="138" y="248"/>
                  </a:lnTo>
                  <a:lnTo>
                    <a:pt x="147" y="244"/>
                  </a:lnTo>
                  <a:lnTo>
                    <a:pt x="157" y="241"/>
                  </a:lnTo>
                  <a:lnTo>
                    <a:pt x="165" y="240"/>
                  </a:lnTo>
                  <a:lnTo>
                    <a:pt x="175" y="239"/>
                  </a:lnTo>
                  <a:lnTo>
                    <a:pt x="184" y="236"/>
                  </a:lnTo>
                  <a:lnTo>
                    <a:pt x="192" y="232"/>
                  </a:lnTo>
                  <a:lnTo>
                    <a:pt x="199" y="227"/>
                  </a:lnTo>
                  <a:lnTo>
                    <a:pt x="206" y="222"/>
                  </a:lnTo>
                  <a:lnTo>
                    <a:pt x="215" y="217"/>
                  </a:lnTo>
                  <a:lnTo>
                    <a:pt x="222" y="213"/>
                  </a:lnTo>
                  <a:lnTo>
                    <a:pt x="232" y="209"/>
                  </a:lnTo>
                  <a:lnTo>
                    <a:pt x="232" y="200"/>
                  </a:lnTo>
                  <a:lnTo>
                    <a:pt x="232" y="191"/>
                  </a:lnTo>
                  <a:lnTo>
                    <a:pt x="232" y="184"/>
                  </a:lnTo>
                  <a:lnTo>
                    <a:pt x="232" y="179"/>
                  </a:lnTo>
                  <a:lnTo>
                    <a:pt x="248" y="179"/>
                  </a:lnTo>
                  <a:lnTo>
                    <a:pt x="259" y="179"/>
                  </a:lnTo>
                  <a:lnTo>
                    <a:pt x="265" y="178"/>
                  </a:lnTo>
                  <a:lnTo>
                    <a:pt x="271" y="177"/>
                  </a:lnTo>
                  <a:lnTo>
                    <a:pt x="276" y="175"/>
                  </a:lnTo>
                  <a:lnTo>
                    <a:pt x="282" y="173"/>
                  </a:lnTo>
                  <a:lnTo>
                    <a:pt x="287" y="170"/>
                  </a:lnTo>
                  <a:lnTo>
                    <a:pt x="293" y="166"/>
                  </a:lnTo>
                  <a:lnTo>
                    <a:pt x="298" y="162"/>
                  </a:lnTo>
                  <a:lnTo>
                    <a:pt x="303" y="157"/>
                  </a:lnTo>
                  <a:lnTo>
                    <a:pt x="311" y="145"/>
                  </a:lnTo>
                  <a:lnTo>
                    <a:pt x="320" y="133"/>
                  </a:lnTo>
                  <a:lnTo>
                    <a:pt x="329" y="120"/>
                  </a:lnTo>
                  <a:lnTo>
                    <a:pt x="336" y="106"/>
                  </a:lnTo>
                  <a:lnTo>
                    <a:pt x="350" y="75"/>
                  </a:lnTo>
                  <a:lnTo>
                    <a:pt x="361" y="46"/>
                  </a:lnTo>
                  <a:lnTo>
                    <a:pt x="371" y="20"/>
                  </a:lnTo>
                  <a:lnTo>
                    <a:pt x="378" y="0"/>
                  </a:lnTo>
                  <a:lnTo>
                    <a:pt x="379" y="7"/>
                  </a:lnTo>
                  <a:lnTo>
                    <a:pt x="383" y="13"/>
                  </a:lnTo>
                  <a:lnTo>
                    <a:pt x="385" y="19"/>
                  </a:lnTo>
                  <a:lnTo>
                    <a:pt x="389" y="25"/>
                  </a:lnTo>
                  <a:lnTo>
                    <a:pt x="397" y="36"/>
                  </a:lnTo>
                  <a:lnTo>
                    <a:pt x="407" y="47"/>
                  </a:lnTo>
                  <a:lnTo>
                    <a:pt x="430" y="65"/>
                  </a:lnTo>
                  <a:lnTo>
                    <a:pt x="452" y="80"/>
                  </a:lnTo>
                  <a:lnTo>
                    <a:pt x="448" y="85"/>
                  </a:lnTo>
                  <a:lnTo>
                    <a:pt x="444" y="91"/>
                  </a:lnTo>
                  <a:lnTo>
                    <a:pt x="442" y="96"/>
                  </a:lnTo>
                  <a:lnTo>
                    <a:pt x="440" y="103"/>
                  </a:lnTo>
                  <a:lnTo>
                    <a:pt x="440" y="114"/>
                  </a:lnTo>
                  <a:lnTo>
                    <a:pt x="442" y="125"/>
                  </a:lnTo>
                  <a:lnTo>
                    <a:pt x="444" y="138"/>
                  </a:lnTo>
                  <a:lnTo>
                    <a:pt x="448" y="151"/>
                  </a:lnTo>
                  <a:lnTo>
                    <a:pt x="451" y="168"/>
                  </a:lnTo>
                  <a:lnTo>
                    <a:pt x="452" y="185"/>
                  </a:lnTo>
                  <a:lnTo>
                    <a:pt x="451" y="192"/>
                  </a:lnTo>
                  <a:lnTo>
                    <a:pt x="450" y="199"/>
                  </a:lnTo>
                  <a:lnTo>
                    <a:pt x="448" y="206"/>
                  </a:lnTo>
                  <a:lnTo>
                    <a:pt x="444" y="213"/>
                  </a:lnTo>
                  <a:lnTo>
                    <a:pt x="437" y="224"/>
                  </a:lnTo>
                  <a:lnTo>
                    <a:pt x="428" y="234"/>
                  </a:lnTo>
                  <a:lnTo>
                    <a:pt x="420" y="244"/>
                  </a:lnTo>
                  <a:lnTo>
                    <a:pt x="412" y="255"/>
                  </a:lnTo>
                  <a:lnTo>
                    <a:pt x="409" y="261"/>
                  </a:lnTo>
                  <a:lnTo>
                    <a:pt x="407" y="269"/>
                  </a:lnTo>
                  <a:lnTo>
                    <a:pt x="406" y="276"/>
                  </a:lnTo>
                  <a:lnTo>
                    <a:pt x="405" y="283"/>
                  </a:lnTo>
                  <a:lnTo>
                    <a:pt x="402" y="289"/>
                  </a:lnTo>
                  <a:lnTo>
                    <a:pt x="397" y="302"/>
                  </a:lnTo>
                  <a:lnTo>
                    <a:pt x="393" y="308"/>
                  </a:lnTo>
                  <a:lnTo>
                    <a:pt x="388" y="314"/>
                  </a:lnTo>
                  <a:lnTo>
                    <a:pt x="386" y="316"/>
                  </a:lnTo>
                  <a:lnTo>
                    <a:pt x="383" y="318"/>
                  </a:lnTo>
                  <a:lnTo>
                    <a:pt x="381" y="319"/>
                  </a:lnTo>
                  <a:lnTo>
                    <a:pt x="378" y="320"/>
                  </a:lnTo>
                  <a:lnTo>
                    <a:pt x="377" y="332"/>
                  </a:lnTo>
                  <a:lnTo>
                    <a:pt x="376" y="343"/>
                  </a:lnTo>
                  <a:lnTo>
                    <a:pt x="373" y="354"/>
                  </a:lnTo>
                  <a:lnTo>
                    <a:pt x="368" y="364"/>
                  </a:lnTo>
                  <a:lnTo>
                    <a:pt x="360" y="386"/>
                  </a:lnTo>
                  <a:lnTo>
                    <a:pt x="349" y="406"/>
                  </a:lnTo>
                  <a:lnTo>
                    <a:pt x="338" y="427"/>
                  </a:lnTo>
                  <a:lnTo>
                    <a:pt x="328" y="449"/>
                  </a:lnTo>
                  <a:lnTo>
                    <a:pt x="325" y="459"/>
                  </a:lnTo>
                  <a:lnTo>
                    <a:pt x="321" y="470"/>
                  </a:lnTo>
                  <a:lnTo>
                    <a:pt x="319" y="481"/>
                  </a:lnTo>
                  <a:lnTo>
                    <a:pt x="319" y="493"/>
                  </a:lnTo>
                  <a:lnTo>
                    <a:pt x="318" y="500"/>
                  </a:lnTo>
                  <a:lnTo>
                    <a:pt x="316" y="509"/>
                  </a:lnTo>
                  <a:lnTo>
                    <a:pt x="314" y="520"/>
                  </a:lnTo>
                  <a:lnTo>
                    <a:pt x="310" y="531"/>
                  </a:lnTo>
                  <a:lnTo>
                    <a:pt x="300" y="559"/>
                  </a:lnTo>
                  <a:lnTo>
                    <a:pt x="288" y="587"/>
                  </a:lnTo>
                  <a:lnTo>
                    <a:pt x="281" y="602"/>
                  </a:lnTo>
                  <a:lnTo>
                    <a:pt x="274" y="615"/>
                  </a:lnTo>
                  <a:lnTo>
                    <a:pt x="266" y="627"/>
                  </a:lnTo>
                  <a:lnTo>
                    <a:pt x="260" y="637"/>
                  </a:lnTo>
                  <a:lnTo>
                    <a:pt x="252" y="646"/>
                  </a:lnTo>
                  <a:lnTo>
                    <a:pt x="245" y="653"/>
                  </a:lnTo>
                  <a:lnTo>
                    <a:pt x="242" y="655"/>
                  </a:lnTo>
                  <a:lnTo>
                    <a:pt x="239" y="658"/>
                  </a:lnTo>
                  <a:lnTo>
                    <a:pt x="236" y="659"/>
                  </a:lnTo>
                  <a:lnTo>
                    <a:pt x="232" y="660"/>
                  </a:lnTo>
                  <a:lnTo>
                    <a:pt x="231" y="678"/>
                  </a:lnTo>
                  <a:lnTo>
                    <a:pt x="230" y="696"/>
                  </a:lnTo>
                  <a:lnTo>
                    <a:pt x="228" y="714"/>
                  </a:lnTo>
                  <a:lnTo>
                    <a:pt x="225" y="730"/>
                  </a:lnTo>
                  <a:lnTo>
                    <a:pt x="220" y="745"/>
                  </a:lnTo>
                  <a:lnTo>
                    <a:pt x="215" y="759"/>
                  </a:lnTo>
                  <a:lnTo>
                    <a:pt x="207" y="773"/>
                  </a:lnTo>
                  <a:lnTo>
                    <a:pt x="199" y="785"/>
                  </a:lnTo>
                  <a:lnTo>
                    <a:pt x="191" y="795"/>
                  </a:lnTo>
                  <a:lnTo>
                    <a:pt x="181" y="805"/>
                  </a:lnTo>
                  <a:lnTo>
                    <a:pt x="169" y="812"/>
                  </a:lnTo>
                  <a:lnTo>
                    <a:pt x="157" y="819"/>
                  </a:lnTo>
                  <a:lnTo>
                    <a:pt x="142" y="825"/>
                  </a:lnTo>
                  <a:lnTo>
                    <a:pt x="127" y="829"/>
                  </a:lnTo>
                  <a:lnTo>
                    <a:pt x="110" y="831"/>
                  </a:lnTo>
                  <a:lnTo>
                    <a:pt x="93" y="832"/>
                  </a:lnTo>
                  <a:lnTo>
                    <a:pt x="86" y="831"/>
                  </a:lnTo>
                  <a:lnTo>
                    <a:pt x="80" y="827"/>
                  </a:lnTo>
                  <a:lnTo>
                    <a:pt x="77" y="825"/>
                  </a:lnTo>
                  <a:lnTo>
                    <a:pt x="75" y="821"/>
                  </a:lnTo>
                  <a:lnTo>
                    <a:pt x="73" y="817"/>
                  </a:lnTo>
                  <a:lnTo>
                    <a:pt x="73" y="813"/>
                  </a:lnTo>
                  <a:lnTo>
                    <a:pt x="61" y="812"/>
                  </a:lnTo>
                  <a:lnTo>
                    <a:pt x="50" y="810"/>
                  </a:lnTo>
                  <a:lnTo>
                    <a:pt x="41" y="807"/>
                  </a:lnTo>
                  <a:lnTo>
                    <a:pt x="34" y="803"/>
                  </a:lnTo>
                  <a:lnTo>
                    <a:pt x="26" y="798"/>
                  </a:lnTo>
                  <a:lnTo>
                    <a:pt x="20" y="791"/>
                  </a:lnTo>
                  <a:lnTo>
                    <a:pt x="15" y="785"/>
                  </a:lnTo>
                  <a:lnTo>
                    <a:pt x="12" y="777"/>
                  </a:lnTo>
                  <a:lnTo>
                    <a:pt x="8" y="769"/>
                  </a:lnTo>
                  <a:lnTo>
                    <a:pt x="5" y="760"/>
                  </a:lnTo>
                  <a:lnTo>
                    <a:pt x="3" y="752"/>
                  </a:lnTo>
                  <a:lnTo>
                    <a:pt x="2" y="743"/>
                  </a:lnTo>
                  <a:lnTo>
                    <a:pt x="0" y="726"/>
                  </a:lnTo>
                  <a:lnTo>
                    <a:pt x="0" y="708"/>
                  </a:lnTo>
                  <a:lnTo>
                    <a:pt x="1" y="702"/>
                  </a:lnTo>
                  <a:lnTo>
                    <a:pt x="2" y="697"/>
                  </a:lnTo>
                  <a:lnTo>
                    <a:pt x="4" y="694"/>
                  </a:lnTo>
                  <a:lnTo>
                    <a:pt x="7" y="691"/>
                  </a:lnTo>
                  <a:lnTo>
                    <a:pt x="14" y="685"/>
                  </a:lnTo>
                  <a:lnTo>
                    <a:pt x="19" y="678"/>
                  </a:lnTo>
                  <a:lnTo>
                    <a:pt x="17" y="677"/>
                  </a:lnTo>
                  <a:lnTo>
                    <a:pt x="14" y="675"/>
                  </a:lnTo>
                  <a:lnTo>
                    <a:pt x="11" y="672"/>
                  </a:lnTo>
                  <a:lnTo>
                    <a:pt x="7" y="668"/>
                  </a:lnTo>
                  <a:lnTo>
                    <a:pt x="2" y="660"/>
                  </a:lnTo>
                  <a:lnTo>
                    <a:pt x="0" y="652"/>
                  </a:lnTo>
                  <a:lnTo>
                    <a:pt x="1" y="642"/>
                  </a:lnTo>
                  <a:lnTo>
                    <a:pt x="3" y="635"/>
                  </a:lnTo>
                  <a:lnTo>
                    <a:pt x="5" y="628"/>
                  </a:lnTo>
                  <a:lnTo>
                    <a:pt x="7" y="622"/>
                  </a:lnTo>
                  <a:lnTo>
                    <a:pt x="8" y="616"/>
                  </a:lnTo>
                  <a:lnTo>
                    <a:pt x="8" y="610"/>
                  </a:lnTo>
                  <a:lnTo>
                    <a:pt x="5" y="602"/>
                  </a:lnTo>
                  <a:lnTo>
                    <a:pt x="0" y="591"/>
                  </a:lnTo>
                  <a:lnTo>
                    <a:pt x="5" y="591"/>
                  </a:lnTo>
                  <a:lnTo>
                    <a:pt x="9" y="590"/>
                  </a:lnTo>
                  <a:lnTo>
                    <a:pt x="14" y="589"/>
                  </a:lnTo>
                  <a:lnTo>
                    <a:pt x="18" y="587"/>
                  </a:lnTo>
                  <a:lnTo>
                    <a:pt x="27" y="582"/>
                  </a:lnTo>
                  <a:lnTo>
                    <a:pt x="36" y="575"/>
                  </a:lnTo>
                  <a:lnTo>
                    <a:pt x="43" y="568"/>
                  </a:lnTo>
                  <a:lnTo>
                    <a:pt x="50" y="559"/>
                  </a:lnTo>
                  <a:lnTo>
                    <a:pt x="57" y="549"/>
                  </a:lnTo>
                  <a:lnTo>
                    <a:pt x="63" y="538"/>
                  </a:lnTo>
                  <a:lnTo>
                    <a:pt x="68" y="527"/>
                  </a:lnTo>
                  <a:lnTo>
                    <a:pt x="73" y="516"/>
                  </a:lnTo>
                  <a:lnTo>
                    <a:pt x="76" y="506"/>
                  </a:lnTo>
                  <a:lnTo>
                    <a:pt x="80" y="496"/>
                  </a:lnTo>
                  <a:lnTo>
                    <a:pt x="84" y="476"/>
                  </a:lnTo>
                  <a:lnTo>
                    <a:pt x="86" y="462"/>
                  </a:lnTo>
                  <a:lnTo>
                    <a:pt x="85" y="453"/>
                  </a:lnTo>
                  <a:lnTo>
                    <a:pt x="84" y="445"/>
                  </a:lnTo>
                  <a:lnTo>
                    <a:pt x="83" y="438"/>
                  </a:lnTo>
                  <a:lnTo>
                    <a:pt x="81" y="430"/>
                  </a:lnTo>
                  <a:lnTo>
                    <a:pt x="75" y="419"/>
                  </a:lnTo>
                  <a:lnTo>
                    <a:pt x="70" y="408"/>
                  </a:lnTo>
                  <a:lnTo>
                    <a:pt x="63" y="398"/>
                  </a:lnTo>
                  <a:lnTo>
                    <a:pt x="58" y="388"/>
                  </a:lnTo>
                  <a:lnTo>
                    <a:pt x="56" y="382"/>
                  </a:lnTo>
                  <a:lnTo>
                    <a:pt x="54" y="376"/>
                  </a:lnTo>
                  <a:lnTo>
                    <a:pt x="53" y="370"/>
                  </a:lnTo>
                  <a:lnTo>
                    <a:pt x="53" y="363"/>
                  </a:lnTo>
                  <a:lnTo>
                    <a:pt x="93" y="264"/>
                  </a:lnTo>
                </a:path>
              </a:pathLst>
            </a:custGeom>
            <a:grpFill/>
            <a:ln w="9525" cmpd="sng">
              <a:noFill/>
              <a:prstDash val="solid"/>
              <a:round/>
              <a:headEnd/>
              <a:tailEnd/>
            </a:ln>
          </p:spPr>
          <p:txBody>
            <a:bodyPr/>
            <a:lstStyle/>
            <a:p>
              <a:endParaRPr lang="en-US" sz="2178"/>
            </a:p>
          </p:txBody>
        </p:sp>
        <p:sp>
          <p:nvSpPr>
            <p:cNvPr id="190" name="Freeform 254">
              <a:extLst>
                <a:ext uri="{FF2B5EF4-FFF2-40B4-BE49-F238E27FC236}">
                  <a16:creationId xmlns:a16="http://schemas.microsoft.com/office/drawing/2014/main" id="{B9E8563E-AE8F-4B5B-BE8C-4926FC8E9441}"/>
                </a:ext>
              </a:extLst>
            </p:cNvPr>
            <p:cNvSpPr>
              <a:spLocks/>
            </p:cNvSpPr>
            <p:nvPr>
              <p:custDataLst>
                <p:tags r:id="rId181"/>
              </p:custDataLst>
            </p:nvPr>
          </p:nvSpPr>
          <p:spPr bwMode="auto">
            <a:xfrm>
              <a:off x="4743450" y="3735388"/>
              <a:ext cx="36513" cy="66675"/>
            </a:xfrm>
            <a:custGeom>
              <a:avLst/>
              <a:gdLst>
                <a:gd name="T0" fmla="*/ 80 w 80"/>
                <a:gd name="T1" fmla="*/ 2 h 126"/>
                <a:gd name="T2" fmla="*/ 80 w 80"/>
                <a:gd name="T3" fmla="*/ 101 h 126"/>
                <a:gd name="T4" fmla="*/ 78 w 80"/>
                <a:gd name="T5" fmla="*/ 104 h 126"/>
                <a:gd name="T6" fmla="*/ 75 w 80"/>
                <a:gd name="T7" fmla="*/ 107 h 126"/>
                <a:gd name="T8" fmla="*/ 70 w 80"/>
                <a:gd name="T9" fmla="*/ 109 h 126"/>
                <a:gd name="T10" fmla="*/ 67 w 80"/>
                <a:gd name="T11" fmla="*/ 111 h 126"/>
                <a:gd name="T12" fmla="*/ 58 w 80"/>
                <a:gd name="T13" fmla="*/ 114 h 126"/>
                <a:gd name="T14" fmla="*/ 48 w 80"/>
                <a:gd name="T15" fmla="*/ 116 h 126"/>
                <a:gd name="T16" fmla="*/ 36 w 80"/>
                <a:gd name="T17" fmla="*/ 117 h 126"/>
                <a:gd name="T18" fmla="*/ 25 w 80"/>
                <a:gd name="T19" fmla="*/ 119 h 126"/>
                <a:gd name="T20" fmla="*/ 13 w 80"/>
                <a:gd name="T21" fmla="*/ 123 h 126"/>
                <a:gd name="T22" fmla="*/ 0 w 80"/>
                <a:gd name="T23" fmla="*/ 126 h 126"/>
                <a:gd name="T24" fmla="*/ 7 w 80"/>
                <a:gd name="T25" fmla="*/ 40 h 126"/>
                <a:gd name="T26" fmla="*/ 23 w 80"/>
                <a:gd name="T27" fmla="*/ 27 h 126"/>
                <a:gd name="T28" fmla="*/ 41 w 80"/>
                <a:gd name="T29" fmla="*/ 12 h 126"/>
                <a:gd name="T30" fmla="*/ 51 w 80"/>
                <a:gd name="T31" fmla="*/ 5 h 126"/>
                <a:gd name="T32" fmla="*/ 60 w 80"/>
                <a:gd name="T33" fmla="*/ 1 h 126"/>
                <a:gd name="T34" fmla="*/ 65 w 80"/>
                <a:gd name="T35" fmla="*/ 0 h 126"/>
                <a:gd name="T36" fmla="*/ 70 w 80"/>
                <a:gd name="T37" fmla="*/ 0 h 126"/>
                <a:gd name="T38" fmla="*/ 75 w 80"/>
                <a:gd name="T39" fmla="*/ 1 h 126"/>
                <a:gd name="T40" fmla="*/ 80 w 80"/>
                <a:gd name="T41" fmla="*/ 2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0" h="126">
                  <a:moveTo>
                    <a:pt x="80" y="2"/>
                  </a:moveTo>
                  <a:lnTo>
                    <a:pt x="80" y="101"/>
                  </a:lnTo>
                  <a:lnTo>
                    <a:pt x="78" y="104"/>
                  </a:lnTo>
                  <a:lnTo>
                    <a:pt x="75" y="107"/>
                  </a:lnTo>
                  <a:lnTo>
                    <a:pt x="70" y="109"/>
                  </a:lnTo>
                  <a:lnTo>
                    <a:pt x="67" y="111"/>
                  </a:lnTo>
                  <a:lnTo>
                    <a:pt x="58" y="114"/>
                  </a:lnTo>
                  <a:lnTo>
                    <a:pt x="48" y="116"/>
                  </a:lnTo>
                  <a:lnTo>
                    <a:pt x="36" y="117"/>
                  </a:lnTo>
                  <a:lnTo>
                    <a:pt x="25" y="119"/>
                  </a:lnTo>
                  <a:lnTo>
                    <a:pt x="13" y="123"/>
                  </a:lnTo>
                  <a:lnTo>
                    <a:pt x="0" y="126"/>
                  </a:lnTo>
                  <a:lnTo>
                    <a:pt x="7" y="40"/>
                  </a:lnTo>
                  <a:lnTo>
                    <a:pt x="23" y="27"/>
                  </a:lnTo>
                  <a:lnTo>
                    <a:pt x="41" y="12"/>
                  </a:lnTo>
                  <a:lnTo>
                    <a:pt x="51" y="5"/>
                  </a:lnTo>
                  <a:lnTo>
                    <a:pt x="60" y="1"/>
                  </a:lnTo>
                  <a:lnTo>
                    <a:pt x="65" y="0"/>
                  </a:lnTo>
                  <a:lnTo>
                    <a:pt x="70" y="0"/>
                  </a:lnTo>
                  <a:lnTo>
                    <a:pt x="75" y="1"/>
                  </a:lnTo>
                  <a:lnTo>
                    <a:pt x="80" y="2"/>
                  </a:lnTo>
                </a:path>
              </a:pathLst>
            </a:custGeom>
            <a:grpFill/>
            <a:ln w="9525" cmpd="sng">
              <a:noFill/>
              <a:prstDash val="solid"/>
              <a:round/>
              <a:headEnd/>
              <a:tailEnd/>
            </a:ln>
          </p:spPr>
          <p:txBody>
            <a:bodyPr/>
            <a:lstStyle/>
            <a:p>
              <a:endParaRPr lang="en-US" sz="2178"/>
            </a:p>
          </p:txBody>
        </p:sp>
        <p:sp>
          <p:nvSpPr>
            <p:cNvPr id="191" name="Freeform 255">
              <a:extLst>
                <a:ext uri="{FF2B5EF4-FFF2-40B4-BE49-F238E27FC236}">
                  <a16:creationId xmlns:a16="http://schemas.microsoft.com/office/drawing/2014/main" id="{913CA24B-7794-489D-A33A-037ED8423029}"/>
                </a:ext>
              </a:extLst>
            </p:cNvPr>
            <p:cNvSpPr>
              <a:spLocks/>
            </p:cNvSpPr>
            <p:nvPr>
              <p:custDataLst>
                <p:tags r:id="rId182"/>
              </p:custDataLst>
            </p:nvPr>
          </p:nvSpPr>
          <p:spPr bwMode="auto">
            <a:xfrm>
              <a:off x="4732338" y="3695700"/>
              <a:ext cx="55562" cy="60325"/>
            </a:xfrm>
            <a:custGeom>
              <a:avLst/>
              <a:gdLst>
                <a:gd name="T0" fmla="*/ 113 w 124"/>
                <a:gd name="T1" fmla="*/ 0 h 117"/>
                <a:gd name="T2" fmla="*/ 116 w 124"/>
                <a:gd name="T3" fmla="*/ 15 h 117"/>
                <a:gd name="T4" fmla="*/ 122 w 124"/>
                <a:gd name="T5" fmla="*/ 35 h 117"/>
                <a:gd name="T6" fmla="*/ 124 w 124"/>
                <a:gd name="T7" fmla="*/ 45 h 117"/>
                <a:gd name="T8" fmla="*/ 124 w 124"/>
                <a:gd name="T9" fmla="*/ 54 h 117"/>
                <a:gd name="T10" fmla="*/ 124 w 124"/>
                <a:gd name="T11" fmla="*/ 59 h 117"/>
                <a:gd name="T12" fmla="*/ 123 w 124"/>
                <a:gd name="T13" fmla="*/ 64 h 117"/>
                <a:gd name="T14" fmla="*/ 122 w 124"/>
                <a:gd name="T15" fmla="*/ 69 h 117"/>
                <a:gd name="T16" fmla="*/ 119 w 124"/>
                <a:gd name="T17" fmla="*/ 73 h 117"/>
                <a:gd name="T18" fmla="*/ 114 w 124"/>
                <a:gd name="T19" fmla="*/ 72 h 117"/>
                <a:gd name="T20" fmla="*/ 108 w 124"/>
                <a:gd name="T21" fmla="*/ 71 h 117"/>
                <a:gd name="T22" fmla="*/ 103 w 124"/>
                <a:gd name="T23" fmla="*/ 72 h 117"/>
                <a:gd name="T24" fmla="*/ 96 w 124"/>
                <a:gd name="T25" fmla="*/ 73 h 117"/>
                <a:gd name="T26" fmla="*/ 83 w 124"/>
                <a:gd name="T27" fmla="*/ 78 h 117"/>
                <a:gd name="T28" fmla="*/ 71 w 124"/>
                <a:gd name="T29" fmla="*/ 85 h 117"/>
                <a:gd name="T30" fmla="*/ 46 w 124"/>
                <a:gd name="T31" fmla="*/ 103 h 117"/>
                <a:gd name="T32" fmla="*/ 26 w 124"/>
                <a:gd name="T33" fmla="*/ 117 h 117"/>
                <a:gd name="T34" fmla="*/ 23 w 124"/>
                <a:gd name="T35" fmla="*/ 112 h 117"/>
                <a:gd name="T36" fmla="*/ 13 w 124"/>
                <a:gd name="T37" fmla="*/ 101 h 117"/>
                <a:gd name="T38" fmla="*/ 4 w 124"/>
                <a:gd name="T39" fmla="*/ 89 h 117"/>
                <a:gd name="T40" fmla="*/ 0 w 124"/>
                <a:gd name="T41" fmla="*/ 79 h 117"/>
                <a:gd name="T42" fmla="*/ 1 w 124"/>
                <a:gd name="T43" fmla="*/ 76 h 117"/>
                <a:gd name="T44" fmla="*/ 2 w 124"/>
                <a:gd name="T45" fmla="*/ 72 h 117"/>
                <a:gd name="T46" fmla="*/ 5 w 124"/>
                <a:gd name="T47" fmla="*/ 67 h 117"/>
                <a:gd name="T48" fmla="*/ 9 w 124"/>
                <a:gd name="T49" fmla="*/ 62 h 117"/>
                <a:gd name="T50" fmla="*/ 17 w 124"/>
                <a:gd name="T51" fmla="*/ 52 h 117"/>
                <a:gd name="T52" fmla="*/ 27 w 124"/>
                <a:gd name="T53" fmla="*/ 42 h 117"/>
                <a:gd name="T54" fmla="*/ 48 w 124"/>
                <a:gd name="T55" fmla="*/ 22 h 117"/>
                <a:gd name="T56" fmla="*/ 60 w 124"/>
                <a:gd name="T57" fmla="*/ 12 h 117"/>
                <a:gd name="T58" fmla="*/ 73 w 124"/>
                <a:gd name="T59" fmla="*/ 12 h 117"/>
                <a:gd name="T60" fmla="*/ 86 w 124"/>
                <a:gd name="T61" fmla="*/ 12 h 117"/>
                <a:gd name="T62" fmla="*/ 100 w 124"/>
                <a:gd name="T63" fmla="*/ 6 h 117"/>
                <a:gd name="T64" fmla="*/ 113 w 124"/>
                <a:gd name="T65" fmla="*/ 0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4" h="117">
                  <a:moveTo>
                    <a:pt x="113" y="0"/>
                  </a:moveTo>
                  <a:lnTo>
                    <a:pt x="116" y="15"/>
                  </a:lnTo>
                  <a:lnTo>
                    <a:pt x="122" y="35"/>
                  </a:lnTo>
                  <a:lnTo>
                    <a:pt x="124" y="45"/>
                  </a:lnTo>
                  <a:lnTo>
                    <a:pt x="124" y="54"/>
                  </a:lnTo>
                  <a:lnTo>
                    <a:pt x="124" y="59"/>
                  </a:lnTo>
                  <a:lnTo>
                    <a:pt x="123" y="64"/>
                  </a:lnTo>
                  <a:lnTo>
                    <a:pt x="122" y="69"/>
                  </a:lnTo>
                  <a:lnTo>
                    <a:pt x="119" y="73"/>
                  </a:lnTo>
                  <a:lnTo>
                    <a:pt x="114" y="72"/>
                  </a:lnTo>
                  <a:lnTo>
                    <a:pt x="108" y="71"/>
                  </a:lnTo>
                  <a:lnTo>
                    <a:pt x="103" y="72"/>
                  </a:lnTo>
                  <a:lnTo>
                    <a:pt x="96" y="73"/>
                  </a:lnTo>
                  <a:lnTo>
                    <a:pt x="83" y="78"/>
                  </a:lnTo>
                  <a:lnTo>
                    <a:pt x="71" y="85"/>
                  </a:lnTo>
                  <a:lnTo>
                    <a:pt x="46" y="103"/>
                  </a:lnTo>
                  <a:lnTo>
                    <a:pt x="26" y="117"/>
                  </a:lnTo>
                  <a:lnTo>
                    <a:pt x="23" y="112"/>
                  </a:lnTo>
                  <a:lnTo>
                    <a:pt x="13" y="101"/>
                  </a:lnTo>
                  <a:lnTo>
                    <a:pt x="4" y="89"/>
                  </a:lnTo>
                  <a:lnTo>
                    <a:pt x="0" y="79"/>
                  </a:lnTo>
                  <a:lnTo>
                    <a:pt x="1" y="76"/>
                  </a:lnTo>
                  <a:lnTo>
                    <a:pt x="2" y="72"/>
                  </a:lnTo>
                  <a:lnTo>
                    <a:pt x="5" y="67"/>
                  </a:lnTo>
                  <a:lnTo>
                    <a:pt x="9" y="62"/>
                  </a:lnTo>
                  <a:lnTo>
                    <a:pt x="17" y="52"/>
                  </a:lnTo>
                  <a:lnTo>
                    <a:pt x="27" y="42"/>
                  </a:lnTo>
                  <a:lnTo>
                    <a:pt x="48" y="22"/>
                  </a:lnTo>
                  <a:lnTo>
                    <a:pt x="60" y="12"/>
                  </a:lnTo>
                  <a:lnTo>
                    <a:pt x="73" y="12"/>
                  </a:lnTo>
                  <a:lnTo>
                    <a:pt x="86" y="12"/>
                  </a:lnTo>
                  <a:lnTo>
                    <a:pt x="100" y="6"/>
                  </a:lnTo>
                  <a:lnTo>
                    <a:pt x="113" y="0"/>
                  </a:lnTo>
                </a:path>
              </a:pathLst>
            </a:custGeom>
            <a:grpFill/>
            <a:ln w="9525" cmpd="sng">
              <a:noFill/>
              <a:prstDash val="solid"/>
              <a:round/>
              <a:headEnd/>
              <a:tailEnd/>
            </a:ln>
          </p:spPr>
          <p:txBody>
            <a:bodyPr/>
            <a:lstStyle/>
            <a:p>
              <a:endParaRPr lang="en-US" sz="2178"/>
            </a:p>
          </p:txBody>
        </p:sp>
        <p:sp>
          <p:nvSpPr>
            <p:cNvPr id="192" name="Freeform 256">
              <a:extLst>
                <a:ext uri="{FF2B5EF4-FFF2-40B4-BE49-F238E27FC236}">
                  <a16:creationId xmlns:a16="http://schemas.microsoft.com/office/drawing/2014/main" id="{D46FD142-EC18-451E-BBF2-2B967E1D89A5}"/>
                </a:ext>
              </a:extLst>
            </p:cNvPr>
            <p:cNvSpPr>
              <a:spLocks/>
            </p:cNvSpPr>
            <p:nvPr>
              <p:custDataLst>
                <p:tags r:id="rId183"/>
              </p:custDataLst>
            </p:nvPr>
          </p:nvSpPr>
          <p:spPr bwMode="auto">
            <a:xfrm>
              <a:off x="5041900" y="2395538"/>
              <a:ext cx="503238" cy="473075"/>
            </a:xfrm>
            <a:custGeom>
              <a:avLst/>
              <a:gdLst>
                <a:gd name="T0" fmla="*/ 928 w 1156"/>
                <a:gd name="T1" fmla="*/ 191 h 900"/>
                <a:gd name="T2" fmla="*/ 859 w 1156"/>
                <a:gd name="T3" fmla="*/ 162 h 900"/>
                <a:gd name="T4" fmla="*/ 773 w 1156"/>
                <a:gd name="T5" fmla="*/ 111 h 900"/>
                <a:gd name="T6" fmla="*/ 617 w 1156"/>
                <a:gd name="T7" fmla="*/ 104 h 900"/>
                <a:gd name="T8" fmla="*/ 551 w 1156"/>
                <a:gd name="T9" fmla="*/ 154 h 900"/>
                <a:gd name="T10" fmla="*/ 504 w 1156"/>
                <a:gd name="T11" fmla="*/ 179 h 900"/>
                <a:gd name="T12" fmla="*/ 426 w 1156"/>
                <a:gd name="T13" fmla="*/ 197 h 900"/>
                <a:gd name="T14" fmla="*/ 383 w 1156"/>
                <a:gd name="T15" fmla="*/ 199 h 900"/>
                <a:gd name="T16" fmla="*/ 355 w 1156"/>
                <a:gd name="T17" fmla="*/ 173 h 900"/>
                <a:gd name="T18" fmla="*/ 260 w 1156"/>
                <a:gd name="T19" fmla="*/ 136 h 900"/>
                <a:gd name="T20" fmla="*/ 228 w 1156"/>
                <a:gd name="T21" fmla="*/ 86 h 900"/>
                <a:gd name="T22" fmla="*/ 220 w 1156"/>
                <a:gd name="T23" fmla="*/ 23 h 900"/>
                <a:gd name="T24" fmla="*/ 188 w 1156"/>
                <a:gd name="T25" fmla="*/ 1 h 900"/>
                <a:gd name="T26" fmla="*/ 155 w 1156"/>
                <a:gd name="T27" fmla="*/ 21 h 900"/>
                <a:gd name="T28" fmla="*/ 136 w 1156"/>
                <a:gd name="T29" fmla="*/ 67 h 900"/>
                <a:gd name="T30" fmla="*/ 79 w 1156"/>
                <a:gd name="T31" fmla="*/ 54 h 900"/>
                <a:gd name="T32" fmla="*/ 4 w 1156"/>
                <a:gd name="T33" fmla="*/ 16 h 900"/>
                <a:gd name="T34" fmla="*/ 5 w 1156"/>
                <a:gd name="T35" fmla="*/ 72 h 900"/>
                <a:gd name="T36" fmla="*/ 45 w 1156"/>
                <a:gd name="T37" fmla="*/ 146 h 900"/>
                <a:gd name="T38" fmla="*/ 73 w 1156"/>
                <a:gd name="T39" fmla="*/ 205 h 900"/>
                <a:gd name="T40" fmla="*/ 135 w 1156"/>
                <a:gd name="T41" fmla="*/ 284 h 900"/>
                <a:gd name="T42" fmla="*/ 122 w 1156"/>
                <a:gd name="T43" fmla="*/ 316 h 900"/>
                <a:gd name="T44" fmla="*/ 133 w 1156"/>
                <a:gd name="T45" fmla="*/ 370 h 900"/>
                <a:gd name="T46" fmla="*/ 188 w 1156"/>
                <a:gd name="T47" fmla="*/ 428 h 900"/>
                <a:gd name="T48" fmla="*/ 259 w 1156"/>
                <a:gd name="T49" fmla="*/ 456 h 900"/>
                <a:gd name="T50" fmla="*/ 259 w 1156"/>
                <a:gd name="T51" fmla="*/ 524 h 900"/>
                <a:gd name="T52" fmla="*/ 335 w 1156"/>
                <a:gd name="T53" fmla="*/ 581 h 900"/>
                <a:gd name="T54" fmla="*/ 423 w 1156"/>
                <a:gd name="T55" fmla="*/ 664 h 900"/>
                <a:gd name="T56" fmla="*/ 471 w 1156"/>
                <a:gd name="T57" fmla="*/ 720 h 900"/>
                <a:gd name="T58" fmla="*/ 504 w 1156"/>
                <a:gd name="T59" fmla="*/ 733 h 900"/>
                <a:gd name="T60" fmla="*/ 542 w 1156"/>
                <a:gd name="T61" fmla="*/ 755 h 900"/>
                <a:gd name="T62" fmla="*/ 598 w 1156"/>
                <a:gd name="T63" fmla="*/ 787 h 900"/>
                <a:gd name="T64" fmla="*/ 685 w 1156"/>
                <a:gd name="T65" fmla="*/ 795 h 900"/>
                <a:gd name="T66" fmla="*/ 732 w 1156"/>
                <a:gd name="T67" fmla="*/ 780 h 900"/>
                <a:gd name="T68" fmla="*/ 779 w 1156"/>
                <a:gd name="T69" fmla="*/ 764 h 900"/>
                <a:gd name="T70" fmla="*/ 801 w 1156"/>
                <a:gd name="T71" fmla="*/ 796 h 900"/>
                <a:gd name="T72" fmla="*/ 813 w 1156"/>
                <a:gd name="T73" fmla="*/ 857 h 900"/>
                <a:gd name="T74" fmla="*/ 874 w 1156"/>
                <a:gd name="T75" fmla="*/ 874 h 900"/>
                <a:gd name="T76" fmla="*/ 1011 w 1156"/>
                <a:gd name="T77" fmla="*/ 892 h 900"/>
                <a:gd name="T78" fmla="*/ 1091 w 1156"/>
                <a:gd name="T79" fmla="*/ 879 h 900"/>
                <a:gd name="T80" fmla="*/ 1099 w 1156"/>
                <a:gd name="T81" fmla="*/ 831 h 900"/>
                <a:gd name="T82" fmla="*/ 1156 w 1156"/>
                <a:gd name="T83" fmla="*/ 770 h 900"/>
                <a:gd name="T84" fmla="*/ 1132 w 1156"/>
                <a:gd name="T85" fmla="*/ 750 h 900"/>
                <a:gd name="T86" fmla="*/ 1096 w 1156"/>
                <a:gd name="T87" fmla="*/ 708 h 900"/>
                <a:gd name="T88" fmla="*/ 1031 w 1156"/>
                <a:gd name="T89" fmla="*/ 643 h 900"/>
                <a:gd name="T90" fmla="*/ 1018 w 1156"/>
                <a:gd name="T91" fmla="*/ 603 h 900"/>
                <a:gd name="T92" fmla="*/ 1044 w 1156"/>
                <a:gd name="T93" fmla="*/ 559 h 900"/>
                <a:gd name="T94" fmla="*/ 1048 w 1156"/>
                <a:gd name="T95" fmla="*/ 526 h 900"/>
                <a:gd name="T96" fmla="*/ 1030 w 1156"/>
                <a:gd name="T97" fmla="*/ 512 h 900"/>
                <a:gd name="T98" fmla="*/ 983 w 1156"/>
                <a:gd name="T99" fmla="*/ 507 h 900"/>
                <a:gd name="T100" fmla="*/ 954 w 1156"/>
                <a:gd name="T101" fmla="*/ 453 h 900"/>
                <a:gd name="T102" fmla="*/ 937 w 1156"/>
                <a:gd name="T103" fmla="*/ 373 h 900"/>
                <a:gd name="T104" fmla="*/ 924 w 1156"/>
                <a:gd name="T105" fmla="*/ 357 h 900"/>
                <a:gd name="T106" fmla="*/ 940 w 1156"/>
                <a:gd name="T107" fmla="*/ 334 h 900"/>
                <a:gd name="T108" fmla="*/ 960 w 1156"/>
                <a:gd name="T109" fmla="*/ 293 h 9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156" h="900">
                  <a:moveTo>
                    <a:pt x="963" y="271"/>
                  </a:moveTo>
                  <a:lnTo>
                    <a:pt x="954" y="252"/>
                  </a:lnTo>
                  <a:lnTo>
                    <a:pt x="948" y="234"/>
                  </a:lnTo>
                  <a:lnTo>
                    <a:pt x="941" y="213"/>
                  </a:lnTo>
                  <a:lnTo>
                    <a:pt x="937" y="191"/>
                  </a:lnTo>
                  <a:lnTo>
                    <a:pt x="928" y="191"/>
                  </a:lnTo>
                  <a:lnTo>
                    <a:pt x="920" y="190"/>
                  </a:lnTo>
                  <a:lnTo>
                    <a:pt x="913" y="189"/>
                  </a:lnTo>
                  <a:lnTo>
                    <a:pt x="906" y="187"/>
                  </a:lnTo>
                  <a:lnTo>
                    <a:pt x="893" y="183"/>
                  </a:lnTo>
                  <a:lnTo>
                    <a:pt x="881" y="177"/>
                  </a:lnTo>
                  <a:lnTo>
                    <a:pt x="859" y="162"/>
                  </a:lnTo>
                  <a:lnTo>
                    <a:pt x="839" y="145"/>
                  </a:lnTo>
                  <a:lnTo>
                    <a:pt x="828" y="137"/>
                  </a:lnTo>
                  <a:lnTo>
                    <a:pt x="816" y="129"/>
                  </a:lnTo>
                  <a:lnTo>
                    <a:pt x="803" y="122"/>
                  </a:lnTo>
                  <a:lnTo>
                    <a:pt x="789" y="116"/>
                  </a:lnTo>
                  <a:lnTo>
                    <a:pt x="773" y="111"/>
                  </a:lnTo>
                  <a:lnTo>
                    <a:pt x="755" y="106"/>
                  </a:lnTo>
                  <a:lnTo>
                    <a:pt x="745" y="105"/>
                  </a:lnTo>
                  <a:lnTo>
                    <a:pt x="734" y="104"/>
                  </a:lnTo>
                  <a:lnTo>
                    <a:pt x="723" y="104"/>
                  </a:lnTo>
                  <a:lnTo>
                    <a:pt x="711" y="104"/>
                  </a:lnTo>
                  <a:lnTo>
                    <a:pt x="617" y="104"/>
                  </a:lnTo>
                  <a:lnTo>
                    <a:pt x="609" y="113"/>
                  </a:lnTo>
                  <a:lnTo>
                    <a:pt x="587" y="129"/>
                  </a:lnTo>
                  <a:lnTo>
                    <a:pt x="576" y="138"/>
                  </a:lnTo>
                  <a:lnTo>
                    <a:pt x="565" y="146"/>
                  </a:lnTo>
                  <a:lnTo>
                    <a:pt x="556" y="152"/>
                  </a:lnTo>
                  <a:lnTo>
                    <a:pt x="551" y="154"/>
                  </a:lnTo>
                  <a:lnTo>
                    <a:pt x="542" y="155"/>
                  </a:lnTo>
                  <a:lnTo>
                    <a:pt x="532" y="157"/>
                  </a:lnTo>
                  <a:lnTo>
                    <a:pt x="522" y="159"/>
                  </a:lnTo>
                  <a:lnTo>
                    <a:pt x="512" y="160"/>
                  </a:lnTo>
                  <a:lnTo>
                    <a:pt x="518" y="173"/>
                  </a:lnTo>
                  <a:lnTo>
                    <a:pt x="504" y="179"/>
                  </a:lnTo>
                  <a:lnTo>
                    <a:pt x="490" y="184"/>
                  </a:lnTo>
                  <a:lnTo>
                    <a:pt x="478" y="188"/>
                  </a:lnTo>
                  <a:lnTo>
                    <a:pt x="465" y="192"/>
                  </a:lnTo>
                  <a:lnTo>
                    <a:pt x="453" y="194"/>
                  </a:lnTo>
                  <a:lnTo>
                    <a:pt x="439" y="196"/>
                  </a:lnTo>
                  <a:lnTo>
                    <a:pt x="426" y="197"/>
                  </a:lnTo>
                  <a:lnTo>
                    <a:pt x="412" y="197"/>
                  </a:lnTo>
                  <a:lnTo>
                    <a:pt x="405" y="198"/>
                  </a:lnTo>
                  <a:lnTo>
                    <a:pt x="398" y="199"/>
                  </a:lnTo>
                  <a:lnTo>
                    <a:pt x="393" y="200"/>
                  </a:lnTo>
                  <a:lnTo>
                    <a:pt x="389" y="200"/>
                  </a:lnTo>
                  <a:lnTo>
                    <a:pt x="383" y="199"/>
                  </a:lnTo>
                  <a:lnTo>
                    <a:pt x="379" y="197"/>
                  </a:lnTo>
                  <a:lnTo>
                    <a:pt x="371" y="194"/>
                  </a:lnTo>
                  <a:lnTo>
                    <a:pt x="367" y="190"/>
                  </a:lnTo>
                  <a:lnTo>
                    <a:pt x="363" y="184"/>
                  </a:lnTo>
                  <a:lnTo>
                    <a:pt x="358" y="179"/>
                  </a:lnTo>
                  <a:lnTo>
                    <a:pt x="355" y="173"/>
                  </a:lnTo>
                  <a:lnTo>
                    <a:pt x="351" y="168"/>
                  </a:lnTo>
                  <a:lnTo>
                    <a:pt x="345" y="163"/>
                  </a:lnTo>
                  <a:lnTo>
                    <a:pt x="338" y="160"/>
                  </a:lnTo>
                  <a:lnTo>
                    <a:pt x="316" y="153"/>
                  </a:lnTo>
                  <a:lnTo>
                    <a:pt x="280" y="142"/>
                  </a:lnTo>
                  <a:lnTo>
                    <a:pt x="260" y="136"/>
                  </a:lnTo>
                  <a:lnTo>
                    <a:pt x="244" y="128"/>
                  </a:lnTo>
                  <a:lnTo>
                    <a:pt x="237" y="124"/>
                  </a:lnTo>
                  <a:lnTo>
                    <a:pt x="232" y="120"/>
                  </a:lnTo>
                  <a:lnTo>
                    <a:pt x="228" y="116"/>
                  </a:lnTo>
                  <a:lnTo>
                    <a:pt x="225" y="111"/>
                  </a:lnTo>
                  <a:lnTo>
                    <a:pt x="228" y="86"/>
                  </a:lnTo>
                  <a:lnTo>
                    <a:pt x="228" y="65"/>
                  </a:lnTo>
                  <a:lnTo>
                    <a:pt x="228" y="56"/>
                  </a:lnTo>
                  <a:lnTo>
                    <a:pt x="226" y="46"/>
                  </a:lnTo>
                  <a:lnTo>
                    <a:pt x="224" y="37"/>
                  </a:lnTo>
                  <a:lnTo>
                    <a:pt x="222" y="30"/>
                  </a:lnTo>
                  <a:lnTo>
                    <a:pt x="220" y="23"/>
                  </a:lnTo>
                  <a:lnTo>
                    <a:pt x="217" y="17"/>
                  </a:lnTo>
                  <a:lnTo>
                    <a:pt x="212" y="12"/>
                  </a:lnTo>
                  <a:lnTo>
                    <a:pt x="207" y="8"/>
                  </a:lnTo>
                  <a:lnTo>
                    <a:pt x="201" y="5"/>
                  </a:lnTo>
                  <a:lnTo>
                    <a:pt x="195" y="2"/>
                  </a:lnTo>
                  <a:lnTo>
                    <a:pt x="188" y="1"/>
                  </a:lnTo>
                  <a:lnTo>
                    <a:pt x="179" y="0"/>
                  </a:lnTo>
                  <a:lnTo>
                    <a:pt x="174" y="1"/>
                  </a:lnTo>
                  <a:lnTo>
                    <a:pt x="168" y="3"/>
                  </a:lnTo>
                  <a:lnTo>
                    <a:pt x="164" y="7"/>
                  </a:lnTo>
                  <a:lnTo>
                    <a:pt x="161" y="11"/>
                  </a:lnTo>
                  <a:lnTo>
                    <a:pt x="155" y="21"/>
                  </a:lnTo>
                  <a:lnTo>
                    <a:pt x="151" y="34"/>
                  </a:lnTo>
                  <a:lnTo>
                    <a:pt x="147" y="46"/>
                  </a:lnTo>
                  <a:lnTo>
                    <a:pt x="144" y="57"/>
                  </a:lnTo>
                  <a:lnTo>
                    <a:pt x="142" y="62"/>
                  </a:lnTo>
                  <a:lnTo>
                    <a:pt x="139" y="65"/>
                  </a:lnTo>
                  <a:lnTo>
                    <a:pt x="136" y="67"/>
                  </a:lnTo>
                  <a:lnTo>
                    <a:pt x="133" y="68"/>
                  </a:lnTo>
                  <a:lnTo>
                    <a:pt x="125" y="68"/>
                  </a:lnTo>
                  <a:lnTo>
                    <a:pt x="118" y="66"/>
                  </a:lnTo>
                  <a:lnTo>
                    <a:pt x="109" y="64"/>
                  </a:lnTo>
                  <a:lnTo>
                    <a:pt x="100" y="62"/>
                  </a:lnTo>
                  <a:lnTo>
                    <a:pt x="79" y="54"/>
                  </a:lnTo>
                  <a:lnTo>
                    <a:pt x="58" y="46"/>
                  </a:lnTo>
                  <a:lnTo>
                    <a:pt x="39" y="38"/>
                  </a:lnTo>
                  <a:lnTo>
                    <a:pt x="21" y="29"/>
                  </a:lnTo>
                  <a:lnTo>
                    <a:pt x="15" y="24"/>
                  </a:lnTo>
                  <a:lnTo>
                    <a:pt x="8" y="20"/>
                  </a:lnTo>
                  <a:lnTo>
                    <a:pt x="4" y="16"/>
                  </a:lnTo>
                  <a:lnTo>
                    <a:pt x="0" y="12"/>
                  </a:lnTo>
                  <a:lnTo>
                    <a:pt x="0" y="25"/>
                  </a:lnTo>
                  <a:lnTo>
                    <a:pt x="0" y="37"/>
                  </a:lnTo>
                  <a:lnTo>
                    <a:pt x="0" y="49"/>
                  </a:lnTo>
                  <a:lnTo>
                    <a:pt x="1" y="62"/>
                  </a:lnTo>
                  <a:lnTo>
                    <a:pt x="5" y="72"/>
                  </a:lnTo>
                  <a:lnTo>
                    <a:pt x="7" y="81"/>
                  </a:lnTo>
                  <a:lnTo>
                    <a:pt x="15" y="96"/>
                  </a:lnTo>
                  <a:lnTo>
                    <a:pt x="24" y="111"/>
                  </a:lnTo>
                  <a:lnTo>
                    <a:pt x="33" y="124"/>
                  </a:lnTo>
                  <a:lnTo>
                    <a:pt x="42" y="138"/>
                  </a:lnTo>
                  <a:lnTo>
                    <a:pt x="45" y="146"/>
                  </a:lnTo>
                  <a:lnTo>
                    <a:pt x="49" y="156"/>
                  </a:lnTo>
                  <a:lnTo>
                    <a:pt x="52" y="167"/>
                  </a:lnTo>
                  <a:lnTo>
                    <a:pt x="53" y="179"/>
                  </a:lnTo>
                  <a:lnTo>
                    <a:pt x="60" y="179"/>
                  </a:lnTo>
                  <a:lnTo>
                    <a:pt x="64" y="190"/>
                  </a:lnTo>
                  <a:lnTo>
                    <a:pt x="73" y="205"/>
                  </a:lnTo>
                  <a:lnTo>
                    <a:pt x="83" y="223"/>
                  </a:lnTo>
                  <a:lnTo>
                    <a:pt x="96" y="241"/>
                  </a:lnTo>
                  <a:lnTo>
                    <a:pt x="109" y="258"/>
                  </a:lnTo>
                  <a:lnTo>
                    <a:pt x="122" y="273"/>
                  </a:lnTo>
                  <a:lnTo>
                    <a:pt x="129" y="280"/>
                  </a:lnTo>
                  <a:lnTo>
                    <a:pt x="135" y="284"/>
                  </a:lnTo>
                  <a:lnTo>
                    <a:pt x="141" y="288"/>
                  </a:lnTo>
                  <a:lnTo>
                    <a:pt x="146" y="290"/>
                  </a:lnTo>
                  <a:lnTo>
                    <a:pt x="139" y="296"/>
                  </a:lnTo>
                  <a:lnTo>
                    <a:pt x="130" y="304"/>
                  </a:lnTo>
                  <a:lnTo>
                    <a:pt x="127" y="310"/>
                  </a:lnTo>
                  <a:lnTo>
                    <a:pt x="122" y="316"/>
                  </a:lnTo>
                  <a:lnTo>
                    <a:pt x="120" y="324"/>
                  </a:lnTo>
                  <a:lnTo>
                    <a:pt x="120" y="332"/>
                  </a:lnTo>
                  <a:lnTo>
                    <a:pt x="120" y="341"/>
                  </a:lnTo>
                  <a:lnTo>
                    <a:pt x="123" y="350"/>
                  </a:lnTo>
                  <a:lnTo>
                    <a:pt x="128" y="360"/>
                  </a:lnTo>
                  <a:lnTo>
                    <a:pt x="133" y="370"/>
                  </a:lnTo>
                  <a:lnTo>
                    <a:pt x="140" y="380"/>
                  </a:lnTo>
                  <a:lnTo>
                    <a:pt x="147" y="391"/>
                  </a:lnTo>
                  <a:lnTo>
                    <a:pt x="157" y="401"/>
                  </a:lnTo>
                  <a:lnTo>
                    <a:pt x="167" y="410"/>
                  </a:lnTo>
                  <a:lnTo>
                    <a:pt x="177" y="420"/>
                  </a:lnTo>
                  <a:lnTo>
                    <a:pt x="188" y="428"/>
                  </a:lnTo>
                  <a:lnTo>
                    <a:pt x="200" y="436"/>
                  </a:lnTo>
                  <a:lnTo>
                    <a:pt x="212" y="442"/>
                  </a:lnTo>
                  <a:lnTo>
                    <a:pt x="224" y="449"/>
                  </a:lnTo>
                  <a:lnTo>
                    <a:pt x="236" y="453"/>
                  </a:lnTo>
                  <a:lnTo>
                    <a:pt x="247" y="455"/>
                  </a:lnTo>
                  <a:lnTo>
                    <a:pt x="259" y="456"/>
                  </a:lnTo>
                  <a:lnTo>
                    <a:pt x="260" y="469"/>
                  </a:lnTo>
                  <a:lnTo>
                    <a:pt x="264" y="483"/>
                  </a:lnTo>
                  <a:lnTo>
                    <a:pt x="265" y="490"/>
                  </a:lnTo>
                  <a:lnTo>
                    <a:pt x="265" y="500"/>
                  </a:lnTo>
                  <a:lnTo>
                    <a:pt x="263" y="511"/>
                  </a:lnTo>
                  <a:lnTo>
                    <a:pt x="259" y="524"/>
                  </a:lnTo>
                  <a:lnTo>
                    <a:pt x="305" y="573"/>
                  </a:lnTo>
                  <a:lnTo>
                    <a:pt x="312" y="574"/>
                  </a:lnTo>
                  <a:lnTo>
                    <a:pt x="319" y="576"/>
                  </a:lnTo>
                  <a:lnTo>
                    <a:pt x="324" y="578"/>
                  </a:lnTo>
                  <a:lnTo>
                    <a:pt x="330" y="580"/>
                  </a:lnTo>
                  <a:lnTo>
                    <a:pt x="335" y="581"/>
                  </a:lnTo>
                  <a:lnTo>
                    <a:pt x="342" y="581"/>
                  </a:lnTo>
                  <a:lnTo>
                    <a:pt x="349" y="578"/>
                  </a:lnTo>
                  <a:lnTo>
                    <a:pt x="358" y="573"/>
                  </a:lnTo>
                  <a:lnTo>
                    <a:pt x="372" y="593"/>
                  </a:lnTo>
                  <a:lnTo>
                    <a:pt x="404" y="639"/>
                  </a:lnTo>
                  <a:lnTo>
                    <a:pt x="423" y="664"/>
                  </a:lnTo>
                  <a:lnTo>
                    <a:pt x="439" y="687"/>
                  </a:lnTo>
                  <a:lnTo>
                    <a:pt x="447" y="697"/>
                  </a:lnTo>
                  <a:lnTo>
                    <a:pt x="455" y="705"/>
                  </a:lnTo>
                  <a:lnTo>
                    <a:pt x="460" y="711"/>
                  </a:lnTo>
                  <a:lnTo>
                    <a:pt x="465" y="714"/>
                  </a:lnTo>
                  <a:lnTo>
                    <a:pt x="471" y="720"/>
                  </a:lnTo>
                  <a:lnTo>
                    <a:pt x="479" y="727"/>
                  </a:lnTo>
                  <a:lnTo>
                    <a:pt x="483" y="729"/>
                  </a:lnTo>
                  <a:lnTo>
                    <a:pt x="488" y="731"/>
                  </a:lnTo>
                  <a:lnTo>
                    <a:pt x="493" y="733"/>
                  </a:lnTo>
                  <a:lnTo>
                    <a:pt x="498" y="733"/>
                  </a:lnTo>
                  <a:lnTo>
                    <a:pt x="504" y="733"/>
                  </a:lnTo>
                  <a:lnTo>
                    <a:pt x="512" y="733"/>
                  </a:lnTo>
                  <a:lnTo>
                    <a:pt x="522" y="733"/>
                  </a:lnTo>
                  <a:lnTo>
                    <a:pt x="532" y="733"/>
                  </a:lnTo>
                  <a:lnTo>
                    <a:pt x="533" y="741"/>
                  </a:lnTo>
                  <a:lnTo>
                    <a:pt x="537" y="748"/>
                  </a:lnTo>
                  <a:lnTo>
                    <a:pt x="542" y="755"/>
                  </a:lnTo>
                  <a:lnTo>
                    <a:pt x="547" y="761"/>
                  </a:lnTo>
                  <a:lnTo>
                    <a:pt x="554" y="766"/>
                  </a:lnTo>
                  <a:lnTo>
                    <a:pt x="561" y="771"/>
                  </a:lnTo>
                  <a:lnTo>
                    <a:pt x="570" y="776"/>
                  </a:lnTo>
                  <a:lnTo>
                    <a:pt x="579" y="781"/>
                  </a:lnTo>
                  <a:lnTo>
                    <a:pt x="598" y="787"/>
                  </a:lnTo>
                  <a:lnTo>
                    <a:pt x="616" y="791"/>
                  </a:lnTo>
                  <a:lnTo>
                    <a:pt x="635" y="794"/>
                  </a:lnTo>
                  <a:lnTo>
                    <a:pt x="651" y="795"/>
                  </a:lnTo>
                  <a:lnTo>
                    <a:pt x="663" y="795"/>
                  </a:lnTo>
                  <a:lnTo>
                    <a:pt x="671" y="795"/>
                  </a:lnTo>
                  <a:lnTo>
                    <a:pt x="685" y="795"/>
                  </a:lnTo>
                  <a:lnTo>
                    <a:pt x="700" y="793"/>
                  </a:lnTo>
                  <a:lnTo>
                    <a:pt x="706" y="792"/>
                  </a:lnTo>
                  <a:lnTo>
                    <a:pt x="713" y="790"/>
                  </a:lnTo>
                  <a:lnTo>
                    <a:pt x="718" y="787"/>
                  </a:lnTo>
                  <a:lnTo>
                    <a:pt x="724" y="783"/>
                  </a:lnTo>
                  <a:lnTo>
                    <a:pt x="732" y="780"/>
                  </a:lnTo>
                  <a:lnTo>
                    <a:pt x="742" y="773"/>
                  </a:lnTo>
                  <a:lnTo>
                    <a:pt x="749" y="769"/>
                  </a:lnTo>
                  <a:lnTo>
                    <a:pt x="756" y="766"/>
                  </a:lnTo>
                  <a:lnTo>
                    <a:pt x="763" y="764"/>
                  </a:lnTo>
                  <a:lnTo>
                    <a:pt x="771" y="764"/>
                  </a:lnTo>
                  <a:lnTo>
                    <a:pt x="779" y="764"/>
                  </a:lnTo>
                  <a:lnTo>
                    <a:pt x="785" y="767"/>
                  </a:lnTo>
                  <a:lnTo>
                    <a:pt x="790" y="771"/>
                  </a:lnTo>
                  <a:lnTo>
                    <a:pt x="794" y="775"/>
                  </a:lnTo>
                  <a:lnTo>
                    <a:pt x="796" y="782"/>
                  </a:lnTo>
                  <a:lnTo>
                    <a:pt x="798" y="789"/>
                  </a:lnTo>
                  <a:lnTo>
                    <a:pt x="801" y="796"/>
                  </a:lnTo>
                  <a:lnTo>
                    <a:pt x="802" y="804"/>
                  </a:lnTo>
                  <a:lnTo>
                    <a:pt x="803" y="820"/>
                  </a:lnTo>
                  <a:lnTo>
                    <a:pt x="805" y="837"/>
                  </a:lnTo>
                  <a:lnTo>
                    <a:pt x="807" y="845"/>
                  </a:lnTo>
                  <a:lnTo>
                    <a:pt x="809" y="851"/>
                  </a:lnTo>
                  <a:lnTo>
                    <a:pt x="813" y="857"/>
                  </a:lnTo>
                  <a:lnTo>
                    <a:pt x="817" y="862"/>
                  </a:lnTo>
                  <a:lnTo>
                    <a:pt x="822" y="865"/>
                  </a:lnTo>
                  <a:lnTo>
                    <a:pt x="828" y="867"/>
                  </a:lnTo>
                  <a:lnTo>
                    <a:pt x="838" y="869"/>
                  </a:lnTo>
                  <a:lnTo>
                    <a:pt x="849" y="871"/>
                  </a:lnTo>
                  <a:lnTo>
                    <a:pt x="874" y="874"/>
                  </a:lnTo>
                  <a:lnTo>
                    <a:pt x="897" y="875"/>
                  </a:lnTo>
                  <a:lnTo>
                    <a:pt x="925" y="876"/>
                  </a:lnTo>
                  <a:lnTo>
                    <a:pt x="948" y="878"/>
                  </a:lnTo>
                  <a:lnTo>
                    <a:pt x="970" y="882"/>
                  </a:lnTo>
                  <a:lnTo>
                    <a:pt x="991" y="887"/>
                  </a:lnTo>
                  <a:lnTo>
                    <a:pt x="1011" y="892"/>
                  </a:lnTo>
                  <a:lnTo>
                    <a:pt x="1035" y="896"/>
                  </a:lnTo>
                  <a:lnTo>
                    <a:pt x="1047" y="898"/>
                  </a:lnTo>
                  <a:lnTo>
                    <a:pt x="1060" y="899"/>
                  </a:lnTo>
                  <a:lnTo>
                    <a:pt x="1074" y="900"/>
                  </a:lnTo>
                  <a:lnTo>
                    <a:pt x="1089" y="900"/>
                  </a:lnTo>
                  <a:lnTo>
                    <a:pt x="1091" y="879"/>
                  </a:lnTo>
                  <a:lnTo>
                    <a:pt x="1093" y="865"/>
                  </a:lnTo>
                  <a:lnTo>
                    <a:pt x="1095" y="854"/>
                  </a:lnTo>
                  <a:lnTo>
                    <a:pt x="1096" y="844"/>
                  </a:lnTo>
                  <a:lnTo>
                    <a:pt x="1096" y="840"/>
                  </a:lnTo>
                  <a:lnTo>
                    <a:pt x="1097" y="836"/>
                  </a:lnTo>
                  <a:lnTo>
                    <a:pt x="1099" y="831"/>
                  </a:lnTo>
                  <a:lnTo>
                    <a:pt x="1102" y="827"/>
                  </a:lnTo>
                  <a:lnTo>
                    <a:pt x="1108" y="820"/>
                  </a:lnTo>
                  <a:lnTo>
                    <a:pt x="1116" y="814"/>
                  </a:lnTo>
                  <a:lnTo>
                    <a:pt x="1136" y="802"/>
                  </a:lnTo>
                  <a:lnTo>
                    <a:pt x="1156" y="789"/>
                  </a:lnTo>
                  <a:lnTo>
                    <a:pt x="1156" y="770"/>
                  </a:lnTo>
                  <a:lnTo>
                    <a:pt x="1151" y="769"/>
                  </a:lnTo>
                  <a:lnTo>
                    <a:pt x="1147" y="768"/>
                  </a:lnTo>
                  <a:lnTo>
                    <a:pt x="1143" y="766"/>
                  </a:lnTo>
                  <a:lnTo>
                    <a:pt x="1140" y="764"/>
                  </a:lnTo>
                  <a:lnTo>
                    <a:pt x="1136" y="758"/>
                  </a:lnTo>
                  <a:lnTo>
                    <a:pt x="1132" y="750"/>
                  </a:lnTo>
                  <a:lnTo>
                    <a:pt x="1130" y="734"/>
                  </a:lnTo>
                  <a:lnTo>
                    <a:pt x="1129" y="720"/>
                  </a:lnTo>
                  <a:lnTo>
                    <a:pt x="1121" y="719"/>
                  </a:lnTo>
                  <a:lnTo>
                    <a:pt x="1114" y="717"/>
                  </a:lnTo>
                  <a:lnTo>
                    <a:pt x="1105" y="713"/>
                  </a:lnTo>
                  <a:lnTo>
                    <a:pt x="1096" y="708"/>
                  </a:lnTo>
                  <a:lnTo>
                    <a:pt x="1087" y="701"/>
                  </a:lnTo>
                  <a:lnTo>
                    <a:pt x="1077" y="694"/>
                  </a:lnTo>
                  <a:lnTo>
                    <a:pt x="1069" y="686"/>
                  </a:lnTo>
                  <a:lnTo>
                    <a:pt x="1061" y="678"/>
                  </a:lnTo>
                  <a:lnTo>
                    <a:pt x="1044" y="660"/>
                  </a:lnTo>
                  <a:lnTo>
                    <a:pt x="1031" y="643"/>
                  </a:lnTo>
                  <a:lnTo>
                    <a:pt x="1026" y="635"/>
                  </a:lnTo>
                  <a:lnTo>
                    <a:pt x="1021" y="628"/>
                  </a:lnTo>
                  <a:lnTo>
                    <a:pt x="1018" y="622"/>
                  </a:lnTo>
                  <a:lnTo>
                    <a:pt x="1016" y="616"/>
                  </a:lnTo>
                  <a:lnTo>
                    <a:pt x="1017" y="609"/>
                  </a:lnTo>
                  <a:lnTo>
                    <a:pt x="1018" y="603"/>
                  </a:lnTo>
                  <a:lnTo>
                    <a:pt x="1019" y="598"/>
                  </a:lnTo>
                  <a:lnTo>
                    <a:pt x="1021" y="593"/>
                  </a:lnTo>
                  <a:lnTo>
                    <a:pt x="1027" y="584"/>
                  </a:lnTo>
                  <a:lnTo>
                    <a:pt x="1033" y="576"/>
                  </a:lnTo>
                  <a:lnTo>
                    <a:pt x="1039" y="568"/>
                  </a:lnTo>
                  <a:lnTo>
                    <a:pt x="1044" y="559"/>
                  </a:lnTo>
                  <a:lnTo>
                    <a:pt x="1047" y="553"/>
                  </a:lnTo>
                  <a:lnTo>
                    <a:pt x="1048" y="548"/>
                  </a:lnTo>
                  <a:lnTo>
                    <a:pt x="1049" y="542"/>
                  </a:lnTo>
                  <a:lnTo>
                    <a:pt x="1050" y="536"/>
                  </a:lnTo>
                  <a:lnTo>
                    <a:pt x="1049" y="531"/>
                  </a:lnTo>
                  <a:lnTo>
                    <a:pt x="1048" y="526"/>
                  </a:lnTo>
                  <a:lnTo>
                    <a:pt x="1047" y="522"/>
                  </a:lnTo>
                  <a:lnTo>
                    <a:pt x="1044" y="519"/>
                  </a:lnTo>
                  <a:lnTo>
                    <a:pt x="1041" y="517"/>
                  </a:lnTo>
                  <a:lnTo>
                    <a:pt x="1038" y="515"/>
                  </a:lnTo>
                  <a:lnTo>
                    <a:pt x="1035" y="513"/>
                  </a:lnTo>
                  <a:lnTo>
                    <a:pt x="1030" y="512"/>
                  </a:lnTo>
                  <a:lnTo>
                    <a:pt x="1013" y="511"/>
                  </a:lnTo>
                  <a:lnTo>
                    <a:pt x="996" y="512"/>
                  </a:lnTo>
                  <a:lnTo>
                    <a:pt x="993" y="511"/>
                  </a:lnTo>
                  <a:lnTo>
                    <a:pt x="990" y="510"/>
                  </a:lnTo>
                  <a:lnTo>
                    <a:pt x="986" y="509"/>
                  </a:lnTo>
                  <a:lnTo>
                    <a:pt x="983" y="507"/>
                  </a:lnTo>
                  <a:lnTo>
                    <a:pt x="976" y="501"/>
                  </a:lnTo>
                  <a:lnTo>
                    <a:pt x="971" y="493"/>
                  </a:lnTo>
                  <a:lnTo>
                    <a:pt x="966" y="485"/>
                  </a:lnTo>
                  <a:lnTo>
                    <a:pt x="962" y="475"/>
                  </a:lnTo>
                  <a:lnTo>
                    <a:pt x="958" y="464"/>
                  </a:lnTo>
                  <a:lnTo>
                    <a:pt x="954" y="453"/>
                  </a:lnTo>
                  <a:lnTo>
                    <a:pt x="950" y="429"/>
                  </a:lnTo>
                  <a:lnTo>
                    <a:pt x="946" y="407"/>
                  </a:lnTo>
                  <a:lnTo>
                    <a:pt x="943" y="389"/>
                  </a:lnTo>
                  <a:lnTo>
                    <a:pt x="943" y="375"/>
                  </a:lnTo>
                  <a:lnTo>
                    <a:pt x="940" y="375"/>
                  </a:lnTo>
                  <a:lnTo>
                    <a:pt x="937" y="373"/>
                  </a:lnTo>
                  <a:lnTo>
                    <a:pt x="934" y="371"/>
                  </a:lnTo>
                  <a:lnTo>
                    <a:pt x="931" y="369"/>
                  </a:lnTo>
                  <a:lnTo>
                    <a:pt x="928" y="366"/>
                  </a:lnTo>
                  <a:lnTo>
                    <a:pt x="926" y="363"/>
                  </a:lnTo>
                  <a:lnTo>
                    <a:pt x="924" y="360"/>
                  </a:lnTo>
                  <a:lnTo>
                    <a:pt x="924" y="357"/>
                  </a:lnTo>
                  <a:lnTo>
                    <a:pt x="924" y="354"/>
                  </a:lnTo>
                  <a:lnTo>
                    <a:pt x="925" y="351"/>
                  </a:lnTo>
                  <a:lnTo>
                    <a:pt x="926" y="348"/>
                  </a:lnTo>
                  <a:lnTo>
                    <a:pt x="928" y="345"/>
                  </a:lnTo>
                  <a:lnTo>
                    <a:pt x="934" y="339"/>
                  </a:lnTo>
                  <a:lnTo>
                    <a:pt x="940" y="334"/>
                  </a:lnTo>
                  <a:lnTo>
                    <a:pt x="946" y="328"/>
                  </a:lnTo>
                  <a:lnTo>
                    <a:pt x="951" y="323"/>
                  </a:lnTo>
                  <a:lnTo>
                    <a:pt x="955" y="318"/>
                  </a:lnTo>
                  <a:lnTo>
                    <a:pt x="957" y="314"/>
                  </a:lnTo>
                  <a:lnTo>
                    <a:pt x="958" y="301"/>
                  </a:lnTo>
                  <a:lnTo>
                    <a:pt x="960" y="293"/>
                  </a:lnTo>
                  <a:lnTo>
                    <a:pt x="962" y="285"/>
                  </a:lnTo>
                  <a:lnTo>
                    <a:pt x="963" y="271"/>
                  </a:lnTo>
                </a:path>
              </a:pathLst>
            </a:custGeom>
            <a:grpFill/>
            <a:ln w="9525" cmpd="sng">
              <a:noFill/>
              <a:prstDash val="solid"/>
              <a:round/>
              <a:headEnd/>
              <a:tailEnd/>
            </a:ln>
          </p:spPr>
          <p:txBody>
            <a:bodyPr/>
            <a:lstStyle/>
            <a:p>
              <a:endParaRPr lang="en-US" sz="2178"/>
            </a:p>
          </p:txBody>
        </p:sp>
        <p:sp>
          <p:nvSpPr>
            <p:cNvPr id="193" name="Freeform 257">
              <a:extLst>
                <a:ext uri="{FF2B5EF4-FFF2-40B4-BE49-F238E27FC236}">
                  <a16:creationId xmlns:a16="http://schemas.microsoft.com/office/drawing/2014/main" id="{FF3543F0-1800-4A0B-A544-D89E69A906F4}"/>
                </a:ext>
              </a:extLst>
            </p:cNvPr>
            <p:cNvSpPr>
              <a:spLocks/>
            </p:cNvSpPr>
            <p:nvPr>
              <p:custDataLst>
                <p:tags r:id="rId184"/>
              </p:custDataLst>
            </p:nvPr>
          </p:nvSpPr>
          <p:spPr bwMode="auto">
            <a:xfrm>
              <a:off x="5065713" y="3052763"/>
              <a:ext cx="247650" cy="228600"/>
            </a:xfrm>
            <a:custGeom>
              <a:avLst/>
              <a:gdLst>
                <a:gd name="T0" fmla="*/ 26 w 571"/>
                <a:gd name="T1" fmla="*/ 190 h 443"/>
                <a:gd name="T2" fmla="*/ 37 w 571"/>
                <a:gd name="T3" fmla="*/ 177 h 443"/>
                <a:gd name="T4" fmla="*/ 41 w 571"/>
                <a:gd name="T5" fmla="*/ 164 h 443"/>
                <a:gd name="T6" fmla="*/ 39 w 571"/>
                <a:gd name="T7" fmla="*/ 129 h 443"/>
                <a:gd name="T8" fmla="*/ 44 w 571"/>
                <a:gd name="T9" fmla="*/ 120 h 443"/>
                <a:gd name="T10" fmla="*/ 55 w 571"/>
                <a:gd name="T11" fmla="*/ 112 h 443"/>
                <a:gd name="T12" fmla="*/ 68 w 571"/>
                <a:gd name="T13" fmla="*/ 107 h 443"/>
                <a:gd name="T14" fmla="*/ 80 w 571"/>
                <a:gd name="T15" fmla="*/ 104 h 443"/>
                <a:gd name="T16" fmla="*/ 103 w 571"/>
                <a:gd name="T17" fmla="*/ 106 h 443"/>
                <a:gd name="T18" fmla="*/ 124 w 571"/>
                <a:gd name="T19" fmla="*/ 109 h 443"/>
                <a:gd name="T20" fmla="*/ 158 w 571"/>
                <a:gd name="T21" fmla="*/ 120 h 443"/>
                <a:gd name="T22" fmla="*/ 184 w 571"/>
                <a:gd name="T23" fmla="*/ 135 h 443"/>
                <a:gd name="T24" fmla="*/ 206 w 571"/>
                <a:gd name="T25" fmla="*/ 154 h 443"/>
                <a:gd name="T26" fmla="*/ 254 w 571"/>
                <a:gd name="T27" fmla="*/ 92 h 443"/>
                <a:gd name="T28" fmla="*/ 285 w 571"/>
                <a:gd name="T29" fmla="*/ 49 h 443"/>
                <a:gd name="T30" fmla="*/ 538 w 571"/>
                <a:gd name="T31" fmla="*/ 43 h 443"/>
                <a:gd name="T32" fmla="*/ 557 w 571"/>
                <a:gd name="T33" fmla="*/ 78 h 443"/>
                <a:gd name="T34" fmla="*/ 562 w 571"/>
                <a:gd name="T35" fmla="*/ 98 h 443"/>
                <a:gd name="T36" fmla="*/ 564 w 571"/>
                <a:gd name="T37" fmla="*/ 123 h 443"/>
                <a:gd name="T38" fmla="*/ 568 w 571"/>
                <a:gd name="T39" fmla="*/ 151 h 443"/>
                <a:gd name="T40" fmla="*/ 571 w 571"/>
                <a:gd name="T41" fmla="*/ 178 h 443"/>
                <a:gd name="T42" fmla="*/ 564 w 571"/>
                <a:gd name="T43" fmla="*/ 180 h 443"/>
                <a:gd name="T44" fmla="*/ 562 w 571"/>
                <a:gd name="T45" fmla="*/ 179 h 443"/>
                <a:gd name="T46" fmla="*/ 558 w 571"/>
                <a:gd name="T47" fmla="*/ 184 h 443"/>
                <a:gd name="T48" fmla="*/ 548 w 571"/>
                <a:gd name="T49" fmla="*/ 207 h 443"/>
                <a:gd name="T50" fmla="*/ 534 w 571"/>
                <a:gd name="T51" fmla="*/ 225 h 443"/>
                <a:gd name="T52" fmla="*/ 515 w 571"/>
                <a:gd name="T53" fmla="*/ 239 h 443"/>
                <a:gd name="T54" fmla="*/ 494 w 571"/>
                <a:gd name="T55" fmla="*/ 249 h 443"/>
                <a:gd name="T56" fmla="*/ 405 w 571"/>
                <a:gd name="T57" fmla="*/ 283 h 443"/>
                <a:gd name="T58" fmla="*/ 347 w 571"/>
                <a:gd name="T59" fmla="*/ 307 h 443"/>
                <a:gd name="T60" fmla="*/ 295 w 571"/>
                <a:gd name="T61" fmla="*/ 328 h 443"/>
                <a:gd name="T62" fmla="*/ 245 w 571"/>
                <a:gd name="T63" fmla="*/ 345 h 443"/>
                <a:gd name="T64" fmla="*/ 186 w 571"/>
                <a:gd name="T65" fmla="*/ 363 h 443"/>
                <a:gd name="T66" fmla="*/ 167 w 571"/>
                <a:gd name="T67" fmla="*/ 371 h 443"/>
                <a:gd name="T68" fmla="*/ 149 w 571"/>
                <a:gd name="T69" fmla="*/ 381 h 443"/>
                <a:gd name="T70" fmla="*/ 119 w 571"/>
                <a:gd name="T71" fmla="*/ 403 h 443"/>
                <a:gd name="T72" fmla="*/ 92 w 571"/>
                <a:gd name="T73" fmla="*/ 426 h 443"/>
                <a:gd name="T74" fmla="*/ 67 w 571"/>
                <a:gd name="T75" fmla="*/ 443 h 443"/>
                <a:gd name="T76" fmla="*/ 50 w 571"/>
                <a:gd name="T77" fmla="*/ 378 h 443"/>
                <a:gd name="T78" fmla="*/ 33 w 571"/>
                <a:gd name="T79" fmla="*/ 313 h 443"/>
                <a:gd name="T80" fmla="*/ 16 w 571"/>
                <a:gd name="T81" fmla="*/ 251 h 443"/>
                <a:gd name="T82" fmla="*/ 0 w 571"/>
                <a:gd name="T83" fmla="*/ 196 h 4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71" h="443">
                  <a:moveTo>
                    <a:pt x="0" y="196"/>
                  </a:moveTo>
                  <a:lnTo>
                    <a:pt x="26" y="190"/>
                  </a:lnTo>
                  <a:lnTo>
                    <a:pt x="33" y="184"/>
                  </a:lnTo>
                  <a:lnTo>
                    <a:pt x="37" y="177"/>
                  </a:lnTo>
                  <a:lnTo>
                    <a:pt x="39" y="171"/>
                  </a:lnTo>
                  <a:lnTo>
                    <a:pt x="41" y="164"/>
                  </a:lnTo>
                  <a:lnTo>
                    <a:pt x="41" y="149"/>
                  </a:lnTo>
                  <a:lnTo>
                    <a:pt x="39" y="129"/>
                  </a:lnTo>
                  <a:lnTo>
                    <a:pt x="41" y="124"/>
                  </a:lnTo>
                  <a:lnTo>
                    <a:pt x="44" y="120"/>
                  </a:lnTo>
                  <a:lnTo>
                    <a:pt x="49" y="116"/>
                  </a:lnTo>
                  <a:lnTo>
                    <a:pt x="55" y="112"/>
                  </a:lnTo>
                  <a:lnTo>
                    <a:pt x="61" y="109"/>
                  </a:lnTo>
                  <a:lnTo>
                    <a:pt x="68" y="107"/>
                  </a:lnTo>
                  <a:lnTo>
                    <a:pt x="75" y="105"/>
                  </a:lnTo>
                  <a:lnTo>
                    <a:pt x="80" y="104"/>
                  </a:lnTo>
                  <a:lnTo>
                    <a:pt x="92" y="105"/>
                  </a:lnTo>
                  <a:lnTo>
                    <a:pt x="103" y="106"/>
                  </a:lnTo>
                  <a:lnTo>
                    <a:pt x="114" y="107"/>
                  </a:lnTo>
                  <a:lnTo>
                    <a:pt x="124" y="109"/>
                  </a:lnTo>
                  <a:lnTo>
                    <a:pt x="142" y="113"/>
                  </a:lnTo>
                  <a:lnTo>
                    <a:pt x="158" y="120"/>
                  </a:lnTo>
                  <a:lnTo>
                    <a:pt x="172" y="127"/>
                  </a:lnTo>
                  <a:lnTo>
                    <a:pt x="184" y="135"/>
                  </a:lnTo>
                  <a:lnTo>
                    <a:pt x="195" y="145"/>
                  </a:lnTo>
                  <a:lnTo>
                    <a:pt x="206" y="154"/>
                  </a:lnTo>
                  <a:lnTo>
                    <a:pt x="227" y="127"/>
                  </a:lnTo>
                  <a:lnTo>
                    <a:pt x="254" y="92"/>
                  </a:lnTo>
                  <a:lnTo>
                    <a:pt x="276" y="62"/>
                  </a:lnTo>
                  <a:lnTo>
                    <a:pt x="285" y="49"/>
                  </a:lnTo>
                  <a:lnTo>
                    <a:pt x="538" y="0"/>
                  </a:lnTo>
                  <a:lnTo>
                    <a:pt x="538" y="43"/>
                  </a:lnTo>
                  <a:lnTo>
                    <a:pt x="548" y="60"/>
                  </a:lnTo>
                  <a:lnTo>
                    <a:pt x="557" y="78"/>
                  </a:lnTo>
                  <a:lnTo>
                    <a:pt x="560" y="87"/>
                  </a:lnTo>
                  <a:lnTo>
                    <a:pt x="562" y="98"/>
                  </a:lnTo>
                  <a:lnTo>
                    <a:pt x="564" y="110"/>
                  </a:lnTo>
                  <a:lnTo>
                    <a:pt x="564" y="123"/>
                  </a:lnTo>
                  <a:lnTo>
                    <a:pt x="565" y="136"/>
                  </a:lnTo>
                  <a:lnTo>
                    <a:pt x="568" y="151"/>
                  </a:lnTo>
                  <a:lnTo>
                    <a:pt x="570" y="164"/>
                  </a:lnTo>
                  <a:lnTo>
                    <a:pt x="571" y="178"/>
                  </a:lnTo>
                  <a:lnTo>
                    <a:pt x="568" y="180"/>
                  </a:lnTo>
                  <a:lnTo>
                    <a:pt x="564" y="180"/>
                  </a:lnTo>
                  <a:lnTo>
                    <a:pt x="563" y="179"/>
                  </a:lnTo>
                  <a:lnTo>
                    <a:pt x="562" y="179"/>
                  </a:lnTo>
                  <a:lnTo>
                    <a:pt x="561" y="179"/>
                  </a:lnTo>
                  <a:lnTo>
                    <a:pt x="558" y="184"/>
                  </a:lnTo>
                  <a:lnTo>
                    <a:pt x="553" y="196"/>
                  </a:lnTo>
                  <a:lnTo>
                    <a:pt x="548" y="207"/>
                  </a:lnTo>
                  <a:lnTo>
                    <a:pt x="541" y="217"/>
                  </a:lnTo>
                  <a:lnTo>
                    <a:pt x="534" y="225"/>
                  </a:lnTo>
                  <a:lnTo>
                    <a:pt x="525" y="232"/>
                  </a:lnTo>
                  <a:lnTo>
                    <a:pt x="515" y="239"/>
                  </a:lnTo>
                  <a:lnTo>
                    <a:pt x="505" y="244"/>
                  </a:lnTo>
                  <a:lnTo>
                    <a:pt x="494" y="249"/>
                  </a:lnTo>
                  <a:lnTo>
                    <a:pt x="449" y="267"/>
                  </a:lnTo>
                  <a:lnTo>
                    <a:pt x="405" y="283"/>
                  </a:lnTo>
                  <a:lnTo>
                    <a:pt x="374" y="296"/>
                  </a:lnTo>
                  <a:lnTo>
                    <a:pt x="347" y="307"/>
                  </a:lnTo>
                  <a:lnTo>
                    <a:pt x="321" y="318"/>
                  </a:lnTo>
                  <a:lnTo>
                    <a:pt x="295" y="328"/>
                  </a:lnTo>
                  <a:lnTo>
                    <a:pt x="270" y="337"/>
                  </a:lnTo>
                  <a:lnTo>
                    <a:pt x="245" y="345"/>
                  </a:lnTo>
                  <a:lnTo>
                    <a:pt x="216" y="354"/>
                  </a:lnTo>
                  <a:lnTo>
                    <a:pt x="186" y="363"/>
                  </a:lnTo>
                  <a:lnTo>
                    <a:pt x="177" y="366"/>
                  </a:lnTo>
                  <a:lnTo>
                    <a:pt x="167" y="371"/>
                  </a:lnTo>
                  <a:lnTo>
                    <a:pt x="158" y="376"/>
                  </a:lnTo>
                  <a:lnTo>
                    <a:pt x="149" y="381"/>
                  </a:lnTo>
                  <a:lnTo>
                    <a:pt x="134" y="392"/>
                  </a:lnTo>
                  <a:lnTo>
                    <a:pt x="119" y="403"/>
                  </a:lnTo>
                  <a:lnTo>
                    <a:pt x="105" y="414"/>
                  </a:lnTo>
                  <a:lnTo>
                    <a:pt x="92" y="426"/>
                  </a:lnTo>
                  <a:lnTo>
                    <a:pt x="79" y="435"/>
                  </a:lnTo>
                  <a:lnTo>
                    <a:pt x="67" y="443"/>
                  </a:lnTo>
                  <a:lnTo>
                    <a:pt x="58" y="410"/>
                  </a:lnTo>
                  <a:lnTo>
                    <a:pt x="50" y="378"/>
                  </a:lnTo>
                  <a:lnTo>
                    <a:pt x="42" y="345"/>
                  </a:lnTo>
                  <a:lnTo>
                    <a:pt x="33" y="313"/>
                  </a:lnTo>
                  <a:lnTo>
                    <a:pt x="24" y="282"/>
                  </a:lnTo>
                  <a:lnTo>
                    <a:pt x="16" y="251"/>
                  </a:lnTo>
                  <a:lnTo>
                    <a:pt x="8" y="223"/>
                  </a:lnTo>
                  <a:lnTo>
                    <a:pt x="0" y="196"/>
                  </a:lnTo>
                </a:path>
              </a:pathLst>
            </a:custGeom>
            <a:grpFill/>
            <a:ln w="9525" cmpd="sng">
              <a:noFill/>
              <a:prstDash val="solid"/>
              <a:round/>
              <a:headEnd/>
              <a:tailEnd/>
            </a:ln>
          </p:spPr>
          <p:txBody>
            <a:bodyPr/>
            <a:lstStyle/>
            <a:p>
              <a:endParaRPr lang="en-US" sz="2178"/>
            </a:p>
          </p:txBody>
        </p:sp>
        <p:sp>
          <p:nvSpPr>
            <p:cNvPr id="194" name="Freeform 258">
              <a:extLst>
                <a:ext uri="{FF2B5EF4-FFF2-40B4-BE49-F238E27FC236}">
                  <a16:creationId xmlns:a16="http://schemas.microsoft.com/office/drawing/2014/main" id="{1E979FD4-AB46-4F5C-8B94-93564EA48EFC}"/>
                </a:ext>
              </a:extLst>
            </p:cNvPr>
            <p:cNvSpPr>
              <a:spLocks/>
            </p:cNvSpPr>
            <p:nvPr>
              <p:custDataLst>
                <p:tags r:id="rId185"/>
              </p:custDataLst>
            </p:nvPr>
          </p:nvSpPr>
          <p:spPr bwMode="auto">
            <a:xfrm>
              <a:off x="5260975" y="2827338"/>
              <a:ext cx="120650" cy="120650"/>
            </a:xfrm>
            <a:custGeom>
              <a:avLst/>
              <a:gdLst>
                <a:gd name="T0" fmla="*/ 0 w 286"/>
                <a:gd name="T1" fmla="*/ 111 h 228"/>
                <a:gd name="T2" fmla="*/ 4 w 286"/>
                <a:gd name="T3" fmla="*/ 109 h 228"/>
                <a:gd name="T4" fmla="*/ 7 w 286"/>
                <a:gd name="T5" fmla="*/ 109 h 228"/>
                <a:gd name="T6" fmla="*/ 10 w 286"/>
                <a:gd name="T7" fmla="*/ 110 h 228"/>
                <a:gd name="T8" fmla="*/ 11 w 286"/>
                <a:gd name="T9" fmla="*/ 111 h 228"/>
                <a:gd name="T10" fmla="*/ 12 w 286"/>
                <a:gd name="T11" fmla="*/ 117 h 228"/>
                <a:gd name="T12" fmla="*/ 13 w 286"/>
                <a:gd name="T13" fmla="*/ 123 h 228"/>
                <a:gd name="T14" fmla="*/ 14 w 286"/>
                <a:gd name="T15" fmla="*/ 128 h 228"/>
                <a:gd name="T16" fmla="*/ 16 w 286"/>
                <a:gd name="T17" fmla="*/ 131 h 228"/>
                <a:gd name="T18" fmla="*/ 19 w 286"/>
                <a:gd name="T19" fmla="*/ 134 h 228"/>
                <a:gd name="T20" fmla="*/ 24 w 286"/>
                <a:gd name="T21" fmla="*/ 136 h 228"/>
                <a:gd name="T22" fmla="*/ 29 w 286"/>
                <a:gd name="T23" fmla="*/ 137 h 228"/>
                <a:gd name="T24" fmla="*/ 37 w 286"/>
                <a:gd name="T25" fmla="*/ 138 h 228"/>
                <a:gd name="T26" fmla="*/ 48 w 286"/>
                <a:gd name="T27" fmla="*/ 138 h 228"/>
                <a:gd name="T28" fmla="*/ 60 w 286"/>
                <a:gd name="T29" fmla="*/ 136 h 228"/>
                <a:gd name="T30" fmla="*/ 98 w 286"/>
                <a:gd name="T31" fmla="*/ 130 h 228"/>
                <a:gd name="T32" fmla="*/ 129 w 286"/>
                <a:gd name="T33" fmla="*/ 122 h 228"/>
                <a:gd name="T34" fmla="*/ 143 w 286"/>
                <a:gd name="T35" fmla="*/ 118 h 228"/>
                <a:gd name="T36" fmla="*/ 156 w 286"/>
                <a:gd name="T37" fmla="*/ 114 h 228"/>
                <a:gd name="T38" fmla="*/ 167 w 286"/>
                <a:gd name="T39" fmla="*/ 109 h 228"/>
                <a:gd name="T40" fmla="*/ 178 w 286"/>
                <a:gd name="T41" fmla="*/ 103 h 228"/>
                <a:gd name="T42" fmla="*/ 188 w 286"/>
                <a:gd name="T43" fmla="*/ 96 h 228"/>
                <a:gd name="T44" fmla="*/ 198 w 286"/>
                <a:gd name="T45" fmla="*/ 87 h 228"/>
                <a:gd name="T46" fmla="*/ 208 w 286"/>
                <a:gd name="T47" fmla="*/ 78 h 228"/>
                <a:gd name="T48" fmla="*/ 219 w 286"/>
                <a:gd name="T49" fmla="*/ 65 h 228"/>
                <a:gd name="T50" fmla="*/ 229 w 286"/>
                <a:gd name="T51" fmla="*/ 52 h 228"/>
                <a:gd name="T52" fmla="*/ 241 w 286"/>
                <a:gd name="T53" fmla="*/ 37 h 228"/>
                <a:gd name="T54" fmla="*/ 253 w 286"/>
                <a:gd name="T55" fmla="*/ 20 h 228"/>
                <a:gd name="T56" fmla="*/ 266 w 286"/>
                <a:gd name="T57" fmla="*/ 0 h 228"/>
                <a:gd name="T58" fmla="*/ 270 w 286"/>
                <a:gd name="T59" fmla="*/ 7 h 228"/>
                <a:gd name="T60" fmla="*/ 274 w 286"/>
                <a:gd name="T61" fmla="*/ 13 h 228"/>
                <a:gd name="T62" fmla="*/ 276 w 286"/>
                <a:gd name="T63" fmla="*/ 20 h 228"/>
                <a:gd name="T64" fmla="*/ 279 w 286"/>
                <a:gd name="T65" fmla="*/ 27 h 228"/>
                <a:gd name="T66" fmla="*/ 282 w 286"/>
                <a:gd name="T67" fmla="*/ 42 h 228"/>
                <a:gd name="T68" fmla="*/ 286 w 286"/>
                <a:gd name="T69" fmla="*/ 62 h 228"/>
                <a:gd name="T70" fmla="*/ 246 w 286"/>
                <a:gd name="T71" fmla="*/ 198 h 228"/>
                <a:gd name="T72" fmla="*/ 226 w 286"/>
                <a:gd name="T73" fmla="*/ 228 h 228"/>
                <a:gd name="T74" fmla="*/ 53 w 286"/>
                <a:gd name="T75" fmla="*/ 210 h 228"/>
                <a:gd name="T76" fmla="*/ 0 w 286"/>
                <a:gd name="T77" fmla="*/ 111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86" h="228">
                  <a:moveTo>
                    <a:pt x="0" y="111"/>
                  </a:moveTo>
                  <a:lnTo>
                    <a:pt x="4" y="109"/>
                  </a:lnTo>
                  <a:lnTo>
                    <a:pt x="7" y="109"/>
                  </a:lnTo>
                  <a:lnTo>
                    <a:pt x="10" y="110"/>
                  </a:lnTo>
                  <a:lnTo>
                    <a:pt x="11" y="111"/>
                  </a:lnTo>
                  <a:lnTo>
                    <a:pt x="12" y="117"/>
                  </a:lnTo>
                  <a:lnTo>
                    <a:pt x="13" y="123"/>
                  </a:lnTo>
                  <a:lnTo>
                    <a:pt x="14" y="128"/>
                  </a:lnTo>
                  <a:lnTo>
                    <a:pt x="16" y="131"/>
                  </a:lnTo>
                  <a:lnTo>
                    <a:pt x="19" y="134"/>
                  </a:lnTo>
                  <a:lnTo>
                    <a:pt x="24" y="136"/>
                  </a:lnTo>
                  <a:lnTo>
                    <a:pt x="29" y="137"/>
                  </a:lnTo>
                  <a:lnTo>
                    <a:pt x="37" y="138"/>
                  </a:lnTo>
                  <a:lnTo>
                    <a:pt x="48" y="138"/>
                  </a:lnTo>
                  <a:lnTo>
                    <a:pt x="60" y="136"/>
                  </a:lnTo>
                  <a:lnTo>
                    <a:pt x="98" y="130"/>
                  </a:lnTo>
                  <a:lnTo>
                    <a:pt x="129" y="122"/>
                  </a:lnTo>
                  <a:lnTo>
                    <a:pt x="143" y="118"/>
                  </a:lnTo>
                  <a:lnTo>
                    <a:pt x="156" y="114"/>
                  </a:lnTo>
                  <a:lnTo>
                    <a:pt x="167" y="109"/>
                  </a:lnTo>
                  <a:lnTo>
                    <a:pt x="178" y="103"/>
                  </a:lnTo>
                  <a:lnTo>
                    <a:pt x="188" y="96"/>
                  </a:lnTo>
                  <a:lnTo>
                    <a:pt x="198" y="87"/>
                  </a:lnTo>
                  <a:lnTo>
                    <a:pt x="208" y="78"/>
                  </a:lnTo>
                  <a:lnTo>
                    <a:pt x="219" y="65"/>
                  </a:lnTo>
                  <a:lnTo>
                    <a:pt x="229" y="52"/>
                  </a:lnTo>
                  <a:lnTo>
                    <a:pt x="241" y="37"/>
                  </a:lnTo>
                  <a:lnTo>
                    <a:pt x="253" y="20"/>
                  </a:lnTo>
                  <a:lnTo>
                    <a:pt x="266" y="0"/>
                  </a:lnTo>
                  <a:lnTo>
                    <a:pt x="270" y="7"/>
                  </a:lnTo>
                  <a:lnTo>
                    <a:pt x="274" y="13"/>
                  </a:lnTo>
                  <a:lnTo>
                    <a:pt x="276" y="20"/>
                  </a:lnTo>
                  <a:lnTo>
                    <a:pt x="279" y="27"/>
                  </a:lnTo>
                  <a:lnTo>
                    <a:pt x="282" y="42"/>
                  </a:lnTo>
                  <a:lnTo>
                    <a:pt x="286" y="62"/>
                  </a:lnTo>
                  <a:lnTo>
                    <a:pt x="246" y="198"/>
                  </a:lnTo>
                  <a:lnTo>
                    <a:pt x="226" y="228"/>
                  </a:lnTo>
                  <a:lnTo>
                    <a:pt x="53" y="210"/>
                  </a:lnTo>
                  <a:lnTo>
                    <a:pt x="0" y="111"/>
                  </a:lnTo>
                </a:path>
              </a:pathLst>
            </a:custGeom>
            <a:grpFill/>
            <a:ln w="9525" cap="flat" cmpd="sng">
              <a:noFill/>
              <a:prstDash val="solid"/>
              <a:round/>
              <a:headEnd type="none" w="med" len="med"/>
              <a:tailEnd type="none" w="med" len="med"/>
            </a:ln>
            <a:effectLst/>
          </p:spPr>
          <p:txBody>
            <a:bodyPr/>
            <a:lstStyle/>
            <a:p>
              <a:endParaRPr lang="en-US" sz="2178"/>
            </a:p>
          </p:txBody>
        </p:sp>
        <p:sp>
          <p:nvSpPr>
            <p:cNvPr id="195" name="Freeform 259">
              <a:extLst>
                <a:ext uri="{FF2B5EF4-FFF2-40B4-BE49-F238E27FC236}">
                  <a16:creationId xmlns:a16="http://schemas.microsoft.com/office/drawing/2014/main" id="{97716F24-6844-4B1D-BD45-4DFEBC275AD1}"/>
                </a:ext>
              </a:extLst>
            </p:cNvPr>
            <p:cNvSpPr>
              <a:spLocks/>
            </p:cNvSpPr>
            <p:nvPr>
              <p:custDataLst>
                <p:tags r:id="rId186"/>
              </p:custDataLst>
            </p:nvPr>
          </p:nvSpPr>
          <p:spPr bwMode="auto">
            <a:xfrm>
              <a:off x="4948238" y="2479675"/>
              <a:ext cx="222250" cy="263525"/>
            </a:xfrm>
            <a:custGeom>
              <a:avLst/>
              <a:gdLst>
                <a:gd name="T0" fmla="*/ 478 w 524"/>
                <a:gd name="T1" fmla="*/ 370 h 505"/>
                <a:gd name="T2" fmla="*/ 484 w 524"/>
                <a:gd name="T3" fmla="*/ 346 h 505"/>
                <a:gd name="T4" fmla="*/ 483 w 524"/>
                <a:gd name="T5" fmla="*/ 329 h 505"/>
                <a:gd name="T6" fmla="*/ 478 w 524"/>
                <a:gd name="T7" fmla="*/ 302 h 505"/>
                <a:gd name="T8" fmla="*/ 455 w 524"/>
                <a:gd name="T9" fmla="*/ 299 h 505"/>
                <a:gd name="T10" fmla="*/ 431 w 524"/>
                <a:gd name="T11" fmla="*/ 288 h 505"/>
                <a:gd name="T12" fmla="*/ 407 w 524"/>
                <a:gd name="T13" fmla="*/ 274 h 505"/>
                <a:gd name="T14" fmla="*/ 386 w 524"/>
                <a:gd name="T15" fmla="*/ 256 h 505"/>
                <a:gd name="T16" fmla="*/ 366 w 524"/>
                <a:gd name="T17" fmla="*/ 237 h 505"/>
                <a:gd name="T18" fmla="*/ 352 w 524"/>
                <a:gd name="T19" fmla="*/ 216 h 505"/>
                <a:gd name="T20" fmla="*/ 342 w 524"/>
                <a:gd name="T21" fmla="*/ 196 h 505"/>
                <a:gd name="T22" fmla="*/ 339 w 524"/>
                <a:gd name="T23" fmla="*/ 178 h 505"/>
                <a:gd name="T24" fmla="*/ 341 w 524"/>
                <a:gd name="T25" fmla="*/ 162 h 505"/>
                <a:gd name="T26" fmla="*/ 349 w 524"/>
                <a:gd name="T27" fmla="*/ 150 h 505"/>
                <a:gd name="T28" fmla="*/ 365 w 524"/>
                <a:gd name="T29" fmla="*/ 136 h 505"/>
                <a:gd name="T30" fmla="*/ 354 w 524"/>
                <a:gd name="T31" fmla="*/ 130 h 505"/>
                <a:gd name="T32" fmla="*/ 341 w 524"/>
                <a:gd name="T33" fmla="*/ 119 h 505"/>
                <a:gd name="T34" fmla="*/ 315 w 524"/>
                <a:gd name="T35" fmla="*/ 87 h 505"/>
                <a:gd name="T36" fmla="*/ 292 w 524"/>
                <a:gd name="T37" fmla="*/ 51 h 505"/>
                <a:gd name="T38" fmla="*/ 279 w 524"/>
                <a:gd name="T39" fmla="*/ 25 h 505"/>
                <a:gd name="T40" fmla="*/ 260 w 524"/>
                <a:gd name="T41" fmla="*/ 24 h 505"/>
                <a:gd name="T42" fmla="*/ 239 w 524"/>
                <a:gd name="T43" fmla="*/ 19 h 505"/>
                <a:gd name="T44" fmla="*/ 219 w 524"/>
                <a:gd name="T45" fmla="*/ 11 h 505"/>
                <a:gd name="T46" fmla="*/ 197 w 524"/>
                <a:gd name="T47" fmla="*/ 6 h 505"/>
                <a:gd name="T48" fmla="*/ 170 w 524"/>
                <a:gd name="T49" fmla="*/ 3 h 505"/>
                <a:gd name="T50" fmla="*/ 149 w 524"/>
                <a:gd name="T51" fmla="*/ 8 h 505"/>
                <a:gd name="T52" fmla="*/ 114 w 524"/>
                <a:gd name="T53" fmla="*/ 41 h 505"/>
                <a:gd name="T54" fmla="*/ 98 w 524"/>
                <a:gd name="T55" fmla="*/ 57 h 505"/>
                <a:gd name="T56" fmla="*/ 93 w 524"/>
                <a:gd name="T57" fmla="*/ 64 h 505"/>
                <a:gd name="T58" fmla="*/ 94 w 524"/>
                <a:gd name="T59" fmla="*/ 94 h 505"/>
                <a:gd name="T60" fmla="*/ 95 w 524"/>
                <a:gd name="T61" fmla="*/ 140 h 505"/>
                <a:gd name="T62" fmla="*/ 94 w 524"/>
                <a:gd name="T63" fmla="*/ 164 h 505"/>
                <a:gd name="T64" fmla="*/ 86 w 524"/>
                <a:gd name="T65" fmla="*/ 180 h 505"/>
                <a:gd name="T66" fmla="*/ 67 w 524"/>
                <a:gd name="T67" fmla="*/ 197 h 505"/>
                <a:gd name="T68" fmla="*/ 40 w 524"/>
                <a:gd name="T69" fmla="*/ 214 h 505"/>
                <a:gd name="T70" fmla="*/ 13 w 524"/>
                <a:gd name="T71" fmla="*/ 228 h 505"/>
                <a:gd name="T72" fmla="*/ 2 w 524"/>
                <a:gd name="T73" fmla="*/ 246 h 505"/>
                <a:gd name="T74" fmla="*/ 2 w 524"/>
                <a:gd name="T75" fmla="*/ 264 h 505"/>
                <a:gd name="T76" fmla="*/ 0 w 524"/>
                <a:gd name="T77" fmla="*/ 278 h 505"/>
                <a:gd name="T78" fmla="*/ 0 w 524"/>
                <a:gd name="T79" fmla="*/ 289 h 505"/>
                <a:gd name="T80" fmla="*/ 7 w 524"/>
                <a:gd name="T81" fmla="*/ 301 h 505"/>
                <a:gd name="T82" fmla="*/ 26 w 524"/>
                <a:gd name="T83" fmla="*/ 314 h 505"/>
                <a:gd name="T84" fmla="*/ 62 w 524"/>
                <a:gd name="T85" fmla="*/ 331 h 505"/>
                <a:gd name="T86" fmla="*/ 120 w 524"/>
                <a:gd name="T87" fmla="*/ 355 h 505"/>
                <a:gd name="T88" fmla="*/ 180 w 524"/>
                <a:gd name="T89" fmla="*/ 374 h 505"/>
                <a:gd name="T90" fmla="*/ 214 w 524"/>
                <a:gd name="T91" fmla="*/ 385 h 505"/>
                <a:gd name="T92" fmla="*/ 237 w 524"/>
                <a:gd name="T93" fmla="*/ 400 h 505"/>
                <a:gd name="T94" fmla="*/ 252 w 524"/>
                <a:gd name="T95" fmla="*/ 418 h 505"/>
                <a:gd name="T96" fmla="*/ 262 w 524"/>
                <a:gd name="T97" fmla="*/ 435 h 505"/>
                <a:gd name="T98" fmla="*/ 266 w 524"/>
                <a:gd name="T99" fmla="*/ 451 h 505"/>
                <a:gd name="T100" fmla="*/ 270 w 524"/>
                <a:gd name="T101" fmla="*/ 469 h 505"/>
                <a:gd name="T102" fmla="*/ 277 w 524"/>
                <a:gd name="T103" fmla="*/ 481 h 505"/>
                <a:gd name="T104" fmla="*/ 287 w 524"/>
                <a:gd name="T105" fmla="*/ 489 h 505"/>
                <a:gd name="T106" fmla="*/ 307 w 524"/>
                <a:gd name="T107" fmla="*/ 497 h 505"/>
                <a:gd name="T108" fmla="*/ 328 w 524"/>
                <a:gd name="T109" fmla="*/ 503 h 505"/>
                <a:gd name="T110" fmla="*/ 335 w 524"/>
                <a:gd name="T111" fmla="*/ 500 h 505"/>
                <a:gd name="T112" fmla="*/ 346 w 524"/>
                <a:gd name="T113" fmla="*/ 499 h 505"/>
                <a:gd name="T114" fmla="*/ 366 w 524"/>
                <a:gd name="T115" fmla="*/ 503 h 505"/>
                <a:gd name="T116" fmla="*/ 383 w 524"/>
                <a:gd name="T117" fmla="*/ 505 h 505"/>
                <a:gd name="T118" fmla="*/ 437 w 524"/>
                <a:gd name="T119" fmla="*/ 505 h 505"/>
                <a:gd name="T120" fmla="*/ 465 w 524"/>
                <a:gd name="T121" fmla="*/ 449 h 505"/>
                <a:gd name="T122" fmla="*/ 492 w 524"/>
                <a:gd name="T123" fmla="*/ 437 h 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24" h="505">
                  <a:moveTo>
                    <a:pt x="524" y="419"/>
                  </a:moveTo>
                  <a:lnTo>
                    <a:pt x="478" y="370"/>
                  </a:lnTo>
                  <a:lnTo>
                    <a:pt x="482" y="357"/>
                  </a:lnTo>
                  <a:lnTo>
                    <a:pt x="484" y="346"/>
                  </a:lnTo>
                  <a:lnTo>
                    <a:pt x="484" y="336"/>
                  </a:lnTo>
                  <a:lnTo>
                    <a:pt x="483" y="329"/>
                  </a:lnTo>
                  <a:lnTo>
                    <a:pt x="479" y="315"/>
                  </a:lnTo>
                  <a:lnTo>
                    <a:pt x="478" y="302"/>
                  </a:lnTo>
                  <a:lnTo>
                    <a:pt x="466" y="301"/>
                  </a:lnTo>
                  <a:lnTo>
                    <a:pt x="455" y="299"/>
                  </a:lnTo>
                  <a:lnTo>
                    <a:pt x="443" y="295"/>
                  </a:lnTo>
                  <a:lnTo>
                    <a:pt x="431" y="288"/>
                  </a:lnTo>
                  <a:lnTo>
                    <a:pt x="419" y="282"/>
                  </a:lnTo>
                  <a:lnTo>
                    <a:pt x="407" y="274"/>
                  </a:lnTo>
                  <a:lnTo>
                    <a:pt x="396" y="266"/>
                  </a:lnTo>
                  <a:lnTo>
                    <a:pt x="386" y="256"/>
                  </a:lnTo>
                  <a:lnTo>
                    <a:pt x="376" y="247"/>
                  </a:lnTo>
                  <a:lnTo>
                    <a:pt x="366" y="237"/>
                  </a:lnTo>
                  <a:lnTo>
                    <a:pt x="359" y="226"/>
                  </a:lnTo>
                  <a:lnTo>
                    <a:pt x="352" y="216"/>
                  </a:lnTo>
                  <a:lnTo>
                    <a:pt x="347" y="206"/>
                  </a:lnTo>
                  <a:lnTo>
                    <a:pt x="342" y="196"/>
                  </a:lnTo>
                  <a:lnTo>
                    <a:pt x="339" y="187"/>
                  </a:lnTo>
                  <a:lnTo>
                    <a:pt x="339" y="178"/>
                  </a:lnTo>
                  <a:lnTo>
                    <a:pt x="339" y="170"/>
                  </a:lnTo>
                  <a:lnTo>
                    <a:pt x="341" y="162"/>
                  </a:lnTo>
                  <a:lnTo>
                    <a:pt x="346" y="156"/>
                  </a:lnTo>
                  <a:lnTo>
                    <a:pt x="349" y="150"/>
                  </a:lnTo>
                  <a:lnTo>
                    <a:pt x="358" y="142"/>
                  </a:lnTo>
                  <a:lnTo>
                    <a:pt x="365" y="136"/>
                  </a:lnTo>
                  <a:lnTo>
                    <a:pt x="360" y="134"/>
                  </a:lnTo>
                  <a:lnTo>
                    <a:pt x="354" y="130"/>
                  </a:lnTo>
                  <a:lnTo>
                    <a:pt x="348" y="126"/>
                  </a:lnTo>
                  <a:lnTo>
                    <a:pt x="341" y="119"/>
                  </a:lnTo>
                  <a:lnTo>
                    <a:pt x="328" y="104"/>
                  </a:lnTo>
                  <a:lnTo>
                    <a:pt x="315" y="87"/>
                  </a:lnTo>
                  <a:lnTo>
                    <a:pt x="302" y="69"/>
                  </a:lnTo>
                  <a:lnTo>
                    <a:pt x="292" y="51"/>
                  </a:lnTo>
                  <a:lnTo>
                    <a:pt x="283" y="36"/>
                  </a:lnTo>
                  <a:lnTo>
                    <a:pt x="279" y="25"/>
                  </a:lnTo>
                  <a:lnTo>
                    <a:pt x="272" y="25"/>
                  </a:lnTo>
                  <a:lnTo>
                    <a:pt x="260" y="24"/>
                  </a:lnTo>
                  <a:lnTo>
                    <a:pt x="249" y="22"/>
                  </a:lnTo>
                  <a:lnTo>
                    <a:pt x="239" y="19"/>
                  </a:lnTo>
                  <a:lnTo>
                    <a:pt x="229" y="16"/>
                  </a:lnTo>
                  <a:lnTo>
                    <a:pt x="219" y="11"/>
                  </a:lnTo>
                  <a:lnTo>
                    <a:pt x="208" y="9"/>
                  </a:lnTo>
                  <a:lnTo>
                    <a:pt x="197" y="6"/>
                  </a:lnTo>
                  <a:lnTo>
                    <a:pt x="185" y="6"/>
                  </a:lnTo>
                  <a:lnTo>
                    <a:pt x="170" y="3"/>
                  </a:lnTo>
                  <a:lnTo>
                    <a:pt x="159" y="0"/>
                  </a:lnTo>
                  <a:lnTo>
                    <a:pt x="149" y="8"/>
                  </a:lnTo>
                  <a:lnTo>
                    <a:pt x="126" y="29"/>
                  </a:lnTo>
                  <a:lnTo>
                    <a:pt x="114" y="41"/>
                  </a:lnTo>
                  <a:lnTo>
                    <a:pt x="103" y="52"/>
                  </a:lnTo>
                  <a:lnTo>
                    <a:pt x="98" y="57"/>
                  </a:lnTo>
                  <a:lnTo>
                    <a:pt x="95" y="61"/>
                  </a:lnTo>
                  <a:lnTo>
                    <a:pt x="93" y="64"/>
                  </a:lnTo>
                  <a:lnTo>
                    <a:pt x="93" y="68"/>
                  </a:lnTo>
                  <a:lnTo>
                    <a:pt x="94" y="94"/>
                  </a:lnTo>
                  <a:lnTo>
                    <a:pt x="95" y="125"/>
                  </a:lnTo>
                  <a:lnTo>
                    <a:pt x="95" y="140"/>
                  </a:lnTo>
                  <a:lnTo>
                    <a:pt x="95" y="153"/>
                  </a:lnTo>
                  <a:lnTo>
                    <a:pt x="94" y="164"/>
                  </a:lnTo>
                  <a:lnTo>
                    <a:pt x="93" y="172"/>
                  </a:lnTo>
                  <a:lnTo>
                    <a:pt x="86" y="180"/>
                  </a:lnTo>
                  <a:lnTo>
                    <a:pt x="78" y="188"/>
                  </a:lnTo>
                  <a:lnTo>
                    <a:pt x="67" y="197"/>
                  </a:lnTo>
                  <a:lnTo>
                    <a:pt x="53" y="206"/>
                  </a:lnTo>
                  <a:lnTo>
                    <a:pt x="40" y="214"/>
                  </a:lnTo>
                  <a:lnTo>
                    <a:pt x="26" y="222"/>
                  </a:lnTo>
                  <a:lnTo>
                    <a:pt x="13" y="228"/>
                  </a:lnTo>
                  <a:lnTo>
                    <a:pt x="0" y="235"/>
                  </a:lnTo>
                  <a:lnTo>
                    <a:pt x="2" y="246"/>
                  </a:lnTo>
                  <a:lnTo>
                    <a:pt x="3" y="256"/>
                  </a:lnTo>
                  <a:lnTo>
                    <a:pt x="2" y="264"/>
                  </a:lnTo>
                  <a:lnTo>
                    <a:pt x="1" y="272"/>
                  </a:lnTo>
                  <a:lnTo>
                    <a:pt x="0" y="278"/>
                  </a:lnTo>
                  <a:lnTo>
                    <a:pt x="0" y="284"/>
                  </a:lnTo>
                  <a:lnTo>
                    <a:pt x="0" y="289"/>
                  </a:lnTo>
                  <a:lnTo>
                    <a:pt x="2" y="295"/>
                  </a:lnTo>
                  <a:lnTo>
                    <a:pt x="7" y="301"/>
                  </a:lnTo>
                  <a:lnTo>
                    <a:pt x="15" y="307"/>
                  </a:lnTo>
                  <a:lnTo>
                    <a:pt x="26" y="314"/>
                  </a:lnTo>
                  <a:lnTo>
                    <a:pt x="41" y="321"/>
                  </a:lnTo>
                  <a:lnTo>
                    <a:pt x="62" y="331"/>
                  </a:lnTo>
                  <a:lnTo>
                    <a:pt x="89" y="341"/>
                  </a:lnTo>
                  <a:lnTo>
                    <a:pt x="120" y="355"/>
                  </a:lnTo>
                  <a:lnTo>
                    <a:pt x="159" y="370"/>
                  </a:lnTo>
                  <a:lnTo>
                    <a:pt x="180" y="374"/>
                  </a:lnTo>
                  <a:lnTo>
                    <a:pt x="198" y="379"/>
                  </a:lnTo>
                  <a:lnTo>
                    <a:pt x="214" y="385"/>
                  </a:lnTo>
                  <a:lnTo>
                    <a:pt x="226" y="393"/>
                  </a:lnTo>
                  <a:lnTo>
                    <a:pt x="237" y="400"/>
                  </a:lnTo>
                  <a:lnTo>
                    <a:pt x="246" y="410"/>
                  </a:lnTo>
                  <a:lnTo>
                    <a:pt x="252" y="418"/>
                  </a:lnTo>
                  <a:lnTo>
                    <a:pt x="258" y="427"/>
                  </a:lnTo>
                  <a:lnTo>
                    <a:pt x="262" y="435"/>
                  </a:lnTo>
                  <a:lnTo>
                    <a:pt x="265" y="443"/>
                  </a:lnTo>
                  <a:lnTo>
                    <a:pt x="266" y="451"/>
                  </a:lnTo>
                  <a:lnTo>
                    <a:pt x="269" y="458"/>
                  </a:lnTo>
                  <a:lnTo>
                    <a:pt x="270" y="469"/>
                  </a:lnTo>
                  <a:lnTo>
                    <a:pt x="272" y="475"/>
                  </a:lnTo>
                  <a:lnTo>
                    <a:pt x="277" y="481"/>
                  </a:lnTo>
                  <a:lnTo>
                    <a:pt x="282" y="485"/>
                  </a:lnTo>
                  <a:lnTo>
                    <a:pt x="287" y="489"/>
                  </a:lnTo>
                  <a:lnTo>
                    <a:pt x="294" y="492"/>
                  </a:lnTo>
                  <a:lnTo>
                    <a:pt x="307" y="497"/>
                  </a:lnTo>
                  <a:lnTo>
                    <a:pt x="325" y="505"/>
                  </a:lnTo>
                  <a:lnTo>
                    <a:pt x="328" y="503"/>
                  </a:lnTo>
                  <a:lnTo>
                    <a:pt x="331" y="501"/>
                  </a:lnTo>
                  <a:lnTo>
                    <a:pt x="335" y="500"/>
                  </a:lnTo>
                  <a:lnTo>
                    <a:pt x="338" y="500"/>
                  </a:lnTo>
                  <a:lnTo>
                    <a:pt x="346" y="499"/>
                  </a:lnTo>
                  <a:lnTo>
                    <a:pt x="353" y="500"/>
                  </a:lnTo>
                  <a:lnTo>
                    <a:pt x="366" y="503"/>
                  </a:lnTo>
                  <a:lnTo>
                    <a:pt x="372" y="505"/>
                  </a:lnTo>
                  <a:lnTo>
                    <a:pt x="383" y="505"/>
                  </a:lnTo>
                  <a:lnTo>
                    <a:pt x="407" y="505"/>
                  </a:lnTo>
                  <a:lnTo>
                    <a:pt x="437" y="505"/>
                  </a:lnTo>
                  <a:lnTo>
                    <a:pt x="458" y="505"/>
                  </a:lnTo>
                  <a:lnTo>
                    <a:pt x="465" y="449"/>
                  </a:lnTo>
                  <a:lnTo>
                    <a:pt x="478" y="443"/>
                  </a:lnTo>
                  <a:lnTo>
                    <a:pt x="492" y="437"/>
                  </a:lnTo>
                  <a:lnTo>
                    <a:pt x="524" y="419"/>
                  </a:lnTo>
                </a:path>
              </a:pathLst>
            </a:custGeom>
            <a:grpFill/>
            <a:ln w="9525" cmpd="sng">
              <a:noFill/>
              <a:prstDash val="solid"/>
              <a:round/>
              <a:headEnd/>
              <a:tailEnd/>
            </a:ln>
          </p:spPr>
          <p:txBody>
            <a:bodyPr/>
            <a:lstStyle/>
            <a:p>
              <a:endParaRPr lang="en-US" sz="2178"/>
            </a:p>
          </p:txBody>
        </p:sp>
        <p:sp>
          <p:nvSpPr>
            <p:cNvPr id="196" name="Freeform 260">
              <a:extLst>
                <a:ext uri="{FF2B5EF4-FFF2-40B4-BE49-F238E27FC236}">
                  <a16:creationId xmlns:a16="http://schemas.microsoft.com/office/drawing/2014/main" id="{FF7656A2-25CF-4CFB-A591-007DA26F80F2}"/>
                </a:ext>
              </a:extLst>
            </p:cNvPr>
            <p:cNvSpPr>
              <a:spLocks/>
            </p:cNvSpPr>
            <p:nvPr>
              <p:custDataLst>
                <p:tags r:id="rId187"/>
              </p:custDataLst>
            </p:nvPr>
          </p:nvSpPr>
          <p:spPr bwMode="auto">
            <a:xfrm>
              <a:off x="5448300" y="2439988"/>
              <a:ext cx="331788" cy="290512"/>
            </a:xfrm>
            <a:custGeom>
              <a:avLst/>
              <a:gdLst>
                <a:gd name="T0" fmla="*/ 62 w 764"/>
                <a:gd name="T1" fmla="*/ 196 h 555"/>
                <a:gd name="T2" fmla="*/ 93 w 764"/>
                <a:gd name="T3" fmla="*/ 190 h 555"/>
                <a:gd name="T4" fmla="*/ 128 w 764"/>
                <a:gd name="T5" fmla="*/ 182 h 555"/>
                <a:gd name="T6" fmla="*/ 175 w 764"/>
                <a:gd name="T7" fmla="*/ 151 h 555"/>
                <a:gd name="T8" fmla="*/ 194 w 764"/>
                <a:gd name="T9" fmla="*/ 126 h 555"/>
                <a:gd name="T10" fmla="*/ 199 w 764"/>
                <a:gd name="T11" fmla="*/ 88 h 555"/>
                <a:gd name="T12" fmla="*/ 208 w 764"/>
                <a:gd name="T13" fmla="*/ 69 h 555"/>
                <a:gd name="T14" fmla="*/ 240 w 764"/>
                <a:gd name="T15" fmla="*/ 60 h 555"/>
                <a:gd name="T16" fmla="*/ 294 w 764"/>
                <a:gd name="T17" fmla="*/ 62 h 555"/>
                <a:gd name="T18" fmla="*/ 329 w 764"/>
                <a:gd name="T19" fmla="*/ 71 h 555"/>
                <a:gd name="T20" fmla="*/ 362 w 764"/>
                <a:gd name="T21" fmla="*/ 90 h 555"/>
                <a:gd name="T22" fmla="*/ 386 w 764"/>
                <a:gd name="T23" fmla="*/ 93 h 555"/>
                <a:gd name="T24" fmla="*/ 419 w 764"/>
                <a:gd name="T25" fmla="*/ 84 h 555"/>
                <a:gd name="T26" fmla="*/ 460 w 764"/>
                <a:gd name="T27" fmla="*/ 61 h 555"/>
                <a:gd name="T28" fmla="*/ 479 w 764"/>
                <a:gd name="T29" fmla="*/ 33 h 555"/>
                <a:gd name="T30" fmla="*/ 508 w 764"/>
                <a:gd name="T31" fmla="*/ 4 h 555"/>
                <a:gd name="T32" fmla="*/ 530 w 764"/>
                <a:gd name="T33" fmla="*/ 19 h 555"/>
                <a:gd name="T34" fmla="*/ 550 w 764"/>
                <a:gd name="T35" fmla="*/ 45 h 555"/>
                <a:gd name="T36" fmla="*/ 561 w 764"/>
                <a:gd name="T37" fmla="*/ 87 h 555"/>
                <a:gd name="T38" fmla="*/ 570 w 764"/>
                <a:gd name="T39" fmla="*/ 101 h 555"/>
                <a:gd name="T40" fmla="*/ 589 w 764"/>
                <a:gd name="T41" fmla="*/ 104 h 555"/>
                <a:gd name="T42" fmla="*/ 622 w 764"/>
                <a:gd name="T43" fmla="*/ 73 h 555"/>
                <a:gd name="T44" fmla="*/ 743 w 764"/>
                <a:gd name="T45" fmla="*/ 66 h 555"/>
                <a:gd name="T46" fmla="*/ 759 w 764"/>
                <a:gd name="T47" fmla="*/ 87 h 555"/>
                <a:gd name="T48" fmla="*/ 679 w 764"/>
                <a:gd name="T49" fmla="*/ 100 h 555"/>
                <a:gd name="T50" fmla="*/ 605 w 764"/>
                <a:gd name="T51" fmla="*/ 112 h 555"/>
                <a:gd name="T52" fmla="*/ 574 w 764"/>
                <a:gd name="T53" fmla="*/ 130 h 555"/>
                <a:gd name="T54" fmla="*/ 571 w 764"/>
                <a:gd name="T55" fmla="*/ 147 h 555"/>
                <a:gd name="T56" fmla="*/ 582 w 764"/>
                <a:gd name="T57" fmla="*/ 164 h 555"/>
                <a:gd name="T58" fmla="*/ 601 w 764"/>
                <a:gd name="T59" fmla="*/ 180 h 555"/>
                <a:gd name="T60" fmla="*/ 604 w 764"/>
                <a:gd name="T61" fmla="*/ 195 h 555"/>
                <a:gd name="T62" fmla="*/ 594 w 764"/>
                <a:gd name="T63" fmla="*/ 213 h 555"/>
                <a:gd name="T64" fmla="*/ 574 w 764"/>
                <a:gd name="T65" fmla="*/ 237 h 555"/>
                <a:gd name="T66" fmla="*/ 565 w 764"/>
                <a:gd name="T67" fmla="*/ 255 h 555"/>
                <a:gd name="T68" fmla="*/ 542 w 764"/>
                <a:gd name="T69" fmla="*/ 269 h 555"/>
                <a:gd name="T70" fmla="*/ 519 w 764"/>
                <a:gd name="T71" fmla="*/ 310 h 555"/>
                <a:gd name="T72" fmla="*/ 508 w 764"/>
                <a:gd name="T73" fmla="*/ 363 h 555"/>
                <a:gd name="T74" fmla="*/ 497 w 764"/>
                <a:gd name="T75" fmla="*/ 425 h 555"/>
                <a:gd name="T76" fmla="*/ 477 w 764"/>
                <a:gd name="T77" fmla="*/ 412 h 555"/>
                <a:gd name="T78" fmla="*/ 460 w 764"/>
                <a:gd name="T79" fmla="*/ 407 h 555"/>
                <a:gd name="T80" fmla="*/ 439 w 764"/>
                <a:gd name="T81" fmla="*/ 418 h 555"/>
                <a:gd name="T82" fmla="*/ 411 w 764"/>
                <a:gd name="T83" fmla="*/ 440 h 555"/>
                <a:gd name="T84" fmla="*/ 393 w 764"/>
                <a:gd name="T85" fmla="*/ 444 h 555"/>
                <a:gd name="T86" fmla="*/ 375 w 764"/>
                <a:gd name="T87" fmla="*/ 463 h 555"/>
                <a:gd name="T88" fmla="*/ 365 w 764"/>
                <a:gd name="T89" fmla="*/ 511 h 555"/>
                <a:gd name="T90" fmla="*/ 350 w 764"/>
                <a:gd name="T91" fmla="*/ 525 h 555"/>
                <a:gd name="T92" fmla="*/ 270 w 764"/>
                <a:gd name="T93" fmla="*/ 546 h 555"/>
                <a:gd name="T94" fmla="*/ 194 w 764"/>
                <a:gd name="T95" fmla="*/ 554 h 555"/>
                <a:gd name="T96" fmla="*/ 113 w 764"/>
                <a:gd name="T97" fmla="*/ 542 h 555"/>
                <a:gd name="T98" fmla="*/ 95 w 764"/>
                <a:gd name="T99" fmla="*/ 518 h 555"/>
                <a:gd name="T100" fmla="*/ 115 w 764"/>
                <a:gd name="T101" fmla="*/ 488 h 555"/>
                <a:gd name="T102" fmla="*/ 125 w 764"/>
                <a:gd name="T103" fmla="*/ 462 h 555"/>
                <a:gd name="T104" fmla="*/ 123 w 764"/>
                <a:gd name="T105" fmla="*/ 442 h 555"/>
                <a:gd name="T106" fmla="*/ 111 w 764"/>
                <a:gd name="T107" fmla="*/ 433 h 555"/>
                <a:gd name="T108" fmla="*/ 69 w 764"/>
                <a:gd name="T109" fmla="*/ 431 h 555"/>
                <a:gd name="T110" fmla="*/ 52 w 764"/>
                <a:gd name="T111" fmla="*/ 421 h 555"/>
                <a:gd name="T112" fmla="*/ 34 w 764"/>
                <a:gd name="T113" fmla="*/ 384 h 555"/>
                <a:gd name="T114" fmla="*/ 19 w 764"/>
                <a:gd name="T115" fmla="*/ 309 h 555"/>
                <a:gd name="T116" fmla="*/ 10 w 764"/>
                <a:gd name="T117" fmla="*/ 291 h 555"/>
                <a:gd name="T118" fmla="*/ 0 w 764"/>
                <a:gd name="T119" fmla="*/ 280 h 555"/>
                <a:gd name="T120" fmla="*/ 2 w 764"/>
                <a:gd name="T121" fmla="*/ 268 h 555"/>
                <a:gd name="T122" fmla="*/ 22 w 764"/>
                <a:gd name="T123" fmla="*/ 248 h 555"/>
                <a:gd name="T124" fmla="*/ 34 w 764"/>
                <a:gd name="T125" fmla="*/ 221 h 5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64" h="555">
                  <a:moveTo>
                    <a:pt x="39" y="191"/>
                  </a:moveTo>
                  <a:lnTo>
                    <a:pt x="48" y="194"/>
                  </a:lnTo>
                  <a:lnTo>
                    <a:pt x="56" y="196"/>
                  </a:lnTo>
                  <a:lnTo>
                    <a:pt x="62" y="196"/>
                  </a:lnTo>
                  <a:lnTo>
                    <a:pt x="68" y="195"/>
                  </a:lnTo>
                  <a:lnTo>
                    <a:pt x="77" y="192"/>
                  </a:lnTo>
                  <a:lnTo>
                    <a:pt x="85" y="191"/>
                  </a:lnTo>
                  <a:lnTo>
                    <a:pt x="93" y="190"/>
                  </a:lnTo>
                  <a:lnTo>
                    <a:pt x="101" y="190"/>
                  </a:lnTo>
                  <a:lnTo>
                    <a:pt x="107" y="188"/>
                  </a:lnTo>
                  <a:lnTo>
                    <a:pt x="114" y="186"/>
                  </a:lnTo>
                  <a:lnTo>
                    <a:pt x="128" y="182"/>
                  </a:lnTo>
                  <a:lnTo>
                    <a:pt x="140" y="175"/>
                  </a:lnTo>
                  <a:lnTo>
                    <a:pt x="152" y="168"/>
                  </a:lnTo>
                  <a:lnTo>
                    <a:pt x="164" y="160"/>
                  </a:lnTo>
                  <a:lnTo>
                    <a:pt x="175" y="151"/>
                  </a:lnTo>
                  <a:lnTo>
                    <a:pt x="185" y="142"/>
                  </a:lnTo>
                  <a:lnTo>
                    <a:pt x="189" y="136"/>
                  </a:lnTo>
                  <a:lnTo>
                    <a:pt x="192" y="131"/>
                  </a:lnTo>
                  <a:lnTo>
                    <a:pt x="194" y="126"/>
                  </a:lnTo>
                  <a:lnTo>
                    <a:pt x="195" y="120"/>
                  </a:lnTo>
                  <a:lnTo>
                    <a:pt x="197" y="109"/>
                  </a:lnTo>
                  <a:lnTo>
                    <a:pt x="198" y="98"/>
                  </a:lnTo>
                  <a:lnTo>
                    <a:pt x="199" y="88"/>
                  </a:lnTo>
                  <a:lnTo>
                    <a:pt x="202" y="78"/>
                  </a:lnTo>
                  <a:lnTo>
                    <a:pt x="204" y="74"/>
                  </a:lnTo>
                  <a:lnTo>
                    <a:pt x="206" y="71"/>
                  </a:lnTo>
                  <a:lnTo>
                    <a:pt x="208" y="69"/>
                  </a:lnTo>
                  <a:lnTo>
                    <a:pt x="212" y="68"/>
                  </a:lnTo>
                  <a:lnTo>
                    <a:pt x="221" y="64"/>
                  </a:lnTo>
                  <a:lnTo>
                    <a:pt x="231" y="62"/>
                  </a:lnTo>
                  <a:lnTo>
                    <a:pt x="240" y="60"/>
                  </a:lnTo>
                  <a:lnTo>
                    <a:pt x="249" y="60"/>
                  </a:lnTo>
                  <a:lnTo>
                    <a:pt x="266" y="61"/>
                  </a:lnTo>
                  <a:lnTo>
                    <a:pt x="285" y="61"/>
                  </a:lnTo>
                  <a:lnTo>
                    <a:pt x="294" y="62"/>
                  </a:lnTo>
                  <a:lnTo>
                    <a:pt x="303" y="63"/>
                  </a:lnTo>
                  <a:lnTo>
                    <a:pt x="310" y="64"/>
                  </a:lnTo>
                  <a:lnTo>
                    <a:pt x="317" y="66"/>
                  </a:lnTo>
                  <a:lnTo>
                    <a:pt x="329" y="71"/>
                  </a:lnTo>
                  <a:lnTo>
                    <a:pt x="339" y="77"/>
                  </a:lnTo>
                  <a:lnTo>
                    <a:pt x="348" y="82"/>
                  </a:lnTo>
                  <a:lnTo>
                    <a:pt x="357" y="88"/>
                  </a:lnTo>
                  <a:lnTo>
                    <a:pt x="362" y="90"/>
                  </a:lnTo>
                  <a:lnTo>
                    <a:pt x="366" y="91"/>
                  </a:lnTo>
                  <a:lnTo>
                    <a:pt x="372" y="92"/>
                  </a:lnTo>
                  <a:lnTo>
                    <a:pt x="378" y="93"/>
                  </a:lnTo>
                  <a:lnTo>
                    <a:pt x="386" y="93"/>
                  </a:lnTo>
                  <a:lnTo>
                    <a:pt x="394" y="92"/>
                  </a:lnTo>
                  <a:lnTo>
                    <a:pt x="402" y="90"/>
                  </a:lnTo>
                  <a:lnTo>
                    <a:pt x="407" y="89"/>
                  </a:lnTo>
                  <a:lnTo>
                    <a:pt x="419" y="84"/>
                  </a:lnTo>
                  <a:lnTo>
                    <a:pt x="429" y="78"/>
                  </a:lnTo>
                  <a:lnTo>
                    <a:pt x="439" y="72"/>
                  </a:lnTo>
                  <a:lnTo>
                    <a:pt x="449" y="66"/>
                  </a:lnTo>
                  <a:lnTo>
                    <a:pt x="460" y="61"/>
                  </a:lnTo>
                  <a:lnTo>
                    <a:pt x="471" y="55"/>
                  </a:lnTo>
                  <a:lnTo>
                    <a:pt x="472" y="48"/>
                  </a:lnTo>
                  <a:lnTo>
                    <a:pt x="475" y="41"/>
                  </a:lnTo>
                  <a:lnTo>
                    <a:pt x="479" y="33"/>
                  </a:lnTo>
                  <a:lnTo>
                    <a:pt x="485" y="25"/>
                  </a:lnTo>
                  <a:lnTo>
                    <a:pt x="496" y="11"/>
                  </a:lnTo>
                  <a:lnTo>
                    <a:pt x="505" y="0"/>
                  </a:lnTo>
                  <a:lnTo>
                    <a:pt x="508" y="4"/>
                  </a:lnTo>
                  <a:lnTo>
                    <a:pt x="512" y="8"/>
                  </a:lnTo>
                  <a:lnTo>
                    <a:pt x="518" y="12"/>
                  </a:lnTo>
                  <a:lnTo>
                    <a:pt x="525" y="15"/>
                  </a:lnTo>
                  <a:lnTo>
                    <a:pt x="530" y="19"/>
                  </a:lnTo>
                  <a:lnTo>
                    <a:pt x="537" y="22"/>
                  </a:lnTo>
                  <a:lnTo>
                    <a:pt x="541" y="26"/>
                  </a:lnTo>
                  <a:lnTo>
                    <a:pt x="544" y="31"/>
                  </a:lnTo>
                  <a:lnTo>
                    <a:pt x="550" y="45"/>
                  </a:lnTo>
                  <a:lnTo>
                    <a:pt x="554" y="58"/>
                  </a:lnTo>
                  <a:lnTo>
                    <a:pt x="556" y="70"/>
                  </a:lnTo>
                  <a:lnTo>
                    <a:pt x="559" y="81"/>
                  </a:lnTo>
                  <a:lnTo>
                    <a:pt x="561" y="87"/>
                  </a:lnTo>
                  <a:lnTo>
                    <a:pt x="562" y="91"/>
                  </a:lnTo>
                  <a:lnTo>
                    <a:pt x="564" y="95"/>
                  </a:lnTo>
                  <a:lnTo>
                    <a:pt x="566" y="99"/>
                  </a:lnTo>
                  <a:lnTo>
                    <a:pt x="570" y="101"/>
                  </a:lnTo>
                  <a:lnTo>
                    <a:pt x="574" y="103"/>
                  </a:lnTo>
                  <a:lnTo>
                    <a:pt x="578" y="104"/>
                  </a:lnTo>
                  <a:lnTo>
                    <a:pt x="584" y="105"/>
                  </a:lnTo>
                  <a:lnTo>
                    <a:pt x="589" y="104"/>
                  </a:lnTo>
                  <a:lnTo>
                    <a:pt x="596" y="100"/>
                  </a:lnTo>
                  <a:lnTo>
                    <a:pt x="602" y="95"/>
                  </a:lnTo>
                  <a:lnTo>
                    <a:pt x="610" y="88"/>
                  </a:lnTo>
                  <a:lnTo>
                    <a:pt x="622" y="73"/>
                  </a:lnTo>
                  <a:lnTo>
                    <a:pt x="631" y="61"/>
                  </a:lnTo>
                  <a:lnTo>
                    <a:pt x="723" y="61"/>
                  </a:lnTo>
                  <a:lnTo>
                    <a:pt x="736" y="61"/>
                  </a:lnTo>
                  <a:lnTo>
                    <a:pt x="743" y="66"/>
                  </a:lnTo>
                  <a:lnTo>
                    <a:pt x="748" y="70"/>
                  </a:lnTo>
                  <a:lnTo>
                    <a:pt x="752" y="75"/>
                  </a:lnTo>
                  <a:lnTo>
                    <a:pt x="755" y="79"/>
                  </a:lnTo>
                  <a:lnTo>
                    <a:pt x="759" y="87"/>
                  </a:lnTo>
                  <a:lnTo>
                    <a:pt x="764" y="93"/>
                  </a:lnTo>
                  <a:lnTo>
                    <a:pt x="740" y="95"/>
                  </a:lnTo>
                  <a:lnTo>
                    <a:pt x="711" y="97"/>
                  </a:lnTo>
                  <a:lnTo>
                    <a:pt x="679" y="100"/>
                  </a:lnTo>
                  <a:lnTo>
                    <a:pt x="647" y="103"/>
                  </a:lnTo>
                  <a:lnTo>
                    <a:pt x="632" y="106"/>
                  </a:lnTo>
                  <a:lnTo>
                    <a:pt x="618" y="109"/>
                  </a:lnTo>
                  <a:lnTo>
                    <a:pt x="605" y="112"/>
                  </a:lnTo>
                  <a:lnTo>
                    <a:pt x="594" y="117"/>
                  </a:lnTo>
                  <a:lnTo>
                    <a:pt x="584" y="122"/>
                  </a:lnTo>
                  <a:lnTo>
                    <a:pt x="577" y="127"/>
                  </a:lnTo>
                  <a:lnTo>
                    <a:pt x="574" y="130"/>
                  </a:lnTo>
                  <a:lnTo>
                    <a:pt x="572" y="134"/>
                  </a:lnTo>
                  <a:lnTo>
                    <a:pt x="571" y="137"/>
                  </a:lnTo>
                  <a:lnTo>
                    <a:pt x="571" y="142"/>
                  </a:lnTo>
                  <a:lnTo>
                    <a:pt x="571" y="147"/>
                  </a:lnTo>
                  <a:lnTo>
                    <a:pt x="572" y="152"/>
                  </a:lnTo>
                  <a:lnTo>
                    <a:pt x="574" y="156"/>
                  </a:lnTo>
                  <a:lnTo>
                    <a:pt x="576" y="159"/>
                  </a:lnTo>
                  <a:lnTo>
                    <a:pt x="582" y="164"/>
                  </a:lnTo>
                  <a:lnTo>
                    <a:pt x="587" y="169"/>
                  </a:lnTo>
                  <a:lnTo>
                    <a:pt x="594" y="173"/>
                  </a:lnTo>
                  <a:lnTo>
                    <a:pt x="599" y="177"/>
                  </a:lnTo>
                  <a:lnTo>
                    <a:pt x="601" y="180"/>
                  </a:lnTo>
                  <a:lnTo>
                    <a:pt x="602" y="183"/>
                  </a:lnTo>
                  <a:lnTo>
                    <a:pt x="604" y="186"/>
                  </a:lnTo>
                  <a:lnTo>
                    <a:pt x="604" y="191"/>
                  </a:lnTo>
                  <a:lnTo>
                    <a:pt x="604" y="195"/>
                  </a:lnTo>
                  <a:lnTo>
                    <a:pt x="602" y="200"/>
                  </a:lnTo>
                  <a:lnTo>
                    <a:pt x="601" y="204"/>
                  </a:lnTo>
                  <a:lnTo>
                    <a:pt x="599" y="207"/>
                  </a:lnTo>
                  <a:lnTo>
                    <a:pt x="594" y="213"/>
                  </a:lnTo>
                  <a:lnTo>
                    <a:pt x="587" y="220"/>
                  </a:lnTo>
                  <a:lnTo>
                    <a:pt x="582" y="226"/>
                  </a:lnTo>
                  <a:lnTo>
                    <a:pt x="576" y="233"/>
                  </a:lnTo>
                  <a:lnTo>
                    <a:pt x="574" y="237"/>
                  </a:lnTo>
                  <a:lnTo>
                    <a:pt x="572" y="242"/>
                  </a:lnTo>
                  <a:lnTo>
                    <a:pt x="571" y="247"/>
                  </a:lnTo>
                  <a:lnTo>
                    <a:pt x="571" y="252"/>
                  </a:lnTo>
                  <a:lnTo>
                    <a:pt x="565" y="255"/>
                  </a:lnTo>
                  <a:lnTo>
                    <a:pt x="560" y="256"/>
                  </a:lnTo>
                  <a:lnTo>
                    <a:pt x="555" y="259"/>
                  </a:lnTo>
                  <a:lnTo>
                    <a:pt x="551" y="262"/>
                  </a:lnTo>
                  <a:lnTo>
                    <a:pt x="542" y="269"/>
                  </a:lnTo>
                  <a:lnTo>
                    <a:pt x="535" y="277"/>
                  </a:lnTo>
                  <a:lnTo>
                    <a:pt x="529" y="287"/>
                  </a:lnTo>
                  <a:lnTo>
                    <a:pt x="523" y="298"/>
                  </a:lnTo>
                  <a:lnTo>
                    <a:pt x="519" y="310"/>
                  </a:lnTo>
                  <a:lnTo>
                    <a:pt x="515" y="323"/>
                  </a:lnTo>
                  <a:lnTo>
                    <a:pt x="512" y="336"/>
                  </a:lnTo>
                  <a:lnTo>
                    <a:pt x="509" y="349"/>
                  </a:lnTo>
                  <a:lnTo>
                    <a:pt x="508" y="363"/>
                  </a:lnTo>
                  <a:lnTo>
                    <a:pt x="506" y="377"/>
                  </a:lnTo>
                  <a:lnTo>
                    <a:pt x="505" y="402"/>
                  </a:lnTo>
                  <a:lnTo>
                    <a:pt x="505" y="425"/>
                  </a:lnTo>
                  <a:lnTo>
                    <a:pt x="497" y="425"/>
                  </a:lnTo>
                  <a:lnTo>
                    <a:pt x="492" y="423"/>
                  </a:lnTo>
                  <a:lnTo>
                    <a:pt x="486" y="420"/>
                  </a:lnTo>
                  <a:lnTo>
                    <a:pt x="482" y="415"/>
                  </a:lnTo>
                  <a:lnTo>
                    <a:pt x="477" y="412"/>
                  </a:lnTo>
                  <a:lnTo>
                    <a:pt x="473" y="409"/>
                  </a:lnTo>
                  <a:lnTo>
                    <a:pt x="470" y="407"/>
                  </a:lnTo>
                  <a:lnTo>
                    <a:pt x="464" y="406"/>
                  </a:lnTo>
                  <a:lnTo>
                    <a:pt x="460" y="407"/>
                  </a:lnTo>
                  <a:lnTo>
                    <a:pt x="455" y="408"/>
                  </a:lnTo>
                  <a:lnTo>
                    <a:pt x="451" y="410"/>
                  </a:lnTo>
                  <a:lnTo>
                    <a:pt x="447" y="412"/>
                  </a:lnTo>
                  <a:lnTo>
                    <a:pt x="439" y="418"/>
                  </a:lnTo>
                  <a:lnTo>
                    <a:pt x="431" y="425"/>
                  </a:lnTo>
                  <a:lnTo>
                    <a:pt x="423" y="432"/>
                  </a:lnTo>
                  <a:lnTo>
                    <a:pt x="416" y="438"/>
                  </a:lnTo>
                  <a:lnTo>
                    <a:pt x="411" y="440"/>
                  </a:lnTo>
                  <a:lnTo>
                    <a:pt x="407" y="442"/>
                  </a:lnTo>
                  <a:lnTo>
                    <a:pt x="403" y="443"/>
                  </a:lnTo>
                  <a:lnTo>
                    <a:pt x="398" y="444"/>
                  </a:lnTo>
                  <a:lnTo>
                    <a:pt x="393" y="444"/>
                  </a:lnTo>
                  <a:lnTo>
                    <a:pt x="388" y="446"/>
                  </a:lnTo>
                  <a:lnTo>
                    <a:pt x="385" y="449"/>
                  </a:lnTo>
                  <a:lnTo>
                    <a:pt x="382" y="453"/>
                  </a:lnTo>
                  <a:lnTo>
                    <a:pt x="375" y="463"/>
                  </a:lnTo>
                  <a:lnTo>
                    <a:pt x="372" y="476"/>
                  </a:lnTo>
                  <a:lnTo>
                    <a:pt x="369" y="489"/>
                  </a:lnTo>
                  <a:lnTo>
                    <a:pt x="366" y="501"/>
                  </a:lnTo>
                  <a:lnTo>
                    <a:pt x="365" y="511"/>
                  </a:lnTo>
                  <a:lnTo>
                    <a:pt x="365" y="517"/>
                  </a:lnTo>
                  <a:lnTo>
                    <a:pt x="362" y="520"/>
                  </a:lnTo>
                  <a:lnTo>
                    <a:pt x="358" y="522"/>
                  </a:lnTo>
                  <a:lnTo>
                    <a:pt x="350" y="525"/>
                  </a:lnTo>
                  <a:lnTo>
                    <a:pt x="342" y="528"/>
                  </a:lnTo>
                  <a:lnTo>
                    <a:pt x="320" y="535"/>
                  </a:lnTo>
                  <a:lnTo>
                    <a:pt x="296" y="541"/>
                  </a:lnTo>
                  <a:lnTo>
                    <a:pt x="270" y="546"/>
                  </a:lnTo>
                  <a:lnTo>
                    <a:pt x="246" y="551"/>
                  </a:lnTo>
                  <a:lnTo>
                    <a:pt x="226" y="554"/>
                  </a:lnTo>
                  <a:lnTo>
                    <a:pt x="212" y="555"/>
                  </a:lnTo>
                  <a:lnTo>
                    <a:pt x="194" y="554"/>
                  </a:lnTo>
                  <a:lnTo>
                    <a:pt x="176" y="553"/>
                  </a:lnTo>
                  <a:lnTo>
                    <a:pt x="159" y="550"/>
                  </a:lnTo>
                  <a:lnTo>
                    <a:pt x="142" y="548"/>
                  </a:lnTo>
                  <a:lnTo>
                    <a:pt x="113" y="542"/>
                  </a:lnTo>
                  <a:lnTo>
                    <a:pt x="92" y="536"/>
                  </a:lnTo>
                  <a:lnTo>
                    <a:pt x="93" y="529"/>
                  </a:lnTo>
                  <a:lnTo>
                    <a:pt x="94" y="523"/>
                  </a:lnTo>
                  <a:lnTo>
                    <a:pt x="95" y="518"/>
                  </a:lnTo>
                  <a:lnTo>
                    <a:pt x="97" y="513"/>
                  </a:lnTo>
                  <a:lnTo>
                    <a:pt x="103" y="504"/>
                  </a:lnTo>
                  <a:lnTo>
                    <a:pt x="109" y="496"/>
                  </a:lnTo>
                  <a:lnTo>
                    <a:pt x="115" y="488"/>
                  </a:lnTo>
                  <a:lnTo>
                    <a:pt x="120" y="479"/>
                  </a:lnTo>
                  <a:lnTo>
                    <a:pt x="123" y="473"/>
                  </a:lnTo>
                  <a:lnTo>
                    <a:pt x="124" y="468"/>
                  </a:lnTo>
                  <a:lnTo>
                    <a:pt x="125" y="462"/>
                  </a:lnTo>
                  <a:lnTo>
                    <a:pt x="126" y="456"/>
                  </a:lnTo>
                  <a:lnTo>
                    <a:pt x="125" y="451"/>
                  </a:lnTo>
                  <a:lnTo>
                    <a:pt x="124" y="446"/>
                  </a:lnTo>
                  <a:lnTo>
                    <a:pt x="123" y="442"/>
                  </a:lnTo>
                  <a:lnTo>
                    <a:pt x="120" y="439"/>
                  </a:lnTo>
                  <a:lnTo>
                    <a:pt x="117" y="437"/>
                  </a:lnTo>
                  <a:lnTo>
                    <a:pt x="114" y="435"/>
                  </a:lnTo>
                  <a:lnTo>
                    <a:pt x="111" y="433"/>
                  </a:lnTo>
                  <a:lnTo>
                    <a:pt x="106" y="432"/>
                  </a:lnTo>
                  <a:lnTo>
                    <a:pt x="89" y="431"/>
                  </a:lnTo>
                  <a:lnTo>
                    <a:pt x="72" y="432"/>
                  </a:lnTo>
                  <a:lnTo>
                    <a:pt x="69" y="431"/>
                  </a:lnTo>
                  <a:lnTo>
                    <a:pt x="66" y="430"/>
                  </a:lnTo>
                  <a:lnTo>
                    <a:pt x="62" y="429"/>
                  </a:lnTo>
                  <a:lnTo>
                    <a:pt x="59" y="427"/>
                  </a:lnTo>
                  <a:lnTo>
                    <a:pt x="52" y="421"/>
                  </a:lnTo>
                  <a:lnTo>
                    <a:pt x="47" y="413"/>
                  </a:lnTo>
                  <a:lnTo>
                    <a:pt x="42" y="405"/>
                  </a:lnTo>
                  <a:lnTo>
                    <a:pt x="38" y="395"/>
                  </a:lnTo>
                  <a:lnTo>
                    <a:pt x="34" y="384"/>
                  </a:lnTo>
                  <a:lnTo>
                    <a:pt x="30" y="373"/>
                  </a:lnTo>
                  <a:lnTo>
                    <a:pt x="26" y="349"/>
                  </a:lnTo>
                  <a:lnTo>
                    <a:pt x="22" y="327"/>
                  </a:lnTo>
                  <a:lnTo>
                    <a:pt x="19" y="309"/>
                  </a:lnTo>
                  <a:lnTo>
                    <a:pt x="19" y="295"/>
                  </a:lnTo>
                  <a:lnTo>
                    <a:pt x="16" y="295"/>
                  </a:lnTo>
                  <a:lnTo>
                    <a:pt x="13" y="293"/>
                  </a:lnTo>
                  <a:lnTo>
                    <a:pt x="10" y="291"/>
                  </a:lnTo>
                  <a:lnTo>
                    <a:pt x="7" y="289"/>
                  </a:lnTo>
                  <a:lnTo>
                    <a:pt x="4" y="286"/>
                  </a:lnTo>
                  <a:lnTo>
                    <a:pt x="2" y="283"/>
                  </a:lnTo>
                  <a:lnTo>
                    <a:pt x="0" y="280"/>
                  </a:lnTo>
                  <a:lnTo>
                    <a:pt x="0" y="277"/>
                  </a:lnTo>
                  <a:lnTo>
                    <a:pt x="0" y="274"/>
                  </a:lnTo>
                  <a:lnTo>
                    <a:pt x="1" y="271"/>
                  </a:lnTo>
                  <a:lnTo>
                    <a:pt x="2" y="268"/>
                  </a:lnTo>
                  <a:lnTo>
                    <a:pt x="4" y="265"/>
                  </a:lnTo>
                  <a:lnTo>
                    <a:pt x="10" y="259"/>
                  </a:lnTo>
                  <a:lnTo>
                    <a:pt x="16" y="254"/>
                  </a:lnTo>
                  <a:lnTo>
                    <a:pt x="22" y="248"/>
                  </a:lnTo>
                  <a:lnTo>
                    <a:pt x="27" y="243"/>
                  </a:lnTo>
                  <a:lnTo>
                    <a:pt x="31" y="238"/>
                  </a:lnTo>
                  <a:lnTo>
                    <a:pt x="33" y="234"/>
                  </a:lnTo>
                  <a:lnTo>
                    <a:pt x="34" y="221"/>
                  </a:lnTo>
                  <a:lnTo>
                    <a:pt x="36" y="213"/>
                  </a:lnTo>
                  <a:lnTo>
                    <a:pt x="38" y="205"/>
                  </a:lnTo>
                  <a:lnTo>
                    <a:pt x="39" y="191"/>
                  </a:lnTo>
                </a:path>
              </a:pathLst>
            </a:custGeom>
            <a:grpFill/>
            <a:ln w="9525" cmpd="sng">
              <a:noFill/>
              <a:prstDash val="solid"/>
              <a:round/>
              <a:headEnd/>
              <a:tailEnd/>
            </a:ln>
          </p:spPr>
          <p:txBody>
            <a:bodyPr/>
            <a:lstStyle/>
            <a:p>
              <a:endParaRPr lang="en-US" sz="2178"/>
            </a:p>
          </p:txBody>
        </p:sp>
        <p:sp>
          <p:nvSpPr>
            <p:cNvPr id="197" name="Freeform 261">
              <a:extLst>
                <a:ext uri="{FF2B5EF4-FFF2-40B4-BE49-F238E27FC236}">
                  <a16:creationId xmlns:a16="http://schemas.microsoft.com/office/drawing/2014/main" id="{0E9E243C-001B-4690-8E53-C179E792526B}"/>
                </a:ext>
              </a:extLst>
            </p:cNvPr>
            <p:cNvSpPr>
              <a:spLocks/>
            </p:cNvSpPr>
            <p:nvPr>
              <p:custDataLst>
                <p:tags r:id="rId188"/>
              </p:custDataLst>
            </p:nvPr>
          </p:nvSpPr>
          <p:spPr bwMode="auto">
            <a:xfrm>
              <a:off x="5480050" y="2489200"/>
              <a:ext cx="365125" cy="423863"/>
            </a:xfrm>
            <a:custGeom>
              <a:avLst/>
              <a:gdLst>
                <a:gd name="T0" fmla="*/ 779 w 831"/>
                <a:gd name="T1" fmla="*/ 82 h 812"/>
                <a:gd name="T2" fmla="*/ 707 w 831"/>
                <a:gd name="T3" fmla="*/ 29 h 812"/>
                <a:gd name="T4" fmla="*/ 562 w 831"/>
                <a:gd name="T5" fmla="*/ 10 h 812"/>
                <a:gd name="T6" fmla="*/ 499 w 831"/>
                <a:gd name="T7" fmla="*/ 29 h 812"/>
                <a:gd name="T8" fmla="*/ 486 w 831"/>
                <a:gd name="T9" fmla="*/ 49 h 812"/>
                <a:gd name="T10" fmla="*/ 497 w 831"/>
                <a:gd name="T11" fmla="*/ 71 h 812"/>
                <a:gd name="T12" fmla="*/ 517 w 831"/>
                <a:gd name="T13" fmla="*/ 90 h 812"/>
                <a:gd name="T14" fmla="*/ 516 w 831"/>
                <a:gd name="T15" fmla="*/ 111 h 812"/>
                <a:gd name="T16" fmla="*/ 491 w 831"/>
                <a:gd name="T17" fmla="*/ 140 h 812"/>
                <a:gd name="T18" fmla="*/ 480 w 831"/>
                <a:gd name="T19" fmla="*/ 162 h 812"/>
                <a:gd name="T20" fmla="*/ 450 w 831"/>
                <a:gd name="T21" fmla="*/ 184 h 812"/>
                <a:gd name="T22" fmla="*/ 427 w 831"/>
                <a:gd name="T23" fmla="*/ 243 h 812"/>
                <a:gd name="T24" fmla="*/ 420 w 831"/>
                <a:gd name="T25" fmla="*/ 332 h 812"/>
                <a:gd name="T26" fmla="*/ 392 w 831"/>
                <a:gd name="T27" fmla="*/ 319 h 812"/>
                <a:gd name="T28" fmla="*/ 370 w 831"/>
                <a:gd name="T29" fmla="*/ 315 h 812"/>
                <a:gd name="T30" fmla="*/ 338 w 831"/>
                <a:gd name="T31" fmla="*/ 339 h 812"/>
                <a:gd name="T32" fmla="*/ 313 w 831"/>
                <a:gd name="T33" fmla="*/ 351 h 812"/>
                <a:gd name="T34" fmla="*/ 290 w 831"/>
                <a:gd name="T35" fmla="*/ 370 h 812"/>
                <a:gd name="T36" fmla="*/ 280 w 831"/>
                <a:gd name="T37" fmla="*/ 424 h 812"/>
                <a:gd name="T38" fmla="*/ 235 w 831"/>
                <a:gd name="T39" fmla="*/ 442 h 812"/>
                <a:gd name="T40" fmla="*/ 127 w 831"/>
                <a:gd name="T41" fmla="*/ 462 h 812"/>
                <a:gd name="T42" fmla="*/ 26 w 831"/>
                <a:gd name="T43" fmla="*/ 449 h 812"/>
                <a:gd name="T44" fmla="*/ 51 w 831"/>
                <a:gd name="T45" fmla="*/ 505 h 812"/>
                <a:gd name="T46" fmla="*/ 96 w 831"/>
                <a:gd name="T47" fmla="*/ 540 h 812"/>
                <a:gd name="T48" fmla="*/ 123 w 831"/>
                <a:gd name="T49" fmla="*/ 577 h 812"/>
                <a:gd name="T50" fmla="*/ 142 w 831"/>
                <a:gd name="T51" fmla="*/ 596 h 812"/>
                <a:gd name="T52" fmla="*/ 99 w 831"/>
                <a:gd name="T53" fmla="*/ 647 h 812"/>
                <a:gd name="T54" fmla="*/ 87 w 831"/>
                <a:gd name="T55" fmla="*/ 671 h 812"/>
                <a:gd name="T56" fmla="*/ 109 w 831"/>
                <a:gd name="T57" fmla="*/ 720 h 812"/>
                <a:gd name="T58" fmla="*/ 222 w 831"/>
                <a:gd name="T59" fmla="*/ 710 h 812"/>
                <a:gd name="T60" fmla="*/ 302 w 831"/>
                <a:gd name="T61" fmla="*/ 705 h 812"/>
                <a:gd name="T62" fmla="*/ 330 w 831"/>
                <a:gd name="T63" fmla="*/ 721 h 812"/>
                <a:gd name="T64" fmla="*/ 359 w 831"/>
                <a:gd name="T65" fmla="*/ 756 h 812"/>
                <a:gd name="T66" fmla="*/ 408 w 831"/>
                <a:gd name="T67" fmla="*/ 785 h 812"/>
                <a:gd name="T68" fmla="*/ 449 w 831"/>
                <a:gd name="T69" fmla="*/ 803 h 812"/>
                <a:gd name="T70" fmla="*/ 460 w 831"/>
                <a:gd name="T71" fmla="*/ 791 h 812"/>
                <a:gd name="T72" fmla="*/ 487 w 831"/>
                <a:gd name="T73" fmla="*/ 774 h 812"/>
                <a:gd name="T74" fmla="*/ 554 w 831"/>
                <a:gd name="T75" fmla="*/ 764 h 812"/>
                <a:gd name="T76" fmla="*/ 597 w 831"/>
                <a:gd name="T77" fmla="*/ 750 h 812"/>
                <a:gd name="T78" fmla="*/ 618 w 831"/>
                <a:gd name="T79" fmla="*/ 727 h 812"/>
                <a:gd name="T80" fmla="*/ 584 w 831"/>
                <a:gd name="T81" fmla="*/ 700 h 812"/>
                <a:gd name="T82" fmla="*/ 542 w 831"/>
                <a:gd name="T83" fmla="*/ 641 h 812"/>
                <a:gd name="T84" fmla="*/ 526 w 831"/>
                <a:gd name="T85" fmla="*/ 624 h 812"/>
                <a:gd name="T86" fmla="*/ 526 w 831"/>
                <a:gd name="T87" fmla="*/ 578 h 812"/>
                <a:gd name="T88" fmla="*/ 582 w 831"/>
                <a:gd name="T89" fmla="*/ 563 h 812"/>
                <a:gd name="T90" fmla="*/ 622 w 831"/>
                <a:gd name="T91" fmla="*/ 531 h 812"/>
                <a:gd name="T92" fmla="*/ 688 w 831"/>
                <a:gd name="T93" fmla="*/ 417 h 812"/>
                <a:gd name="T94" fmla="*/ 730 w 831"/>
                <a:gd name="T95" fmla="*/ 368 h 812"/>
                <a:gd name="T96" fmla="*/ 725 w 831"/>
                <a:gd name="T97" fmla="*/ 330 h 812"/>
                <a:gd name="T98" fmla="*/ 729 w 831"/>
                <a:gd name="T99" fmla="*/ 305 h 812"/>
                <a:gd name="T100" fmla="*/ 751 w 831"/>
                <a:gd name="T101" fmla="*/ 289 h 812"/>
                <a:gd name="T102" fmla="*/ 670 w 831"/>
                <a:gd name="T103" fmla="*/ 207 h 812"/>
                <a:gd name="T104" fmla="*/ 758 w 831"/>
                <a:gd name="T105" fmla="*/ 140 h 812"/>
                <a:gd name="T106" fmla="*/ 805 w 831"/>
                <a:gd name="T107" fmla="*/ 123 h 8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831" h="812">
                  <a:moveTo>
                    <a:pt x="831" y="98"/>
                  </a:moveTo>
                  <a:lnTo>
                    <a:pt x="817" y="95"/>
                  </a:lnTo>
                  <a:lnTo>
                    <a:pt x="803" y="91"/>
                  </a:lnTo>
                  <a:lnTo>
                    <a:pt x="791" y="87"/>
                  </a:lnTo>
                  <a:lnTo>
                    <a:pt x="779" y="82"/>
                  </a:lnTo>
                  <a:lnTo>
                    <a:pt x="769" y="77"/>
                  </a:lnTo>
                  <a:lnTo>
                    <a:pt x="758" y="71"/>
                  </a:lnTo>
                  <a:lnTo>
                    <a:pt x="749" y="65"/>
                  </a:lnTo>
                  <a:lnTo>
                    <a:pt x="740" y="58"/>
                  </a:lnTo>
                  <a:lnTo>
                    <a:pt x="707" y="29"/>
                  </a:lnTo>
                  <a:lnTo>
                    <a:pt x="679" y="0"/>
                  </a:lnTo>
                  <a:lnTo>
                    <a:pt x="655" y="2"/>
                  </a:lnTo>
                  <a:lnTo>
                    <a:pt x="626" y="4"/>
                  </a:lnTo>
                  <a:lnTo>
                    <a:pt x="594" y="7"/>
                  </a:lnTo>
                  <a:lnTo>
                    <a:pt x="562" y="10"/>
                  </a:lnTo>
                  <a:lnTo>
                    <a:pt x="547" y="13"/>
                  </a:lnTo>
                  <a:lnTo>
                    <a:pt x="533" y="16"/>
                  </a:lnTo>
                  <a:lnTo>
                    <a:pt x="520" y="19"/>
                  </a:lnTo>
                  <a:lnTo>
                    <a:pt x="509" y="24"/>
                  </a:lnTo>
                  <a:lnTo>
                    <a:pt x="499" y="29"/>
                  </a:lnTo>
                  <a:lnTo>
                    <a:pt x="492" y="34"/>
                  </a:lnTo>
                  <a:lnTo>
                    <a:pt x="489" y="37"/>
                  </a:lnTo>
                  <a:lnTo>
                    <a:pt x="487" y="41"/>
                  </a:lnTo>
                  <a:lnTo>
                    <a:pt x="486" y="44"/>
                  </a:lnTo>
                  <a:lnTo>
                    <a:pt x="486" y="49"/>
                  </a:lnTo>
                  <a:lnTo>
                    <a:pt x="486" y="54"/>
                  </a:lnTo>
                  <a:lnTo>
                    <a:pt x="487" y="59"/>
                  </a:lnTo>
                  <a:lnTo>
                    <a:pt x="489" y="63"/>
                  </a:lnTo>
                  <a:lnTo>
                    <a:pt x="491" y="66"/>
                  </a:lnTo>
                  <a:lnTo>
                    <a:pt x="497" y="71"/>
                  </a:lnTo>
                  <a:lnTo>
                    <a:pt x="502" y="76"/>
                  </a:lnTo>
                  <a:lnTo>
                    <a:pt x="509" y="80"/>
                  </a:lnTo>
                  <a:lnTo>
                    <a:pt x="514" y="84"/>
                  </a:lnTo>
                  <a:lnTo>
                    <a:pt x="516" y="87"/>
                  </a:lnTo>
                  <a:lnTo>
                    <a:pt x="517" y="90"/>
                  </a:lnTo>
                  <a:lnTo>
                    <a:pt x="519" y="93"/>
                  </a:lnTo>
                  <a:lnTo>
                    <a:pt x="519" y="98"/>
                  </a:lnTo>
                  <a:lnTo>
                    <a:pt x="519" y="102"/>
                  </a:lnTo>
                  <a:lnTo>
                    <a:pt x="517" y="107"/>
                  </a:lnTo>
                  <a:lnTo>
                    <a:pt x="516" y="111"/>
                  </a:lnTo>
                  <a:lnTo>
                    <a:pt x="514" y="114"/>
                  </a:lnTo>
                  <a:lnTo>
                    <a:pt x="509" y="120"/>
                  </a:lnTo>
                  <a:lnTo>
                    <a:pt x="502" y="127"/>
                  </a:lnTo>
                  <a:lnTo>
                    <a:pt x="497" y="133"/>
                  </a:lnTo>
                  <a:lnTo>
                    <a:pt x="491" y="140"/>
                  </a:lnTo>
                  <a:lnTo>
                    <a:pt x="489" y="144"/>
                  </a:lnTo>
                  <a:lnTo>
                    <a:pt x="487" y="149"/>
                  </a:lnTo>
                  <a:lnTo>
                    <a:pt x="486" y="154"/>
                  </a:lnTo>
                  <a:lnTo>
                    <a:pt x="486" y="159"/>
                  </a:lnTo>
                  <a:lnTo>
                    <a:pt x="480" y="162"/>
                  </a:lnTo>
                  <a:lnTo>
                    <a:pt x="475" y="163"/>
                  </a:lnTo>
                  <a:lnTo>
                    <a:pt x="470" y="166"/>
                  </a:lnTo>
                  <a:lnTo>
                    <a:pt x="466" y="169"/>
                  </a:lnTo>
                  <a:lnTo>
                    <a:pt x="457" y="176"/>
                  </a:lnTo>
                  <a:lnTo>
                    <a:pt x="450" y="184"/>
                  </a:lnTo>
                  <a:lnTo>
                    <a:pt x="444" y="194"/>
                  </a:lnTo>
                  <a:lnTo>
                    <a:pt x="438" y="205"/>
                  </a:lnTo>
                  <a:lnTo>
                    <a:pt x="434" y="217"/>
                  </a:lnTo>
                  <a:lnTo>
                    <a:pt x="430" y="230"/>
                  </a:lnTo>
                  <a:lnTo>
                    <a:pt x="427" y="243"/>
                  </a:lnTo>
                  <a:lnTo>
                    <a:pt x="424" y="256"/>
                  </a:lnTo>
                  <a:lnTo>
                    <a:pt x="423" y="270"/>
                  </a:lnTo>
                  <a:lnTo>
                    <a:pt x="421" y="284"/>
                  </a:lnTo>
                  <a:lnTo>
                    <a:pt x="420" y="309"/>
                  </a:lnTo>
                  <a:lnTo>
                    <a:pt x="420" y="332"/>
                  </a:lnTo>
                  <a:lnTo>
                    <a:pt x="412" y="332"/>
                  </a:lnTo>
                  <a:lnTo>
                    <a:pt x="407" y="330"/>
                  </a:lnTo>
                  <a:lnTo>
                    <a:pt x="401" y="327"/>
                  </a:lnTo>
                  <a:lnTo>
                    <a:pt x="397" y="322"/>
                  </a:lnTo>
                  <a:lnTo>
                    <a:pt x="392" y="319"/>
                  </a:lnTo>
                  <a:lnTo>
                    <a:pt x="388" y="316"/>
                  </a:lnTo>
                  <a:lnTo>
                    <a:pt x="385" y="314"/>
                  </a:lnTo>
                  <a:lnTo>
                    <a:pt x="379" y="313"/>
                  </a:lnTo>
                  <a:lnTo>
                    <a:pt x="375" y="314"/>
                  </a:lnTo>
                  <a:lnTo>
                    <a:pt x="370" y="315"/>
                  </a:lnTo>
                  <a:lnTo>
                    <a:pt x="366" y="317"/>
                  </a:lnTo>
                  <a:lnTo>
                    <a:pt x="362" y="319"/>
                  </a:lnTo>
                  <a:lnTo>
                    <a:pt x="354" y="325"/>
                  </a:lnTo>
                  <a:lnTo>
                    <a:pt x="346" y="332"/>
                  </a:lnTo>
                  <a:lnTo>
                    <a:pt x="338" y="339"/>
                  </a:lnTo>
                  <a:lnTo>
                    <a:pt x="331" y="345"/>
                  </a:lnTo>
                  <a:lnTo>
                    <a:pt x="326" y="347"/>
                  </a:lnTo>
                  <a:lnTo>
                    <a:pt x="322" y="349"/>
                  </a:lnTo>
                  <a:lnTo>
                    <a:pt x="318" y="350"/>
                  </a:lnTo>
                  <a:lnTo>
                    <a:pt x="313" y="351"/>
                  </a:lnTo>
                  <a:lnTo>
                    <a:pt x="308" y="351"/>
                  </a:lnTo>
                  <a:lnTo>
                    <a:pt x="303" y="353"/>
                  </a:lnTo>
                  <a:lnTo>
                    <a:pt x="300" y="356"/>
                  </a:lnTo>
                  <a:lnTo>
                    <a:pt x="297" y="360"/>
                  </a:lnTo>
                  <a:lnTo>
                    <a:pt x="290" y="370"/>
                  </a:lnTo>
                  <a:lnTo>
                    <a:pt x="287" y="383"/>
                  </a:lnTo>
                  <a:lnTo>
                    <a:pt x="284" y="396"/>
                  </a:lnTo>
                  <a:lnTo>
                    <a:pt x="281" y="408"/>
                  </a:lnTo>
                  <a:lnTo>
                    <a:pt x="280" y="418"/>
                  </a:lnTo>
                  <a:lnTo>
                    <a:pt x="280" y="424"/>
                  </a:lnTo>
                  <a:lnTo>
                    <a:pt x="277" y="427"/>
                  </a:lnTo>
                  <a:lnTo>
                    <a:pt x="273" y="429"/>
                  </a:lnTo>
                  <a:lnTo>
                    <a:pt x="265" y="432"/>
                  </a:lnTo>
                  <a:lnTo>
                    <a:pt x="257" y="435"/>
                  </a:lnTo>
                  <a:lnTo>
                    <a:pt x="235" y="442"/>
                  </a:lnTo>
                  <a:lnTo>
                    <a:pt x="211" y="448"/>
                  </a:lnTo>
                  <a:lnTo>
                    <a:pt x="185" y="453"/>
                  </a:lnTo>
                  <a:lnTo>
                    <a:pt x="161" y="458"/>
                  </a:lnTo>
                  <a:lnTo>
                    <a:pt x="141" y="461"/>
                  </a:lnTo>
                  <a:lnTo>
                    <a:pt x="127" y="462"/>
                  </a:lnTo>
                  <a:lnTo>
                    <a:pt x="109" y="461"/>
                  </a:lnTo>
                  <a:lnTo>
                    <a:pt x="91" y="460"/>
                  </a:lnTo>
                  <a:lnTo>
                    <a:pt x="74" y="457"/>
                  </a:lnTo>
                  <a:lnTo>
                    <a:pt x="56" y="455"/>
                  </a:lnTo>
                  <a:lnTo>
                    <a:pt x="26" y="449"/>
                  </a:lnTo>
                  <a:lnTo>
                    <a:pt x="0" y="443"/>
                  </a:lnTo>
                  <a:lnTo>
                    <a:pt x="8" y="455"/>
                  </a:lnTo>
                  <a:lnTo>
                    <a:pt x="19" y="470"/>
                  </a:lnTo>
                  <a:lnTo>
                    <a:pt x="34" y="487"/>
                  </a:lnTo>
                  <a:lnTo>
                    <a:pt x="51" y="505"/>
                  </a:lnTo>
                  <a:lnTo>
                    <a:pt x="60" y="513"/>
                  </a:lnTo>
                  <a:lnTo>
                    <a:pt x="68" y="521"/>
                  </a:lnTo>
                  <a:lnTo>
                    <a:pt x="77" y="528"/>
                  </a:lnTo>
                  <a:lnTo>
                    <a:pt x="87" y="535"/>
                  </a:lnTo>
                  <a:lnTo>
                    <a:pt x="96" y="540"/>
                  </a:lnTo>
                  <a:lnTo>
                    <a:pt x="105" y="544"/>
                  </a:lnTo>
                  <a:lnTo>
                    <a:pt x="112" y="546"/>
                  </a:lnTo>
                  <a:lnTo>
                    <a:pt x="120" y="547"/>
                  </a:lnTo>
                  <a:lnTo>
                    <a:pt x="121" y="561"/>
                  </a:lnTo>
                  <a:lnTo>
                    <a:pt x="123" y="577"/>
                  </a:lnTo>
                  <a:lnTo>
                    <a:pt x="127" y="585"/>
                  </a:lnTo>
                  <a:lnTo>
                    <a:pt x="131" y="591"/>
                  </a:lnTo>
                  <a:lnTo>
                    <a:pt x="134" y="593"/>
                  </a:lnTo>
                  <a:lnTo>
                    <a:pt x="138" y="595"/>
                  </a:lnTo>
                  <a:lnTo>
                    <a:pt x="142" y="596"/>
                  </a:lnTo>
                  <a:lnTo>
                    <a:pt x="147" y="597"/>
                  </a:lnTo>
                  <a:lnTo>
                    <a:pt x="147" y="616"/>
                  </a:lnTo>
                  <a:lnTo>
                    <a:pt x="127" y="629"/>
                  </a:lnTo>
                  <a:lnTo>
                    <a:pt x="107" y="641"/>
                  </a:lnTo>
                  <a:lnTo>
                    <a:pt x="99" y="647"/>
                  </a:lnTo>
                  <a:lnTo>
                    <a:pt x="93" y="654"/>
                  </a:lnTo>
                  <a:lnTo>
                    <a:pt x="90" y="658"/>
                  </a:lnTo>
                  <a:lnTo>
                    <a:pt x="88" y="663"/>
                  </a:lnTo>
                  <a:lnTo>
                    <a:pt x="87" y="667"/>
                  </a:lnTo>
                  <a:lnTo>
                    <a:pt x="87" y="671"/>
                  </a:lnTo>
                  <a:lnTo>
                    <a:pt x="87" y="680"/>
                  </a:lnTo>
                  <a:lnTo>
                    <a:pt x="87" y="689"/>
                  </a:lnTo>
                  <a:lnTo>
                    <a:pt x="87" y="701"/>
                  </a:lnTo>
                  <a:lnTo>
                    <a:pt x="87" y="721"/>
                  </a:lnTo>
                  <a:lnTo>
                    <a:pt x="109" y="720"/>
                  </a:lnTo>
                  <a:lnTo>
                    <a:pt x="132" y="719"/>
                  </a:lnTo>
                  <a:lnTo>
                    <a:pt x="154" y="717"/>
                  </a:lnTo>
                  <a:lnTo>
                    <a:pt x="177" y="714"/>
                  </a:lnTo>
                  <a:lnTo>
                    <a:pt x="199" y="711"/>
                  </a:lnTo>
                  <a:lnTo>
                    <a:pt x="222" y="710"/>
                  </a:lnTo>
                  <a:lnTo>
                    <a:pt x="244" y="708"/>
                  </a:lnTo>
                  <a:lnTo>
                    <a:pt x="266" y="708"/>
                  </a:lnTo>
                  <a:lnTo>
                    <a:pt x="284" y="707"/>
                  </a:lnTo>
                  <a:lnTo>
                    <a:pt x="297" y="705"/>
                  </a:lnTo>
                  <a:lnTo>
                    <a:pt x="302" y="705"/>
                  </a:lnTo>
                  <a:lnTo>
                    <a:pt x="310" y="705"/>
                  </a:lnTo>
                  <a:lnTo>
                    <a:pt x="318" y="706"/>
                  </a:lnTo>
                  <a:lnTo>
                    <a:pt x="326" y="708"/>
                  </a:lnTo>
                  <a:lnTo>
                    <a:pt x="328" y="714"/>
                  </a:lnTo>
                  <a:lnTo>
                    <a:pt x="330" y="721"/>
                  </a:lnTo>
                  <a:lnTo>
                    <a:pt x="333" y="728"/>
                  </a:lnTo>
                  <a:lnTo>
                    <a:pt x="338" y="735"/>
                  </a:lnTo>
                  <a:lnTo>
                    <a:pt x="345" y="742"/>
                  </a:lnTo>
                  <a:lnTo>
                    <a:pt x="352" y="749"/>
                  </a:lnTo>
                  <a:lnTo>
                    <a:pt x="359" y="756"/>
                  </a:lnTo>
                  <a:lnTo>
                    <a:pt x="368" y="762"/>
                  </a:lnTo>
                  <a:lnTo>
                    <a:pt x="378" y="769"/>
                  </a:lnTo>
                  <a:lnTo>
                    <a:pt x="388" y="776"/>
                  </a:lnTo>
                  <a:lnTo>
                    <a:pt x="398" y="781"/>
                  </a:lnTo>
                  <a:lnTo>
                    <a:pt x="408" y="785"/>
                  </a:lnTo>
                  <a:lnTo>
                    <a:pt x="418" y="789"/>
                  </a:lnTo>
                  <a:lnTo>
                    <a:pt x="427" y="792"/>
                  </a:lnTo>
                  <a:lnTo>
                    <a:pt x="437" y="794"/>
                  </a:lnTo>
                  <a:lnTo>
                    <a:pt x="446" y="794"/>
                  </a:lnTo>
                  <a:lnTo>
                    <a:pt x="449" y="803"/>
                  </a:lnTo>
                  <a:lnTo>
                    <a:pt x="453" y="812"/>
                  </a:lnTo>
                  <a:lnTo>
                    <a:pt x="454" y="806"/>
                  </a:lnTo>
                  <a:lnTo>
                    <a:pt x="455" y="800"/>
                  </a:lnTo>
                  <a:lnTo>
                    <a:pt x="457" y="795"/>
                  </a:lnTo>
                  <a:lnTo>
                    <a:pt x="460" y="791"/>
                  </a:lnTo>
                  <a:lnTo>
                    <a:pt x="464" y="787"/>
                  </a:lnTo>
                  <a:lnTo>
                    <a:pt x="467" y="783"/>
                  </a:lnTo>
                  <a:lnTo>
                    <a:pt x="471" y="780"/>
                  </a:lnTo>
                  <a:lnTo>
                    <a:pt x="477" y="778"/>
                  </a:lnTo>
                  <a:lnTo>
                    <a:pt x="487" y="774"/>
                  </a:lnTo>
                  <a:lnTo>
                    <a:pt x="499" y="770"/>
                  </a:lnTo>
                  <a:lnTo>
                    <a:pt x="512" y="768"/>
                  </a:lnTo>
                  <a:lnTo>
                    <a:pt x="525" y="767"/>
                  </a:lnTo>
                  <a:lnTo>
                    <a:pt x="539" y="765"/>
                  </a:lnTo>
                  <a:lnTo>
                    <a:pt x="554" y="764"/>
                  </a:lnTo>
                  <a:lnTo>
                    <a:pt x="567" y="761"/>
                  </a:lnTo>
                  <a:lnTo>
                    <a:pt x="580" y="758"/>
                  </a:lnTo>
                  <a:lnTo>
                    <a:pt x="586" y="756"/>
                  </a:lnTo>
                  <a:lnTo>
                    <a:pt x="591" y="753"/>
                  </a:lnTo>
                  <a:lnTo>
                    <a:pt x="597" y="750"/>
                  </a:lnTo>
                  <a:lnTo>
                    <a:pt x="602" y="747"/>
                  </a:lnTo>
                  <a:lnTo>
                    <a:pt x="606" y="743"/>
                  </a:lnTo>
                  <a:lnTo>
                    <a:pt x="611" y="738"/>
                  </a:lnTo>
                  <a:lnTo>
                    <a:pt x="615" y="733"/>
                  </a:lnTo>
                  <a:lnTo>
                    <a:pt x="618" y="727"/>
                  </a:lnTo>
                  <a:lnTo>
                    <a:pt x="614" y="725"/>
                  </a:lnTo>
                  <a:lnTo>
                    <a:pt x="610" y="722"/>
                  </a:lnTo>
                  <a:lnTo>
                    <a:pt x="604" y="718"/>
                  </a:lnTo>
                  <a:lnTo>
                    <a:pt x="598" y="712"/>
                  </a:lnTo>
                  <a:lnTo>
                    <a:pt x="584" y="700"/>
                  </a:lnTo>
                  <a:lnTo>
                    <a:pt x="571" y="686"/>
                  </a:lnTo>
                  <a:lnTo>
                    <a:pt x="559" y="671"/>
                  </a:lnTo>
                  <a:lnTo>
                    <a:pt x="548" y="655"/>
                  </a:lnTo>
                  <a:lnTo>
                    <a:pt x="545" y="648"/>
                  </a:lnTo>
                  <a:lnTo>
                    <a:pt x="542" y="641"/>
                  </a:lnTo>
                  <a:lnTo>
                    <a:pt x="539" y="634"/>
                  </a:lnTo>
                  <a:lnTo>
                    <a:pt x="538" y="628"/>
                  </a:lnTo>
                  <a:lnTo>
                    <a:pt x="534" y="627"/>
                  </a:lnTo>
                  <a:lnTo>
                    <a:pt x="530" y="626"/>
                  </a:lnTo>
                  <a:lnTo>
                    <a:pt x="526" y="624"/>
                  </a:lnTo>
                  <a:lnTo>
                    <a:pt x="523" y="620"/>
                  </a:lnTo>
                  <a:lnTo>
                    <a:pt x="517" y="613"/>
                  </a:lnTo>
                  <a:lnTo>
                    <a:pt x="512" y="603"/>
                  </a:lnTo>
                  <a:lnTo>
                    <a:pt x="512" y="579"/>
                  </a:lnTo>
                  <a:lnTo>
                    <a:pt x="526" y="578"/>
                  </a:lnTo>
                  <a:lnTo>
                    <a:pt x="539" y="577"/>
                  </a:lnTo>
                  <a:lnTo>
                    <a:pt x="551" y="575"/>
                  </a:lnTo>
                  <a:lnTo>
                    <a:pt x="562" y="571"/>
                  </a:lnTo>
                  <a:lnTo>
                    <a:pt x="572" y="568"/>
                  </a:lnTo>
                  <a:lnTo>
                    <a:pt x="582" y="563"/>
                  </a:lnTo>
                  <a:lnTo>
                    <a:pt x="591" y="558"/>
                  </a:lnTo>
                  <a:lnTo>
                    <a:pt x="600" y="552"/>
                  </a:lnTo>
                  <a:lnTo>
                    <a:pt x="607" y="545"/>
                  </a:lnTo>
                  <a:lnTo>
                    <a:pt x="615" y="538"/>
                  </a:lnTo>
                  <a:lnTo>
                    <a:pt x="622" y="531"/>
                  </a:lnTo>
                  <a:lnTo>
                    <a:pt x="628" y="523"/>
                  </a:lnTo>
                  <a:lnTo>
                    <a:pt x="639" y="507"/>
                  </a:lnTo>
                  <a:lnTo>
                    <a:pt x="650" y="489"/>
                  </a:lnTo>
                  <a:lnTo>
                    <a:pt x="669" y="453"/>
                  </a:lnTo>
                  <a:lnTo>
                    <a:pt x="688" y="417"/>
                  </a:lnTo>
                  <a:lnTo>
                    <a:pt x="699" y="401"/>
                  </a:lnTo>
                  <a:lnTo>
                    <a:pt x="710" y="387"/>
                  </a:lnTo>
                  <a:lnTo>
                    <a:pt x="716" y="379"/>
                  </a:lnTo>
                  <a:lnTo>
                    <a:pt x="723" y="373"/>
                  </a:lnTo>
                  <a:lnTo>
                    <a:pt x="730" y="368"/>
                  </a:lnTo>
                  <a:lnTo>
                    <a:pt x="738" y="363"/>
                  </a:lnTo>
                  <a:lnTo>
                    <a:pt x="732" y="351"/>
                  </a:lnTo>
                  <a:lnTo>
                    <a:pt x="727" y="340"/>
                  </a:lnTo>
                  <a:lnTo>
                    <a:pt x="726" y="335"/>
                  </a:lnTo>
                  <a:lnTo>
                    <a:pt x="725" y="330"/>
                  </a:lnTo>
                  <a:lnTo>
                    <a:pt x="725" y="324"/>
                  </a:lnTo>
                  <a:lnTo>
                    <a:pt x="725" y="319"/>
                  </a:lnTo>
                  <a:lnTo>
                    <a:pt x="726" y="314"/>
                  </a:lnTo>
                  <a:lnTo>
                    <a:pt x="727" y="309"/>
                  </a:lnTo>
                  <a:lnTo>
                    <a:pt x="729" y="305"/>
                  </a:lnTo>
                  <a:lnTo>
                    <a:pt x="733" y="301"/>
                  </a:lnTo>
                  <a:lnTo>
                    <a:pt x="736" y="298"/>
                  </a:lnTo>
                  <a:lnTo>
                    <a:pt x="740" y="295"/>
                  </a:lnTo>
                  <a:lnTo>
                    <a:pt x="746" y="292"/>
                  </a:lnTo>
                  <a:lnTo>
                    <a:pt x="751" y="289"/>
                  </a:lnTo>
                  <a:lnTo>
                    <a:pt x="722" y="262"/>
                  </a:lnTo>
                  <a:lnTo>
                    <a:pt x="700" y="242"/>
                  </a:lnTo>
                  <a:lnTo>
                    <a:pt x="690" y="232"/>
                  </a:lnTo>
                  <a:lnTo>
                    <a:pt x="680" y="221"/>
                  </a:lnTo>
                  <a:lnTo>
                    <a:pt x="670" y="207"/>
                  </a:lnTo>
                  <a:lnTo>
                    <a:pt x="658" y="190"/>
                  </a:lnTo>
                  <a:lnTo>
                    <a:pt x="658" y="147"/>
                  </a:lnTo>
                  <a:lnTo>
                    <a:pt x="701" y="145"/>
                  </a:lnTo>
                  <a:lnTo>
                    <a:pt x="733" y="143"/>
                  </a:lnTo>
                  <a:lnTo>
                    <a:pt x="758" y="140"/>
                  </a:lnTo>
                  <a:lnTo>
                    <a:pt x="778" y="136"/>
                  </a:lnTo>
                  <a:lnTo>
                    <a:pt x="785" y="134"/>
                  </a:lnTo>
                  <a:lnTo>
                    <a:pt x="792" y="131"/>
                  </a:lnTo>
                  <a:lnTo>
                    <a:pt x="799" y="127"/>
                  </a:lnTo>
                  <a:lnTo>
                    <a:pt x="805" y="123"/>
                  </a:lnTo>
                  <a:lnTo>
                    <a:pt x="817" y="113"/>
                  </a:lnTo>
                  <a:lnTo>
                    <a:pt x="831" y="98"/>
                  </a:lnTo>
                </a:path>
              </a:pathLst>
            </a:custGeom>
            <a:grpFill/>
            <a:ln w="9525" cmpd="sng">
              <a:noFill/>
              <a:prstDash val="solid"/>
              <a:round/>
              <a:headEnd/>
              <a:tailEnd/>
            </a:ln>
          </p:spPr>
          <p:txBody>
            <a:bodyPr/>
            <a:lstStyle/>
            <a:p>
              <a:endParaRPr lang="en-US" sz="2178"/>
            </a:p>
          </p:txBody>
        </p:sp>
        <p:sp>
          <p:nvSpPr>
            <p:cNvPr id="198" name="Freeform 262">
              <a:extLst>
                <a:ext uri="{FF2B5EF4-FFF2-40B4-BE49-F238E27FC236}">
                  <a16:creationId xmlns:a16="http://schemas.microsoft.com/office/drawing/2014/main" id="{49BD3ADE-8A84-4461-9FF6-FCFFAD954ADB}"/>
                </a:ext>
              </a:extLst>
            </p:cNvPr>
            <p:cNvSpPr>
              <a:spLocks/>
            </p:cNvSpPr>
            <p:nvPr>
              <p:custDataLst>
                <p:tags r:id="rId189"/>
              </p:custDataLst>
            </p:nvPr>
          </p:nvSpPr>
          <p:spPr bwMode="auto">
            <a:xfrm>
              <a:off x="6270625" y="2757488"/>
              <a:ext cx="220663" cy="585787"/>
            </a:xfrm>
            <a:custGeom>
              <a:avLst/>
              <a:gdLst>
                <a:gd name="T0" fmla="*/ 438 w 505"/>
                <a:gd name="T1" fmla="*/ 1067 h 1121"/>
                <a:gd name="T2" fmla="*/ 443 w 505"/>
                <a:gd name="T3" fmla="*/ 1028 h 1121"/>
                <a:gd name="T4" fmla="*/ 399 w 505"/>
                <a:gd name="T5" fmla="*/ 1022 h 1121"/>
                <a:gd name="T6" fmla="*/ 405 w 505"/>
                <a:gd name="T7" fmla="*/ 957 h 1121"/>
                <a:gd name="T8" fmla="*/ 419 w 505"/>
                <a:gd name="T9" fmla="*/ 931 h 1121"/>
                <a:gd name="T10" fmla="*/ 413 w 505"/>
                <a:gd name="T11" fmla="*/ 899 h 1121"/>
                <a:gd name="T12" fmla="*/ 398 w 505"/>
                <a:gd name="T13" fmla="*/ 893 h 1121"/>
                <a:gd name="T14" fmla="*/ 382 w 505"/>
                <a:gd name="T15" fmla="*/ 838 h 1121"/>
                <a:gd name="T16" fmla="*/ 324 w 505"/>
                <a:gd name="T17" fmla="*/ 719 h 1121"/>
                <a:gd name="T18" fmla="*/ 296 w 505"/>
                <a:gd name="T19" fmla="*/ 703 h 1121"/>
                <a:gd name="T20" fmla="*/ 282 w 505"/>
                <a:gd name="T21" fmla="*/ 718 h 1121"/>
                <a:gd name="T22" fmla="*/ 226 w 505"/>
                <a:gd name="T23" fmla="*/ 742 h 1121"/>
                <a:gd name="T24" fmla="*/ 169 w 505"/>
                <a:gd name="T25" fmla="*/ 736 h 1121"/>
                <a:gd name="T26" fmla="*/ 133 w 505"/>
                <a:gd name="T27" fmla="*/ 567 h 1121"/>
                <a:gd name="T28" fmla="*/ 101 w 505"/>
                <a:gd name="T29" fmla="*/ 520 h 1121"/>
                <a:gd name="T30" fmla="*/ 51 w 505"/>
                <a:gd name="T31" fmla="*/ 502 h 1121"/>
                <a:gd name="T32" fmla="*/ 8 w 505"/>
                <a:gd name="T33" fmla="*/ 471 h 1121"/>
                <a:gd name="T34" fmla="*/ 23 w 505"/>
                <a:gd name="T35" fmla="*/ 445 h 1121"/>
                <a:gd name="T36" fmla="*/ 58 w 505"/>
                <a:gd name="T37" fmla="*/ 361 h 1121"/>
                <a:gd name="T38" fmla="*/ 67 w 505"/>
                <a:gd name="T39" fmla="*/ 277 h 1121"/>
                <a:gd name="T40" fmla="*/ 80 w 505"/>
                <a:gd name="T41" fmla="*/ 265 h 1121"/>
                <a:gd name="T42" fmla="*/ 113 w 505"/>
                <a:gd name="T43" fmla="*/ 258 h 1121"/>
                <a:gd name="T44" fmla="*/ 134 w 505"/>
                <a:gd name="T45" fmla="*/ 222 h 1121"/>
                <a:gd name="T46" fmla="*/ 140 w 505"/>
                <a:gd name="T47" fmla="*/ 117 h 1121"/>
                <a:gd name="T48" fmla="*/ 159 w 505"/>
                <a:gd name="T49" fmla="*/ 98 h 1121"/>
                <a:gd name="T50" fmla="*/ 213 w 505"/>
                <a:gd name="T51" fmla="*/ 74 h 1121"/>
                <a:gd name="T52" fmla="*/ 234 w 505"/>
                <a:gd name="T53" fmla="*/ 21 h 1121"/>
                <a:gd name="T54" fmla="*/ 277 w 505"/>
                <a:gd name="T55" fmla="*/ 31 h 1121"/>
                <a:gd name="T56" fmla="*/ 312 w 505"/>
                <a:gd name="T57" fmla="*/ 49 h 1121"/>
                <a:gd name="T58" fmla="*/ 337 w 505"/>
                <a:gd name="T59" fmla="*/ 122 h 1121"/>
                <a:gd name="T60" fmla="*/ 335 w 505"/>
                <a:gd name="T61" fmla="*/ 167 h 1121"/>
                <a:gd name="T62" fmla="*/ 300 w 505"/>
                <a:gd name="T63" fmla="*/ 216 h 1121"/>
                <a:gd name="T64" fmla="*/ 293 w 505"/>
                <a:gd name="T65" fmla="*/ 245 h 1121"/>
                <a:gd name="T66" fmla="*/ 309 w 505"/>
                <a:gd name="T67" fmla="*/ 261 h 1121"/>
                <a:gd name="T68" fmla="*/ 346 w 505"/>
                <a:gd name="T69" fmla="*/ 270 h 1121"/>
                <a:gd name="T70" fmla="*/ 371 w 505"/>
                <a:gd name="T71" fmla="*/ 291 h 1121"/>
                <a:gd name="T72" fmla="*/ 398 w 505"/>
                <a:gd name="T73" fmla="*/ 345 h 1121"/>
                <a:gd name="T74" fmla="*/ 430 w 505"/>
                <a:gd name="T75" fmla="*/ 400 h 1121"/>
                <a:gd name="T76" fmla="*/ 464 w 505"/>
                <a:gd name="T77" fmla="*/ 418 h 1121"/>
                <a:gd name="T78" fmla="*/ 505 w 505"/>
                <a:gd name="T79" fmla="*/ 418 h 1121"/>
                <a:gd name="T80" fmla="*/ 476 w 505"/>
                <a:gd name="T81" fmla="*/ 494 h 1121"/>
                <a:gd name="T82" fmla="*/ 427 w 505"/>
                <a:gd name="T83" fmla="*/ 510 h 1121"/>
                <a:gd name="T84" fmla="*/ 383 w 505"/>
                <a:gd name="T85" fmla="*/ 528 h 1121"/>
                <a:gd name="T86" fmla="*/ 360 w 505"/>
                <a:gd name="T87" fmla="*/ 572 h 1121"/>
                <a:gd name="T88" fmla="*/ 370 w 505"/>
                <a:gd name="T89" fmla="*/ 637 h 1121"/>
                <a:gd name="T90" fmla="*/ 402 w 505"/>
                <a:gd name="T91" fmla="*/ 683 h 1121"/>
                <a:gd name="T92" fmla="*/ 430 w 505"/>
                <a:gd name="T93" fmla="*/ 735 h 1121"/>
                <a:gd name="T94" fmla="*/ 428 w 505"/>
                <a:gd name="T95" fmla="*/ 776 h 1121"/>
                <a:gd name="T96" fmla="*/ 419 w 505"/>
                <a:gd name="T97" fmla="*/ 801 h 1121"/>
                <a:gd name="T98" fmla="*/ 435 w 505"/>
                <a:gd name="T99" fmla="*/ 851 h 1121"/>
                <a:gd name="T100" fmla="*/ 483 w 505"/>
                <a:gd name="T101" fmla="*/ 965 h 1121"/>
                <a:gd name="T102" fmla="*/ 458 w 505"/>
                <a:gd name="T103" fmla="*/ 1082 h 1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05" h="1121">
                  <a:moveTo>
                    <a:pt x="446" y="1121"/>
                  </a:moveTo>
                  <a:lnTo>
                    <a:pt x="445" y="1106"/>
                  </a:lnTo>
                  <a:lnTo>
                    <a:pt x="443" y="1091"/>
                  </a:lnTo>
                  <a:lnTo>
                    <a:pt x="440" y="1079"/>
                  </a:lnTo>
                  <a:lnTo>
                    <a:pt x="438" y="1067"/>
                  </a:lnTo>
                  <a:lnTo>
                    <a:pt x="437" y="1056"/>
                  </a:lnTo>
                  <a:lnTo>
                    <a:pt x="437" y="1045"/>
                  </a:lnTo>
                  <a:lnTo>
                    <a:pt x="438" y="1040"/>
                  </a:lnTo>
                  <a:lnTo>
                    <a:pt x="439" y="1034"/>
                  </a:lnTo>
                  <a:lnTo>
                    <a:pt x="443" y="1028"/>
                  </a:lnTo>
                  <a:lnTo>
                    <a:pt x="446" y="1022"/>
                  </a:lnTo>
                  <a:lnTo>
                    <a:pt x="430" y="1022"/>
                  </a:lnTo>
                  <a:lnTo>
                    <a:pt x="420" y="1022"/>
                  </a:lnTo>
                  <a:lnTo>
                    <a:pt x="411" y="1022"/>
                  </a:lnTo>
                  <a:lnTo>
                    <a:pt x="399" y="1022"/>
                  </a:lnTo>
                  <a:lnTo>
                    <a:pt x="399" y="1001"/>
                  </a:lnTo>
                  <a:lnTo>
                    <a:pt x="399" y="988"/>
                  </a:lnTo>
                  <a:lnTo>
                    <a:pt x="399" y="975"/>
                  </a:lnTo>
                  <a:lnTo>
                    <a:pt x="399" y="961"/>
                  </a:lnTo>
                  <a:lnTo>
                    <a:pt x="405" y="957"/>
                  </a:lnTo>
                  <a:lnTo>
                    <a:pt x="411" y="953"/>
                  </a:lnTo>
                  <a:lnTo>
                    <a:pt x="414" y="949"/>
                  </a:lnTo>
                  <a:lnTo>
                    <a:pt x="416" y="946"/>
                  </a:lnTo>
                  <a:lnTo>
                    <a:pt x="419" y="939"/>
                  </a:lnTo>
                  <a:lnTo>
                    <a:pt x="419" y="931"/>
                  </a:lnTo>
                  <a:lnTo>
                    <a:pt x="419" y="922"/>
                  </a:lnTo>
                  <a:lnTo>
                    <a:pt x="419" y="915"/>
                  </a:lnTo>
                  <a:lnTo>
                    <a:pt x="419" y="908"/>
                  </a:lnTo>
                  <a:lnTo>
                    <a:pt x="419" y="899"/>
                  </a:lnTo>
                  <a:lnTo>
                    <a:pt x="413" y="899"/>
                  </a:lnTo>
                  <a:lnTo>
                    <a:pt x="409" y="899"/>
                  </a:lnTo>
                  <a:lnTo>
                    <a:pt x="404" y="898"/>
                  </a:lnTo>
                  <a:lnTo>
                    <a:pt x="402" y="896"/>
                  </a:lnTo>
                  <a:lnTo>
                    <a:pt x="400" y="895"/>
                  </a:lnTo>
                  <a:lnTo>
                    <a:pt x="398" y="893"/>
                  </a:lnTo>
                  <a:lnTo>
                    <a:pt x="397" y="891"/>
                  </a:lnTo>
                  <a:lnTo>
                    <a:pt x="395" y="889"/>
                  </a:lnTo>
                  <a:lnTo>
                    <a:pt x="394" y="879"/>
                  </a:lnTo>
                  <a:lnTo>
                    <a:pt x="392" y="868"/>
                  </a:lnTo>
                  <a:lnTo>
                    <a:pt x="382" y="838"/>
                  </a:lnTo>
                  <a:lnTo>
                    <a:pt x="371" y="811"/>
                  </a:lnTo>
                  <a:lnTo>
                    <a:pt x="360" y="786"/>
                  </a:lnTo>
                  <a:lnTo>
                    <a:pt x="348" y="764"/>
                  </a:lnTo>
                  <a:lnTo>
                    <a:pt x="336" y="741"/>
                  </a:lnTo>
                  <a:lnTo>
                    <a:pt x="324" y="719"/>
                  </a:lnTo>
                  <a:lnTo>
                    <a:pt x="312" y="695"/>
                  </a:lnTo>
                  <a:lnTo>
                    <a:pt x="300" y="672"/>
                  </a:lnTo>
                  <a:lnTo>
                    <a:pt x="299" y="684"/>
                  </a:lnTo>
                  <a:lnTo>
                    <a:pt x="298" y="694"/>
                  </a:lnTo>
                  <a:lnTo>
                    <a:pt x="296" y="703"/>
                  </a:lnTo>
                  <a:lnTo>
                    <a:pt x="292" y="710"/>
                  </a:lnTo>
                  <a:lnTo>
                    <a:pt x="291" y="713"/>
                  </a:lnTo>
                  <a:lnTo>
                    <a:pt x="288" y="715"/>
                  </a:lnTo>
                  <a:lnTo>
                    <a:pt x="286" y="717"/>
                  </a:lnTo>
                  <a:lnTo>
                    <a:pt x="282" y="718"/>
                  </a:lnTo>
                  <a:lnTo>
                    <a:pt x="276" y="720"/>
                  </a:lnTo>
                  <a:lnTo>
                    <a:pt x="266" y="721"/>
                  </a:lnTo>
                  <a:lnTo>
                    <a:pt x="246" y="751"/>
                  </a:lnTo>
                  <a:lnTo>
                    <a:pt x="238" y="748"/>
                  </a:lnTo>
                  <a:lnTo>
                    <a:pt x="226" y="742"/>
                  </a:lnTo>
                  <a:lnTo>
                    <a:pt x="214" y="736"/>
                  </a:lnTo>
                  <a:lnTo>
                    <a:pt x="207" y="733"/>
                  </a:lnTo>
                  <a:lnTo>
                    <a:pt x="190" y="734"/>
                  </a:lnTo>
                  <a:lnTo>
                    <a:pt x="176" y="735"/>
                  </a:lnTo>
                  <a:lnTo>
                    <a:pt x="169" y="736"/>
                  </a:lnTo>
                  <a:lnTo>
                    <a:pt x="165" y="736"/>
                  </a:lnTo>
                  <a:lnTo>
                    <a:pt x="162" y="735"/>
                  </a:lnTo>
                  <a:lnTo>
                    <a:pt x="159" y="733"/>
                  </a:lnTo>
                  <a:lnTo>
                    <a:pt x="167" y="646"/>
                  </a:lnTo>
                  <a:lnTo>
                    <a:pt x="133" y="567"/>
                  </a:lnTo>
                  <a:lnTo>
                    <a:pt x="122" y="551"/>
                  </a:lnTo>
                  <a:lnTo>
                    <a:pt x="112" y="539"/>
                  </a:lnTo>
                  <a:lnTo>
                    <a:pt x="107" y="533"/>
                  </a:lnTo>
                  <a:lnTo>
                    <a:pt x="103" y="527"/>
                  </a:lnTo>
                  <a:lnTo>
                    <a:pt x="101" y="520"/>
                  </a:lnTo>
                  <a:lnTo>
                    <a:pt x="100" y="511"/>
                  </a:lnTo>
                  <a:lnTo>
                    <a:pt x="85" y="508"/>
                  </a:lnTo>
                  <a:lnTo>
                    <a:pt x="74" y="505"/>
                  </a:lnTo>
                  <a:lnTo>
                    <a:pt x="62" y="504"/>
                  </a:lnTo>
                  <a:lnTo>
                    <a:pt x="51" y="502"/>
                  </a:lnTo>
                  <a:lnTo>
                    <a:pt x="41" y="498"/>
                  </a:lnTo>
                  <a:lnTo>
                    <a:pt x="32" y="493"/>
                  </a:lnTo>
                  <a:lnTo>
                    <a:pt x="23" y="487"/>
                  </a:lnTo>
                  <a:lnTo>
                    <a:pt x="16" y="479"/>
                  </a:lnTo>
                  <a:lnTo>
                    <a:pt x="8" y="471"/>
                  </a:lnTo>
                  <a:lnTo>
                    <a:pt x="0" y="462"/>
                  </a:lnTo>
                  <a:lnTo>
                    <a:pt x="8" y="458"/>
                  </a:lnTo>
                  <a:lnTo>
                    <a:pt x="13" y="454"/>
                  </a:lnTo>
                  <a:lnTo>
                    <a:pt x="19" y="450"/>
                  </a:lnTo>
                  <a:lnTo>
                    <a:pt x="23" y="445"/>
                  </a:lnTo>
                  <a:lnTo>
                    <a:pt x="31" y="435"/>
                  </a:lnTo>
                  <a:lnTo>
                    <a:pt x="38" y="422"/>
                  </a:lnTo>
                  <a:lnTo>
                    <a:pt x="45" y="397"/>
                  </a:lnTo>
                  <a:lnTo>
                    <a:pt x="54" y="369"/>
                  </a:lnTo>
                  <a:lnTo>
                    <a:pt x="58" y="361"/>
                  </a:lnTo>
                  <a:lnTo>
                    <a:pt x="62" y="351"/>
                  </a:lnTo>
                  <a:lnTo>
                    <a:pt x="64" y="340"/>
                  </a:lnTo>
                  <a:lnTo>
                    <a:pt x="65" y="328"/>
                  </a:lnTo>
                  <a:lnTo>
                    <a:pt x="67" y="302"/>
                  </a:lnTo>
                  <a:lnTo>
                    <a:pt x="67" y="277"/>
                  </a:lnTo>
                  <a:lnTo>
                    <a:pt x="67" y="274"/>
                  </a:lnTo>
                  <a:lnTo>
                    <a:pt x="68" y="272"/>
                  </a:lnTo>
                  <a:lnTo>
                    <a:pt x="70" y="269"/>
                  </a:lnTo>
                  <a:lnTo>
                    <a:pt x="73" y="268"/>
                  </a:lnTo>
                  <a:lnTo>
                    <a:pt x="80" y="265"/>
                  </a:lnTo>
                  <a:lnTo>
                    <a:pt x="88" y="264"/>
                  </a:lnTo>
                  <a:lnTo>
                    <a:pt x="96" y="263"/>
                  </a:lnTo>
                  <a:lnTo>
                    <a:pt x="103" y="262"/>
                  </a:lnTo>
                  <a:lnTo>
                    <a:pt x="110" y="261"/>
                  </a:lnTo>
                  <a:lnTo>
                    <a:pt x="113" y="258"/>
                  </a:lnTo>
                  <a:lnTo>
                    <a:pt x="119" y="253"/>
                  </a:lnTo>
                  <a:lnTo>
                    <a:pt x="124" y="247"/>
                  </a:lnTo>
                  <a:lnTo>
                    <a:pt x="129" y="239"/>
                  </a:lnTo>
                  <a:lnTo>
                    <a:pt x="132" y="231"/>
                  </a:lnTo>
                  <a:lnTo>
                    <a:pt x="134" y="222"/>
                  </a:lnTo>
                  <a:lnTo>
                    <a:pt x="136" y="213"/>
                  </a:lnTo>
                  <a:lnTo>
                    <a:pt x="137" y="202"/>
                  </a:lnTo>
                  <a:lnTo>
                    <a:pt x="140" y="192"/>
                  </a:lnTo>
                  <a:lnTo>
                    <a:pt x="141" y="152"/>
                  </a:lnTo>
                  <a:lnTo>
                    <a:pt x="140" y="117"/>
                  </a:lnTo>
                  <a:lnTo>
                    <a:pt x="141" y="114"/>
                  </a:lnTo>
                  <a:lnTo>
                    <a:pt x="143" y="110"/>
                  </a:lnTo>
                  <a:lnTo>
                    <a:pt x="145" y="107"/>
                  </a:lnTo>
                  <a:lnTo>
                    <a:pt x="150" y="104"/>
                  </a:lnTo>
                  <a:lnTo>
                    <a:pt x="159" y="98"/>
                  </a:lnTo>
                  <a:lnTo>
                    <a:pt x="170" y="91"/>
                  </a:lnTo>
                  <a:lnTo>
                    <a:pt x="193" y="83"/>
                  </a:lnTo>
                  <a:lnTo>
                    <a:pt x="207" y="80"/>
                  </a:lnTo>
                  <a:lnTo>
                    <a:pt x="210" y="77"/>
                  </a:lnTo>
                  <a:lnTo>
                    <a:pt x="213" y="74"/>
                  </a:lnTo>
                  <a:lnTo>
                    <a:pt x="217" y="70"/>
                  </a:lnTo>
                  <a:lnTo>
                    <a:pt x="219" y="66"/>
                  </a:lnTo>
                  <a:lnTo>
                    <a:pt x="224" y="56"/>
                  </a:lnTo>
                  <a:lnTo>
                    <a:pt x="227" y="45"/>
                  </a:lnTo>
                  <a:lnTo>
                    <a:pt x="234" y="21"/>
                  </a:lnTo>
                  <a:lnTo>
                    <a:pt x="240" y="0"/>
                  </a:lnTo>
                  <a:lnTo>
                    <a:pt x="251" y="7"/>
                  </a:lnTo>
                  <a:lnTo>
                    <a:pt x="260" y="15"/>
                  </a:lnTo>
                  <a:lnTo>
                    <a:pt x="269" y="23"/>
                  </a:lnTo>
                  <a:lnTo>
                    <a:pt x="277" y="31"/>
                  </a:lnTo>
                  <a:lnTo>
                    <a:pt x="286" y="39"/>
                  </a:lnTo>
                  <a:lnTo>
                    <a:pt x="294" y="44"/>
                  </a:lnTo>
                  <a:lnTo>
                    <a:pt x="300" y="47"/>
                  </a:lnTo>
                  <a:lnTo>
                    <a:pt x="305" y="48"/>
                  </a:lnTo>
                  <a:lnTo>
                    <a:pt x="312" y="49"/>
                  </a:lnTo>
                  <a:lnTo>
                    <a:pt x="320" y="49"/>
                  </a:lnTo>
                  <a:lnTo>
                    <a:pt x="325" y="75"/>
                  </a:lnTo>
                  <a:lnTo>
                    <a:pt x="332" y="99"/>
                  </a:lnTo>
                  <a:lnTo>
                    <a:pt x="335" y="110"/>
                  </a:lnTo>
                  <a:lnTo>
                    <a:pt x="337" y="122"/>
                  </a:lnTo>
                  <a:lnTo>
                    <a:pt x="338" y="134"/>
                  </a:lnTo>
                  <a:lnTo>
                    <a:pt x="339" y="147"/>
                  </a:lnTo>
                  <a:lnTo>
                    <a:pt x="338" y="155"/>
                  </a:lnTo>
                  <a:lnTo>
                    <a:pt x="337" y="161"/>
                  </a:lnTo>
                  <a:lnTo>
                    <a:pt x="335" y="167"/>
                  </a:lnTo>
                  <a:lnTo>
                    <a:pt x="332" y="173"/>
                  </a:lnTo>
                  <a:lnTo>
                    <a:pt x="324" y="183"/>
                  </a:lnTo>
                  <a:lnTo>
                    <a:pt x="316" y="194"/>
                  </a:lnTo>
                  <a:lnTo>
                    <a:pt x="308" y="204"/>
                  </a:lnTo>
                  <a:lnTo>
                    <a:pt x="300" y="216"/>
                  </a:lnTo>
                  <a:lnTo>
                    <a:pt x="297" y="221"/>
                  </a:lnTo>
                  <a:lnTo>
                    <a:pt x="294" y="227"/>
                  </a:lnTo>
                  <a:lnTo>
                    <a:pt x="293" y="233"/>
                  </a:lnTo>
                  <a:lnTo>
                    <a:pt x="292" y="240"/>
                  </a:lnTo>
                  <a:lnTo>
                    <a:pt x="293" y="245"/>
                  </a:lnTo>
                  <a:lnTo>
                    <a:pt x="294" y="250"/>
                  </a:lnTo>
                  <a:lnTo>
                    <a:pt x="297" y="253"/>
                  </a:lnTo>
                  <a:lnTo>
                    <a:pt x="300" y="256"/>
                  </a:lnTo>
                  <a:lnTo>
                    <a:pt x="304" y="258"/>
                  </a:lnTo>
                  <a:lnTo>
                    <a:pt x="309" y="261"/>
                  </a:lnTo>
                  <a:lnTo>
                    <a:pt x="313" y="262"/>
                  </a:lnTo>
                  <a:lnTo>
                    <a:pt x="319" y="264"/>
                  </a:lnTo>
                  <a:lnTo>
                    <a:pt x="330" y="266"/>
                  </a:lnTo>
                  <a:lnTo>
                    <a:pt x="341" y="268"/>
                  </a:lnTo>
                  <a:lnTo>
                    <a:pt x="346" y="270"/>
                  </a:lnTo>
                  <a:lnTo>
                    <a:pt x="350" y="272"/>
                  </a:lnTo>
                  <a:lnTo>
                    <a:pt x="355" y="274"/>
                  </a:lnTo>
                  <a:lnTo>
                    <a:pt x="359" y="277"/>
                  </a:lnTo>
                  <a:lnTo>
                    <a:pt x="366" y="284"/>
                  </a:lnTo>
                  <a:lnTo>
                    <a:pt x="371" y="291"/>
                  </a:lnTo>
                  <a:lnTo>
                    <a:pt x="375" y="298"/>
                  </a:lnTo>
                  <a:lnTo>
                    <a:pt x="378" y="304"/>
                  </a:lnTo>
                  <a:lnTo>
                    <a:pt x="384" y="319"/>
                  </a:lnTo>
                  <a:lnTo>
                    <a:pt x="392" y="333"/>
                  </a:lnTo>
                  <a:lnTo>
                    <a:pt x="398" y="345"/>
                  </a:lnTo>
                  <a:lnTo>
                    <a:pt x="404" y="359"/>
                  </a:lnTo>
                  <a:lnTo>
                    <a:pt x="411" y="374"/>
                  </a:lnTo>
                  <a:lnTo>
                    <a:pt x="420" y="387"/>
                  </a:lnTo>
                  <a:lnTo>
                    <a:pt x="425" y="394"/>
                  </a:lnTo>
                  <a:lnTo>
                    <a:pt x="430" y="400"/>
                  </a:lnTo>
                  <a:lnTo>
                    <a:pt x="436" y="405"/>
                  </a:lnTo>
                  <a:lnTo>
                    <a:pt x="442" y="409"/>
                  </a:lnTo>
                  <a:lnTo>
                    <a:pt x="448" y="413"/>
                  </a:lnTo>
                  <a:lnTo>
                    <a:pt x="456" y="416"/>
                  </a:lnTo>
                  <a:lnTo>
                    <a:pt x="464" y="418"/>
                  </a:lnTo>
                  <a:lnTo>
                    <a:pt x="472" y="418"/>
                  </a:lnTo>
                  <a:lnTo>
                    <a:pt x="477" y="418"/>
                  </a:lnTo>
                  <a:lnTo>
                    <a:pt x="487" y="418"/>
                  </a:lnTo>
                  <a:lnTo>
                    <a:pt x="498" y="418"/>
                  </a:lnTo>
                  <a:lnTo>
                    <a:pt x="505" y="418"/>
                  </a:lnTo>
                  <a:lnTo>
                    <a:pt x="499" y="439"/>
                  </a:lnTo>
                  <a:lnTo>
                    <a:pt x="489" y="460"/>
                  </a:lnTo>
                  <a:lnTo>
                    <a:pt x="483" y="470"/>
                  </a:lnTo>
                  <a:lnTo>
                    <a:pt x="479" y="482"/>
                  </a:lnTo>
                  <a:lnTo>
                    <a:pt x="476" y="494"/>
                  </a:lnTo>
                  <a:lnTo>
                    <a:pt x="472" y="505"/>
                  </a:lnTo>
                  <a:lnTo>
                    <a:pt x="479" y="499"/>
                  </a:lnTo>
                  <a:lnTo>
                    <a:pt x="458" y="503"/>
                  </a:lnTo>
                  <a:lnTo>
                    <a:pt x="437" y="507"/>
                  </a:lnTo>
                  <a:lnTo>
                    <a:pt x="427" y="510"/>
                  </a:lnTo>
                  <a:lnTo>
                    <a:pt x="417" y="512"/>
                  </a:lnTo>
                  <a:lnTo>
                    <a:pt x="408" y="515"/>
                  </a:lnTo>
                  <a:lnTo>
                    <a:pt x="399" y="519"/>
                  </a:lnTo>
                  <a:lnTo>
                    <a:pt x="391" y="523"/>
                  </a:lnTo>
                  <a:lnTo>
                    <a:pt x="383" y="528"/>
                  </a:lnTo>
                  <a:lnTo>
                    <a:pt x="376" y="534"/>
                  </a:lnTo>
                  <a:lnTo>
                    <a:pt x="370" y="543"/>
                  </a:lnTo>
                  <a:lnTo>
                    <a:pt x="366" y="551"/>
                  </a:lnTo>
                  <a:lnTo>
                    <a:pt x="363" y="561"/>
                  </a:lnTo>
                  <a:lnTo>
                    <a:pt x="360" y="572"/>
                  </a:lnTo>
                  <a:lnTo>
                    <a:pt x="359" y="585"/>
                  </a:lnTo>
                  <a:lnTo>
                    <a:pt x="360" y="601"/>
                  </a:lnTo>
                  <a:lnTo>
                    <a:pt x="363" y="614"/>
                  </a:lnTo>
                  <a:lnTo>
                    <a:pt x="366" y="626"/>
                  </a:lnTo>
                  <a:lnTo>
                    <a:pt x="370" y="637"/>
                  </a:lnTo>
                  <a:lnTo>
                    <a:pt x="376" y="647"/>
                  </a:lnTo>
                  <a:lnTo>
                    <a:pt x="382" y="657"/>
                  </a:lnTo>
                  <a:lnTo>
                    <a:pt x="389" y="666"/>
                  </a:lnTo>
                  <a:lnTo>
                    <a:pt x="395" y="675"/>
                  </a:lnTo>
                  <a:lnTo>
                    <a:pt x="402" y="683"/>
                  </a:lnTo>
                  <a:lnTo>
                    <a:pt x="409" y="692"/>
                  </a:lnTo>
                  <a:lnTo>
                    <a:pt x="415" y="701"/>
                  </a:lnTo>
                  <a:lnTo>
                    <a:pt x="421" y="712"/>
                  </a:lnTo>
                  <a:lnTo>
                    <a:pt x="425" y="723"/>
                  </a:lnTo>
                  <a:lnTo>
                    <a:pt x="430" y="735"/>
                  </a:lnTo>
                  <a:lnTo>
                    <a:pt x="432" y="748"/>
                  </a:lnTo>
                  <a:lnTo>
                    <a:pt x="433" y="764"/>
                  </a:lnTo>
                  <a:lnTo>
                    <a:pt x="432" y="769"/>
                  </a:lnTo>
                  <a:lnTo>
                    <a:pt x="431" y="773"/>
                  </a:lnTo>
                  <a:lnTo>
                    <a:pt x="428" y="776"/>
                  </a:lnTo>
                  <a:lnTo>
                    <a:pt x="425" y="780"/>
                  </a:lnTo>
                  <a:lnTo>
                    <a:pt x="423" y="784"/>
                  </a:lnTo>
                  <a:lnTo>
                    <a:pt x="421" y="789"/>
                  </a:lnTo>
                  <a:lnTo>
                    <a:pt x="420" y="794"/>
                  </a:lnTo>
                  <a:lnTo>
                    <a:pt x="419" y="801"/>
                  </a:lnTo>
                  <a:lnTo>
                    <a:pt x="420" y="809"/>
                  </a:lnTo>
                  <a:lnTo>
                    <a:pt x="421" y="818"/>
                  </a:lnTo>
                  <a:lnTo>
                    <a:pt x="423" y="826"/>
                  </a:lnTo>
                  <a:lnTo>
                    <a:pt x="426" y="834"/>
                  </a:lnTo>
                  <a:lnTo>
                    <a:pt x="435" y="851"/>
                  </a:lnTo>
                  <a:lnTo>
                    <a:pt x="445" y="868"/>
                  </a:lnTo>
                  <a:lnTo>
                    <a:pt x="467" y="903"/>
                  </a:lnTo>
                  <a:lnTo>
                    <a:pt x="486" y="937"/>
                  </a:lnTo>
                  <a:lnTo>
                    <a:pt x="486" y="951"/>
                  </a:lnTo>
                  <a:lnTo>
                    <a:pt x="483" y="965"/>
                  </a:lnTo>
                  <a:lnTo>
                    <a:pt x="482" y="980"/>
                  </a:lnTo>
                  <a:lnTo>
                    <a:pt x="479" y="997"/>
                  </a:lnTo>
                  <a:lnTo>
                    <a:pt x="472" y="1027"/>
                  </a:lnTo>
                  <a:lnTo>
                    <a:pt x="466" y="1057"/>
                  </a:lnTo>
                  <a:lnTo>
                    <a:pt x="458" y="1082"/>
                  </a:lnTo>
                  <a:lnTo>
                    <a:pt x="451" y="1103"/>
                  </a:lnTo>
                  <a:lnTo>
                    <a:pt x="447" y="1116"/>
                  </a:lnTo>
                  <a:lnTo>
                    <a:pt x="446" y="1121"/>
                  </a:lnTo>
                </a:path>
              </a:pathLst>
            </a:custGeom>
            <a:grpFill/>
            <a:ln w="9525" cap="flat" cmpd="sng">
              <a:noFill/>
              <a:prstDash val="solid"/>
              <a:round/>
              <a:headEnd type="none" w="med" len="med"/>
              <a:tailEnd type="none" w="med" len="med"/>
            </a:ln>
            <a:effectLst/>
          </p:spPr>
          <p:txBody>
            <a:bodyPr/>
            <a:lstStyle/>
            <a:p>
              <a:endParaRPr lang="en-US" sz="2178"/>
            </a:p>
          </p:txBody>
        </p:sp>
        <p:sp>
          <p:nvSpPr>
            <p:cNvPr id="199" name="Freeform 263">
              <a:extLst>
                <a:ext uri="{FF2B5EF4-FFF2-40B4-BE49-F238E27FC236}">
                  <a16:creationId xmlns:a16="http://schemas.microsoft.com/office/drawing/2014/main" id="{D1D8A3B1-1798-4CF5-88C4-64C6E4BED9EF}"/>
                </a:ext>
              </a:extLst>
            </p:cNvPr>
            <p:cNvSpPr>
              <a:spLocks/>
            </p:cNvSpPr>
            <p:nvPr>
              <p:custDataLst>
                <p:tags r:id="rId190"/>
              </p:custDataLst>
            </p:nvPr>
          </p:nvSpPr>
          <p:spPr bwMode="auto">
            <a:xfrm>
              <a:off x="3594100" y="3267075"/>
              <a:ext cx="80963" cy="58738"/>
            </a:xfrm>
            <a:custGeom>
              <a:avLst/>
              <a:gdLst>
                <a:gd name="T0" fmla="*/ 180 w 180"/>
                <a:gd name="T1" fmla="*/ 7 h 112"/>
                <a:gd name="T2" fmla="*/ 171 w 180"/>
                <a:gd name="T3" fmla="*/ 24 h 112"/>
                <a:gd name="T4" fmla="*/ 163 w 180"/>
                <a:gd name="T5" fmla="*/ 39 h 112"/>
                <a:gd name="T6" fmla="*/ 152 w 180"/>
                <a:gd name="T7" fmla="*/ 53 h 112"/>
                <a:gd name="T8" fmla="*/ 141 w 180"/>
                <a:gd name="T9" fmla="*/ 66 h 112"/>
                <a:gd name="T10" fmla="*/ 129 w 180"/>
                <a:gd name="T11" fmla="*/ 80 h 112"/>
                <a:gd name="T12" fmla="*/ 115 w 180"/>
                <a:gd name="T13" fmla="*/ 92 h 112"/>
                <a:gd name="T14" fmla="*/ 101 w 180"/>
                <a:gd name="T15" fmla="*/ 102 h 112"/>
                <a:gd name="T16" fmla="*/ 87 w 180"/>
                <a:gd name="T17" fmla="*/ 112 h 112"/>
                <a:gd name="T18" fmla="*/ 82 w 180"/>
                <a:gd name="T19" fmla="*/ 107 h 112"/>
                <a:gd name="T20" fmla="*/ 79 w 180"/>
                <a:gd name="T21" fmla="*/ 101 h 112"/>
                <a:gd name="T22" fmla="*/ 76 w 180"/>
                <a:gd name="T23" fmla="*/ 95 h 112"/>
                <a:gd name="T24" fmla="*/ 74 w 180"/>
                <a:gd name="T25" fmla="*/ 88 h 112"/>
                <a:gd name="T26" fmla="*/ 70 w 180"/>
                <a:gd name="T27" fmla="*/ 81 h 112"/>
                <a:gd name="T28" fmla="*/ 68 w 180"/>
                <a:gd name="T29" fmla="*/ 74 h 112"/>
                <a:gd name="T30" fmla="*/ 65 w 180"/>
                <a:gd name="T31" fmla="*/ 69 h 112"/>
                <a:gd name="T32" fmla="*/ 60 w 180"/>
                <a:gd name="T33" fmla="*/ 63 h 112"/>
                <a:gd name="T34" fmla="*/ 45 w 180"/>
                <a:gd name="T35" fmla="*/ 48 h 112"/>
                <a:gd name="T36" fmla="*/ 36 w 180"/>
                <a:gd name="T37" fmla="*/ 38 h 112"/>
                <a:gd name="T38" fmla="*/ 30 w 180"/>
                <a:gd name="T39" fmla="*/ 33 h 112"/>
                <a:gd name="T40" fmla="*/ 25 w 180"/>
                <a:gd name="T41" fmla="*/ 31 h 112"/>
                <a:gd name="T42" fmla="*/ 18 w 180"/>
                <a:gd name="T43" fmla="*/ 30 h 112"/>
                <a:gd name="T44" fmla="*/ 0 w 180"/>
                <a:gd name="T45" fmla="*/ 26 h 112"/>
                <a:gd name="T46" fmla="*/ 26 w 180"/>
                <a:gd name="T47" fmla="*/ 14 h 112"/>
                <a:gd name="T48" fmla="*/ 41 w 180"/>
                <a:gd name="T49" fmla="*/ 9 h 112"/>
                <a:gd name="T50" fmla="*/ 56 w 180"/>
                <a:gd name="T51" fmla="*/ 5 h 112"/>
                <a:gd name="T52" fmla="*/ 74 w 180"/>
                <a:gd name="T53" fmla="*/ 3 h 112"/>
                <a:gd name="T54" fmla="*/ 93 w 180"/>
                <a:gd name="T55" fmla="*/ 1 h 112"/>
                <a:gd name="T56" fmla="*/ 114 w 180"/>
                <a:gd name="T57" fmla="*/ 0 h 112"/>
                <a:gd name="T58" fmla="*/ 135 w 180"/>
                <a:gd name="T59" fmla="*/ 1 h 112"/>
                <a:gd name="T60" fmla="*/ 157 w 180"/>
                <a:gd name="T61" fmla="*/ 3 h 112"/>
                <a:gd name="T62" fmla="*/ 180 w 180"/>
                <a:gd name="T63" fmla="*/ 7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80" h="112">
                  <a:moveTo>
                    <a:pt x="180" y="7"/>
                  </a:moveTo>
                  <a:lnTo>
                    <a:pt x="171" y="24"/>
                  </a:lnTo>
                  <a:lnTo>
                    <a:pt x="163" y="39"/>
                  </a:lnTo>
                  <a:lnTo>
                    <a:pt x="152" y="53"/>
                  </a:lnTo>
                  <a:lnTo>
                    <a:pt x="141" y="66"/>
                  </a:lnTo>
                  <a:lnTo>
                    <a:pt x="129" y="80"/>
                  </a:lnTo>
                  <a:lnTo>
                    <a:pt x="115" y="92"/>
                  </a:lnTo>
                  <a:lnTo>
                    <a:pt x="101" y="102"/>
                  </a:lnTo>
                  <a:lnTo>
                    <a:pt x="87" y="112"/>
                  </a:lnTo>
                  <a:lnTo>
                    <a:pt x="82" y="107"/>
                  </a:lnTo>
                  <a:lnTo>
                    <a:pt x="79" y="101"/>
                  </a:lnTo>
                  <a:lnTo>
                    <a:pt x="76" y="95"/>
                  </a:lnTo>
                  <a:lnTo>
                    <a:pt x="74" y="88"/>
                  </a:lnTo>
                  <a:lnTo>
                    <a:pt x="70" y="81"/>
                  </a:lnTo>
                  <a:lnTo>
                    <a:pt x="68" y="74"/>
                  </a:lnTo>
                  <a:lnTo>
                    <a:pt x="65" y="69"/>
                  </a:lnTo>
                  <a:lnTo>
                    <a:pt x="60" y="63"/>
                  </a:lnTo>
                  <a:lnTo>
                    <a:pt x="45" y="48"/>
                  </a:lnTo>
                  <a:lnTo>
                    <a:pt x="36" y="38"/>
                  </a:lnTo>
                  <a:lnTo>
                    <a:pt x="30" y="33"/>
                  </a:lnTo>
                  <a:lnTo>
                    <a:pt x="25" y="31"/>
                  </a:lnTo>
                  <a:lnTo>
                    <a:pt x="18" y="30"/>
                  </a:lnTo>
                  <a:lnTo>
                    <a:pt x="0" y="26"/>
                  </a:lnTo>
                  <a:lnTo>
                    <a:pt x="26" y="14"/>
                  </a:lnTo>
                  <a:lnTo>
                    <a:pt x="41" y="9"/>
                  </a:lnTo>
                  <a:lnTo>
                    <a:pt x="56" y="5"/>
                  </a:lnTo>
                  <a:lnTo>
                    <a:pt x="74" y="3"/>
                  </a:lnTo>
                  <a:lnTo>
                    <a:pt x="93" y="1"/>
                  </a:lnTo>
                  <a:lnTo>
                    <a:pt x="114" y="0"/>
                  </a:lnTo>
                  <a:lnTo>
                    <a:pt x="135" y="1"/>
                  </a:lnTo>
                  <a:lnTo>
                    <a:pt x="157" y="3"/>
                  </a:lnTo>
                  <a:lnTo>
                    <a:pt x="180" y="7"/>
                  </a:lnTo>
                </a:path>
              </a:pathLst>
            </a:custGeom>
            <a:grpFill/>
            <a:ln w="9525" cmpd="sng">
              <a:noFill/>
              <a:prstDash val="solid"/>
              <a:round/>
              <a:headEnd/>
              <a:tailEnd/>
            </a:ln>
          </p:spPr>
          <p:txBody>
            <a:bodyPr/>
            <a:lstStyle/>
            <a:p>
              <a:endParaRPr lang="en-US" sz="2178"/>
            </a:p>
          </p:txBody>
        </p:sp>
        <p:sp>
          <p:nvSpPr>
            <p:cNvPr id="200" name="Freeform 264">
              <a:extLst>
                <a:ext uri="{FF2B5EF4-FFF2-40B4-BE49-F238E27FC236}">
                  <a16:creationId xmlns:a16="http://schemas.microsoft.com/office/drawing/2014/main" id="{65DEB407-BFD7-4019-BAA8-D8D004A9CCCB}"/>
                </a:ext>
              </a:extLst>
            </p:cNvPr>
            <p:cNvSpPr>
              <a:spLocks/>
            </p:cNvSpPr>
            <p:nvPr>
              <p:custDataLst>
                <p:tags r:id="rId191"/>
              </p:custDataLst>
            </p:nvPr>
          </p:nvSpPr>
          <p:spPr bwMode="auto">
            <a:xfrm>
              <a:off x="3678238" y="3349625"/>
              <a:ext cx="74612" cy="100013"/>
            </a:xfrm>
            <a:custGeom>
              <a:avLst/>
              <a:gdLst>
                <a:gd name="T0" fmla="*/ 0 w 173"/>
                <a:gd name="T1" fmla="*/ 68 h 192"/>
                <a:gd name="T2" fmla="*/ 27 w 173"/>
                <a:gd name="T3" fmla="*/ 42 h 192"/>
                <a:gd name="T4" fmla="*/ 51 w 173"/>
                <a:gd name="T5" fmla="*/ 21 h 192"/>
                <a:gd name="T6" fmla="*/ 56 w 173"/>
                <a:gd name="T7" fmla="*/ 16 h 192"/>
                <a:gd name="T8" fmla="*/ 63 w 173"/>
                <a:gd name="T9" fmla="*/ 12 h 192"/>
                <a:gd name="T10" fmla="*/ 70 w 173"/>
                <a:gd name="T11" fmla="*/ 8 h 192"/>
                <a:gd name="T12" fmla="*/ 76 w 173"/>
                <a:gd name="T13" fmla="*/ 6 h 192"/>
                <a:gd name="T14" fmla="*/ 83 w 173"/>
                <a:gd name="T15" fmla="*/ 3 h 192"/>
                <a:gd name="T16" fmla="*/ 90 w 173"/>
                <a:gd name="T17" fmla="*/ 2 h 192"/>
                <a:gd name="T18" fmla="*/ 98 w 173"/>
                <a:gd name="T19" fmla="*/ 1 h 192"/>
                <a:gd name="T20" fmla="*/ 107 w 173"/>
                <a:gd name="T21" fmla="*/ 0 h 192"/>
                <a:gd name="T22" fmla="*/ 116 w 173"/>
                <a:gd name="T23" fmla="*/ 1 h 192"/>
                <a:gd name="T24" fmla="*/ 124 w 173"/>
                <a:gd name="T25" fmla="*/ 2 h 192"/>
                <a:gd name="T26" fmla="*/ 132 w 173"/>
                <a:gd name="T27" fmla="*/ 5 h 192"/>
                <a:gd name="T28" fmla="*/ 139 w 173"/>
                <a:gd name="T29" fmla="*/ 8 h 192"/>
                <a:gd name="T30" fmla="*/ 145 w 173"/>
                <a:gd name="T31" fmla="*/ 13 h 192"/>
                <a:gd name="T32" fmla="*/ 151 w 173"/>
                <a:gd name="T33" fmla="*/ 19 h 192"/>
                <a:gd name="T34" fmla="*/ 155 w 173"/>
                <a:gd name="T35" fmla="*/ 24 h 192"/>
                <a:gd name="T36" fmla="*/ 160 w 173"/>
                <a:gd name="T37" fmla="*/ 30 h 192"/>
                <a:gd name="T38" fmla="*/ 163 w 173"/>
                <a:gd name="T39" fmla="*/ 37 h 192"/>
                <a:gd name="T40" fmla="*/ 166 w 173"/>
                <a:gd name="T41" fmla="*/ 43 h 192"/>
                <a:gd name="T42" fmla="*/ 168 w 173"/>
                <a:gd name="T43" fmla="*/ 50 h 192"/>
                <a:gd name="T44" fmla="*/ 169 w 173"/>
                <a:gd name="T45" fmla="*/ 57 h 192"/>
                <a:gd name="T46" fmla="*/ 172 w 173"/>
                <a:gd name="T47" fmla="*/ 72 h 192"/>
                <a:gd name="T48" fmla="*/ 173 w 173"/>
                <a:gd name="T49" fmla="*/ 87 h 192"/>
                <a:gd name="T50" fmla="*/ 157 w 173"/>
                <a:gd name="T51" fmla="*/ 114 h 192"/>
                <a:gd name="T52" fmla="*/ 146 w 173"/>
                <a:gd name="T53" fmla="*/ 137 h 192"/>
                <a:gd name="T54" fmla="*/ 139 w 173"/>
                <a:gd name="T55" fmla="*/ 148 h 192"/>
                <a:gd name="T56" fmla="*/ 130 w 173"/>
                <a:gd name="T57" fmla="*/ 160 h 192"/>
                <a:gd name="T58" fmla="*/ 117 w 173"/>
                <a:gd name="T59" fmla="*/ 174 h 192"/>
                <a:gd name="T60" fmla="*/ 99 w 173"/>
                <a:gd name="T61" fmla="*/ 192 h 192"/>
                <a:gd name="T62" fmla="*/ 86 w 173"/>
                <a:gd name="T63" fmla="*/ 183 h 192"/>
                <a:gd name="T64" fmla="*/ 74 w 173"/>
                <a:gd name="T65" fmla="*/ 176 h 192"/>
                <a:gd name="T66" fmla="*/ 63 w 173"/>
                <a:gd name="T67" fmla="*/ 169 h 192"/>
                <a:gd name="T68" fmla="*/ 54 w 173"/>
                <a:gd name="T69" fmla="*/ 163 h 192"/>
                <a:gd name="T70" fmla="*/ 46 w 173"/>
                <a:gd name="T71" fmla="*/ 156 h 192"/>
                <a:gd name="T72" fmla="*/ 40 w 173"/>
                <a:gd name="T73" fmla="*/ 150 h 192"/>
                <a:gd name="T74" fmla="*/ 34 w 173"/>
                <a:gd name="T75" fmla="*/ 144 h 192"/>
                <a:gd name="T76" fmla="*/ 30 w 173"/>
                <a:gd name="T77" fmla="*/ 137 h 192"/>
                <a:gd name="T78" fmla="*/ 22 w 173"/>
                <a:gd name="T79" fmla="*/ 123 h 192"/>
                <a:gd name="T80" fmla="*/ 16 w 173"/>
                <a:gd name="T81" fmla="*/ 107 h 192"/>
                <a:gd name="T82" fmla="*/ 9 w 173"/>
                <a:gd name="T83" fmla="*/ 90 h 192"/>
                <a:gd name="T84" fmla="*/ 0 w 173"/>
                <a:gd name="T85" fmla="*/ 68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73" h="192">
                  <a:moveTo>
                    <a:pt x="0" y="68"/>
                  </a:moveTo>
                  <a:lnTo>
                    <a:pt x="27" y="42"/>
                  </a:lnTo>
                  <a:lnTo>
                    <a:pt x="51" y="21"/>
                  </a:lnTo>
                  <a:lnTo>
                    <a:pt x="56" y="16"/>
                  </a:lnTo>
                  <a:lnTo>
                    <a:pt x="63" y="12"/>
                  </a:lnTo>
                  <a:lnTo>
                    <a:pt x="70" y="8"/>
                  </a:lnTo>
                  <a:lnTo>
                    <a:pt x="76" y="6"/>
                  </a:lnTo>
                  <a:lnTo>
                    <a:pt x="83" y="3"/>
                  </a:lnTo>
                  <a:lnTo>
                    <a:pt x="90" y="2"/>
                  </a:lnTo>
                  <a:lnTo>
                    <a:pt x="98" y="1"/>
                  </a:lnTo>
                  <a:lnTo>
                    <a:pt x="107" y="0"/>
                  </a:lnTo>
                  <a:lnTo>
                    <a:pt x="116" y="1"/>
                  </a:lnTo>
                  <a:lnTo>
                    <a:pt x="124" y="2"/>
                  </a:lnTo>
                  <a:lnTo>
                    <a:pt x="132" y="5"/>
                  </a:lnTo>
                  <a:lnTo>
                    <a:pt x="139" y="8"/>
                  </a:lnTo>
                  <a:lnTo>
                    <a:pt x="145" y="13"/>
                  </a:lnTo>
                  <a:lnTo>
                    <a:pt x="151" y="19"/>
                  </a:lnTo>
                  <a:lnTo>
                    <a:pt x="155" y="24"/>
                  </a:lnTo>
                  <a:lnTo>
                    <a:pt x="160" y="30"/>
                  </a:lnTo>
                  <a:lnTo>
                    <a:pt x="163" y="37"/>
                  </a:lnTo>
                  <a:lnTo>
                    <a:pt x="166" y="43"/>
                  </a:lnTo>
                  <a:lnTo>
                    <a:pt x="168" y="50"/>
                  </a:lnTo>
                  <a:lnTo>
                    <a:pt x="169" y="57"/>
                  </a:lnTo>
                  <a:lnTo>
                    <a:pt x="172" y="72"/>
                  </a:lnTo>
                  <a:lnTo>
                    <a:pt x="173" y="87"/>
                  </a:lnTo>
                  <a:lnTo>
                    <a:pt x="157" y="114"/>
                  </a:lnTo>
                  <a:lnTo>
                    <a:pt x="146" y="137"/>
                  </a:lnTo>
                  <a:lnTo>
                    <a:pt x="139" y="148"/>
                  </a:lnTo>
                  <a:lnTo>
                    <a:pt x="130" y="160"/>
                  </a:lnTo>
                  <a:lnTo>
                    <a:pt x="117" y="174"/>
                  </a:lnTo>
                  <a:lnTo>
                    <a:pt x="99" y="192"/>
                  </a:lnTo>
                  <a:lnTo>
                    <a:pt x="86" y="183"/>
                  </a:lnTo>
                  <a:lnTo>
                    <a:pt x="74" y="176"/>
                  </a:lnTo>
                  <a:lnTo>
                    <a:pt x="63" y="169"/>
                  </a:lnTo>
                  <a:lnTo>
                    <a:pt x="54" y="163"/>
                  </a:lnTo>
                  <a:lnTo>
                    <a:pt x="46" y="156"/>
                  </a:lnTo>
                  <a:lnTo>
                    <a:pt x="40" y="150"/>
                  </a:lnTo>
                  <a:lnTo>
                    <a:pt x="34" y="144"/>
                  </a:lnTo>
                  <a:lnTo>
                    <a:pt x="30" y="137"/>
                  </a:lnTo>
                  <a:lnTo>
                    <a:pt x="22" y="123"/>
                  </a:lnTo>
                  <a:lnTo>
                    <a:pt x="16" y="107"/>
                  </a:lnTo>
                  <a:lnTo>
                    <a:pt x="9" y="90"/>
                  </a:lnTo>
                  <a:lnTo>
                    <a:pt x="0" y="68"/>
                  </a:lnTo>
                </a:path>
              </a:pathLst>
            </a:custGeom>
            <a:grpFill/>
            <a:ln w="9525" cmpd="sng">
              <a:noFill/>
              <a:prstDash val="solid"/>
              <a:round/>
              <a:headEnd/>
              <a:tailEnd/>
            </a:ln>
          </p:spPr>
          <p:txBody>
            <a:bodyPr/>
            <a:lstStyle/>
            <a:p>
              <a:endParaRPr lang="en-US" sz="2178"/>
            </a:p>
          </p:txBody>
        </p:sp>
        <p:sp>
          <p:nvSpPr>
            <p:cNvPr id="201" name="Freeform 265">
              <a:extLst>
                <a:ext uri="{FF2B5EF4-FFF2-40B4-BE49-F238E27FC236}">
                  <a16:creationId xmlns:a16="http://schemas.microsoft.com/office/drawing/2014/main" id="{042275E2-160D-4891-B14F-E8B90C26027E}"/>
                </a:ext>
              </a:extLst>
            </p:cNvPr>
            <p:cNvSpPr>
              <a:spLocks/>
            </p:cNvSpPr>
            <p:nvPr>
              <p:custDataLst>
                <p:tags r:id="rId192"/>
              </p:custDataLst>
            </p:nvPr>
          </p:nvSpPr>
          <p:spPr bwMode="auto">
            <a:xfrm>
              <a:off x="3721100" y="3400425"/>
              <a:ext cx="104775" cy="131763"/>
            </a:xfrm>
            <a:custGeom>
              <a:avLst/>
              <a:gdLst>
                <a:gd name="T0" fmla="*/ 74 w 233"/>
                <a:gd name="T1" fmla="*/ 0 h 252"/>
                <a:gd name="T2" fmla="*/ 83 w 233"/>
                <a:gd name="T3" fmla="*/ 2 h 252"/>
                <a:gd name="T4" fmla="*/ 89 w 233"/>
                <a:gd name="T5" fmla="*/ 3 h 252"/>
                <a:gd name="T6" fmla="*/ 95 w 233"/>
                <a:gd name="T7" fmla="*/ 3 h 252"/>
                <a:gd name="T8" fmla="*/ 99 w 233"/>
                <a:gd name="T9" fmla="*/ 2 h 252"/>
                <a:gd name="T10" fmla="*/ 106 w 233"/>
                <a:gd name="T11" fmla="*/ 1 h 252"/>
                <a:gd name="T12" fmla="*/ 113 w 233"/>
                <a:gd name="T13" fmla="*/ 0 h 252"/>
                <a:gd name="T14" fmla="*/ 125 w 233"/>
                <a:gd name="T15" fmla="*/ 17 h 252"/>
                <a:gd name="T16" fmla="*/ 140 w 233"/>
                <a:gd name="T17" fmla="*/ 37 h 252"/>
                <a:gd name="T18" fmla="*/ 144 w 233"/>
                <a:gd name="T19" fmla="*/ 42 h 252"/>
                <a:gd name="T20" fmla="*/ 148 w 233"/>
                <a:gd name="T21" fmla="*/ 46 h 252"/>
                <a:gd name="T22" fmla="*/ 153 w 233"/>
                <a:gd name="T23" fmla="*/ 49 h 252"/>
                <a:gd name="T24" fmla="*/ 157 w 233"/>
                <a:gd name="T25" fmla="*/ 52 h 252"/>
                <a:gd name="T26" fmla="*/ 163 w 233"/>
                <a:gd name="T27" fmla="*/ 54 h 252"/>
                <a:gd name="T28" fmla="*/ 168 w 233"/>
                <a:gd name="T29" fmla="*/ 56 h 252"/>
                <a:gd name="T30" fmla="*/ 174 w 233"/>
                <a:gd name="T31" fmla="*/ 56 h 252"/>
                <a:gd name="T32" fmla="*/ 180 w 233"/>
                <a:gd name="T33" fmla="*/ 56 h 252"/>
                <a:gd name="T34" fmla="*/ 180 w 233"/>
                <a:gd name="T35" fmla="*/ 80 h 252"/>
                <a:gd name="T36" fmla="*/ 193 w 233"/>
                <a:gd name="T37" fmla="*/ 103 h 252"/>
                <a:gd name="T38" fmla="*/ 212 w 233"/>
                <a:gd name="T39" fmla="*/ 128 h 252"/>
                <a:gd name="T40" fmla="*/ 215 w 233"/>
                <a:gd name="T41" fmla="*/ 135 h 252"/>
                <a:gd name="T42" fmla="*/ 220 w 233"/>
                <a:gd name="T43" fmla="*/ 142 h 252"/>
                <a:gd name="T44" fmla="*/ 223 w 233"/>
                <a:gd name="T45" fmla="*/ 151 h 252"/>
                <a:gd name="T46" fmla="*/ 226 w 233"/>
                <a:gd name="T47" fmla="*/ 160 h 252"/>
                <a:gd name="T48" fmla="*/ 230 w 233"/>
                <a:gd name="T49" fmla="*/ 170 h 252"/>
                <a:gd name="T50" fmla="*/ 232 w 233"/>
                <a:gd name="T51" fmla="*/ 180 h 252"/>
                <a:gd name="T52" fmla="*/ 233 w 233"/>
                <a:gd name="T53" fmla="*/ 191 h 252"/>
                <a:gd name="T54" fmla="*/ 233 w 233"/>
                <a:gd name="T55" fmla="*/ 204 h 252"/>
                <a:gd name="T56" fmla="*/ 232 w 233"/>
                <a:gd name="T57" fmla="*/ 216 h 252"/>
                <a:gd name="T58" fmla="*/ 230 w 233"/>
                <a:gd name="T59" fmla="*/ 228 h 252"/>
                <a:gd name="T60" fmla="*/ 227 w 233"/>
                <a:gd name="T61" fmla="*/ 240 h 252"/>
                <a:gd name="T62" fmla="*/ 226 w 233"/>
                <a:gd name="T63" fmla="*/ 252 h 252"/>
                <a:gd name="T64" fmla="*/ 222 w 233"/>
                <a:gd name="T65" fmla="*/ 252 h 252"/>
                <a:gd name="T66" fmla="*/ 215 w 233"/>
                <a:gd name="T67" fmla="*/ 250 h 252"/>
                <a:gd name="T68" fmla="*/ 208 w 233"/>
                <a:gd name="T69" fmla="*/ 246 h 252"/>
                <a:gd name="T70" fmla="*/ 198 w 233"/>
                <a:gd name="T71" fmla="*/ 241 h 252"/>
                <a:gd name="T72" fmla="*/ 176 w 233"/>
                <a:gd name="T73" fmla="*/ 226 h 252"/>
                <a:gd name="T74" fmla="*/ 151 w 233"/>
                <a:gd name="T75" fmla="*/ 208 h 252"/>
                <a:gd name="T76" fmla="*/ 125 w 233"/>
                <a:gd name="T77" fmla="*/ 186 h 252"/>
                <a:gd name="T78" fmla="*/ 100 w 233"/>
                <a:gd name="T79" fmla="*/ 165 h 252"/>
                <a:gd name="T80" fmla="*/ 78 w 233"/>
                <a:gd name="T81" fmla="*/ 145 h 252"/>
                <a:gd name="T82" fmla="*/ 61 w 233"/>
                <a:gd name="T83" fmla="*/ 129 h 252"/>
                <a:gd name="T84" fmla="*/ 55 w 233"/>
                <a:gd name="T85" fmla="*/ 125 h 252"/>
                <a:gd name="T86" fmla="*/ 48 w 233"/>
                <a:gd name="T87" fmla="*/ 120 h 252"/>
                <a:gd name="T88" fmla="*/ 41 w 233"/>
                <a:gd name="T89" fmla="*/ 116 h 252"/>
                <a:gd name="T90" fmla="*/ 33 w 233"/>
                <a:gd name="T91" fmla="*/ 112 h 252"/>
                <a:gd name="T92" fmla="*/ 17 w 233"/>
                <a:gd name="T93" fmla="*/ 104 h 252"/>
                <a:gd name="T94" fmla="*/ 0 w 233"/>
                <a:gd name="T95" fmla="*/ 99 h 252"/>
                <a:gd name="T96" fmla="*/ 40 w 233"/>
                <a:gd name="T97" fmla="*/ 63 h 252"/>
                <a:gd name="T98" fmla="*/ 59 w 233"/>
                <a:gd name="T99" fmla="*/ 43 h 252"/>
                <a:gd name="T100" fmla="*/ 65 w 233"/>
                <a:gd name="T101" fmla="*/ 33 h 252"/>
                <a:gd name="T102" fmla="*/ 69 w 233"/>
                <a:gd name="T103" fmla="*/ 25 h 252"/>
                <a:gd name="T104" fmla="*/ 72 w 233"/>
                <a:gd name="T105" fmla="*/ 14 h 252"/>
                <a:gd name="T106" fmla="*/ 74 w 233"/>
                <a:gd name="T107" fmla="*/ 0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33" h="252">
                  <a:moveTo>
                    <a:pt x="74" y="0"/>
                  </a:moveTo>
                  <a:lnTo>
                    <a:pt x="83" y="2"/>
                  </a:lnTo>
                  <a:lnTo>
                    <a:pt x="89" y="3"/>
                  </a:lnTo>
                  <a:lnTo>
                    <a:pt x="95" y="3"/>
                  </a:lnTo>
                  <a:lnTo>
                    <a:pt x="99" y="2"/>
                  </a:lnTo>
                  <a:lnTo>
                    <a:pt x="106" y="1"/>
                  </a:lnTo>
                  <a:lnTo>
                    <a:pt x="113" y="0"/>
                  </a:lnTo>
                  <a:lnTo>
                    <a:pt x="125" y="17"/>
                  </a:lnTo>
                  <a:lnTo>
                    <a:pt x="140" y="37"/>
                  </a:lnTo>
                  <a:lnTo>
                    <a:pt x="144" y="42"/>
                  </a:lnTo>
                  <a:lnTo>
                    <a:pt x="148" y="46"/>
                  </a:lnTo>
                  <a:lnTo>
                    <a:pt x="153" y="49"/>
                  </a:lnTo>
                  <a:lnTo>
                    <a:pt x="157" y="52"/>
                  </a:lnTo>
                  <a:lnTo>
                    <a:pt x="163" y="54"/>
                  </a:lnTo>
                  <a:lnTo>
                    <a:pt x="168" y="56"/>
                  </a:lnTo>
                  <a:lnTo>
                    <a:pt x="174" y="56"/>
                  </a:lnTo>
                  <a:lnTo>
                    <a:pt x="180" y="56"/>
                  </a:lnTo>
                  <a:lnTo>
                    <a:pt x="180" y="80"/>
                  </a:lnTo>
                  <a:lnTo>
                    <a:pt x="193" y="103"/>
                  </a:lnTo>
                  <a:lnTo>
                    <a:pt x="212" y="128"/>
                  </a:lnTo>
                  <a:lnTo>
                    <a:pt x="215" y="135"/>
                  </a:lnTo>
                  <a:lnTo>
                    <a:pt x="220" y="142"/>
                  </a:lnTo>
                  <a:lnTo>
                    <a:pt x="223" y="151"/>
                  </a:lnTo>
                  <a:lnTo>
                    <a:pt x="226" y="160"/>
                  </a:lnTo>
                  <a:lnTo>
                    <a:pt x="230" y="170"/>
                  </a:lnTo>
                  <a:lnTo>
                    <a:pt x="232" y="180"/>
                  </a:lnTo>
                  <a:lnTo>
                    <a:pt x="233" y="191"/>
                  </a:lnTo>
                  <a:lnTo>
                    <a:pt x="233" y="204"/>
                  </a:lnTo>
                  <a:lnTo>
                    <a:pt x="232" y="216"/>
                  </a:lnTo>
                  <a:lnTo>
                    <a:pt x="230" y="228"/>
                  </a:lnTo>
                  <a:lnTo>
                    <a:pt x="227" y="240"/>
                  </a:lnTo>
                  <a:lnTo>
                    <a:pt x="226" y="252"/>
                  </a:lnTo>
                  <a:lnTo>
                    <a:pt x="222" y="252"/>
                  </a:lnTo>
                  <a:lnTo>
                    <a:pt x="215" y="250"/>
                  </a:lnTo>
                  <a:lnTo>
                    <a:pt x="208" y="246"/>
                  </a:lnTo>
                  <a:lnTo>
                    <a:pt x="198" y="241"/>
                  </a:lnTo>
                  <a:lnTo>
                    <a:pt x="176" y="226"/>
                  </a:lnTo>
                  <a:lnTo>
                    <a:pt x="151" y="208"/>
                  </a:lnTo>
                  <a:lnTo>
                    <a:pt x="125" y="186"/>
                  </a:lnTo>
                  <a:lnTo>
                    <a:pt x="100" y="165"/>
                  </a:lnTo>
                  <a:lnTo>
                    <a:pt x="78" y="145"/>
                  </a:lnTo>
                  <a:lnTo>
                    <a:pt x="61" y="129"/>
                  </a:lnTo>
                  <a:lnTo>
                    <a:pt x="55" y="125"/>
                  </a:lnTo>
                  <a:lnTo>
                    <a:pt x="48" y="120"/>
                  </a:lnTo>
                  <a:lnTo>
                    <a:pt x="41" y="116"/>
                  </a:lnTo>
                  <a:lnTo>
                    <a:pt x="33" y="112"/>
                  </a:lnTo>
                  <a:lnTo>
                    <a:pt x="17" y="104"/>
                  </a:lnTo>
                  <a:lnTo>
                    <a:pt x="0" y="99"/>
                  </a:lnTo>
                  <a:lnTo>
                    <a:pt x="40" y="63"/>
                  </a:lnTo>
                  <a:lnTo>
                    <a:pt x="59" y="43"/>
                  </a:lnTo>
                  <a:lnTo>
                    <a:pt x="65" y="33"/>
                  </a:lnTo>
                  <a:lnTo>
                    <a:pt x="69" y="25"/>
                  </a:lnTo>
                  <a:lnTo>
                    <a:pt x="72" y="14"/>
                  </a:lnTo>
                  <a:lnTo>
                    <a:pt x="74" y="0"/>
                  </a:lnTo>
                </a:path>
              </a:pathLst>
            </a:custGeom>
            <a:grpFill/>
            <a:ln w="9525" cmpd="sng">
              <a:noFill/>
              <a:prstDash val="solid"/>
              <a:round/>
              <a:headEnd/>
              <a:tailEnd/>
            </a:ln>
          </p:spPr>
          <p:txBody>
            <a:bodyPr/>
            <a:lstStyle/>
            <a:p>
              <a:endParaRPr lang="en-US" sz="2178"/>
            </a:p>
          </p:txBody>
        </p:sp>
        <p:sp>
          <p:nvSpPr>
            <p:cNvPr id="202" name="Freeform 266">
              <a:extLst>
                <a:ext uri="{FF2B5EF4-FFF2-40B4-BE49-F238E27FC236}">
                  <a16:creationId xmlns:a16="http://schemas.microsoft.com/office/drawing/2014/main" id="{A88827CE-2846-40A9-9EBE-2EAFE5D71413}"/>
                </a:ext>
              </a:extLst>
            </p:cNvPr>
            <p:cNvSpPr>
              <a:spLocks/>
            </p:cNvSpPr>
            <p:nvPr>
              <p:custDataLst>
                <p:tags r:id="rId193"/>
              </p:custDataLst>
            </p:nvPr>
          </p:nvSpPr>
          <p:spPr bwMode="auto">
            <a:xfrm>
              <a:off x="3935413" y="3319463"/>
              <a:ext cx="104775" cy="201612"/>
            </a:xfrm>
            <a:custGeom>
              <a:avLst/>
              <a:gdLst>
                <a:gd name="T0" fmla="*/ 13 w 246"/>
                <a:gd name="T1" fmla="*/ 376 h 380"/>
                <a:gd name="T2" fmla="*/ 14 w 246"/>
                <a:gd name="T3" fmla="*/ 367 h 380"/>
                <a:gd name="T4" fmla="*/ 15 w 246"/>
                <a:gd name="T5" fmla="*/ 359 h 380"/>
                <a:gd name="T6" fmla="*/ 18 w 246"/>
                <a:gd name="T7" fmla="*/ 351 h 380"/>
                <a:gd name="T8" fmla="*/ 20 w 246"/>
                <a:gd name="T9" fmla="*/ 344 h 380"/>
                <a:gd name="T10" fmla="*/ 25 w 246"/>
                <a:gd name="T11" fmla="*/ 333 h 380"/>
                <a:gd name="T12" fmla="*/ 26 w 246"/>
                <a:gd name="T13" fmla="*/ 327 h 380"/>
                <a:gd name="T14" fmla="*/ 25 w 246"/>
                <a:gd name="T15" fmla="*/ 321 h 380"/>
                <a:gd name="T16" fmla="*/ 23 w 246"/>
                <a:gd name="T17" fmla="*/ 314 h 380"/>
                <a:gd name="T18" fmla="*/ 19 w 246"/>
                <a:gd name="T19" fmla="*/ 305 h 380"/>
                <a:gd name="T20" fmla="*/ 13 w 246"/>
                <a:gd name="T21" fmla="*/ 295 h 380"/>
                <a:gd name="T22" fmla="*/ 9 w 246"/>
                <a:gd name="T23" fmla="*/ 285 h 380"/>
                <a:gd name="T24" fmla="*/ 4 w 246"/>
                <a:gd name="T25" fmla="*/ 275 h 380"/>
                <a:gd name="T26" fmla="*/ 1 w 246"/>
                <a:gd name="T27" fmla="*/ 267 h 380"/>
                <a:gd name="T28" fmla="*/ 0 w 246"/>
                <a:gd name="T29" fmla="*/ 259 h 380"/>
                <a:gd name="T30" fmla="*/ 1 w 246"/>
                <a:gd name="T31" fmla="*/ 251 h 380"/>
                <a:gd name="T32" fmla="*/ 2 w 246"/>
                <a:gd name="T33" fmla="*/ 243 h 380"/>
                <a:gd name="T34" fmla="*/ 3 w 246"/>
                <a:gd name="T35" fmla="*/ 236 h 380"/>
                <a:gd name="T36" fmla="*/ 6 w 246"/>
                <a:gd name="T37" fmla="*/ 230 h 380"/>
                <a:gd name="T38" fmla="*/ 11 w 246"/>
                <a:gd name="T39" fmla="*/ 218 h 380"/>
                <a:gd name="T40" fmla="*/ 19 w 246"/>
                <a:gd name="T41" fmla="*/ 207 h 380"/>
                <a:gd name="T42" fmla="*/ 26 w 246"/>
                <a:gd name="T43" fmla="*/ 197 h 380"/>
                <a:gd name="T44" fmla="*/ 34 w 246"/>
                <a:gd name="T45" fmla="*/ 185 h 380"/>
                <a:gd name="T46" fmla="*/ 41 w 246"/>
                <a:gd name="T47" fmla="*/ 173 h 380"/>
                <a:gd name="T48" fmla="*/ 47 w 246"/>
                <a:gd name="T49" fmla="*/ 160 h 380"/>
                <a:gd name="T50" fmla="*/ 26 w 246"/>
                <a:gd name="T51" fmla="*/ 73 h 380"/>
                <a:gd name="T52" fmla="*/ 26 w 246"/>
                <a:gd name="T53" fmla="*/ 50 h 380"/>
                <a:gd name="T54" fmla="*/ 24 w 246"/>
                <a:gd name="T55" fmla="*/ 33 h 380"/>
                <a:gd name="T56" fmla="*/ 24 w 246"/>
                <a:gd name="T57" fmla="*/ 25 h 380"/>
                <a:gd name="T58" fmla="*/ 24 w 246"/>
                <a:gd name="T59" fmla="*/ 16 h 380"/>
                <a:gd name="T60" fmla="*/ 25 w 246"/>
                <a:gd name="T61" fmla="*/ 8 h 380"/>
                <a:gd name="T62" fmla="*/ 26 w 246"/>
                <a:gd name="T63" fmla="*/ 0 h 380"/>
                <a:gd name="T64" fmla="*/ 180 w 246"/>
                <a:gd name="T65" fmla="*/ 0 h 380"/>
                <a:gd name="T66" fmla="*/ 220 w 246"/>
                <a:gd name="T67" fmla="*/ 129 h 380"/>
                <a:gd name="T68" fmla="*/ 220 w 246"/>
                <a:gd name="T69" fmla="*/ 210 h 380"/>
                <a:gd name="T70" fmla="*/ 220 w 246"/>
                <a:gd name="T71" fmla="*/ 220 h 380"/>
                <a:gd name="T72" fmla="*/ 221 w 246"/>
                <a:gd name="T73" fmla="*/ 230 h 380"/>
                <a:gd name="T74" fmla="*/ 223 w 246"/>
                <a:gd name="T75" fmla="*/ 240 h 380"/>
                <a:gd name="T76" fmla="*/ 225 w 246"/>
                <a:gd name="T77" fmla="*/ 250 h 380"/>
                <a:gd name="T78" fmla="*/ 228 w 246"/>
                <a:gd name="T79" fmla="*/ 259 h 380"/>
                <a:gd name="T80" fmla="*/ 234 w 246"/>
                <a:gd name="T81" fmla="*/ 268 h 380"/>
                <a:gd name="T82" fmla="*/ 239 w 246"/>
                <a:gd name="T83" fmla="*/ 278 h 380"/>
                <a:gd name="T84" fmla="*/ 246 w 246"/>
                <a:gd name="T85" fmla="*/ 289 h 380"/>
                <a:gd name="T86" fmla="*/ 224 w 246"/>
                <a:gd name="T87" fmla="*/ 295 h 380"/>
                <a:gd name="T88" fmla="*/ 202 w 246"/>
                <a:gd name="T89" fmla="*/ 302 h 380"/>
                <a:gd name="T90" fmla="*/ 181 w 246"/>
                <a:gd name="T91" fmla="*/ 310 h 380"/>
                <a:gd name="T92" fmla="*/ 160 w 246"/>
                <a:gd name="T93" fmla="*/ 319 h 380"/>
                <a:gd name="T94" fmla="*/ 141 w 246"/>
                <a:gd name="T95" fmla="*/ 328 h 380"/>
                <a:gd name="T96" fmla="*/ 120 w 246"/>
                <a:gd name="T97" fmla="*/ 338 h 380"/>
                <a:gd name="T98" fmla="*/ 100 w 246"/>
                <a:gd name="T99" fmla="*/ 347 h 380"/>
                <a:gd name="T100" fmla="*/ 80 w 246"/>
                <a:gd name="T101" fmla="*/ 358 h 380"/>
                <a:gd name="T102" fmla="*/ 75 w 246"/>
                <a:gd name="T103" fmla="*/ 363 h 380"/>
                <a:gd name="T104" fmla="*/ 69 w 246"/>
                <a:gd name="T105" fmla="*/ 367 h 380"/>
                <a:gd name="T106" fmla="*/ 62 w 246"/>
                <a:gd name="T107" fmla="*/ 372 h 380"/>
                <a:gd name="T108" fmla="*/ 54 w 246"/>
                <a:gd name="T109" fmla="*/ 376 h 380"/>
                <a:gd name="T110" fmla="*/ 46 w 246"/>
                <a:gd name="T111" fmla="*/ 379 h 380"/>
                <a:gd name="T112" fmla="*/ 36 w 246"/>
                <a:gd name="T113" fmla="*/ 380 h 380"/>
                <a:gd name="T114" fmla="*/ 31 w 246"/>
                <a:gd name="T115" fmla="*/ 380 h 380"/>
                <a:gd name="T116" fmla="*/ 25 w 246"/>
                <a:gd name="T117" fmla="*/ 379 h 380"/>
                <a:gd name="T118" fmla="*/ 20 w 246"/>
                <a:gd name="T119" fmla="*/ 378 h 380"/>
                <a:gd name="T120" fmla="*/ 13 w 246"/>
                <a:gd name="T121" fmla="*/ 376 h 3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46" h="380">
                  <a:moveTo>
                    <a:pt x="13" y="376"/>
                  </a:moveTo>
                  <a:lnTo>
                    <a:pt x="14" y="367"/>
                  </a:lnTo>
                  <a:lnTo>
                    <a:pt x="15" y="359"/>
                  </a:lnTo>
                  <a:lnTo>
                    <a:pt x="18" y="351"/>
                  </a:lnTo>
                  <a:lnTo>
                    <a:pt x="20" y="344"/>
                  </a:lnTo>
                  <a:lnTo>
                    <a:pt x="25" y="333"/>
                  </a:lnTo>
                  <a:lnTo>
                    <a:pt x="26" y="327"/>
                  </a:lnTo>
                  <a:lnTo>
                    <a:pt x="25" y="321"/>
                  </a:lnTo>
                  <a:lnTo>
                    <a:pt x="23" y="314"/>
                  </a:lnTo>
                  <a:lnTo>
                    <a:pt x="19" y="305"/>
                  </a:lnTo>
                  <a:lnTo>
                    <a:pt x="13" y="295"/>
                  </a:lnTo>
                  <a:lnTo>
                    <a:pt x="9" y="285"/>
                  </a:lnTo>
                  <a:lnTo>
                    <a:pt x="4" y="275"/>
                  </a:lnTo>
                  <a:lnTo>
                    <a:pt x="1" y="267"/>
                  </a:lnTo>
                  <a:lnTo>
                    <a:pt x="0" y="259"/>
                  </a:lnTo>
                  <a:lnTo>
                    <a:pt x="1" y="251"/>
                  </a:lnTo>
                  <a:lnTo>
                    <a:pt x="2" y="243"/>
                  </a:lnTo>
                  <a:lnTo>
                    <a:pt x="3" y="236"/>
                  </a:lnTo>
                  <a:lnTo>
                    <a:pt x="6" y="230"/>
                  </a:lnTo>
                  <a:lnTo>
                    <a:pt x="11" y="218"/>
                  </a:lnTo>
                  <a:lnTo>
                    <a:pt x="19" y="207"/>
                  </a:lnTo>
                  <a:lnTo>
                    <a:pt x="26" y="197"/>
                  </a:lnTo>
                  <a:lnTo>
                    <a:pt x="34" y="185"/>
                  </a:lnTo>
                  <a:lnTo>
                    <a:pt x="41" y="173"/>
                  </a:lnTo>
                  <a:lnTo>
                    <a:pt x="47" y="160"/>
                  </a:lnTo>
                  <a:lnTo>
                    <a:pt x="26" y="73"/>
                  </a:lnTo>
                  <a:lnTo>
                    <a:pt x="26" y="50"/>
                  </a:lnTo>
                  <a:lnTo>
                    <a:pt x="24" y="33"/>
                  </a:lnTo>
                  <a:lnTo>
                    <a:pt x="24" y="25"/>
                  </a:lnTo>
                  <a:lnTo>
                    <a:pt x="24" y="16"/>
                  </a:lnTo>
                  <a:lnTo>
                    <a:pt x="25" y="8"/>
                  </a:lnTo>
                  <a:lnTo>
                    <a:pt x="26" y="0"/>
                  </a:lnTo>
                  <a:lnTo>
                    <a:pt x="180" y="0"/>
                  </a:lnTo>
                  <a:lnTo>
                    <a:pt x="220" y="129"/>
                  </a:lnTo>
                  <a:lnTo>
                    <a:pt x="220" y="210"/>
                  </a:lnTo>
                  <a:lnTo>
                    <a:pt x="220" y="220"/>
                  </a:lnTo>
                  <a:lnTo>
                    <a:pt x="221" y="230"/>
                  </a:lnTo>
                  <a:lnTo>
                    <a:pt x="223" y="240"/>
                  </a:lnTo>
                  <a:lnTo>
                    <a:pt x="225" y="250"/>
                  </a:lnTo>
                  <a:lnTo>
                    <a:pt x="228" y="259"/>
                  </a:lnTo>
                  <a:lnTo>
                    <a:pt x="234" y="268"/>
                  </a:lnTo>
                  <a:lnTo>
                    <a:pt x="239" y="278"/>
                  </a:lnTo>
                  <a:lnTo>
                    <a:pt x="246" y="289"/>
                  </a:lnTo>
                  <a:lnTo>
                    <a:pt x="224" y="295"/>
                  </a:lnTo>
                  <a:lnTo>
                    <a:pt x="202" y="302"/>
                  </a:lnTo>
                  <a:lnTo>
                    <a:pt x="181" y="310"/>
                  </a:lnTo>
                  <a:lnTo>
                    <a:pt x="160" y="319"/>
                  </a:lnTo>
                  <a:lnTo>
                    <a:pt x="141" y="328"/>
                  </a:lnTo>
                  <a:lnTo>
                    <a:pt x="120" y="338"/>
                  </a:lnTo>
                  <a:lnTo>
                    <a:pt x="100" y="347"/>
                  </a:lnTo>
                  <a:lnTo>
                    <a:pt x="80" y="358"/>
                  </a:lnTo>
                  <a:lnTo>
                    <a:pt x="75" y="363"/>
                  </a:lnTo>
                  <a:lnTo>
                    <a:pt x="69" y="367"/>
                  </a:lnTo>
                  <a:lnTo>
                    <a:pt x="62" y="372"/>
                  </a:lnTo>
                  <a:lnTo>
                    <a:pt x="54" y="376"/>
                  </a:lnTo>
                  <a:lnTo>
                    <a:pt x="46" y="379"/>
                  </a:lnTo>
                  <a:lnTo>
                    <a:pt x="36" y="380"/>
                  </a:lnTo>
                  <a:lnTo>
                    <a:pt x="31" y="380"/>
                  </a:lnTo>
                  <a:lnTo>
                    <a:pt x="25" y="379"/>
                  </a:lnTo>
                  <a:lnTo>
                    <a:pt x="20" y="378"/>
                  </a:lnTo>
                  <a:lnTo>
                    <a:pt x="13" y="376"/>
                  </a:lnTo>
                </a:path>
              </a:pathLst>
            </a:custGeom>
            <a:grpFill/>
            <a:ln w="9525" cmpd="sng">
              <a:noFill/>
              <a:prstDash val="solid"/>
              <a:round/>
              <a:headEnd/>
              <a:tailEnd/>
            </a:ln>
          </p:spPr>
          <p:txBody>
            <a:bodyPr/>
            <a:lstStyle/>
            <a:p>
              <a:endParaRPr lang="en-US" sz="2178"/>
            </a:p>
          </p:txBody>
        </p:sp>
        <p:sp>
          <p:nvSpPr>
            <p:cNvPr id="203" name="Freeform 267">
              <a:extLst>
                <a:ext uri="{FF2B5EF4-FFF2-40B4-BE49-F238E27FC236}">
                  <a16:creationId xmlns:a16="http://schemas.microsoft.com/office/drawing/2014/main" id="{17B68FBE-BDE2-41D6-A481-001B2044BEB4}"/>
                </a:ext>
              </a:extLst>
            </p:cNvPr>
            <p:cNvSpPr>
              <a:spLocks/>
            </p:cNvSpPr>
            <p:nvPr>
              <p:custDataLst>
                <p:tags r:id="rId194"/>
              </p:custDataLst>
            </p:nvPr>
          </p:nvSpPr>
          <p:spPr bwMode="auto">
            <a:xfrm>
              <a:off x="3587750" y="3235325"/>
              <a:ext cx="87313" cy="58738"/>
            </a:xfrm>
            <a:custGeom>
              <a:avLst/>
              <a:gdLst>
                <a:gd name="T0" fmla="*/ 7 w 193"/>
                <a:gd name="T1" fmla="*/ 20 h 38"/>
                <a:gd name="T2" fmla="*/ 38 w 193"/>
                <a:gd name="T3" fmla="*/ 11 h 38"/>
                <a:gd name="T4" fmla="*/ 67 w 193"/>
                <a:gd name="T5" fmla="*/ 5 h 38"/>
                <a:gd name="T6" fmla="*/ 80 w 193"/>
                <a:gd name="T7" fmla="*/ 3 h 38"/>
                <a:gd name="T8" fmla="*/ 94 w 193"/>
                <a:gd name="T9" fmla="*/ 2 h 38"/>
                <a:gd name="T10" fmla="*/ 110 w 193"/>
                <a:gd name="T11" fmla="*/ 1 h 38"/>
                <a:gd name="T12" fmla="*/ 126 w 193"/>
                <a:gd name="T13" fmla="*/ 0 h 38"/>
                <a:gd name="T14" fmla="*/ 138 w 193"/>
                <a:gd name="T15" fmla="*/ 1 h 38"/>
                <a:gd name="T16" fmla="*/ 149 w 193"/>
                <a:gd name="T17" fmla="*/ 1 h 38"/>
                <a:gd name="T18" fmla="*/ 160 w 193"/>
                <a:gd name="T19" fmla="*/ 2 h 38"/>
                <a:gd name="T20" fmla="*/ 169 w 193"/>
                <a:gd name="T21" fmla="*/ 4 h 38"/>
                <a:gd name="T22" fmla="*/ 178 w 193"/>
                <a:gd name="T23" fmla="*/ 6 h 38"/>
                <a:gd name="T24" fmla="*/ 184 w 193"/>
                <a:gd name="T25" fmla="*/ 11 h 38"/>
                <a:gd name="T26" fmla="*/ 187 w 193"/>
                <a:gd name="T27" fmla="*/ 13 h 38"/>
                <a:gd name="T28" fmla="*/ 189 w 193"/>
                <a:gd name="T29" fmla="*/ 18 h 38"/>
                <a:gd name="T30" fmla="*/ 191 w 193"/>
                <a:gd name="T31" fmla="*/ 21 h 38"/>
                <a:gd name="T32" fmla="*/ 193 w 193"/>
                <a:gd name="T33" fmla="*/ 26 h 38"/>
                <a:gd name="T34" fmla="*/ 183 w 193"/>
                <a:gd name="T35" fmla="*/ 27 h 38"/>
                <a:gd name="T36" fmla="*/ 173 w 193"/>
                <a:gd name="T37" fmla="*/ 28 h 38"/>
                <a:gd name="T38" fmla="*/ 165 w 193"/>
                <a:gd name="T39" fmla="*/ 28 h 38"/>
                <a:gd name="T40" fmla="*/ 156 w 193"/>
                <a:gd name="T41" fmla="*/ 28 h 38"/>
                <a:gd name="T42" fmla="*/ 138 w 193"/>
                <a:gd name="T43" fmla="*/ 27 h 38"/>
                <a:gd name="T44" fmla="*/ 120 w 193"/>
                <a:gd name="T45" fmla="*/ 26 h 38"/>
                <a:gd name="T46" fmla="*/ 103 w 193"/>
                <a:gd name="T47" fmla="*/ 26 h 38"/>
                <a:gd name="T48" fmla="*/ 89 w 193"/>
                <a:gd name="T49" fmla="*/ 28 h 38"/>
                <a:gd name="T50" fmla="*/ 76 w 193"/>
                <a:gd name="T51" fmla="*/ 30 h 38"/>
                <a:gd name="T52" fmla="*/ 63 w 193"/>
                <a:gd name="T53" fmla="*/ 32 h 38"/>
                <a:gd name="T54" fmla="*/ 49 w 193"/>
                <a:gd name="T55" fmla="*/ 34 h 38"/>
                <a:gd name="T56" fmla="*/ 35 w 193"/>
                <a:gd name="T57" fmla="*/ 36 h 38"/>
                <a:gd name="T58" fmla="*/ 19 w 193"/>
                <a:gd name="T59" fmla="*/ 37 h 38"/>
                <a:gd name="T60" fmla="*/ 0 w 193"/>
                <a:gd name="T61" fmla="*/ 38 h 38"/>
                <a:gd name="T62" fmla="*/ 0 w 193"/>
                <a:gd name="T63" fmla="*/ 33 h 38"/>
                <a:gd name="T64" fmla="*/ 1 w 193"/>
                <a:gd name="T65" fmla="*/ 29 h 38"/>
                <a:gd name="T66" fmla="*/ 3 w 193"/>
                <a:gd name="T67" fmla="*/ 24 h 38"/>
                <a:gd name="T68" fmla="*/ 7 w 193"/>
                <a:gd name="T69" fmla="*/ 20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93" h="38">
                  <a:moveTo>
                    <a:pt x="7" y="20"/>
                  </a:moveTo>
                  <a:lnTo>
                    <a:pt x="38" y="11"/>
                  </a:lnTo>
                  <a:lnTo>
                    <a:pt x="67" y="5"/>
                  </a:lnTo>
                  <a:lnTo>
                    <a:pt x="80" y="3"/>
                  </a:lnTo>
                  <a:lnTo>
                    <a:pt x="94" y="2"/>
                  </a:lnTo>
                  <a:lnTo>
                    <a:pt x="110" y="1"/>
                  </a:lnTo>
                  <a:lnTo>
                    <a:pt x="126" y="0"/>
                  </a:lnTo>
                  <a:lnTo>
                    <a:pt x="138" y="1"/>
                  </a:lnTo>
                  <a:lnTo>
                    <a:pt x="149" y="1"/>
                  </a:lnTo>
                  <a:lnTo>
                    <a:pt x="160" y="2"/>
                  </a:lnTo>
                  <a:lnTo>
                    <a:pt x="169" y="4"/>
                  </a:lnTo>
                  <a:lnTo>
                    <a:pt x="178" y="6"/>
                  </a:lnTo>
                  <a:lnTo>
                    <a:pt x="184" y="11"/>
                  </a:lnTo>
                  <a:lnTo>
                    <a:pt x="187" y="13"/>
                  </a:lnTo>
                  <a:lnTo>
                    <a:pt x="189" y="18"/>
                  </a:lnTo>
                  <a:lnTo>
                    <a:pt x="191" y="21"/>
                  </a:lnTo>
                  <a:lnTo>
                    <a:pt x="193" y="26"/>
                  </a:lnTo>
                  <a:lnTo>
                    <a:pt x="183" y="27"/>
                  </a:lnTo>
                  <a:lnTo>
                    <a:pt x="173" y="28"/>
                  </a:lnTo>
                  <a:lnTo>
                    <a:pt x="165" y="28"/>
                  </a:lnTo>
                  <a:lnTo>
                    <a:pt x="156" y="28"/>
                  </a:lnTo>
                  <a:lnTo>
                    <a:pt x="138" y="27"/>
                  </a:lnTo>
                  <a:lnTo>
                    <a:pt x="120" y="26"/>
                  </a:lnTo>
                  <a:lnTo>
                    <a:pt x="103" y="26"/>
                  </a:lnTo>
                  <a:lnTo>
                    <a:pt x="89" y="28"/>
                  </a:lnTo>
                  <a:lnTo>
                    <a:pt x="76" y="30"/>
                  </a:lnTo>
                  <a:lnTo>
                    <a:pt x="63" y="32"/>
                  </a:lnTo>
                  <a:lnTo>
                    <a:pt x="49" y="34"/>
                  </a:lnTo>
                  <a:lnTo>
                    <a:pt x="35" y="36"/>
                  </a:lnTo>
                  <a:lnTo>
                    <a:pt x="19" y="37"/>
                  </a:lnTo>
                  <a:lnTo>
                    <a:pt x="0" y="38"/>
                  </a:lnTo>
                  <a:lnTo>
                    <a:pt x="0" y="33"/>
                  </a:lnTo>
                  <a:lnTo>
                    <a:pt x="1" y="29"/>
                  </a:lnTo>
                  <a:lnTo>
                    <a:pt x="3" y="24"/>
                  </a:lnTo>
                  <a:lnTo>
                    <a:pt x="7" y="20"/>
                  </a:lnTo>
                </a:path>
              </a:pathLst>
            </a:custGeom>
            <a:grpFill/>
            <a:ln w="9525" cmpd="sng">
              <a:noFill/>
              <a:prstDash val="solid"/>
              <a:round/>
              <a:headEnd/>
              <a:tailEnd/>
            </a:ln>
          </p:spPr>
          <p:txBody>
            <a:bodyPr/>
            <a:lstStyle/>
            <a:p>
              <a:endParaRPr lang="en-US" sz="2178"/>
            </a:p>
          </p:txBody>
        </p:sp>
        <p:sp>
          <p:nvSpPr>
            <p:cNvPr id="204" name="Freeform 268">
              <a:extLst>
                <a:ext uri="{FF2B5EF4-FFF2-40B4-BE49-F238E27FC236}">
                  <a16:creationId xmlns:a16="http://schemas.microsoft.com/office/drawing/2014/main" id="{868AECD0-29BB-4126-B404-EDB95CBF1363}"/>
                </a:ext>
              </a:extLst>
            </p:cNvPr>
            <p:cNvSpPr>
              <a:spLocks/>
            </p:cNvSpPr>
            <p:nvPr>
              <p:custDataLst>
                <p:tags r:id="rId195"/>
              </p:custDataLst>
            </p:nvPr>
          </p:nvSpPr>
          <p:spPr bwMode="auto">
            <a:xfrm>
              <a:off x="4013200" y="3313113"/>
              <a:ext cx="42863" cy="155575"/>
            </a:xfrm>
            <a:custGeom>
              <a:avLst/>
              <a:gdLst>
                <a:gd name="T0" fmla="*/ 53 w 99"/>
                <a:gd name="T1" fmla="*/ 12 h 301"/>
                <a:gd name="T2" fmla="*/ 59 w 99"/>
                <a:gd name="T3" fmla="*/ 12 h 301"/>
                <a:gd name="T4" fmla="*/ 59 w 99"/>
                <a:gd name="T5" fmla="*/ 19 h 301"/>
                <a:gd name="T6" fmla="*/ 62 w 99"/>
                <a:gd name="T7" fmla="*/ 26 h 301"/>
                <a:gd name="T8" fmla="*/ 63 w 99"/>
                <a:gd name="T9" fmla="*/ 33 h 301"/>
                <a:gd name="T10" fmla="*/ 66 w 99"/>
                <a:gd name="T11" fmla="*/ 42 h 301"/>
                <a:gd name="T12" fmla="*/ 72 w 99"/>
                <a:gd name="T13" fmla="*/ 58 h 301"/>
                <a:gd name="T14" fmla="*/ 79 w 99"/>
                <a:gd name="T15" fmla="*/ 75 h 301"/>
                <a:gd name="T16" fmla="*/ 87 w 99"/>
                <a:gd name="T17" fmla="*/ 93 h 301"/>
                <a:gd name="T18" fmla="*/ 93 w 99"/>
                <a:gd name="T19" fmla="*/ 111 h 301"/>
                <a:gd name="T20" fmla="*/ 96 w 99"/>
                <a:gd name="T21" fmla="*/ 120 h 301"/>
                <a:gd name="T22" fmla="*/ 98 w 99"/>
                <a:gd name="T23" fmla="*/ 129 h 301"/>
                <a:gd name="T24" fmla="*/ 99 w 99"/>
                <a:gd name="T25" fmla="*/ 138 h 301"/>
                <a:gd name="T26" fmla="*/ 99 w 99"/>
                <a:gd name="T27" fmla="*/ 148 h 301"/>
                <a:gd name="T28" fmla="*/ 99 w 99"/>
                <a:gd name="T29" fmla="*/ 289 h 301"/>
                <a:gd name="T30" fmla="*/ 89 w 99"/>
                <a:gd name="T31" fmla="*/ 290 h 301"/>
                <a:gd name="T32" fmla="*/ 80 w 99"/>
                <a:gd name="T33" fmla="*/ 293 h 301"/>
                <a:gd name="T34" fmla="*/ 73 w 99"/>
                <a:gd name="T35" fmla="*/ 297 h 301"/>
                <a:gd name="T36" fmla="*/ 66 w 99"/>
                <a:gd name="T37" fmla="*/ 301 h 301"/>
                <a:gd name="T38" fmla="*/ 59 w 99"/>
                <a:gd name="T39" fmla="*/ 290 h 301"/>
                <a:gd name="T40" fmla="*/ 54 w 99"/>
                <a:gd name="T41" fmla="*/ 280 h 301"/>
                <a:gd name="T42" fmla="*/ 48 w 99"/>
                <a:gd name="T43" fmla="*/ 271 h 301"/>
                <a:gd name="T44" fmla="*/ 45 w 99"/>
                <a:gd name="T45" fmla="*/ 262 h 301"/>
                <a:gd name="T46" fmla="*/ 43 w 99"/>
                <a:gd name="T47" fmla="*/ 252 h 301"/>
                <a:gd name="T48" fmla="*/ 41 w 99"/>
                <a:gd name="T49" fmla="*/ 242 h 301"/>
                <a:gd name="T50" fmla="*/ 40 w 99"/>
                <a:gd name="T51" fmla="*/ 232 h 301"/>
                <a:gd name="T52" fmla="*/ 40 w 99"/>
                <a:gd name="T53" fmla="*/ 222 h 301"/>
                <a:gd name="T54" fmla="*/ 40 w 99"/>
                <a:gd name="T55" fmla="*/ 141 h 301"/>
                <a:gd name="T56" fmla="*/ 0 w 99"/>
                <a:gd name="T57" fmla="*/ 6 h 301"/>
                <a:gd name="T58" fmla="*/ 5 w 99"/>
                <a:gd name="T59" fmla="*/ 2 h 301"/>
                <a:gd name="T60" fmla="*/ 10 w 99"/>
                <a:gd name="T61" fmla="*/ 0 h 301"/>
                <a:gd name="T62" fmla="*/ 14 w 99"/>
                <a:gd name="T63" fmla="*/ 0 h 301"/>
                <a:gd name="T64" fmla="*/ 20 w 99"/>
                <a:gd name="T65" fmla="*/ 0 h 301"/>
                <a:gd name="T66" fmla="*/ 26 w 99"/>
                <a:gd name="T67" fmla="*/ 0 h 301"/>
                <a:gd name="T68" fmla="*/ 32 w 99"/>
                <a:gd name="T69" fmla="*/ 2 h 301"/>
                <a:gd name="T70" fmla="*/ 37 w 99"/>
                <a:gd name="T71" fmla="*/ 4 h 301"/>
                <a:gd name="T72" fmla="*/ 41 w 99"/>
                <a:gd name="T73" fmla="*/ 6 h 301"/>
                <a:gd name="T74" fmla="*/ 47 w 99"/>
                <a:gd name="T75" fmla="*/ 10 h 301"/>
                <a:gd name="T76" fmla="*/ 53 w 99"/>
                <a:gd name="T77" fmla="*/ 12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99" h="301">
                  <a:moveTo>
                    <a:pt x="53" y="12"/>
                  </a:moveTo>
                  <a:lnTo>
                    <a:pt x="59" y="12"/>
                  </a:lnTo>
                  <a:lnTo>
                    <a:pt x="59" y="19"/>
                  </a:lnTo>
                  <a:lnTo>
                    <a:pt x="62" y="26"/>
                  </a:lnTo>
                  <a:lnTo>
                    <a:pt x="63" y="33"/>
                  </a:lnTo>
                  <a:lnTo>
                    <a:pt x="66" y="42"/>
                  </a:lnTo>
                  <a:lnTo>
                    <a:pt x="72" y="58"/>
                  </a:lnTo>
                  <a:lnTo>
                    <a:pt x="79" y="75"/>
                  </a:lnTo>
                  <a:lnTo>
                    <a:pt x="87" y="93"/>
                  </a:lnTo>
                  <a:lnTo>
                    <a:pt x="93" y="111"/>
                  </a:lnTo>
                  <a:lnTo>
                    <a:pt x="96" y="120"/>
                  </a:lnTo>
                  <a:lnTo>
                    <a:pt x="98" y="129"/>
                  </a:lnTo>
                  <a:lnTo>
                    <a:pt x="99" y="138"/>
                  </a:lnTo>
                  <a:lnTo>
                    <a:pt x="99" y="148"/>
                  </a:lnTo>
                  <a:lnTo>
                    <a:pt x="99" y="289"/>
                  </a:lnTo>
                  <a:lnTo>
                    <a:pt x="89" y="290"/>
                  </a:lnTo>
                  <a:lnTo>
                    <a:pt x="80" y="293"/>
                  </a:lnTo>
                  <a:lnTo>
                    <a:pt x="73" y="297"/>
                  </a:lnTo>
                  <a:lnTo>
                    <a:pt x="66" y="301"/>
                  </a:lnTo>
                  <a:lnTo>
                    <a:pt x="59" y="290"/>
                  </a:lnTo>
                  <a:lnTo>
                    <a:pt x="54" y="280"/>
                  </a:lnTo>
                  <a:lnTo>
                    <a:pt x="48" y="271"/>
                  </a:lnTo>
                  <a:lnTo>
                    <a:pt x="45" y="262"/>
                  </a:lnTo>
                  <a:lnTo>
                    <a:pt x="43" y="252"/>
                  </a:lnTo>
                  <a:lnTo>
                    <a:pt x="41" y="242"/>
                  </a:lnTo>
                  <a:lnTo>
                    <a:pt x="40" y="232"/>
                  </a:lnTo>
                  <a:lnTo>
                    <a:pt x="40" y="222"/>
                  </a:lnTo>
                  <a:lnTo>
                    <a:pt x="40" y="141"/>
                  </a:lnTo>
                  <a:lnTo>
                    <a:pt x="0" y="6"/>
                  </a:lnTo>
                  <a:lnTo>
                    <a:pt x="5" y="2"/>
                  </a:lnTo>
                  <a:lnTo>
                    <a:pt x="10" y="0"/>
                  </a:lnTo>
                  <a:lnTo>
                    <a:pt x="14" y="0"/>
                  </a:lnTo>
                  <a:lnTo>
                    <a:pt x="20" y="0"/>
                  </a:lnTo>
                  <a:lnTo>
                    <a:pt x="26" y="0"/>
                  </a:lnTo>
                  <a:lnTo>
                    <a:pt x="32" y="2"/>
                  </a:lnTo>
                  <a:lnTo>
                    <a:pt x="37" y="4"/>
                  </a:lnTo>
                  <a:lnTo>
                    <a:pt x="41" y="6"/>
                  </a:lnTo>
                  <a:lnTo>
                    <a:pt x="47" y="10"/>
                  </a:lnTo>
                  <a:lnTo>
                    <a:pt x="53" y="12"/>
                  </a:lnTo>
                </a:path>
              </a:pathLst>
            </a:custGeom>
            <a:grpFill/>
            <a:ln w="9525" cmpd="sng">
              <a:noFill/>
              <a:prstDash val="solid"/>
              <a:round/>
              <a:headEnd/>
              <a:tailEnd/>
            </a:ln>
          </p:spPr>
          <p:txBody>
            <a:bodyPr/>
            <a:lstStyle/>
            <a:p>
              <a:endParaRPr lang="en-US" sz="2178"/>
            </a:p>
          </p:txBody>
        </p:sp>
        <p:sp>
          <p:nvSpPr>
            <p:cNvPr id="205" name="Freeform 269">
              <a:extLst>
                <a:ext uri="{FF2B5EF4-FFF2-40B4-BE49-F238E27FC236}">
                  <a16:creationId xmlns:a16="http://schemas.microsoft.com/office/drawing/2014/main" id="{C6BBDCD5-AEE0-44AA-8CD1-10578129DFBE}"/>
                </a:ext>
              </a:extLst>
            </p:cNvPr>
            <p:cNvSpPr>
              <a:spLocks/>
            </p:cNvSpPr>
            <p:nvPr>
              <p:custDataLst>
                <p:tags r:id="rId196"/>
              </p:custDataLst>
            </p:nvPr>
          </p:nvSpPr>
          <p:spPr bwMode="auto">
            <a:xfrm>
              <a:off x="4038600" y="3275013"/>
              <a:ext cx="76200" cy="188912"/>
            </a:xfrm>
            <a:custGeom>
              <a:avLst/>
              <a:gdLst>
                <a:gd name="T0" fmla="*/ 0 w 173"/>
                <a:gd name="T1" fmla="*/ 80 h 357"/>
                <a:gd name="T2" fmla="*/ 9 w 173"/>
                <a:gd name="T3" fmla="*/ 72 h 357"/>
                <a:gd name="T4" fmla="*/ 17 w 173"/>
                <a:gd name="T5" fmla="*/ 65 h 357"/>
                <a:gd name="T6" fmla="*/ 25 w 173"/>
                <a:gd name="T7" fmla="*/ 60 h 357"/>
                <a:gd name="T8" fmla="*/ 33 w 173"/>
                <a:gd name="T9" fmla="*/ 56 h 357"/>
                <a:gd name="T10" fmla="*/ 40 w 173"/>
                <a:gd name="T11" fmla="*/ 50 h 357"/>
                <a:gd name="T12" fmla="*/ 67 w 173"/>
                <a:gd name="T13" fmla="*/ 50 h 357"/>
                <a:gd name="T14" fmla="*/ 94 w 173"/>
                <a:gd name="T15" fmla="*/ 0 h 357"/>
                <a:gd name="T16" fmla="*/ 101 w 173"/>
                <a:gd name="T17" fmla="*/ 3 h 357"/>
                <a:gd name="T18" fmla="*/ 108 w 173"/>
                <a:gd name="T19" fmla="*/ 7 h 357"/>
                <a:gd name="T20" fmla="*/ 116 w 173"/>
                <a:gd name="T21" fmla="*/ 12 h 357"/>
                <a:gd name="T22" fmla="*/ 123 w 173"/>
                <a:gd name="T23" fmla="*/ 18 h 357"/>
                <a:gd name="T24" fmla="*/ 131 w 173"/>
                <a:gd name="T25" fmla="*/ 22 h 357"/>
                <a:gd name="T26" fmla="*/ 139 w 173"/>
                <a:gd name="T27" fmla="*/ 27 h 357"/>
                <a:gd name="T28" fmla="*/ 145 w 173"/>
                <a:gd name="T29" fmla="*/ 29 h 357"/>
                <a:gd name="T30" fmla="*/ 153 w 173"/>
                <a:gd name="T31" fmla="*/ 30 h 357"/>
                <a:gd name="T32" fmla="*/ 163 w 173"/>
                <a:gd name="T33" fmla="*/ 39 h 357"/>
                <a:gd name="T34" fmla="*/ 173 w 173"/>
                <a:gd name="T35" fmla="*/ 50 h 357"/>
                <a:gd name="T36" fmla="*/ 173 w 173"/>
                <a:gd name="T37" fmla="*/ 61 h 357"/>
                <a:gd name="T38" fmla="*/ 173 w 173"/>
                <a:gd name="T39" fmla="*/ 69 h 357"/>
                <a:gd name="T40" fmla="*/ 173 w 173"/>
                <a:gd name="T41" fmla="*/ 80 h 357"/>
                <a:gd name="T42" fmla="*/ 173 w 173"/>
                <a:gd name="T43" fmla="*/ 98 h 357"/>
                <a:gd name="T44" fmla="*/ 173 w 173"/>
                <a:gd name="T45" fmla="*/ 109 h 357"/>
                <a:gd name="T46" fmla="*/ 171 w 173"/>
                <a:gd name="T47" fmla="*/ 118 h 357"/>
                <a:gd name="T48" fmla="*/ 167 w 173"/>
                <a:gd name="T49" fmla="*/ 127 h 357"/>
                <a:gd name="T50" fmla="*/ 163 w 173"/>
                <a:gd name="T51" fmla="*/ 135 h 357"/>
                <a:gd name="T52" fmla="*/ 152 w 173"/>
                <a:gd name="T53" fmla="*/ 151 h 357"/>
                <a:gd name="T54" fmla="*/ 140 w 173"/>
                <a:gd name="T55" fmla="*/ 167 h 357"/>
                <a:gd name="T56" fmla="*/ 128 w 173"/>
                <a:gd name="T57" fmla="*/ 183 h 357"/>
                <a:gd name="T58" fmla="*/ 117 w 173"/>
                <a:gd name="T59" fmla="*/ 200 h 357"/>
                <a:gd name="T60" fmla="*/ 112 w 173"/>
                <a:gd name="T61" fmla="*/ 209 h 357"/>
                <a:gd name="T62" fmla="*/ 109 w 173"/>
                <a:gd name="T63" fmla="*/ 219 h 357"/>
                <a:gd name="T64" fmla="*/ 108 w 173"/>
                <a:gd name="T65" fmla="*/ 229 h 357"/>
                <a:gd name="T66" fmla="*/ 107 w 173"/>
                <a:gd name="T67" fmla="*/ 240 h 357"/>
                <a:gd name="T68" fmla="*/ 108 w 173"/>
                <a:gd name="T69" fmla="*/ 273 h 357"/>
                <a:gd name="T70" fmla="*/ 109 w 173"/>
                <a:gd name="T71" fmla="*/ 293 h 357"/>
                <a:gd name="T72" fmla="*/ 110 w 173"/>
                <a:gd name="T73" fmla="*/ 302 h 357"/>
                <a:gd name="T74" fmla="*/ 109 w 173"/>
                <a:gd name="T75" fmla="*/ 313 h 357"/>
                <a:gd name="T76" fmla="*/ 109 w 173"/>
                <a:gd name="T77" fmla="*/ 327 h 357"/>
                <a:gd name="T78" fmla="*/ 107 w 173"/>
                <a:gd name="T79" fmla="*/ 345 h 357"/>
                <a:gd name="T80" fmla="*/ 97 w 173"/>
                <a:gd name="T81" fmla="*/ 346 h 357"/>
                <a:gd name="T82" fmla="*/ 88 w 173"/>
                <a:gd name="T83" fmla="*/ 347 h 357"/>
                <a:gd name="T84" fmla="*/ 79 w 173"/>
                <a:gd name="T85" fmla="*/ 349 h 357"/>
                <a:gd name="T86" fmla="*/ 71 w 173"/>
                <a:gd name="T87" fmla="*/ 351 h 357"/>
                <a:gd name="T88" fmla="*/ 63 w 173"/>
                <a:gd name="T89" fmla="*/ 353 h 357"/>
                <a:gd name="T90" fmla="*/ 55 w 173"/>
                <a:gd name="T91" fmla="*/ 355 h 357"/>
                <a:gd name="T92" fmla="*/ 48 w 173"/>
                <a:gd name="T93" fmla="*/ 357 h 357"/>
                <a:gd name="T94" fmla="*/ 40 w 173"/>
                <a:gd name="T95" fmla="*/ 357 h 357"/>
                <a:gd name="T96" fmla="*/ 40 w 173"/>
                <a:gd name="T97" fmla="*/ 216 h 357"/>
                <a:gd name="T98" fmla="*/ 40 w 173"/>
                <a:gd name="T99" fmla="*/ 206 h 357"/>
                <a:gd name="T100" fmla="*/ 39 w 173"/>
                <a:gd name="T101" fmla="*/ 197 h 357"/>
                <a:gd name="T102" fmla="*/ 37 w 173"/>
                <a:gd name="T103" fmla="*/ 188 h 357"/>
                <a:gd name="T104" fmla="*/ 34 w 173"/>
                <a:gd name="T105" fmla="*/ 179 h 357"/>
                <a:gd name="T106" fmla="*/ 28 w 173"/>
                <a:gd name="T107" fmla="*/ 161 h 357"/>
                <a:gd name="T108" fmla="*/ 20 w 173"/>
                <a:gd name="T109" fmla="*/ 143 h 357"/>
                <a:gd name="T110" fmla="*/ 13 w 173"/>
                <a:gd name="T111" fmla="*/ 126 h 357"/>
                <a:gd name="T112" fmla="*/ 7 w 173"/>
                <a:gd name="T113" fmla="*/ 110 h 357"/>
                <a:gd name="T114" fmla="*/ 4 w 173"/>
                <a:gd name="T115" fmla="*/ 101 h 357"/>
                <a:gd name="T116" fmla="*/ 3 w 173"/>
                <a:gd name="T117" fmla="*/ 94 h 357"/>
                <a:gd name="T118" fmla="*/ 0 w 173"/>
                <a:gd name="T119" fmla="*/ 87 h 357"/>
                <a:gd name="T120" fmla="*/ 0 w 173"/>
                <a:gd name="T121" fmla="*/ 80 h 3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73" h="357">
                  <a:moveTo>
                    <a:pt x="0" y="80"/>
                  </a:moveTo>
                  <a:lnTo>
                    <a:pt x="9" y="72"/>
                  </a:lnTo>
                  <a:lnTo>
                    <a:pt x="17" y="65"/>
                  </a:lnTo>
                  <a:lnTo>
                    <a:pt x="25" y="60"/>
                  </a:lnTo>
                  <a:lnTo>
                    <a:pt x="33" y="56"/>
                  </a:lnTo>
                  <a:lnTo>
                    <a:pt x="40" y="50"/>
                  </a:lnTo>
                  <a:lnTo>
                    <a:pt x="67" y="50"/>
                  </a:lnTo>
                  <a:lnTo>
                    <a:pt x="94" y="0"/>
                  </a:lnTo>
                  <a:lnTo>
                    <a:pt x="101" y="3"/>
                  </a:lnTo>
                  <a:lnTo>
                    <a:pt x="108" y="7"/>
                  </a:lnTo>
                  <a:lnTo>
                    <a:pt x="116" y="12"/>
                  </a:lnTo>
                  <a:lnTo>
                    <a:pt x="123" y="18"/>
                  </a:lnTo>
                  <a:lnTo>
                    <a:pt x="131" y="22"/>
                  </a:lnTo>
                  <a:lnTo>
                    <a:pt x="139" y="27"/>
                  </a:lnTo>
                  <a:lnTo>
                    <a:pt x="145" y="29"/>
                  </a:lnTo>
                  <a:lnTo>
                    <a:pt x="153" y="30"/>
                  </a:lnTo>
                  <a:lnTo>
                    <a:pt x="163" y="39"/>
                  </a:lnTo>
                  <a:lnTo>
                    <a:pt x="173" y="50"/>
                  </a:lnTo>
                  <a:lnTo>
                    <a:pt x="173" y="61"/>
                  </a:lnTo>
                  <a:lnTo>
                    <a:pt x="173" y="69"/>
                  </a:lnTo>
                  <a:lnTo>
                    <a:pt x="173" y="80"/>
                  </a:lnTo>
                  <a:lnTo>
                    <a:pt x="173" y="98"/>
                  </a:lnTo>
                  <a:lnTo>
                    <a:pt x="173" y="109"/>
                  </a:lnTo>
                  <a:lnTo>
                    <a:pt x="171" y="118"/>
                  </a:lnTo>
                  <a:lnTo>
                    <a:pt x="167" y="127"/>
                  </a:lnTo>
                  <a:lnTo>
                    <a:pt x="163" y="135"/>
                  </a:lnTo>
                  <a:lnTo>
                    <a:pt x="152" y="151"/>
                  </a:lnTo>
                  <a:lnTo>
                    <a:pt x="140" y="167"/>
                  </a:lnTo>
                  <a:lnTo>
                    <a:pt x="128" y="183"/>
                  </a:lnTo>
                  <a:lnTo>
                    <a:pt x="117" y="200"/>
                  </a:lnTo>
                  <a:lnTo>
                    <a:pt x="112" y="209"/>
                  </a:lnTo>
                  <a:lnTo>
                    <a:pt x="109" y="219"/>
                  </a:lnTo>
                  <a:lnTo>
                    <a:pt x="108" y="229"/>
                  </a:lnTo>
                  <a:lnTo>
                    <a:pt x="107" y="240"/>
                  </a:lnTo>
                  <a:lnTo>
                    <a:pt x="108" y="273"/>
                  </a:lnTo>
                  <a:lnTo>
                    <a:pt x="109" y="293"/>
                  </a:lnTo>
                  <a:lnTo>
                    <a:pt x="110" y="302"/>
                  </a:lnTo>
                  <a:lnTo>
                    <a:pt x="109" y="313"/>
                  </a:lnTo>
                  <a:lnTo>
                    <a:pt x="109" y="327"/>
                  </a:lnTo>
                  <a:lnTo>
                    <a:pt x="107" y="345"/>
                  </a:lnTo>
                  <a:lnTo>
                    <a:pt x="97" y="346"/>
                  </a:lnTo>
                  <a:lnTo>
                    <a:pt x="88" y="347"/>
                  </a:lnTo>
                  <a:lnTo>
                    <a:pt x="79" y="349"/>
                  </a:lnTo>
                  <a:lnTo>
                    <a:pt x="71" y="351"/>
                  </a:lnTo>
                  <a:lnTo>
                    <a:pt x="63" y="353"/>
                  </a:lnTo>
                  <a:lnTo>
                    <a:pt x="55" y="355"/>
                  </a:lnTo>
                  <a:lnTo>
                    <a:pt x="48" y="357"/>
                  </a:lnTo>
                  <a:lnTo>
                    <a:pt x="40" y="357"/>
                  </a:lnTo>
                  <a:lnTo>
                    <a:pt x="40" y="216"/>
                  </a:lnTo>
                  <a:lnTo>
                    <a:pt x="40" y="206"/>
                  </a:lnTo>
                  <a:lnTo>
                    <a:pt x="39" y="197"/>
                  </a:lnTo>
                  <a:lnTo>
                    <a:pt x="37" y="188"/>
                  </a:lnTo>
                  <a:lnTo>
                    <a:pt x="34" y="179"/>
                  </a:lnTo>
                  <a:lnTo>
                    <a:pt x="28" y="161"/>
                  </a:lnTo>
                  <a:lnTo>
                    <a:pt x="20" y="143"/>
                  </a:lnTo>
                  <a:lnTo>
                    <a:pt x="13" y="126"/>
                  </a:lnTo>
                  <a:lnTo>
                    <a:pt x="7" y="110"/>
                  </a:lnTo>
                  <a:lnTo>
                    <a:pt x="4" y="101"/>
                  </a:lnTo>
                  <a:lnTo>
                    <a:pt x="3" y="94"/>
                  </a:lnTo>
                  <a:lnTo>
                    <a:pt x="0" y="87"/>
                  </a:lnTo>
                  <a:lnTo>
                    <a:pt x="0" y="80"/>
                  </a:lnTo>
                </a:path>
              </a:pathLst>
            </a:custGeom>
            <a:grpFill/>
            <a:ln w="9525" cmpd="sng">
              <a:noFill/>
              <a:prstDash val="solid"/>
              <a:round/>
              <a:headEnd/>
              <a:tailEnd/>
            </a:ln>
          </p:spPr>
          <p:txBody>
            <a:bodyPr/>
            <a:lstStyle/>
            <a:p>
              <a:endParaRPr lang="en-US" sz="2178"/>
            </a:p>
          </p:txBody>
        </p:sp>
        <p:sp>
          <p:nvSpPr>
            <p:cNvPr id="206" name="Freeform 270">
              <a:extLst>
                <a:ext uri="{FF2B5EF4-FFF2-40B4-BE49-F238E27FC236}">
                  <a16:creationId xmlns:a16="http://schemas.microsoft.com/office/drawing/2014/main" id="{D30CE01D-54F5-4184-841F-7DCB25D33DFA}"/>
                </a:ext>
              </a:extLst>
            </p:cNvPr>
            <p:cNvSpPr>
              <a:spLocks/>
            </p:cNvSpPr>
            <p:nvPr>
              <p:custDataLst>
                <p:tags r:id="rId197"/>
              </p:custDataLst>
            </p:nvPr>
          </p:nvSpPr>
          <p:spPr bwMode="auto">
            <a:xfrm>
              <a:off x="4767263" y="4479925"/>
              <a:ext cx="25400" cy="60325"/>
            </a:xfrm>
            <a:custGeom>
              <a:avLst/>
              <a:gdLst>
                <a:gd name="T0" fmla="*/ 10 w 50"/>
                <a:gd name="T1" fmla="*/ 0 h 74"/>
                <a:gd name="T2" fmla="*/ 6 w 50"/>
                <a:gd name="T3" fmla="*/ 14 h 74"/>
                <a:gd name="T4" fmla="*/ 2 w 50"/>
                <a:gd name="T5" fmla="*/ 26 h 74"/>
                <a:gd name="T6" fmla="*/ 0 w 50"/>
                <a:gd name="T7" fmla="*/ 36 h 74"/>
                <a:gd name="T8" fmla="*/ 0 w 50"/>
                <a:gd name="T9" fmla="*/ 43 h 74"/>
                <a:gd name="T10" fmla="*/ 0 w 50"/>
                <a:gd name="T11" fmla="*/ 50 h 74"/>
                <a:gd name="T12" fmla="*/ 2 w 50"/>
                <a:gd name="T13" fmla="*/ 56 h 74"/>
                <a:gd name="T14" fmla="*/ 6 w 50"/>
                <a:gd name="T15" fmla="*/ 61 h 74"/>
                <a:gd name="T16" fmla="*/ 10 w 50"/>
                <a:gd name="T17" fmla="*/ 68 h 74"/>
                <a:gd name="T18" fmla="*/ 50 w 50"/>
                <a:gd name="T19" fmla="*/ 74 h 74"/>
                <a:gd name="T20" fmla="*/ 50 w 50"/>
                <a:gd name="T21" fmla="*/ 51 h 74"/>
                <a:gd name="T22" fmla="*/ 50 w 50"/>
                <a:gd name="T23" fmla="*/ 34 h 74"/>
                <a:gd name="T24" fmla="*/ 50 w 50"/>
                <a:gd name="T25" fmla="*/ 19 h 74"/>
                <a:gd name="T26" fmla="*/ 50 w 50"/>
                <a:gd name="T27" fmla="*/ 0 h 74"/>
                <a:gd name="T28" fmla="*/ 38 w 50"/>
                <a:gd name="T29" fmla="*/ 0 h 74"/>
                <a:gd name="T30" fmla="*/ 25 w 50"/>
                <a:gd name="T31" fmla="*/ 0 h 74"/>
                <a:gd name="T32" fmla="*/ 14 w 50"/>
                <a:gd name="T33" fmla="*/ 0 h 74"/>
                <a:gd name="T34" fmla="*/ 10 w 50"/>
                <a:gd name="T35" fmla="*/ 0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0" h="74">
                  <a:moveTo>
                    <a:pt x="10" y="0"/>
                  </a:moveTo>
                  <a:lnTo>
                    <a:pt x="6" y="14"/>
                  </a:lnTo>
                  <a:lnTo>
                    <a:pt x="2" y="26"/>
                  </a:lnTo>
                  <a:lnTo>
                    <a:pt x="0" y="36"/>
                  </a:lnTo>
                  <a:lnTo>
                    <a:pt x="0" y="43"/>
                  </a:lnTo>
                  <a:lnTo>
                    <a:pt x="0" y="50"/>
                  </a:lnTo>
                  <a:lnTo>
                    <a:pt x="2" y="56"/>
                  </a:lnTo>
                  <a:lnTo>
                    <a:pt x="6" y="61"/>
                  </a:lnTo>
                  <a:lnTo>
                    <a:pt x="10" y="68"/>
                  </a:lnTo>
                  <a:lnTo>
                    <a:pt x="50" y="74"/>
                  </a:lnTo>
                  <a:lnTo>
                    <a:pt x="50" y="51"/>
                  </a:lnTo>
                  <a:lnTo>
                    <a:pt x="50" y="34"/>
                  </a:lnTo>
                  <a:lnTo>
                    <a:pt x="50" y="19"/>
                  </a:lnTo>
                  <a:lnTo>
                    <a:pt x="50" y="0"/>
                  </a:lnTo>
                  <a:lnTo>
                    <a:pt x="38" y="0"/>
                  </a:lnTo>
                  <a:lnTo>
                    <a:pt x="25" y="0"/>
                  </a:lnTo>
                  <a:lnTo>
                    <a:pt x="14" y="0"/>
                  </a:lnTo>
                  <a:lnTo>
                    <a:pt x="10" y="0"/>
                  </a:lnTo>
                </a:path>
              </a:pathLst>
            </a:custGeom>
            <a:grpFill/>
            <a:ln w="9525" cmpd="sng">
              <a:noFill/>
              <a:prstDash val="solid"/>
              <a:round/>
              <a:headEnd/>
              <a:tailEnd/>
            </a:ln>
          </p:spPr>
          <p:txBody>
            <a:bodyPr/>
            <a:lstStyle/>
            <a:p>
              <a:endParaRPr lang="en-US" sz="2178"/>
            </a:p>
          </p:txBody>
        </p:sp>
        <p:sp>
          <p:nvSpPr>
            <p:cNvPr id="207" name="Freeform 271">
              <a:extLst>
                <a:ext uri="{FF2B5EF4-FFF2-40B4-BE49-F238E27FC236}">
                  <a16:creationId xmlns:a16="http://schemas.microsoft.com/office/drawing/2014/main" id="{2EE1E3F5-4489-4591-B58F-5A6C10FFEFE2}"/>
                </a:ext>
              </a:extLst>
            </p:cNvPr>
            <p:cNvSpPr>
              <a:spLocks/>
            </p:cNvSpPr>
            <p:nvPr>
              <p:custDataLst>
                <p:tags r:id="rId198"/>
              </p:custDataLst>
            </p:nvPr>
          </p:nvSpPr>
          <p:spPr bwMode="auto">
            <a:xfrm>
              <a:off x="4662488" y="4576763"/>
              <a:ext cx="61912" cy="57150"/>
            </a:xfrm>
            <a:custGeom>
              <a:avLst/>
              <a:gdLst>
                <a:gd name="T0" fmla="*/ 3 w 135"/>
                <a:gd name="T1" fmla="*/ 55 h 98"/>
                <a:gd name="T2" fmla="*/ 11 w 135"/>
                <a:gd name="T3" fmla="*/ 54 h 98"/>
                <a:gd name="T4" fmla="*/ 18 w 135"/>
                <a:gd name="T5" fmla="*/ 53 h 98"/>
                <a:gd name="T6" fmla="*/ 24 w 135"/>
                <a:gd name="T7" fmla="*/ 50 h 98"/>
                <a:gd name="T8" fmla="*/ 31 w 135"/>
                <a:gd name="T9" fmla="*/ 47 h 98"/>
                <a:gd name="T10" fmla="*/ 42 w 135"/>
                <a:gd name="T11" fmla="*/ 38 h 98"/>
                <a:gd name="T12" fmla="*/ 52 w 135"/>
                <a:gd name="T13" fmla="*/ 28 h 98"/>
                <a:gd name="T14" fmla="*/ 61 w 135"/>
                <a:gd name="T15" fmla="*/ 18 h 98"/>
                <a:gd name="T16" fmla="*/ 71 w 135"/>
                <a:gd name="T17" fmla="*/ 8 h 98"/>
                <a:gd name="T18" fmla="*/ 76 w 135"/>
                <a:gd name="T19" fmla="*/ 5 h 98"/>
                <a:gd name="T20" fmla="*/ 82 w 135"/>
                <a:gd name="T21" fmla="*/ 2 h 98"/>
                <a:gd name="T22" fmla="*/ 88 w 135"/>
                <a:gd name="T23" fmla="*/ 0 h 98"/>
                <a:gd name="T24" fmla="*/ 96 w 135"/>
                <a:gd name="T25" fmla="*/ 0 h 98"/>
                <a:gd name="T26" fmla="*/ 102 w 135"/>
                <a:gd name="T27" fmla="*/ 0 h 98"/>
                <a:gd name="T28" fmla="*/ 110 w 135"/>
                <a:gd name="T29" fmla="*/ 3 h 98"/>
                <a:gd name="T30" fmla="*/ 117 w 135"/>
                <a:gd name="T31" fmla="*/ 6 h 98"/>
                <a:gd name="T32" fmla="*/ 123 w 135"/>
                <a:gd name="T33" fmla="*/ 11 h 98"/>
                <a:gd name="T34" fmla="*/ 128 w 135"/>
                <a:gd name="T35" fmla="*/ 16 h 98"/>
                <a:gd name="T36" fmla="*/ 132 w 135"/>
                <a:gd name="T37" fmla="*/ 24 h 98"/>
                <a:gd name="T38" fmla="*/ 134 w 135"/>
                <a:gd name="T39" fmla="*/ 30 h 98"/>
                <a:gd name="T40" fmla="*/ 135 w 135"/>
                <a:gd name="T41" fmla="*/ 37 h 98"/>
                <a:gd name="T42" fmla="*/ 134 w 135"/>
                <a:gd name="T43" fmla="*/ 40 h 98"/>
                <a:gd name="T44" fmla="*/ 132 w 135"/>
                <a:gd name="T45" fmla="*/ 43 h 98"/>
                <a:gd name="T46" fmla="*/ 129 w 135"/>
                <a:gd name="T47" fmla="*/ 47 h 98"/>
                <a:gd name="T48" fmla="*/ 124 w 135"/>
                <a:gd name="T49" fmla="*/ 51 h 98"/>
                <a:gd name="T50" fmla="*/ 113 w 135"/>
                <a:gd name="T51" fmla="*/ 61 h 98"/>
                <a:gd name="T52" fmla="*/ 100 w 135"/>
                <a:gd name="T53" fmla="*/ 72 h 98"/>
                <a:gd name="T54" fmla="*/ 87 w 135"/>
                <a:gd name="T55" fmla="*/ 82 h 98"/>
                <a:gd name="T56" fmla="*/ 74 w 135"/>
                <a:gd name="T57" fmla="*/ 91 h 98"/>
                <a:gd name="T58" fmla="*/ 63 w 135"/>
                <a:gd name="T59" fmla="*/ 96 h 98"/>
                <a:gd name="T60" fmla="*/ 55 w 135"/>
                <a:gd name="T61" fmla="*/ 98 h 98"/>
                <a:gd name="T62" fmla="*/ 51 w 135"/>
                <a:gd name="T63" fmla="*/ 97 h 98"/>
                <a:gd name="T64" fmla="*/ 43 w 135"/>
                <a:gd name="T65" fmla="*/ 92 h 98"/>
                <a:gd name="T66" fmla="*/ 32 w 135"/>
                <a:gd name="T67" fmla="*/ 85 h 98"/>
                <a:gd name="T68" fmla="*/ 21 w 135"/>
                <a:gd name="T69" fmla="*/ 77 h 98"/>
                <a:gd name="T70" fmla="*/ 11 w 135"/>
                <a:gd name="T71" fmla="*/ 68 h 98"/>
                <a:gd name="T72" fmla="*/ 5 w 135"/>
                <a:gd name="T73" fmla="*/ 62 h 98"/>
                <a:gd name="T74" fmla="*/ 1 w 135"/>
                <a:gd name="T75" fmla="*/ 59 h 98"/>
                <a:gd name="T76" fmla="*/ 0 w 135"/>
                <a:gd name="T77" fmla="*/ 57 h 98"/>
                <a:gd name="T78" fmla="*/ 0 w 135"/>
                <a:gd name="T79" fmla="*/ 56 h 98"/>
                <a:gd name="T80" fmla="*/ 3 w 135"/>
                <a:gd name="T81" fmla="*/ 55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35" h="98">
                  <a:moveTo>
                    <a:pt x="3" y="55"/>
                  </a:moveTo>
                  <a:lnTo>
                    <a:pt x="11" y="54"/>
                  </a:lnTo>
                  <a:lnTo>
                    <a:pt x="18" y="53"/>
                  </a:lnTo>
                  <a:lnTo>
                    <a:pt x="24" y="50"/>
                  </a:lnTo>
                  <a:lnTo>
                    <a:pt x="31" y="47"/>
                  </a:lnTo>
                  <a:lnTo>
                    <a:pt x="42" y="38"/>
                  </a:lnTo>
                  <a:lnTo>
                    <a:pt x="52" y="28"/>
                  </a:lnTo>
                  <a:lnTo>
                    <a:pt x="61" y="18"/>
                  </a:lnTo>
                  <a:lnTo>
                    <a:pt x="71" y="8"/>
                  </a:lnTo>
                  <a:lnTo>
                    <a:pt x="76" y="5"/>
                  </a:lnTo>
                  <a:lnTo>
                    <a:pt x="82" y="2"/>
                  </a:lnTo>
                  <a:lnTo>
                    <a:pt x="88" y="0"/>
                  </a:lnTo>
                  <a:lnTo>
                    <a:pt x="96" y="0"/>
                  </a:lnTo>
                  <a:lnTo>
                    <a:pt x="102" y="0"/>
                  </a:lnTo>
                  <a:lnTo>
                    <a:pt x="110" y="3"/>
                  </a:lnTo>
                  <a:lnTo>
                    <a:pt x="117" y="6"/>
                  </a:lnTo>
                  <a:lnTo>
                    <a:pt x="123" y="11"/>
                  </a:lnTo>
                  <a:lnTo>
                    <a:pt x="128" y="16"/>
                  </a:lnTo>
                  <a:lnTo>
                    <a:pt x="132" y="24"/>
                  </a:lnTo>
                  <a:lnTo>
                    <a:pt x="134" y="30"/>
                  </a:lnTo>
                  <a:lnTo>
                    <a:pt x="135" y="37"/>
                  </a:lnTo>
                  <a:lnTo>
                    <a:pt x="134" y="40"/>
                  </a:lnTo>
                  <a:lnTo>
                    <a:pt x="132" y="43"/>
                  </a:lnTo>
                  <a:lnTo>
                    <a:pt x="129" y="47"/>
                  </a:lnTo>
                  <a:lnTo>
                    <a:pt x="124" y="51"/>
                  </a:lnTo>
                  <a:lnTo>
                    <a:pt x="113" y="61"/>
                  </a:lnTo>
                  <a:lnTo>
                    <a:pt x="100" y="72"/>
                  </a:lnTo>
                  <a:lnTo>
                    <a:pt x="87" y="82"/>
                  </a:lnTo>
                  <a:lnTo>
                    <a:pt x="74" y="91"/>
                  </a:lnTo>
                  <a:lnTo>
                    <a:pt x="63" y="96"/>
                  </a:lnTo>
                  <a:lnTo>
                    <a:pt x="55" y="98"/>
                  </a:lnTo>
                  <a:lnTo>
                    <a:pt x="51" y="97"/>
                  </a:lnTo>
                  <a:lnTo>
                    <a:pt x="43" y="92"/>
                  </a:lnTo>
                  <a:lnTo>
                    <a:pt x="32" y="85"/>
                  </a:lnTo>
                  <a:lnTo>
                    <a:pt x="21" y="77"/>
                  </a:lnTo>
                  <a:lnTo>
                    <a:pt x="11" y="68"/>
                  </a:lnTo>
                  <a:lnTo>
                    <a:pt x="5" y="62"/>
                  </a:lnTo>
                  <a:lnTo>
                    <a:pt x="1" y="59"/>
                  </a:lnTo>
                  <a:lnTo>
                    <a:pt x="0" y="57"/>
                  </a:lnTo>
                  <a:lnTo>
                    <a:pt x="0" y="56"/>
                  </a:lnTo>
                  <a:lnTo>
                    <a:pt x="3" y="55"/>
                  </a:lnTo>
                </a:path>
              </a:pathLst>
            </a:custGeom>
            <a:grpFill/>
            <a:ln w="9525" cmpd="sng">
              <a:noFill/>
              <a:prstDash val="solid"/>
              <a:round/>
              <a:headEnd/>
              <a:tailEnd/>
            </a:ln>
          </p:spPr>
          <p:txBody>
            <a:bodyPr/>
            <a:lstStyle/>
            <a:p>
              <a:endParaRPr lang="en-US" sz="2178"/>
            </a:p>
          </p:txBody>
        </p:sp>
        <p:sp>
          <p:nvSpPr>
            <p:cNvPr id="208" name="Freeform 272">
              <a:extLst>
                <a:ext uri="{FF2B5EF4-FFF2-40B4-BE49-F238E27FC236}">
                  <a16:creationId xmlns:a16="http://schemas.microsoft.com/office/drawing/2014/main" id="{F4536351-DB44-4C7C-8521-32FCA2DB84D1}"/>
                </a:ext>
              </a:extLst>
            </p:cNvPr>
            <p:cNvSpPr>
              <a:spLocks/>
            </p:cNvSpPr>
            <p:nvPr>
              <p:custDataLst>
                <p:tags r:id="rId199"/>
              </p:custDataLst>
            </p:nvPr>
          </p:nvSpPr>
          <p:spPr bwMode="auto">
            <a:xfrm>
              <a:off x="6880225" y="2290763"/>
              <a:ext cx="120650" cy="171450"/>
            </a:xfrm>
            <a:custGeom>
              <a:avLst/>
              <a:gdLst>
                <a:gd name="T0" fmla="*/ 240 w 266"/>
                <a:gd name="T1" fmla="*/ 9 h 326"/>
                <a:gd name="T2" fmla="*/ 240 w 266"/>
                <a:gd name="T3" fmla="*/ 28 h 326"/>
                <a:gd name="T4" fmla="*/ 249 w 266"/>
                <a:gd name="T5" fmla="*/ 42 h 326"/>
                <a:gd name="T6" fmla="*/ 245 w 266"/>
                <a:gd name="T7" fmla="*/ 55 h 326"/>
                <a:gd name="T8" fmla="*/ 225 w 266"/>
                <a:gd name="T9" fmla="*/ 50 h 326"/>
                <a:gd name="T10" fmla="*/ 210 w 266"/>
                <a:gd name="T11" fmla="*/ 51 h 326"/>
                <a:gd name="T12" fmla="*/ 195 w 266"/>
                <a:gd name="T13" fmla="*/ 65 h 326"/>
                <a:gd name="T14" fmla="*/ 193 w 266"/>
                <a:gd name="T15" fmla="*/ 78 h 326"/>
                <a:gd name="T16" fmla="*/ 198 w 266"/>
                <a:gd name="T17" fmla="*/ 89 h 326"/>
                <a:gd name="T18" fmla="*/ 215 w 266"/>
                <a:gd name="T19" fmla="*/ 110 h 326"/>
                <a:gd name="T20" fmla="*/ 224 w 266"/>
                <a:gd name="T21" fmla="*/ 122 h 326"/>
                <a:gd name="T22" fmla="*/ 225 w 266"/>
                <a:gd name="T23" fmla="*/ 133 h 326"/>
                <a:gd name="T24" fmla="*/ 222 w 266"/>
                <a:gd name="T25" fmla="*/ 143 h 326"/>
                <a:gd name="T26" fmla="*/ 207 w 266"/>
                <a:gd name="T27" fmla="*/ 154 h 326"/>
                <a:gd name="T28" fmla="*/ 200 w 266"/>
                <a:gd name="T29" fmla="*/ 160 h 326"/>
                <a:gd name="T30" fmla="*/ 181 w 266"/>
                <a:gd name="T31" fmla="*/ 166 h 326"/>
                <a:gd name="T32" fmla="*/ 164 w 266"/>
                <a:gd name="T33" fmla="*/ 178 h 326"/>
                <a:gd name="T34" fmla="*/ 160 w 266"/>
                <a:gd name="T35" fmla="*/ 191 h 326"/>
                <a:gd name="T36" fmla="*/ 173 w 266"/>
                <a:gd name="T37" fmla="*/ 207 h 326"/>
                <a:gd name="T38" fmla="*/ 189 w 266"/>
                <a:gd name="T39" fmla="*/ 215 h 326"/>
                <a:gd name="T40" fmla="*/ 214 w 266"/>
                <a:gd name="T41" fmla="*/ 227 h 326"/>
                <a:gd name="T42" fmla="*/ 245 w 266"/>
                <a:gd name="T43" fmla="*/ 259 h 326"/>
                <a:gd name="T44" fmla="*/ 251 w 266"/>
                <a:gd name="T45" fmla="*/ 285 h 326"/>
                <a:gd name="T46" fmla="*/ 220 w 266"/>
                <a:gd name="T47" fmla="*/ 291 h 326"/>
                <a:gd name="T48" fmla="*/ 207 w 266"/>
                <a:gd name="T49" fmla="*/ 298 h 326"/>
                <a:gd name="T50" fmla="*/ 198 w 266"/>
                <a:gd name="T51" fmla="*/ 312 h 326"/>
                <a:gd name="T52" fmla="*/ 189 w 266"/>
                <a:gd name="T53" fmla="*/ 326 h 326"/>
                <a:gd name="T54" fmla="*/ 170 w 266"/>
                <a:gd name="T55" fmla="*/ 321 h 326"/>
                <a:gd name="T56" fmla="*/ 167 w 266"/>
                <a:gd name="T57" fmla="*/ 316 h 326"/>
                <a:gd name="T58" fmla="*/ 154 w 266"/>
                <a:gd name="T59" fmla="*/ 310 h 326"/>
                <a:gd name="T60" fmla="*/ 139 w 266"/>
                <a:gd name="T61" fmla="*/ 301 h 326"/>
                <a:gd name="T62" fmla="*/ 126 w 266"/>
                <a:gd name="T63" fmla="*/ 295 h 326"/>
                <a:gd name="T64" fmla="*/ 98 w 266"/>
                <a:gd name="T65" fmla="*/ 290 h 326"/>
                <a:gd name="T66" fmla="*/ 63 w 266"/>
                <a:gd name="T67" fmla="*/ 277 h 326"/>
                <a:gd name="T68" fmla="*/ 54 w 266"/>
                <a:gd name="T69" fmla="*/ 268 h 326"/>
                <a:gd name="T70" fmla="*/ 55 w 266"/>
                <a:gd name="T71" fmla="*/ 256 h 326"/>
                <a:gd name="T72" fmla="*/ 70 w 266"/>
                <a:gd name="T73" fmla="*/ 244 h 326"/>
                <a:gd name="T74" fmla="*/ 59 w 266"/>
                <a:gd name="T75" fmla="*/ 221 h 326"/>
                <a:gd name="T76" fmla="*/ 34 w 266"/>
                <a:gd name="T77" fmla="*/ 194 h 326"/>
                <a:gd name="T78" fmla="*/ 13 w 266"/>
                <a:gd name="T79" fmla="*/ 182 h 326"/>
                <a:gd name="T80" fmla="*/ 4 w 266"/>
                <a:gd name="T81" fmla="*/ 171 h 326"/>
                <a:gd name="T82" fmla="*/ 19 w 266"/>
                <a:gd name="T83" fmla="*/ 152 h 326"/>
                <a:gd name="T84" fmla="*/ 54 w 266"/>
                <a:gd name="T85" fmla="*/ 124 h 326"/>
                <a:gd name="T86" fmla="*/ 73 w 266"/>
                <a:gd name="T87" fmla="*/ 105 h 326"/>
                <a:gd name="T88" fmla="*/ 88 w 266"/>
                <a:gd name="T89" fmla="*/ 92 h 326"/>
                <a:gd name="T90" fmla="*/ 110 w 266"/>
                <a:gd name="T91" fmla="*/ 88 h 326"/>
                <a:gd name="T92" fmla="*/ 144 w 266"/>
                <a:gd name="T93" fmla="*/ 70 h 326"/>
                <a:gd name="T94" fmla="*/ 168 w 266"/>
                <a:gd name="T95" fmla="*/ 46 h 326"/>
                <a:gd name="T96" fmla="*/ 191 w 266"/>
                <a:gd name="T97" fmla="*/ 21 h 326"/>
                <a:gd name="T98" fmla="*/ 220 w 266"/>
                <a:gd name="T99" fmla="*/ 4 h 326"/>
                <a:gd name="T100" fmla="*/ 238 w 266"/>
                <a:gd name="T101" fmla="*/ 0 h 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66" h="326">
                  <a:moveTo>
                    <a:pt x="246" y="0"/>
                  </a:moveTo>
                  <a:lnTo>
                    <a:pt x="241" y="4"/>
                  </a:lnTo>
                  <a:lnTo>
                    <a:pt x="240" y="9"/>
                  </a:lnTo>
                  <a:lnTo>
                    <a:pt x="239" y="16"/>
                  </a:lnTo>
                  <a:lnTo>
                    <a:pt x="239" y="24"/>
                  </a:lnTo>
                  <a:lnTo>
                    <a:pt x="240" y="28"/>
                  </a:lnTo>
                  <a:lnTo>
                    <a:pt x="243" y="33"/>
                  </a:lnTo>
                  <a:lnTo>
                    <a:pt x="246" y="38"/>
                  </a:lnTo>
                  <a:lnTo>
                    <a:pt x="249" y="42"/>
                  </a:lnTo>
                  <a:lnTo>
                    <a:pt x="256" y="50"/>
                  </a:lnTo>
                  <a:lnTo>
                    <a:pt x="259" y="55"/>
                  </a:lnTo>
                  <a:lnTo>
                    <a:pt x="245" y="55"/>
                  </a:lnTo>
                  <a:lnTo>
                    <a:pt x="234" y="54"/>
                  </a:lnTo>
                  <a:lnTo>
                    <a:pt x="229" y="52"/>
                  </a:lnTo>
                  <a:lnTo>
                    <a:pt x="225" y="50"/>
                  </a:lnTo>
                  <a:lnTo>
                    <a:pt x="222" y="47"/>
                  </a:lnTo>
                  <a:lnTo>
                    <a:pt x="220" y="43"/>
                  </a:lnTo>
                  <a:lnTo>
                    <a:pt x="210" y="51"/>
                  </a:lnTo>
                  <a:lnTo>
                    <a:pt x="201" y="58"/>
                  </a:lnTo>
                  <a:lnTo>
                    <a:pt x="198" y="62"/>
                  </a:lnTo>
                  <a:lnTo>
                    <a:pt x="195" y="65"/>
                  </a:lnTo>
                  <a:lnTo>
                    <a:pt x="193" y="69"/>
                  </a:lnTo>
                  <a:lnTo>
                    <a:pt x="192" y="73"/>
                  </a:lnTo>
                  <a:lnTo>
                    <a:pt x="193" y="78"/>
                  </a:lnTo>
                  <a:lnTo>
                    <a:pt x="194" y="82"/>
                  </a:lnTo>
                  <a:lnTo>
                    <a:pt x="195" y="86"/>
                  </a:lnTo>
                  <a:lnTo>
                    <a:pt x="198" y="89"/>
                  </a:lnTo>
                  <a:lnTo>
                    <a:pt x="203" y="97"/>
                  </a:lnTo>
                  <a:lnTo>
                    <a:pt x="210" y="104"/>
                  </a:lnTo>
                  <a:lnTo>
                    <a:pt x="215" y="110"/>
                  </a:lnTo>
                  <a:lnTo>
                    <a:pt x="221" y="116"/>
                  </a:lnTo>
                  <a:lnTo>
                    <a:pt x="223" y="119"/>
                  </a:lnTo>
                  <a:lnTo>
                    <a:pt x="224" y="122"/>
                  </a:lnTo>
                  <a:lnTo>
                    <a:pt x="225" y="125"/>
                  </a:lnTo>
                  <a:lnTo>
                    <a:pt x="226" y="129"/>
                  </a:lnTo>
                  <a:lnTo>
                    <a:pt x="225" y="133"/>
                  </a:lnTo>
                  <a:lnTo>
                    <a:pt x="225" y="137"/>
                  </a:lnTo>
                  <a:lnTo>
                    <a:pt x="223" y="140"/>
                  </a:lnTo>
                  <a:lnTo>
                    <a:pt x="222" y="143"/>
                  </a:lnTo>
                  <a:lnTo>
                    <a:pt x="217" y="148"/>
                  </a:lnTo>
                  <a:lnTo>
                    <a:pt x="213" y="152"/>
                  </a:lnTo>
                  <a:lnTo>
                    <a:pt x="207" y="154"/>
                  </a:lnTo>
                  <a:lnTo>
                    <a:pt x="203" y="156"/>
                  </a:lnTo>
                  <a:lnTo>
                    <a:pt x="201" y="158"/>
                  </a:lnTo>
                  <a:lnTo>
                    <a:pt x="200" y="160"/>
                  </a:lnTo>
                  <a:lnTo>
                    <a:pt x="193" y="161"/>
                  </a:lnTo>
                  <a:lnTo>
                    <a:pt x="188" y="163"/>
                  </a:lnTo>
                  <a:lnTo>
                    <a:pt x="181" y="166"/>
                  </a:lnTo>
                  <a:lnTo>
                    <a:pt x="175" y="170"/>
                  </a:lnTo>
                  <a:lnTo>
                    <a:pt x="168" y="174"/>
                  </a:lnTo>
                  <a:lnTo>
                    <a:pt x="164" y="178"/>
                  </a:lnTo>
                  <a:lnTo>
                    <a:pt x="160" y="181"/>
                  </a:lnTo>
                  <a:lnTo>
                    <a:pt x="159" y="184"/>
                  </a:lnTo>
                  <a:lnTo>
                    <a:pt x="160" y="191"/>
                  </a:lnTo>
                  <a:lnTo>
                    <a:pt x="164" y="197"/>
                  </a:lnTo>
                  <a:lnTo>
                    <a:pt x="168" y="203"/>
                  </a:lnTo>
                  <a:lnTo>
                    <a:pt x="173" y="207"/>
                  </a:lnTo>
                  <a:lnTo>
                    <a:pt x="179" y="211"/>
                  </a:lnTo>
                  <a:lnTo>
                    <a:pt x="184" y="213"/>
                  </a:lnTo>
                  <a:lnTo>
                    <a:pt x="189" y="215"/>
                  </a:lnTo>
                  <a:lnTo>
                    <a:pt x="192" y="215"/>
                  </a:lnTo>
                  <a:lnTo>
                    <a:pt x="204" y="221"/>
                  </a:lnTo>
                  <a:lnTo>
                    <a:pt x="214" y="227"/>
                  </a:lnTo>
                  <a:lnTo>
                    <a:pt x="223" y="234"/>
                  </a:lnTo>
                  <a:lnTo>
                    <a:pt x="231" y="241"/>
                  </a:lnTo>
                  <a:lnTo>
                    <a:pt x="245" y="259"/>
                  </a:lnTo>
                  <a:lnTo>
                    <a:pt x="259" y="277"/>
                  </a:lnTo>
                  <a:lnTo>
                    <a:pt x="266" y="283"/>
                  </a:lnTo>
                  <a:lnTo>
                    <a:pt x="251" y="285"/>
                  </a:lnTo>
                  <a:lnTo>
                    <a:pt x="239" y="286"/>
                  </a:lnTo>
                  <a:lnTo>
                    <a:pt x="228" y="288"/>
                  </a:lnTo>
                  <a:lnTo>
                    <a:pt x="220" y="291"/>
                  </a:lnTo>
                  <a:lnTo>
                    <a:pt x="215" y="293"/>
                  </a:lnTo>
                  <a:lnTo>
                    <a:pt x="211" y="295"/>
                  </a:lnTo>
                  <a:lnTo>
                    <a:pt x="207" y="298"/>
                  </a:lnTo>
                  <a:lnTo>
                    <a:pt x="204" y="302"/>
                  </a:lnTo>
                  <a:lnTo>
                    <a:pt x="201" y="306"/>
                  </a:lnTo>
                  <a:lnTo>
                    <a:pt x="198" y="312"/>
                  </a:lnTo>
                  <a:lnTo>
                    <a:pt x="195" y="319"/>
                  </a:lnTo>
                  <a:lnTo>
                    <a:pt x="192" y="326"/>
                  </a:lnTo>
                  <a:lnTo>
                    <a:pt x="189" y="326"/>
                  </a:lnTo>
                  <a:lnTo>
                    <a:pt x="179" y="325"/>
                  </a:lnTo>
                  <a:lnTo>
                    <a:pt x="175" y="323"/>
                  </a:lnTo>
                  <a:lnTo>
                    <a:pt x="170" y="321"/>
                  </a:lnTo>
                  <a:lnTo>
                    <a:pt x="168" y="320"/>
                  </a:lnTo>
                  <a:lnTo>
                    <a:pt x="167" y="318"/>
                  </a:lnTo>
                  <a:lnTo>
                    <a:pt x="167" y="316"/>
                  </a:lnTo>
                  <a:lnTo>
                    <a:pt x="166" y="314"/>
                  </a:lnTo>
                  <a:lnTo>
                    <a:pt x="159" y="314"/>
                  </a:lnTo>
                  <a:lnTo>
                    <a:pt x="154" y="310"/>
                  </a:lnTo>
                  <a:lnTo>
                    <a:pt x="148" y="308"/>
                  </a:lnTo>
                  <a:lnTo>
                    <a:pt x="144" y="304"/>
                  </a:lnTo>
                  <a:lnTo>
                    <a:pt x="139" y="301"/>
                  </a:lnTo>
                  <a:lnTo>
                    <a:pt x="135" y="298"/>
                  </a:lnTo>
                  <a:lnTo>
                    <a:pt x="131" y="296"/>
                  </a:lnTo>
                  <a:lnTo>
                    <a:pt x="126" y="295"/>
                  </a:lnTo>
                  <a:lnTo>
                    <a:pt x="120" y="295"/>
                  </a:lnTo>
                  <a:lnTo>
                    <a:pt x="109" y="293"/>
                  </a:lnTo>
                  <a:lnTo>
                    <a:pt x="98" y="290"/>
                  </a:lnTo>
                  <a:lnTo>
                    <a:pt x="84" y="287"/>
                  </a:lnTo>
                  <a:lnTo>
                    <a:pt x="72" y="282"/>
                  </a:lnTo>
                  <a:lnTo>
                    <a:pt x="63" y="277"/>
                  </a:lnTo>
                  <a:lnTo>
                    <a:pt x="58" y="274"/>
                  </a:lnTo>
                  <a:lnTo>
                    <a:pt x="56" y="271"/>
                  </a:lnTo>
                  <a:lnTo>
                    <a:pt x="54" y="268"/>
                  </a:lnTo>
                  <a:lnTo>
                    <a:pt x="53" y="265"/>
                  </a:lnTo>
                  <a:lnTo>
                    <a:pt x="54" y="261"/>
                  </a:lnTo>
                  <a:lnTo>
                    <a:pt x="55" y="256"/>
                  </a:lnTo>
                  <a:lnTo>
                    <a:pt x="58" y="252"/>
                  </a:lnTo>
                  <a:lnTo>
                    <a:pt x="61" y="249"/>
                  </a:lnTo>
                  <a:lnTo>
                    <a:pt x="70" y="244"/>
                  </a:lnTo>
                  <a:lnTo>
                    <a:pt x="80" y="240"/>
                  </a:lnTo>
                  <a:lnTo>
                    <a:pt x="68" y="230"/>
                  </a:lnTo>
                  <a:lnTo>
                    <a:pt x="59" y="221"/>
                  </a:lnTo>
                  <a:lnTo>
                    <a:pt x="50" y="211"/>
                  </a:lnTo>
                  <a:lnTo>
                    <a:pt x="43" y="203"/>
                  </a:lnTo>
                  <a:lnTo>
                    <a:pt x="34" y="194"/>
                  </a:lnTo>
                  <a:lnTo>
                    <a:pt x="24" y="187"/>
                  </a:lnTo>
                  <a:lnTo>
                    <a:pt x="20" y="184"/>
                  </a:lnTo>
                  <a:lnTo>
                    <a:pt x="13" y="182"/>
                  </a:lnTo>
                  <a:lnTo>
                    <a:pt x="7" y="180"/>
                  </a:lnTo>
                  <a:lnTo>
                    <a:pt x="0" y="178"/>
                  </a:lnTo>
                  <a:lnTo>
                    <a:pt x="4" y="171"/>
                  </a:lnTo>
                  <a:lnTo>
                    <a:pt x="9" y="164"/>
                  </a:lnTo>
                  <a:lnTo>
                    <a:pt x="13" y="158"/>
                  </a:lnTo>
                  <a:lnTo>
                    <a:pt x="19" y="152"/>
                  </a:lnTo>
                  <a:lnTo>
                    <a:pt x="31" y="141"/>
                  </a:lnTo>
                  <a:lnTo>
                    <a:pt x="43" y="133"/>
                  </a:lnTo>
                  <a:lnTo>
                    <a:pt x="54" y="124"/>
                  </a:lnTo>
                  <a:lnTo>
                    <a:pt x="65" y="115"/>
                  </a:lnTo>
                  <a:lnTo>
                    <a:pt x="69" y="110"/>
                  </a:lnTo>
                  <a:lnTo>
                    <a:pt x="73" y="105"/>
                  </a:lnTo>
                  <a:lnTo>
                    <a:pt x="77" y="99"/>
                  </a:lnTo>
                  <a:lnTo>
                    <a:pt x="80" y="92"/>
                  </a:lnTo>
                  <a:lnTo>
                    <a:pt x="88" y="92"/>
                  </a:lnTo>
                  <a:lnTo>
                    <a:pt x="95" y="90"/>
                  </a:lnTo>
                  <a:lnTo>
                    <a:pt x="103" y="89"/>
                  </a:lnTo>
                  <a:lnTo>
                    <a:pt x="110" y="88"/>
                  </a:lnTo>
                  <a:lnTo>
                    <a:pt x="123" y="83"/>
                  </a:lnTo>
                  <a:lnTo>
                    <a:pt x="134" y="77"/>
                  </a:lnTo>
                  <a:lnTo>
                    <a:pt x="144" y="70"/>
                  </a:lnTo>
                  <a:lnTo>
                    <a:pt x="153" y="63"/>
                  </a:lnTo>
                  <a:lnTo>
                    <a:pt x="160" y="55"/>
                  </a:lnTo>
                  <a:lnTo>
                    <a:pt x="168" y="46"/>
                  </a:lnTo>
                  <a:lnTo>
                    <a:pt x="176" y="38"/>
                  </a:lnTo>
                  <a:lnTo>
                    <a:pt x="182" y="28"/>
                  </a:lnTo>
                  <a:lnTo>
                    <a:pt x="191" y="21"/>
                  </a:lnTo>
                  <a:lnTo>
                    <a:pt x="199" y="14"/>
                  </a:lnTo>
                  <a:lnTo>
                    <a:pt x="209" y="8"/>
                  </a:lnTo>
                  <a:lnTo>
                    <a:pt x="220" y="4"/>
                  </a:lnTo>
                  <a:lnTo>
                    <a:pt x="225" y="2"/>
                  </a:lnTo>
                  <a:lnTo>
                    <a:pt x="232" y="1"/>
                  </a:lnTo>
                  <a:lnTo>
                    <a:pt x="238" y="0"/>
                  </a:lnTo>
                  <a:lnTo>
                    <a:pt x="246" y="0"/>
                  </a:lnTo>
                </a:path>
              </a:pathLst>
            </a:custGeom>
            <a:grpFill/>
            <a:ln w="9525" cmpd="sng">
              <a:noFill/>
              <a:prstDash val="solid"/>
              <a:round/>
              <a:headEnd/>
              <a:tailEnd/>
            </a:ln>
          </p:spPr>
          <p:txBody>
            <a:bodyPr/>
            <a:lstStyle/>
            <a:p>
              <a:endParaRPr lang="en-US" sz="2178"/>
            </a:p>
          </p:txBody>
        </p:sp>
        <p:sp>
          <p:nvSpPr>
            <p:cNvPr id="209" name="Freeform 273">
              <a:extLst>
                <a:ext uri="{FF2B5EF4-FFF2-40B4-BE49-F238E27FC236}">
                  <a16:creationId xmlns:a16="http://schemas.microsoft.com/office/drawing/2014/main" id="{06D5E459-33E9-460D-A3B6-ECC5D24E3560}"/>
                </a:ext>
              </a:extLst>
            </p:cNvPr>
            <p:cNvSpPr>
              <a:spLocks/>
            </p:cNvSpPr>
            <p:nvPr>
              <p:custDataLst>
                <p:tags r:id="rId200"/>
              </p:custDataLst>
            </p:nvPr>
          </p:nvSpPr>
          <p:spPr bwMode="auto">
            <a:xfrm>
              <a:off x="5951538" y="2705100"/>
              <a:ext cx="206375" cy="123825"/>
            </a:xfrm>
            <a:custGeom>
              <a:avLst/>
              <a:gdLst>
                <a:gd name="T0" fmla="*/ 86 w 471"/>
                <a:gd name="T1" fmla="*/ 0 h 237"/>
                <a:gd name="T2" fmla="*/ 92 w 471"/>
                <a:gd name="T3" fmla="*/ 7 h 237"/>
                <a:gd name="T4" fmla="*/ 102 w 471"/>
                <a:gd name="T5" fmla="*/ 13 h 237"/>
                <a:gd name="T6" fmla="*/ 125 w 471"/>
                <a:gd name="T7" fmla="*/ 23 h 237"/>
                <a:gd name="T8" fmla="*/ 159 w 471"/>
                <a:gd name="T9" fmla="*/ 37 h 237"/>
                <a:gd name="T10" fmla="*/ 223 w 471"/>
                <a:gd name="T11" fmla="*/ 77 h 237"/>
                <a:gd name="T12" fmla="*/ 253 w 471"/>
                <a:gd name="T13" fmla="*/ 97 h 237"/>
                <a:gd name="T14" fmla="*/ 283 w 471"/>
                <a:gd name="T15" fmla="*/ 113 h 237"/>
                <a:gd name="T16" fmla="*/ 316 w 471"/>
                <a:gd name="T17" fmla="*/ 127 h 237"/>
                <a:gd name="T18" fmla="*/ 355 w 471"/>
                <a:gd name="T19" fmla="*/ 139 h 237"/>
                <a:gd name="T20" fmla="*/ 399 w 471"/>
                <a:gd name="T21" fmla="*/ 146 h 237"/>
                <a:gd name="T22" fmla="*/ 451 w 471"/>
                <a:gd name="T23" fmla="*/ 148 h 237"/>
                <a:gd name="T24" fmla="*/ 452 w 471"/>
                <a:gd name="T25" fmla="*/ 187 h 237"/>
                <a:gd name="T26" fmla="*/ 459 w 471"/>
                <a:gd name="T27" fmla="*/ 211 h 237"/>
                <a:gd name="T28" fmla="*/ 467 w 471"/>
                <a:gd name="T29" fmla="*/ 227 h 237"/>
                <a:gd name="T30" fmla="*/ 467 w 471"/>
                <a:gd name="T31" fmla="*/ 236 h 237"/>
                <a:gd name="T32" fmla="*/ 451 w 471"/>
                <a:gd name="T33" fmla="*/ 236 h 237"/>
                <a:gd name="T34" fmla="*/ 416 w 471"/>
                <a:gd name="T35" fmla="*/ 231 h 237"/>
                <a:gd name="T36" fmla="*/ 362 w 471"/>
                <a:gd name="T37" fmla="*/ 219 h 237"/>
                <a:gd name="T38" fmla="*/ 315 w 471"/>
                <a:gd name="T39" fmla="*/ 207 h 237"/>
                <a:gd name="T40" fmla="*/ 294 w 471"/>
                <a:gd name="T41" fmla="*/ 203 h 237"/>
                <a:gd name="T42" fmla="*/ 287 w 471"/>
                <a:gd name="T43" fmla="*/ 199 h 237"/>
                <a:gd name="T44" fmla="*/ 277 w 471"/>
                <a:gd name="T45" fmla="*/ 190 h 237"/>
                <a:gd name="T46" fmla="*/ 267 w 471"/>
                <a:gd name="T47" fmla="*/ 178 h 237"/>
                <a:gd name="T48" fmla="*/ 255 w 471"/>
                <a:gd name="T49" fmla="*/ 166 h 237"/>
                <a:gd name="T50" fmla="*/ 240 w 471"/>
                <a:gd name="T51" fmla="*/ 159 h 237"/>
                <a:gd name="T52" fmla="*/ 227 w 471"/>
                <a:gd name="T53" fmla="*/ 159 h 237"/>
                <a:gd name="T54" fmla="*/ 205 w 471"/>
                <a:gd name="T55" fmla="*/ 163 h 237"/>
                <a:gd name="T56" fmla="*/ 183 w 471"/>
                <a:gd name="T57" fmla="*/ 167 h 237"/>
                <a:gd name="T58" fmla="*/ 169 w 471"/>
                <a:gd name="T59" fmla="*/ 168 h 237"/>
                <a:gd name="T60" fmla="*/ 158 w 471"/>
                <a:gd name="T61" fmla="*/ 164 h 237"/>
                <a:gd name="T62" fmla="*/ 148 w 471"/>
                <a:gd name="T63" fmla="*/ 155 h 237"/>
                <a:gd name="T64" fmla="*/ 139 w 471"/>
                <a:gd name="T65" fmla="*/ 148 h 237"/>
                <a:gd name="T66" fmla="*/ 122 w 471"/>
                <a:gd name="T67" fmla="*/ 145 h 237"/>
                <a:gd name="T68" fmla="*/ 92 w 471"/>
                <a:gd name="T69" fmla="*/ 135 h 237"/>
                <a:gd name="T70" fmla="*/ 48 w 471"/>
                <a:gd name="T71" fmla="*/ 117 h 237"/>
                <a:gd name="T72" fmla="*/ 12 w 471"/>
                <a:gd name="T73" fmla="*/ 96 h 237"/>
                <a:gd name="T74" fmla="*/ 7 w 471"/>
                <a:gd name="T75" fmla="*/ 0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71" h="237">
                  <a:moveTo>
                    <a:pt x="7" y="0"/>
                  </a:moveTo>
                  <a:lnTo>
                    <a:pt x="86" y="0"/>
                  </a:lnTo>
                  <a:lnTo>
                    <a:pt x="89" y="4"/>
                  </a:lnTo>
                  <a:lnTo>
                    <a:pt x="92" y="7"/>
                  </a:lnTo>
                  <a:lnTo>
                    <a:pt x="97" y="10"/>
                  </a:lnTo>
                  <a:lnTo>
                    <a:pt x="102" y="13"/>
                  </a:lnTo>
                  <a:lnTo>
                    <a:pt x="113" y="18"/>
                  </a:lnTo>
                  <a:lnTo>
                    <a:pt x="125" y="23"/>
                  </a:lnTo>
                  <a:lnTo>
                    <a:pt x="147" y="32"/>
                  </a:lnTo>
                  <a:lnTo>
                    <a:pt x="159" y="37"/>
                  </a:lnTo>
                  <a:lnTo>
                    <a:pt x="192" y="58"/>
                  </a:lnTo>
                  <a:lnTo>
                    <a:pt x="223" y="77"/>
                  </a:lnTo>
                  <a:lnTo>
                    <a:pt x="237" y="88"/>
                  </a:lnTo>
                  <a:lnTo>
                    <a:pt x="253" y="97"/>
                  </a:lnTo>
                  <a:lnTo>
                    <a:pt x="267" y="105"/>
                  </a:lnTo>
                  <a:lnTo>
                    <a:pt x="283" y="113"/>
                  </a:lnTo>
                  <a:lnTo>
                    <a:pt x="299" y="121"/>
                  </a:lnTo>
                  <a:lnTo>
                    <a:pt x="316" y="127"/>
                  </a:lnTo>
                  <a:lnTo>
                    <a:pt x="335" y="133"/>
                  </a:lnTo>
                  <a:lnTo>
                    <a:pt x="355" y="139"/>
                  </a:lnTo>
                  <a:lnTo>
                    <a:pt x="376" y="143"/>
                  </a:lnTo>
                  <a:lnTo>
                    <a:pt x="399" y="146"/>
                  </a:lnTo>
                  <a:lnTo>
                    <a:pt x="424" y="148"/>
                  </a:lnTo>
                  <a:lnTo>
                    <a:pt x="451" y="148"/>
                  </a:lnTo>
                  <a:lnTo>
                    <a:pt x="451" y="179"/>
                  </a:lnTo>
                  <a:lnTo>
                    <a:pt x="452" y="187"/>
                  </a:lnTo>
                  <a:lnTo>
                    <a:pt x="457" y="202"/>
                  </a:lnTo>
                  <a:lnTo>
                    <a:pt x="459" y="211"/>
                  </a:lnTo>
                  <a:lnTo>
                    <a:pt x="462" y="219"/>
                  </a:lnTo>
                  <a:lnTo>
                    <a:pt x="467" y="227"/>
                  </a:lnTo>
                  <a:lnTo>
                    <a:pt x="471" y="234"/>
                  </a:lnTo>
                  <a:lnTo>
                    <a:pt x="467" y="236"/>
                  </a:lnTo>
                  <a:lnTo>
                    <a:pt x="459" y="237"/>
                  </a:lnTo>
                  <a:lnTo>
                    <a:pt x="451" y="236"/>
                  </a:lnTo>
                  <a:lnTo>
                    <a:pt x="440" y="235"/>
                  </a:lnTo>
                  <a:lnTo>
                    <a:pt x="416" y="231"/>
                  </a:lnTo>
                  <a:lnTo>
                    <a:pt x="390" y="226"/>
                  </a:lnTo>
                  <a:lnTo>
                    <a:pt x="362" y="219"/>
                  </a:lnTo>
                  <a:lnTo>
                    <a:pt x="337" y="213"/>
                  </a:lnTo>
                  <a:lnTo>
                    <a:pt x="315" y="207"/>
                  </a:lnTo>
                  <a:lnTo>
                    <a:pt x="299" y="204"/>
                  </a:lnTo>
                  <a:lnTo>
                    <a:pt x="294" y="203"/>
                  </a:lnTo>
                  <a:lnTo>
                    <a:pt x="290" y="201"/>
                  </a:lnTo>
                  <a:lnTo>
                    <a:pt x="287" y="199"/>
                  </a:lnTo>
                  <a:lnTo>
                    <a:pt x="283" y="196"/>
                  </a:lnTo>
                  <a:lnTo>
                    <a:pt x="277" y="190"/>
                  </a:lnTo>
                  <a:lnTo>
                    <a:pt x="272" y="184"/>
                  </a:lnTo>
                  <a:lnTo>
                    <a:pt x="267" y="178"/>
                  </a:lnTo>
                  <a:lnTo>
                    <a:pt x="261" y="171"/>
                  </a:lnTo>
                  <a:lnTo>
                    <a:pt x="255" y="166"/>
                  </a:lnTo>
                  <a:lnTo>
                    <a:pt x="246" y="160"/>
                  </a:lnTo>
                  <a:lnTo>
                    <a:pt x="240" y="159"/>
                  </a:lnTo>
                  <a:lnTo>
                    <a:pt x="234" y="158"/>
                  </a:lnTo>
                  <a:lnTo>
                    <a:pt x="227" y="159"/>
                  </a:lnTo>
                  <a:lnTo>
                    <a:pt x="221" y="159"/>
                  </a:lnTo>
                  <a:lnTo>
                    <a:pt x="205" y="163"/>
                  </a:lnTo>
                  <a:lnTo>
                    <a:pt x="191" y="166"/>
                  </a:lnTo>
                  <a:lnTo>
                    <a:pt x="183" y="167"/>
                  </a:lnTo>
                  <a:lnTo>
                    <a:pt x="176" y="168"/>
                  </a:lnTo>
                  <a:lnTo>
                    <a:pt x="169" y="168"/>
                  </a:lnTo>
                  <a:lnTo>
                    <a:pt x="164" y="166"/>
                  </a:lnTo>
                  <a:lnTo>
                    <a:pt x="158" y="164"/>
                  </a:lnTo>
                  <a:lnTo>
                    <a:pt x="153" y="161"/>
                  </a:lnTo>
                  <a:lnTo>
                    <a:pt x="148" y="155"/>
                  </a:lnTo>
                  <a:lnTo>
                    <a:pt x="146" y="148"/>
                  </a:lnTo>
                  <a:lnTo>
                    <a:pt x="139" y="148"/>
                  </a:lnTo>
                  <a:lnTo>
                    <a:pt x="131" y="147"/>
                  </a:lnTo>
                  <a:lnTo>
                    <a:pt x="122" y="145"/>
                  </a:lnTo>
                  <a:lnTo>
                    <a:pt x="113" y="142"/>
                  </a:lnTo>
                  <a:lnTo>
                    <a:pt x="92" y="135"/>
                  </a:lnTo>
                  <a:lnTo>
                    <a:pt x="70" y="126"/>
                  </a:lnTo>
                  <a:lnTo>
                    <a:pt x="48" y="117"/>
                  </a:lnTo>
                  <a:lnTo>
                    <a:pt x="29" y="107"/>
                  </a:lnTo>
                  <a:lnTo>
                    <a:pt x="12" y="96"/>
                  </a:lnTo>
                  <a:lnTo>
                    <a:pt x="0" y="87"/>
                  </a:lnTo>
                  <a:lnTo>
                    <a:pt x="7" y="0"/>
                  </a:lnTo>
                </a:path>
              </a:pathLst>
            </a:custGeom>
            <a:grpFill/>
            <a:ln w="9525" cmpd="sng">
              <a:noFill/>
              <a:prstDash val="solid"/>
              <a:round/>
              <a:headEnd/>
              <a:tailEnd/>
            </a:ln>
          </p:spPr>
          <p:txBody>
            <a:bodyPr/>
            <a:lstStyle/>
            <a:p>
              <a:endParaRPr lang="en-US" sz="2178"/>
            </a:p>
          </p:txBody>
        </p:sp>
        <p:sp>
          <p:nvSpPr>
            <p:cNvPr id="210" name="Freeform 274">
              <a:extLst>
                <a:ext uri="{FF2B5EF4-FFF2-40B4-BE49-F238E27FC236}">
                  <a16:creationId xmlns:a16="http://schemas.microsoft.com/office/drawing/2014/main" id="{4964C897-7C86-40B5-A9E2-D0A70E264A72}"/>
                </a:ext>
              </a:extLst>
            </p:cNvPr>
            <p:cNvSpPr>
              <a:spLocks/>
            </p:cNvSpPr>
            <p:nvPr>
              <p:custDataLst>
                <p:tags r:id="rId201"/>
              </p:custDataLst>
            </p:nvPr>
          </p:nvSpPr>
          <p:spPr bwMode="auto">
            <a:xfrm>
              <a:off x="6167438" y="2760663"/>
              <a:ext cx="73025" cy="65087"/>
            </a:xfrm>
            <a:custGeom>
              <a:avLst/>
              <a:gdLst>
                <a:gd name="T0" fmla="*/ 167 w 167"/>
                <a:gd name="T1" fmla="*/ 43 h 123"/>
                <a:gd name="T2" fmla="*/ 164 w 167"/>
                <a:gd name="T3" fmla="*/ 54 h 123"/>
                <a:gd name="T4" fmla="*/ 161 w 167"/>
                <a:gd name="T5" fmla="*/ 66 h 123"/>
                <a:gd name="T6" fmla="*/ 155 w 167"/>
                <a:gd name="T7" fmla="*/ 79 h 123"/>
                <a:gd name="T8" fmla="*/ 150 w 167"/>
                <a:gd name="T9" fmla="*/ 93 h 123"/>
                <a:gd name="T10" fmla="*/ 146 w 167"/>
                <a:gd name="T11" fmla="*/ 99 h 123"/>
                <a:gd name="T12" fmla="*/ 142 w 167"/>
                <a:gd name="T13" fmla="*/ 105 h 123"/>
                <a:gd name="T14" fmla="*/ 138 w 167"/>
                <a:gd name="T15" fmla="*/ 110 h 123"/>
                <a:gd name="T16" fmla="*/ 132 w 167"/>
                <a:gd name="T17" fmla="*/ 114 h 123"/>
                <a:gd name="T18" fmla="*/ 127 w 167"/>
                <a:gd name="T19" fmla="*/ 118 h 123"/>
                <a:gd name="T20" fmla="*/ 121 w 167"/>
                <a:gd name="T21" fmla="*/ 121 h 123"/>
                <a:gd name="T22" fmla="*/ 115 w 167"/>
                <a:gd name="T23" fmla="*/ 122 h 123"/>
                <a:gd name="T24" fmla="*/ 107 w 167"/>
                <a:gd name="T25" fmla="*/ 123 h 123"/>
                <a:gd name="T26" fmla="*/ 100 w 167"/>
                <a:gd name="T27" fmla="*/ 122 h 123"/>
                <a:gd name="T28" fmla="*/ 92 w 167"/>
                <a:gd name="T29" fmla="*/ 119 h 123"/>
                <a:gd name="T30" fmla="*/ 87 w 167"/>
                <a:gd name="T31" fmla="*/ 116 h 123"/>
                <a:gd name="T32" fmla="*/ 84 w 167"/>
                <a:gd name="T33" fmla="*/ 113 h 123"/>
                <a:gd name="T34" fmla="*/ 82 w 167"/>
                <a:gd name="T35" fmla="*/ 109 h 123"/>
                <a:gd name="T36" fmla="*/ 81 w 167"/>
                <a:gd name="T37" fmla="*/ 105 h 123"/>
                <a:gd name="T38" fmla="*/ 71 w 167"/>
                <a:gd name="T39" fmla="*/ 104 h 123"/>
                <a:gd name="T40" fmla="*/ 61 w 167"/>
                <a:gd name="T41" fmla="*/ 103 h 123"/>
                <a:gd name="T42" fmla="*/ 51 w 167"/>
                <a:gd name="T43" fmla="*/ 101 h 123"/>
                <a:gd name="T44" fmla="*/ 41 w 167"/>
                <a:gd name="T45" fmla="*/ 98 h 123"/>
                <a:gd name="T46" fmla="*/ 21 w 167"/>
                <a:gd name="T47" fmla="*/ 92 h 123"/>
                <a:gd name="T48" fmla="*/ 0 w 167"/>
                <a:gd name="T49" fmla="*/ 86 h 123"/>
                <a:gd name="T50" fmla="*/ 2 w 167"/>
                <a:gd name="T51" fmla="*/ 77 h 123"/>
                <a:gd name="T52" fmla="*/ 5 w 167"/>
                <a:gd name="T53" fmla="*/ 67 h 123"/>
                <a:gd name="T54" fmla="*/ 9 w 167"/>
                <a:gd name="T55" fmla="*/ 56 h 123"/>
                <a:gd name="T56" fmla="*/ 15 w 167"/>
                <a:gd name="T57" fmla="*/ 43 h 123"/>
                <a:gd name="T58" fmla="*/ 20 w 167"/>
                <a:gd name="T59" fmla="*/ 43 h 123"/>
                <a:gd name="T60" fmla="*/ 26 w 167"/>
                <a:gd name="T61" fmla="*/ 42 h 123"/>
                <a:gd name="T62" fmla="*/ 30 w 167"/>
                <a:gd name="T63" fmla="*/ 41 h 123"/>
                <a:gd name="T64" fmla="*/ 33 w 167"/>
                <a:gd name="T65" fmla="*/ 38 h 123"/>
                <a:gd name="T66" fmla="*/ 40 w 167"/>
                <a:gd name="T67" fmla="*/ 33 h 123"/>
                <a:gd name="T68" fmla="*/ 45 w 167"/>
                <a:gd name="T69" fmla="*/ 26 h 123"/>
                <a:gd name="T70" fmla="*/ 52 w 167"/>
                <a:gd name="T71" fmla="*/ 12 h 123"/>
                <a:gd name="T72" fmla="*/ 61 w 167"/>
                <a:gd name="T73" fmla="*/ 0 h 123"/>
                <a:gd name="T74" fmla="*/ 64 w 167"/>
                <a:gd name="T75" fmla="*/ 4 h 123"/>
                <a:gd name="T76" fmla="*/ 67 w 167"/>
                <a:gd name="T77" fmla="*/ 7 h 123"/>
                <a:gd name="T78" fmla="*/ 73 w 167"/>
                <a:gd name="T79" fmla="*/ 11 h 123"/>
                <a:gd name="T80" fmla="*/ 78 w 167"/>
                <a:gd name="T81" fmla="*/ 14 h 123"/>
                <a:gd name="T82" fmla="*/ 92 w 167"/>
                <a:gd name="T83" fmla="*/ 21 h 123"/>
                <a:gd name="T84" fmla="*/ 107 w 167"/>
                <a:gd name="T85" fmla="*/ 28 h 123"/>
                <a:gd name="T86" fmla="*/ 122 w 167"/>
                <a:gd name="T87" fmla="*/ 35 h 123"/>
                <a:gd name="T88" fmla="*/ 139 w 167"/>
                <a:gd name="T89" fmla="*/ 39 h 123"/>
                <a:gd name="T90" fmla="*/ 153 w 167"/>
                <a:gd name="T91" fmla="*/ 42 h 123"/>
                <a:gd name="T92" fmla="*/ 167 w 167"/>
                <a:gd name="T93" fmla="*/ 43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67" h="123">
                  <a:moveTo>
                    <a:pt x="167" y="43"/>
                  </a:moveTo>
                  <a:lnTo>
                    <a:pt x="164" y="54"/>
                  </a:lnTo>
                  <a:lnTo>
                    <a:pt x="161" y="66"/>
                  </a:lnTo>
                  <a:lnTo>
                    <a:pt x="155" y="79"/>
                  </a:lnTo>
                  <a:lnTo>
                    <a:pt x="150" y="93"/>
                  </a:lnTo>
                  <a:lnTo>
                    <a:pt x="146" y="99"/>
                  </a:lnTo>
                  <a:lnTo>
                    <a:pt x="142" y="105"/>
                  </a:lnTo>
                  <a:lnTo>
                    <a:pt x="138" y="110"/>
                  </a:lnTo>
                  <a:lnTo>
                    <a:pt x="132" y="114"/>
                  </a:lnTo>
                  <a:lnTo>
                    <a:pt x="127" y="118"/>
                  </a:lnTo>
                  <a:lnTo>
                    <a:pt x="121" y="121"/>
                  </a:lnTo>
                  <a:lnTo>
                    <a:pt x="115" y="122"/>
                  </a:lnTo>
                  <a:lnTo>
                    <a:pt x="107" y="123"/>
                  </a:lnTo>
                  <a:lnTo>
                    <a:pt x="100" y="122"/>
                  </a:lnTo>
                  <a:lnTo>
                    <a:pt x="92" y="119"/>
                  </a:lnTo>
                  <a:lnTo>
                    <a:pt x="87" y="116"/>
                  </a:lnTo>
                  <a:lnTo>
                    <a:pt x="84" y="113"/>
                  </a:lnTo>
                  <a:lnTo>
                    <a:pt x="82" y="109"/>
                  </a:lnTo>
                  <a:lnTo>
                    <a:pt x="81" y="105"/>
                  </a:lnTo>
                  <a:lnTo>
                    <a:pt x="71" y="104"/>
                  </a:lnTo>
                  <a:lnTo>
                    <a:pt x="61" y="103"/>
                  </a:lnTo>
                  <a:lnTo>
                    <a:pt x="51" y="101"/>
                  </a:lnTo>
                  <a:lnTo>
                    <a:pt x="41" y="98"/>
                  </a:lnTo>
                  <a:lnTo>
                    <a:pt x="21" y="92"/>
                  </a:lnTo>
                  <a:lnTo>
                    <a:pt x="0" y="86"/>
                  </a:lnTo>
                  <a:lnTo>
                    <a:pt x="2" y="77"/>
                  </a:lnTo>
                  <a:lnTo>
                    <a:pt x="5" y="67"/>
                  </a:lnTo>
                  <a:lnTo>
                    <a:pt x="9" y="56"/>
                  </a:lnTo>
                  <a:lnTo>
                    <a:pt x="15" y="43"/>
                  </a:lnTo>
                  <a:lnTo>
                    <a:pt x="20" y="43"/>
                  </a:lnTo>
                  <a:lnTo>
                    <a:pt x="26" y="42"/>
                  </a:lnTo>
                  <a:lnTo>
                    <a:pt x="30" y="41"/>
                  </a:lnTo>
                  <a:lnTo>
                    <a:pt x="33" y="38"/>
                  </a:lnTo>
                  <a:lnTo>
                    <a:pt x="40" y="33"/>
                  </a:lnTo>
                  <a:lnTo>
                    <a:pt x="45" y="26"/>
                  </a:lnTo>
                  <a:lnTo>
                    <a:pt x="52" y="12"/>
                  </a:lnTo>
                  <a:lnTo>
                    <a:pt x="61" y="0"/>
                  </a:lnTo>
                  <a:lnTo>
                    <a:pt x="64" y="4"/>
                  </a:lnTo>
                  <a:lnTo>
                    <a:pt x="67" y="7"/>
                  </a:lnTo>
                  <a:lnTo>
                    <a:pt x="73" y="11"/>
                  </a:lnTo>
                  <a:lnTo>
                    <a:pt x="78" y="14"/>
                  </a:lnTo>
                  <a:lnTo>
                    <a:pt x="92" y="21"/>
                  </a:lnTo>
                  <a:lnTo>
                    <a:pt x="107" y="28"/>
                  </a:lnTo>
                  <a:lnTo>
                    <a:pt x="122" y="35"/>
                  </a:lnTo>
                  <a:lnTo>
                    <a:pt x="139" y="39"/>
                  </a:lnTo>
                  <a:lnTo>
                    <a:pt x="153" y="42"/>
                  </a:lnTo>
                  <a:lnTo>
                    <a:pt x="167" y="43"/>
                  </a:lnTo>
                </a:path>
              </a:pathLst>
            </a:custGeom>
            <a:grpFill/>
            <a:ln w="9525" cmpd="sng">
              <a:noFill/>
              <a:prstDash val="solid"/>
              <a:round/>
              <a:headEnd/>
              <a:tailEnd/>
            </a:ln>
          </p:spPr>
          <p:txBody>
            <a:bodyPr/>
            <a:lstStyle/>
            <a:p>
              <a:endParaRPr lang="en-US" sz="2178"/>
            </a:p>
          </p:txBody>
        </p:sp>
        <p:sp>
          <p:nvSpPr>
            <p:cNvPr id="211" name="Freeform 275">
              <a:extLst>
                <a:ext uri="{FF2B5EF4-FFF2-40B4-BE49-F238E27FC236}">
                  <a16:creationId xmlns:a16="http://schemas.microsoft.com/office/drawing/2014/main" id="{0EE3F97E-6EB7-4AC2-AF75-26323C920B5C}"/>
                </a:ext>
              </a:extLst>
            </p:cNvPr>
            <p:cNvSpPr>
              <a:spLocks/>
            </p:cNvSpPr>
            <p:nvPr>
              <p:custDataLst>
                <p:tags r:id="rId202"/>
              </p:custDataLst>
            </p:nvPr>
          </p:nvSpPr>
          <p:spPr bwMode="auto">
            <a:xfrm>
              <a:off x="6157913" y="2832100"/>
              <a:ext cx="133350" cy="166688"/>
            </a:xfrm>
            <a:custGeom>
              <a:avLst/>
              <a:gdLst>
                <a:gd name="T0" fmla="*/ 259 w 306"/>
                <a:gd name="T1" fmla="*/ 160 h 321"/>
                <a:gd name="T2" fmla="*/ 252 w 306"/>
                <a:gd name="T3" fmla="*/ 173 h 321"/>
                <a:gd name="T4" fmla="*/ 243 w 306"/>
                <a:gd name="T5" fmla="*/ 182 h 321"/>
                <a:gd name="T6" fmla="*/ 233 w 306"/>
                <a:gd name="T7" fmla="*/ 186 h 321"/>
                <a:gd name="T8" fmla="*/ 223 w 306"/>
                <a:gd name="T9" fmla="*/ 184 h 321"/>
                <a:gd name="T10" fmla="*/ 214 w 306"/>
                <a:gd name="T11" fmla="*/ 178 h 321"/>
                <a:gd name="T12" fmla="*/ 209 w 306"/>
                <a:gd name="T13" fmla="*/ 169 h 321"/>
                <a:gd name="T14" fmla="*/ 206 w 306"/>
                <a:gd name="T15" fmla="*/ 160 h 321"/>
                <a:gd name="T16" fmla="*/ 209 w 306"/>
                <a:gd name="T17" fmla="*/ 148 h 321"/>
                <a:gd name="T18" fmla="*/ 213 w 306"/>
                <a:gd name="T19" fmla="*/ 136 h 321"/>
                <a:gd name="T20" fmla="*/ 230 w 306"/>
                <a:gd name="T21" fmla="*/ 114 h 321"/>
                <a:gd name="T22" fmla="*/ 246 w 306"/>
                <a:gd name="T23" fmla="*/ 93 h 321"/>
                <a:gd name="T24" fmla="*/ 250 w 306"/>
                <a:gd name="T25" fmla="*/ 82 h 321"/>
                <a:gd name="T26" fmla="*/ 253 w 306"/>
                <a:gd name="T27" fmla="*/ 69 h 321"/>
                <a:gd name="T28" fmla="*/ 129 w 306"/>
                <a:gd name="T29" fmla="*/ 68 h 321"/>
                <a:gd name="T30" fmla="*/ 119 w 306"/>
                <a:gd name="T31" fmla="*/ 59 h 321"/>
                <a:gd name="T32" fmla="*/ 112 w 306"/>
                <a:gd name="T33" fmla="*/ 45 h 321"/>
                <a:gd name="T34" fmla="*/ 108 w 306"/>
                <a:gd name="T35" fmla="*/ 28 h 321"/>
                <a:gd name="T36" fmla="*/ 101 w 306"/>
                <a:gd name="T37" fmla="*/ 19 h 321"/>
                <a:gd name="T38" fmla="*/ 90 w 306"/>
                <a:gd name="T39" fmla="*/ 17 h 321"/>
                <a:gd name="T40" fmla="*/ 80 w 306"/>
                <a:gd name="T41" fmla="*/ 12 h 321"/>
                <a:gd name="T42" fmla="*/ 75 w 306"/>
                <a:gd name="T43" fmla="*/ 4 h 321"/>
                <a:gd name="T44" fmla="*/ 65 w 306"/>
                <a:gd name="T45" fmla="*/ 0 h 321"/>
                <a:gd name="T46" fmla="*/ 49 w 306"/>
                <a:gd name="T47" fmla="*/ 0 h 321"/>
                <a:gd name="T48" fmla="*/ 34 w 306"/>
                <a:gd name="T49" fmla="*/ 1 h 321"/>
                <a:gd name="T50" fmla="*/ 22 w 306"/>
                <a:gd name="T51" fmla="*/ 5 h 321"/>
                <a:gd name="T52" fmla="*/ 10 w 306"/>
                <a:gd name="T53" fmla="*/ 14 h 321"/>
                <a:gd name="T54" fmla="*/ 1 w 306"/>
                <a:gd name="T55" fmla="*/ 25 h 321"/>
                <a:gd name="T56" fmla="*/ 2 w 306"/>
                <a:gd name="T57" fmla="*/ 35 h 321"/>
                <a:gd name="T58" fmla="*/ 15 w 306"/>
                <a:gd name="T59" fmla="*/ 46 h 321"/>
                <a:gd name="T60" fmla="*/ 35 w 306"/>
                <a:gd name="T61" fmla="*/ 58 h 321"/>
                <a:gd name="T62" fmla="*/ 54 w 306"/>
                <a:gd name="T63" fmla="*/ 67 h 321"/>
                <a:gd name="T64" fmla="*/ 47 w 306"/>
                <a:gd name="T65" fmla="*/ 79 h 321"/>
                <a:gd name="T66" fmla="*/ 25 w 306"/>
                <a:gd name="T67" fmla="*/ 97 h 321"/>
                <a:gd name="T68" fmla="*/ 17 w 306"/>
                <a:gd name="T69" fmla="*/ 107 h 321"/>
                <a:gd name="T70" fmla="*/ 14 w 306"/>
                <a:gd name="T71" fmla="*/ 114 h 321"/>
                <a:gd name="T72" fmla="*/ 14 w 306"/>
                <a:gd name="T73" fmla="*/ 122 h 321"/>
                <a:gd name="T74" fmla="*/ 18 w 306"/>
                <a:gd name="T75" fmla="*/ 129 h 321"/>
                <a:gd name="T76" fmla="*/ 28 w 306"/>
                <a:gd name="T77" fmla="*/ 141 h 321"/>
                <a:gd name="T78" fmla="*/ 47 w 306"/>
                <a:gd name="T79" fmla="*/ 156 h 321"/>
                <a:gd name="T80" fmla="*/ 64 w 306"/>
                <a:gd name="T81" fmla="*/ 164 h 321"/>
                <a:gd name="T82" fmla="*/ 75 w 306"/>
                <a:gd name="T83" fmla="*/ 166 h 321"/>
                <a:gd name="T84" fmla="*/ 107 w 306"/>
                <a:gd name="T85" fmla="*/ 271 h 321"/>
                <a:gd name="T86" fmla="*/ 108 w 306"/>
                <a:gd name="T87" fmla="*/ 263 h 321"/>
                <a:gd name="T88" fmla="*/ 112 w 306"/>
                <a:gd name="T89" fmla="*/ 256 h 321"/>
                <a:gd name="T90" fmla="*/ 127 w 306"/>
                <a:gd name="T91" fmla="*/ 246 h 321"/>
                <a:gd name="T92" fmla="*/ 148 w 306"/>
                <a:gd name="T93" fmla="*/ 240 h 321"/>
                <a:gd name="T94" fmla="*/ 174 w 306"/>
                <a:gd name="T95" fmla="*/ 235 h 321"/>
                <a:gd name="T96" fmla="*/ 174 w 306"/>
                <a:gd name="T97" fmla="*/ 210 h 321"/>
                <a:gd name="T98" fmla="*/ 183 w 306"/>
                <a:gd name="T99" fmla="*/ 212 h 321"/>
                <a:gd name="T100" fmla="*/ 193 w 306"/>
                <a:gd name="T101" fmla="*/ 212 h 321"/>
                <a:gd name="T102" fmla="*/ 213 w 306"/>
                <a:gd name="T103" fmla="*/ 210 h 321"/>
                <a:gd name="T104" fmla="*/ 232 w 306"/>
                <a:gd name="T105" fmla="*/ 261 h 321"/>
                <a:gd name="T106" fmla="*/ 259 w 306"/>
                <a:gd name="T107" fmla="*/ 321 h 321"/>
                <a:gd name="T108" fmla="*/ 272 w 306"/>
                <a:gd name="T109" fmla="*/ 311 h 321"/>
                <a:gd name="T110" fmla="*/ 282 w 306"/>
                <a:gd name="T111" fmla="*/ 302 h 321"/>
                <a:gd name="T112" fmla="*/ 295 w 306"/>
                <a:gd name="T113" fmla="*/ 280 h 321"/>
                <a:gd name="T114" fmla="*/ 306 w 306"/>
                <a:gd name="T115" fmla="*/ 235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06" h="321">
                  <a:moveTo>
                    <a:pt x="306" y="235"/>
                  </a:moveTo>
                  <a:lnTo>
                    <a:pt x="259" y="160"/>
                  </a:lnTo>
                  <a:lnTo>
                    <a:pt x="257" y="164"/>
                  </a:lnTo>
                  <a:lnTo>
                    <a:pt x="252" y="173"/>
                  </a:lnTo>
                  <a:lnTo>
                    <a:pt x="247" y="178"/>
                  </a:lnTo>
                  <a:lnTo>
                    <a:pt x="243" y="182"/>
                  </a:lnTo>
                  <a:lnTo>
                    <a:pt x="238" y="185"/>
                  </a:lnTo>
                  <a:lnTo>
                    <a:pt x="233" y="186"/>
                  </a:lnTo>
                  <a:lnTo>
                    <a:pt x="227" y="185"/>
                  </a:lnTo>
                  <a:lnTo>
                    <a:pt x="223" y="184"/>
                  </a:lnTo>
                  <a:lnTo>
                    <a:pt x="219" y="181"/>
                  </a:lnTo>
                  <a:lnTo>
                    <a:pt x="214" y="178"/>
                  </a:lnTo>
                  <a:lnTo>
                    <a:pt x="211" y="173"/>
                  </a:lnTo>
                  <a:lnTo>
                    <a:pt x="209" y="169"/>
                  </a:lnTo>
                  <a:lnTo>
                    <a:pt x="206" y="165"/>
                  </a:lnTo>
                  <a:lnTo>
                    <a:pt x="206" y="160"/>
                  </a:lnTo>
                  <a:lnTo>
                    <a:pt x="206" y="154"/>
                  </a:lnTo>
                  <a:lnTo>
                    <a:pt x="209" y="148"/>
                  </a:lnTo>
                  <a:lnTo>
                    <a:pt x="211" y="142"/>
                  </a:lnTo>
                  <a:lnTo>
                    <a:pt x="213" y="136"/>
                  </a:lnTo>
                  <a:lnTo>
                    <a:pt x="221" y="125"/>
                  </a:lnTo>
                  <a:lnTo>
                    <a:pt x="230" y="114"/>
                  </a:lnTo>
                  <a:lnTo>
                    <a:pt x="238" y="104"/>
                  </a:lnTo>
                  <a:lnTo>
                    <a:pt x="246" y="93"/>
                  </a:lnTo>
                  <a:lnTo>
                    <a:pt x="248" y="87"/>
                  </a:lnTo>
                  <a:lnTo>
                    <a:pt x="250" y="82"/>
                  </a:lnTo>
                  <a:lnTo>
                    <a:pt x="253" y="75"/>
                  </a:lnTo>
                  <a:lnTo>
                    <a:pt x="253" y="69"/>
                  </a:lnTo>
                  <a:lnTo>
                    <a:pt x="133" y="69"/>
                  </a:lnTo>
                  <a:lnTo>
                    <a:pt x="129" y="68"/>
                  </a:lnTo>
                  <a:lnTo>
                    <a:pt x="123" y="65"/>
                  </a:lnTo>
                  <a:lnTo>
                    <a:pt x="119" y="59"/>
                  </a:lnTo>
                  <a:lnTo>
                    <a:pt x="115" y="53"/>
                  </a:lnTo>
                  <a:lnTo>
                    <a:pt x="112" y="45"/>
                  </a:lnTo>
                  <a:lnTo>
                    <a:pt x="109" y="37"/>
                  </a:lnTo>
                  <a:lnTo>
                    <a:pt x="108" y="28"/>
                  </a:lnTo>
                  <a:lnTo>
                    <a:pt x="107" y="19"/>
                  </a:lnTo>
                  <a:lnTo>
                    <a:pt x="101" y="19"/>
                  </a:lnTo>
                  <a:lnTo>
                    <a:pt x="96" y="18"/>
                  </a:lnTo>
                  <a:lnTo>
                    <a:pt x="90" y="17"/>
                  </a:lnTo>
                  <a:lnTo>
                    <a:pt x="85" y="15"/>
                  </a:lnTo>
                  <a:lnTo>
                    <a:pt x="80" y="12"/>
                  </a:lnTo>
                  <a:lnTo>
                    <a:pt x="77" y="9"/>
                  </a:lnTo>
                  <a:lnTo>
                    <a:pt x="75" y="4"/>
                  </a:lnTo>
                  <a:lnTo>
                    <a:pt x="74" y="0"/>
                  </a:lnTo>
                  <a:lnTo>
                    <a:pt x="65" y="0"/>
                  </a:lnTo>
                  <a:lnTo>
                    <a:pt x="57" y="0"/>
                  </a:lnTo>
                  <a:lnTo>
                    <a:pt x="49" y="0"/>
                  </a:lnTo>
                  <a:lnTo>
                    <a:pt x="41" y="0"/>
                  </a:lnTo>
                  <a:lnTo>
                    <a:pt x="34" y="1"/>
                  </a:lnTo>
                  <a:lnTo>
                    <a:pt x="29" y="2"/>
                  </a:lnTo>
                  <a:lnTo>
                    <a:pt x="22" y="5"/>
                  </a:lnTo>
                  <a:lnTo>
                    <a:pt x="15" y="9"/>
                  </a:lnTo>
                  <a:lnTo>
                    <a:pt x="10" y="14"/>
                  </a:lnTo>
                  <a:lnTo>
                    <a:pt x="4" y="19"/>
                  </a:lnTo>
                  <a:lnTo>
                    <a:pt x="1" y="25"/>
                  </a:lnTo>
                  <a:lnTo>
                    <a:pt x="0" y="31"/>
                  </a:lnTo>
                  <a:lnTo>
                    <a:pt x="2" y="35"/>
                  </a:lnTo>
                  <a:lnTo>
                    <a:pt x="8" y="40"/>
                  </a:lnTo>
                  <a:lnTo>
                    <a:pt x="15" y="46"/>
                  </a:lnTo>
                  <a:lnTo>
                    <a:pt x="25" y="52"/>
                  </a:lnTo>
                  <a:lnTo>
                    <a:pt x="35" y="58"/>
                  </a:lnTo>
                  <a:lnTo>
                    <a:pt x="45" y="63"/>
                  </a:lnTo>
                  <a:lnTo>
                    <a:pt x="54" y="67"/>
                  </a:lnTo>
                  <a:lnTo>
                    <a:pt x="60" y="69"/>
                  </a:lnTo>
                  <a:lnTo>
                    <a:pt x="47" y="79"/>
                  </a:lnTo>
                  <a:lnTo>
                    <a:pt x="32" y="91"/>
                  </a:lnTo>
                  <a:lnTo>
                    <a:pt x="25" y="97"/>
                  </a:lnTo>
                  <a:lnTo>
                    <a:pt x="19" y="104"/>
                  </a:lnTo>
                  <a:lnTo>
                    <a:pt x="17" y="107"/>
                  </a:lnTo>
                  <a:lnTo>
                    <a:pt x="15" y="110"/>
                  </a:lnTo>
                  <a:lnTo>
                    <a:pt x="14" y="114"/>
                  </a:lnTo>
                  <a:lnTo>
                    <a:pt x="13" y="117"/>
                  </a:lnTo>
                  <a:lnTo>
                    <a:pt x="14" y="122"/>
                  </a:lnTo>
                  <a:lnTo>
                    <a:pt x="15" y="125"/>
                  </a:lnTo>
                  <a:lnTo>
                    <a:pt x="18" y="129"/>
                  </a:lnTo>
                  <a:lnTo>
                    <a:pt x="20" y="133"/>
                  </a:lnTo>
                  <a:lnTo>
                    <a:pt x="28" y="141"/>
                  </a:lnTo>
                  <a:lnTo>
                    <a:pt x="37" y="149"/>
                  </a:lnTo>
                  <a:lnTo>
                    <a:pt x="47" y="156"/>
                  </a:lnTo>
                  <a:lnTo>
                    <a:pt x="58" y="162"/>
                  </a:lnTo>
                  <a:lnTo>
                    <a:pt x="64" y="164"/>
                  </a:lnTo>
                  <a:lnTo>
                    <a:pt x="69" y="165"/>
                  </a:lnTo>
                  <a:lnTo>
                    <a:pt x="75" y="166"/>
                  </a:lnTo>
                  <a:lnTo>
                    <a:pt x="80" y="167"/>
                  </a:lnTo>
                  <a:lnTo>
                    <a:pt x="107" y="271"/>
                  </a:lnTo>
                  <a:lnTo>
                    <a:pt x="107" y="267"/>
                  </a:lnTo>
                  <a:lnTo>
                    <a:pt x="108" y="263"/>
                  </a:lnTo>
                  <a:lnTo>
                    <a:pt x="110" y="260"/>
                  </a:lnTo>
                  <a:lnTo>
                    <a:pt x="112" y="256"/>
                  </a:lnTo>
                  <a:lnTo>
                    <a:pt x="119" y="251"/>
                  </a:lnTo>
                  <a:lnTo>
                    <a:pt x="127" y="246"/>
                  </a:lnTo>
                  <a:lnTo>
                    <a:pt x="137" y="243"/>
                  </a:lnTo>
                  <a:lnTo>
                    <a:pt x="148" y="240"/>
                  </a:lnTo>
                  <a:lnTo>
                    <a:pt x="160" y="237"/>
                  </a:lnTo>
                  <a:lnTo>
                    <a:pt x="174" y="235"/>
                  </a:lnTo>
                  <a:lnTo>
                    <a:pt x="174" y="222"/>
                  </a:lnTo>
                  <a:lnTo>
                    <a:pt x="174" y="210"/>
                  </a:lnTo>
                  <a:lnTo>
                    <a:pt x="178" y="212"/>
                  </a:lnTo>
                  <a:lnTo>
                    <a:pt x="183" y="212"/>
                  </a:lnTo>
                  <a:lnTo>
                    <a:pt x="188" y="213"/>
                  </a:lnTo>
                  <a:lnTo>
                    <a:pt x="193" y="212"/>
                  </a:lnTo>
                  <a:lnTo>
                    <a:pt x="203" y="211"/>
                  </a:lnTo>
                  <a:lnTo>
                    <a:pt x="213" y="210"/>
                  </a:lnTo>
                  <a:lnTo>
                    <a:pt x="220" y="233"/>
                  </a:lnTo>
                  <a:lnTo>
                    <a:pt x="232" y="261"/>
                  </a:lnTo>
                  <a:lnTo>
                    <a:pt x="245" y="292"/>
                  </a:lnTo>
                  <a:lnTo>
                    <a:pt x="259" y="321"/>
                  </a:lnTo>
                  <a:lnTo>
                    <a:pt x="267" y="316"/>
                  </a:lnTo>
                  <a:lnTo>
                    <a:pt x="272" y="311"/>
                  </a:lnTo>
                  <a:lnTo>
                    <a:pt x="278" y="307"/>
                  </a:lnTo>
                  <a:lnTo>
                    <a:pt x="282" y="302"/>
                  </a:lnTo>
                  <a:lnTo>
                    <a:pt x="290" y="291"/>
                  </a:lnTo>
                  <a:lnTo>
                    <a:pt x="295" y="280"/>
                  </a:lnTo>
                  <a:lnTo>
                    <a:pt x="301" y="258"/>
                  </a:lnTo>
                  <a:lnTo>
                    <a:pt x="306" y="235"/>
                  </a:lnTo>
                </a:path>
              </a:pathLst>
            </a:custGeom>
            <a:grpFill/>
            <a:ln w="9525" cmpd="sng">
              <a:noFill/>
              <a:prstDash val="solid"/>
              <a:round/>
              <a:headEnd/>
              <a:tailEnd/>
            </a:ln>
          </p:spPr>
          <p:txBody>
            <a:bodyPr/>
            <a:lstStyle/>
            <a:p>
              <a:endParaRPr lang="en-US" sz="2178"/>
            </a:p>
          </p:txBody>
        </p:sp>
        <p:sp>
          <p:nvSpPr>
            <p:cNvPr id="212" name="Freeform 276">
              <a:extLst>
                <a:ext uri="{FF2B5EF4-FFF2-40B4-BE49-F238E27FC236}">
                  <a16:creationId xmlns:a16="http://schemas.microsoft.com/office/drawing/2014/main" id="{96C5709A-64AB-4B77-8D6B-F78002AA6BDC}"/>
                </a:ext>
              </a:extLst>
            </p:cNvPr>
            <p:cNvSpPr>
              <a:spLocks/>
            </p:cNvSpPr>
            <p:nvPr>
              <p:custDataLst>
                <p:tags r:id="rId203"/>
              </p:custDataLst>
            </p:nvPr>
          </p:nvSpPr>
          <p:spPr bwMode="auto">
            <a:xfrm>
              <a:off x="6475413" y="2947988"/>
              <a:ext cx="201612" cy="269875"/>
            </a:xfrm>
            <a:custGeom>
              <a:avLst/>
              <a:gdLst>
                <a:gd name="T0" fmla="*/ 94 w 471"/>
                <a:gd name="T1" fmla="*/ 12 h 518"/>
                <a:gd name="T2" fmla="*/ 67 w 471"/>
                <a:gd name="T3" fmla="*/ 32 h 518"/>
                <a:gd name="T4" fmla="*/ 40 w 471"/>
                <a:gd name="T5" fmla="*/ 49 h 518"/>
                <a:gd name="T6" fmla="*/ 27 w 471"/>
                <a:gd name="T7" fmla="*/ 82 h 518"/>
                <a:gd name="T8" fmla="*/ 8 w 471"/>
                <a:gd name="T9" fmla="*/ 118 h 518"/>
                <a:gd name="T10" fmla="*/ 7 w 471"/>
                <a:gd name="T11" fmla="*/ 136 h 518"/>
                <a:gd name="T12" fmla="*/ 30 w 471"/>
                <a:gd name="T13" fmla="*/ 153 h 518"/>
                <a:gd name="T14" fmla="*/ 50 w 471"/>
                <a:gd name="T15" fmla="*/ 168 h 518"/>
                <a:gd name="T16" fmla="*/ 62 w 471"/>
                <a:gd name="T17" fmla="*/ 172 h 518"/>
                <a:gd name="T18" fmla="*/ 75 w 471"/>
                <a:gd name="T19" fmla="*/ 211 h 518"/>
                <a:gd name="T20" fmla="*/ 84 w 471"/>
                <a:gd name="T21" fmla="*/ 272 h 518"/>
                <a:gd name="T22" fmla="*/ 94 w 471"/>
                <a:gd name="T23" fmla="*/ 299 h 518"/>
                <a:gd name="T24" fmla="*/ 104 w 471"/>
                <a:gd name="T25" fmla="*/ 302 h 518"/>
                <a:gd name="T26" fmla="*/ 112 w 471"/>
                <a:gd name="T27" fmla="*/ 297 h 518"/>
                <a:gd name="T28" fmla="*/ 128 w 471"/>
                <a:gd name="T29" fmla="*/ 268 h 518"/>
                <a:gd name="T30" fmla="*/ 145 w 471"/>
                <a:gd name="T31" fmla="*/ 262 h 518"/>
                <a:gd name="T32" fmla="*/ 160 w 471"/>
                <a:gd name="T33" fmla="*/ 272 h 518"/>
                <a:gd name="T34" fmla="*/ 173 w 471"/>
                <a:gd name="T35" fmla="*/ 277 h 518"/>
                <a:gd name="T36" fmla="*/ 183 w 471"/>
                <a:gd name="T37" fmla="*/ 274 h 518"/>
                <a:gd name="T38" fmla="*/ 192 w 471"/>
                <a:gd name="T39" fmla="*/ 259 h 518"/>
                <a:gd name="T40" fmla="*/ 203 w 471"/>
                <a:gd name="T41" fmla="*/ 244 h 518"/>
                <a:gd name="T42" fmla="*/ 212 w 471"/>
                <a:gd name="T43" fmla="*/ 241 h 518"/>
                <a:gd name="T44" fmla="*/ 241 w 471"/>
                <a:gd name="T45" fmla="*/ 247 h 518"/>
                <a:gd name="T46" fmla="*/ 259 w 471"/>
                <a:gd name="T47" fmla="*/ 271 h 518"/>
                <a:gd name="T48" fmla="*/ 308 w 471"/>
                <a:gd name="T49" fmla="*/ 336 h 518"/>
                <a:gd name="T50" fmla="*/ 341 w 471"/>
                <a:gd name="T51" fmla="*/ 382 h 518"/>
                <a:gd name="T52" fmla="*/ 358 w 471"/>
                <a:gd name="T53" fmla="*/ 419 h 518"/>
                <a:gd name="T54" fmla="*/ 366 w 471"/>
                <a:gd name="T55" fmla="*/ 457 h 518"/>
                <a:gd name="T56" fmla="*/ 359 w 471"/>
                <a:gd name="T57" fmla="*/ 470 h 518"/>
                <a:gd name="T58" fmla="*/ 339 w 471"/>
                <a:gd name="T59" fmla="*/ 487 h 518"/>
                <a:gd name="T60" fmla="*/ 363 w 471"/>
                <a:gd name="T61" fmla="*/ 496 h 518"/>
                <a:gd name="T62" fmla="*/ 392 w 471"/>
                <a:gd name="T63" fmla="*/ 518 h 518"/>
                <a:gd name="T64" fmla="*/ 401 w 471"/>
                <a:gd name="T65" fmla="*/ 499 h 518"/>
                <a:gd name="T66" fmla="*/ 413 w 471"/>
                <a:gd name="T67" fmla="*/ 489 h 518"/>
                <a:gd name="T68" fmla="*/ 444 w 471"/>
                <a:gd name="T69" fmla="*/ 483 h 518"/>
                <a:gd name="T70" fmla="*/ 468 w 471"/>
                <a:gd name="T71" fmla="*/ 438 h 518"/>
                <a:gd name="T72" fmla="*/ 449 w 471"/>
                <a:gd name="T73" fmla="*/ 387 h 518"/>
                <a:gd name="T74" fmla="*/ 421 w 471"/>
                <a:gd name="T75" fmla="*/ 347 h 518"/>
                <a:gd name="T76" fmla="*/ 345 w 471"/>
                <a:gd name="T77" fmla="*/ 277 h 518"/>
                <a:gd name="T78" fmla="*/ 279 w 471"/>
                <a:gd name="T79" fmla="*/ 218 h 518"/>
                <a:gd name="T80" fmla="*/ 224 w 471"/>
                <a:gd name="T81" fmla="*/ 162 h 518"/>
                <a:gd name="T82" fmla="*/ 179 w 471"/>
                <a:gd name="T83" fmla="*/ 105 h 518"/>
                <a:gd name="T84" fmla="*/ 127 w 471"/>
                <a:gd name="T85" fmla="*/ 40 h 518"/>
                <a:gd name="T86" fmla="*/ 115 w 471"/>
                <a:gd name="T87" fmla="*/ 14 h 5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71" h="518">
                  <a:moveTo>
                    <a:pt x="113" y="0"/>
                  </a:moveTo>
                  <a:lnTo>
                    <a:pt x="104" y="5"/>
                  </a:lnTo>
                  <a:lnTo>
                    <a:pt x="94" y="12"/>
                  </a:lnTo>
                  <a:lnTo>
                    <a:pt x="85" y="18"/>
                  </a:lnTo>
                  <a:lnTo>
                    <a:pt x="76" y="25"/>
                  </a:lnTo>
                  <a:lnTo>
                    <a:pt x="67" y="32"/>
                  </a:lnTo>
                  <a:lnTo>
                    <a:pt x="59" y="38"/>
                  </a:lnTo>
                  <a:lnTo>
                    <a:pt x="50" y="44"/>
                  </a:lnTo>
                  <a:lnTo>
                    <a:pt x="40" y="49"/>
                  </a:lnTo>
                  <a:lnTo>
                    <a:pt x="37" y="59"/>
                  </a:lnTo>
                  <a:lnTo>
                    <a:pt x="32" y="71"/>
                  </a:lnTo>
                  <a:lnTo>
                    <a:pt x="27" y="82"/>
                  </a:lnTo>
                  <a:lnTo>
                    <a:pt x="20" y="93"/>
                  </a:lnTo>
                  <a:lnTo>
                    <a:pt x="14" y="106"/>
                  </a:lnTo>
                  <a:lnTo>
                    <a:pt x="8" y="118"/>
                  </a:lnTo>
                  <a:lnTo>
                    <a:pt x="4" y="131"/>
                  </a:lnTo>
                  <a:lnTo>
                    <a:pt x="0" y="142"/>
                  </a:lnTo>
                  <a:lnTo>
                    <a:pt x="7" y="136"/>
                  </a:lnTo>
                  <a:lnTo>
                    <a:pt x="16" y="141"/>
                  </a:lnTo>
                  <a:lnTo>
                    <a:pt x="23" y="147"/>
                  </a:lnTo>
                  <a:lnTo>
                    <a:pt x="30" y="153"/>
                  </a:lnTo>
                  <a:lnTo>
                    <a:pt x="37" y="159"/>
                  </a:lnTo>
                  <a:lnTo>
                    <a:pt x="43" y="164"/>
                  </a:lnTo>
                  <a:lnTo>
                    <a:pt x="50" y="168"/>
                  </a:lnTo>
                  <a:lnTo>
                    <a:pt x="53" y="170"/>
                  </a:lnTo>
                  <a:lnTo>
                    <a:pt x="57" y="171"/>
                  </a:lnTo>
                  <a:lnTo>
                    <a:pt x="62" y="172"/>
                  </a:lnTo>
                  <a:lnTo>
                    <a:pt x="66" y="172"/>
                  </a:lnTo>
                  <a:lnTo>
                    <a:pt x="71" y="191"/>
                  </a:lnTo>
                  <a:lnTo>
                    <a:pt x="75" y="211"/>
                  </a:lnTo>
                  <a:lnTo>
                    <a:pt x="77" y="233"/>
                  </a:lnTo>
                  <a:lnTo>
                    <a:pt x="80" y="254"/>
                  </a:lnTo>
                  <a:lnTo>
                    <a:pt x="84" y="272"/>
                  </a:lnTo>
                  <a:lnTo>
                    <a:pt x="88" y="289"/>
                  </a:lnTo>
                  <a:lnTo>
                    <a:pt x="90" y="294"/>
                  </a:lnTo>
                  <a:lnTo>
                    <a:pt x="94" y="299"/>
                  </a:lnTo>
                  <a:lnTo>
                    <a:pt x="96" y="302"/>
                  </a:lnTo>
                  <a:lnTo>
                    <a:pt x="100" y="302"/>
                  </a:lnTo>
                  <a:lnTo>
                    <a:pt x="104" y="302"/>
                  </a:lnTo>
                  <a:lnTo>
                    <a:pt x="107" y="301"/>
                  </a:lnTo>
                  <a:lnTo>
                    <a:pt x="110" y="299"/>
                  </a:lnTo>
                  <a:lnTo>
                    <a:pt x="112" y="297"/>
                  </a:lnTo>
                  <a:lnTo>
                    <a:pt x="118" y="291"/>
                  </a:lnTo>
                  <a:lnTo>
                    <a:pt x="121" y="283"/>
                  </a:lnTo>
                  <a:lnTo>
                    <a:pt x="128" y="268"/>
                  </a:lnTo>
                  <a:lnTo>
                    <a:pt x="133" y="259"/>
                  </a:lnTo>
                  <a:lnTo>
                    <a:pt x="140" y="260"/>
                  </a:lnTo>
                  <a:lnTo>
                    <a:pt x="145" y="262"/>
                  </a:lnTo>
                  <a:lnTo>
                    <a:pt x="151" y="265"/>
                  </a:lnTo>
                  <a:lnTo>
                    <a:pt x="155" y="268"/>
                  </a:lnTo>
                  <a:lnTo>
                    <a:pt x="160" y="272"/>
                  </a:lnTo>
                  <a:lnTo>
                    <a:pt x="164" y="274"/>
                  </a:lnTo>
                  <a:lnTo>
                    <a:pt x="168" y="277"/>
                  </a:lnTo>
                  <a:lnTo>
                    <a:pt x="173" y="277"/>
                  </a:lnTo>
                  <a:lnTo>
                    <a:pt x="176" y="277"/>
                  </a:lnTo>
                  <a:lnTo>
                    <a:pt x="179" y="276"/>
                  </a:lnTo>
                  <a:lnTo>
                    <a:pt x="183" y="274"/>
                  </a:lnTo>
                  <a:lnTo>
                    <a:pt x="185" y="272"/>
                  </a:lnTo>
                  <a:lnTo>
                    <a:pt x="189" y="266"/>
                  </a:lnTo>
                  <a:lnTo>
                    <a:pt x="192" y="259"/>
                  </a:lnTo>
                  <a:lnTo>
                    <a:pt x="197" y="252"/>
                  </a:lnTo>
                  <a:lnTo>
                    <a:pt x="201" y="247"/>
                  </a:lnTo>
                  <a:lnTo>
                    <a:pt x="203" y="244"/>
                  </a:lnTo>
                  <a:lnTo>
                    <a:pt x="206" y="243"/>
                  </a:lnTo>
                  <a:lnTo>
                    <a:pt x="209" y="241"/>
                  </a:lnTo>
                  <a:lnTo>
                    <a:pt x="212" y="241"/>
                  </a:lnTo>
                  <a:lnTo>
                    <a:pt x="224" y="242"/>
                  </a:lnTo>
                  <a:lnTo>
                    <a:pt x="233" y="244"/>
                  </a:lnTo>
                  <a:lnTo>
                    <a:pt x="241" y="247"/>
                  </a:lnTo>
                  <a:lnTo>
                    <a:pt x="246" y="252"/>
                  </a:lnTo>
                  <a:lnTo>
                    <a:pt x="254" y="261"/>
                  </a:lnTo>
                  <a:lnTo>
                    <a:pt x="259" y="271"/>
                  </a:lnTo>
                  <a:lnTo>
                    <a:pt x="274" y="293"/>
                  </a:lnTo>
                  <a:lnTo>
                    <a:pt x="290" y="314"/>
                  </a:lnTo>
                  <a:lnTo>
                    <a:pt x="308" y="336"/>
                  </a:lnTo>
                  <a:lnTo>
                    <a:pt x="325" y="359"/>
                  </a:lnTo>
                  <a:lnTo>
                    <a:pt x="333" y="371"/>
                  </a:lnTo>
                  <a:lnTo>
                    <a:pt x="341" y="382"/>
                  </a:lnTo>
                  <a:lnTo>
                    <a:pt x="347" y="394"/>
                  </a:lnTo>
                  <a:lnTo>
                    <a:pt x="354" y="407"/>
                  </a:lnTo>
                  <a:lnTo>
                    <a:pt x="358" y="419"/>
                  </a:lnTo>
                  <a:lnTo>
                    <a:pt x="363" y="431"/>
                  </a:lnTo>
                  <a:lnTo>
                    <a:pt x="365" y="443"/>
                  </a:lnTo>
                  <a:lnTo>
                    <a:pt x="366" y="457"/>
                  </a:lnTo>
                  <a:lnTo>
                    <a:pt x="365" y="461"/>
                  </a:lnTo>
                  <a:lnTo>
                    <a:pt x="363" y="466"/>
                  </a:lnTo>
                  <a:lnTo>
                    <a:pt x="359" y="470"/>
                  </a:lnTo>
                  <a:lnTo>
                    <a:pt x="355" y="474"/>
                  </a:lnTo>
                  <a:lnTo>
                    <a:pt x="346" y="481"/>
                  </a:lnTo>
                  <a:lnTo>
                    <a:pt x="339" y="487"/>
                  </a:lnTo>
                  <a:lnTo>
                    <a:pt x="348" y="490"/>
                  </a:lnTo>
                  <a:lnTo>
                    <a:pt x="356" y="493"/>
                  </a:lnTo>
                  <a:lnTo>
                    <a:pt x="363" y="496"/>
                  </a:lnTo>
                  <a:lnTo>
                    <a:pt x="368" y="500"/>
                  </a:lnTo>
                  <a:lnTo>
                    <a:pt x="379" y="508"/>
                  </a:lnTo>
                  <a:lnTo>
                    <a:pt x="392" y="518"/>
                  </a:lnTo>
                  <a:lnTo>
                    <a:pt x="395" y="511"/>
                  </a:lnTo>
                  <a:lnTo>
                    <a:pt x="398" y="504"/>
                  </a:lnTo>
                  <a:lnTo>
                    <a:pt x="401" y="499"/>
                  </a:lnTo>
                  <a:lnTo>
                    <a:pt x="404" y="495"/>
                  </a:lnTo>
                  <a:lnTo>
                    <a:pt x="409" y="491"/>
                  </a:lnTo>
                  <a:lnTo>
                    <a:pt x="413" y="489"/>
                  </a:lnTo>
                  <a:lnTo>
                    <a:pt x="418" y="487"/>
                  </a:lnTo>
                  <a:lnTo>
                    <a:pt x="422" y="485"/>
                  </a:lnTo>
                  <a:lnTo>
                    <a:pt x="444" y="483"/>
                  </a:lnTo>
                  <a:lnTo>
                    <a:pt x="471" y="481"/>
                  </a:lnTo>
                  <a:lnTo>
                    <a:pt x="471" y="459"/>
                  </a:lnTo>
                  <a:lnTo>
                    <a:pt x="468" y="438"/>
                  </a:lnTo>
                  <a:lnTo>
                    <a:pt x="464" y="420"/>
                  </a:lnTo>
                  <a:lnTo>
                    <a:pt x="457" y="403"/>
                  </a:lnTo>
                  <a:lnTo>
                    <a:pt x="449" y="387"/>
                  </a:lnTo>
                  <a:lnTo>
                    <a:pt x="441" y="372"/>
                  </a:lnTo>
                  <a:lnTo>
                    <a:pt x="431" y="359"/>
                  </a:lnTo>
                  <a:lnTo>
                    <a:pt x="421" y="347"/>
                  </a:lnTo>
                  <a:lnTo>
                    <a:pt x="397" y="322"/>
                  </a:lnTo>
                  <a:lnTo>
                    <a:pt x="371" y="300"/>
                  </a:lnTo>
                  <a:lnTo>
                    <a:pt x="345" y="277"/>
                  </a:lnTo>
                  <a:lnTo>
                    <a:pt x="319" y="253"/>
                  </a:lnTo>
                  <a:lnTo>
                    <a:pt x="299" y="237"/>
                  </a:lnTo>
                  <a:lnTo>
                    <a:pt x="279" y="218"/>
                  </a:lnTo>
                  <a:lnTo>
                    <a:pt x="261" y="200"/>
                  </a:lnTo>
                  <a:lnTo>
                    <a:pt x="242" y="182"/>
                  </a:lnTo>
                  <a:lnTo>
                    <a:pt x="224" y="162"/>
                  </a:lnTo>
                  <a:lnTo>
                    <a:pt x="208" y="143"/>
                  </a:lnTo>
                  <a:lnTo>
                    <a:pt x="192" y="124"/>
                  </a:lnTo>
                  <a:lnTo>
                    <a:pt x="179" y="105"/>
                  </a:lnTo>
                  <a:lnTo>
                    <a:pt x="158" y="79"/>
                  </a:lnTo>
                  <a:lnTo>
                    <a:pt x="136" y="52"/>
                  </a:lnTo>
                  <a:lnTo>
                    <a:pt x="127" y="40"/>
                  </a:lnTo>
                  <a:lnTo>
                    <a:pt x="120" y="27"/>
                  </a:lnTo>
                  <a:lnTo>
                    <a:pt x="117" y="21"/>
                  </a:lnTo>
                  <a:lnTo>
                    <a:pt x="115" y="14"/>
                  </a:lnTo>
                  <a:lnTo>
                    <a:pt x="113" y="7"/>
                  </a:lnTo>
                  <a:lnTo>
                    <a:pt x="113" y="0"/>
                  </a:lnTo>
                </a:path>
              </a:pathLst>
            </a:custGeom>
            <a:grpFill/>
            <a:ln w="9525" cmpd="sng">
              <a:noFill/>
              <a:prstDash val="solid"/>
              <a:round/>
              <a:headEnd/>
              <a:tailEnd/>
            </a:ln>
          </p:spPr>
          <p:txBody>
            <a:bodyPr/>
            <a:lstStyle/>
            <a:p>
              <a:endParaRPr lang="en-US" sz="2178"/>
            </a:p>
          </p:txBody>
        </p:sp>
        <p:sp>
          <p:nvSpPr>
            <p:cNvPr id="213" name="Freeform 277">
              <a:extLst>
                <a:ext uri="{FF2B5EF4-FFF2-40B4-BE49-F238E27FC236}">
                  <a16:creationId xmlns:a16="http://schemas.microsoft.com/office/drawing/2014/main" id="{5D22FA68-0D5D-4541-B762-0B662C371133}"/>
                </a:ext>
              </a:extLst>
            </p:cNvPr>
            <p:cNvSpPr>
              <a:spLocks/>
            </p:cNvSpPr>
            <p:nvPr>
              <p:custDataLst>
                <p:tags r:id="rId204"/>
              </p:custDataLst>
            </p:nvPr>
          </p:nvSpPr>
          <p:spPr bwMode="auto">
            <a:xfrm>
              <a:off x="6557963" y="3198813"/>
              <a:ext cx="133350" cy="130175"/>
            </a:xfrm>
            <a:custGeom>
              <a:avLst/>
              <a:gdLst>
                <a:gd name="T0" fmla="*/ 152 w 293"/>
                <a:gd name="T1" fmla="*/ 19 h 246"/>
                <a:gd name="T2" fmla="*/ 179 w 293"/>
                <a:gd name="T3" fmla="*/ 30 h 246"/>
                <a:gd name="T4" fmla="*/ 196 w 293"/>
                <a:gd name="T5" fmla="*/ 30 h 246"/>
                <a:gd name="T6" fmla="*/ 202 w 293"/>
                <a:gd name="T7" fmla="*/ 18 h 246"/>
                <a:gd name="T8" fmla="*/ 210 w 293"/>
                <a:gd name="T9" fmla="*/ 10 h 246"/>
                <a:gd name="T10" fmla="*/ 219 w 293"/>
                <a:gd name="T11" fmla="*/ 6 h 246"/>
                <a:gd name="T12" fmla="*/ 245 w 293"/>
                <a:gd name="T13" fmla="*/ 2 h 246"/>
                <a:gd name="T14" fmla="*/ 293 w 293"/>
                <a:gd name="T15" fmla="*/ 80 h 246"/>
                <a:gd name="T16" fmla="*/ 266 w 293"/>
                <a:gd name="T17" fmla="*/ 107 h 246"/>
                <a:gd name="T18" fmla="*/ 237 w 293"/>
                <a:gd name="T19" fmla="*/ 141 h 246"/>
                <a:gd name="T20" fmla="*/ 225 w 293"/>
                <a:gd name="T21" fmla="*/ 159 h 246"/>
                <a:gd name="T22" fmla="*/ 215 w 293"/>
                <a:gd name="T23" fmla="*/ 178 h 246"/>
                <a:gd name="T24" fmla="*/ 209 w 293"/>
                <a:gd name="T25" fmla="*/ 197 h 246"/>
                <a:gd name="T26" fmla="*/ 206 w 293"/>
                <a:gd name="T27" fmla="*/ 216 h 246"/>
                <a:gd name="T28" fmla="*/ 196 w 293"/>
                <a:gd name="T29" fmla="*/ 217 h 246"/>
                <a:gd name="T30" fmla="*/ 186 w 293"/>
                <a:gd name="T31" fmla="*/ 220 h 246"/>
                <a:gd name="T32" fmla="*/ 170 w 293"/>
                <a:gd name="T33" fmla="*/ 229 h 246"/>
                <a:gd name="T34" fmla="*/ 154 w 293"/>
                <a:gd name="T35" fmla="*/ 239 h 246"/>
                <a:gd name="T36" fmla="*/ 133 w 293"/>
                <a:gd name="T37" fmla="*/ 246 h 246"/>
                <a:gd name="T38" fmla="*/ 102 w 293"/>
                <a:gd name="T39" fmla="*/ 240 h 246"/>
                <a:gd name="T40" fmla="*/ 71 w 293"/>
                <a:gd name="T41" fmla="*/ 232 h 246"/>
                <a:gd name="T42" fmla="*/ 59 w 293"/>
                <a:gd name="T43" fmla="*/ 226 h 246"/>
                <a:gd name="T44" fmla="*/ 49 w 293"/>
                <a:gd name="T45" fmla="*/ 220 h 246"/>
                <a:gd name="T46" fmla="*/ 43 w 293"/>
                <a:gd name="T47" fmla="*/ 212 h 246"/>
                <a:gd name="T48" fmla="*/ 41 w 293"/>
                <a:gd name="T49" fmla="*/ 204 h 246"/>
                <a:gd name="T50" fmla="*/ 47 w 293"/>
                <a:gd name="T51" fmla="*/ 178 h 246"/>
                <a:gd name="T52" fmla="*/ 45 w 293"/>
                <a:gd name="T53" fmla="*/ 162 h 246"/>
                <a:gd name="T54" fmla="*/ 40 w 293"/>
                <a:gd name="T55" fmla="*/ 147 h 246"/>
                <a:gd name="T56" fmla="*/ 24 w 293"/>
                <a:gd name="T57" fmla="*/ 119 h 246"/>
                <a:gd name="T58" fmla="*/ 8 w 293"/>
                <a:gd name="T59" fmla="*/ 91 h 246"/>
                <a:gd name="T60" fmla="*/ 2 w 293"/>
                <a:gd name="T61" fmla="*/ 74 h 246"/>
                <a:gd name="T62" fmla="*/ 0 w 293"/>
                <a:gd name="T63" fmla="*/ 55 h 246"/>
                <a:gd name="T64" fmla="*/ 2 w 293"/>
                <a:gd name="T65" fmla="*/ 45 h 246"/>
                <a:gd name="T66" fmla="*/ 8 w 293"/>
                <a:gd name="T67" fmla="*/ 36 h 246"/>
                <a:gd name="T68" fmla="*/ 17 w 293"/>
                <a:gd name="T69" fmla="*/ 29 h 246"/>
                <a:gd name="T70" fmla="*/ 26 w 293"/>
                <a:gd name="T71" fmla="*/ 22 h 246"/>
                <a:gd name="T72" fmla="*/ 48 w 293"/>
                <a:gd name="T73" fmla="*/ 14 h 246"/>
                <a:gd name="T74" fmla="*/ 67 w 293"/>
                <a:gd name="T75" fmla="*/ 12 h 246"/>
                <a:gd name="T76" fmla="*/ 96 w 293"/>
                <a:gd name="T77" fmla="*/ 12 h 246"/>
                <a:gd name="T78" fmla="*/ 133 w 293"/>
                <a:gd name="T79" fmla="*/ 12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93" h="246">
                  <a:moveTo>
                    <a:pt x="133" y="12"/>
                  </a:moveTo>
                  <a:lnTo>
                    <a:pt x="152" y="19"/>
                  </a:lnTo>
                  <a:lnTo>
                    <a:pt x="166" y="24"/>
                  </a:lnTo>
                  <a:lnTo>
                    <a:pt x="179" y="30"/>
                  </a:lnTo>
                  <a:lnTo>
                    <a:pt x="193" y="37"/>
                  </a:lnTo>
                  <a:lnTo>
                    <a:pt x="196" y="30"/>
                  </a:lnTo>
                  <a:lnTo>
                    <a:pt x="199" y="23"/>
                  </a:lnTo>
                  <a:lnTo>
                    <a:pt x="202" y="18"/>
                  </a:lnTo>
                  <a:lnTo>
                    <a:pt x="205" y="14"/>
                  </a:lnTo>
                  <a:lnTo>
                    <a:pt x="210" y="10"/>
                  </a:lnTo>
                  <a:lnTo>
                    <a:pt x="214" y="8"/>
                  </a:lnTo>
                  <a:lnTo>
                    <a:pt x="219" y="6"/>
                  </a:lnTo>
                  <a:lnTo>
                    <a:pt x="223" y="4"/>
                  </a:lnTo>
                  <a:lnTo>
                    <a:pt x="245" y="2"/>
                  </a:lnTo>
                  <a:lnTo>
                    <a:pt x="272" y="0"/>
                  </a:lnTo>
                  <a:lnTo>
                    <a:pt x="293" y="80"/>
                  </a:lnTo>
                  <a:lnTo>
                    <a:pt x="279" y="93"/>
                  </a:lnTo>
                  <a:lnTo>
                    <a:pt x="266" y="107"/>
                  </a:lnTo>
                  <a:lnTo>
                    <a:pt x="250" y="123"/>
                  </a:lnTo>
                  <a:lnTo>
                    <a:pt x="237" y="141"/>
                  </a:lnTo>
                  <a:lnTo>
                    <a:pt x="231" y="150"/>
                  </a:lnTo>
                  <a:lnTo>
                    <a:pt x="225" y="159"/>
                  </a:lnTo>
                  <a:lnTo>
                    <a:pt x="220" y="169"/>
                  </a:lnTo>
                  <a:lnTo>
                    <a:pt x="215" y="178"/>
                  </a:lnTo>
                  <a:lnTo>
                    <a:pt x="212" y="187"/>
                  </a:lnTo>
                  <a:lnTo>
                    <a:pt x="209" y="197"/>
                  </a:lnTo>
                  <a:lnTo>
                    <a:pt x="206" y="207"/>
                  </a:lnTo>
                  <a:lnTo>
                    <a:pt x="206" y="216"/>
                  </a:lnTo>
                  <a:lnTo>
                    <a:pt x="201" y="216"/>
                  </a:lnTo>
                  <a:lnTo>
                    <a:pt x="196" y="217"/>
                  </a:lnTo>
                  <a:lnTo>
                    <a:pt x="190" y="218"/>
                  </a:lnTo>
                  <a:lnTo>
                    <a:pt x="186" y="220"/>
                  </a:lnTo>
                  <a:lnTo>
                    <a:pt x="178" y="224"/>
                  </a:lnTo>
                  <a:lnTo>
                    <a:pt x="170" y="229"/>
                  </a:lnTo>
                  <a:lnTo>
                    <a:pt x="163" y="234"/>
                  </a:lnTo>
                  <a:lnTo>
                    <a:pt x="154" y="239"/>
                  </a:lnTo>
                  <a:lnTo>
                    <a:pt x="145" y="243"/>
                  </a:lnTo>
                  <a:lnTo>
                    <a:pt x="133" y="246"/>
                  </a:lnTo>
                  <a:lnTo>
                    <a:pt x="118" y="243"/>
                  </a:lnTo>
                  <a:lnTo>
                    <a:pt x="102" y="240"/>
                  </a:lnTo>
                  <a:lnTo>
                    <a:pt x="87" y="236"/>
                  </a:lnTo>
                  <a:lnTo>
                    <a:pt x="71" y="232"/>
                  </a:lnTo>
                  <a:lnTo>
                    <a:pt x="65" y="229"/>
                  </a:lnTo>
                  <a:lnTo>
                    <a:pt x="59" y="226"/>
                  </a:lnTo>
                  <a:lnTo>
                    <a:pt x="54" y="223"/>
                  </a:lnTo>
                  <a:lnTo>
                    <a:pt x="49" y="220"/>
                  </a:lnTo>
                  <a:lnTo>
                    <a:pt x="45" y="216"/>
                  </a:lnTo>
                  <a:lnTo>
                    <a:pt x="43" y="212"/>
                  </a:lnTo>
                  <a:lnTo>
                    <a:pt x="41" y="208"/>
                  </a:lnTo>
                  <a:lnTo>
                    <a:pt x="41" y="204"/>
                  </a:lnTo>
                  <a:lnTo>
                    <a:pt x="44" y="193"/>
                  </a:lnTo>
                  <a:lnTo>
                    <a:pt x="47" y="178"/>
                  </a:lnTo>
                  <a:lnTo>
                    <a:pt x="46" y="170"/>
                  </a:lnTo>
                  <a:lnTo>
                    <a:pt x="45" y="162"/>
                  </a:lnTo>
                  <a:lnTo>
                    <a:pt x="43" y="154"/>
                  </a:lnTo>
                  <a:lnTo>
                    <a:pt x="40" y="147"/>
                  </a:lnTo>
                  <a:lnTo>
                    <a:pt x="32" y="132"/>
                  </a:lnTo>
                  <a:lnTo>
                    <a:pt x="24" y="119"/>
                  </a:lnTo>
                  <a:lnTo>
                    <a:pt x="15" y="106"/>
                  </a:lnTo>
                  <a:lnTo>
                    <a:pt x="8" y="91"/>
                  </a:lnTo>
                  <a:lnTo>
                    <a:pt x="4" y="83"/>
                  </a:lnTo>
                  <a:lnTo>
                    <a:pt x="2" y="74"/>
                  </a:lnTo>
                  <a:lnTo>
                    <a:pt x="1" y="65"/>
                  </a:lnTo>
                  <a:lnTo>
                    <a:pt x="0" y="55"/>
                  </a:lnTo>
                  <a:lnTo>
                    <a:pt x="1" y="50"/>
                  </a:lnTo>
                  <a:lnTo>
                    <a:pt x="2" y="45"/>
                  </a:lnTo>
                  <a:lnTo>
                    <a:pt x="4" y="40"/>
                  </a:lnTo>
                  <a:lnTo>
                    <a:pt x="8" y="36"/>
                  </a:lnTo>
                  <a:lnTo>
                    <a:pt x="12" y="32"/>
                  </a:lnTo>
                  <a:lnTo>
                    <a:pt x="17" y="29"/>
                  </a:lnTo>
                  <a:lnTo>
                    <a:pt x="21" y="25"/>
                  </a:lnTo>
                  <a:lnTo>
                    <a:pt x="26" y="22"/>
                  </a:lnTo>
                  <a:lnTo>
                    <a:pt x="37" y="17"/>
                  </a:lnTo>
                  <a:lnTo>
                    <a:pt x="48" y="14"/>
                  </a:lnTo>
                  <a:lnTo>
                    <a:pt x="58" y="13"/>
                  </a:lnTo>
                  <a:lnTo>
                    <a:pt x="67" y="12"/>
                  </a:lnTo>
                  <a:lnTo>
                    <a:pt x="79" y="12"/>
                  </a:lnTo>
                  <a:lnTo>
                    <a:pt x="96" y="12"/>
                  </a:lnTo>
                  <a:lnTo>
                    <a:pt x="113" y="12"/>
                  </a:lnTo>
                  <a:lnTo>
                    <a:pt x="133" y="12"/>
                  </a:lnTo>
                </a:path>
              </a:pathLst>
            </a:custGeom>
            <a:grpFill/>
            <a:ln w="9525" cmpd="sng">
              <a:noFill/>
              <a:prstDash val="solid"/>
              <a:round/>
              <a:headEnd/>
              <a:tailEnd/>
            </a:ln>
          </p:spPr>
          <p:txBody>
            <a:bodyPr/>
            <a:lstStyle/>
            <a:p>
              <a:endParaRPr lang="en-US" sz="2178"/>
            </a:p>
          </p:txBody>
        </p:sp>
        <p:sp>
          <p:nvSpPr>
            <p:cNvPr id="214" name="Freeform 278">
              <a:extLst>
                <a:ext uri="{FF2B5EF4-FFF2-40B4-BE49-F238E27FC236}">
                  <a16:creationId xmlns:a16="http://schemas.microsoft.com/office/drawing/2014/main" id="{58106972-B0B1-4F0C-A5B0-41ED38FCE064}"/>
                </a:ext>
              </a:extLst>
            </p:cNvPr>
            <p:cNvSpPr>
              <a:spLocks/>
            </p:cNvSpPr>
            <p:nvPr>
              <p:custDataLst>
                <p:tags r:id="rId205"/>
              </p:custDataLst>
            </p:nvPr>
          </p:nvSpPr>
          <p:spPr bwMode="auto">
            <a:xfrm>
              <a:off x="6959600" y="2435225"/>
              <a:ext cx="85725" cy="130175"/>
            </a:xfrm>
            <a:custGeom>
              <a:avLst/>
              <a:gdLst>
                <a:gd name="T0" fmla="*/ 18 w 200"/>
                <a:gd name="T1" fmla="*/ 41 h 246"/>
                <a:gd name="T2" fmla="*/ 28 w 200"/>
                <a:gd name="T3" fmla="*/ 26 h 246"/>
                <a:gd name="T4" fmla="*/ 38 w 200"/>
                <a:gd name="T5" fmla="*/ 16 h 246"/>
                <a:gd name="T6" fmla="*/ 50 w 200"/>
                <a:gd name="T7" fmla="*/ 9 h 246"/>
                <a:gd name="T8" fmla="*/ 73 w 200"/>
                <a:gd name="T9" fmla="*/ 1 h 246"/>
                <a:gd name="T10" fmla="*/ 88 w 200"/>
                <a:gd name="T11" fmla="*/ 12 h 246"/>
                <a:gd name="T12" fmla="*/ 108 w 200"/>
                <a:gd name="T13" fmla="*/ 34 h 246"/>
                <a:gd name="T14" fmla="*/ 125 w 200"/>
                <a:gd name="T15" fmla="*/ 50 h 246"/>
                <a:gd name="T16" fmla="*/ 139 w 200"/>
                <a:gd name="T17" fmla="*/ 58 h 246"/>
                <a:gd name="T18" fmla="*/ 152 w 200"/>
                <a:gd name="T19" fmla="*/ 64 h 246"/>
                <a:gd name="T20" fmla="*/ 166 w 200"/>
                <a:gd name="T21" fmla="*/ 67 h 246"/>
                <a:gd name="T22" fmla="*/ 184 w 200"/>
                <a:gd name="T23" fmla="*/ 96 h 246"/>
                <a:gd name="T24" fmla="*/ 195 w 200"/>
                <a:gd name="T25" fmla="*/ 137 h 246"/>
                <a:gd name="T26" fmla="*/ 199 w 200"/>
                <a:gd name="T27" fmla="*/ 165 h 246"/>
                <a:gd name="T28" fmla="*/ 200 w 200"/>
                <a:gd name="T29" fmla="*/ 185 h 246"/>
                <a:gd name="T30" fmla="*/ 198 w 200"/>
                <a:gd name="T31" fmla="*/ 197 h 246"/>
                <a:gd name="T32" fmla="*/ 195 w 200"/>
                <a:gd name="T33" fmla="*/ 207 h 246"/>
                <a:gd name="T34" fmla="*/ 189 w 200"/>
                <a:gd name="T35" fmla="*/ 214 h 246"/>
                <a:gd name="T36" fmla="*/ 179 w 200"/>
                <a:gd name="T37" fmla="*/ 220 h 246"/>
                <a:gd name="T38" fmla="*/ 164 w 200"/>
                <a:gd name="T39" fmla="*/ 224 h 246"/>
                <a:gd name="T40" fmla="*/ 140 w 200"/>
                <a:gd name="T41" fmla="*/ 224 h 246"/>
                <a:gd name="T42" fmla="*/ 118 w 200"/>
                <a:gd name="T43" fmla="*/ 229 h 246"/>
                <a:gd name="T44" fmla="*/ 111 w 200"/>
                <a:gd name="T45" fmla="*/ 235 h 246"/>
                <a:gd name="T46" fmla="*/ 108 w 200"/>
                <a:gd name="T47" fmla="*/ 242 h 246"/>
                <a:gd name="T48" fmla="*/ 98 w 200"/>
                <a:gd name="T49" fmla="*/ 245 h 246"/>
                <a:gd name="T50" fmla="*/ 85 w 200"/>
                <a:gd name="T51" fmla="*/ 240 h 246"/>
                <a:gd name="T52" fmla="*/ 77 w 200"/>
                <a:gd name="T53" fmla="*/ 230 h 246"/>
                <a:gd name="T54" fmla="*/ 73 w 200"/>
                <a:gd name="T55" fmla="*/ 216 h 246"/>
                <a:gd name="T56" fmla="*/ 72 w 200"/>
                <a:gd name="T57" fmla="*/ 192 h 246"/>
                <a:gd name="T58" fmla="*/ 71 w 200"/>
                <a:gd name="T59" fmla="*/ 168 h 246"/>
                <a:gd name="T60" fmla="*/ 69 w 200"/>
                <a:gd name="T61" fmla="*/ 154 h 246"/>
                <a:gd name="T62" fmla="*/ 64 w 200"/>
                <a:gd name="T63" fmla="*/ 142 h 246"/>
                <a:gd name="T64" fmla="*/ 56 w 200"/>
                <a:gd name="T65" fmla="*/ 134 h 246"/>
                <a:gd name="T66" fmla="*/ 40 w 200"/>
                <a:gd name="T67" fmla="*/ 125 h 246"/>
                <a:gd name="T68" fmla="*/ 18 w 200"/>
                <a:gd name="T69" fmla="*/ 115 h 246"/>
                <a:gd name="T70" fmla="*/ 6 w 200"/>
                <a:gd name="T71" fmla="*/ 106 h 246"/>
                <a:gd name="T72" fmla="*/ 1 w 200"/>
                <a:gd name="T73" fmla="*/ 98 h 246"/>
                <a:gd name="T74" fmla="*/ 1 w 200"/>
                <a:gd name="T75" fmla="*/ 87 h 246"/>
                <a:gd name="T76" fmla="*/ 5 w 200"/>
                <a:gd name="T77" fmla="*/ 78 h 246"/>
                <a:gd name="T78" fmla="*/ 10 w 200"/>
                <a:gd name="T79" fmla="*/ 68 h 246"/>
                <a:gd name="T80" fmla="*/ 13 w 200"/>
                <a:gd name="T81" fmla="*/ 56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00" h="246">
                  <a:moveTo>
                    <a:pt x="13" y="49"/>
                  </a:moveTo>
                  <a:lnTo>
                    <a:pt x="18" y="41"/>
                  </a:lnTo>
                  <a:lnTo>
                    <a:pt x="22" y="32"/>
                  </a:lnTo>
                  <a:lnTo>
                    <a:pt x="28" y="26"/>
                  </a:lnTo>
                  <a:lnTo>
                    <a:pt x="33" y="20"/>
                  </a:lnTo>
                  <a:lnTo>
                    <a:pt x="38" y="16"/>
                  </a:lnTo>
                  <a:lnTo>
                    <a:pt x="44" y="12"/>
                  </a:lnTo>
                  <a:lnTo>
                    <a:pt x="50" y="9"/>
                  </a:lnTo>
                  <a:lnTo>
                    <a:pt x="54" y="6"/>
                  </a:lnTo>
                  <a:lnTo>
                    <a:pt x="73" y="1"/>
                  </a:lnTo>
                  <a:lnTo>
                    <a:pt x="80" y="0"/>
                  </a:lnTo>
                  <a:lnTo>
                    <a:pt x="88" y="12"/>
                  </a:lnTo>
                  <a:lnTo>
                    <a:pt x="98" y="23"/>
                  </a:lnTo>
                  <a:lnTo>
                    <a:pt x="108" y="34"/>
                  </a:lnTo>
                  <a:lnTo>
                    <a:pt x="119" y="46"/>
                  </a:lnTo>
                  <a:lnTo>
                    <a:pt x="125" y="50"/>
                  </a:lnTo>
                  <a:lnTo>
                    <a:pt x="132" y="54"/>
                  </a:lnTo>
                  <a:lnTo>
                    <a:pt x="139" y="58"/>
                  </a:lnTo>
                  <a:lnTo>
                    <a:pt x="145" y="61"/>
                  </a:lnTo>
                  <a:lnTo>
                    <a:pt x="152" y="64"/>
                  </a:lnTo>
                  <a:lnTo>
                    <a:pt x="158" y="66"/>
                  </a:lnTo>
                  <a:lnTo>
                    <a:pt x="166" y="67"/>
                  </a:lnTo>
                  <a:lnTo>
                    <a:pt x="174" y="67"/>
                  </a:lnTo>
                  <a:lnTo>
                    <a:pt x="184" y="96"/>
                  </a:lnTo>
                  <a:lnTo>
                    <a:pt x="191" y="123"/>
                  </a:lnTo>
                  <a:lnTo>
                    <a:pt x="195" y="137"/>
                  </a:lnTo>
                  <a:lnTo>
                    <a:pt x="198" y="151"/>
                  </a:lnTo>
                  <a:lnTo>
                    <a:pt x="199" y="165"/>
                  </a:lnTo>
                  <a:lnTo>
                    <a:pt x="200" y="178"/>
                  </a:lnTo>
                  <a:lnTo>
                    <a:pt x="200" y="185"/>
                  </a:lnTo>
                  <a:lnTo>
                    <a:pt x="199" y="192"/>
                  </a:lnTo>
                  <a:lnTo>
                    <a:pt x="198" y="197"/>
                  </a:lnTo>
                  <a:lnTo>
                    <a:pt x="196" y="202"/>
                  </a:lnTo>
                  <a:lnTo>
                    <a:pt x="195" y="207"/>
                  </a:lnTo>
                  <a:lnTo>
                    <a:pt x="192" y="211"/>
                  </a:lnTo>
                  <a:lnTo>
                    <a:pt x="189" y="214"/>
                  </a:lnTo>
                  <a:lnTo>
                    <a:pt x="186" y="216"/>
                  </a:lnTo>
                  <a:lnTo>
                    <a:pt x="179" y="220"/>
                  </a:lnTo>
                  <a:lnTo>
                    <a:pt x="173" y="222"/>
                  </a:lnTo>
                  <a:lnTo>
                    <a:pt x="164" y="224"/>
                  </a:lnTo>
                  <a:lnTo>
                    <a:pt x="156" y="224"/>
                  </a:lnTo>
                  <a:lnTo>
                    <a:pt x="140" y="224"/>
                  </a:lnTo>
                  <a:lnTo>
                    <a:pt x="124" y="226"/>
                  </a:lnTo>
                  <a:lnTo>
                    <a:pt x="118" y="229"/>
                  </a:lnTo>
                  <a:lnTo>
                    <a:pt x="112" y="232"/>
                  </a:lnTo>
                  <a:lnTo>
                    <a:pt x="111" y="235"/>
                  </a:lnTo>
                  <a:lnTo>
                    <a:pt x="109" y="238"/>
                  </a:lnTo>
                  <a:lnTo>
                    <a:pt x="108" y="242"/>
                  </a:lnTo>
                  <a:lnTo>
                    <a:pt x="107" y="246"/>
                  </a:lnTo>
                  <a:lnTo>
                    <a:pt x="98" y="245"/>
                  </a:lnTo>
                  <a:lnTo>
                    <a:pt x="90" y="243"/>
                  </a:lnTo>
                  <a:lnTo>
                    <a:pt x="85" y="240"/>
                  </a:lnTo>
                  <a:lnTo>
                    <a:pt x="80" y="235"/>
                  </a:lnTo>
                  <a:lnTo>
                    <a:pt x="77" y="230"/>
                  </a:lnTo>
                  <a:lnTo>
                    <a:pt x="75" y="223"/>
                  </a:lnTo>
                  <a:lnTo>
                    <a:pt x="73" y="216"/>
                  </a:lnTo>
                  <a:lnTo>
                    <a:pt x="72" y="209"/>
                  </a:lnTo>
                  <a:lnTo>
                    <a:pt x="72" y="192"/>
                  </a:lnTo>
                  <a:lnTo>
                    <a:pt x="72" y="176"/>
                  </a:lnTo>
                  <a:lnTo>
                    <a:pt x="71" y="168"/>
                  </a:lnTo>
                  <a:lnTo>
                    <a:pt x="71" y="161"/>
                  </a:lnTo>
                  <a:lnTo>
                    <a:pt x="69" y="154"/>
                  </a:lnTo>
                  <a:lnTo>
                    <a:pt x="67" y="148"/>
                  </a:lnTo>
                  <a:lnTo>
                    <a:pt x="64" y="142"/>
                  </a:lnTo>
                  <a:lnTo>
                    <a:pt x="61" y="137"/>
                  </a:lnTo>
                  <a:lnTo>
                    <a:pt x="56" y="134"/>
                  </a:lnTo>
                  <a:lnTo>
                    <a:pt x="51" y="130"/>
                  </a:lnTo>
                  <a:lnTo>
                    <a:pt x="40" y="125"/>
                  </a:lnTo>
                  <a:lnTo>
                    <a:pt x="29" y="120"/>
                  </a:lnTo>
                  <a:lnTo>
                    <a:pt x="18" y="115"/>
                  </a:lnTo>
                  <a:lnTo>
                    <a:pt x="9" y="110"/>
                  </a:lnTo>
                  <a:lnTo>
                    <a:pt x="6" y="106"/>
                  </a:lnTo>
                  <a:lnTo>
                    <a:pt x="3" y="103"/>
                  </a:lnTo>
                  <a:lnTo>
                    <a:pt x="1" y="98"/>
                  </a:lnTo>
                  <a:lnTo>
                    <a:pt x="0" y="93"/>
                  </a:lnTo>
                  <a:lnTo>
                    <a:pt x="1" y="87"/>
                  </a:lnTo>
                  <a:lnTo>
                    <a:pt x="3" y="83"/>
                  </a:lnTo>
                  <a:lnTo>
                    <a:pt x="5" y="78"/>
                  </a:lnTo>
                  <a:lnTo>
                    <a:pt x="7" y="73"/>
                  </a:lnTo>
                  <a:lnTo>
                    <a:pt x="10" y="68"/>
                  </a:lnTo>
                  <a:lnTo>
                    <a:pt x="12" y="62"/>
                  </a:lnTo>
                  <a:lnTo>
                    <a:pt x="13" y="56"/>
                  </a:lnTo>
                  <a:lnTo>
                    <a:pt x="13" y="49"/>
                  </a:lnTo>
                </a:path>
              </a:pathLst>
            </a:custGeom>
            <a:grpFill/>
            <a:ln w="9525" cmpd="sng">
              <a:noFill/>
              <a:prstDash val="solid"/>
              <a:round/>
              <a:headEnd/>
              <a:tailEnd/>
            </a:ln>
          </p:spPr>
          <p:txBody>
            <a:bodyPr/>
            <a:lstStyle/>
            <a:p>
              <a:endParaRPr lang="en-US" sz="2178"/>
            </a:p>
          </p:txBody>
        </p:sp>
        <p:sp>
          <p:nvSpPr>
            <p:cNvPr id="215" name="Freeform 279">
              <a:extLst>
                <a:ext uri="{FF2B5EF4-FFF2-40B4-BE49-F238E27FC236}">
                  <a16:creationId xmlns:a16="http://schemas.microsoft.com/office/drawing/2014/main" id="{A2FAB31B-CBC7-4694-8D8C-7D63A29F4ED7}"/>
                </a:ext>
              </a:extLst>
            </p:cNvPr>
            <p:cNvSpPr>
              <a:spLocks/>
            </p:cNvSpPr>
            <p:nvPr>
              <p:custDataLst>
                <p:tags r:id="rId206"/>
              </p:custDataLst>
            </p:nvPr>
          </p:nvSpPr>
          <p:spPr bwMode="auto">
            <a:xfrm>
              <a:off x="7527925" y="3732213"/>
              <a:ext cx="231775" cy="254000"/>
            </a:xfrm>
            <a:custGeom>
              <a:avLst/>
              <a:gdLst>
                <a:gd name="T0" fmla="*/ 91 w 538"/>
                <a:gd name="T1" fmla="*/ 21 h 487"/>
                <a:gd name="T2" fmla="*/ 160 w 538"/>
                <a:gd name="T3" fmla="*/ 47 h 487"/>
                <a:gd name="T4" fmla="*/ 202 w 538"/>
                <a:gd name="T5" fmla="*/ 70 h 487"/>
                <a:gd name="T6" fmla="*/ 253 w 538"/>
                <a:gd name="T7" fmla="*/ 110 h 487"/>
                <a:gd name="T8" fmla="*/ 300 w 538"/>
                <a:gd name="T9" fmla="*/ 136 h 487"/>
                <a:gd name="T10" fmla="*/ 299 w 538"/>
                <a:gd name="T11" fmla="*/ 161 h 487"/>
                <a:gd name="T12" fmla="*/ 347 w 538"/>
                <a:gd name="T13" fmla="*/ 205 h 487"/>
                <a:gd name="T14" fmla="*/ 393 w 538"/>
                <a:gd name="T15" fmla="*/ 248 h 487"/>
                <a:gd name="T16" fmla="*/ 379 w 538"/>
                <a:gd name="T17" fmla="*/ 250 h 487"/>
                <a:gd name="T18" fmla="*/ 372 w 538"/>
                <a:gd name="T19" fmla="*/ 256 h 487"/>
                <a:gd name="T20" fmla="*/ 372 w 538"/>
                <a:gd name="T21" fmla="*/ 278 h 487"/>
                <a:gd name="T22" fmla="*/ 377 w 538"/>
                <a:gd name="T23" fmla="*/ 301 h 487"/>
                <a:gd name="T24" fmla="*/ 389 w 538"/>
                <a:gd name="T25" fmla="*/ 325 h 487"/>
                <a:gd name="T26" fmla="*/ 407 w 538"/>
                <a:gd name="T27" fmla="*/ 348 h 487"/>
                <a:gd name="T28" fmla="*/ 428 w 538"/>
                <a:gd name="T29" fmla="*/ 366 h 487"/>
                <a:gd name="T30" fmla="*/ 451 w 538"/>
                <a:gd name="T31" fmla="*/ 376 h 487"/>
                <a:gd name="T32" fmla="*/ 461 w 538"/>
                <a:gd name="T33" fmla="*/ 390 h 487"/>
                <a:gd name="T34" fmla="*/ 472 w 538"/>
                <a:gd name="T35" fmla="*/ 406 h 487"/>
                <a:gd name="T36" fmla="*/ 489 w 538"/>
                <a:gd name="T37" fmla="*/ 417 h 487"/>
                <a:gd name="T38" fmla="*/ 513 w 538"/>
                <a:gd name="T39" fmla="*/ 432 h 487"/>
                <a:gd name="T40" fmla="*/ 518 w 538"/>
                <a:gd name="T41" fmla="*/ 444 h 487"/>
                <a:gd name="T42" fmla="*/ 525 w 538"/>
                <a:gd name="T43" fmla="*/ 450 h 487"/>
                <a:gd name="T44" fmla="*/ 538 w 538"/>
                <a:gd name="T45" fmla="*/ 456 h 487"/>
                <a:gd name="T46" fmla="*/ 534 w 538"/>
                <a:gd name="T47" fmla="*/ 472 h 487"/>
                <a:gd name="T48" fmla="*/ 519 w 538"/>
                <a:gd name="T49" fmla="*/ 484 h 487"/>
                <a:gd name="T50" fmla="*/ 490 w 538"/>
                <a:gd name="T51" fmla="*/ 487 h 487"/>
                <a:gd name="T52" fmla="*/ 448 w 538"/>
                <a:gd name="T53" fmla="*/ 480 h 487"/>
                <a:gd name="T54" fmla="*/ 414 w 538"/>
                <a:gd name="T55" fmla="*/ 466 h 487"/>
                <a:gd name="T56" fmla="*/ 386 w 538"/>
                <a:gd name="T57" fmla="*/ 446 h 487"/>
                <a:gd name="T58" fmla="*/ 355 w 538"/>
                <a:gd name="T59" fmla="*/ 415 h 487"/>
                <a:gd name="T60" fmla="*/ 312 w 538"/>
                <a:gd name="T61" fmla="*/ 365 h 487"/>
                <a:gd name="T62" fmla="*/ 274 w 538"/>
                <a:gd name="T63" fmla="*/ 330 h 487"/>
                <a:gd name="T64" fmla="*/ 246 w 538"/>
                <a:gd name="T65" fmla="*/ 316 h 487"/>
                <a:gd name="T66" fmla="*/ 212 w 538"/>
                <a:gd name="T67" fmla="*/ 309 h 487"/>
                <a:gd name="T68" fmla="*/ 180 w 538"/>
                <a:gd name="T69" fmla="*/ 310 h 487"/>
                <a:gd name="T70" fmla="*/ 153 w 538"/>
                <a:gd name="T71" fmla="*/ 317 h 487"/>
                <a:gd name="T72" fmla="*/ 113 w 538"/>
                <a:gd name="T73" fmla="*/ 345 h 487"/>
                <a:gd name="T74" fmla="*/ 136 w 538"/>
                <a:gd name="T75" fmla="*/ 361 h 487"/>
                <a:gd name="T76" fmla="*/ 140 w 538"/>
                <a:gd name="T77" fmla="*/ 370 h 487"/>
                <a:gd name="T78" fmla="*/ 124 w 538"/>
                <a:gd name="T79" fmla="*/ 401 h 487"/>
                <a:gd name="T80" fmla="*/ 113 w 538"/>
                <a:gd name="T81" fmla="*/ 414 h 487"/>
                <a:gd name="T82" fmla="*/ 47 w 538"/>
                <a:gd name="T83" fmla="*/ 403 h 487"/>
                <a:gd name="T84" fmla="*/ 20 w 538"/>
                <a:gd name="T85" fmla="*/ 259 h 487"/>
                <a:gd name="T86" fmla="*/ 20 w 538"/>
                <a:gd name="T87"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538" h="487">
                  <a:moveTo>
                    <a:pt x="20" y="0"/>
                  </a:moveTo>
                  <a:lnTo>
                    <a:pt x="58" y="10"/>
                  </a:lnTo>
                  <a:lnTo>
                    <a:pt x="91" y="21"/>
                  </a:lnTo>
                  <a:lnTo>
                    <a:pt x="119" y="30"/>
                  </a:lnTo>
                  <a:lnTo>
                    <a:pt x="142" y="38"/>
                  </a:lnTo>
                  <a:lnTo>
                    <a:pt x="160" y="47"/>
                  </a:lnTo>
                  <a:lnTo>
                    <a:pt x="177" y="55"/>
                  </a:lnTo>
                  <a:lnTo>
                    <a:pt x="190" y="62"/>
                  </a:lnTo>
                  <a:lnTo>
                    <a:pt x="202" y="70"/>
                  </a:lnTo>
                  <a:lnTo>
                    <a:pt x="222" y="86"/>
                  </a:lnTo>
                  <a:lnTo>
                    <a:pt x="242" y="102"/>
                  </a:lnTo>
                  <a:lnTo>
                    <a:pt x="253" y="110"/>
                  </a:lnTo>
                  <a:lnTo>
                    <a:pt x="266" y="118"/>
                  </a:lnTo>
                  <a:lnTo>
                    <a:pt x="281" y="127"/>
                  </a:lnTo>
                  <a:lnTo>
                    <a:pt x="300" y="136"/>
                  </a:lnTo>
                  <a:lnTo>
                    <a:pt x="297" y="152"/>
                  </a:lnTo>
                  <a:lnTo>
                    <a:pt x="297" y="158"/>
                  </a:lnTo>
                  <a:lnTo>
                    <a:pt x="299" y="161"/>
                  </a:lnTo>
                  <a:lnTo>
                    <a:pt x="300" y="167"/>
                  </a:lnTo>
                  <a:lnTo>
                    <a:pt x="314" y="178"/>
                  </a:lnTo>
                  <a:lnTo>
                    <a:pt x="347" y="205"/>
                  </a:lnTo>
                  <a:lnTo>
                    <a:pt x="381" y="231"/>
                  </a:lnTo>
                  <a:lnTo>
                    <a:pt x="399" y="247"/>
                  </a:lnTo>
                  <a:lnTo>
                    <a:pt x="393" y="248"/>
                  </a:lnTo>
                  <a:lnTo>
                    <a:pt x="386" y="250"/>
                  </a:lnTo>
                  <a:lnTo>
                    <a:pt x="382" y="250"/>
                  </a:lnTo>
                  <a:lnTo>
                    <a:pt x="379" y="250"/>
                  </a:lnTo>
                  <a:lnTo>
                    <a:pt x="376" y="249"/>
                  </a:lnTo>
                  <a:lnTo>
                    <a:pt x="372" y="247"/>
                  </a:lnTo>
                  <a:lnTo>
                    <a:pt x="372" y="256"/>
                  </a:lnTo>
                  <a:lnTo>
                    <a:pt x="372" y="265"/>
                  </a:lnTo>
                  <a:lnTo>
                    <a:pt x="372" y="272"/>
                  </a:lnTo>
                  <a:lnTo>
                    <a:pt x="372" y="278"/>
                  </a:lnTo>
                  <a:lnTo>
                    <a:pt x="373" y="285"/>
                  </a:lnTo>
                  <a:lnTo>
                    <a:pt x="375" y="292"/>
                  </a:lnTo>
                  <a:lnTo>
                    <a:pt x="377" y="301"/>
                  </a:lnTo>
                  <a:lnTo>
                    <a:pt x="380" y="309"/>
                  </a:lnTo>
                  <a:lnTo>
                    <a:pt x="384" y="317"/>
                  </a:lnTo>
                  <a:lnTo>
                    <a:pt x="389" y="325"/>
                  </a:lnTo>
                  <a:lnTo>
                    <a:pt x="394" y="333"/>
                  </a:lnTo>
                  <a:lnTo>
                    <a:pt x="401" y="341"/>
                  </a:lnTo>
                  <a:lnTo>
                    <a:pt x="407" y="348"/>
                  </a:lnTo>
                  <a:lnTo>
                    <a:pt x="414" y="355"/>
                  </a:lnTo>
                  <a:lnTo>
                    <a:pt x="421" y="361"/>
                  </a:lnTo>
                  <a:lnTo>
                    <a:pt x="428" y="366"/>
                  </a:lnTo>
                  <a:lnTo>
                    <a:pt x="436" y="371"/>
                  </a:lnTo>
                  <a:lnTo>
                    <a:pt x="444" y="374"/>
                  </a:lnTo>
                  <a:lnTo>
                    <a:pt x="451" y="376"/>
                  </a:lnTo>
                  <a:lnTo>
                    <a:pt x="459" y="376"/>
                  </a:lnTo>
                  <a:lnTo>
                    <a:pt x="459" y="384"/>
                  </a:lnTo>
                  <a:lnTo>
                    <a:pt x="461" y="390"/>
                  </a:lnTo>
                  <a:lnTo>
                    <a:pt x="465" y="396"/>
                  </a:lnTo>
                  <a:lnTo>
                    <a:pt x="468" y="401"/>
                  </a:lnTo>
                  <a:lnTo>
                    <a:pt x="472" y="406"/>
                  </a:lnTo>
                  <a:lnTo>
                    <a:pt x="478" y="411"/>
                  </a:lnTo>
                  <a:lnTo>
                    <a:pt x="483" y="414"/>
                  </a:lnTo>
                  <a:lnTo>
                    <a:pt x="489" y="417"/>
                  </a:lnTo>
                  <a:lnTo>
                    <a:pt x="500" y="423"/>
                  </a:lnTo>
                  <a:lnTo>
                    <a:pt x="510" y="429"/>
                  </a:lnTo>
                  <a:lnTo>
                    <a:pt x="513" y="432"/>
                  </a:lnTo>
                  <a:lnTo>
                    <a:pt x="516" y="436"/>
                  </a:lnTo>
                  <a:lnTo>
                    <a:pt x="518" y="440"/>
                  </a:lnTo>
                  <a:lnTo>
                    <a:pt x="518" y="444"/>
                  </a:lnTo>
                  <a:lnTo>
                    <a:pt x="519" y="446"/>
                  </a:lnTo>
                  <a:lnTo>
                    <a:pt x="522" y="448"/>
                  </a:lnTo>
                  <a:lnTo>
                    <a:pt x="525" y="450"/>
                  </a:lnTo>
                  <a:lnTo>
                    <a:pt x="528" y="452"/>
                  </a:lnTo>
                  <a:lnTo>
                    <a:pt x="536" y="455"/>
                  </a:lnTo>
                  <a:lnTo>
                    <a:pt x="538" y="456"/>
                  </a:lnTo>
                  <a:lnTo>
                    <a:pt x="538" y="461"/>
                  </a:lnTo>
                  <a:lnTo>
                    <a:pt x="536" y="467"/>
                  </a:lnTo>
                  <a:lnTo>
                    <a:pt x="534" y="472"/>
                  </a:lnTo>
                  <a:lnTo>
                    <a:pt x="529" y="477"/>
                  </a:lnTo>
                  <a:lnTo>
                    <a:pt x="525" y="481"/>
                  </a:lnTo>
                  <a:lnTo>
                    <a:pt x="519" y="484"/>
                  </a:lnTo>
                  <a:lnTo>
                    <a:pt x="513" y="487"/>
                  </a:lnTo>
                  <a:lnTo>
                    <a:pt x="505" y="487"/>
                  </a:lnTo>
                  <a:lnTo>
                    <a:pt x="490" y="487"/>
                  </a:lnTo>
                  <a:lnTo>
                    <a:pt x="474" y="485"/>
                  </a:lnTo>
                  <a:lnTo>
                    <a:pt x="461" y="483"/>
                  </a:lnTo>
                  <a:lnTo>
                    <a:pt x="448" y="480"/>
                  </a:lnTo>
                  <a:lnTo>
                    <a:pt x="436" y="476"/>
                  </a:lnTo>
                  <a:lnTo>
                    <a:pt x="425" y="471"/>
                  </a:lnTo>
                  <a:lnTo>
                    <a:pt x="414" y="466"/>
                  </a:lnTo>
                  <a:lnTo>
                    <a:pt x="404" y="459"/>
                  </a:lnTo>
                  <a:lnTo>
                    <a:pt x="395" y="453"/>
                  </a:lnTo>
                  <a:lnTo>
                    <a:pt x="386" y="446"/>
                  </a:lnTo>
                  <a:lnTo>
                    <a:pt x="378" y="438"/>
                  </a:lnTo>
                  <a:lnTo>
                    <a:pt x="369" y="431"/>
                  </a:lnTo>
                  <a:lnTo>
                    <a:pt x="355" y="415"/>
                  </a:lnTo>
                  <a:lnTo>
                    <a:pt x="341" y="398"/>
                  </a:lnTo>
                  <a:lnTo>
                    <a:pt x="326" y="381"/>
                  </a:lnTo>
                  <a:lnTo>
                    <a:pt x="312" y="365"/>
                  </a:lnTo>
                  <a:lnTo>
                    <a:pt x="298" y="350"/>
                  </a:lnTo>
                  <a:lnTo>
                    <a:pt x="282" y="336"/>
                  </a:lnTo>
                  <a:lnTo>
                    <a:pt x="274" y="330"/>
                  </a:lnTo>
                  <a:lnTo>
                    <a:pt x="265" y="325"/>
                  </a:lnTo>
                  <a:lnTo>
                    <a:pt x="256" y="320"/>
                  </a:lnTo>
                  <a:lnTo>
                    <a:pt x="246" y="316"/>
                  </a:lnTo>
                  <a:lnTo>
                    <a:pt x="235" y="313"/>
                  </a:lnTo>
                  <a:lnTo>
                    <a:pt x="224" y="311"/>
                  </a:lnTo>
                  <a:lnTo>
                    <a:pt x="212" y="309"/>
                  </a:lnTo>
                  <a:lnTo>
                    <a:pt x="200" y="309"/>
                  </a:lnTo>
                  <a:lnTo>
                    <a:pt x="189" y="309"/>
                  </a:lnTo>
                  <a:lnTo>
                    <a:pt x="180" y="310"/>
                  </a:lnTo>
                  <a:lnTo>
                    <a:pt x="171" y="311"/>
                  </a:lnTo>
                  <a:lnTo>
                    <a:pt x="165" y="313"/>
                  </a:lnTo>
                  <a:lnTo>
                    <a:pt x="153" y="317"/>
                  </a:lnTo>
                  <a:lnTo>
                    <a:pt x="144" y="322"/>
                  </a:lnTo>
                  <a:lnTo>
                    <a:pt x="130" y="334"/>
                  </a:lnTo>
                  <a:lnTo>
                    <a:pt x="113" y="345"/>
                  </a:lnTo>
                  <a:lnTo>
                    <a:pt x="126" y="352"/>
                  </a:lnTo>
                  <a:lnTo>
                    <a:pt x="134" y="358"/>
                  </a:lnTo>
                  <a:lnTo>
                    <a:pt x="136" y="361"/>
                  </a:lnTo>
                  <a:lnTo>
                    <a:pt x="138" y="363"/>
                  </a:lnTo>
                  <a:lnTo>
                    <a:pt x="140" y="366"/>
                  </a:lnTo>
                  <a:lnTo>
                    <a:pt x="140" y="370"/>
                  </a:lnTo>
                  <a:lnTo>
                    <a:pt x="136" y="380"/>
                  </a:lnTo>
                  <a:lnTo>
                    <a:pt x="130" y="394"/>
                  </a:lnTo>
                  <a:lnTo>
                    <a:pt x="124" y="401"/>
                  </a:lnTo>
                  <a:lnTo>
                    <a:pt x="120" y="407"/>
                  </a:lnTo>
                  <a:lnTo>
                    <a:pt x="117" y="412"/>
                  </a:lnTo>
                  <a:lnTo>
                    <a:pt x="113" y="414"/>
                  </a:lnTo>
                  <a:lnTo>
                    <a:pt x="93" y="395"/>
                  </a:lnTo>
                  <a:lnTo>
                    <a:pt x="70" y="399"/>
                  </a:lnTo>
                  <a:lnTo>
                    <a:pt x="47" y="403"/>
                  </a:lnTo>
                  <a:lnTo>
                    <a:pt x="28" y="406"/>
                  </a:lnTo>
                  <a:lnTo>
                    <a:pt x="20" y="407"/>
                  </a:lnTo>
                  <a:lnTo>
                    <a:pt x="20" y="259"/>
                  </a:lnTo>
                  <a:lnTo>
                    <a:pt x="0" y="234"/>
                  </a:lnTo>
                  <a:lnTo>
                    <a:pt x="20" y="222"/>
                  </a:lnTo>
                  <a:lnTo>
                    <a:pt x="20" y="0"/>
                  </a:lnTo>
                </a:path>
              </a:pathLst>
            </a:custGeom>
            <a:grpFill/>
            <a:ln w="9525" cmpd="sng">
              <a:noFill/>
              <a:prstDash val="solid"/>
              <a:round/>
              <a:headEnd/>
              <a:tailEnd/>
            </a:ln>
          </p:spPr>
          <p:txBody>
            <a:bodyPr/>
            <a:lstStyle/>
            <a:p>
              <a:endParaRPr lang="en-US" sz="2178"/>
            </a:p>
          </p:txBody>
        </p:sp>
        <p:sp>
          <p:nvSpPr>
            <p:cNvPr id="216" name="Freeform 280">
              <a:extLst>
                <a:ext uri="{FF2B5EF4-FFF2-40B4-BE49-F238E27FC236}">
                  <a16:creationId xmlns:a16="http://schemas.microsoft.com/office/drawing/2014/main" id="{D13AF41B-4EFC-4182-BA25-90557D355463}"/>
                </a:ext>
              </a:extLst>
            </p:cNvPr>
            <p:cNvSpPr>
              <a:spLocks/>
            </p:cNvSpPr>
            <p:nvPr>
              <p:custDataLst>
                <p:tags r:id="rId207"/>
              </p:custDataLst>
            </p:nvPr>
          </p:nvSpPr>
          <p:spPr bwMode="auto">
            <a:xfrm>
              <a:off x="7720013" y="3716338"/>
              <a:ext cx="106362" cy="128587"/>
            </a:xfrm>
            <a:custGeom>
              <a:avLst/>
              <a:gdLst>
                <a:gd name="T0" fmla="*/ 136 w 253"/>
                <a:gd name="T1" fmla="*/ 1 h 246"/>
                <a:gd name="T2" fmla="*/ 157 w 253"/>
                <a:gd name="T3" fmla="*/ 8 h 246"/>
                <a:gd name="T4" fmla="*/ 179 w 253"/>
                <a:gd name="T5" fmla="*/ 21 h 246"/>
                <a:gd name="T6" fmla="*/ 199 w 253"/>
                <a:gd name="T7" fmla="*/ 37 h 246"/>
                <a:gd name="T8" fmla="*/ 218 w 253"/>
                <a:gd name="T9" fmla="*/ 57 h 246"/>
                <a:gd name="T10" fmla="*/ 234 w 253"/>
                <a:gd name="T11" fmla="*/ 76 h 246"/>
                <a:gd name="T12" fmla="*/ 245 w 253"/>
                <a:gd name="T13" fmla="*/ 94 h 246"/>
                <a:gd name="T14" fmla="*/ 252 w 253"/>
                <a:gd name="T15" fmla="*/ 111 h 246"/>
                <a:gd name="T16" fmla="*/ 252 w 253"/>
                <a:gd name="T17" fmla="*/ 128 h 246"/>
                <a:gd name="T18" fmla="*/ 243 w 253"/>
                <a:gd name="T19" fmla="*/ 151 h 246"/>
                <a:gd name="T20" fmla="*/ 229 w 253"/>
                <a:gd name="T21" fmla="*/ 174 h 246"/>
                <a:gd name="T22" fmla="*/ 209 w 253"/>
                <a:gd name="T23" fmla="*/ 195 h 246"/>
                <a:gd name="T24" fmla="*/ 184 w 253"/>
                <a:gd name="T25" fmla="*/ 214 h 246"/>
                <a:gd name="T26" fmla="*/ 157 w 253"/>
                <a:gd name="T27" fmla="*/ 229 h 246"/>
                <a:gd name="T28" fmla="*/ 129 w 253"/>
                <a:gd name="T29" fmla="*/ 240 h 246"/>
                <a:gd name="T30" fmla="*/ 100 w 253"/>
                <a:gd name="T31" fmla="*/ 245 h 246"/>
                <a:gd name="T32" fmla="*/ 74 w 253"/>
                <a:gd name="T33" fmla="*/ 245 h 246"/>
                <a:gd name="T34" fmla="*/ 53 w 253"/>
                <a:gd name="T35" fmla="*/ 240 h 246"/>
                <a:gd name="T36" fmla="*/ 33 w 253"/>
                <a:gd name="T37" fmla="*/ 234 h 246"/>
                <a:gd name="T38" fmla="*/ 11 w 253"/>
                <a:gd name="T39" fmla="*/ 229 h 246"/>
                <a:gd name="T40" fmla="*/ 3 w 253"/>
                <a:gd name="T41" fmla="*/ 219 h 246"/>
                <a:gd name="T42" fmla="*/ 10 w 253"/>
                <a:gd name="T43" fmla="*/ 205 h 246"/>
                <a:gd name="T44" fmla="*/ 22 w 253"/>
                <a:gd name="T45" fmla="*/ 196 h 246"/>
                <a:gd name="T46" fmla="*/ 37 w 253"/>
                <a:gd name="T47" fmla="*/ 191 h 246"/>
                <a:gd name="T48" fmla="*/ 50 w 253"/>
                <a:gd name="T49" fmla="*/ 197 h 246"/>
                <a:gd name="T50" fmla="*/ 60 w 253"/>
                <a:gd name="T51" fmla="*/ 207 h 246"/>
                <a:gd name="T52" fmla="*/ 68 w 253"/>
                <a:gd name="T53" fmla="*/ 201 h 246"/>
                <a:gd name="T54" fmla="*/ 75 w 253"/>
                <a:gd name="T55" fmla="*/ 190 h 246"/>
                <a:gd name="T56" fmla="*/ 84 w 253"/>
                <a:gd name="T57" fmla="*/ 180 h 246"/>
                <a:gd name="T58" fmla="*/ 91 w 253"/>
                <a:gd name="T59" fmla="*/ 181 h 246"/>
                <a:gd name="T60" fmla="*/ 98 w 253"/>
                <a:gd name="T61" fmla="*/ 179 h 246"/>
                <a:gd name="T62" fmla="*/ 106 w 253"/>
                <a:gd name="T63" fmla="*/ 178 h 246"/>
                <a:gd name="T64" fmla="*/ 120 w 253"/>
                <a:gd name="T65" fmla="*/ 174 h 246"/>
                <a:gd name="T66" fmla="*/ 149 w 253"/>
                <a:gd name="T67" fmla="*/ 164 h 246"/>
                <a:gd name="T68" fmla="*/ 179 w 253"/>
                <a:gd name="T69" fmla="*/ 147 h 246"/>
                <a:gd name="T70" fmla="*/ 197 w 253"/>
                <a:gd name="T71" fmla="*/ 135 h 246"/>
                <a:gd name="T72" fmla="*/ 210 w 253"/>
                <a:gd name="T73" fmla="*/ 123 h 246"/>
                <a:gd name="T74" fmla="*/ 218 w 253"/>
                <a:gd name="T75" fmla="*/ 111 h 246"/>
                <a:gd name="T76" fmla="*/ 219 w 253"/>
                <a:gd name="T77" fmla="*/ 98 h 246"/>
                <a:gd name="T78" fmla="*/ 214 w 253"/>
                <a:gd name="T79" fmla="*/ 88 h 246"/>
                <a:gd name="T80" fmla="*/ 210 w 253"/>
                <a:gd name="T81" fmla="*/ 80 h 246"/>
                <a:gd name="T82" fmla="*/ 207 w 253"/>
                <a:gd name="T83" fmla="*/ 72 h 246"/>
                <a:gd name="T84" fmla="*/ 201 w 253"/>
                <a:gd name="T85" fmla="*/ 67 h 246"/>
                <a:gd name="T86" fmla="*/ 191 w 253"/>
                <a:gd name="T87" fmla="*/ 65 h 246"/>
                <a:gd name="T88" fmla="*/ 184 w 253"/>
                <a:gd name="T89" fmla="*/ 61 h 246"/>
                <a:gd name="T90" fmla="*/ 180 w 253"/>
                <a:gd name="T91" fmla="*/ 54 h 246"/>
                <a:gd name="T92" fmla="*/ 140 w 253"/>
                <a:gd name="T93" fmla="*/ 49 h 246"/>
                <a:gd name="T94" fmla="*/ 136 w 253"/>
                <a:gd name="T95" fmla="*/ 44 h 246"/>
                <a:gd name="T96" fmla="*/ 136 w 253"/>
                <a:gd name="T97" fmla="*/ 36 h 246"/>
                <a:gd name="T98" fmla="*/ 140 w 253"/>
                <a:gd name="T99" fmla="*/ 18 h 246"/>
                <a:gd name="T100" fmla="*/ 110 w 253"/>
                <a:gd name="T101" fmla="*/ 11 h 246"/>
                <a:gd name="T102" fmla="*/ 97 w 253"/>
                <a:gd name="T103" fmla="*/ 12 h 246"/>
                <a:gd name="T104" fmla="*/ 86 w 253"/>
                <a:gd name="T105" fmla="*/ 18 h 246"/>
                <a:gd name="T106" fmla="*/ 104 w 253"/>
                <a:gd name="T107" fmla="*/ 5 h 246"/>
                <a:gd name="T108" fmla="*/ 113 w 253"/>
                <a:gd name="T109" fmla="*/ 1 h 246"/>
                <a:gd name="T110" fmla="*/ 127 w 253"/>
                <a:gd name="T111" fmla="*/ 0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53" h="246">
                  <a:moveTo>
                    <a:pt x="127" y="0"/>
                  </a:moveTo>
                  <a:lnTo>
                    <a:pt x="136" y="1"/>
                  </a:lnTo>
                  <a:lnTo>
                    <a:pt x="146" y="4"/>
                  </a:lnTo>
                  <a:lnTo>
                    <a:pt x="157" y="8"/>
                  </a:lnTo>
                  <a:lnTo>
                    <a:pt x="168" y="14"/>
                  </a:lnTo>
                  <a:lnTo>
                    <a:pt x="179" y="21"/>
                  </a:lnTo>
                  <a:lnTo>
                    <a:pt x="189" y="28"/>
                  </a:lnTo>
                  <a:lnTo>
                    <a:pt x="199" y="37"/>
                  </a:lnTo>
                  <a:lnTo>
                    <a:pt x="209" y="47"/>
                  </a:lnTo>
                  <a:lnTo>
                    <a:pt x="218" y="57"/>
                  </a:lnTo>
                  <a:lnTo>
                    <a:pt x="227" y="66"/>
                  </a:lnTo>
                  <a:lnTo>
                    <a:pt x="234" y="76"/>
                  </a:lnTo>
                  <a:lnTo>
                    <a:pt x="240" y="85"/>
                  </a:lnTo>
                  <a:lnTo>
                    <a:pt x="245" y="94"/>
                  </a:lnTo>
                  <a:lnTo>
                    <a:pt x="250" y="103"/>
                  </a:lnTo>
                  <a:lnTo>
                    <a:pt x="252" y="111"/>
                  </a:lnTo>
                  <a:lnTo>
                    <a:pt x="253" y="117"/>
                  </a:lnTo>
                  <a:lnTo>
                    <a:pt x="252" y="128"/>
                  </a:lnTo>
                  <a:lnTo>
                    <a:pt x="248" y="140"/>
                  </a:lnTo>
                  <a:lnTo>
                    <a:pt x="243" y="151"/>
                  </a:lnTo>
                  <a:lnTo>
                    <a:pt x="236" y="163"/>
                  </a:lnTo>
                  <a:lnTo>
                    <a:pt x="229" y="174"/>
                  </a:lnTo>
                  <a:lnTo>
                    <a:pt x="219" y="185"/>
                  </a:lnTo>
                  <a:lnTo>
                    <a:pt x="209" y="195"/>
                  </a:lnTo>
                  <a:lnTo>
                    <a:pt x="197" y="204"/>
                  </a:lnTo>
                  <a:lnTo>
                    <a:pt x="184" y="214"/>
                  </a:lnTo>
                  <a:lnTo>
                    <a:pt x="171" y="222"/>
                  </a:lnTo>
                  <a:lnTo>
                    <a:pt x="157" y="229"/>
                  </a:lnTo>
                  <a:lnTo>
                    <a:pt x="143" y="235"/>
                  </a:lnTo>
                  <a:lnTo>
                    <a:pt x="129" y="240"/>
                  </a:lnTo>
                  <a:lnTo>
                    <a:pt x="115" y="243"/>
                  </a:lnTo>
                  <a:lnTo>
                    <a:pt x="100" y="245"/>
                  </a:lnTo>
                  <a:lnTo>
                    <a:pt x="86" y="246"/>
                  </a:lnTo>
                  <a:lnTo>
                    <a:pt x="74" y="245"/>
                  </a:lnTo>
                  <a:lnTo>
                    <a:pt x="64" y="243"/>
                  </a:lnTo>
                  <a:lnTo>
                    <a:pt x="53" y="240"/>
                  </a:lnTo>
                  <a:lnTo>
                    <a:pt x="43" y="237"/>
                  </a:lnTo>
                  <a:lnTo>
                    <a:pt x="33" y="234"/>
                  </a:lnTo>
                  <a:lnTo>
                    <a:pt x="22" y="231"/>
                  </a:lnTo>
                  <a:lnTo>
                    <a:pt x="11" y="229"/>
                  </a:lnTo>
                  <a:lnTo>
                    <a:pt x="0" y="228"/>
                  </a:lnTo>
                  <a:lnTo>
                    <a:pt x="3" y="219"/>
                  </a:lnTo>
                  <a:lnTo>
                    <a:pt x="6" y="212"/>
                  </a:lnTo>
                  <a:lnTo>
                    <a:pt x="10" y="205"/>
                  </a:lnTo>
                  <a:lnTo>
                    <a:pt x="16" y="200"/>
                  </a:lnTo>
                  <a:lnTo>
                    <a:pt x="22" y="196"/>
                  </a:lnTo>
                  <a:lnTo>
                    <a:pt x="29" y="193"/>
                  </a:lnTo>
                  <a:lnTo>
                    <a:pt x="37" y="191"/>
                  </a:lnTo>
                  <a:lnTo>
                    <a:pt x="46" y="191"/>
                  </a:lnTo>
                  <a:lnTo>
                    <a:pt x="50" y="197"/>
                  </a:lnTo>
                  <a:lnTo>
                    <a:pt x="53" y="209"/>
                  </a:lnTo>
                  <a:lnTo>
                    <a:pt x="60" y="207"/>
                  </a:lnTo>
                  <a:lnTo>
                    <a:pt x="65" y="204"/>
                  </a:lnTo>
                  <a:lnTo>
                    <a:pt x="68" y="201"/>
                  </a:lnTo>
                  <a:lnTo>
                    <a:pt x="72" y="198"/>
                  </a:lnTo>
                  <a:lnTo>
                    <a:pt x="75" y="190"/>
                  </a:lnTo>
                  <a:lnTo>
                    <a:pt x="79" y="179"/>
                  </a:lnTo>
                  <a:lnTo>
                    <a:pt x="84" y="180"/>
                  </a:lnTo>
                  <a:lnTo>
                    <a:pt x="88" y="181"/>
                  </a:lnTo>
                  <a:lnTo>
                    <a:pt x="91" y="181"/>
                  </a:lnTo>
                  <a:lnTo>
                    <a:pt x="95" y="181"/>
                  </a:lnTo>
                  <a:lnTo>
                    <a:pt x="98" y="179"/>
                  </a:lnTo>
                  <a:lnTo>
                    <a:pt x="99" y="179"/>
                  </a:lnTo>
                  <a:lnTo>
                    <a:pt x="106" y="178"/>
                  </a:lnTo>
                  <a:lnTo>
                    <a:pt x="112" y="177"/>
                  </a:lnTo>
                  <a:lnTo>
                    <a:pt x="120" y="174"/>
                  </a:lnTo>
                  <a:lnTo>
                    <a:pt x="130" y="171"/>
                  </a:lnTo>
                  <a:lnTo>
                    <a:pt x="149" y="164"/>
                  </a:lnTo>
                  <a:lnTo>
                    <a:pt x="169" y="153"/>
                  </a:lnTo>
                  <a:lnTo>
                    <a:pt x="179" y="147"/>
                  </a:lnTo>
                  <a:lnTo>
                    <a:pt x="188" y="141"/>
                  </a:lnTo>
                  <a:lnTo>
                    <a:pt x="197" y="135"/>
                  </a:lnTo>
                  <a:lnTo>
                    <a:pt x="205" y="129"/>
                  </a:lnTo>
                  <a:lnTo>
                    <a:pt x="210" y="123"/>
                  </a:lnTo>
                  <a:lnTo>
                    <a:pt x="216" y="117"/>
                  </a:lnTo>
                  <a:lnTo>
                    <a:pt x="218" y="111"/>
                  </a:lnTo>
                  <a:lnTo>
                    <a:pt x="219" y="105"/>
                  </a:lnTo>
                  <a:lnTo>
                    <a:pt x="219" y="98"/>
                  </a:lnTo>
                  <a:lnTo>
                    <a:pt x="217" y="92"/>
                  </a:lnTo>
                  <a:lnTo>
                    <a:pt x="214" y="88"/>
                  </a:lnTo>
                  <a:lnTo>
                    <a:pt x="212" y="84"/>
                  </a:lnTo>
                  <a:lnTo>
                    <a:pt x="210" y="80"/>
                  </a:lnTo>
                  <a:lnTo>
                    <a:pt x="208" y="76"/>
                  </a:lnTo>
                  <a:lnTo>
                    <a:pt x="207" y="72"/>
                  </a:lnTo>
                  <a:lnTo>
                    <a:pt x="206" y="68"/>
                  </a:lnTo>
                  <a:lnTo>
                    <a:pt x="201" y="67"/>
                  </a:lnTo>
                  <a:lnTo>
                    <a:pt x="196" y="67"/>
                  </a:lnTo>
                  <a:lnTo>
                    <a:pt x="191" y="65"/>
                  </a:lnTo>
                  <a:lnTo>
                    <a:pt x="188" y="63"/>
                  </a:lnTo>
                  <a:lnTo>
                    <a:pt x="184" y="61"/>
                  </a:lnTo>
                  <a:lnTo>
                    <a:pt x="182" y="57"/>
                  </a:lnTo>
                  <a:lnTo>
                    <a:pt x="180" y="54"/>
                  </a:lnTo>
                  <a:lnTo>
                    <a:pt x="179" y="49"/>
                  </a:lnTo>
                  <a:lnTo>
                    <a:pt x="140" y="49"/>
                  </a:lnTo>
                  <a:lnTo>
                    <a:pt x="138" y="47"/>
                  </a:lnTo>
                  <a:lnTo>
                    <a:pt x="136" y="44"/>
                  </a:lnTo>
                  <a:lnTo>
                    <a:pt x="136" y="39"/>
                  </a:lnTo>
                  <a:lnTo>
                    <a:pt x="136" y="36"/>
                  </a:lnTo>
                  <a:lnTo>
                    <a:pt x="139" y="27"/>
                  </a:lnTo>
                  <a:lnTo>
                    <a:pt x="140" y="18"/>
                  </a:lnTo>
                  <a:lnTo>
                    <a:pt x="124" y="14"/>
                  </a:lnTo>
                  <a:lnTo>
                    <a:pt x="110" y="11"/>
                  </a:lnTo>
                  <a:lnTo>
                    <a:pt x="104" y="11"/>
                  </a:lnTo>
                  <a:lnTo>
                    <a:pt x="97" y="12"/>
                  </a:lnTo>
                  <a:lnTo>
                    <a:pt x="91" y="15"/>
                  </a:lnTo>
                  <a:lnTo>
                    <a:pt x="86" y="18"/>
                  </a:lnTo>
                  <a:lnTo>
                    <a:pt x="96" y="10"/>
                  </a:lnTo>
                  <a:lnTo>
                    <a:pt x="104" y="5"/>
                  </a:lnTo>
                  <a:lnTo>
                    <a:pt x="108" y="3"/>
                  </a:lnTo>
                  <a:lnTo>
                    <a:pt x="113" y="1"/>
                  </a:lnTo>
                  <a:lnTo>
                    <a:pt x="119" y="0"/>
                  </a:lnTo>
                  <a:lnTo>
                    <a:pt x="127" y="0"/>
                  </a:lnTo>
                </a:path>
              </a:pathLst>
            </a:custGeom>
            <a:grpFill/>
            <a:ln w="9525" cmpd="sng">
              <a:noFill/>
              <a:prstDash val="solid"/>
              <a:round/>
              <a:headEnd/>
              <a:tailEnd/>
            </a:ln>
          </p:spPr>
          <p:txBody>
            <a:bodyPr/>
            <a:lstStyle/>
            <a:p>
              <a:endParaRPr lang="en-US" sz="2178"/>
            </a:p>
          </p:txBody>
        </p:sp>
        <p:sp>
          <p:nvSpPr>
            <p:cNvPr id="217" name="Freeform 281">
              <a:extLst>
                <a:ext uri="{FF2B5EF4-FFF2-40B4-BE49-F238E27FC236}">
                  <a16:creationId xmlns:a16="http://schemas.microsoft.com/office/drawing/2014/main" id="{ED644587-A0FE-4D5A-9C0F-D63659C6B400}"/>
                </a:ext>
              </a:extLst>
            </p:cNvPr>
            <p:cNvSpPr>
              <a:spLocks/>
            </p:cNvSpPr>
            <p:nvPr>
              <p:custDataLst>
                <p:tags r:id="rId208"/>
              </p:custDataLst>
            </p:nvPr>
          </p:nvSpPr>
          <p:spPr bwMode="auto">
            <a:xfrm>
              <a:off x="5995988" y="3349625"/>
              <a:ext cx="63500" cy="119063"/>
            </a:xfrm>
            <a:custGeom>
              <a:avLst/>
              <a:gdLst>
                <a:gd name="T0" fmla="*/ 41 w 141"/>
                <a:gd name="T1" fmla="*/ 228 h 228"/>
                <a:gd name="T2" fmla="*/ 36 w 141"/>
                <a:gd name="T3" fmla="*/ 220 h 228"/>
                <a:gd name="T4" fmla="*/ 29 w 141"/>
                <a:gd name="T5" fmla="*/ 208 h 228"/>
                <a:gd name="T6" fmla="*/ 22 w 141"/>
                <a:gd name="T7" fmla="*/ 194 h 228"/>
                <a:gd name="T8" fmla="*/ 16 w 141"/>
                <a:gd name="T9" fmla="*/ 178 h 228"/>
                <a:gd name="T10" fmla="*/ 10 w 141"/>
                <a:gd name="T11" fmla="*/ 163 h 228"/>
                <a:gd name="T12" fmla="*/ 5 w 141"/>
                <a:gd name="T13" fmla="*/ 148 h 228"/>
                <a:gd name="T14" fmla="*/ 2 w 141"/>
                <a:gd name="T15" fmla="*/ 135 h 228"/>
                <a:gd name="T16" fmla="*/ 0 w 141"/>
                <a:gd name="T17" fmla="*/ 123 h 228"/>
                <a:gd name="T18" fmla="*/ 2 w 141"/>
                <a:gd name="T19" fmla="*/ 104 h 228"/>
                <a:gd name="T20" fmla="*/ 4 w 141"/>
                <a:gd name="T21" fmla="*/ 87 h 228"/>
                <a:gd name="T22" fmla="*/ 6 w 141"/>
                <a:gd name="T23" fmla="*/ 70 h 228"/>
                <a:gd name="T24" fmla="*/ 9 w 141"/>
                <a:gd name="T25" fmla="*/ 55 h 228"/>
                <a:gd name="T26" fmla="*/ 18 w 141"/>
                <a:gd name="T27" fmla="*/ 28 h 228"/>
                <a:gd name="T28" fmla="*/ 28 w 141"/>
                <a:gd name="T29" fmla="*/ 0 h 228"/>
                <a:gd name="T30" fmla="*/ 45 w 141"/>
                <a:gd name="T31" fmla="*/ 16 h 228"/>
                <a:gd name="T32" fmla="*/ 62 w 141"/>
                <a:gd name="T33" fmla="*/ 28 h 228"/>
                <a:gd name="T34" fmla="*/ 76 w 141"/>
                <a:gd name="T35" fmla="*/ 37 h 228"/>
                <a:gd name="T36" fmla="*/ 89 w 141"/>
                <a:gd name="T37" fmla="*/ 48 h 228"/>
                <a:gd name="T38" fmla="*/ 95 w 141"/>
                <a:gd name="T39" fmla="*/ 55 h 228"/>
                <a:gd name="T40" fmla="*/ 101 w 141"/>
                <a:gd name="T41" fmla="*/ 63 h 228"/>
                <a:gd name="T42" fmla="*/ 107 w 141"/>
                <a:gd name="T43" fmla="*/ 74 h 228"/>
                <a:gd name="T44" fmla="*/ 114 w 141"/>
                <a:gd name="T45" fmla="*/ 86 h 228"/>
                <a:gd name="T46" fmla="*/ 120 w 141"/>
                <a:gd name="T47" fmla="*/ 100 h 228"/>
                <a:gd name="T48" fmla="*/ 127 w 141"/>
                <a:gd name="T49" fmla="*/ 117 h 228"/>
                <a:gd name="T50" fmla="*/ 133 w 141"/>
                <a:gd name="T51" fmla="*/ 138 h 228"/>
                <a:gd name="T52" fmla="*/ 141 w 141"/>
                <a:gd name="T53" fmla="*/ 161 h 228"/>
                <a:gd name="T54" fmla="*/ 140 w 141"/>
                <a:gd name="T55" fmla="*/ 169 h 228"/>
                <a:gd name="T56" fmla="*/ 138 w 141"/>
                <a:gd name="T57" fmla="*/ 177 h 228"/>
                <a:gd name="T58" fmla="*/ 135 w 141"/>
                <a:gd name="T59" fmla="*/ 186 h 228"/>
                <a:gd name="T60" fmla="*/ 131 w 141"/>
                <a:gd name="T61" fmla="*/ 192 h 228"/>
                <a:gd name="T62" fmla="*/ 127 w 141"/>
                <a:gd name="T63" fmla="*/ 199 h 228"/>
                <a:gd name="T64" fmla="*/ 121 w 141"/>
                <a:gd name="T65" fmla="*/ 204 h 228"/>
                <a:gd name="T66" fmla="*/ 115 w 141"/>
                <a:gd name="T67" fmla="*/ 209 h 228"/>
                <a:gd name="T68" fmla="*/ 108 w 141"/>
                <a:gd name="T69" fmla="*/ 213 h 228"/>
                <a:gd name="T70" fmla="*/ 100 w 141"/>
                <a:gd name="T71" fmla="*/ 217 h 228"/>
                <a:gd name="T72" fmla="*/ 93 w 141"/>
                <a:gd name="T73" fmla="*/ 220 h 228"/>
                <a:gd name="T74" fmla="*/ 85 w 141"/>
                <a:gd name="T75" fmla="*/ 223 h 228"/>
                <a:gd name="T76" fmla="*/ 76 w 141"/>
                <a:gd name="T77" fmla="*/ 225 h 228"/>
                <a:gd name="T78" fmla="*/ 59 w 141"/>
                <a:gd name="T79" fmla="*/ 227 h 228"/>
                <a:gd name="T80" fmla="*/ 41 w 141"/>
                <a:gd name="T81" fmla="*/ 228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41" h="228">
                  <a:moveTo>
                    <a:pt x="41" y="228"/>
                  </a:moveTo>
                  <a:lnTo>
                    <a:pt x="36" y="220"/>
                  </a:lnTo>
                  <a:lnTo>
                    <a:pt x="29" y="208"/>
                  </a:lnTo>
                  <a:lnTo>
                    <a:pt x="22" y="194"/>
                  </a:lnTo>
                  <a:lnTo>
                    <a:pt x="16" y="178"/>
                  </a:lnTo>
                  <a:lnTo>
                    <a:pt x="10" y="163"/>
                  </a:lnTo>
                  <a:lnTo>
                    <a:pt x="5" y="148"/>
                  </a:lnTo>
                  <a:lnTo>
                    <a:pt x="2" y="135"/>
                  </a:lnTo>
                  <a:lnTo>
                    <a:pt x="0" y="123"/>
                  </a:lnTo>
                  <a:lnTo>
                    <a:pt x="2" y="104"/>
                  </a:lnTo>
                  <a:lnTo>
                    <a:pt x="4" y="87"/>
                  </a:lnTo>
                  <a:lnTo>
                    <a:pt x="6" y="70"/>
                  </a:lnTo>
                  <a:lnTo>
                    <a:pt x="9" y="55"/>
                  </a:lnTo>
                  <a:lnTo>
                    <a:pt x="18" y="28"/>
                  </a:lnTo>
                  <a:lnTo>
                    <a:pt x="28" y="0"/>
                  </a:lnTo>
                  <a:lnTo>
                    <a:pt x="45" y="16"/>
                  </a:lnTo>
                  <a:lnTo>
                    <a:pt x="62" y="28"/>
                  </a:lnTo>
                  <a:lnTo>
                    <a:pt x="76" y="37"/>
                  </a:lnTo>
                  <a:lnTo>
                    <a:pt x="89" y="48"/>
                  </a:lnTo>
                  <a:lnTo>
                    <a:pt x="95" y="55"/>
                  </a:lnTo>
                  <a:lnTo>
                    <a:pt x="101" y="63"/>
                  </a:lnTo>
                  <a:lnTo>
                    <a:pt x="107" y="74"/>
                  </a:lnTo>
                  <a:lnTo>
                    <a:pt x="114" y="86"/>
                  </a:lnTo>
                  <a:lnTo>
                    <a:pt x="120" y="100"/>
                  </a:lnTo>
                  <a:lnTo>
                    <a:pt x="127" y="117"/>
                  </a:lnTo>
                  <a:lnTo>
                    <a:pt x="133" y="138"/>
                  </a:lnTo>
                  <a:lnTo>
                    <a:pt x="141" y="161"/>
                  </a:lnTo>
                  <a:lnTo>
                    <a:pt x="140" y="169"/>
                  </a:lnTo>
                  <a:lnTo>
                    <a:pt x="138" y="177"/>
                  </a:lnTo>
                  <a:lnTo>
                    <a:pt x="135" y="186"/>
                  </a:lnTo>
                  <a:lnTo>
                    <a:pt x="131" y="192"/>
                  </a:lnTo>
                  <a:lnTo>
                    <a:pt x="127" y="199"/>
                  </a:lnTo>
                  <a:lnTo>
                    <a:pt x="121" y="204"/>
                  </a:lnTo>
                  <a:lnTo>
                    <a:pt x="115" y="209"/>
                  </a:lnTo>
                  <a:lnTo>
                    <a:pt x="108" y="213"/>
                  </a:lnTo>
                  <a:lnTo>
                    <a:pt x="100" y="217"/>
                  </a:lnTo>
                  <a:lnTo>
                    <a:pt x="93" y="220"/>
                  </a:lnTo>
                  <a:lnTo>
                    <a:pt x="85" y="223"/>
                  </a:lnTo>
                  <a:lnTo>
                    <a:pt x="76" y="225"/>
                  </a:lnTo>
                  <a:lnTo>
                    <a:pt x="59" y="227"/>
                  </a:lnTo>
                  <a:lnTo>
                    <a:pt x="41" y="228"/>
                  </a:lnTo>
                </a:path>
              </a:pathLst>
            </a:custGeom>
            <a:grpFill/>
            <a:ln w="9525" cmpd="sng">
              <a:noFill/>
              <a:prstDash val="solid"/>
              <a:round/>
              <a:headEnd/>
              <a:tailEnd/>
            </a:ln>
          </p:spPr>
          <p:txBody>
            <a:bodyPr/>
            <a:lstStyle/>
            <a:p>
              <a:endParaRPr lang="en-US" sz="2178"/>
            </a:p>
          </p:txBody>
        </p:sp>
        <p:grpSp>
          <p:nvGrpSpPr>
            <p:cNvPr id="218" name="Group 282">
              <a:extLst>
                <a:ext uri="{FF2B5EF4-FFF2-40B4-BE49-F238E27FC236}">
                  <a16:creationId xmlns:a16="http://schemas.microsoft.com/office/drawing/2014/main" id="{3A423E88-DA93-4270-A137-40B226762736}"/>
                </a:ext>
              </a:extLst>
            </p:cNvPr>
            <p:cNvGrpSpPr>
              <a:grpSpLocks/>
            </p:cNvGrpSpPr>
            <p:nvPr>
              <p:custDataLst>
                <p:tags r:id="rId209"/>
              </p:custDataLst>
            </p:nvPr>
          </p:nvGrpSpPr>
          <p:grpSpPr bwMode="auto">
            <a:xfrm>
              <a:off x="6935788" y="3060700"/>
              <a:ext cx="233362" cy="439738"/>
              <a:chOff x="5062" y="2295"/>
              <a:chExt cx="177" cy="279"/>
            </a:xfrm>
            <a:grpFill/>
          </p:grpSpPr>
          <p:sp>
            <p:nvSpPr>
              <p:cNvPr id="463" name="Freeform 283">
                <a:extLst>
                  <a:ext uri="{FF2B5EF4-FFF2-40B4-BE49-F238E27FC236}">
                    <a16:creationId xmlns:a16="http://schemas.microsoft.com/office/drawing/2014/main" id="{ADAAC77F-6DEC-402C-984A-5303937753CB}"/>
                  </a:ext>
                </a:extLst>
              </p:cNvPr>
              <p:cNvSpPr>
                <a:spLocks/>
              </p:cNvSpPr>
              <p:nvPr/>
            </p:nvSpPr>
            <p:spPr bwMode="auto">
              <a:xfrm>
                <a:off x="5154" y="2449"/>
                <a:ext cx="19" cy="37"/>
              </a:xfrm>
              <a:custGeom>
                <a:avLst/>
                <a:gdLst>
                  <a:gd name="T0" fmla="*/ 39 w 60"/>
                  <a:gd name="T1" fmla="*/ 110 h 110"/>
                  <a:gd name="T2" fmla="*/ 42 w 60"/>
                  <a:gd name="T3" fmla="*/ 109 h 110"/>
                  <a:gd name="T4" fmla="*/ 46 w 60"/>
                  <a:gd name="T5" fmla="*/ 106 h 110"/>
                  <a:gd name="T6" fmla="*/ 49 w 60"/>
                  <a:gd name="T7" fmla="*/ 101 h 110"/>
                  <a:gd name="T8" fmla="*/ 52 w 60"/>
                  <a:gd name="T9" fmla="*/ 96 h 110"/>
                  <a:gd name="T10" fmla="*/ 54 w 60"/>
                  <a:gd name="T11" fmla="*/ 90 h 110"/>
                  <a:gd name="T12" fmla="*/ 57 w 60"/>
                  <a:gd name="T13" fmla="*/ 84 h 110"/>
                  <a:gd name="T14" fmla="*/ 59 w 60"/>
                  <a:gd name="T15" fmla="*/ 78 h 110"/>
                  <a:gd name="T16" fmla="*/ 60 w 60"/>
                  <a:gd name="T17" fmla="*/ 73 h 110"/>
                  <a:gd name="T18" fmla="*/ 59 w 60"/>
                  <a:gd name="T19" fmla="*/ 60 h 110"/>
                  <a:gd name="T20" fmla="*/ 58 w 60"/>
                  <a:gd name="T21" fmla="*/ 48 h 110"/>
                  <a:gd name="T22" fmla="*/ 57 w 60"/>
                  <a:gd name="T23" fmla="*/ 38 h 110"/>
                  <a:gd name="T24" fmla="*/ 54 w 60"/>
                  <a:gd name="T25" fmla="*/ 29 h 110"/>
                  <a:gd name="T26" fmla="*/ 51 w 60"/>
                  <a:gd name="T27" fmla="*/ 21 h 110"/>
                  <a:gd name="T28" fmla="*/ 48 w 60"/>
                  <a:gd name="T29" fmla="*/ 13 h 110"/>
                  <a:gd name="T30" fmla="*/ 45 w 60"/>
                  <a:gd name="T31" fmla="*/ 6 h 110"/>
                  <a:gd name="T32" fmla="*/ 39 w 60"/>
                  <a:gd name="T33" fmla="*/ 0 h 110"/>
                  <a:gd name="T34" fmla="*/ 35 w 60"/>
                  <a:gd name="T35" fmla="*/ 3 h 110"/>
                  <a:gd name="T36" fmla="*/ 30 w 60"/>
                  <a:gd name="T37" fmla="*/ 8 h 110"/>
                  <a:gd name="T38" fmla="*/ 27 w 60"/>
                  <a:gd name="T39" fmla="*/ 13 h 110"/>
                  <a:gd name="T40" fmla="*/ 24 w 60"/>
                  <a:gd name="T41" fmla="*/ 18 h 110"/>
                  <a:gd name="T42" fmla="*/ 18 w 60"/>
                  <a:gd name="T43" fmla="*/ 29 h 110"/>
                  <a:gd name="T44" fmla="*/ 15 w 60"/>
                  <a:gd name="T45" fmla="*/ 40 h 110"/>
                  <a:gd name="T46" fmla="*/ 10 w 60"/>
                  <a:gd name="T47" fmla="*/ 51 h 110"/>
                  <a:gd name="T48" fmla="*/ 7 w 60"/>
                  <a:gd name="T49" fmla="*/ 62 h 110"/>
                  <a:gd name="T50" fmla="*/ 6 w 60"/>
                  <a:gd name="T51" fmla="*/ 66 h 110"/>
                  <a:gd name="T52" fmla="*/ 4 w 60"/>
                  <a:gd name="T53" fmla="*/ 69 h 110"/>
                  <a:gd name="T54" fmla="*/ 2 w 60"/>
                  <a:gd name="T55" fmla="*/ 72 h 110"/>
                  <a:gd name="T56" fmla="*/ 0 w 60"/>
                  <a:gd name="T57" fmla="*/ 73 h 110"/>
                  <a:gd name="T58" fmla="*/ 1 w 60"/>
                  <a:gd name="T59" fmla="*/ 78 h 110"/>
                  <a:gd name="T60" fmla="*/ 3 w 60"/>
                  <a:gd name="T61" fmla="*/ 84 h 110"/>
                  <a:gd name="T62" fmla="*/ 7 w 60"/>
                  <a:gd name="T63" fmla="*/ 90 h 110"/>
                  <a:gd name="T64" fmla="*/ 12 w 60"/>
                  <a:gd name="T65" fmla="*/ 96 h 110"/>
                  <a:gd name="T66" fmla="*/ 18 w 60"/>
                  <a:gd name="T67" fmla="*/ 101 h 110"/>
                  <a:gd name="T68" fmla="*/ 25 w 60"/>
                  <a:gd name="T69" fmla="*/ 106 h 110"/>
                  <a:gd name="T70" fmla="*/ 32 w 60"/>
                  <a:gd name="T71" fmla="*/ 109 h 110"/>
                  <a:gd name="T72" fmla="*/ 39 w 60"/>
                  <a:gd name="T73" fmla="*/ 110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0" h="110">
                    <a:moveTo>
                      <a:pt x="39" y="110"/>
                    </a:moveTo>
                    <a:lnTo>
                      <a:pt x="42" y="109"/>
                    </a:lnTo>
                    <a:lnTo>
                      <a:pt x="46" y="106"/>
                    </a:lnTo>
                    <a:lnTo>
                      <a:pt x="49" y="101"/>
                    </a:lnTo>
                    <a:lnTo>
                      <a:pt x="52" y="96"/>
                    </a:lnTo>
                    <a:lnTo>
                      <a:pt x="54" y="90"/>
                    </a:lnTo>
                    <a:lnTo>
                      <a:pt x="57" y="84"/>
                    </a:lnTo>
                    <a:lnTo>
                      <a:pt x="59" y="78"/>
                    </a:lnTo>
                    <a:lnTo>
                      <a:pt x="60" y="73"/>
                    </a:lnTo>
                    <a:lnTo>
                      <a:pt x="59" y="60"/>
                    </a:lnTo>
                    <a:lnTo>
                      <a:pt x="58" y="48"/>
                    </a:lnTo>
                    <a:lnTo>
                      <a:pt x="57" y="38"/>
                    </a:lnTo>
                    <a:lnTo>
                      <a:pt x="54" y="29"/>
                    </a:lnTo>
                    <a:lnTo>
                      <a:pt x="51" y="21"/>
                    </a:lnTo>
                    <a:lnTo>
                      <a:pt x="48" y="13"/>
                    </a:lnTo>
                    <a:lnTo>
                      <a:pt x="45" y="6"/>
                    </a:lnTo>
                    <a:lnTo>
                      <a:pt x="39" y="0"/>
                    </a:lnTo>
                    <a:lnTo>
                      <a:pt x="35" y="3"/>
                    </a:lnTo>
                    <a:lnTo>
                      <a:pt x="30" y="8"/>
                    </a:lnTo>
                    <a:lnTo>
                      <a:pt x="27" y="13"/>
                    </a:lnTo>
                    <a:lnTo>
                      <a:pt x="24" y="18"/>
                    </a:lnTo>
                    <a:lnTo>
                      <a:pt x="18" y="29"/>
                    </a:lnTo>
                    <a:lnTo>
                      <a:pt x="15" y="40"/>
                    </a:lnTo>
                    <a:lnTo>
                      <a:pt x="10" y="51"/>
                    </a:lnTo>
                    <a:lnTo>
                      <a:pt x="7" y="62"/>
                    </a:lnTo>
                    <a:lnTo>
                      <a:pt x="6" y="66"/>
                    </a:lnTo>
                    <a:lnTo>
                      <a:pt x="4" y="69"/>
                    </a:lnTo>
                    <a:lnTo>
                      <a:pt x="2" y="72"/>
                    </a:lnTo>
                    <a:lnTo>
                      <a:pt x="0" y="73"/>
                    </a:lnTo>
                    <a:lnTo>
                      <a:pt x="1" y="78"/>
                    </a:lnTo>
                    <a:lnTo>
                      <a:pt x="3" y="84"/>
                    </a:lnTo>
                    <a:lnTo>
                      <a:pt x="7" y="90"/>
                    </a:lnTo>
                    <a:lnTo>
                      <a:pt x="12" y="96"/>
                    </a:lnTo>
                    <a:lnTo>
                      <a:pt x="18" y="101"/>
                    </a:lnTo>
                    <a:lnTo>
                      <a:pt x="25" y="106"/>
                    </a:lnTo>
                    <a:lnTo>
                      <a:pt x="32" y="109"/>
                    </a:lnTo>
                    <a:lnTo>
                      <a:pt x="39" y="110"/>
                    </a:lnTo>
                  </a:path>
                </a:pathLst>
              </a:custGeom>
              <a:grpFill/>
              <a:ln w="9525" cmpd="sng">
                <a:noFill/>
                <a:prstDash val="solid"/>
                <a:round/>
                <a:headEnd/>
                <a:tailEnd/>
              </a:ln>
            </p:spPr>
            <p:txBody>
              <a:bodyPr/>
              <a:lstStyle/>
              <a:p>
                <a:endParaRPr lang="en-US" sz="2178"/>
              </a:p>
            </p:txBody>
          </p:sp>
          <p:sp>
            <p:nvSpPr>
              <p:cNvPr id="464" name="Freeform 284">
                <a:extLst>
                  <a:ext uri="{FF2B5EF4-FFF2-40B4-BE49-F238E27FC236}">
                    <a16:creationId xmlns:a16="http://schemas.microsoft.com/office/drawing/2014/main" id="{2BB2743D-B976-4799-99C8-71FD3098FA01}"/>
                  </a:ext>
                </a:extLst>
              </p:cNvPr>
              <p:cNvSpPr>
                <a:spLocks/>
              </p:cNvSpPr>
              <p:nvPr/>
            </p:nvSpPr>
            <p:spPr bwMode="auto">
              <a:xfrm>
                <a:off x="5189" y="2422"/>
                <a:ext cx="24" cy="25"/>
              </a:xfrm>
              <a:custGeom>
                <a:avLst/>
                <a:gdLst>
                  <a:gd name="T0" fmla="*/ 0 w 72"/>
                  <a:gd name="T1" fmla="*/ 13 h 75"/>
                  <a:gd name="T2" fmla="*/ 8 w 72"/>
                  <a:gd name="T3" fmla="*/ 18 h 75"/>
                  <a:gd name="T4" fmla="*/ 15 w 72"/>
                  <a:gd name="T5" fmla="*/ 25 h 75"/>
                  <a:gd name="T6" fmla="*/ 23 w 72"/>
                  <a:gd name="T7" fmla="*/ 32 h 75"/>
                  <a:gd name="T8" fmla="*/ 31 w 72"/>
                  <a:gd name="T9" fmla="*/ 40 h 75"/>
                  <a:gd name="T10" fmla="*/ 37 w 72"/>
                  <a:gd name="T11" fmla="*/ 48 h 75"/>
                  <a:gd name="T12" fmla="*/ 42 w 72"/>
                  <a:gd name="T13" fmla="*/ 57 h 75"/>
                  <a:gd name="T14" fmla="*/ 45 w 72"/>
                  <a:gd name="T15" fmla="*/ 65 h 75"/>
                  <a:gd name="T16" fmla="*/ 46 w 72"/>
                  <a:gd name="T17" fmla="*/ 75 h 75"/>
                  <a:gd name="T18" fmla="*/ 72 w 72"/>
                  <a:gd name="T19" fmla="*/ 75 h 75"/>
                  <a:gd name="T20" fmla="*/ 65 w 72"/>
                  <a:gd name="T21" fmla="*/ 50 h 75"/>
                  <a:gd name="T22" fmla="*/ 60 w 72"/>
                  <a:gd name="T23" fmla="*/ 34 h 75"/>
                  <a:gd name="T24" fmla="*/ 60 w 72"/>
                  <a:gd name="T25" fmla="*/ 27 h 75"/>
                  <a:gd name="T26" fmla="*/ 63 w 72"/>
                  <a:gd name="T27" fmla="*/ 19 h 75"/>
                  <a:gd name="T28" fmla="*/ 67 w 72"/>
                  <a:gd name="T29" fmla="*/ 11 h 75"/>
                  <a:gd name="T30" fmla="*/ 72 w 72"/>
                  <a:gd name="T31" fmla="*/ 1 h 75"/>
                  <a:gd name="T32" fmla="*/ 52 w 72"/>
                  <a:gd name="T33" fmla="*/ 0 h 75"/>
                  <a:gd name="T34" fmla="*/ 32 w 72"/>
                  <a:gd name="T35" fmla="*/ 0 h 75"/>
                  <a:gd name="T36" fmla="*/ 22 w 72"/>
                  <a:gd name="T37" fmla="*/ 1 h 75"/>
                  <a:gd name="T38" fmla="*/ 13 w 72"/>
                  <a:gd name="T39" fmla="*/ 3 h 75"/>
                  <a:gd name="T40" fmla="*/ 9 w 72"/>
                  <a:gd name="T41" fmla="*/ 5 h 75"/>
                  <a:gd name="T42" fmla="*/ 6 w 72"/>
                  <a:gd name="T43" fmla="*/ 7 h 75"/>
                  <a:gd name="T44" fmla="*/ 2 w 72"/>
                  <a:gd name="T45" fmla="*/ 10 h 75"/>
                  <a:gd name="T46" fmla="*/ 0 w 72"/>
                  <a:gd name="T47" fmla="*/ 13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2" h="75">
                    <a:moveTo>
                      <a:pt x="0" y="13"/>
                    </a:moveTo>
                    <a:lnTo>
                      <a:pt x="8" y="18"/>
                    </a:lnTo>
                    <a:lnTo>
                      <a:pt x="15" y="25"/>
                    </a:lnTo>
                    <a:lnTo>
                      <a:pt x="23" y="32"/>
                    </a:lnTo>
                    <a:lnTo>
                      <a:pt x="31" y="40"/>
                    </a:lnTo>
                    <a:lnTo>
                      <a:pt x="37" y="48"/>
                    </a:lnTo>
                    <a:lnTo>
                      <a:pt x="42" y="57"/>
                    </a:lnTo>
                    <a:lnTo>
                      <a:pt x="45" y="65"/>
                    </a:lnTo>
                    <a:lnTo>
                      <a:pt x="46" y="75"/>
                    </a:lnTo>
                    <a:lnTo>
                      <a:pt x="72" y="75"/>
                    </a:lnTo>
                    <a:lnTo>
                      <a:pt x="65" y="50"/>
                    </a:lnTo>
                    <a:lnTo>
                      <a:pt x="60" y="34"/>
                    </a:lnTo>
                    <a:lnTo>
                      <a:pt x="60" y="27"/>
                    </a:lnTo>
                    <a:lnTo>
                      <a:pt x="63" y="19"/>
                    </a:lnTo>
                    <a:lnTo>
                      <a:pt x="67" y="11"/>
                    </a:lnTo>
                    <a:lnTo>
                      <a:pt x="72" y="1"/>
                    </a:lnTo>
                    <a:lnTo>
                      <a:pt x="52" y="0"/>
                    </a:lnTo>
                    <a:lnTo>
                      <a:pt x="32" y="0"/>
                    </a:lnTo>
                    <a:lnTo>
                      <a:pt x="22" y="1"/>
                    </a:lnTo>
                    <a:lnTo>
                      <a:pt x="13" y="3"/>
                    </a:lnTo>
                    <a:lnTo>
                      <a:pt x="9" y="5"/>
                    </a:lnTo>
                    <a:lnTo>
                      <a:pt x="6" y="7"/>
                    </a:lnTo>
                    <a:lnTo>
                      <a:pt x="2" y="10"/>
                    </a:lnTo>
                    <a:lnTo>
                      <a:pt x="0" y="13"/>
                    </a:lnTo>
                  </a:path>
                </a:pathLst>
              </a:custGeom>
              <a:grpFill/>
              <a:ln w="9525" cmpd="sng">
                <a:noFill/>
                <a:prstDash val="solid"/>
                <a:round/>
                <a:headEnd/>
                <a:tailEnd/>
              </a:ln>
            </p:spPr>
            <p:txBody>
              <a:bodyPr/>
              <a:lstStyle/>
              <a:p>
                <a:endParaRPr lang="en-US" sz="2178"/>
              </a:p>
            </p:txBody>
          </p:sp>
          <p:sp>
            <p:nvSpPr>
              <p:cNvPr id="465" name="Freeform 285">
                <a:extLst>
                  <a:ext uri="{FF2B5EF4-FFF2-40B4-BE49-F238E27FC236}">
                    <a16:creationId xmlns:a16="http://schemas.microsoft.com/office/drawing/2014/main" id="{48FF3DDE-BA45-49AE-BE0F-D4B23CF41451}"/>
                  </a:ext>
                </a:extLst>
              </p:cNvPr>
              <p:cNvSpPr>
                <a:spLocks/>
              </p:cNvSpPr>
              <p:nvPr/>
            </p:nvSpPr>
            <p:spPr bwMode="auto">
              <a:xfrm>
                <a:off x="5160" y="2389"/>
                <a:ext cx="5" cy="16"/>
              </a:xfrm>
              <a:custGeom>
                <a:avLst/>
                <a:gdLst>
                  <a:gd name="T0" fmla="*/ 15 w 15"/>
                  <a:gd name="T1" fmla="*/ 49 h 49"/>
                  <a:gd name="T2" fmla="*/ 15 w 15"/>
                  <a:gd name="T3" fmla="*/ 33 h 49"/>
                  <a:gd name="T4" fmla="*/ 15 w 15"/>
                  <a:gd name="T5" fmla="*/ 19 h 49"/>
                  <a:gd name="T6" fmla="*/ 14 w 15"/>
                  <a:gd name="T7" fmla="*/ 13 h 49"/>
                  <a:gd name="T8" fmla="*/ 13 w 15"/>
                  <a:gd name="T9" fmla="*/ 7 h 49"/>
                  <a:gd name="T10" fmla="*/ 11 w 15"/>
                  <a:gd name="T11" fmla="*/ 3 h 49"/>
                  <a:gd name="T12" fmla="*/ 9 w 15"/>
                  <a:gd name="T13" fmla="*/ 0 h 49"/>
                  <a:gd name="T14" fmla="*/ 4 w 15"/>
                  <a:gd name="T15" fmla="*/ 7 h 49"/>
                  <a:gd name="T16" fmla="*/ 2 w 15"/>
                  <a:gd name="T17" fmla="*/ 15 h 49"/>
                  <a:gd name="T18" fmla="*/ 0 w 15"/>
                  <a:gd name="T19" fmla="*/ 23 h 49"/>
                  <a:gd name="T20" fmla="*/ 0 w 15"/>
                  <a:gd name="T21" fmla="*/ 30 h 49"/>
                  <a:gd name="T22" fmla="*/ 1 w 15"/>
                  <a:gd name="T23" fmla="*/ 36 h 49"/>
                  <a:gd name="T24" fmla="*/ 4 w 15"/>
                  <a:gd name="T25" fmla="*/ 42 h 49"/>
                  <a:gd name="T26" fmla="*/ 7 w 15"/>
                  <a:gd name="T27" fmla="*/ 44 h 49"/>
                  <a:gd name="T28" fmla="*/ 9 w 15"/>
                  <a:gd name="T29" fmla="*/ 46 h 49"/>
                  <a:gd name="T30" fmla="*/ 12 w 15"/>
                  <a:gd name="T31" fmla="*/ 48 h 49"/>
                  <a:gd name="T32" fmla="*/ 15 w 15"/>
                  <a:gd name="T33" fmla="*/ 49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5" h="49">
                    <a:moveTo>
                      <a:pt x="15" y="49"/>
                    </a:moveTo>
                    <a:lnTo>
                      <a:pt x="15" y="33"/>
                    </a:lnTo>
                    <a:lnTo>
                      <a:pt x="15" y="19"/>
                    </a:lnTo>
                    <a:lnTo>
                      <a:pt x="14" y="13"/>
                    </a:lnTo>
                    <a:lnTo>
                      <a:pt x="13" y="7"/>
                    </a:lnTo>
                    <a:lnTo>
                      <a:pt x="11" y="3"/>
                    </a:lnTo>
                    <a:lnTo>
                      <a:pt x="9" y="0"/>
                    </a:lnTo>
                    <a:lnTo>
                      <a:pt x="4" y="7"/>
                    </a:lnTo>
                    <a:lnTo>
                      <a:pt x="2" y="15"/>
                    </a:lnTo>
                    <a:lnTo>
                      <a:pt x="0" y="23"/>
                    </a:lnTo>
                    <a:lnTo>
                      <a:pt x="0" y="30"/>
                    </a:lnTo>
                    <a:lnTo>
                      <a:pt x="1" y="36"/>
                    </a:lnTo>
                    <a:lnTo>
                      <a:pt x="4" y="42"/>
                    </a:lnTo>
                    <a:lnTo>
                      <a:pt x="7" y="44"/>
                    </a:lnTo>
                    <a:lnTo>
                      <a:pt x="9" y="46"/>
                    </a:lnTo>
                    <a:lnTo>
                      <a:pt x="12" y="48"/>
                    </a:lnTo>
                    <a:lnTo>
                      <a:pt x="15" y="49"/>
                    </a:lnTo>
                  </a:path>
                </a:pathLst>
              </a:custGeom>
              <a:grpFill/>
              <a:ln w="9525" cmpd="sng">
                <a:noFill/>
                <a:prstDash val="solid"/>
                <a:round/>
                <a:headEnd/>
                <a:tailEnd/>
              </a:ln>
            </p:spPr>
            <p:txBody>
              <a:bodyPr/>
              <a:lstStyle/>
              <a:p>
                <a:endParaRPr lang="en-US" sz="2178"/>
              </a:p>
            </p:txBody>
          </p:sp>
          <p:sp>
            <p:nvSpPr>
              <p:cNvPr id="466" name="Freeform 286">
                <a:extLst>
                  <a:ext uri="{FF2B5EF4-FFF2-40B4-BE49-F238E27FC236}">
                    <a16:creationId xmlns:a16="http://schemas.microsoft.com/office/drawing/2014/main" id="{0D71D374-30AC-4BFF-B436-F605F6DB56D1}"/>
                  </a:ext>
                </a:extLst>
              </p:cNvPr>
              <p:cNvSpPr>
                <a:spLocks/>
              </p:cNvSpPr>
              <p:nvPr/>
            </p:nvSpPr>
            <p:spPr bwMode="auto">
              <a:xfrm>
                <a:off x="5139" y="2387"/>
                <a:ext cx="15" cy="13"/>
              </a:xfrm>
              <a:custGeom>
                <a:avLst/>
                <a:gdLst>
                  <a:gd name="T0" fmla="*/ 20 w 47"/>
                  <a:gd name="T1" fmla="*/ 6 h 40"/>
                  <a:gd name="T2" fmla="*/ 0 w 47"/>
                  <a:gd name="T3" fmla="*/ 37 h 40"/>
                  <a:gd name="T4" fmla="*/ 6 w 47"/>
                  <a:gd name="T5" fmla="*/ 39 h 40"/>
                  <a:gd name="T6" fmla="*/ 12 w 47"/>
                  <a:gd name="T7" fmla="*/ 40 h 40"/>
                  <a:gd name="T8" fmla="*/ 19 w 47"/>
                  <a:gd name="T9" fmla="*/ 39 h 40"/>
                  <a:gd name="T10" fmla="*/ 26 w 47"/>
                  <a:gd name="T11" fmla="*/ 38 h 40"/>
                  <a:gd name="T12" fmla="*/ 32 w 47"/>
                  <a:gd name="T13" fmla="*/ 36 h 40"/>
                  <a:gd name="T14" fmla="*/ 39 w 47"/>
                  <a:gd name="T15" fmla="*/ 33 h 40"/>
                  <a:gd name="T16" fmla="*/ 43 w 47"/>
                  <a:gd name="T17" fmla="*/ 30 h 40"/>
                  <a:gd name="T18" fmla="*/ 47 w 47"/>
                  <a:gd name="T19" fmla="*/ 25 h 40"/>
                  <a:gd name="T20" fmla="*/ 47 w 47"/>
                  <a:gd name="T21" fmla="*/ 0 h 40"/>
                  <a:gd name="T22" fmla="*/ 41 w 47"/>
                  <a:gd name="T23" fmla="*/ 0 h 40"/>
                  <a:gd name="T24" fmla="*/ 33 w 47"/>
                  <a:gd name="T25" fmla="*/ 1 h 40"/>
                  <a:gd name="T26" fmla="*/ 26 w 47"/>
                  <a:gd name="T27" fmla="*/ 3 h 40"/>
                  <a:gd name="T28" fmla="*/ 20 w 47"/>
                  <a:gd name="T29" fmla="*/ 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7" h="40">
                    <a:moveTo>
                      <a:pt x="20" y="6"/>
                    </a:moveTo>
                    <a:lnTo>
                      <a:pt x="0" y="37"/>
                    </a:lnTo>
                    <a:lnTo>
                      <a:pt x="6" y="39"/>
                    </a:lnTo>
                    <a:lnTo>
                      <a:pt x="12" y="40"/>
                    </a:lnTo>
                    <a:lnTo>
                      <a:pt x="19" y="39"/>
                    </a:lnTo>
                    <a:lnTo>
                      <a:pt x="26" y="38"/>
                    </a:lnTo>
                    <a:lnTo>
                      <a:pt x="32" y="36"/>
                    </a:lnTo>
                    <a:lnTo>
                      <a:pt x="39" y="33"/>
                    </a:lnTo>
                    <a:lnTo>
                      <a:pt x="43" y="30"/>
                    </a:lnTo>
                    <a:lnTo>
                      <a:pt x="47" y="25"/>
                    </a:lnTo>
                    <a:lnTo>
                      <a:pt x="47" y="0"/>
                    </a:lnTo>
                    <a:lnTo>
                      <a:pt x="41" y="0"/>
                    </a:lnTo>
                    <a:lnTo>
                      <a:pt x="33" y="1"/>
                    </a:lnTo>
                    <a:lnTo>
                      <a:pt x="26" y="3"/>
                    </a:lnTo>
                    <a:lnTo>
                      <a:pt x="20" y="6"/>
                    </a:lnTo>
                  </a:path>
                </a:pathLst>
              </a:custGeom>
              <a:grpFill/>
              <a:ln w="9525" cmpd="sng">
                <a:noFill/>
                <a:prstDash val="solid"/>
                <a:round/>
                <a:headEnd/>
                <a:tailEnd/>
              </a:ln>
            </p:spPr>
            <p:txBody>
              <a:bodyPr/>
              <a:lstStyle/>
              <a:p>
                <a:endParaRPr lang="en-US" sz="2178"/>
              </a:p>
            </p:txBody>
          </p:sp>
          <p:sp>
            <p:nvSpPr>
              <p:cNvPr id="467" name="Freeform 287">
                <a:extLst>
                  <a:ext uri="{FF2B5EF4-FFF2-40B4-BE49-F238E27FC236}">
                    <a16:creationId xmlns:a16="http://schemas.microsoft.com/office/drawing/2014/main" id="{EE998D6E-4BF1-4860-BF67-9173A74FD129}"/>
                  </a:ext>
                </a:extLst>
              </p:cNvPr>
              <p:cNvSpPr>
                <a:spLocks/>
              </p:cNvSpPr>
              <p:nvPr/>
            </p:nvSpPr>
            <p:spPr bwMode="auto">
              <a:xfrm>
                <a:off x="5184" y="2465"/>
                <a:ext cx="13" cy="10"/>
              </a:xfrm>
              <a:custGeom>
                <a:avLst/>
                <a:gdLst>
                  <a:gd name="T0" fmla="*/ 0 w 39"/>
                  <a:gd name="T1" fmla="*/ 0 h 31"/>
                  <a:gd name="T2" fmla="*/ 3 w 39"/>
                  <a:gd name="T3" fmla="*/ 8 h 31"/>
                  <a:gd name="T4" fmla="*/ 6 w 39"/>
                  <a:gd name="T5" fmla="*/ 13 h 31"/>
                  <a:gd name="T6" fmla="*/ 12 w 39"/>
                  <a:gd name="T7" fmla="*/ 19 h 31"/>
                  <a:gd name="T8" fmla="*/ 17 w 39"/>
                  <a:gd name="T9" fmla="*/ 23 h 31"/>
                  <a:gd name="T10" fmla="*/ 23 w 39"/>
                  <a:gd name="T11" fmla="*/ 26 h 31"/>
                  <a:gd name="T12" fmla="*/ 28 w 39"/>
                  <a:gd name="T13" fmla="*/ 29 h 31"/>
                  <a:gd name="T14" fmla="*/ 34 w 39"/>
                  <a:gd name="T15" fmla="*/ 31 h 31"/>
                  <a:gd name="T16" fmla="*/ 39 w 39"/>
                  <a:gd name="T17" fmla="*/ 31 h 31"/>
                  <a:gd name="T18" fmla="*/ 33 w 39"/>
                  <a:gd name="T19" fmla="*/ 22 h 31"/>
                  <a:gd name="T20" fmla="*/ 25 w 39"/>
                  <a:gd name="T21" fmla="*/ 14 h 31"/>
                  <a:gd name="T22" fmla="*/ 16 w 39"/>
                  <a:gd name="T23" fmla="*/ 7 h 31"/>
                  <a:gd name="T24" fmla="*/ 6 w 39"/>
                  <a:gd name="T25"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9" h="31">
                    <a:moveTo>
                      <a:pt x="0" y="0"/>
                    </a:moveTo>
                    <a:lnTo>
                      <a:pt x="3" y="8"/>
                    </a:lnTo>
                    <a:lnTo>
                      <a:pt x="6" y="13"/>
                    </a:lnTo>
                    <a:lnTo>
                      <a:pt x="12" y="19"/>
                    </a:lnTo>
                    <a:lnTo>
                      <a:pt x="17" y="23"/>
                    </a:lnTo>
                    <a:lnTo>
                      <a:pt x="23" y="26"/>
                    </a:lnTo>
                    <a:lnTo>
                      <a:pt x="28" y="29"/>
                    </a:lnTo>
                    <a:lnTo>
                      <a:pt x="34" y="31"/>
                    </a:lnTo>
                    <a:lnTo>
                      <a:pt x="39" y="31"/>
                    </a:lnTo>
                    <a:lnTo>
                      <a:pt x="33" y="22"/>
                    </a:lnTo>
                    <a:lnTo>
                      <a:pt x="25" y="14"/>
                    </a:lnTo>
                    <a:lnTo>
                      <a:pt x="16" y="7"/>
                    </a:lnTo>
                    <a:lnTo>
                      <a:pt x="6" y="0"/>
                    </a:lnTo>
                  </a:path>
                </a:pathLst>
              </a:custGeom>
              <a:grpFill/>
              <a:ln w="9525" cmpd="sng">
                <a:noFill/>
                <a:prstDash val="solid"/>
                <a:round/>
                <a:headEnd/>
                <a:tailEnd/>
              </a:ln>
            </p:spPr>
            <p:txBody>
              <a:bodyPr/>
              <a:lstStyle/>
              <a:p>
                <a:endParaRPr lang="en-US" sz="2178"/>
              </a:p>
            </p:txBody>
          </p:sp>
          <p:sp>
            <p:nvSpPr>
              <p:cNvPr id="468" name="Freeform 288">
                <a:extLst>
                  <a:ext uri="{FF2B5EF4-FFF2-40B4-BE49-F238E27FC236}">
                    <a16:creationId xmlns:a16="http://schemas.microsoft.com/office/drawing/2014/main" id="{931A9AE4-AFCF-44EA-8BA9-93237AB169CC}"/>
                  </a:ext>
                </a:extLst>
              </p:cNvPr>
              <p:cNvSpPr>
                <a:spLocks/>
              </p:cNvSpPr>
              <p:nvPr/>
            </p:nvSpPr>
            <p:spPr bwMode="auto">
              <a:xfrm>
                <a:off x="5172" y="2410"/>
                <a:ext cx="10" cy="6"/>
              </a:xfrm>
              <a:custGeom>
                <a:avLst/>
                <a:gdLst>
                  <a:gd name="T0" fmla="*/ 0 w 34"/>
                  <a:gd name="T1" fmla="*/ 0 h 19"/>
                  <a:gd name="T2" fmla="*/ 34 w 34"/>
                  <a:gd name="T3" fmla="*/ 19 h 19"/>
                  <a:gd name="T4" fmla="*/ 34 w 34"/>
                  <a:gd name="T5" fmla="*/ 0 h 19"/>
                  <a:gd name="T6" fmla="*/ 24 w 34"/>
                  <a:gd name="T7" fmla="*/ 0 h 19"/>
                  <a:gd name="T8" fmla="*/ 14 w 34"/>
                  <a:gd name="T9" fmla="*/ 0 h 19"/>
                  <a:gd name="T10" fmla="*/ 7 w 34"/>
                  <a:gd name="T11" fmla="*/ 0 h 19"/>
                  <a:gd name="T12" fmla="*/ 0 w 34"/>
                  <a:gd name="T13" fmla="*/ 0 h 19"/>
                </a:gdLst>
                <a:ahLst/>
                <a:cxnLst>
                  <a:cxn ang="0">
                    <a:pos x="T0" y="T1"/>
                  </a:cxn>
                  <a:cxn ang="0">
                    <a:pos x="T2" y="T3"/>
                  </a:cxn>
                  <a:cxn ang="0">
                    <a:pos x="T4" y="T5"/>
                  </a:cxn>
                  <a:cxn ang="0">
                    <a:pos x="T6" y="T7"/>
                  </a:cxn>
                  <a:cxn ang="0">
                    <a:pos x="T8" y="T9"/>
                  </a:cxn>
                  <a:cxn ang="0">
                    <a:pos x="T10" y="T11"/>
                  </a:cxn>
                  <a:cxn ang="0">
                    <a:pos x="T12" y="T13"/>
                  </a:cxn>
                </a:cxnLst>
                <a:rect l="0" t="0" r="r" b="b"/>
                <a:pathLst>
                  <a:path w="34" h="19">
                    <a:moveTo>
                      <a:pt x="0" y="0"/>
                    </a:moveTo>
                    <a:lnTo>
                      <a:pt x="34" y="19"/>
                    </a:lnTo>
                    <a:lnTo>
                      <a:pt x="34" y="0"/>
                    </a:lnTo>
                    <a:lnTo>
                      <a:pt x="24" y="0"/>
                    </a:lnTo>
                    <a:lnTo>
                      <a:pt x="14" y="0"/>
                    </a:lnTo>
                    <a:lnTo>
                      <a:pt x="7" y="0"/>
                    </a:lnTo>
                    <a:lnTo>
                      <a:pt x="0" y="0"/>
                    </a:lnTo>
                  </a:path>
                </a:pathLst>
              </a:custGeom>
              <a:grpFill/>
              <a:ln w="9525" cmpd="sng">
                <a:noFill/>
                <a:prstDash val="solid"/>
                <a:round/>
                <a:headEnd/>
                <a:tailEnd/>
              </a:ln>
            </p:spPr>
            <p:txBody>
              <a:bodyPr/>
              <a:lstStyle/>
              <a:p>
                <a:endParaRPr lang="en-US" sz="2178"/>
              </a:p>
            </p:txBody>
          </p:sp>
          <p:sp>
            <p:nvSpPr>
              <p:cNvPr id="469" name="Freeform 289">
                <a:extLst>
                  <a:ext uri="{FF2B5EF4-FFF2-40B4-BE49-F238E27FC236}">
                    <a16:creationId xmlns:a16="http://schemas.microsoft.com/office/drawing/2014/main" id="{C4097580-8783-4422-AA11-78A6196851A9}"/>
                  </a:ext>
                </a:extLst>
              </p:cNvPr>
              <p:cNvSpPr>
                <a:spLocks/>
              </p:cNvSpPr>
              <p:nvPr/>
            </p:nvSpPr>
            <p:spPr bwMode="auto">
              <a:xfrm>
                <a:off x="5180" y="2471"/>
                <a:ext cx="6" cy="4"/>
              </a:xfrm>
              <a:custGeom>
                <a:avLst/>
                <a:gdLst>
                  <a:gd name="T0" fmla="*/ 0 w 19"/>
                  <a:gd name="T1" fmla="*/ 0 h 12"/>
                  <a:gd name="T2" fmla="*/ 19 w 19"/>
                  <a:gd name="T3" fmla="*/ 12 h 12"/>
                  <a:gd name="T4" fmla="*/ 13 w 19"/>
                  <a:gd name="T5" fmla="*/ 6 h 12"/>
                  <a:gd name="T6" fmla="*/ 6 w 19"/>
                  <a:gd name="T7" fmla="*/ 6 h 12"/>
                </a:gdLst>
                <a:ahLst/>
                <a:cxnLst>
                  <a:cxn ang="0">
                    <a:pos x="T0" y="T1"/>
                  </a:cxn>
                  <a:cxn ang="0">
                    <a:pos x="T2" y="T3"/>
                  </a:cxn>
                  <a:cxn ang="0">
                    <a:pos x="T4" y="T5"/>
                  </a:cxn>
                  <a:cxn ang="0">
                    <a:pos x="T6" y="T7"/>
                  </a:cxn>
                </a:cxnLst>
                <a:rect l="0" t="0" r="r" b="b"/>
                <a:pathLst>
                  <a:path w="19" h="12">
                    <a:moveTo>
                      <a:pt x="0" y="0"/>
                    </a:moveTo>
                    <a:lnTo>
                      <a:pt x="19" y="12"/>
                    </a:lnTo>
                    <a:lnTo>
                      <a:pt x="13" y="6"/>
                    </a:lnTo>
                    <a:lnTo>
                      <a:pt x="6" y="6"/>
                    </a:lnTo>
                  </a:path>
                </a:pathLst>
              </a:custGeom>
              <a:grpFill/>
              <a:ln w="9525" cmpd="sng">
                <a:noFill/>
                <a:prstDash val="solid"/>
                <a:round/>
                <a:headEnd/>
                <a:tailEnd/>
              </a:ln>
            </p:spPr>
            <p:txBody>
              <a:bodyPr/>
              <a:lstStyle/>
              <a:p>
                <a:endParaRPr lang="en-US" sz="2178"/>
              </a:p>
            </p:txBody>
          </p:sp>
          <p:sp>
            <p:nvSpPr>
              <p:cNvPr id="470" name="Freeform 290">
                <a:extLst>
                  <a:ext uri="{FF2B5EF4-FFF2-40B4-BE49-F238E27FC236}">
                    <a16:creationId xmlns:a16="http://schemas.microsoft.com/office/drawing/2014/main" id="{2DF865B3-BD5F-4D76-8A5A-97E268F58185}"/>
                  </a:ext>
                </a:extLst>
              </p:cNvPr>
              <p:cNvSpPr>
                <a:spLocks/>
              </p:cNvSpPr>
              <p:nvPr/>
            </p:nvSpPr>
            <p:spPr bwMode="auto">
              <a:xfrm>
                <a:off x="5062" y="2447"/>
                <a:ext cx="42" cy="55"/>
              </a:xfrm>
              <a:custGeom>
                <a:avLst/>
                <a:gdLst>
                  <a:gd name="T0" fmla="*/ 113 w 126"/>
                  <a:gd name="T1" fmla="*/ 0 h 166"/>
                  <a:gd name="T2" fmla="*/ 117 w 126"/>
                  <a:gd name="T3" fmla="*/ 5 h 166"/>
                  <a:gd name="T4" fmla="*/ 121 w 126"/>
                  <a:gd name="T5" fmla="*/ 10 h 166"/>
                  <a:gd name="T6" fmla="*/ 124 w 126"/>
                  <a:gd name="T7" fmla="*/ 13 h 166"/>
                  <a:gd name="T8" fmla="*/ 125 w 126"/>
                  <a:gd name="T9" fmla="*/ 17 h 166"/>
                  <a:gd name="T10" fmla="*/ 126 w 126"/>
                  <a:gd name="T11" fmla="*/ 20 h 166"/>
                  <a:gd name="T12" fmla="*/ 126 w 126"/>
                  <a:gd name="T13" fmla="*/ 25 h 166"/>
                  <a:gd name="T14" fmla="*/ 123 w 126"/>
                  <a:gd name="T15" fmla="*/ 32 h 166"/>
                  <a:gd name="T16" fmla="*/ 118 w 126"/>
                  <a:gd name="T17" fmla="*/ 41 h 166"/>
                  <a:gd name="T18" fmla="*/ 113 w 126"/>
                  <a:gd name="T19" fmla="*/ 50 h 166"/>
                  <a:gd name="T20" fmla="*/ 106 w 126"/>
                  <a:gd name="T21" fmla="*/ 61 h 166"/>
                  <a:gd name="T22" fmla="*/ 91 w 126"/>
                  <a:gd name="T23" fmla="*/ 83 h 166"/>
                  <a:gd name="T24" fmla="*/ 72 w 126"/>
                  <a:gd name="T25" fmla="*/ 104 h 166"/>
                  <a:gd name="T26" fmla="*/ 53 w 126"/>
                  <a:gd name="T27" fmla="*/ 126 h 166"/>
                  <a:gd name="T28" fmla="*/ 34 w 126"/>
                  <a:gd name="T29" fmla="*/ 144 h 166"/>
                  <a:gd name="T30" fmla="*/ 25 w 126"/>
                  <a:gd name="T31" fmla="*/ 152 h 166"/>
                  <a:gd name="T32" fmla="*/ 16 w 126"/>
                  <a:gd name="T33" fmla="*/ 158 h 166"/>
                  <a:gd name="T34" fmla="*/ 7 w 126"/>
                  <a:gd name="T35" fmla="*/ 163 h 166"/>
                  <a:gd name="T36" fmla="*/ 0 w 126"/>
                  <a:gd name="T37" fmla="*/ 166 h 166"/>
                  <a:gd name="T38" fmla="*/ 0 w 126"/>
                  <a:gd name="T39" fmla="*/ 160 h 166"/>
                  <a:gd name="T40" fmla="*/ 0 w 126"/>
                  <a:gd name="T41" fmla="*/ 153 h 166"/>
                  <a:gd name="T42" fmla="*/ 0 w 126"/>
                  <a:gd name="T43" fmla="*/ 145 h 166"/>
                  <a:gd name="T44" fmla="*/ 0 w 126"/>
                  <a:gd name="T45" fmla="*/ 136 h 166"/>
                  <a:gd name="T46" fmla="*/ 3 w 126"/>
                  <a:gd name="T47" fmla="*/ 131 h 166"/>
                  <a:gd name="T48" fmla="*/ 6 w 126"/>
                  <a:gd name="T49" fmla="*/ 128 h 166"/>
                  <a:gd name="T50" fmla="*/ 12 w 126"/>
                  <a:gd name="T51" fmla="*/ 124 h 166"/>
                  <a:gd name="T52" fmla="*/ 16 w 126"/>
                  <a:gd name="T53" fmla="*/ 121 h 166"/>
                  <a:gd name="T54" fmla="*/ 26 w 126"/>
                  <a:gd name="T55" fmla="*/ 116 h 166"/>
                  <a:gd name="T56" fmla="*/ 33 w 126"/>
                  <a:gd name="T57" fmla="*/ 110 h 166"/>
                  <a:gd name="T58" fmla="*/ 40 w 126"/>
                  <a:gd name="T59" fmla="*/ 104 h 166"/>
                  <a:gd name="T60" fmla="*/ 48 w 126"/>
                  <a:gd name="T61" fmla="*/ 96 h 166"/>
                  <a:gd name="T62" fmla="*/ 53 w 126"/>
                  <a:gd name="T63" fmla="*/ 89 h 166"/>
                  <a:gd name="T64" fmla="*/ 58 w 126"/>
                  <a:gd name="T65" fmla="*/ 82 h 166"/>
                  <a:gd name="T66" fmla="*/ 67 w 126"/>
                  <a:gd name="T67" fmla="*/ 66 h 166"/>
                  <a:gd name="T68" fmla="*/ 72 w 126"/>
                  <a:gd name="T69" fmla="*/ 50 h 166"/>
                  <a:gd name="T70" fmla="*/ 79 w 126"/>
                  <a:gd name="T71" fmla="*/ 36 h 166"/>
                  <a:gd name="T72" fmla="*/ 87 w 126"/>
                  <a:gd name="T73" fmla="*/ 23 h 166"/>
                  <a:gd name="T74" fmla="*/ 92 w 126"/>
                  <a:gd name="T75" fmla="*/ 16 h 166"/>
                  <a:gd name="T76" fmla="*/ 97 w 126"/>
                  <a:gd name="T77" fmla="*/ 11 h 166"/>
                  <a:gd name="T78" fmla="*/ 104 w 126"/>
                  <a:gd name="T79" fmla="*/ 5 h 166"/>
                  <a:gd name="T80" fmla="*/ 113 w 126"/>
                  <a:gd name="T81" fmla="*/ 0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26" h="166">
                    <a:moveTo>
                      <a:pt x="113" y="0"/>
                    </a:moveTo>
                    <a:lnTo>
                      <a:pt x="117" y="5"/>
                    </a:lnTo>
                    <a:lnTo>
                      <a:pt x="121" y="10"/>
                    </a:lnTo>
                    <a:lnTo>
                      <a:pt x="124" y="13"/>
                    </a:lnTo>
                    <a:lnTo>
                      <a:pt x="125" y="17"/>
                    </a:lnTo>
                    <a:lnTo>
                      <a:pt x="126" y="20"/>
                    </a:lnTo>
                    <a:lnTo>
                      <a:pt x="126" y="25"/>
                    </a:lnTo>
                    <a:lnTo>
                      <a:pt x="123" y="32"/>
                    </a:lnTo>
                    <a:lnTo>
                      <a:pt x="118" y="41"/>
                    </a:lnTo>
                    <a:lnTo>
                      <a:pt x="113" y="50"/>
                    </a:lnTo>
                    <a:lnTo>
                      <a:pt x="106" y="61"/>
                    </a:lnTo>
                    <a:lnTo>
                      <a:pt x="91" y="83"/>
                    </a:lnTo>
                    <a:lnTo>
                      <a:pt x="72" y="104"/>
                    </a:lnTo>
                    <a:lnTo>
                      <a:pt x="53" y="126"/>
                    </a:lnTo>
                    <a:lnTo>
                      <a:pt x="34" y="144"/>
                    </a:lnTo>
                    <a:lnTo>
                      <a:pt x="25" y="152"/>
                    </a:lnTo>
                    <a:lnTo>
                      <a:pt x="16" y="158"/>
                    </a:lnTo>
                    <a:lnTo>
                      <a:pt x="7" y="163"/>
                    </a:lnTo>
                    <a:lnTo>
                      <a:pt x="0" y="166"/>
                    </a:lnTo>
                    <a:lnTo>
                      <a:pt x="0" y="160"/>
                    </a:lnTo>
                    <a:lnTo>
                      <a:pt x="0" y="153"/>
                    </a:lnTo>
                    <a:lnTo>
                      <a:pt x="0" y="145"/>
                    </a:lnTo>
                    <a:lnTo>
                      <a:pt x="0" y="136"/>
                    </a:lnTo>
                    <a:lnTo>
                      <a:pt x="3" y="131"/>
                    </a:lnTo>
                    <a:lnTo>
                      <a:pt x="6" y="128"/>
                    </a:lnTo>
                    <a:lnTo>
                      <a:pt x="12" y="124"/>
                    </a:lnTo>
                    <a:lnTo>
                      <a:pt x="16" y="121"/>
                    </a:lnTo>
                    <a:lnTo>
                      <a:pt x="26" y="116"/>
                    </a:lnTo>
                    <a:lnTo>
                      <a:pt x="33" y="110"/>
                    </a:lnTo>
                    <a:lnTo>
                      <a:pt x="40" y="104"/>
                    </a:lnTo>
                    <a:lnTo>
                      <a:pt x="48" y="96"/>
                    </a:lnTo>
                    <a:lnTo>
                      <a:pt x="53" y="89"/>
                    </a:lnTo>
                    <a:lnTo>
                      <a:pt x="58" y="82"/>
                    </a:lnTo>
                    <a:lnTo>
                      <a:pt x="67" y="66"/>
                    </a:lnTo>
                    <a:lnTo>
                      <a:pt x="72" y="50"/>
                    </a:lnTo>
                    <a:lnTo>
                      <a:pt x="79" y="36"/>
                    </a:lnTo>
                    <a:lnTo>
                      <a:pt x="87" y="23"/>
                    </a:lnTo>
                    <a:lnTo>
                      <a:pt x="92" y="16"/>
                    </a:lnTo>
                    <a:lnTo>
                      <a:pt x="97" y="11"/>
                    </a:lnTo>
                    <a:lnTo>
                      <a:pt x="104" y="5"/>
                    </a:lnTo>
                    <a:lnTo>
                      <a:pt x="113" y="0"/>
                    </a:lnTo>
                  </a:path>
                </a:pathLst>
              </a:custGeom>
              <a:grpFill/>
              <a:ln w="9525" cmpd="sng">
                <a:noFill/>
                <a:prstDash val="solid"/>
                <a:round/>
                <a:headEnd/>
                <a:tailEnd/>
              </a:ln>
            </p:spPr>
            <p:txBody>
              <a:bodyPr/>
              <a:lstStyle/>
              <a:p>
                <a:endParaRPr lang="en-US" sz="2178"/>
              </a:p>
            </p:txBody>
          </p:sp>
          <p:sp>
            <p:nvSpPr>
              <p:cNvPr id="471" name="Freeform 291">
                <a:extLst>
                  <a:ext uri="{FF2B5EF4-FFF2-40B4-BE49-F238E27FC236}">
                    <a16:creationId xmlns:a16="http://schemas.microsoft.com/office/drawing/2014/main" id="{861A1958-9361-452E-97E1-6F05D2938F3A}"/>
                  </a:ext>
                </a:extLst>
              </p:cNvPr>
              <p:cNvSpPr>
                <a:spLocks/>
              </p:cNvSpPr>
              <p:nvPr/>
            </p:nvSpPr>
            <p:spPr bwMode="auto">
              <a:xfrm>
                <a:off x="5154" y="2465"/>
                <a:ext cx="85" cy="86"/>
              </a:xfrm>
              <a:custGeom>
                <a:avLst/>
                <a:gdLst>
                  <a:gd name="T0" fmla="*/ 8 w 259"/>
                  <a:gd name="T1" fmla="*/ 182 h 259"/>
                  <a:gd name="T2" fmla="*/ 1 w 259"/>
                  <a:gd name="T3" fmla="*/ 163 h 259"/>
                  <a:gd name="T4" fmla="*/ 0 w 259"/>
                  <a:gd name="T5" fmla="*/ 142 h 259"/>
                  <a:gd name="T6" fmla="*/ 6 w 259"/>
                  <a:gd name="T7" fmla="*/ 130 h 259"/>
                  <a:gd name="T8" fmla="*/ 19 w 259"/>
                  <a:gd name="T9" fmla="*/ 126 h 259"/>
                  <a:gd name="T10" fmla="*/ 34 w 259"/>
                  <a:gd name="T11" fmla="*/ 117 h 259"/>
                  <a:gd name="T12" fmla="*/ 48 w 259"/>
                  <a:gd name="T13" fmla="*/ 100 h 259"/>
                  <a:gd name="T14" fmla="*/ 60 w 259"/>
                  <a:gd name="T15" fmla="*/ 91 h 259"/>
                  <a:gd name="T16" fmla="*/ 68 w 259"/>
                  <a:gd name="T17" fmla="*/ 87 h 259"/>
                  <a:gd name="T18" fmla="*/ 83 w 259"/>
                  <a:gd name="T19" fmla="*/ 87 h 259"/>
                  <a:gd name="T20" fmla="*/ 94 w 259"/>
                  <a:gd name="T21" fmla="*/ 93 h 259"/>
                  <a:gd name="T22" fmla="*/ 101 w 259"/>
                  <a:gd name="T23" fmla="*/ 105 h 259"/>
                  <a:gd name="T24" fmla="*/ 108 w 259"/>
                  <a:gd name="T25" fmla="*/ 110 h 259"/>
                  <a:gd name="T26" fmla="*/ 120 w 259"/>
                  <a:gd name="T27" fmla="*/ 110 h 259"/>
                  <a:gd name="T28" fmla="*/ 135 w 259"/>
                  <a:gd name="T29" fmla="*/ 104 h 259"/>
                  <a:gd name="T30" fmla="*/ 148 w 259"/>
                  <a:gd name="T31" fmla="*/ 93 h 259"/>
                  <a:gd name="T32" fmla="*/ 160 w 259"/>
                  <a:gd name="T33" fmla="*/ 78 h 259"/>
                  <a:gd name="T34" fmla="*/ 174 w 259"/>
                  <a:gd name="T35" fmla="*/ 51 h 259"/>
                  <a:gd name="T36" fmla="*/ 188 w 259"/>
                  <a:gd name="T37" fmla="*/ 16 h 259"/>
                  <a:gd name="T38" fmla="*/ 195 w 259"/>
                  <a:gd name="T39" fmla="*/ 4 h 259"/>
                  <a:gd name="T40" fmla="*/ 202 w 259"/>
                  <a:gd name="T41" fmla="*/ 12 h 259"/>
                  <a:gd name="T42" fmla="*/ 213 w 259"/>
                  <a:gd name="T43" fmla="*/ 18 h 259"/>
                  <a:gd name="T44" fmla="*/ 219 w 259"/>
                  <a:gd name="T45" fmla="*/ 32 h 259"/>
                  <a:gd name="T46" fmla="*/ 219 w 259"/>
                  <a:gd name="T47" fmla="*/ 52 h 259"/>
                  <a:gd name="T48" fmla="*/ 227 w 259"/>
                  <a:gd name="T49" fmla="*/ 61 h 259"/>
                  <a:gd name="T50" fmla="*/ 234 w 259"/>
                  <a:gd name="T51" fmla="*/ 70 h 259"/>
                  <a:gd name="T52" fmla="*/ 234 w 259"/>
                  <a:gd name="T53" fmla="*/ 88 h 259"/>
                  <a:gd name="T54" fmla="*/ 234 w 259"/>
                  <a:gd name="T55" fmla="*/ 104 h 259"/>
                  <a:gd name="T56" fmla="*/ 237 w 259"/>
                  <a:gd name="T57" fmla="*/ 110 h 259"/>
                  <a:gd name="T58" fmla="*/ 243 w 259"/>
                  <a:gd name="T59" fmla="*/ 121 h 259"/>
                  <a:gd name="T60" fmla="*/ 249 w 259"/>
                  <a:gd name="T61" fmla="*/ 137 h 259"/>
                  <a:gd name="T62" fmla="*/ 254 w 259"/>
                  <a:gd name="T63" fmla="*/ 161 h 259"/>
                  <a:gd name="T64" fmla="*/ 245 w 259"/>
                  <a:gd name="T65" fmla="*/ 235 h 259"/>
                  <a:gd name="T66" fmla="*/ 239 w 259"/>
                  <a:gd name="T67" fmla="*/ 222 h 259"/>
                  <a:gd name="T68" fmla="*/ 237 w 259"/>
                  <a:gd name="T69" fmla="*/ 208 h 259"/>
                  <a:gd name="T70" fmla="*/ 239 w 259"/>
                  <a:gd name="T71" fmla="*/ 192 h 259"/>
                  <a:gd name="T72" fmla="*/ 222 w 259"/>
                  <a:gd name="T73" fmla="*/ 188 h 259"/>
                  <a:gd name="T74" fmla="*/ 206 w 259"/>
                  <a:gd name="T75" fmla="*/ 179 h 259"/>
                  <a:gd name="T76" fmla="*/ 194 w 259"/>
                  <a:gd name="T77" fmla="*/ 199 h 259"/>
                  <a:gd name="T78" fmla="*/ 188 w 259"/>
                  <a:gd name="T79" fmla="*/ 219 h 259"/>
                  <a:gd name="T80" fmla="*/ 185 w 259"/>
                  <a:gd name="T81" fmla="*/ 259 h 259"/>
                  <a:gd name="T82" fmla="*/ 124 w 259"/>
                  <a:gd name="T83" fmla="*/ 242 h 259"/>
                  <a:gd name="T84" fmla="*/ 110 w 259"/>
                  <a:gd name="T85" fmla="*/ 220 h 259"/>
                  <a:gd name="T86" fmla="*/ 99 w 259"/>
                  <a:gd name="T87" fmla="*/ 209 h 259"/>
                  <a:gd name="T88" fmla="*/ 97 w 259"/>
                  <a:gd name="T89" fmla="*/ 196 h 259"/>
                  <a:gd name="T90" fmla="*/ 105 w 259"/>
                  <a:gd name="T91" fmla="*/ 186 h 259"/>
                  <a:gd name="T92" fmla="*/ 112 w 259"/>
                  <a:gd name="T93" fmla="*/ 180 h 259"/>
                  <a:gd name="T94" fmla="*/ 117 w 259"/>
                  <a:gd name="T95" fmla="*/ 173 h 259"/>
                  <a:gd name="T96" fmla="*/ 93 w 259"/>
                  <a:gd name="T97" fmla="*/ 154 h 259"/>
                  <a:gd name="T98" fmla="*/ 28 w 259"/>
                  <a:gd name="T99" fmla="*/ 155 h 259"/>
                  <a:gd name="T100" fmla="*/ 20 w 259"/>
                  <a:gd name="T101" fmla="*/ 163 h 259"/>
                  <a:gd name="T102" fmla="*/ 16 w 259"/>
                  <a:gd name="T103" fmla="*/ 175 h 259"/>
                  <a:gd name="T104" fmla="*/ 13 w 259"/>
                  <a:gd name="T105" fmla="*/ 187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59" h="259">
                    <a:moveTo>
                      <a:pt x="13" y="192"/>
                    </a:moveTo>
                    <a:lnTo>
                      <a:pt x="8" y="182"/>
                    </a:lnTo>
                    <a:lnTo>
                      <a:pt x="4" y="173"/>
                    </a:lnTo>
                    <a:lnTo>
                      <a:pt x="1" y="163"/>
                    </a:lnTo>
                    <a:lnTo>
                      <a:pt x="0" y="154"/>
                    </a:lnTo>
                    <a:lnTo>
                      <a:pt x="0" y="142"/>
                    </a:lnTo>
                    <a:lnTo>
                      <a:pt x="0" y="130"/>
                    </a:lnTo>
                    <a:lnTo>
                      <a:pt x="6" y="130"/>
                    </a:lnTo>
                    <a:lnTo>
                      <a:pt x="13" y="128"/>
                    </a:lnTo>
                    <a:lnTo>
                      <a:pt x="19" y="126"/>
                    </a:lnTo>
                    <a:lnTo>
                      <a:pt x="24" y="123"/>
                    </a:lnTo>
                    <a:lnTo>
                      <a:pt x="34" y="117"/>
                    </a:lnTo>
                    <a:lnTo>
                      <a:pt x="41" y="108"/>
                    </a:lnTo>
                    <a:lnTo>
                      <a:pt x="48" y="100"/>
                    </a:lnTo>
                    <a:lnTo>
                      <a:pt x="56" y="93"/>
                    </a:lnTo>
                    <a:lnTo>
                      <a:pt x="60" y="91"/>
                    </a:lnTo>
                    <a:lnTo>
                      <a:pt x="63" y="89"/>
                    </a:lnTo>
                    <a:lnTo>
                      <a:pt x="68" y="87"/>
                    </a:lnTo>
                    <a:lnTo>
                      <a:pt x="73" y="87"/>
                    </a:lnTo>
                    <a:lnTo>
                      <a:pt x="83" y="87"/>
                    </a:lnTo>
                    <a:lnTo>
                      <a:pt x="93" y="87"/>
                    </a:lnTo>
                    <a:lnTo>
                      <a:pt x="94" y="93"/>
                    </a:lnTo>
                    <a:lnTo>
                      <a:pt x="97" y="101"/>
                    </a:lnTo>
                    <a:lnTo>
                      <a:pt x="101" y="105"/>
                    </a:lnTo>
                    <a:lnTo>
                      <a:pt x="104" y="108"/>
                    </a:lnTo>
                    <a:lnTo>
                      <a:pt x="108" y="110"/>
                    </a:lnTo>
                    <a:lnTo>
                      <a:pt x="113" y="111"/>
                    </a:lnTo>
                    <a:lnTo>
                      <a:pt x="120" y="110"/>
                    </a:lnTo>
                    <a:lnTo>
                      <a:pt x="127" y="108"/>
                    </a:lnTo>
                    <a:lnTo>
                      <a:pt x="135" y="104"/>
                    </a:lnTo>
                    <a:lnTo>
                      <a:pt x="141" y="99"/>
                    </a:lnTo>
                    <a:lnTo>
                      <a:pt x="148" y="93"/>
                    </a:lnTo>
                    <a:lnTo>
                      <a:pt x="153" y="86"/>
                    </a:lnTo>
                    <a:lnTo>
                      <a:pt x="160" y="78"/>
                    </a:lnTo>
                    <a:lnTo>
                      <a:pt x="165" y="70"/>
                    </a:lnTo>
                    <a:lnTo>
                      <a:pt x="174" y="51"/>
                    </a:lnTo>
                    <a:lnTo>
                      <a:pt x="183" y="33"/>
                    </a:lnTo>
                    <a:lnTo>
                      <a:pt x="188" y="16"/>
                    </a:lnTo>
                    <a:lnTo>
                      <a:pt x="193" y="0"/>
                    </a:lnTo>
                    <a:lnTo>
                      <a:pt x="195" y="4"/>
                    </a:lnTo>
                    <a:lnTo>
                      <a:pt x="198" y="9"/>
                    </a:lnTo>
                    <a:lnTo>
                      <a:pt x="202" y="12"/>
                    </a:lnTo>
                    <a:lnTo>
                      <a:pt x="206" y="15"/>
                    </a:lnTo>
                    <a:lnTo>
                      <a:pt x="213" y="18"/>
                    </a:lnTo>
                    <a:lnTo>
                      <a:pt x="219" y="19"/>
                    </a:lnTo>
                    <a:lnTo>
                      <a:pt x="219" y="32"/>
                    </a:lnTo>
                    <a:lnTo>
                      <a:pt x="219" y="44"/>
                    </a:lnTo>
                    <a:lnTo>
                      <a:pt x="219" y="52"/>
                    </a:lnTo>
                    <a:lnTo>
                      <a:pt x="219" y="55"/>
                    </a:lnTo>
                    <a:lnTo>
                      <a:pt x="227" y="61"/>
                    </a:lnTo>
                    <a:lnTo>
                      <a:pt x="231" y="66"/>
                    </a:lnTo>
                    <a:lnTo>
                      <a:pt x="234" y="70"/>
                    </a:lnTo>
                    <a:lnTo>
                      <a:pt x="239" y="75"/>
                    </a:lnTo>
                    <a:lnTo>
                      <a:pt x="234" y="88"/>
                    </a:lnTo>
                    <a:lnTo>
                      <a:pt x="233" y="100"/>
                    </a:lnTo>
                    <a:lnTo>
                      <a:pt x="234" y="104"/>
                    </a:lnTo>
                    <a:lnTo>
                      <a:pt x="234" y="108"/>
                    </a:lnTo>
                    <a:lnTo>
                      <a:pt x="237" y="110"/>
                    </a:lnTo>
                    <a:lnTo>
                      <a:pt x="239" y="111"/>
                    </a:lnTo>
                    <a:lnTo>
                      <a:pt x="243" y="121"/>
                    </a:lnTo>
                    <a:lnTo>
                      <a:pt x="247" y="129"/>
                    </a:lnTo>
                    <a:lnTo>
                      <a:pt x="249" y="137"/>
                    </a:lnTo>
                    <a:lnTo>
                      <a:pt x="251" y="145"/>
                    </a:lnTo>
                    <a:lnTo>
                      <a:pt x="254" y="161"/>
                    </a:lnTo>
                    <a:lnTo>
                      <a:pt x="259" y="179"/>
                    </a:lnTo>
                    <a:lnTo>
                      <a:pt x="245" y="235"/>
                    </a:lnTo>
                    <a:lnTo>
                      <a:pt x="241" y="230"/>
                    </a:lnTo>
                    <a:lnTo>
                      <a:pt x="239" y="222"/>
                    </a:lnTo>
                    <a:lnTo>
                      <a:pt x="238" y="215"/>
                    </a:lnTo>
                    <a:lnTo>
                      <a:pt x="237" y="208"/>
                    </a:lnTo>
                    <a:lnTo>
                      <a:pt x="238" y="196"/>
                    </a:lnTo>
                    <a:lnTo>
                      <a:pt x="239" y="192"/>
                    </a:lnTo>
                    <a:lnTo>
                      <a:pt x="231" y="191"/>
                    </a:lnTo>
                    <a:lnTo>
                      <a:pt x="222" y="188"/>
                    </a:lnTo>
                    <a:lnTo>
                      <a:pt x="213" y="184"/>
                    </a:lnTo>
                    <a:lnTo>
                      <a:pt x="206" y="179"/>
                    </a:lnTo>
                    <a:lnTo>
                      <a:pt x="199" y="189"/>
                    </a:lnTo>
                    <a:lnTo>
                      <a:pt x="194" y="199"/>
                    </a:lnTo>
                    <a:lnTo>
                      <a:pt x="191" y="209"/>
                    </a:lnTo>
                    <a:lnTo>
                      <a:pt x="188" y="219"/>
                    </a:lnTo>
                    <a:lnTo>
                      <a:pt x="186" y="240"/>
                    </a:lnTo>
                    <a:lnTo>
                      <a:pt x="185" y="259"/>
                    </a:lnTo>
                    <a:lnTo>
                      <a:pt x="132" y="259"/>
                    </a:lnTo>
                    <a:lnTo>
                      <a:pt x="124" y="242"/>
                    </a:lnTo>
                    <a:lnTo>
                      <a:pt x="115" y="226"/>
                    </a:lnTo>
                    <a:lnTo>
                      <a:pt x="110" y="220"/>
                    </a:lnTo>
                    <a:lnTo>
                      <a:pt x="105" y="214"/>
                    </a:lnTo>
                    <a:lnTo>
                      <a:pt x="99" y="209"/>
                    </a:lnTo>
                    <a:lnTo>
                      <a:pt x="93" y="204"/>
                    </a:lnTo>
                    <a:lnTo>
                      <a:pt x="97" y="196"/>
                    </a:lnTo>
                    <a:lnTo>
                      <a:pt x="102" y="190"/>
                    </a:lnTo>
                    <a:lnTo>
                      <a:pt x="105" y="186"/>
                    </a:lnTo>
                    <a:lnTo>
                      <a:pt x="108" y="183"/>
                    </a:lnTo>
                    <a:lnTo>
                      <a:pt x="112" y="180"/>
                    </a:lnTo>
                    <a:lnTo>
                      <a:pt x="114" y="177"/>
                    </a:lnTo>
                    <a:lnTo>
                      <a:pt x="117" y="173"/>
                    </a:lnTo>
                    <a:lnTo>
                      <a:pt x="119" y="166"/>
                    </a:lnTo>
                    <a:lnTo>
                      <a:pt x="93" y="154"/>
                    </a:lnTo>
                    <a:lnTo>
                      <a:pt x="32" y="154"/>
                    </a:lnTo>
                    <a:lnTo>
                      <a:pt x="28" y="155"/>
                    </a:lnTo>
                    <a:lnTo>
                      <a:pt x="24" y="158"/>
                    </a:lnTo>
                    <a:lnTo>
                      <a:pt x="20" y="163"/>
                    </a:lnTo>
                    <a:lnTo>
                      <a:pt x="18" y="168"/>
                    </a:lnTo>
                    <a:lnTo>
                      <a:pt x="16" y="175"/>
                    </a:lnTo>
                    <a:lnTo>
                      <a:pt x="14" y="181"/>
                    </a:lnTo>
                    <a:lnTo>
                      <a:pt x="13" y="187"/>
                    </a:lnTo>
                    <a:lnTo>
                      <a:pt x="13" y="192"/>
                    </a:lnTo>
                  </a:path>
                </a:pathLst>
              </a:custGeom>
              <a:grpFill/>
              <a:ln w="9525" cmpd="sng">
                <a:noFill/>
                <a:prstDash val="solid"/>
                <a:round/>
                <a:headEnd/>
                <a:tailEnd/>
              </a:ln>
            </p:spPr>
            <p:txBody>
              <a:bodyPr/>
              <a:lstStyle/>
              <a:p>
                <a:endParaRPr lang="en-US" sz="2178"/>
              </a:p>
            </p:txBody>
          </p:sp>
          <p:sp>
            <p:nvSpPr>
              <p:cNvPr id="472" name="Freeform 292">
                <a:extLst>
                  <a:ext uri="{FF2B5EF4-FFF2-40B4-BE49-F238E27FC236}">
                    <a16:creationId xmlns:a16="http://schemas.microsoft.com/office/drawing/2014/main" id="{3537F84A-5B58-41B5-968B-580F7EE62112}"/>
                  </a:ext>
                </a:extLst>
              </p:cNvPr>
              <p:cNvSpPr>
                <a:spLocks/>
              </p:cNvSpPr>
              <p:nvPr/>
            </p:nvSpPr>
            <p:spPr bwMode="auto">
              <a:xfrm>
                <a:off x="5104" y="2395"/>
                <a:ext cx="23" cy="31"/>
              </a:xfrm>
              <a:custGeom>
                <a:avLst/>
                <a:gdLst>
                  <a:gd name="T0" fmla="*/ 72 w 72"/>
                  <a:gd name="T1" fmla="*/ 43 h 92"/>
                  <a:gd name="T2" fmla="*/ 72 w 72"/>
                  <a:gd name="T3" fmla="*/ 92 h 92"/>
                  <a:gd name="T4" fmla="*/ 65 w 72"/>
                  <a:gd name="T5" fmla="*/ 86 h 92"/>
                  <a:gd name="T6" fmla="*/ 58 w 72"/>
                  <a:gd name="T7" fmla="*/ 81 h 92"/>
                  <a:gd name="T8" fmla="*/ 51 w 72"/>
                  <a:gd name="T9" fmla="*/ 75 h 92"/>
                  <a:gd name="T10" fmla="*/ 46 w 72"/>
                  <a:gd name="T11" fmla="*/ 69 h 92"/>
                  <a:gd name="T12" fmla="*/ 38 w 72"/>
                  <a:gd name="T13" fmla="*/ 58 h 92"/>
                  <a:gd name="T14" fmla="*/ 32 w 72"/>
                  <a:gd name="T15" fmla="*/ 46 h 92"/>
                  <a:gd name="T16" fmla="*/ 25 w 72"/>
                  <a:gd name="T17" fmla="*/ 34 h 92"/>
                  <a:gd name="T18" fmla="*/ 19 w 72"/>
                  <a:gd name="T19" fmla="*/ 23 h 92"/>
                  <a:gd name="T20" fmla="*/ 11 w 72"/>
                  <a:gd name="T21" fmla="*/ 12 h 92"/>
                  <a:gd name="T22" fmla="*/ 0 w 72"/>
                  <a:gd name="T23" fmla="*/ 0 h 92"/>
                  <a:gd name="T24" fmla="*/ 25 w 72"/>
                  <a:gd name="T25" fmla="*/ 12 h 92"/>
                  <a:gd name="T26" fmla="*/ 44 w 72"/>
                  <a:gd name="T27" fmla="*/ 21 h 92"/>
                  <a:gd name="T28" fmla="*/ 51 w 72"/>
                  <a:gd name="T29" fmla="*/ 26 h 92"/>
                  <a:gd name="T30" fmla="*/ 58 w 72"/>
                  <a:gd name="T31" fmla="*/ 31 h 92"/>
                  <a:gd name="T32" fmla="*/ 66 w 72"/>
                  <a:gd name="T33" fmla="*/ 36 h 92"/>
                  <a:gd name="T34" fmla="*/ 72 w 72"/>
                  <a:gd name="T35" fmla="*/ 43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 h="92">
                    <a:moveTo>
                      <a:pt x="72" y="43"/>
                    </a:moveTo>
                    <a:lnTo>
                      <a:pt x="72" y="92"/>
                    </a:lnTo>
                    <a:lnTo>
                      <a:pt x="65" y="86"/>
                    </a:lnTo>
                    <a:lnTo>
                      <a:pt x="58" y="81"/>
                    </a:lnTo>
                    <a:lnTo>
                      <a:pt x="51" y="75"/>
                    </a:lnTo>
                    <a:lnTo>
                      <a:pt x="46" y="69"/>
                    </a:lnTo>
                    <a:lnTo>
                      <a:pt x="38" y="58"/>
                    </a:lnTo>
                    <a:lnTo>
                      <a:pt x="32" y="46"/>
                    </a:lnTo>
                    <a:lnTo>
                      <a:pt x="25" y="34"/>
                    </a:lnTo>
                    <a:lnTo>
                      <a:pt x="19" y="23"/>
                    </a:lnTo>
                    <a:lnTo>
                      <a:pt x="11" y="12"/>
                    </a:lnTo>
                    <a:lnTo>
                      <a:pt x="0" y="0"/>
                    </a:lnTo>
                    <a:lnTo>
                      <a:pt x="25" y="12"/>
                    </a:lnTo>
                    <a:lnTo>
                      <a:pt x="44" y="21"/>
                    </a:lnTo>
                    <a:lnTo>
                      <a:pt x="51" y="26"/>
                    </a:lnTo>
                    <a:lnTo>
                      <a:pt x="58" y="31"/>
                    </a:lnTo>
                    <a:lnTo>
                      <a:pt x="66" y="36"/>
                    </a:lnTo>
                    <a:lnTo>
                      <a:pt x="72" y="43"/>
                    </a:lnTo>
                  </a:path>
                </a:pathLst>
              </a:custGeom>
              <a:grpFill/>
              <a:ln w="9525" cmpd="sng">
                <a:noFill/>
                <a:prstDash val="solid"/>
                <a:round/>
                <a:headEnd/>
                <a:tailEnd/>
              </a:ln>
            </p:spPr>
            <p:txBody>
              <a:bodyPr/>
              <a:lstStyle/>
              <a:p>
                <a:endParaRPr lang="en-US" sz="2178"/>
              </a:p>
            </p:txBody>
          </p:sp>
          <p:sp>
            <p:nvSpPr>
              <p:cNvPr id="473" name="Freeform 293">
                <a:extLst>
                  <a:ext uri="{FF2B5EF4-FFF2-40B4-BE49-F238E27FC236}">
                    <a16:creationId xmlns:a16="http://schemas.microsoft.com/office/drawing/2014/main" id="{394C067A-1B32-458C-BAF4-D3DF95EC55C5}"/>
                  </a:ext>
                </a:extLst>
              </p:cNvPr>
              <p:cNvSpPr>
                <a:spLocks/>
              </p:cNvSpPr>
              <p:nvPr/>
            </p:nvSpPr>
            <p:spPr bwMode="auto">
              <a:xfrm>
                <a:off x="5143" y="2436"/>
                <a:ext cx="16" cy="21"/>
              </a:xfrm>
              <a:custGeom>
                <a:avLst/>
                <a:gdLst>
                  <a:gd name="T0" fmla="*/ 6 w 46"/>
                  <a:gd name="T1" fmla="*/ 6 h 62"/>
                  <a:gd name="T2" fmla="*/ 19 w 46"/>
                  <a:gd name="T3" fmla="*/ 5 h 62"/>
                  <a:gd name="T4" fmla="*/ 31 w 46"/>
                  <a:gd name="T5" fmla="*/ 3 h 62"/>
                  <a:gd name="T6" fmla="*/ 39 w 46"/>
                  <a:gd name="T7" fmla="*/ 1 h 62"/>
                  <a:gd name="T8" fmla="*/ 46 w 46"/>
                  <a:gd name="T9" fmla="*/ 0 h 62"/>
                  <a:gd name="T10" fmla="*/ 46 w 46"/>
                  <a:gd name="T11" fmla="*/ 9 h 62"/>
                  <a:gd name="T12" fmla="*/ 46 w 46"/>
                  <a:gd name="T13" fmla="*/ 18 h 62"/>
                  <a:gd name="T14" fmla="*/ 46 w 46"/>
                  <a:gd name="T15" fmla="*/ 27 h 62"/>
                  <a:gd name="T16" fmla="*/ 46 w 46"/>
                  <a:gd name="T17" fmla="*/ 38 h 62"/>
                  <a:gd name="T18" fmla="*/ 45 w 46"/>
                  <a:gd name="T19" fmla="*/ 46 h 62"/>
                  <a:gd name="T20" fmla="*/ 41 w 46"/>
                  <a:gd name="T21" fmla="*/ 54 h 62"/>
                  <a:gd name="T22" fmla="*/ 39 w 46"/>
                  <a:gd name="T23" fmla="*/ 57 h 62"/>
                  <a:gd name="T24" fmla="*/ 37 w 46"/>
                  <a:gd name="T25" fmla="*/ 60 h 62"/>
                  <a:gd name="T26" fmla="*/ 35 w 46"/>
                  <a:gd name="T27" fmla="*/ 61 h 62"/>
                  <a:gd name="T28" fmla="*/ 33 w 46"/>
                  <a:gd name="T29" fmla="*/ 62 h 62"/>
                  <a:gd name="T30" fmla="*/ 27 w 46"/>
                  <a:gd name="T31" fmla="*/ 61 h 62"/>
                  <a:gd name="T32" fmla="*/ 22 w 46"/>
                  <a:gd name="T33" fmla="*/ 60 h 62"/>
                  <a:gd name="T34" fmla="*/ 17 w 46"/>
                  <a:gd name="T35" fmla="*/ 59 h 62"/>
                  <a:gd name="T36" fmla="*/ 14 w 46"/>
                  <a:gd name="T37" fmla="*/ 57 h 62"/>
                  <a:gd name="T38" fmla="*/ 11 w 46"/>
                  <a:gd name="T39" fmla="*/ 54 h 62"/>
                  <a:gd name="T40" fmla="*/ 7 w 46"/>
                  <a:gd name="T41" fmla="*/ 51 h 62"/>
                  <a:gd name="T42" fmla="*/ 5 w 46"/>
                  <a:gd name="T43" fmla="*/ 47 h 62"/>
                  <a:gd name="T44" fmla="*/ 4 w 46"/>
                  <a:gd name="T45" fmla="*/ 44 h 62"/>
                  <a:gd name="T46" fmla="*/ 1 w 46"/>
                  <a:gd name="T47" fmla="*/ 34 h 62"/>
                  <a:gd name="T48" fmla="*/ 0 w 46"/>
                  <a:gd name="T49" fmla="*/ 25 h 62"/>
                  <a:gd name="T50" fmla="*/ 0 w 46"/>
                  <a:gd name="T51" fmla="*/ 16 h 62"/>
                  <a:gd name="T52" fmla="*/ 0 w 46"/>
                  <a:gd name="T53" fmla="*/ 6 h 62"/>
                  <a:gd name="T54" fmla="*/ 6 w 46"/>
                  <a:gd name="T55" fmla="*/ 6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6" h="62">
                    <a:moveTo>
                      <a:pt x="6" y="6"/>
                    </a:moveTo>
                    <a:lnTo>
                      <a:pt x="19" y="5"/>
                    </a:lnTo>
                    <a:lnTo>
                      <a:pt x="31" y="3"/>
                    </a:lnTo>
                    <a:lnTo>
                      <a:pt x="39" y="1"/>
                    </a:lnTo>
                    <a:lnTo>
                      <a:pt x="46" y="0"/>
                    </a:lnTo>
                    <a:lnTo>
                      <a:pt x="46" y="9"/>
                    </a:lnTo>
                    <a:lnTo>
                      <a:pt x="46" y="18"/>
                    </a:lnTo>
                    <a:lnTo>
                      <a:pt x="46" y="27"/>
                    </a:lnTo>
                    <a:lnTo>
                      <a:pt x="46" y="38"/>
                    </a:lnTo>
                    <a:lnTo>
                      <a:pt x="45" y="46"/>
                    </a:lnTo>
                    <a:lnTo>
                      <a:pt x="41" y="54"/>
                    </a:lnTo>
                    <a:lnTo>
                      <a:pt x="39" y="57"/>
                    </a:lnTo>
                    <a:lnTo>
                      <a:pt x="37" y="60"/>
                    </a:lnTo>
                    <a:lnTo>
                      <a:pt x="35" y="61"/>
                    </a:lnTo>
                    <a:lnTo>
                      <a:pt x="33" y="62"/>
                    </a:lnTo>
                    <a:lnTo>
                      <a:pt x="27" y="61"/>
                    </a:lnTo>
                    <a:lnTo>
                      <a:pt x="22" y="60"/>
                    </a:lnTo>
                    <a:lnTo>
                      <a:pt x="17" y="59"/>
                    </a:lnTo>
                    <a:lnTo>
                      <a:pt x="14" y="57"/>
                    </a:lnTo>
                    <a:lnTo>
                      <a:pt x="11" y="54"/>
                    </a:lnTo>
                    <a:lnTo>
                      <a:pt x="7" y="51"/>
                    </a:lnTo>
                    <a:lnTo>
                      <a:pt x="5" y="47"/>
                    </a:lnTo>
                    <a:lnTo>
                      <a:pt x="4" y="44"/>
                    </a:lnTo>
                    <a:lnTo>
                      <a:pt x="1" y="34"/>
                    </a:lnTo>
                    <a:lnTo>
                      <a:pt x="0" y="25"/>
                    </a:lnTo>
                    <a:lnTo>
                      <a:pt x="0" y="16"/>
                    </a:lnTo>
                    <a:lnTo>
                      <a:pt x="0" y="6"/>
                    </a:lnTo>
                    <a:lnTo>
                      <a:pt x="6" y="6"/>
                    </a:lnTo>
                  </a:path>
                </a:pathLst>
              </a:custGeom>
              <a:grpFill/>
              <a:ln w="9525" cmpd="sng">
                <a:noFill/>
                <a:prstDash val="solid"/>
                <a:round/>
                <a:headEnd/>
                <a:tailEnd/>
              </a:ln>
            </p:spPr>
            <p:txBody>
              <a:bodyPr/>
              <a:lstStyle/>
              <a:p>
                <a:endParaRPr lang="en-US" sz="2178"/>
              </a:p>
            </p:txBody>
          </p:sp>
          <p:sp>
            <p:nvSpPr>
              <p:cNvPr id="474" name="Freeform 294">
                <a:extLst>
                  <a:ext uri="{FF2B5EF4-FFF2-40B4-BE49-F238E27FC236}">
                    <a16:creationId xmlns:a16="http://schemas.microsoft.com/office/drawing/2014/main" id="{7421CECC-4D34-40C7-8CC4-7A71ED3AEE38}"/>
                  </a:ext>
                </a:extLst>
              </p:cNvPr>
              <p:cNvSpPr>
                <a:spLocks/>
              </p:cNvSpPr>
              <p:nvPr/>
            </p:nvSpPr>
            <p:spPr bwMode="auto">
              <a:xfrm>
                <a:off x="5089" y="2295"/>
                <a:ext cx="50" cy="98"/>
              </a:xfrm>
              <a:custGeom>
                <a:avLst/>
                <a:gdLst>
                  <a:gd name="T0" fmla="*/ 59 w 152"/>
                  <a:gd name="T1" fmla="*/ 0 h 296"/>
                  <a:gd name="T2" fmla="*/ 66 w 152"/>
                  <a:gd name="T3" fmla="*/ 9 h 296"/>
                  <a:gd name="T4" fmla="*/ 77 w 152"/>
                  <a:gd name="T5" fmla="*/ 17 h 296"/>
                  <a:gd name="T6" fmla="*/ 88 w 152"/>
                  <a:gd name="T7" fmla="*/ 23 h 296"/>
                  <a:gd name="T8" fmla="*/ 99 w 152"/>
                  <a:gd name="T9" fmla="*/ 25 h 296"/>
                  <a:gd name="T10" fmla="*/ 108 w 152"/>
                  <a:gd name="T11" fmla="*/ 21 h 296"/>
                  <a:gd name="T12" fmla="*/ 118 w 152"/>
                  <a:gd name="T13" fmla="*/ 12 h 296"/>
                  <a:gd name="T14" fmla="*/ 122 w 152"/>
                  <a:gd name="T15" fmla="*/ 35 h 296"/>
                  <a:gd name="T16" fmla="*/ 130 w 152"/>
                  <a:gd name="T17" fmla="*/ 62 h 296"/>
                  <a:gd name="T18" fmla="*/ 141 w 152"/>
                  <a:gd name="T19" fmla="*/ 86 h 296"/>
                  <a:gd name="T20" fmla="*/ 147 w 152"/>
                  <a:gd name="T21" fmla="*/ 94 h 296"/>
                  <a:gd name="T22" fmla="*/ 152 w 152"/>
                  <a:gd name="T23" fmla="*/ 99 h 296"/>
                  <a:gd name="T24" fmla="*/ 143 w 152"/>
                  <a:gd name="T25" fmla="*/ 120 h 296"/>
                  <a:gd name="T26" fmla="*/ 129 w 152"/>
                  <a:gd name="T27" fmla="*/ 140 h 296"/>
                  <a:gd name="T28" fmla="*/ 117 w 152"/>
                  <a:gd name="T29" fmla="*/ 157 h 296"/>
                  <a:gd name="T30" fmla="*/ 112 w 152"/>
                  <a:gd name="T31" fmla="*/ 172 h 296"/>
                  <a:gd name="T32" fmla="*/ 115 w 152"/>
                  <a:gd name="T33" fmla="*/ 197 h 296"/>
                  <a:gd name="T34" fmla="*/ 115 w 152"/>
                  <a:gd name="T35" fmla="*/ 205 h 296"/>
                  <a:gd name="T36" fmla="*/ 112 w 152"/>
                  <a:gd name="T37" fmla="*/ 216 h 296"/>
                  <a:gd name="T38" fmla="*/ 126 w 152"/>
                  <a:gd name="T39" fmla="*/ 216 h 296"/>
                  <a:gd name="T40" fmla="*/ 146 w 152"/>
                  <a:gd name="T41" fmla="*/ 216 h 296"/>
                  <a:gd name="T42" fmla="*/ 136 w 152"/>
                  <a:gd name="T43" fmla="*/ 252 h 296"/>
                  <a:gd name="T44" fmla="*/ 136 w 152"/>
                  <a:gd name="T45" fmla="*/ 267 h 296"/>
                  <a:gd name="T46" fmla="*/ 146 w 152"/>
                  <a:gd name="T47" fmla="*/ 283 h 296"/>
                  <a:gd name="T48" fmla="*/ 125 w 152"/>
                  <a:gd name="T49" fmla="*/ 291 h 296"/>
                  <a:gd name="T50" fmla="*/ 105 w 152"/>
                  <a:gd name="T51" fmla="*/ 296 h 296"/>
                  <a:gd name="T52" fmla="*/ 85 w 152"/>
                  <a:gd name="T53" fmla="*/ 294 h 296"/>
                  <a:gd name="T54" fmla="*/ 73 w 152"/>
                  <a:gd name="T55" fmla="*/ 288 h 296"/>
                  <a:gd name="T56" fmla="*/ 67 w 152"/>
                  <a:gd name="T57" fmla="*/ 280 h 296"/>
                  <a:gd name="T58" fmla="*/ 66 w 152"/>
                  <a:gd name="T59" fmla="*/ 271 h 296"/>
                  <a:gd name="T60" fmla="*/ 85 w 152"/>
                  <a:gd name="T61" fmla="*/ 253 h 296"/>
                  <a:gd name="T62" fmla="*/ 69 w 152"/>
                  <a:gd name="T63" fmla="*/ 249 h 296"/>
                  <a:gd name="T64" fmla="*/ 52 w 152"/>
                  <a:gd name="T65" fmla="*/ 242 h 296"/>
                  <a:gd name="T66" fmla="*/ 38 w 152"/>
                  <a:gd name="T67" fmla="*/ 231 h 296"/>
                  <a:gd name="T68" fmla="*/ 25 w 152"/>
                  <a:gd name="T69" fmla="*/ 219 h 296"/>
                  <a:gd name="T70" fmla="*/ 14 w 152"/>
                  <a:gd name="T71" fmla="*/ 205 h 296"/>
                  <a:gd name="T72" fmla="*/ 6 w 152"/>
                  <a:gd name="T73" fmla="*/ 190 h 296"/>
                  <a:gd name="T74" fmla="*/ 1 w 152"/>
                  <a:gd name="T75" fmla="*/ 172 h 296"/>
                  <a:gd name="T76" fmla="*/ 0 w 152"/>
                  <a:gd name="T77" fmla="*/ 154 h 296"/>
                  <a:gd name="T78" fmla="*/ 0 w 152"/>
                  <a:gd name="T79" fmla="*/ 130 h 296"/>
                  <a:gd name="T80" fmla="*/ 27 w 152"/>
                  <a:gd name="T81" fmla="*/ 106 h 296"/>
                  <a:gd name="T82" fmla="*/ 32 w 152"/>
                  <a:gd name="T83" fmla="*/ 46 h 296"/>
                  <a:gd name="T84" fmla="*/ 31 w 152"/>
                  <a:gd name="T85" fmla="*/ 18 h 296"/>
                  <a:gd name="T86" fmla="*/ 28 w 152"/>
                  <a:gd name="T87" fmla="*/ 4 h 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52" h="296">
                    <a:moveTo>
                      <a:pt x="26" y="0"/>
                    </a:moveTo>
                    <a:lnTo>
                      <a:pt x="59" y="0"/>
                    </a:lnTo>
                    <a:lnTo>
                      <a:pt x="62" y="4"/>
                    </a:lnTo>
                    <a:lnTo>
                      <a:pt x="66" y="9"/>
                    </a:lnTo>
                    <a:lnTo>
                      <a:pt x="71" y="13"/>
                    </a:lnTo>
                    <a:lnTo>
                      <a:pt x="77" y="17"/>
                    </a:lnTo>
                    <a:lnTo>
                      <a:pt x="82" y="21"/>
                    </a:lnTo>
                    <a:lnTo>
                      <a:pt x="88" y="23"/>
                    </a:lnTo>
                    <a:lnTo>
                      <a:pt x="93" y="24"/>
                    </a:lnTo>
                    <a:lnTo>
                      <a:pt x="99" y="25"/>
                    </a:lnTo>
                    <a:lnTo>
                      <a:pt x="104" y="24"/>
                    </a:lnTo>
                    <a:lnTo>
                      <a:pt x="108" y="21"/>
                    </a:lnTo>
                    <a:lnTo>
                      <a:pt x="114" y="17"/>
                    </a:lnTo>
                    <a:lnTo>
                      <a:pt x="118" y="12"/>
                    </a:lnTo>
                    <a:lnTo>
                      <a:pt x="119" y="23"/>
                    </a:lnTo>
                    <a:lnTo>
                      <a:pt x="122" y="35"/>
                    </a:lnTo>
                    <a:lnTo>
                      <a:pt x="126" y="49"/>
                    </a:lnTo>
                    <a:lnTo>
                      <a:pt x="130" y="62"/>
                    </a:lnTo>
                    <a:lnTo>
                      <a:pt x="136" y="76"/>
                    </a:lnTo>
                    <a:lnTo>
                      <a:pt x="141" y="86"/>
                    </a:lnTo>
                    <a:lnTo>
                      <a:pt x="144" y="91"/>
                    </a:lnTo>
                    <a:lnTo>
                      <a:pt x="147" y="94"/>
                    </a:lnTo>
                    <a:lnTo>
                      <a:pt x="149" y="97"/>
                    </a:lnTo>
                    <a:lnTo>
                      <a:pt x="152" y="99"/>
                    </a:lnTo>
                    <a:lnTo>
                      <a:pt x="148" y="110"/>
                    </a:lnTo>
                    <a:lnTo>
                      <a:pt x="143" y="120"/>
                    </a:lnTo>
                    <a:lnTo>
                      <a:pt x="137" y="131"/>
                    </a:lnTo>
                    <a:lnTo>
                      <a:pt x="129" y="140"/>
                    </a:lnTo>
                    <a:lnTo>
                      <a:pt x="123" y="149"/>
                    </a:lnTo>
                    <a:lnTo>
                      <a:pt x="117" y="157"/>
                    </a:lnTo>
                    <a:lnTo>
                      <a:pt x="114" y="165"/>
                    </a:lnTo>
                    <a:lnTo>
                      <a:pt x="112" y="172"/>
                    </a:lnTo>
                    <a:lnTo>
                      <a:pt x="113" y="187"/>
                    </a:lnTo>
                    <a:lnTo>
                      <a:pt x="115" y="197"/>
                    </a:lnTo>
                    <a:lnTo>
                      <a:pt x="115" y="201"/>
                    </a:lnTo>
                    <a:lnTo>
                      <a:pt x="115" y="205"/>
                    </a:lnTo>
                    <a:lnTo>
                      <a:pt x="114" y="210"/>
                    </a:lnTo>
                    <a:lnTo>
                      <a:pt x="112" y="216"/>
                    </a:lnTo>
                    <a:lnTo>
                      <a:pt x="118" y="216"/>
                    </a:lnTo>
                    <a:lnTo>
                      <a:pt x="126" y="216"/>
                    </a:lnTo>
                    <a:lnTo>
                      <a:pt x="136" y="216"/>
                    </a:lnTo>
                    <a:lnTo>
                      <a:pt x="146" y="216"/>
                    </a:lnTo>
                    <a:lnTo>
                      <a:pt x="139" y="235"/>
                    </a:lnTo>
                    <a:lnTo>
                      <a:pt x="136" y="252"/>
                    </a:lnTo>
                    <a:lnTo>
                      <a:pt x="135" y="259"/>
                    </a:lnTo>
                    <a:lnTo>
                      <a:pt x="136" y="267"/>
                    </a:lnTo>
                    <a:lnTo>
                      <a:pt x="139" y="275"/>
                    </a:lnTo>
                    <a:lnTo>
                      <a:pt x="146" y="283"/>
                    </a:lnTo>
                    <a:lnTo>
                      <a:pt x="136" y="288"/>
                    </a:lnTo>
                    <a:lnTo>
                      <a:pt x="125" y="291"/>
                    </a:lnTo>
                    <a:lnTo>
                      <a:pt x="115" y="295"/>
                    </a:lnTo>
                    <a:lnTo>
                      <a:pt x="105" y="296"/>
                    </a:lnTo>
                    <a:lnTo>
                      <a:pt x="94" y="296"/>
                    </a:lnTo>
                    <a:lnTo>
                      <a:pt x="85" y="294"/>
                    </a:lnTo>
                    <a:lnTo>
                      <a:pt x="79" y="291"/>
                    </a:lnTo>
                    <a:lnTo>
                      <a:pt x="73" y="288"/>
                    </a:lnTo>
                    <a:lnTo>
                      <a:pt x="70" y="284"/>
                    </a:lnTo>
                    <a:lnTo>
                      <a:pt x="67" y="280"/>
                    </a:lnTo>
                    <a:lnTo>
                      <a:pt x="66" y="276"/>
                    </a:lnTo>
                    <a:lnTo>
                      <a:pt x="66" y="271"/>
                    </a:lnTo>
                    <a:lnTo>
                      <a:pt x="76" y="262"/>
                    </a:lnTo>
                    <a:lnTo>
                      <a:pt x="85" y="253"/>
                    </a:lnTo>
                    <a:lnTo>
                      <a:pt x="77" y="251"/>
                    </a:lnTo>
                    <a:lnTo>
                      <a:pt x="69" y="249"/>
                    </a:lnTo>
                    <a:lnTo>
                      <a:pt x="60" y="246"/>
                    </a:lnTo>
                    <a:lnTo>
                      <a:pt x="52" y="242"/>
                    </a:lnTo>
                    <a:lnTo>
                      <a:pt x="45" y="236"/>
                    </a:lnTo>
                    <a:lnTo>
                      <a:pt x="38" y="231"/>
                    </a:lnTo>
                    <a:lnTo>
                      <a:pt x="32" y="226"/>
                    </a:lnTo>
                    <a:lnTo>
                      <a:pt x="25" y="219"/>
                    </a:lnTo>
                    <a:lnTo>
                      <a:pt x="20" y="213"/>
                    </a:lnTo>
                    <a:lnTo>
                      <a:pt x="14" y="205"/>
                    </a:lnTo>
                    <a:lnTo>
                      <a:pt x="10" y="198"/>
                    </a:lnTo>
                    <a:lnTo>
                      <a:pt x="6" y="190"/>
                    </a:lnTo>
                    <a:lnTo>
                      <a:pt x="3" y="180"/>
                    </a:lnTo>
                    <a:lnTo>
                      <a:pt x="1" y="172"/>
                    </a:lnTo>
                    <a:lnTo>
                      <a:pt x="0" y="163"/>
                    </a:lnTo>
                    <a:lnTo>
                      <a:pt x="0" y="154"/>
                    </a:lnTo>
                    <a:lnTo>
                      <a:pt x="0" y="142"/>
                    </a:lnTo>
                    <a:lnTo>
                      <a:pt x="0" y="130"/>
                    </a:lnTo>
                    <a:lnTo>
                      <a:pt x="26" y="130"/>
                    </a:lnTo>
                    <a:lnTo>
                      <a:pt x="27" y="106"/>
                    </a:lnTo>
                    <a:lnTo>
                      <a:pt x="31" y="67"/>
                    </a:lnTo>
                    <a:lnTo>
                      <a:pt x="32" y="46"/>
                    </a:lnTo>
                    <a:lnTo>
                      <a:pt x="32" y="27"/>
                    </a:lnTo>
                    <a:lnTo>
                      <a:pt x="31" y="18"/>
                    </a:lnTo>
                    <a:lnTo>
                      <a:pt x="29" y="10"/>
                    </a:lnTo>
                    <a:lnTo>
                      <a:pt x="28" y="4"/>
                    </a:lnTo>
                    <a:lnTo>
                      <a:pt x="26" y="0"/>
                    </a:lnTo>
                  </a:path>
                </a:pathLst>
              </a:custGeom>
              <a:grpFill/>
              <a:ln w="9525" cmpd="sng">
                <a:noFill/>
                <a:prstDash val="solid"/>
                <a:round/>
                <a:headEnd/>
                <a:tailEnd/>
              </a:ln>
            </p:spPr>
            <p:txBody>
              <a:bodyPr/>
              <a:lstStyle/>
              <a:p>
                <a:endParaRPr lang="en-US" sz="2178"/>
              </a:p>
            </p:txBody>
          </p:sp>
          <p:sp>
            <p:nvSpPr>
              <p:cNvPr id="475" name="Freeform 295">
                <a:extLst>
                  <a:ext uri="{FF2B5EF4-FFF2-40B4-BE49-F238E27FC236}">
                    <a16:creationId xmlns:a16="http://schemas.microsoft.com/office/drawing/2014/main" id="{CB3497E3-2FF6-47A8-B3ED-64C290FFC7F9}"/>
                  </a:ext>
                </a:extLst>
              </p:cNvPr>
              <p:cNvSpPr>
                <a:spLocks/>
              </p:cNvSpPr>
              <p:nvPr/>
            </p:nvSpPr>
            <p:spPr bwMode="auto">
              <a:xfrm>
                <a:off x="5189" y="2442"/>
                <a:ext cx="8" cy="13"/>
              </a:xfrm>
              <a:custGeom>
                <a:avLst/>
                <a:gdLst>
                  <a:gd name="T0" fmla="*/ 26 w 26"/>
                  <a:gd name="T1" fmla="*/ 38 h 38"/>
                  <a:gd name="T2" fmla="*/ 26 w 26"/>
                  <a:gd name="T3" fmla="*/ 0 h 38"/>
                  <a:gd name="T4" fmla="*/ 21 w 26"/>
                  <a:gd name="T5" fmla="*/ 1 h 38"/>
                  <a:gd name="T6" fmla="*/ 13 w 26"/>
                  <a:gd name="T7" fmla="*/ 4 h 38"/>
                  <a:gd name="T8" fmla="*/ 6 w 26"/>
                  <a:gd name="T9" fmla="*/ 8 h 38"/>
                  <a:gd name="T10" fmla="*/ 0 w 26"/>
                  <a:gd name="T11" fmla="*/ 13 h 38"/>
                  <a:gd name="T12" fmla="*/ 18 w 26"/>
                  <a:gd name="T13" fmla="*/ 30 h 38"/>
                  <a:gd name="T14" fmla="*/ 26 w 26"/>
                  <a:gd name="T15" fmla="*/ 38 h 3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 h="38">
                    <a:moveTo>
                      <a:pt x="26" y="38"/>
                    </a:moveTo>
                    <a:lnTo>
                      <a:pt x="26" y="0"/>
                    </a:lnTo>
                    <a:lnTo>
                      <a:pt x="21" y="1"/>
                    </a:lnTo>
                    <a:lnTo>
                      <a:pt x="13" y="4"/>
                    </a:lnTo>
                    <a:lnTo>
                      <a:pt x="6" y="8"/>
                    </a:lnTo>
                    <a:lnTo>
                      <a:pt x="0" y="13"/>
                    </a:lnTo>
                    <a:lnTo>
                      <a:pt x="18" y="30"/>
                    </a:lnTo>
                    <a:lnTo>
                      <a:pt x="26" y="38"/>
                    </a:lnTo>
                  </a:path>
                </a:pathLst>
              </a:custGeom>
              <a:grpFill/>
              <a:ln w="9525" cmpd="sng">
                <a:noFill/>
                <a:prstDash val="solid"/>
                <a:round/>
                <a:headEnd/>
                <a:tailEnd/>
              </a:ln>
            </p:spPr>
            <p:txBody>
              <a:bodyPr/>
              <a:lstStyle/>
              <a:p>
                <a:endParaRPr lang="en-US" sz="2178"/>
              </a:p>
            </p:txBody>
          </p:sp>
          <p:sp>
            <p:nvSpPr>
              <p:cNvPr id="476" name="Freeform 296">
                <a:extLst>
                  <a:ext uri="{FF2B5EF4-FFF2-40B4-BE49-F238E27FC236}">
                    <a16:creationId xmlns:a16="http://schemas.microsoft.com/office/drawing/2014/main" id="{74394AFD-53BB-47F7-8EAD-D8BDA8333D37}"/>
                  </a:ext>
                </a:extLst>
              </p:cNvPr>
              <p:cNvSpPr>
                <a:spLocks/>
              </p:cNvSpPr>
              <p:nvPr/>
            </p:nvSpPr>
            <p:spPr bwMode="auto">
              <a:xfrm>
                <a:off x="5165" y="2420"/>
                <a:ext cx="10" cy="10"/>
              </a:xfrm>
              <a:custGeom>
                <a:avLst/>
                <a:gdLst>
                  <a:gd name="T0" fmla="*/ 0 w 34"/>
                  <a:gd name="T1" fmla="*/ 18 h 31"/>
                  <a:gd name="T2" fmla="*/ 8 w 34"/>
                  <a:gd name="T3" fmla="*/ 22 h 31"/>
                  <a:gd name="T4" fmla="*/ 17 w 34"/>
                  <a:gd name="T5" fmla="*/ 26 h 31"/>
                  <a:gd name="T6" fmla="*/ 27 w 34"/>
                  <a:gd name="T7" fmla="*/ 30 h 31"/>
                  <a:gd name="T8" fmla="*/ 34 w 34"/>
                  <a:gd name="T9" fmla="*/ 31 h 31"/>
                  <a:gd name="T10" fmla="*/ 33 w 34"/>
                  <a:gd name="T11" fmla="*/ 24 h 31"/>
                  <a:gd name="T12" fmla="*/ 30 w 34"/>
                  <a:gd name="T13" fmla="*/ 15 h 31"/>
                  <a:gd name="T14" fmla="*/ 26 w 34"/>
                  <a:gd name="T15" fmla="*/ 6 h 31"/>
                  <a:gd name="T16" fmla="*/ 20 w 34"/>
                  <a:gd name="T17" fmla="*/ 0 h 31"/>
                  <a:gd name="T18" fmla="*/ 16 w 34"/>
                  <a:gd name="T19" fmla="*/ 5 h 31"/>
                  <a:gd name="T20" fmla="*/ 10 w 34"/>
                  <a:gd name="T21" fmla="*/ 11 h 31"/>
                  <a:gd name="T22" fmla="*/ 8 w 34"/>
                  <a:gd name="T23" fmla="*/ 14 h 31"/>
                  <a:gd name="T24" fmla="*/ 6 w 34"/>
                  <a:gd name="T25" fmla="*/ 16 h 31"/>
                  <a:gd name="T26" fmla="*/ 4 w 34"/>
                  <a:gd name="T27" fmla="*/ 18 h 31"/>
                  <a:gd name="T28" fmla="*/ 0 w 34"/>
                  <a:gd name="T29" fmla="*/ 18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4" h="31">
                    <a:moveTo>
                      <a:pt x="0" y="18"/>
                    </a:moveTo>
                    <a:lnTo>
                      <a:pt x="8" y="22"/>
                    </a:lnTo>
                    <a:lnTo>
                      <a:pt x="17" y="26"/>
                    </a:lnTo>
                    <a:lnTo>
                      <a:pt x="27" y="30"/>
                    </a:lnTo>
                    <a:lnTo>
                      <a:pt x="34" y="31"/>
                    </a:lnTo>
                    <a:lnTo>
                      <a:pt x="33" y="24"/>
                    </a:lnTo>
                    <a:lnTo>
                      <a:pt x="30" y="15"/>
                    </a:lnTo>
                    <a:lnTo>
                      <a:pt x="26" y="6"/>
                    </a:lnTo>
                    <a:lnTo>
                      <a:pt x="20" y="0"/>
                    </a:lnTo>
                    <a:lnTo>
                      <a:pt x="16" y="5"/>
                    </a:lnTo>
                    <a:lnTo>
                      <a:pt x="10" y="11"/>
                    </a:lnTo>
                    <a:lnTo>
                      <a:pt x="8" y="14"/>
                    </a:lnTo>
                    <a:lnTo>
                      <a:pt x="6" y="16"/>
                    </a:lnTo>
                    <a:lnTo>
                      <a:pt x="4" y="18"/>
                    </a:lnTo>
                    <a:lnTo>
                      <a:pt x="0" y="18"/>
                    </a:lnTo>
                  </a:path>
                </a:pathLst>
              </a:custGeom>
              <a:grpFill/>
              <a:ln w="9525" cmpd="sng">
                <a:noFill/>
                <a:prstDash val="solid"/>
                <a:round/>
                <a:headEnd/>
                <a:tailEnd/>
              </a:ln>
            </p:spPr>
            <p:txBody>
              <a:bodyPr/>
              <a:lstStyle/>
              <a:p>
                <a:endParaRPr lang="en-US" sz="2178"/>
              </a:p>
            </p:txBody>
          </p:sp>
          <p:sp>
            <p:nvSpPr>
              <p:cNvPr id="477" name="Freeform 297">
                <a:extLst>
                  <a:ext uri="{FF2B5EF4-FFF2-40B4-BE49-F238E27FC236}">
                    <a16:creationId xmlns:a16="http://schemas.microsoft.com/office/drawing/2014/main" id="{ED8A6B89-FFFA-4CE0-A131-0E94087B57AC}"/>
                  </a:ext>
                </a:extLst>
              </p:cNvPr>
              <p:cNvSpPr>
                <a:spLocks/>
              </p:cNvSpPr>
              <p:nvPr/>
            </p:nvSpPr>
            <p:spPr bwMode="auto">
              <a:xfrm>
                <a:off x="5139" y="2418"/>
                <a:ext cx="6" cy="12"/>
              </a:xfrm>
              <a:custGeom>
                <a:avLst/>
                <a:gdLst>
                  <a:gd name="T0" fmla="*/ 0 w 20"/>
                  <a:gd name="T1" fmla="*/ 6 h 37"/>
                  <a:gd name="T2" fmla="*/ 0 w 20"/>
                  <a:gd name="T3" fmla="*/ 37 h 37"/>
                  <a:gd name="T4" fmla="*/ 7 w 20"/>
                  <a:gd name="T5" fmla="*/ 33 h 37"/>
                  <a:gd name="T6" fmla="*/ 20 w 20"/>
                  <a:gd name="T7" fmla="*/ 30 h 37"/>
                  <a:gd name="T8" fmla="*/ 20 w 20"/>
                  <a:gd name="T9" fmla="*/ 0 h 37"/>
                  <a:gd name="T10" fmla="*/ 0 w 20"/>
                  <a:gd name="T11" fmla="*/ 6 h 37"/>
                </a:gdLst>
                <a:ahLst/>
                <a:cxnLst>
                  <a:cxn ang="0">
                    <a:pos x="T0" y="T1"/>
                  </a:cxn>
                  <a:cxn ang="0">
                    <a:pos x="T2" y="T3"/>
                  </a:cxn>
                  <a:cxn ang="0">
                    <a:pos x="T4" y="T5"/>
                  </a:cxn>
                  <a:cxn ang="0">
                    <a:pos x="T6" y="T7"/>
                  </a:cxn>
                  <a:cxn ang="0">
                    <a:pos x="T8" y="T9"/>
                  </a:cxn>
                  <a:cxn ang="0">
                    <a:pos x="T10" y="T11"/>
                  </a:cxn>
                </a:cxnLst>
                <a:rect l="0" t="0" r="r" b="b"/>
                <a:pathLst>
                  <a:path w="20" h="37">
                    <a:moveTo>
                      <a:pt x="0" y="6"/>
                    </a:moveTo>
                    <a:lnTo>
                      <a:pt x="0" y="37"/>
                    </a:lnTo>
                    <a:lnTo>
                      <a:pt x="7" y="33"/>
                    </a:lnTo>
                    <a:lnTo>
                      <a:pt x="20" y="30"/>
                    </a:lnTo>
                    <a:lnTo>
                      <a:pt x="20" y="0"/>
                    </a:lnTo>
                    <a:lnTo>
                      <a:pt x="0" y="6"/>
                    </a:lnTo>
                  </a:path>
                </a:pathLst>
              </a:custGeom>
              <a:grpFill/>
              <a:ln w="9525" cmpd="sng">
                <a:noFill/>
                <a:prstDash val="solid"/>
                <a:round/>
                <a:headEnd/>
                <a:tailEnd/>
              </a:ln>
            </p:spPr>
            <p:txBody>
              <a:bodyPr/>
              <a:lstStyle/>
              <a:p>
                <a:endParaRPr lang="en-US" sz="2178"/>
              </a:p>
            </p:txBody>
          </p:sp>
          <p:sp>
            <p:nvSpPr>
              <p:cNvPr id="478" name="Line 298">
                <a:extLst>
                  <a:ext uri="{FF2B5EF4-FFF2-40B4-BE49-F238E27FC236}">
                    <a16:creationId xmlns:a16="http://schemas.microsoft.com/office/drawing/2014/main" id="{8C5F7732-511C-4E15-84E2-8D03BBFC2779}"/>
                  </a:ext>
                </a:extLst>
              </p:cNvPr>
              <p:cNvSpPr>
                <a:spLocks noChangeShapeType="1"/>
              </p:cNvSpPr>
              <p:nvPr/>
            </p:nvSpPr>
            <p:spPr bwMode="auto">
              <a:xfrm>
                <a:off x="5180" y="2449"/>
                <a:ext cx="1" cy="10"/>
              </a:xfrm>
              <a:prstGeom prst="line">
                <a:avLst/>
              </a:prstGeom>
              <a:grpFill/>
              <a:ln w="9525">
                <a:noFill/>
                <a:round/>
                <a:headEnd/>
                <a:tailEnd/>
              </a:ln>
            </p:spPr>
            <p:txBody>
              <a:bodyPr/>
              <a:lstStyle/>
              <a:p>
                <a:endParaRPr lang="en-US" sz="2178"/>
              </a:p>
            </p:txBody>
          </p:sp>
          <p:sp>
            <p:nvSpPr>
              <p:cNvPr id="479" name="Freeform 299">
                <a:extLst>
                  <a:ext uri="{FF2B5EF4-FFF2-40B4-BE49-F238E27FC236}">
                    <a16:creationId xmlns:a16="http://schemas.microsoft.com/office/drawing/2014/main" id="{7C3BCA84-FA00-4449-85F3-E379035DE491}"/>
                  </a:ext>
                </a:extLst>
              </p:cNvPr>
              <p:cNvSpPr>
                <a:spLocks/>
              </p:cNvSpPr>
              <p:nvPr/>
            </p:nvSpPr>
            <p:spPr bwMode="auto">
              <a:xfrm>
                <a:off x="5180" y="2453"/>
                <a:ext cx="4" cy="6"/>
              </a:xfrm>
              <a:custGeom>
                <a:avLst/>
                <a:gdLst>
                  <a:gd name="T0" fmla="*/ 0 w 13"/>
                  <a:gd name="T1" fmla="*/ 18 h 18"/>
                  <a:gd name="T2" fmla="*/ 1 w 13"/>
                  <a:gd name="T3" fmla="*/ 13 h 18"/>
                  <a:gd name="T4" fmla="*/ 3 w 13"/>
                  <a:gd name="T5" fmla="*/ 9 h 18"/>
                  <a:gd name="T6" fmla="*/ 7 w 13"/>
                  <a:gd name="T7" fmla="*/ 4 h 18"/>
                  <a:gd name="T8" fmla="*/ 13 w 13"/>
                  <a:gd name="T9" fmla="*/ 0 h 18"/>
                </a:gdLst>
                <a:ahLst/>
                <a:cxnLst>
                  <a:cxn ang="0">
                    <a:pos x="T0" y="T1"/>
                  </a:cxn>
                  <a:cxn ang="0">
                    <a:pos x="T2" y="T3"/>
                  </a:cxn>
                  <a:cxn ang="0">
                    <a:pos x="T4" y="T5"/>
                  </a:cxn>
                  <a:cxn ang="0">
                    <a:pos x="T6" y="T7"/>
                  </a:cxn>
                  <a:cxn ang="0">
                    <a:pos x="T8" y="T9"/>
                  </a:cxn>
                </a:cxnLst>
                <a:rect l="0" t="0" r="r" b="b"/>
                <a:pathLst>
                  <a:path w="13" h="18">
                    <a:moveTo>
                      <a:pt x="0" y="18"/>
                    </a:moveTo>
                    <a:lnTo>
                      <a:pt x="1" y="13"/>
                    </a:lnTo>
                    <a:lnTo>
                      <a:pt x="3" y="9"/>
                    </a:lnTo>
                    <a:lnTo>
                      <a:pt x="7" y="4"/>
                    </a:lnTo>
                    <a:lnTo>
                      <a:pt x="13" y="0"/>
                    </a:lnTo>
                  </a:path>
                </a:pathLst>
              </a:custGeom>
              <a:grpFill/>
              <a:ln w="9525" cmpd="sng">
                <a:noFill/>
                <a:prstDash val="solid"/>
                <a:round/>
                <a:headEnd/>
                <a:tailEnd/>
              </a:ln>
            </p:spPr>
            <p:txBody>
              <a:bodyPr/>
              <a:lstStyle/>
              <a:p>
                <a:endParaRPr lang="en-US" sz="2178"/>
              </a:p>
            </p:txBody>
          </p:sp>
          <p:sp>
            <p:nvSpPr>
              <p:cNvPr id="480" name="Line 300">
                <a:extLst>
                  <a:ext uri="{FF2B5EF4-FFF2-40B4-BE49-F238E27FC236}">
                    <a16:creationId xmlns:a16="http://schemas.microsoft.com/office/drawing/2014/main" id="{F4412693-DAA4-4261-80D5-6A8E789E854E}"/>
                  </a:ext>
                </a:extLst>
              </p:cNvPr>
              <p:cNvSpPr>
                <a:spLocks noChangeShapeType="1"/>
              </p:cNvSpPr>
              <p:nvPr/>
            </p:nvSpPr>
            <p:spPr bwMode="auto">
              <a:xfrm flipH="1" flipV="1">
                <a:off x="5178" y="2447"/>
                <a:ext cx="6" cy="6"/>
              </a:xfrm>
              <a:prstGeom prst="line">
                <a:avLst/>
              </a:prstGeom>
              <a:grpFill/>
              <a:ln w="9525">
                <a:noFill/>
                <a:round/>
                <a:headEnd/>
                <a:tailEnd/>
              </a:ln>
            </p:spPr>
            <p:txBody>
              <a:bodyPr/>
              <a:lstStyle/>
              <a:p>
                <a:endParaRPr lang="en-US" sz="2178"/>
              </a:p>
            </p:txBody>
          </p:sp>
          <p:sp>
            <p:nvSpPr>
              <p:cNvPr id="481" name="Freeform 301">
                <a:extLst>
                  <a:ext uri="{FF2B5EF4-FFF2-40B4-BE49-F238E27FC236}">
                    <a16:creationId xmlns:a16="http://schemas.microsoft.com/office/drawing/2014/main" id="{FBDAD63C-6C7E-430F-9535-14D43B3F6F16}"/>
                  </a:ext>
                </a:extLst>
              </p:cNvPr>
              <p:cNvSpPr>
                <a:spLocks/>
              </p:cNvSpPr>
              <p:nvPr/>
            </p:nvSpPr>
            <p:spPr bwMode="auto">
              <a:xfrm>
                <a:off x="5116" y="2564"/>
                <a:ext cx="9" cy="10"/>
              </a:xfrm>
              <a:custGeom>
                <a:avLst/>
                <a:gdLst>
                  <a:gd name="T0" fmla="*/ 0 w 27"/>
                  <a:gd name="T1" fmla="*/ 0 h 31"/>
                  <a:gd name="T2" fmla="*/ 20 w 27"/>
                  <a:gd name="T3" fmla="*/ 31 h 31"/>
                  <a:gd name="T4" fmla="*/ 27 w 27"/>
                  <a:gd name="T5" fmla="*/ 13 h 31"/>
                </a:gdLst>
                <a:ahLst/>
                <a:cxnLst>
                  <a:cxn ang="0">
                    <a:pos x="T0" y="T1"/>
                  </a:cxn>
                  <a:cxn ang="0">
                    <a:pos x="T2" y="T3"/>
                  </a:cxn>
                  <a:cxn ang="0">
                    <a:pos x="T4" y="T5"/>
                  </a:cxn>
                </a:cxnLst>
                <a:rect l="0" t="0" r="r" b="b"/>
                <a:pathLst>
                  <a:path w="27" h="31">
                    <a:moveTo>
                      <a:pt x="0" y="0"/>
                    </a:moveTo>
                    <a:lnTo>
                      <a:pt x="20" y="31"/>
                    </a:lnTo>
                    <a:lnTo>
                      <a:pt x="27" y="13"/>
                    </a:lnTo>
                  </a:path>
                </a:pathLst>
              </a:custGeom>
              <a:grpFill/>
              <a:ln w="9525" cmpd="sng">
                <a:noFill/>
                <a:prstDash val="solid"/>
                <a:round/>
                <a:headEnd/>
                <a:tailEnd/>
              </a:ln>
            </p:spPr>
            <p:txBody>
              <a:bodyPr/>
              <a:lstStyle/>
              <a:p>
                <a:endParaRPr lang="en-US" sz="2178"/>
              </a:p>
            </p:txBody>
          </p:sp>
          <p:sp>
            <p:nvSpPr>
              <p:cNvPr id="482" name="Freeform 302">
                <a:extLst>
                  <a:ext uri="{FF2B5EF4-FFF2-40B4-BE49-F238E27FC236}">
                    <a16:creationId xmlns:a16="http://schemas.microsoft.com/office/drawing/2014/main" id="{7EC6B937-8C42-4833-BC14-CCE3ACE3D62B}"/>
                  </a:ext>
                </a:extLst>
              </p:cNvPr>
              <p:cNvSpPr>
                <a:spLocks/>
              </p:cNvSpPr>
              <p:nvPr/>
            </p:nvSpPr>
            <p:spPr bwMode="auto">
              <a:xfrm>
                <a:off x="5119" y="2568"/>
                <a:ext cx="6" cy="1"/>
              </a:xfrm>
              <a:custGeom>
                <a:avLst/>
                <a:gdLst>
                  <a:gd name="T0" fmla="*/ 20 w 20"/>
                  <a:gd name="T1" fmla="*/ 10 w 20"/>
                  <a:gd name="T2" fmla="*/ 0 w 20"/>
                </a:gdLst>
                <a:ahLst/>
                <a:cxnLst>
                  <a:cxn ang="0">
                    <a:pos x="T0" y="0"/>
                  </a:cxn>
                  <a:cxn ang="0">
                    <a:pos x="T1" y="0"/>
                  </a:cxn>
                  <a:cxn ang="0">
                    <a:pos x="T2" y="0"/>
                  </a:cxn>
                </a:cxnLst>
                <a:rect l="0" t="0" r="r" b="b"/>
                <a:pathLst>
                  <a:path w="20">
                    <a:moveTo>
                      <a:pt x="20" y="0"/>
                    </a:moveTo>
                    <a:lnTo>
                      <a:pt x="10" y="0"/>
                    </a:lnTo>
                    <a:lnTo>
                      <a:pt x="0" y="0"/>
                    </a:lnTo>
                  </a:path>
                </a:pathLst>
              </a:custGeom>
              <a:grpFill/>
              <a:ln w="9525" cmpd="sng">
                <a:noFill/>
                <a:prstDash val="solid"/>
                <a:round/>
                <a:headEnd/>
                <a:tailEnd/>
              </a:ln>
            </p:spPr>
            <p:txBody>
              <a:bodyPr/>
              <a:lstStyle/>
              <a:p>
                <a:endParaRPr lang="en-US" sz="2178"/>
              </a:p>
            </p:txBody>
          </p:sp>
          <p:sp>
            <p:nvSpPr>
              <p:cNvPr id="483" name="Freeform 303">
                <a:extLst>
                  <a:ext uri="{FF2B5EF4-FFF2-40B4-BE49-F238E27FC236}">
                    <a16:creationId xmlns:a16="http://schemas.microsoft.com/office/drawing/2014/main" id="{0504D011-C7D1-4302-98F9-5CCFC3D3D999}"/>
                  </a:ext>
                </a:extLst>
              </p:cNvPr>
              <p:cNvSpPr>
                <a:spLocks/>
              </p:cNvSpPr>
              <p:nvPr/>
            </p:nvSpPr>
            <p:spPr bwMode="auto">
              <a:xfrm>
                <a:off x="5127" y="2557"/>
                <a:ext cx="12" cy="5"/>
              </a:xfrm>
              <a:custGeom>
                <a:avLst/>
                <a:gdLst>
                  <a:gd name="T0" fmla="*/ 0 w 34"/>
                  <a:gd name="T1" fmla="*/ 13 h 13"/>
                  <a:gd name="T2" fmla="*/ 6 w 34"/>
                  <a:gd name="T3" fmla="*/ 13 h 13"/>
                  <a:gd name="T4" fmla="*/ 10 w 34"/>
                  <a:gd name="T5" fmla="*/ 11 h 13"/>
                  <a:gd name="T6" fmla="*/ 16 w 34"/>
                  <a:gd name="T7" fmla="*/ 10 h 13"/>
                  <a:gd name="T8" fmla="*/ 20 w 34"/>
                  <a:gd name="T9" fmla="*/ 7 h 13"/>
                  <a:gd name="T10" fmla="*/ 28 w 34"/>
                  <a:gd name="T11" fmla="*/ 2 h 13"/>
                  <a:gd name="T12" fmla="*/ 34 w 34"/>
                  <a:gd name="T13" fmla="*/ 0 h 13"/>
                  <a:gd name="T14" fmla="*/ 25 w 34"/>
                  <a:gd name="T15" fmla="*/ 0 h 13"/>
                  <a:gd name="T16" fmla="*/ 15 w 34"/>
                  <a:gd name="T17"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4" h="13">
                    <a:moveTo>
                      <a:pt x="0" y="13"/>
                    </a:moveTo>
                    <a:lnTo>
                      <a:pt x="6" y="13"/>
                    </a:lnTo>
                    <a:lnTo>
                      <a:pt x="10" y="11"/>
                    </a:lnTo>
                    <a:lnTo>
                      <a:pt x="16" y="10"/>
                    </a:lnTo>
                    <a:lnTo>
                      <a:pt x="20" y="7"/>
                    </a:lnTo>
                    <a:lnTo>
                      <a:pt x="28" y="2"/>
                    </a:lnTo>
                    <a:lnTo>
                      <a:pt x="34" y="0"/>
                    </a:lnTo>
                    <a:lnTo>
                      <a:pt x="25" y="0"/>
                    </a:lnTo>
                    <a:lnTo>
                      <a:pt x="15" y="0"/>
                    </a:lnTo>
                  </a:path>
                </a:pathLst>
              </a:custGeom>
              <a:grpFill/>
              <a:ln w="9525" cmpd="sng">
                <a:noFill/>
                <a:prstDash val="solid"/>
                <a:round/>
                <a:headEnd/>
                <a:tailEnd/>
              </a:ln>
            </p:spPr>
            <p:txBody>
              <a:bodyPr/>
              <a:lstStyle/>
              <a:p>
                <a:endParaRPr lang="en-US" sz="2178"/>
              </a:p>
            </p:txBody>
          </p:sp>
          <p:sp>
            <p:nvSpPr>
              <p:cNvPr id="484" name="Freeform 304">
                <a:extLst>
                  <a:ext uri="{FF2B5EF4-FFF2-40B4-BE49-F238E27FC236}">
                    <a16:creationId xmlns:a16="http://schemas.microsoft.com/office/drawing/2014/main" id="{F6265BBD-0C24-44E0-9523-32B7841FFBA3}"/>
                  </a:ext>
                </a:extLst>
              </p:cNvPr>
              <p:cNvSpPr>
                <a:spLocks/>
              </p:cNvSpPr>
              <p:nvPr/>
            </p:nvSpPr>
            <p:spPr bwMode="auto">
              <a:xfrm>
                <a:off x="5127" y="2547"/>
                <a:ext cx="12" cy="6"/>
              </a:xfrm>
              <a:custGeom>
                <a:avLst/>
                <a:gdLst>
                  <a:gd name="T0" fmla="*/ 34 w 34"/>
                  <a:gd name="T1" fmla="*/ 18 h 18"/>
                  <a:gd name="T2" fmla="*/ 34 w 34"/>
                  <a:gd name="T3" fmla="*/ 0 h 18"/>
                  <a:gd name="T4" fmla="*/ 28 w 34"/>
                  <a:gd name="T5" fmla="*/ 0 h 18"/>
                  <a:gd name="T6" fmla="*/ 20 w 34"/>
                  <a:gd name="T7" fmla="*/ 0 h 18"/>
                  <a:gd name="T8" fmla="*/ 10 w 34"/>
                  <a:gd name="T9" fmla="*/ 0 h 18"/>
                  <a:gd name="T10" fmla="*/ 0 w 34"/>
                  <a:gd name="T11" fmla="*/ 0 h 18"/>
                  <a:gd name="T12" fmla="*/ 34 w 34"/>
                  <a:gd name="T13" fmla="*/ 18 h 18"/>
                </a:gdLst>
                <a:ahLst/>
                <a:cxnLst>
                  <a:cxn ang="0">
                    <a:pos x="T0" y="T1"/>
                  </a:cxn>
                  <a:cxn ang="0">
                    <a:pos x="T2" y="T3"/>
                  </a:cxn>
                  <a:cxn ang="0">
                    <a:pos x="T4" y="T5"/>
                  </a:cxn>
                  <a:cxn ang="0">
                    <a:pos x="T6" y="T7"/>
                  </a:cxn>
                  <a:cxn ang="0">
                    <a:pos x="T8" y="T9"/>
                  </a:cxn>
                  <a:cxn ang="0">
                    <a:pos x="T10" y="T11"/>
                  </a:cxn>
                  <a:cxn ang="0">
                    <a:pos x="T12" y="T13"/>
                  </a:cxn>
                </a:cxnLst>
                <a:rect l="0" t="0" r="r" b="b"/>
                <a:pathLst>
                  <a:path w="34" h="18">
                    <a:moveTo>
                      <a:pt x="34" y="18"/>
                    </a:moveTo>
                    <a:lnTo>
                      <a:pt x="34" y="0"/>
                    </a:lnTo>
                    <a:lnTo>
                      <a:pt x="28" y="0"/>
                    </a:lnTo>
                    <a:lnTo>
                      <a:pt x="20" y="0"/>
                    </a:lnTo>
                    <a:lnTo>
                      <a:pt x="10" y="0"/>
                    </a:lnTo>
                    <a:lnTo>
                      <a:pt x="0" y="0"/>
                    </a:lnTo>
                    <a:lnTo>
                      <a:pt x="34" y="18"/>
                    </a:lnTo>
                  </a:path>
                </a:pathLst>
              </a:custGeom>
              <a:grpFill/>
              <a:ln w="9525" cmpd="sng">
                <a:noFill/>
                <a:prstDash val="solid"/>
                <a:round/>
                <a:headEnd/>
                <a:tailEnd/>
              </a:ln>
            </p:spPr>
            <p:txBody>
              <a:bodyPr/>
              <a:lstStyle/>
              <a:p>
                <a:endParaRPr lang="en-US" sz="2178"/>
              </a:p>
            </p:txBody>
          </p:sp>
          <p:sp>
            <p:nvSpPr>
              <p:cNvPr id="485" name="Freeform 305">
                <a:extLst>
                  <a:ext uri="{FF2B5EF4-FFF2-40B4-BE49-F238E27FC236}">
                    <a16:creationId xmlns:a16="http://schemas.microsoft.com/office/drawing/2014/main" id="{FCCFBD8B-6E8C-4642-A189-2D5E3D0F29F3}"/>
                  </a:ext>
                </a:extLst>
              </p:cNvPr>
              <p:cNvSpPr>
                <a:spLocks/>
              </p:cNvSpPr>
              <p:nvPr/>
            </p:nvSpPr>
            <p:spPr bwMode="auto">
              <a:xfrm>
                <a:off x="5141" y="2535"/>
                <a:ext cx="20" cy="8"/>
              </a:xfrm>
              <a:custGeom>
                <a:avLst/>
                <a:gdLst>
                  <a:gd name="T0" fmla="*/ 53 w 59"/>
                  <a:gd name="T1" fmla="*/ 25 h 25"/>
                  <a:gd name="T2" fmla="*/ 56 w 59"/>
                  <a:gd name="T3" fmla="*/ 12 h 25"/>
                  <a:gd name="T4" fmla="*/ 59 w 59"/>
                  <a:gd name="T5" fmla="*/ 0 h 25"/>
                  <a:gd name="T6" fmla="*/ 44 w 59"/>
                  <a:gd name="T7" fmla="*/ 0 h 25"/>
                  <a:gd name="T8" fmla="*/ 27 w 59"/>
                  <a:gd name="T9" fmla="*/ 0 h 25"/>
                  <a:gd name="T10" fmla="*/ 19 w 59"/>
                  <a:gd name="T11" fmla="*/ 1 h 25"/>
                  <a:gd name="T12" fmla="*/ 12 w 59"/>
                  <a:gd name="T13" fmla="*/ 2 h 25"/>
                  <a:gd name="T14" fmla="*/ 5 w 59"/>
                  <a:gd name="T15" fmla="*/ 4 h 25"/>
                  <a:gd name="T16" fmla="*/ 0 w 59"/>
                  <a:gd name="T17" fmla="*/ 6 h 25"/>
                  <a:gd name="T18" fmla="*/ 13 w 59"/>
                  <a:gd name="T19" fmla="*/ 14 h 25"/>
                  <a:gd name="T20" fmla="*/ 26 w 59"/>
                  <a:gd name="T21" fmla="*/ 20 h 25"/>
                  <a:gd name="T22" fmla="*/ 33 w 59"/>
                  <a:gd name="T23" fmla="*/ 22 h 25"/>
                  <a:gd name="T24" fmla="*/ 38 w 59"/>
                  <a:gd name="T25" fmla="*/ 24 h 25"/>
                  <a:gd name="T26" fmla="*/ 46 w 59"/>
                  <a:gd name="T27" fmla="*/ 25 h 25"/>
                  <a:gd name="T28" fmla="*/ 53 w 59"/>
                  <a:gd name="T29" fmla="*/ 25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9" h="25">
                    <a:moveTo>
                      <a:pt x="53" y="25"/>
                    </a:moveTo>
                    <a:lnTo>
                      <a:pt x="56" y="12"/>
                    </a:lnTo>
                    <a:lnTo>
                      <a:pt x="59" y="0"/>
                    </a:lnTo>
                    <a:lnTo>
                      <a:pt x="44" y="0"/>
                    </a:lnTo>
                    <a:lnTo>
                      <a:pt x="27" y="0"/>
                    </a:lnTo>
                    <a:lnTo>
                      <a:pt x="19" y="1"/>
                    </a:lnTo>
                    <a:lnTo>
                      <a:pt x="12" y="2"/>
                    </a:lnTo>
                    <a:lnTo>
                      <a:pt x="5" y="4"/>
                    </a:lnTo>
                    <a:lnTo>
                      <a:pt x="0" y="6"/>
                    </a:lnTo>
                    <a:lnTo>
                      <a:pt x="13" y="14"/>
                    </a:lnTo>
                    <a:lnTo>
                      <a:pt x="26" y="20"/>
                    </a:lnTo>
                    <a:lnTo>
                      <a:pt x="33" y="22"/>
                    </a:lnTo>
                    <a:lnTo>
                      <a:pt x="38" y="24"/>
                    </a:lnTo>
                    <a:lnTo>
                      <a:pt x="46" y="25"/>
                    </a:lnTo>
                    <a:lnTo>
                      <a:pt x="53" y="25"/>
                    </a:lnTo>
                  </a:path>
                </a:pathLst>
              </a:custGeom>
              <a:grpFill/>
              <a:ln w="9525" cmpd="sng">
                <a:noFill/>
                <a:prstDash val="solid"/>
                <a:round/>
                <a:headEnd/>
                <a:tailEnd/>
              </a:ln>
            </p:spPr>
            <p:txBody>
              <a:bodyPr/>
              <a:lstStyle/>
              <a:p>
                <a:endParaRPr lang="en-US" sz="2178"/>
              </a:p>
            </p:txBody>
          </p:sp>
          <p:sp>
            <p:nvSpPr>
              <p:cNvPr id="486" name="Line 306">
                <a:extLst>
                  <a:ext uri="{FF2B5EF4-FFF2-40B4-BE49-F238E27FC236}">
                    <a16:creationId xmlns:a16="http://schemas.microsoft.com/office/drawing/2014/main" id="{98CFA8A4-1A49-4F99-A777-69F504E89CC7}"/>
                  </a:ext>
                </a:extLst>
              </p:cNvPr>
              <p:cNvSpPr>
                <a:spLocks noChangeShapeType="1"/>
              </p:cNvSpPr>
              <p:nvPr/>
            </p:nvSpPr>
            <p:spPr bwMode="auto">
              <a:xfrm flipV="1">
                <a:off x="5191" y="2516"/>
                <a:ext cx="6" cy="2"/>
              </a:xfrm>
              <a:prstGeom prst="line">
                <a:avLst/>
              </a:prstGeom>
              <a:grpFill/>
              <a:ln w="9525">
                <a:noFill/>
                <a:round/>
                <a:headEnd/>
                <a:tailEnd/>
              </a:ln>
            </p:spPr>
            <p:txBody>
              <a:bodyPr/>
              <a:lstStyle/>
              <a:p>
                <a:endParaRPr lang="en-US" sz="2178"/>
              </a:p>
            </p:txBody>
          </p:sp>
        </p:grpSp>
        <p:sp>
          <p:nvSpPr>
            <p:cNvPr id="219" name="Freeform 307">
              <a:extLst>
                <a:ext uri="{FF2B5EF4-FFF2-40B4-BE49-F238E27FC236}">
                  <a16:creationId xmlns:a16="http://schemas.microsoft.com/office/drawing/2014/main" id="{6E0B65F8-5BAE-4295-8973-4727DA8E30CC}"/>
                </a:ext>
              </a:extLst>
            </p:cNvPr>
            <p:cNvSpPr>
              <a:spLocks/>
            </p:cNvSpPr>
            <p:nvPr>
              <p:custDataLst>
                <p:tags r:id="rId210"/>
              </p:custDataLst>
            </p:nvPr>
          </p:nvSpPr>
          <p:spPr bwMode="auto">
            <a:xfrm>
              <a:off x="7280275" y="3879850"/>
              <a:ext cx="14288" cy="55563"/>
            </a:xfrm>
            <a:custGeom>
              <a:avLst/>
              <a:gdLst>
                <a:gd name="T0" fmla="*/ 0 w 33"/>
                <a:gd name="T1" fmla="*/ 43 h 43"/>
                <a:gd name="T2" fmla="*/ 1 w 33"/>
                <a:gd name="T3" fmla="*/ 34 h 43"/>
                <a:gd name="T4" fmla="*/ 2 w 33"/>
                <a:gd name="T5" fmla="*/ 27 h 43"/>
                <a:gd name="T6" fmla="*/ 5 w 33"/>
                <a:gd name="T7" fmla="*/ 21 h 43"/>
                <a:gd name="T8" fmla="*/ 9 w 33"/>
                <a:gd name="T9" fmla="*/ 15 h 43"/>
                <a:gd name="T10" fmla="*/ 14 w 33"/>
                <a:gd name="T11" fmla="*/ 9 h 43"/>
                <a:gd name="T12" fmla="*/ 20 w 33"/>
                <a:gd name="T13" fmla="*/ 5 h 43"/>
                <a:gd name="T14" fmla="*/ 26 w 33"/>
                <a:gd name="T15" fmla="*/ 2 h 43"/>
                <a:gd name="T16" fmla="*/ 33 w 33"/>
                <a:gd name="T17" fmla="*/ 0 h 43"/>
                <a:gd name="T18" fmla="*/ 33 w 33"/>
                <a:gd name="T19" fmla="*/ 25 h 43"/>
                <a:gd name="T20" fmla="*/ 23 w 33"/>
                <a:gd name="T21" fmla="*/ 27 h 43"/>
                <a:gd name="T22" fmla="*/ 18 w 33"/>
                <a:gd name="T23" fmla="*/ 29 h 43"/>
                <a:gd name="T24" fmla="*/ 16 w 33"/>
                <a:gd name="T25" fmla="*/ 32 h 43"/>
                <a:gd name="T26" fmla="*/ 16 w 33"/>
                <a:gd name="T27" fmla="*/ 34 h 43"/>
                <a:gd name="T28" fmla="*/ 16 w 33"/>
                <a:gd name="T29" fmla="*/ 36 h 43"/>
                <a:gd name="T30" fmla="*/ 14 w 33"/>
                <a:gd name="T31" fmla="*/ 38 h 43"/>
                <a:gd name="T32" fmla="*/ 10 w 33"/>
                <a:gd name="T33" fmla="*/ 41 h 43"/>
                <a:gd name="T34" fmla="*/ 0 w 33"/>
                <a:gd name="T35" fmla="*/ 4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3" h="43">
                  <a:moveTo>
                    <a:pt x="0" y="43"/>
                  </a:moveTo>
                  <a:lnTo>
                    <a:pt x="1" y="34"/>
                  </a:lnTo>
                  <a:lnTo>
                    <a:pt x="2" y="27"/>
                  </a:lnTo>
                  <a:lnTo>
                    <a:pt x="5" y="21"/>
                  </a:lnTo>
                  <a:lnTo>
                    <a:pt x="9" y="15"/>
                  </a:lnTo>
                  <a:lnTo>
                    <a:pt x="14" y="9"/>
                  </a:lnTo>
                  <a:lnTo>
                    <a:pt x="20" y="5"/>
                  </a:lnTo>
                  <a:lnTo>
                    <a:pt x="26" y="2"/>
                  </a:lnTo>
                  <a:lnTo>
                    <a:pt x="33" y="0"/>
                  </a:lnTo>
                  <a:lnTo>
                    <a:pt x="33" y="25"/>
                  </a:lnTo>
                  <a:lnTo>
                    <a:pt x="23" y="27"/>
                  </a:lnTo>
                  <a:lnTo>
                    <a:pt x="18" y="29"/>
                  </a:lnTo>
                  <a:lnTo>
                    <a:pt x="16" y="32"/>
                  </a:lnTo>
                  <a:lnTo>
                    <a:pt x="16" y="34"/>
                  </a:lnTo>
                  <a:lnTo>
                    <a:pt x="16" y="36"/>
                  </a:lnTo>
                  <a:lnTo>
                    <a:pt x="14" y="38"/>
                  </a:lnTo>
                  <a:lnTo>
                    <a:pt x="10" y="41"/>
                  </a:lnTo>
                  <a:lnTo>
                    <a:pt x="0" y="43"/>
                  </a:lnTo>
                </a:path>
              </a:pathLst>
            </a:custGeom>
            <a:grpFill/>
            <a:ln w="952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sp>
          <p:nvSpPr>
            <p:cNvPr id="220" name="Freeform 308">
              <a:extLst>
                <a:ext uri="{FF2B5EF4-FFF2-40B4-BE49-F238E27FC236}">
                  <a16:creationId xmlns:a16="http://schemas.microsoft.com/office/drawing/2014/main" id="{A1B09771-AD5E-4AE9-A13F-CA3405B6A935}"/>
                </a:ext>
              </a:extLst>
            </p:cNvPr>
            <p:cNvSpPr>
              <a:spLocks/>
            </p:cNvSpPr>
            <p:nvPr>
              <p:custDataLst>
                <p:tags r:id="rId211"/>
              </p:custDataLst>
            </p:nvPr>
          </p:nvSpPr>
          <p:spPr bwMode="auto">
            <a:xfrm>
              <a:off x="7356475" y="3819525"/>
              <a:ext cx="22225" cy="58738"/>
            </a:xfrm>
            <a:custGeom>
              <a:avLst/>
              <a:gdLst>
                <a:gd name="T0" fmla="*/ 0 w 54"/>
                <a:gd name="T1" fmla="*/ 55 h 92"/>
                <a:gd name="T2" fmla="*/ 1 w 54"/>
                <a:gd name="T3" fmla="*/ 51 h 92"/>
                <a:gd name="T4" fmla="*/ 2 w 54"/>
                <a:gd name="T5" fmla="*/ 46 h 92"/>
                <a:gd name="T6" fmla="*/ 3 w 54"/>
                <a:gd name="T7" fmla="*/ 42 h 92"/>
                <a:gd name="T8" fmla="*/ 6 w 54"/>
                <a:gd name="T9" fmla="*/ 37 h 92"/>
                <a:gd name="T10" fmla="*/ 11 w 54"/>
                <a:gd name="T11" fmla="*/ 29 h 92"/>
                <a:gd name="T12" fmla="*/ 18 w 54"/>
                <a:gd name="T13" fmla="*/ 21 h 92"/>
                <a:gd name="T14" fmla="*/ 31 w 54"/>
                <a:gd name="T15" fmla="*/ 7 h 92"/>
                <a:gd name="T16" fmla="*/ 41 w 54"/>
                <a:gd name="T17" fmla="*/ 0 h 92"/>
                <a:gd name="T18" fmla="*/ 54 w 54"/>
                <a:gd name="T19" fmla="*/ 12 h 92"/>
                <a:gd name="T20" fmla="*/ 51 w 54"/>
                <a:gd name="T21" fmla="*/ 21 h 92"/>
                <a:gd name="T22" fmla="*/ 47 w 54"/>
                <a:gd name="T23" fmla="*/ 29 h 92"/>
                <a:gd name="T24" fmla="*/ 44 w 54"/>
                <a:gd name="T25" fmla="*/ 35 h 92"/>
                <a:gd name="T26" fmla="*/ 41 w 54"/>
                <a:gd name="T27" fmla="*/ 41 h 92"/>
                <a:gd name="T28" fmla="*/ 33 w 54"/>
                <a:gd name="T29" fmla="*/ 49 h 92"/>
                <a:gd name="T30" fmla="*/ 28 w 54"/>
                <a:gd name="T31" fmla="*/ 55 h 92"/>
                <a:gd name="T32" fmla="*/ 26 w 54"/>
                <a:gd name="T33" fmla="*/ 64 h 92"/>
                <a:gd name="T34" fmla="*/ 26 w 54"/>
                <a:gd name="T35" fmla="*/ 74 h 92"/>
                <a:gd name="T36" fmla="*/ 24 w 54"/>
                <a:gd name="T37" fmla="*/ 83 h 92"/>
                <a:gd name="T38" fmla="*/ 20 w 54"/>
                <a:gd name="T39" fmla="*/ 92 h 92"/>
                <a:gd name="T40" fmla="*/ 14 w 54"/>
                <a:gd name="T41" fmla="*/ 83 h 92"/>
                <a:gd name="T42" fmla="*/ 8 w 54"/>
                <a:gd name="T43" fmla="*/ 74 h 92"/>
                <a:gd name="T44" fmla="*/ 5 w 54"/>
                <a:gd name="T45" fmla="*/ 70 h 92"/>
                <a:gd name="T46" fmla="*/ 2 w 54"/>
                <a:gd name="T47" fmla="*/ 64 h 92"/>
                <a:gd name="T48" fmla="*/ 1 w 54"/>
                <a:gd name="T49" fmla="*/ 60 h 92"/>
                <a:gd name="T50" fmla="*/ 0 w 54"/>
                <a:gd name="T51" fmla="*/ 55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4" h="92">
                  <a:moveTo>
                    <a:pt x="0" y="55"/>
                  </a:moveTo>
                  <a:lnTo>
                    <a:pt x="1" y="51"/>
                  </a:lnTo>
                  <a:lnTo>
                    <a:pt x="2" y="46"/>
                  </a:lnTo>
                  <a:lnTo>
                    <a:pt x="3" y="42"/>
                  </a:lnTo>
                  <a:lnTo>
                    <a:pt x="6" y="37"/>
                  </a:lnTo>
                  <a:lnTo>
                    <a:pt x="11" y="29"/>
                  </a:lnTo>
                  <a:lnTo>
                    <a:pt x="18" y="21"/>
                  </a:lnTo>
                  <a:lnTo>
                    <a:pt x="31" y="7"/>
                  </a:lnTo>
                  <a:lnTo>
                    <a:pt x="41" y="0"/>
                  </a:lnTo>
                  <a:lnTo>
                    <a:pt x="54" y="12"/>
                  </a:lnTo>
                  <a:lnTo>
                    <a:pt x="51" y="21"/>
                  </a:lnTo>
                  <a:lnTo>
                    <a:pt x="47" y="29"/>
                  </a:lnTo>
                  <a:lnTo>
                    <a:pt x="44" y="35"/>
                  </a:lnTo>
                  <a:lnTo>
                    <a:pt x="41" y="41"/>
                  </a:lnTo>
                  <a:lnTo>
                    <a:pt x="33" y="49"/>
                  </a:lnTo>
                  <a:lnTo>
                    <a:pt x="28" y="55"/>
                  </a:lnTo>
                  <a:lnTo>
                    <a:pt x="26" y="64"/>
                  </a:lnTo>
                  <a:lnTo>
                    <a:pt x="26" y="74"/>
                  </a:lnTo>
                  <a:lnTo>
                    <a:pt x="24" y="83"/>
                  </a:lnTo>
                  <a:lnTo>
                    <a:pt x="20" y="92"/>
                  </a:lnTo>
                  <a:lnTo>
                    <a:pt x="14" y="83"/>
                  </a:lnTo>
                  <a:lnTo>
                    <a:pt x="8" y="74"/>
                  </a:lnTo>
                  <a:lnTo>
                    <a:pt x="5" y="70"/>
                  </a:lnTo>
                  <a:lnTo>
                    <a:pt x="2" y="64"/>
                  </a:lnTo>
                  <a:lnTo>
                    <a:pt x="1" y="60"/>
                  </a:lnTo>
                  <a:lnTo>
                    <a:pt x="0" y="55"/>
                  </a:lnTo>
                </a:path>
              </a:pathLst>
            </a:custGeom>
            <a:grpFill/>
            <a:ln w="952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sp>
          <p:nvSpPr>
            <p:cNvPr id="221" name="Freeform 309">
              <a:extLst>
                <a:ext uri="{FF2B5EF4-FFF2-40B4-BE49-F238E27FC236}">
                  <a16:creationId xmlns:a16="http://schemas.microsoft.com/office/drawing/2014/main" id="{E6458EE1-4C1E-4D2F-BB27-F683379A34CE}"/>
                </a:ext>
              </a:extLst>
            </p:cNvPr>
            <p:cNvSpPr>
              <a:spLocks/>
            </p:cNvSpPr>
            <p:nvPr>
              <p:custDataLst>
                <p:tags r:id="rId212"/>
              </p:custDataLst>
            </p:nvPr>
          </p:nvSpPr>
          <p:spPr bwMode="auto">
            <a:xfrm>
              <a:off x="7404100" y="3698875"/>
              <a:ext cx="23813" cy="57150"/>
            </a:xfrm>
            <a:custGeom>
              <a:avLst/>
              <a:gdLst>
                <a:gd name="T0" fmla="*/ 0 w 60"/>
                <a:gd name="T1" fmla="*/ 0 h 18"/>
                <a:gd name="T2" fmla="*/ 19 w 60"/>
                <a:gd name="T3" fmla="*/ 4 h 18"/>
                <a:gd name="T4" fmla="*/ 37 w 60"/>
                <a:gd name="T5" fmla="*/ 9 h 18"/>
                <a:gd name="T6" fmla="*/ 45 w 60"/>
                <a:gd name="T7" fmla="*/ 11 h 18"/>
                <a:gd name="T8" fmla="*/ 51 w 60"/>
                <a:gd name="T9" fmla="*/ 13 h 18"/>
                <a:gd name="T10" fmla="*/ 56 w 60"/>
                <a:gd name="T11" fmla="*/ 16 h 18"/>
                <a:gd name="T12" fmla="*/ 60 w 60"/>
                <a:gd name="T13" fmla="*/ 18 h 18"/>
                <a:gd name="T14" fmla="*/ 38 w 60"/>
                <a:gd name="T15" fmla="*/ 18 h 18"/>
                <a:gd name="T16" fmla="*/ 23 w 60"/>
                <a:gd name="T17" fmla="*/ 18 h 18"/>
                <a:gd name="T18" fmla="*/ 10 w 60"/>
                <a:gd name="T19" fmla="*/ 18 h 18"/>
                <a:gd name="T20" fmla="*/ 0 w 60"/>
                <a:gd name="T21" fmla="*/ 18 h 18"/>
                <a:gd name="T22" fmla="*/ 0 w 60"/>
                <a:gd name="T23"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0" h="18">
                  <a:moveTo>
                    <a:pt x="0" y="0"/>
                  </a:moveTo>
                  <a:lnTo>
                    <a:pt x="19" y="4"/>
                  </a:lnTo>
                  <a:lnTo>
                    <a:pt x="37" y="9"/>
                  </a:lnTo>
                  <a:lnTo>
                    <a:pt x="45" y="11"/>
                  </a:lnTo>
                  <a:lnTo>
                    <a:pt x="51" y="13"/>
                  </a:lnTo>
                  <a:lnTo>
                    <a:pt x="56" y="16"/>
                  </a:lnTo>
                  <a:lnTo>
                    <a:pt x="60" y="18"/>
                  </a:lnTo>
                  <a:lnTo>
                    <a:pt x="38" y="18"/>
                  </a:lnTo>
                  <a:lnTo>
                    <a:pt x="23" y="18"/>
                  </a:lnTo>
                  <a:lnTo>
                    <a:pt x="10" y="18"/>
                  </a:lnTo>
                  <a:lnTo>
                    <a:pt x="0" y="18"/>
                  </a:lnTo>
                  <a:lnTo>
                    <a:pt x="0" y="0"/>
                  </a:lnTo>
                </a:path>
              </a:pathLst>
            </a:custGeom>
            <a:grpFill/>
            <a:ln w="9525" cap="flat" cmpd="sng">
              <a:noFill/>
              <a:prstDash val="solid"/>
              <a:round/>
              <a:headEnd type="none" w="med" len="med"/>
              <a:tailEnd type="none" w="med" len="med"/>
            </a:ln>
            <a:effectLst/>
          </p:spPr>
          <p:txBody>
            <a:bodyPr/>
            <a:lstStyle/>
            <a:p>
              <a:endParaRPr lang="en-US" sz="2178"/>
            </a:p>
          </p:txBody>
        </p:sp>
        <p:sp>
          <p:nvSpPr>
            <p:cNvPr id="222" name="Freeform 310">
              <a:extLst>
                <a:ext uri="{FF2B5EF4-FFF2-40B4-BE49-F238E27FC236}">
                  <a16:creationId xmlns:a16="http://schemas.microsoft.com/office/drawing/2014/main" id="{BAF776A3-6484-41C9-A8AC-9FD76F415645}"/>
                </a:ext>
              </a:extLst>
            </p:cNvPr>
            <p:cNvSpPr>
              <a:spLocks/>
            </p:cNvSpPr>
            <p:nvPr>
              <p:custDataLst>
                <p:tags r:id="rId213"/>
              </p:custDataLst>
            </p:nvPr>
          </p:nvSpPr>
          <p:spPr bwMode="auto">
            <a:xfrm>
              <a:off x="7388225" y="3668713"/>
              <a:ext cx="25400" cy="57150"/>
            </a:xfrm>
            <a:custGeom>
              <a:avLst/>
              <a:gdLst>
                <a:gd name="T0" fmla="*/ 0 w 66"/>
                <a:gd name="T1" fmla="*/ 18 h 18"/>
                <a:gd name="T2" fmla="*/ 66 w 66"/>
                <a:gd name="T3" fmla="*/ 18 h 18"/>
                <a:gd name="T4" fmla="*/ 52 w 66"/>
                <a:gd name="T5" fmla="*/ 13 h 18"/>
                <a:gd name="T6" fmla="*/ 40 w 66"/>
                <a:gd name="T7" fmla="*/ 7 h 18"/>
                <a:gd name="T8" fmla="*/ 35 w 66"/>
                <a:gd name="T9" fmla="*/ 4 h 18"/>
                <a:gd name="T10" fmla="*/ 29 w 66"/>
                <a:gd name="T11" fmla="*/ 2 h 18"/>
                <a:gd name="T12" fmla="*/ 25 w 66"/>
                <a:gd name="T13" fmla="*/ 1 h 18"/>
                <a:gd name="T14" fmla="*/ 19 w 66"/>
                <a:gd name="T15" fmla="*/ 0 h 18"/>
                <a:gd name="T16" fmla="*/ 0 w 66"/>
                <a:gd name="T17"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 h="18">
                  <a:moveTo>
                    <a:pt x="0" y="18"/>
                  </a:moveTo>
                  <a:lnTo>
                    <a:pt x="66" y="18"/>
                  </a:lnTo>
                  <a:lnTo>
                    <a:pt x="52" y="13"/>
                  </a:lnTo>
                  <a:lnTo>
                    <a:pt x="40" y="7"/>
                  </a:lnTo>
                  <a:lnTo>
                    <a:pt x="35" y="4"/>
                  </a:lnTo>
                  <a:lnTo>
                    <a:pt x="29" y="2"/>
                  </a:lnTo>
                  <a:lnTo>
                    <a:pt x="25" y="1"/>
                  </a:lnTo>
                  <a:lnTo>
                    <a:pt x="19" y="0"/>
                  </a:lnTo>
                  <a:lnTo>
                    <a:pt x="0" y="18"/>
                  </a:lnTo>
                </a:path>
              </a:pathLst>
            </a:custGeom>
            <a:grpFill/>
            <a:ln w="9525" cap="flat" cmpd="sng">
              <a:noFill/>
              <a:prstDash val="solid"/>
              <a:round/>
              <a:headEnd type="none" w="med" len="med"/>
              <a:tailEnd type="none" w="med" len="med"/>
            </a:ln>
            <a:effectLst/>
          </p:spPr>
          <p:txBody>
            <a:bodyPr/>
            <a:lstStyle/>
            <a:p>
              <a:endParaRPr lang="en-US" sz="2178"/>
            </a:p>
          </p:txBody>
        </p:sp>
        <p:sp>
          <p:nvSpPr>
            <p:cNvPr id="223" name="Freeform 311">
              <a:extLst>
                <a:ext uri="{FF2B5EF4-FFF2-40B4-BE49-F238E27FC236}">
                  <a16:creationId xmlns:a16="http://schemas.microsoft.com/office/drawing/2014/main" id="{602992A0-8386-43B3-9F07-477E10527B8F}"/>
                </a:ext>
              </a:extLst>
            </p:cNvPr>
            <p:cNvSpPr>
              <a:spLocks/>
            </p:cNvSpPr>
            <p:nvPr>
              <p:custDataLst>
                <p:tags r:id="rId214"/>
              </p:custDataLst>
            </p:nvPr>
          </p:nvSpPr>
          <p:spPr bwMode="auto">
            <a:xfrm>
              <a:off x="7213600" y="3565525"/>
              <a:ext cx="7938" cy="57150"/>
            </a:xfrm>
            <a:custGeom>
              <a:avLst/>
              <a:gdLst>
                <a:gd name="T0" fmla="*/ 0 w 17"/>
                <a:gd name="T1" fmla="*/ 36 h 42"/>
                <a:gd name="T2" fmla="*/ 13 w 17"/>
                <a:gd name="T3" fmla="*/ 42 h 42"/>
                <a:gd name="T4" fmla="*/ 14 w 17"/>
                <a:gd name="T5" fmla="*/ 33 h 42"/>
                <a:gd name="T6" fmla="*/ 16 w 17"/>
                <a:gd name="T7" fmla="*/ 23 h 42"/>
                <a:gd name="T8" fmla="*/ 17 w 17"/>
                <a:gd name="T9" fmla="*/ 18 h 42"/>
                <a:gd name="T10" fmla="*/ 16 w 17"/>
                <a:gd name="T11" fmla="*/ 12 h 42"/>
                <a:gd name="T12" fmla="*/ 16 w 17"/>
                <a:gd name="T13" fmla="*/ 6 h 42"/>
                <a:gd name="T14" fmla="*/ 13 w 17"/>
                <a:gd name="T15" fmla="*/ 0 h 42"/>
                <a:gd name="T16" fmla="*/ 0 w 17"/>
                <a:gd name="T17" fmla="*/ 36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42">
                  <a:moveTo>
                    <a:pt x="0" y="36"/>
                  </a:moveTo>
                  <a:lnTo>
                    <a:pt x="13" y="42"/>
                  </a:lnTo>
                  <a:lnTo>
                    <a:pt x="14" y="33"/>
                  </a:lnTo>
                  <a:lnTo>
                    <a:pt x="16" y="23"/>
                  </a:lnTo>
                  <a:lnTo>
                    <a:pt x="17" y="18"/>
                  </a:lnTo>
                  <a:lnTo>
                    <a:pt x="16" y="12"/>
                  </a:lnTo>
                  <a:lnTo>
                    <a:pt x="16" y="6"/>
                  </a:lnTo>
                  <a:lnTo>
                    <a:pt x="13" y="0"/>
                  </a:lnTo>
                  <a:lnTo>
                    <a:pt x="0" y="36"/>
                  </a:lnTo>
                </a:path>
              </a:pathLst>
            </a:custGeom>
            <a:grpFill/>
            <a:ln w="9525" cap="flat" cmpd="sng">
              <a:noFill/>
              <a:prstDash val="solid"/>
              <a:round/>
              <a:headEnd type="none" w="med" len="med"/>
              <a:tailEnd type="none" w="med" len="med"/>
            </a:ln>
            <a:effectLst/>
          </p:spPr>
          <p:txBody>
            <a:bodyPr/>
            <a:lstStyle/>
            <a:p>
              <a:endParaRPr lang="en-US" sz="2178"/>
            </a:p>
          </p:txBody>
        </p:sp>
        <p:sp>
          <p:nvSpPr>
            <p:cNvPr id="224" name="Freeform 312">
              <a:extLst>
                <a:ext uri="{FF2B5EF4-FFF2-40B4-BE49-F238E27FC236}">
                  <a16:creationId xmlns:a16="http://schemas.microsoft.com/office/drawing/2014/main" id="{798D1604-86AF-4951-9C8F-F122C5B612EF}"/>
                </a:ext>
              </a:extLst>
            </p:cNvPr>
            <p:cNvSpPr>
              <a:spLocks/>
            </p:cNvSpPr>
            <p:nvPr>
              <p:custDataLst>
                <p:tags r:id="rId215"/>
              </p:custDataLst>
            </p:nvPr>
          </p:nvSpPr>
          <p:spPr bwMode="auto">
            <a:xfrm>
              <a:off x="7140575" y="3700463"/>
              <a:ext cx="30163" cy="58737"/>
            </a:xfrm>
            <a:custGeom>
              <a:avLst/>
              <a:gdLst>
                <a:gd name="T0" fmla="*/ 6 w 72"/>
                <a:gd name="T1" fmla="*/ 29 h 29"/>
                <a:gd name="T2" fmla="*/ 15 w 72"/>
                <a:gd name="T3" fmla="*/ 26 h 29"/>
                <a:gd name="T4" fmla="*/ 24 w 72"/>
                <a:gd name="T5" fmla="*/ 24 h 29"/>
                <a:gd name="T6" fmla="*/ 32 w 72"/>
                <a:gd name="T7" fmla="*/ 24 h 29"/>
                <a:gd name="T8" fmla="*/ 39 w 72"/>
                <a:gd name="T9" fmla="*/ 24 h 29"/>
                <a:gd name="T10" fmla="*/ 55 w 72"/>
                <a:gd name="T11" fmla="*/ 27 h 29"/>
                <a:gd name="T12" fmla="*/ 72 w 72"/>
                <a:gd name="T13" fmla="*/ 29 h 29"/>
                <a:gd name="T14" fmla="*/ 72 w 72"/>
                <a:gd name="T15" fmla="*/ 4 h 29"/>
                <a:gd name="T16" fmla="*/ 58 w 72"/>
                <a:gd name="T17" fmla="*/ 1 h 29"/>
                <a:gd name="T18" fmla="*/ 47 w 72"/>
                <a:gd name="T19" fmla="*/ 0 h 29"/>
                <a:gd name="T20" fmla="*/ 39 w 72"/>
                <a:gd name="T21" fmla="*/ 0 h 29"/>
                <a:gd name="T22" fmla="*/ 34 w 72"/>
                <a:gd name="T23" fmla="*/ 2 h 29"/>
                <a:gd name="T24" fmla="*/ 27 w 72"/>
                <a:gd name="T25" fmla="*/ 3 h 29"/>
                <a:gd name="T26" fmla="*/ 21 w 72"/>
                <a:gd name="T27" fmla="*/ 5 h 29"/>
                <a:gd name="T28" fmla="*/ 12 w 72"/>
                <a:gd name="T29" fmla="*/ 5 h 29"/>
                <a:gd name="T30" fmla="*/ 0 w 72"/>
                <a:gd name="T31" fmla="*/ 4 h 29"/>
                <a:gd name="T32" fmla="*/ 3 w 72"/>
                <a:gd name="T33" fmla="*/ 16 h 29"/>
                <a:gd name="T34" fmla="*/ 6 w 72"/>
                <a:gd name="T35" fmla="*/ 29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 h="29">
                  <a:moveTo>
                    <a:pt x="6" y="29"/>
                  </a:moveTo>
                  <a:lnTo>
                    <a:pt x="15" y="26"/>
                  </a:lnTo>
                  <a:lnTo>
                    <a:pt x="24" y="24"/>
                  </a:lnTo>
                  <a:lnTo>
                    <a:pt x="32" y="24"/>
                  </a:lnTo>
                  <a:lnTo>
                    <a:pt x="39" y="24"/>
                  </a:lnTo>
                  <a:lnTo>
                    <a:pt x="55" y="27"/>
                  </a:lnTo>
                  <a:lnTo>
                    <a:pt x="72" y="29"/>
                  </a:lnTo>
                  <a:lnTo>
                    <a:pt x="72" y="4"/>
                  </a:lnTo>
                  <a:lnTo>
                    <a:pt x="58" y="1"/>
                  </a:lnTo>
                  <a:lnTo>
                    <a:pt x="47" y="0"/>
                  </a:lnTo>
                  <a:lnTo>
                    <a:pt x="39" y="0"/>
                  </a:lnTo>
                  <a:lnTo>
                    <a:pt x="34" y="2"/>
                  </a:lnTo>
                  <a:lnTo>
                    <a:pt x="27" y="3"/>
                  </a:lnTo>
                  <a:lnTo>
                    <a:pt x="21" y="5"/>
                  </a:lnTo>
                  <a:lnTo>
                    <a:pt x="12" y="5"/>
                  </a:lnTo>
                  <a:lnTo>
                    <a:pt x="0" y="4"/>
                  </a:lnTo>
                  <a:lnTo>
                    <a:pt x="3" y="16"/>
                  </a:lnTo>
                  <a:lnTo>
                    <a:pt x="6" y="29"/>
                  </a:lnTo>
                </a:path>
              </a:pathLst>
            </a:custGeom>
            <a:grpFill/>
            <a:ln w="9525" cap="flat" cmpd="sng">
              <a:noFill/>
              <a:prstDash val="solid"/>
              <a:round/>
              <a:headEnd type="none" w="med" len="med"/>
              <a:tailEnd type="none" w="med" len="med"/>
            </a:ln>
            <a:effectLst/>
          </p:spPr>
          <p:txBody>
            <a:bodyPr/>
            <a:lstStyle/>
            <a:p>
              <a:endParaRPr lang="en-US" sz="2178"/>
            </a:p>
          </p:txBody>
        </p:sp>
        <p:sp>
          <p:nvSpPr>
            <p:cNvPr id="225" name="Freeform 313">
              <a:extLst>
                <a:ext uri="{FF2B5EF4-FFF2-40B4-BE49-F238E27FC236}">
                  <a16:creationId xmlns:a16="http://schemas.microsoft.com/office/drawing/2014/main" id="{6AE1ADBD-E15E-495E-81F9-126F2F2AF374}"/>
                </a:ext>
              </a:extLst>
            </p:cNvPr>
            <p:cNvSpPr>
              <a:spLocks/>
            </p:cNvSpPr>
            <p:nvPr>
              <p:custDataLst>
                <p:tags r:id="rId216"/>
              </p:custDataLst>
            </p:nvPr>
          </p:nvSpPr>
          <p:spPr bwMode="auto">
            <a:xfrm>
              <a:off x="7148513" y="3886200"/>
              <a:ext cx="19050" cy="55563"/>
            </a:xfrm>
            <a:custGeom>
              <a:avLst/>
              <a:gdLst>
                <a:gd name="T0" fmla="*/ 0 w 46"/>
                <a:gd name="T1" fmla="*/ 0 h 37"/>
                <a:gd name="T2" fmla="*/ 9 w 46"/>
                <a:gd name="T3" fmla="*/ 9 h 37"/>
                <a:gd name="T4" fmla="*/ 20 w 46"/>
                <a:gd name="T5" fmla="*/ 15 h 37"/>
                <a:gd name="T6" fmla="*/ 31 w 46"/>
                <a:gd name="T7" fmla="*/ 20 h 37"/>
                <a:gd name="T8" fmla="*/ 46 w 46"/>
                <a:gd name="T9" fmla="*/ 25 h 37"/>
                <a:gd name="T10" fmla="*/ 37 w 46"/>
                <a:gd name="T11" fmla="*/ 29 h 37"/>
                <a:gd name="T12" fmla="*/ 29 w 46"/>
                <a:gd name="T13" fmla="*/ 33 h 37"/>
                <a:gd name="T14" fmla="*/ 21 w 46"/>
                <a:gd name="T15" fmla="*/ 36 h 37"/>
                <a:gd name="T16" fmla="*/ 13 w 46"/>
                <a:gd name="T17" fmla="*/ 37 h 37"/>
                <a:gd name="T18" fmla="*/ 9 w 46"/>
                <a:gd name="T19" fmla="*/ 36 h 37"/>
                <a:gd name="T20" fmla="*/ 7 w 46"/>
                <a:gd name="T21" fmla="*/ 33 h 37"/>
                <a:gd name="T22" fmla="*/ 5 w 46"/>
                <a:gd name="T23" fmla="*/ 29 h 37"/>
                <a:gd name="T24" fmla="*/ 3 w 46"/>
                <a:gd name="T25" fmla="*/ 23 h 37"/>
                <a:gd name="T26" fmla="*/ 1 w 46"/>
                <a:gd name="T27" fmla="*/ 12 h 37"/>
                <a:gd name="T28" fmla="*/ 0 w 46"/>
                <a:gd name="T29" fmla="*/ 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6" h="37">
                  <a:moveTo>
                    <a:pt x="0" y="0"/>
                  </a:moveTo>
                  <a:lnTo>
                    <a:pt x="9" y="9"/>
                  </a:lnTo>
                  <a:lnTo>
                    <a:pt x="20" y="15"/>
                  </a:lnTo>
                  <a:lnTo>
                    <a:pt x="31" y="20"/>
                  </a:lnTo>
                  <a:lnTo>
                    <a:pt x="46" y="25"/>
                  </a:lnTo>
                  <a:lnTo>
                    <a:pt x="37" y="29"/>
                  </a:lnTo>
                  <a:lnTo>
                    <a:pt x="29" y="33"/>
                  </a:lnTo>
                  <a:lnTo>
                    <a:pt x="21" y="36"/>
                  </a:lnTo>
                  <a:lnTo>
                    <a:pt x="13" y="37"/>
                  </a:lnTo>
                  <a:lnTo>
                    <a:pt x="9" y="36"/>
                  </a:lnTo>
                  <a:lnTo>
                    <a:pt x="7" y="33"/>
                  </a:lnTo>
                  <a:lnTo>
                    <a:pt x="5" y="29"/>
                  </a:lnTo>
                  <a:lnTo>
                    <a:pt x="3" y="23"/>
                  </a:lnTo>
                  <a:lnTo>
                    <a:pt x="1" y="12"/>
                  </a:lnTo>
                  <a:lnTo>
                    <a:pt x="0" y="0"/>
                  </a:lnTo>
                </a:path>
              </a:pathLst>
            </a:custGeom>
            <a:grpFill/>
            <a:ln w="9525" cap="flat" cmpd="sng">
              <a:noFill/>
              <a:prstDash val="solid"/>
              <a:round/>
              <a:headEnd type="none" w="med" len="med"/>
              <a:tailEnd type="none" w="med" len="med"/>
            </a:ln>
            <a:effectLst/>
          </p:spPr>
          <p:txBody>
            <a:bodyPr/>
            <a:lstStyle/>
            <a:p>
              <a:endParaRPr lang="en-US" sz="2178"/>
            </a:p>
          </p:txBody>
        </p:sp>
        <p:sp>
          <p:nvSpPr>
            <p:cNvPr id="226" name="Freeform 314">
              <a:extLst>
                <a:ext uri="{FF2B5EF4-FFF2-40B4-BE49-F238E27FC236}">
                  <a16:creationId xmlns:a16="http://schemas.microsoft.com/office/drawing/2014/main" id="{5E3D37FB-A4CC-42F0-961E-0E0C5D9CC18C}"/>
                </a:ext>
              </a:extLst>
            </p:cNvPr>
            <p:cNvSpPr>
              <a:spLocks/>
            </p:cNvSpPr>
            <p:nvPr>
              <p:custDataLst>
                <p:tags r:id="rId217"/>
              </p:custDataLst>
            </p:nvPr>
          </p:nvSpPr>
          <p:spPr bwMode="auto">
            <a:xfrm>
              <a:off x="7261225" y="3705225"/>
              <a:ext cx="11113" cy="57150"/>
            </a:xfrm>
            <a:custGeom>
              <a:avLst/>
              <a:gdLst>
                <a:gd name="T0" fmla="*/ 0 w 26"/>
                <a:gd name="T1" fmla="*/ 0 h 19"/>
                <a:gd name="T2" fmla="*/ 26 w 26"/>
                <a:gd name="T3" fmla="*/ 19 h 19"/>
                <a:gd name="T4" fmla="*/ 26 w 26"/>
                <a:gd name="T5" fmla="*/ 9 h 19"/>
                <a:gd name="T6" fmla="*/ 26 w 26"/>
                <a:gd name="T7" fmla="*/ 0 h 19"/>
                <a:gd name="T8" fmla="*/ 15 w 26"/>
                <a:gd name="T9" fmla="*/ 0 h 19"/>
                <a:gd name="T10" fmla="*/ 0 w 26"/>
                <a:gd name="T11" fmla="*/ 0 h 19"/>
              </a:gdLst>
              <a:ahLst/>
              <a:cxnLst>
                <a:cxn ang="0">
                  <a:pos x="T0" y="T1"/>
                </a:cxn>
                <a:cxn ang="0">
                  <a:pos x="T2" y="T3"/>
                </a:cxn>
                <a:cxn ang="0">
                  <a:pos x="T4" y="T5"/>
                </a:cxn>
                <a:cxn ang="0">
                  <a:pos x="T6" y="T7"/>
                </a:cxn>
                <a:cxn ang="0">
                  <a:pos x="T8" y="T9"/>
                </a:cxn>
                <a:cxn ang="0">
                  <a:pos x="T10" y="T11"/>
                </a:cxn>
              </a:cxnLst>
              <a:rect l="0" t="0" r="r" b="b"/>
              <a:pathLst>
                <a:path w="26" h="19">
                  <a:moveTo>
                    <a:pt x="0" y="0"/>
                  </a:moveTo>
                  <a:lnTo>
                    <a:pt x="26" y="19"/>
                  </a:lnTo>
                  <a:lnTo>
                    <a:pt x="26" y="9"/>
                  </a:lnTo>
                  <a:lnTo>
                    <a:pt x="26" y="0"/>
                  </a:lnTo>
                  <a:lnTo>
                    <a:pt x="15" y="0"/>
                  </a:lnTo>
                  <a:lnTo>
                    <a:pt x="0" y="0"/>
                  </a:lnTo>
                </a:path>
              </a:pathLst>
            </a:custGeom>
            <a:grpFill/>
            <a:ln w="9525" cap="flat" cmpd="sng">
              <a:noFill/>
              <a:prstDash val="solid"/>
              <a:round/>
              <a:headEnd type="none" w="med" len="med"/>
              <a:tailEnd type="none" w="med" len="med"/>
            </a:ln>
            <a:effectLst/>
          </p:spPr>
          <p:txBody>
            <a:bodyPr/>
            <a:lstStyle/>
            <a:p>
              <a:endParaRPr lang="en-US" sz="2178"/>
            </a:p>
          </p:txBody>
        </p:sp>
        <p:sp>
          <p:nvSpPr>
            <p:cNvPr id="227" name="Freeform 315">
              <a:extLst>
                <a:ext uri="{FF2B5EF4-FFF2-40B4-BE49-F238E27FC236}">
                  <a16:creationId xmlns:a16="http://schemas.microsoft.com/office/drawing/2014/main" id="{41DF18DE-4C7E-4B2B-9E19-542FE879CE84}"/>
                </a:ext>
              </a:extLst>
            </p:cNvPr>
            <p:cNvSpPr>
              <a:spLocks/>
            </p:cNvSpPr>
            <p:nvPr>
              <p:custDataLst>
                <p:tags r:id="rId218"/>
              </p:custDataLst>
            </p:nvPr>
          </p:nvSpPr>
          <p:spPr bwMode="auto">
            <a:xfrm>
              <a:off x="7121525" y="3700463"/>
              <a:ext cx="19050" cy="58737"/>
            </a:xfrm>
            <a:custGeom>
              <a:avLst/>
              <a:gdLst>
                <a:gd name="T0" fmla="*/ 2 w 43"/>
                <a:gd name="T1" fmla="*/ 0 h 31"/>
                <a:gd name="T2" fmla="*/ 1 w 43"/>
                <a:gd name="T3" fmla="*/ 12 h 31"/>
                <a:gd name="T4" fmla="*/ 0 w 43"/>
                <a:gd name="T5" fmla="*/ 23 h 31"/>
                <a:gd name="T6" fmla="*/ 0 w 43"/>
                <a:gd name="T7" fmla="*/ 26 h 31"/>
                <a:gd name="T8" fmla="*/ 0 w 43"/>
                <a:gd name="T9" fmla="*/ 29 h 31"/>
                <a:gd name="T10" fmla="*/ 0 w 43"/>
                <a:gd name="T11" fmla="*/ 31 h 31"/>
                <a:gd name="T12" fmla="*/ 2 w 43"/>
                <a:gd name="T13" fmla="*/ 31 h 31"/>
                <a:gd name="T14" fmla="*/ 13 w 43"/>
                <a:gd name="T15" fmla="*/ 22 h 31"/>
                <a:gd name="T16" fmla="*/ 25 w 43"/>
                <a:gd name="T17" fmla="*/ 13 h 31"/>
                <a:gd name="T18" fmla="*/ 35 w 43"/>
                <a:gd name="T19" fmla="*/ 5 h 31"/>
                <a:gd name="T20" fmla="*/ 43 w 43"/>
                <a:gd name="T21" fmla="*/ 0 h 31"/>
                <a:gd name="T22" fmla="*/ 2 w 43"/>
                <a:gd name="T23"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3" h="31">
                  <a:moveTo>
                    <a:pt x="2" y="0"/>
                  </a:moveTo>
                  <a:lnTo>
                    <a:pt x="1" y="12"/>
                  </a:lnTo>
                  <a:lnTo>
                    <a:pt x="0" y="23"/>
                  </a:lnTo>
                  <a:lnTo>
                    <a:pt x="0" y="26"/>
                  </a:lnTo>
                  <a:lnTo>
                    <a:pt x="0" y="29"/>
                  </a:lnTo>
                  <a:lnTo>
                    <a:pt x="0" y="31"/>
                  </a:lnTo>
                  <a:lnTo>
                    <a:pt x="2" y="31"/>
                  </a:lnTo>
                  <a:lnTo>
                    <a:pt x="13" y="22"/>
                  </a:lnTo>
                  <a:lnTo>
                    <a:pt x="25" y="13"/>
                  </a:lnTo>
                  <a:lnTo>
                    <a:pt x="35" y="5"/>
                  </a:lnTo>
                  <a:lnTo>
                    <a:pt x="43" y="0"/>
                  </a:lnTo>
                  <a:lnTo>
                    <a:pt x="2" y="0"/>
                  </a:lnTo>
                </a:path>
              </a:pathLst>
            </a:custGeom>
            <a:grpFill/>
            <a:ln w="952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sp>
          <p:nvSpPr>
            <p:cNvPr id="228" name="Freeform 316">
              <a:extLst>
                <a:ext uri="{FF2B5EF4-FFF2-40B4-BE49-F238E27FC236}">
                  <a16:creationId xmlns:a16="http://schemas.microsoft.com/office/drawing/2014/main" id="{B6C77CA9-2B8C-40EA-9396-249D385E78E5}"/>
                </a:ext>
              </a:extLst>
            </p:cNvPr>
            <p:cNvSpPr>
              <a:spLocks/>
            </p:cNvSpPr>
            <p:nvPr>
              <p:custDataLst>
                <p:tags r:id="rId219"/>
              </p:custDataLst>
            </p:nvPr>
          </p:nvSpPr>
          <p:spPr bwMode="auto">
            <a:xfrm>
              <a:off x="7165975" y="3748088"/>
              <a:ext cx="30163" cy="57150"/>
            </a:xfrm>
            <a:custGeom>
              <a:avLst/>
              <a:gdLst>
                <a:gd name="T0" fmla="*/ 4 w 71"/>
                <a:gd name="T1" fmla="*/ 12 h 49"/>
                <a:gd name="T2" fmla="*/ 4 w 71"/>
                <a:gd name="T3" fmla="*/ 18 h 49"/>
                <a:gd name="T4" fmla="*/ 5 w 71"/>
                <a:gd name="T5" fmla="*/ 25 h 49"/>
                <a:gd name="T6" fmla="*/ 7 w 71"/>
                <a:gd name="T7" fmla="*/ 31 h 49"/>
                <a:gd name="T8" fmla="*/ 9 w 71"/>
                <a:gd name="T9" fmla="*/ 37 h 49"/>
                <a:gd name="T10" fmla="*/ 14 w 71"/>
                <a:gd name="T11" fmla="*/ 41 h 49"/>
                <a:gd name="T12" fmla="*/ 18 w 71"/>
                <a:gd name="T13" fmla="*/ 46 h 49"/>
                <a:gd name="T14" fmla="*/ 23 w 71"/>
                <a:gd name="T15" fmla="*/ 48 h 49"/>
                <a:gd name="T16" fmla="*/ 30 w 71"/>
                <a:gd name="T17" fmla="*/ 49 h 49"/>
                <a:gd name="T18" fmla="*/ 35 w 71"/>
                <a:gd name="T19" fmla="*/ 48 h 49"/>
                <a:gd name="T20" fmla="*/ 40 w 71"/>
                <a:gd name="T21" fmla="*/ 46 h 49"/>
                <a:gd name="T22" fmla="*/ 45 w 71"/>
                <a:gd name="T23" fmla="*/ 42 h 49"/>
                <a:gd name="T24" fmla="*/ 50 w 71"/>
                <a:gd name="T25" fmla="*/ 37 h 49"/>
                <a:gd name="T26" fmla="*/ 60 w 71"/>
                <a:gd name="T27" fmla="*/ 28 h 49"/>
                <a:gd name="T28" fmla="*/ 71 w 71"/>
                <a:gd name="T29" fmla="*/ 18 h 49"/>
                <a:gd name="T30" fmla="*/ 61 w 71"/>
                <a:gd name="T31" fmla="*/ 12 h 49"/>
                <a:gd name="T32" fmla="*/ 52 w 71"/>
                <a:gd name="T33" fmla="*/ 9 h 49"/>
                <a:gd name="T34" fmla="*/ 44 w 71"/>
                <a:gd name="T35" fmla="*/ 7 h 49"/>
                <a:gd name="T36" fmla="*/ 37 w 71"/>
                <a:gd name="T37" fmla="*/ 6 h 49"/>
                <a:gd name="T38" fmla="*/ 29 w 71"/>
                <a:gd name="T39" fmla="*/ 6 h 49"/>
                <a:gd name="T40" fmla="*/ 21 w 71"/>
                <a:gd name="T41" fmla="*/ 5 h 49"/>
                <a:gd name="T42" fmla="*/ 14 w 71"/>
                <a:gd name="T43" fmla="*/ 3 h 49"/>
                <a:gd name="T44" fmla="*/ 4 w 71"/>
                <a:gd name="T45" fmla="*/ 0 h 49"/>
                <a:gd name="T46" fmla="*/ 3 w 71"/>
                <a:gd name="T47" fmla="*/ 1 h 49"/>
                <a:gd name="T48" fmla="*/ 1 w 71"/>
                <a:gd name="T49" fmla="*/ 6 h 49"/>
                <a:gd name="T50" fmla="*/ 0 w 71"/>
                <a:gd name="T51" fmla="*/ 8 h 49"/>
                <a:gd name="T52" fmla="*/ 0 w 71"/>
                <a:gd name="T53" fmla="*/ 10 h 49"/>
                <a:gd name="T54" fmla="*/ 1 w 71"/>
                <a:gd name="T55" fmla="*/ 11 h 49"/>
                <a:gd name="T56" fmla="*/ 4 w 71"/>
                <a:gd name="T57" fmla="*/ 12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1" h="49">
                  <a:moveTo>
                    <a:pt x="4" y="12"/>
                  </a:moveTo>
                  <a:lnTo>
                    <a:pt x="4" y="18"/>
                  </a:lnTo>
                  <a:lnTo>
                    <a:pt x="5" y="25"/>
                  </a:lnTo>
                  <a:lnTo>
                    <a:pt x="7" y="31"/>
                  </a:lnTo>
                  <a:lnTo>
                    <a:pt x="9" y="37"/>
                  </a:lnTo>
                  <a:lnTo>
                    <a:pt x="14" y="41"/>
                  </a:lnTo>
                  <a:lnTo>
                    <a:pt x="18" y="46"/>
                  </a:lnTo>
                  <a:lnTo>
                    <a:pt x="23" y="48"/>
                  </a:lnTo>
                  <a:lnTo>
                    <a:pt x="30" y="49"/>
                  </a:lnTo>
                  <a:lnTo>
                    <a:pt x="35" y="48"/>
                  </a:lnTo>
                  <a:lnTo>
                    <a:pt x="40" y="46"/>
                  </a:lnTo>
                  <a:lnTo>
                    <a:pt x="45" y="42"/>
                  </a:lnTo>
                  <a:lnTo>
                    <a:pt x="50" y="37"/>
                  </a:lnTo>
                  <a:lnTo>
                    <a:pt x="60" y="28"/>
                  </a:lnTo>
                  <a:lnTo>
                    <a:pt x="71" y="18"/>
                  </a:lnTo>
                  <a:lnTo>
                    <a:pt x="61" y="12"/>
                  </a:lnTo>
                  <a:lnTo>
                    <a:pt x="52" y="9"/>
                  </a:lnTo>
                  <a:lnTo>
                    <a:pt x="44" y="7"/>
                  </a:lnTo>
                  <a:lnTo>
                    <a:pt x="37" y="6"/>
                  </a:lnTo>
                  <a:lnTo>
                    <a:pt x="29" y="6"/>
                  </a:lnTo>
                  <a:lnTo>
                    <a:pt x="21" y="5"/>
                  </a:lnTo>
                  <a:lnTo>
                    <a:pt x="14" y="3"/>
                  </a:lnTo>
                  <a:lnTo>
                    <a:pt x="4" y="0"/>
                  </a:lnTo>
                  <a:lnTo>
                    <a:pt x="3" y="1"/>
                  </a:lnTo>
                  <a:lnTo>
                    <a:pt x="1" y="6"/>
                  </a:lnTo>
                  <a:lnTo>
                    <a:pt x="0" y="8"/>
                  </a:lnTo>
                  <a:lnTo>
                    <a:pt x="0" y="10"/>
                  </a:lnTo>
                  <a:lnTo>
                    <a:pt x="1" y="11"/>
                  </a:lnTo>
                  <a:lnTo>
                    <a:pt x="4" y="12"/>
                  </a:lnTo>
                </a:path>
              </a:pathLst>
            </a:custGeom>
            <a:grpFill/>
            <a:ln w="952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sp>
          <p:nvSpPr>
            <p:cNvPr id="229" name="Freeform 317">
              <a:extLst>
                <a:ext uri="{FF2B5EF4-FFF2-40B4-BE49-F238E27FC236}">
                  <a16:creationId xmlns:a16="http://schemas.microsoft.com/office/drawing/2014/main" id="{BE3EE7B3-64F1-4580-8E7A-7085BFA04372}"/>
                </a:ext>
              </a:extLst>
            </p:cNvPr>
            <p:cNvSpPr>
              <a:spLocks/>
            </p:cNvSpPr>
            <p:nvPr>
              <p:custDataLst>
                <p:tags r:id="rId220"/>
              </p:custDataLst>
            </p:nvPr>
          </p:nvSpPr>
          <p:spPr bwMode="auto">
            <a:xfrm>
              <a:off x="6967538" y="3951288"/>
              <a:ext cx="46037" cy="58737"/>
            </a:xfrm>
            <a:custGeom>
              <a:avLst/>
              <a:gdLst>
                <a:gd name="T0" fmla="*/ 46 w 112"/>
                <a:gd name="T1" fmla="*/ 2 h 26"/>
                <a:gd name="T2" fmla="*/ 56 w 112"/>
                <a:gd name="T3" fmla="*/ 2 h 26"/>
                <a:gd name="T4" fmla="*/ 66 w 112"/>
                <a:gd name="T5" fmla="*/ 3 h 26"/>
                <a:gd name="T6" fmla="*/ 74 w 112"/>
                <a:gd name="T7" fmla="*/ 4 h 26"/>
                <a:gd name="T8" fmla="*/ 84 w 112"/>
                <a:gd name="T9" fmla="*/ 6 h 26"/>
                <a:gd name="T10" fmla="*/ 92 w 112"/>
                <a:gd name="T11" fmla="*/ 9 h 26"/>
                <a:gd name="T12" fmla="*/ 100 w 112"/>
                <a:gd name="T13" fmla="*/ 12 h 26"/>
                <a:gd name="T14" fmla="*/ 106 w 112"/>
                <a:gd name="T15" fmla="*/ 16 h 26"/>
                <a:gd name="T16" fmla="*/ 112 w 112"/>
                <a:gd name="T17" fmla="*/ 20 h 26"/>
                <a:gd name="T18" fmla="*/ 110 w 112"/>
                <a:gd name="T19" fmla="*/ 22 h 26"/>
                <a:gd name="T20" fmla="*/ 105 w 112"/>
                <a:gd name="T21" fmla="*/ 23 h 26"/>
                <a:gd name="T22" fmla="*/ 101 w 112"/>
                <a:gd name="T23" fmla="*/ 25 h 26"/>
                <a:gd name="T24" fmla="*/ 95 w 112"/>
                <a:gd name="T25" fmla="*/ 25 h 26"/>
                <a:gd name="T26" fmla="*/ 87 w 112"/>
                <a:gd name="T27" fmla="*/ 26 h 26"/>
                <a:gd name="T28" fmla="*/ 79 w 112"/>
                <a:gd name="T29" fmla="*/ 26 h 26"/>
                <a:gd name="T30" fmla="*/ 66 w 112"/>
                <a:gd name="T31" fmla="*/ 24 h 26"/>
                <a:gd name="T32" fmla="*/ 41 w 112"/>
                <a:gd name="T33" fmla="*/ 19 h 26"/>
                <a:gd name="T34" fmla="*/ 16 w 112"/>
                <a:gd name="T35" fmla="*/ 13 h 26"/>
                <a:gd name="T36" fmla="*/ 0 w 112"/>
                <a:gd name="T37" fmla="*/ 8 h 26"/>
                <a:gd name="T38" fmla="*/ 5 w 112"/>
                <a:gd name="T39" fmla="*/ 4 h 26"/>
                <a:gd name="T40" fmla="*/ 11 w 112"/>
                <a:gd name="T41" fmla="*/ 2 h 26"/>
                <a:gd name="T42" fmla="*/ 18 w 112"/>
                <a:gd name="T43" fmla="*/ 1 h 26"/>
                <a:gd name="T44" fmla="*/ 25 w 112"/>
                <a:gd name="T45" fmla="*/ 0 h 26"/>
                <a:gd name="T46" fmla="*/ 37 w 112"/>
                <a:gd name="T47" fmla="*/ 1 h 26"/>
                <a:gd name="T48" fmla="*/ 46 w 112"/>
                <a:gd name="T49" fmla="*/ 2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12" h="26">
                  <a:moveTo>
                    <a:pt x="46" y="2"/>
                  </a:moveTo>
                  <a:lnTo>
                    <a:pt x="56" y="2"/>
                  </a:lnTo>
                  <a:lnTo>
                    <a:pt x="66" y="3"/>
                  </a:lnTo>
                  <a:lnTo>
                    <a:pt x="74" y="4"/>
                  </a:lnTo>
                  <a:lnTo>
                    <a:pt x="84" y="6"/>
                  </a:lnTo>
                  <a:lnTo>
                    <a:pt x="92" y="9"/>
                  </a:lnTo>
                  <a:lnTo>
                    <a:pt x="100" y="12"/>
                  </a:lnTo>
                  <a:lnTo>
                    <a:pt x="106" y="16"/>
                  </a:lnTo>
                  <a:lnTo>
                    <a:pt x="112" y="20"/>
                  </a:lnTo>
                  <a:lnTo>
                    <a:pt x="110" y="22"/>
                  </a:lnTo>
                  <a:lnTo>
                    <a:pt x="105" y="23"/>
                  </a:lnTo>
                  <a:lnTo>
                    <a:pt x="101" y="25"/>
                  </a:lnTo>
                  <a:lnTo>
                    <a:pt x="95" y="25"/>
                  </a:lnTo>
                  <a:lnTo>
                    <a:pt x="87" y="26"/>
                  </a:lnTo>
                  <a:lnTo>
                    <a:pt x="79" y="26"/>
                  </a:lnTo>
                  <a:lnTo>
                    <a:pt x="66" y="24"/>
                  </a:lnTo>
                  <a:lnTo>
                    <a:pt x="41" y="19"/>
                  </a:lnTo>
                  <a:lnTo>
                    <a:pt x="16" y="13"/>
                  </a:lnTo>
                  <a:lnTo>
                    <a:pt x="0" y="8"/>
                  </a:lnTo>
                  <a:lnTo>
                    <a:pt x="5" y="4"/>
                  </a:lnTo>
                  <a:lnTo>
                    <a:pt x="11" y="2"/>
                  </a:lnTo>
                  <a:lnTo>
                    <a:pt x="18" y="1"/>
                  </a:lnTo>
                  <a:lnTo>
                    <a:pt x="25" y="0"/>
                  </a:lnTo>
                  <a:lnTo>
                    <a:pt x="37" y="1"/>
                  </a:lnTo>
                  <a:lnTo>
                    <a:pt x="46" y="2"/>
                  </a:lnTo>
                </a:path>
              </a:pathLst>
            </a:custGeom>
            <a:grpFill/>
            <a:ln w="9525" cap="flat" cmpd="sng">
              <a:noFill/>
              <a:prstDash val="solid"/>
              <a:round/>
              <a:headEnd type="none" w="med" len="med"/>
              <a:tailEnd type="none" w="med" len="med"/>
            </a:ln>
            <a:effectLst/>
          </p:spPr>
          <p:txBody>
            <a:bodyPr/>
            <a:lstStyle/>
            <a:p>
              <a:endParaRPr lang="en-US" sz="2178"/>
            </a:p>
          </p:txBody>
        </p:sp>
        <p:sp>
          <p:nvSpPr>
            <p:cNvPr id="230" name="Freeform 318">
              <a:extLst>
                <a:ext uri="{FF2B5EF4-FFF2-40B4-BE49-F238E27FC236}">
                  <a16:creationId xmlns:a16="http://schemas.microsoft.com/office/drawing/2014/main" id="{5A1FDB06-C6D4-45AC-A3AD-CDED9F3E4378}"/>
                </a:ext>
              </a:extLst>
            </p:cNvPr>
            <p:cNvSpPr>
              <a:spLocks/>
            </p:cNvSpPr>
            <p:nvPr>
              <p:custDataLst>
                <p:tags r:id="rId221"/>
              </p:custDataLst>
            </p:nvPr>
          </p:nvSpPr>
          <p:spPr bwMode="auto">
            <a:xfrm>
              <a:off x="7065963" y="3989388"/>
              <a:ext cx="14287" cy="58737"/>
            </a:xfrm>
            <a:custGeom>
              <a:avLst/>
              <a:gdLst>
                <a:gd name="T0" fmla="*/ 0 w 41"/>
                <a:gd name="T1" fmla="*/ 0 h 25"/>
                <a:gd name="T2" fmla="*/ 41 w 41"/>
                <a:gd name="T3" fmla="*/ 0 h 25"/>
                <a:gd name="T4" fmla="*/ 28 w 41"/>
                <a:gd name="T5" fmla="*/ 8 h 25"/>
                <a:gd name="T6" fmla="*/ 18 w 41"/>
                <a:gd name="T7" fmla="*/ 15 h 25"/>
                <a:gd name="T8" fmla="*/ 9 w 41"/>
                <a:gd name="T9" fmla="*/ 20 h 25"/>
                <a:gd name="T10" fmla="*/ 0 w 41"/>
                <a:gd name="T11" fmla="*/ 25 h 25"/>
                <a:gd name="T12" fmla="*/ 0 w 41"/>
                <a:gd name="T13" fmla="*/ 0 h 25"/>
              </a:gdLst>
              <a:ahLst/>
              <a:cxnLst>
                <a:cxn ang="0">
                  <a:pos x="T0" y="T1"/>
                </a:cxn>
                <a:cxn ang="0">
                  <a:pos x="T2" y="T3"/>
                </a:cxn>
                <a:cxn ang="0">
                  <a:pos x="T4" y="T5"/>
                </a:cxn>
                <a:cxn ang="0">
                  <a:pos x="T6" y="T7"/>
                </a:cxn>
                <a:cxn ang="0">
                  <a:pos x="T8" y="T9"/>
                </a:cxn>
                <a:cxn ang="0">
                  <a:pos x="T10" y="T11"/>
                </a:cxn>
                <a:cxn ang="0">
                  <a:pos x="T12" y="T13"/>
                </a:cxn>
              </a:cxnLst>
              <a:rect l="0" t="0" r="r" b="b"/>
              <a:pathLst>
                <a:path w="41" h="25">
                  <a:moveTo>
                    <a:pt x="0" y="0"/>
                  </a:moveTo>
                  <a:lnTo>
                    <a:pt x="41" y="0"/>
                  </a:lnTo>
                  <a:lnTo>
                    <a:pt x="28" y="8"/>
                  </a:lnTo>
                  <a:lnTo>
                    <a:pt x="18" y="15"/>
                  </a:lnTo>
                  <a:lnTo>
                    <a:pt x="9" y="20"/>
                  </a:lnTo>
                  <a:lnTo>
                    <a:pt x="0" y="25"/>
                  </a:lnTo>
                  <a:lnTo>
                    <a:pt x="0" y="0"/>
                  </a:lnTo>
                </a:path>
              </a:pathLst>
            </a:custGeom>
            <a:grpFill/>
            <a:ln w="9525" cap="flat" cmpd="sng">
              <a:noFill/>
              <a:prstDash val="solid"/>
              <a:round/>
              <a:headEnd type="none" w="med" len="med"/>
              <a:tailEnd type="none" w="med" len="med"/>
            </a:ln>
            <a:effectLst/>
          </p:spPr>
          <p:txBody>
            <a:bodyPr/>
            <a:lstStyle/>
            <a:p>
              <a:endParaRPr lang="en-US" sz="2178"/>
            </a:p>
          </p:txBody>
        </p:sp>
        <p:sp>
          <p:nvSpPr>
            <p:cNvPr id="231" name="Freeform 319">
              <a:extLst>
                <a:ext uri="{FF2B5EF4-FFF2-40B4-BE49-F238E27FC236}">
                  <a16:creationId xmlns:a16="http://schemas.microsoft.com/office/drawing/2014/main" id="{C763F5ED-CB76-4E52-922C-2FCBB784B593}"/>
                </a:ext>
              </a:extLst>
            </p:cNvPr>
            <p:cNvSpPr>
              <a:spLocks/>
            </p:cNvSpPr>
            <p:nvPr>
              <p:custDataLst>
                <p:tags r:id="rId222"/>
              </p:custDataLst>
            </p:nvPr>
          </p:nvSpPr>
          <p:spPr bwMode="auto">
            <a:xfrm>
              <a:off x="6899275" y="3921125"/>
              <a:ext cx="36513" cy="55563"/>
            </a:xfrm>
            <a:custGeom>
              <a:avLst/>
              <a:gdLst>
                <a:gd name="T0" fmla="*/ 0 w 81"/>
                <a:gd name="T1" fmla="*/ 31 h 31"/>
                <a:gd name="T2" fmla="*/ 0 w 81"/>
                <a:gd name="T3" fmla="*/ 22 h 31"/>
                <a:gd name="T4" fmla="*/ 0 w 81"/>
                <a:gd name="T5" fmla="*/ 13 h 31"/>
                <a:gd name="T6" fmla="*/ 0 w 81"/>
                <a:gd name="T7" fmla="*/ 10 h 31"/>
                <a:gd name="T8" fmla="*/ 2 w 81"/>
                <a:gd name="T9" fmla="*/ 8 h 31"/>
                <a:gd name="T10" fmla="*/ 3 w 81"/>
                <a:gd name="T11" fmla="*/ 6 h 31"/>
                <a:gd name="T12" fmla="*/ 4 w 81"/>
                <a:gd name="T13" fmla="*/ 4 h 31"/>
                <a:gd name="T14" fmla="*/ 8 w 81"/>
                <a:gd name="T15" fmla="*/ 2 h 31"/>
                <a:gd name="T16" fmla="*/ 14 w 81"/>
                <a:gd name="T17" fmla="*/ 0 h 31"/>
                <a:gd name="T18" fmla="*/ 26 w 81"/>
                <a:gd name="T19" fmla="*/ 1 h 31"/>
                <a:gd name="T20" fmla="*/ 41 w 81"/>
                <a:gd name="T21" fmla="*/ 1 h 31"/>
                <a:gd name="T22" fmla="*/ 56 w 81"/>
                <a:gd name="T23" fmla="*/ 1 h 31"/>
                <a:gd name="T24" fmla="*/ 65 w 81"/>
                <a:gd name="T25" fmla="*/ 1 h 31"/>
                <a:gd name="T26" fmla="*/ 73 w 81"/>
                <a:gd name="T27" fmla="*/ 1 h 31"/>
                <a:gd name="T28" fmla="*/ 81 w 81"/>
                <a:gd name="T29" fmla="*/ 1 h 31"/>
                <a:gd name="T30" fmla="*/ 73 w 81"/>
                <a:gd name="T31" fmla="*/ 6 h 31"/>
                <a:gd name="T32" fmla="*/ 67 w 81"/>
                <a:gd name="T33" fmla="*/ 10 h 31"/>
                <a:gd name="T34" fmla="*/ 64 w 81"/>
                <a:gd name="T35" fmla="*/ 14 h 31"/>
                <a:gd name="T36" fmla="*/ 62 w 81"/>
                <a:gd name="T37" fmla="*/ 18 h 31"/>
                <a:gd name="T38" fmla="*/ 59 w 81"/>
                <a:gd name="T39" fmla="*/ 21 h 31"/>
                <a:gd name="T40" fmla="*/ 54 w 81"/>
                <a:gd name="T41" fmla="*/ 23 h 31"/>
                <a:gd name="T42" fmla="*/ 47 w 81"/>
                <a:gd name="T43" fmla="*/ 25 h 31"/>
                <a:gd name="T44" fmla="*/ 34 w 81"/>
                <a:gd name="T45" fmla="*/ 25 h 31"/>
                <a:gd name="T46" fmla="*/ 0 w 81"/>
                <a:gd name="T47" fmla="*/ 3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81" h="31">
                  <a:moveTo>
                    <a:pt x="0" y="31"/>
                  </a:moveTo>
                  <a:lnTo>
                    <a:pt x="0" y="22"/>
                  </a:lnTo>
                  <a:lnTo>
                    <a:pt x="0" y="13"/>
                  </a:lnTo>
                  <a:lnTo>
                    <a:pt x="0" y="10"/>
                  </a:lnTo>
                  <a:lnTo>
                    <a:pt x="2" y="8"/>
                  </a:lnTo>
                  <a:lnTo>
                    <a:pt x="3" y="6"/>
                  </a:lnTo>
                  <a:lnTo>
                    <a:pt x="4" y="4"/>
                  </a:lnTo>
                  <a:lnTo>
                    <a:pt x="8" y="2"/>
                  </a:lnTo>
                  <a:lnTo>
                    <a:pt x="14" y="0"/>
                  </a:lnTo>
                  <a:lnTo>
                    <a:pt x="26" y="1"/>
                  </a:lnTo>
                  <a:lnTo>
                    <a:pt x="41" y="1"/>
                  </a:lnTo>
                  <a:lnTo>
                    <a:pt x="56" y="1"/>
                  </a:lnTo>
                  <a:lnTo>
                    <a:pt x="65" y="1"/>
                  </a:lnTo>
                  <a:lnTo>
                    <a:pt x="73" y="1"/>
                  </a:lnTo>
                  <a:lnTo>
                    <a:pt x="81" y="1"/>
                  </a:lnTo>
                  <a:lnTo>
                    <a:pt x="73" y="6"/>
                  </a:lnTo>
                  <a:lnTo>
                    <a:pt x="67" y="10"/>
                  </a:lnTo>
                  <a:lnTo>
                    <a:pt x="64" y="14"/>
                  </a:lnTo>
                  <a:lnTo>
                    <a:pt x="62" y="18"/>
                  </a:lnTo>
                  <a:lnTo>
                    <a:pt x="59" y="21"/>
                  </a:lnTo>
                  <a:lnTo>
                    <a:pt x="54" y="23"/>
                  </a:lnTo>
                  <a:lnTo>
                    <a:pt x="47" y="25"/>
                  </a:lnTo>
                  <a:lnTo>
                    <a:pt x="34" y="25"/>
                  </a:lnTo>
                  <a:lnTo>
                    <a:pt x="0" y="31"/>
                  </a:lnTo>
                </a:path>
              </a:pathLst>
            </a:custGeom>
            <a:grpFill/>
            <a:ln w="9525" cap="flat" cmpd="sng">
              <a:noFill/>
              <a:prstDash val="solid"/>
              <a:round/>
              <a:headEnd type="none" w="med" len="med"/>
              <a:tailEnd type="none" w="med" len="med"/>
            </a:ln>
            <a:effectLst/>
          </p:spPr>
          <p:txBody>
            <a:bodyPr/>
            <a:lstStyle/>
            <a:p>
              <a:endParaRPr lang="en-US" sz="2178"/>
            </a:p>
          </p:txBody>
        </p:sp>
        <p:sp>
          <p:nvSpPr>
            <p:cNvPr id="232" name="Freeform 320">
              <a:extLst>
                <a:ext uri="{FF2B5EF4-FFF2-40B4-BE49-F238E27FC236}">
                  <a16:creationId xmlns:a16="http://schemas.microsoft.com/office/drawing/2014/main" id="{0C069C25-CE59-469E-B96F-44DAAF926B98}"/>
                </a:ext>
              </a:extLst>
            </p:cNvPr>
            <p:cNvSpPr>
              <a:spLocks/>
            </p:cNvSpPr>
            <p:nvPr>
              <p:custDataLst>
                <p:tags r:id="rId223"/>
              </p:custDataLst>
            </p:nvPr>
          </p:nvSpPr>
          <p:spPr bwMode="auto">
            <a:xfrm>
              <a:off x="6943725" y="3906838"/>
              <a:ext cx="39688" cy="55562"/>
            </a:xfrm>
            <a:custGeom>
              <a:avLst/>
              <a:gdLst>
                <a:gd name="T0" fmla="*/ 2 w 89"/>
                <a:gd name="T1" fmla="*/ 49 h 49"/>
                <a:gd name="T2" fmla="*/ 89 w 89"/>
                <a:gd name="T3" fmla="*/ 49 h 49"/>
                <a:gd name="T4" fmla="*/ 78 w 89"/>
                <a:gd name="T5" fmla="*/ 41 h 49"/>
                <a:gd name="T6" fmla="*/ 68 w 89"/>
                <a:gd name="T7" fmla="*/ 35 h 49"/>
                <a:gd name="T8" fmla="*/ 57 w 89"/>
                <a:gd name="T9" fmla="*/ 30 h 49"/>
                <a:gd name="T10" fmla="*/ 46 w 89"/>
                <a:gd name="T11" fmla="*/ 25 h 49"/>
                <a:gd name="T12" fmla="*/ 36 w 89"/>
                <a:gd name="T13" fmla="*/ 21 h 49"/>
                <a:gd name="T14" fmla="*/ 26 w 89"/>
                <a:gd name="T15" fmla="*/ 14 h 49"/>
                <a:gd name="T16" fmla="*/ 16 w 89"/>
                <a:gd name="T17" fmla="*/ 8 h 49"/>
                <a:gd name="T18" fmla="*/ 9 w 89"/>
                <a:gd name="T19" fmla="*/ 0 h 49"/>
                <a:gd name="T20" fmla="*/ 4 w 89"/>
                <a:gd name="T21" fmla="*/ 10 h 49"/>
                <a:gd name="T22" fmla="*/ 1 w 89"/>
                <a:gd name="T23" fmla="*/ 23 h 49"/>
                <a:gd name="T24" fmla="*/ 0 w 89"/>
                <a:gd name="T25" fmla="*/ 29 h 49"/>
                <a:gd name="T26" fmla="*/ 0 w 89"/>
                <a:gd name="T27" fmla="*/ 36 h 49"/>
                <a:gd name="T28" fmla="*/ 0 w 89"/>
                <a:gd name="T29" fmla="*/ 43 h 49"/>
                <a:gd name="T30" fmla="*/ 2 w 89"/>
                <a:gd name="T31" fmla="*/ 49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9" h="49">
                  <a:moveTo>
                    <a:pt x="2" y="49"/>
                  </a:moveTo>
                  <a:lnTo>
                    <a:pt x="89" y="49"/>
                  </a:lnTo>
                  <a:lnTo>
                    <a:pt x="78" y="41"/>
                  </a:lnTo>
                  <a:lnTo>
                    <a:pt x="68" y="35"/>
                  </a:lnTo>
                  <a:lnTo>
                    <a:pt x="57" y="30"/>
                  </a:lnTo>
                  <a:lnTo>
                    <a:pt x="46" y="25"/>
                  </a:lnTo>
                  <a:lnTo>
                    <a:pt x="36" y="21"/>
                  </a:lnTo>
                  <a:lnTo>
                    <a:pt x="26" y="14"/>
                  </a:lnTo>
                  <a:lnTo>
                    <a:pt x="16" y="8"/>
                  </a:lnTo>
                  <a:lnTo>
                    <a:pt x="9" y="0"/>
                  </a:lnTo>
                  <a:lnTo>
                    <a:pt x="4" y="10"/>
                  </a:lnTo>
                  <a:lnTo>
                    <a:pt x="1" y="23"/>
                  </a:lnTo>
                  <a:lnTo>
                    <a:pt x="0" y="29"/>
                  </a:lnTo>
                  <a:lnTo>
                    <a:pt x="0" y="36"/>
                  </a:lnTo>
                  <a:lnTo>
                    <a:pt x="0" y="43"/>
                  </a:lnTo>
                  <a:lnTo>
                    <a:pt x="2" y="49"/>
                  </a:lnTo>
                </a:path>
              </a:pathLst>
            </a:custGeom>
            <a:grpFill/>
            <a:ln w="9525" cap="flat" cmpd="sng">
              <a:noFill/>
              <a:prstDash val="solid"/>
              <a:round/>
              <a:headEnd type="none" w="med" len="med"/>
              <a:tailEnd type="none" w="med" len="med"/>
            </a:ln>
            <a:effectLst/>
          </p:spPr>
          <p:txBody>
            <a:bodyPr/>
            <a:lstStyle/>
            <a:p>
              <a:endParaRPr lang="en-US" sz="2178"/>
            </a:p>
          </p:txBody>
        </p:sp>
        <p:sp>
          <p:nvSpPr>
            <p:cNvPr id="233" name="Freeform 321">
              <a:extLst>
                <a:ext uri="{FF2B5EF4-FFF2-40B4-BE49-F238E27FC236}">
                  <a16:creationId xmlns:a16="http://schemas.microsoft.com/office/drawing/2014/main" id="{7FF9FBB3-0F56-404A-A991-A554238073C4}"/>
                </a:ext>
              </a:extLst>
            </p:cNvPr>
            <p:cNvSpPr>
              <a:spLocks/>
            </p:cNvSpPr>
            <p:nvPr>
              <p:custDataLst>
                <p:tags r:id="rId224"/>
              </p:custDataLst>
            </p:nvPr>
          </p:nvSpPr>
          <p:spPr bwMode="auto">
            <a:xfrm>
              <a:off x="6996113" y="3916363"/>
              <a:ext cx="36512" cy="58737"/>
            </a:xfrm>
            <a:custGeom>
              <a:avLst/>
              <a:gdLst>
                <a:gd name="T0" fmla="*/ 0 w 86"/>
                <a:gd name="T1" fmla="*/ 21 h 46"/>
                <a:gd name="T2" fmla="*/ 14 w 86"/>
                <a:gd name="T3" fmla="*/ 26 h 46"/>
                <a:gd name="T4" fmla="*/ 25 w 86"/>
                <a:gd name="T5" fmla="*/ 29 h 46"/>
                <a:gd name="T6" fmla="*/ 30 w 86"/>
                <a:gd name="T7" fmla="*/ 30 h 46"/>
                <a:gd name="T8" fmla="*/ 36 w 86"/>
                <a:gd name="T9" fmla="*/ 30 h 46"/>
                <a:gd name="T10" fmla="*/ 41 w 86"/>
                <a:gd name="T11" fmla="*/ 29 h 46"/>
                <a:gd name="T12" fmla="*/ 46 w 86"/>
                <a:gd name="T13" fmla="*/ 27 h 46"/>
                <a:gd name="T14" fmla="*/ 46 w 86"/>
                <a:gd name="T15" fmla="*/ 36 h 46"/>
                <a:gd name="T16" fmla="*/ 46 w 86"/>
                <a:gd name="T17" fmla="*/ 46 h 46"/>
                <a:gd name="T18" fmla="*/ 56 w 86"/>
                <a:gd name="T19" fmla="*/ 45 h 46"/>
                <a:gd name="T20" fmla="*/ 67 w 86"/>
                <a:gd name="T21" fmla="*/ 43 h 46"/>
                <a:gd name="T22" fmla="*/ 77 w 86"/>
                <a:gd name="T23" fmla="*/ 40 h 46"/>
                <a:gd name="T24" fmla="*/ 86 w 86"/>
                <a:gd name="T25" fmla="*/ 40 h 46"/>
                <a:gd name="T26" fmla="*/ 83 w 86"/>
                <a:gd name="T27" fmla="*/ 32 h 46"/>
                <a:gd name="T28" fmla="*/ 80 w 86"/>
                <a:gd name="T29" fmla="*/ 25 h 46"/>
                <a:gd name="T30" fmla="*/ 74 w 86"/>
                <a:gd name="T31" fmla="*/ 19 h 46"/>
                <a:gd name="T32" fmla="*/ 70 w 86"/>
                <a:gd name="T33" fmla="*/ 14 h 46"/>
                <a:gd name="T34" fmla="*/ 64 w 86"/>
                <a:gd name="T35" fmla="*/ 9 h 46"/>
                <a:gd name="T36" fmla="*/ 58 w 86"/>
                <a:gd name="T37" fmla="*/ 6 h 46"/>
                <a:gd name="T38" fmla="*/ 51 w 86"/>
                <a:gd name="T39" fmla="*/ 3 h 46"/>
                <a:gd name="T40" fmla="*/ 46 w 86"/>
                <a:gd name="T41" fmla="*/ 1 h 46"/>
                <a:gd name="T42" fmla="*/ 39 w 86"/>
                <a:gd name="T43" fmla="*/ 0 h 46"/>
                <a:gd name="T44" fmla="*/ 33 w 86"/>
                <a:gd name="T45" fmla="*/ 0 h 46"/>
                <a:gd name="T46" fmla="*/ 26 w 86"/>
                <a:gd name="T47" fmla="*/ 1 h 46"/>
                <a:gd name="T48" fmla="*/ 19 w 86"/>
                <a:gd name="T49" fmla="*/ 3 h 46"/>
                <a:gd name="T50" fmla="*/ 14 w 86"/>
                <a:gd name="T51" fmla="*/ 6 h 46"/>
                <a:gd name="T52" fmla="*/ 8 w 86"/>
                <a:gd name="T53" fmla="*/ 10 h 46"/>
                <a:gd name="T54" fmla="*/ 4 w 86"/>
                <a:gd name="T55" fmla="*/ 15 h 46"/>
                <a:gd name="T56" fmla="*/ 0 w 86"/>
                <a:gd name="T57" fmla="*/ 21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86" h="46">
                  <a:moveTo>
                    <a:pt x="0" y="21"/>
                  </a:moveTo>
                  <a:lnTo>
                    <a:pt x="14" y="26"/>
                  </a:lnTo>
                  <a:lnTo>
                    <a:pt x="25" y="29"/>
                  </a:lnTo>
                  <a:lnTo>
                    <a:pt x="30" y="30"/>
                  </a:lnTo>
                  <a:lnTo>
                    <a:pt x="36" y="30"/>
                  </a:lnTo>
                  <a:lnTo>
                    <a:pt x="41" y="29"/>
                  </a:lnTo>
                  <a:lnTo>
                    <a:pt x="46" y="27"/>
                  </a:lnTo>
                  <a:lnTo>
                    <a:pt x="46" y="36"/>
                  </a:lnTo>
                  <a:lnTo>
                    <a:pt x="46" y="46"/>
                  </a:lnTo>
                  <a:lnTo>
                    <a:pt x="56" y="45"/>
                  </a:lnTo>
                  <a:lnTo>
                    <a:pt x="67" y="43"/>
                  </a:lnTo>
                  <a:lnTo>
                    <a:pt x="77" y="40"/>
                  </a:lnTo>
                  <a:lnTo>
                    <a:pt x="86" y="40"/>
                  </a:lnTo>
                  <a:lnTo>
                    <a:pt x="83" y="32"/>
                  </a:lnTo>
                  <a:lnTo>
                    <a:pt x="80" y="25"/>
                  </a:lnTo>
                  <a:lnTo>
                    <a:pt x="74" y="19"/>
                  </a:lnTo>
                  <a:lnTo>
                    <a:pt x="70" y="14"/>
                  </a:lnTo>
                  <a:lnTo>
                    <a:pt x="64" y="9"/>
                  </a:lnTo>
                  <a:lnTo>
                    <a:pt x="58" y="6"/>
                  </a:lnTo>
                  <a:lnTo>
                    <a:pt x="51" y="3"/>
                  </a:lnTo>
                  <a:lnTo>
                    <a:pt x="46" y="1"/>
                  </a:lnTo>
                  <a:lnTo>
                    <a:pt x="39" y="0"/>
                  </a:lnTo>
                  <a:lnTo>
                    <a:pt x="33" y="0"/>
                  </a:lnTo>
                  <a:lnTo>
                    <a:pt x="26" y="1"/>
                  </a:lnTo>
                  <a:lnTo>
                    <a:pt x="19" y="3"/>
                  </a:lnTo>
                  <a:lnTo>
                    <a:pt x="14" y="6"/>
                  </a:lnTo>
                  <a:lnTo>
                    <a:pt x="8" y="10"/>
                  </a:lnTo>
                  <a:lnTo>
                    <a:pt x="4" y="15"/>
                  </a:lnTo>
                  <a:lnTo>
                    <a:pt x="0" y="21"/>
                  </a:lnTo>
                </a:path>
              </a:pathLst>
            </a:custGeom>
            <a:grpFill/>
            <a:ln w="9525" cap="flat" cmpd="sng">
              <a:noFill/>
              <a:prstDash val="solid"/>
              <a:round/>
              <a:headEnd type="none" w="med" len="med"/>
              <a:tailEnd type="none" w="med" len="med"/>
            </a:ln>
            <a:effectLst/>
          </p:spPr>
          <p:txBody>
            <a:bodyPr/>
            <a:lstStyle/>
            <a:p>
              <a:endParaRPr lang="en-US" sz="2178"/>
            </a:p>
          </p:txBody>
        </p:sp>
        <p:sp>
          <p:nvSpPr>
            <p:cNvPr id="234" name="Freeform 322">
              <a:extLst>
                <a:ext uri="{FF2B5EF4-FFF2-40B4-BE49-F238E27FC236}">
                  <a16:creationId xmlns:a16="http://schemas.microsoft.com/office/drawing/2014/main" id="{8F69DC29-181F-4B7F-BA4A-2103CFD7117A}"/>
                </a:ext>
              </a:extLst>
            </p:cNvPr>
            <p:cNvSpPr>
              <a:spLocks/>
            </p:cNvSpPr>
            <p:nvPr>
              <p:custDataLst>
                <p:tags r:id="rId225"/>
              </p:custDataLst>
            </p:nvPr>
          </p:nvSpPr>
          <p:spPr bwMode="auto">
            <a:xfrm>
              <a:off x="7048500" y="3921125"/>
              <a:ext cx="25400" cy="55563"/>
            </a:xfrm>
            <a:custGeom>
              <a:avLst/>
              <a:gdLst>
                <a:gd name="T0" fmla="*/ 0 w 59"/>
                <a:gd name="T1" fmla="*/ 0 h 18"/>
                <a:gd name="T2" fmla="*/ 0 w 59"/>
                <a:gd name="T3" fmla="*/ 18 h 18"/>
                <a:gd name="T4" fmla="*/ 39 w 59"/>
                <a:gd name="T5" fmla="*/ 18 h 18"/>
                <a:gd name="T6" fmla="*/ 59 w 59"/>
                <a:gd name="T7" fmla="*/ 6 h 18"/>
                <a:gd name="T8" fmla="*/ 51 w 59"/>
                <a:gd name="T9" fmla="*/ 5 h 18"/>
                <a:gd name="T10" fmla="*/ 45 w 59"/>
                <a:gd name="T11" fmla="*/ 4 h 18"/>
                <a:gd name="T12" fmla="*/ 37 w 59"/>
                <a:gd name="T13" fmla="*/ 5 h 18"/>
                <a:gd name="T14" fmla="*/ 29 w 59"/>
                <a:gd name="T15" fmla="*/ 6 h 18"/>
                <a:gd name="T16" fmla="*/ 22 w 59"/>
                <a:gd name="T17" fmla="*/ 6 h 18"/>
                <a:gd name="T18" fmla="*/ 14 w 59"/>
                <a:gd name="T19" fmla="*/ 5 h 18"/>
                <a:gd name="T20" fmla="*/ 7 w 59"/>
                <a:gd name="T21" fmla="*/ 4 h 18"/>
                <a:gd name="T22" fmla="*/ 0 w 59"/>
                <a:gd name="T23"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9" h="18">
                  <a:moveTo>
                    <a:pt x="0" y="0"/>
                  </a:moveTo>
                  <a:lnTo>
                    <a:pt x="0" y="18"/>
                  </a:lnTo>
                  <a:lnTo>
                    <a:pt x="39" y="18"/>
                  </a:lnTo>
                  <a:lnTo>
                    <a:pt x="59" y="6"/>
                  </a:lnTo>
                  <a:lnTo>
                    <a:pt x="51" y="5"/>
                  </a:lnTo>
                  <a:lnTo>
                    <a:pt x="45" y="4"/>
                  </a:lnTo>
                  <a:lnTo>
                    <a:pt x="37" y="5"/>
                  </a:lnTo>
                  <a:lnTo>
                    <a:pt x="29" y="6"/>
                  </a:lnTo>
                  <a:lnTo>
                    <a:pt x="22" y="6"/>
                  </a:lnTo>
                  <a:lnTo>
                    <a:pt x="14" y="5"/>
                  </a:lnTo>
                  <a:lnTo>
                    <a:pt x="7" y="4"/>
                  </a:lnTo>
                  <a:lnTo>
                    <a:pt x="0" y="0"/>
                  </a:lnTo>
                </a:path>
              </a:pathLst>
            </a:custGeom>
            <a:grpFill/>
            <a:ln w="9525" cap="flat" cmpd="sng">
              <a:noFill/>
              <a:prstDash val="solid"/>
              <a:round/>
              <a:headEnd type="none" w="med" len="med"/>
              <a:tailEnd type="none" w="med" len="med"/>
            </a:ln>
            <a:effectLst/>
          </p:spPr>
          <p:txBody>
            <a:bodyPr/>
            <a:lstStyle/>
            <a:p>
              <a:endParaRPr lang="en-US" sz="2178"/>
            </a:p>
          </p:txBody>
        </p:sp>
        <p:sp>
          <p:nvSpPr>
            <p:cNvPr id="235" name="Freeform 323">
              <a:extLst>
                <a:ext uri="{FF2B5EF4-FFF2-40B4-BE49-F238E27FC236}">
                  <a16:creationId xmlns:a16="http://schemas.microsoft.com/office/drawing/2014/main" id="{5CEEBF73-4703-4F4C-A1C4-2090A7645E88}"/>
                </a:ext>
              </a:extLst>
            </p:cNvPr>
            <p:cNvSpPr>
              <a:spLocks/>
            </p:cNvSpPr>
            <p:nvPr>
              <p:custDataLst>
                <p:tags r:id="rId226"/>
              </p:custDataLst>
            </p:nvPr>
          </p:nvSpPr>
          <p:spPr bwMode="auto">
            <a:xfrm>
              <a:off x="7121525" y="3913188"/>
              <a:ext cx="1588" cy="55562"/>
            </a:xfrm>
            <a:custGeom>
              <a:avLst/>
              <a:gdLst>
                <a:gd name="T0" fmla="*/ 4 w 4"/>
                <a:gd name="T1" fmla="*/ 19 h 19"/>
                <a:gd name="T2" fmla="*/ 4 w 4"/>
                <a:gd name="T3" fmla="*/ 0 h 19"/>
                <a:gd name="T4" fmla="*/ 2 w 4"/>
                <a:gd name="T5" fmla="*/ 1 h 19"/>
                <a:gd name="T6" fmla="*/ 1 w 4"/>
                <a:gd name="T7" fmla="*/ 3 h 19"/>
                <a:gd name="T8" fmla="*/ 0 w 4"/>
                <a:gd name="T9" fmla="*/ 6 h 19"/>
                <a:gd name="T10" fmla="*/ 0 w 4"/>
                <a:gd name="T11" fmla="*/ 10 h 19"/>
                <a:gd name="T12" fmla="*/ 0 w 4"/>
                <a:gd name="T13" fmla="*/ 14 h 19"/>
                <a:gd name="T14" fmla="*/ 1 w 4"/>
                <a:gd name="T15" fmla="*/ 16 h 19"/>
                <a:gd name="T16" fmla="*/ 2 w 4"/>
                <a:gd name="T17" fmla="*/ 19 h 19"/>
                <a:gd name="T18" fmla="*/ 4 w 4"/>
                <a:gd name="T19"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19">
                  <a:moveTo>
                    <a:pt x="4" y="19"/>
                  </a:moveTo>
                  <a:lnTo>
                    <a:pt x="4" y="0"/>
                  </a:lnTo>
                  <a:lnTo>
                    <a:pt x="2" y="1"/>
                  </a:lnTo>
                  <a:lnTo>
                    <a:pt x="1" y="3"/>
                  </a:lnTo>
                  <a:lnTo>
                    <a:pt x="0" y="6"/>
                  </a:lnTo>
                  <a:lnTo>
                    <a:pt x="0" y="10"/>
                  </a:lnTo>
                  <a:lnTo>
                    <a:pt x="0" y="14"/>
                  </a:lnTo>
                  <a:lnTo>
                    <a:pt x="1" y="16"/>
                  </a:lnTo>
                  <a:lnTo>
                    <a:pt x="2" y="19"/>
                  </a:lnTo>
                  <a:lnTo>
                    <a:pt x="4" y="19"/>
                  </a:lnTo>
                </a:path>
              </a:pathLst>
            </a:custGeom>
            <a:grpFill/>
            <a:ln w="9525" cap="flat" cmpd="sng">
              <a:noFill/>
              <a:prstDash val="solid"/>
              <a:round/>
              <a:headEnd type="none" w="med" len="med"/>
              <a:tailEnd type="none" w="med" len="med"/>
            </a:ln>
            <a:effectLst/>
          </p:spPr>
          <p:txBody>
            <a:bodyPr/>
            <a:lstStyle/>
            <a:p>
              <a:endParaRPr lang="en-US" sz="2178"/>
            </a:p>
          </p:txBody>
        </p:sp>
        <p:sp>
          <p:nvSpPr>
            <p:cNvPr id="236" name="Freeform 324">
              <a:extLst>
                <a:ext uri="{FF2B5EF4-FFF2-40B4-BE49-F238E27FC236}">
                  <a16:creationId xmlns:a16="http://schemas.microsoft.com/office/drawing/2014/main" id="{53BF6251-1E27-49A0-B575-F3CC140D1BFE}"/>
                </a:ext>
              </a:extLst>
            </p:cNvPr>
            <p:cNvSpPr>
              <a:spLocks/>
            </p:cNvSpPr>
            <p:nvPr>
              <p:custDataLst>
                <p:tags r:id="rId227"/>
              </p:custDataLst>
            </p:nvPr>
          </p:nvSpPr>
          <p:spPr bwMode="auto">
            <a:xfrm>
              <a:off x="6696075" y="3727450"/>
              <a:ext cx="20638" cy="58738"/>
            </a:xfrm>
            <a:custGeom>
              <a:avLst/>
              <a:gdLst>
                <a:gd name="T0" fmla="*/ 0 w 46"/>
                <a:gd name="T1" fmla="*/ 50 h 50"/>
                <a:gd name="T2" fmla="*/ 7 w 46"/>
                <a:gd name="T3" fmla="*/ 0 h 50"/>
                <a:gd name="T4" fmla="*/ 23 w 46"/>
                <a:gd name="T5" fmla="*/ 8 h 50"/>
                <a:gd name="T6" fmla="*/ 34 w 46"/>
                <a:gd name="T7" fmla="*/ 14 h 50"/>
                <a:gd name="T8" fmla="*/ 37 w 46"/>
                <a:gd name="T9" fmla="*/ 18 h 50"/>
                <a:gd name="T10" fmla="*/ 41 w 46"/>
                <a:gd name="T11" fmla="*/ 22 h 50"/>
                <a:gd name="T12" fmla="*/ 44 w 46"/>
                <a:gd name="T13" fmla="*/ 30 h 50"/>
                <a:gd name="T14" fmla="*/ 46 w 46"/>
                <a:gd name="T15" fmla="*/ 38 h 50"/>
                <a:gd name="T16" fmla="*/ 34 w 46"/>
                <a:gd name="T17" fmla="*/ 42 h 50"/>
                <a:gd name="T18" fmla="*/ 21 w 46"/>
                <a:gd name="T19" fmla="*/ 46 h 50"/>
                <a:gd name="T20" fmla="*/ 8 w 46"/>
                <a:gd name="T21" fmla="*/ 49 h 50"/>
                <a:gd name="T22" fmla="*/ 0 w 46"/>
                <a:gd name="T23" fmla="*/ 5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6" h="50">
                  <a:moveTo>
                    <a:pt x="0" y="50"/>
                  </a:moveTo>
                  <a:lnTo>
                    <a:pt x="7" y="0"/>
                  </a:lnTo>
                  <a:lnTo>
                    <a:pt x="23" y="8"/>
                  </a:lnTo>
                  <a:lnTo>
                    <a:pt x="34" y="14"/>
                  </a:lnTo>
                  <a:lnTo>
                    <a:pt x="37" y="18"/>
                  </a:lnTo>
                  <a:lnTo>
                    <a:pt x="41" y="22"/>
                  </a:lnTo>
                  <a:lnTo>
                    <a:pt x="44" y="30"/>
                  </a:lnTo>
                  <a:lnTo>
                    <a:pt x="46" y="38"/>
                  </a:lnTo>
                  <a:lnTo>
                    <a:pt x="34" y="42"/>
                  </a:lnTo>
                  <a:lnTo>
                    <a:pt x="21" y="46"/>
                  </a:lnTo>
                  <a:lnTo>
                    <a:pt x="8" y="49"/>
                  </a:lnTo>
                  <a:lnTo>
                    <a:pt x="0" y="50"/>
                  </a:lnTo>
                </a:path>
              </a:pathLst>
            </a:custGeom>
            <a:grpFill/>
            <a:ln w="952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sp>
          <p:nvSpPr>
            <p:cNvPr id="237" name="Freeform 325">
              <a:extLst>
                <a:ext uri="{FF2B5EF4-FFF2-40B4-BE49-F238E27FC236}">
                  <a16:creationId xmlns:a16="http://schemas.microsoft.com/office/drawing/2014/main" id="{EDD1D527-24E9-48D4-8C37-9C6F211D49F2}"/>
                </a:ext>
              </a:extLst>
            </p:cNvPr>
            <p:cNvSpPr>
              <a:spLocks/>
            </p:cNvSpPr>
            <p:nvPr>
              <p:custDataLst>
                <p:tags r:id="rId228"/>
              </p:custDataLst>
            </p:nvPr>
          </p:nvSpPr>
          <p:spPr bwMode="auto">
            <a:xfrm>
              <a:off x="6642100" y="3700463"/>
              <a:ext cx="30163" cy="58737"/>
            </a:xfrm>
            <a:custGeom>
              <a:avLst/>
              <a:gdLst>
                <a:gd name="T0" fmla="*/ 0 w 66"/>
                <a:gd name="T1" fmla="*/ 0 h 80"/>
                <a:gd name="T2" fmla="*/ 10 w 66"/>
                <a:gd name="T3" fmla="*/ 0 h 80"/>
                <a:gd name="T4" fmla="*/ 18 w 66"/>
                <a:gd name="T5" fmla="*/ 0 h 80"/>
                <a:gd name="T6" fmla="*/ 26 w 66"/>
                <a:gd name="T7" fmla="*/ 0 h 80"/>
                <a:gd name="T8" fmla="*/ 33 w 66"/>
                <a:gd name="T9" fmla="*/ 0 h 80"/>
                <a:gd name="T10" fmla="*/ 33 w 66"/>
                <a:gd name="T11" fmla="*/ 7 h 80"/>
                <a:gd name="T12" fmla="*/ 34 w 66"/>
                <a:gd name="T13" fmla="*/ 14 h 80"/>
                <a:gd name="T14" fmla="*/ 36 w 66"/>
                <a:gd name="T15" fmla="*/ 21 h 80"/>
                <a:gd name="T16" fmla="*/ 38 w 66"/>
                <a:gd name="T17" fmla="*/ 27 h 80"/>
                <a:gd name="T18" fmla="*/ 44 w 66"/>
                <a:gd name="T19" fmla="*/ 36 h 80"/>
                <a:gd name="T20" fmla="*/ 49 w 66"/>
                <a:gd name="T21" fmla="*/ 45 h 80"/>
                <a:gd name="T22" fmla="*/ 56 w 66"/>
                <a:gd name="T23" fmla="*/ 52 h 80"/>
                <a:gd name="T24" fmla="*/ 61 w 66"/>
                <a:gd name="T25" fmla="*/ 60 h 80"/>
                <a:gd name="T26" fmla="*/ 62 w 66"/>
                <a:gd name="T27" fmla="*/ 65 h 80"/>
                <a:gd name="T28" fmla="*/ 65 w 66"/>
                <a:gd name="T29" fmla="*/ 69 h 80"/>
                <a:gd name="T30" fmla="*/ 66 w 66"/>
                <a:gd name="T31" fmla="*/ 75 h 80"/>
                <a:gd name="T32" fmla="*/ 66 w 66"/>
                <a:gd name="T33" fmla="*/ 80 h 80"/>
                <a:gd name="T34" fmla="*/ 0 w 66"/>
                <a:gd name="T35" fmla="*/ 18 h 80"/>
                <a:gd name="T36" fmla="*/ 0 w 66"/>
                <a:gd name="T37" fmla="*/ 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6" h="80">
                  <a:moveTo>
                    <a:pt x="0" y="0"/>
                  </a:moveTo>
                  <a:lnTo>
                    <a:pt x="10" y="0"/>
                  </a:lnTo>
                  <a:lnTo>
                    <a:pt x="18" y="0"/>
                  </a:lnTo>
                  <a:lnTo>
                    <a:pt x="26" y="0"/>
                  </a:lnTo>
                  <a:lnTo>
                    <a:pt x="33" y="0"/>
                  </a:lnTo>
                  <a:lnTo>
                    <a:pt x="33" y="7"/>
                  </a:lnTo>
                  <a:lnTo>
                    <a:pt x="34" y="14"/>
                  </a:lnTo>
                  <a:lnTo>
                    <a:pt x="36" y="21"/>
                  </a:lnTo>
                  <a:lnTo>
                    <a:pt x="38" y="27"/>
                  </a:lnTo>
                  <a:lnTo>
                    <a:pt x="44" y="36"/>
                  </a:lnTo>
                  <a:lnTo>
                    <a:pt x="49" y="45"/>
                  </a:lnTo>
                  <a:lnTo>
                    <a:pt x="56" y="52"/>
                  </a:lnTo>
                  <a:lnTo>
                    <a:pt x="61" y="60"/>
                  </a:lnTo>
                  <a:lnTo>
                    <a:pt x="62" y="65"/>
                  </a:lnTo>
                  <a:lnTo>
                    <a:pt x="65" y="69"/>
                  </a:lnTo>
                  <a:lnTo>
                    <a:pt x="66" y="75"/>
                  </a:lnTo>
                  <a:lnTo>
                    <a:pt x="66" y="80"/>
                  </a:lnTo>
                  <a:lnTo>
                    <a:pt x="0" y="18"/>
                  </a:lnTo>
                  <a:lnTo>
                    <a:pt x="0" y="0"/>
                  </a:lnTo>
                </a:path>
              </a:pathLst>
            </a:custGeom>
            <a:grpFill/>
            <a:ln w="952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sp>
          <p:nvSpPr>
            <p:cNvPr id="238" name="Freeform 326">
              <a:extLst>
                <a:ext uri="{FF2B5EF4-FFF2-40B4-BE49-F238E27FC236}">
                  <a16:creationId xmlns:a16="http://schemas.microsoft.com/office/drawing/2014/main" id="{BF634DF9-0710-42D4-9461-C562227DD5AA}"/>
                </a:ext>
              </a:extLst>
            </p:cNvPr>
            <p:cNvSpPr>
              <a:spLocks/>
            </p:cNvSpPr>
            <p:nvPr>
              <p:custDataLst>
                <p:tags r:id="rId229"/>
              </p:custDataLst>
            </p:nvPr>
          </p:nvSpPr>
          <p:spPr bwMode="auto">
            <a:xfrm>
              <a:off x="6477000" y="3684588"/>
              <a:ext cx="7938" cy="57150"/>
            </a:xfrm>
            <a:custGeom>
              <a:avLst/>
              <a:gdLst>
                <a:gd name="T0" fmla="*/ 20 w 20"/>
                <a:gd name="T1" fmla="*/ 48 h 48"/>
                <a:gd name="T2" fmla="*/ 20 w 20"/>
                <a:gd name="T3" fmla="*/ 39 h 48"/>
                <a:gd name="T4" fmla="*/ 19 w 20"/>
                <a:gd name="T5" fmla="*/ 32 h 48"/>
                <a:gd name="T6" fmla="*/ 16 w 20"/>
                <a:gd name="T7" fmla="*/ 25 h 48"/>
                <a:gd name="T8" fmla="*/ 14 w 20"/>
                <a:gd name="T9" fmla="*/ 19 h 48"/>
                <a:gd name="T10" fmla="*/ 12 w 20"/>
                <a:gd name="T11" fmla="*/ 14 h 48"/>
                <a:gd name="T12" fmla="*/ 9 w 20"/>
                <a:gd name="T13" fmla="*/ 9 h 48"/>
                <a:gd name="T14" fmla="*/ 4 w 20"/>
                <a:gd name="T15" fmla="*/ 4 h 48"/>
                <a:gd name="T16" fmla="*/ 0 w 20"/>
                <a:gd name="T17" fmla="*/ 0 h 48"/>
                <a:gd name="T18" fmla="*/ 0 w 20"/>
                <a:gd name="T19" fmla="*/ 8 h 48"/>
                <a:gd name="T20" fmla="*/ 2 w 20"/>
                <a:gd name="T21" fmla="*/ 17 h 48"/>
                <a:gd name="T22" fmla="*/ 4 w 20"/>
                <a:gd name="T23" fmla="*/ 24 h 48"/>
                <a:gd name="T24" fmla="*/ 8 w 20"/>
                <a:gd name="T25" fmla="*/ 31 h 48"/>
                <a:gd name="T26" fmla="*/ 14 w 20"/>
                <a:gd name="T27" fmla="*/ 41 h 48"/>
                <a:gd name="T28" fmla="*/ 20 w 20"/>
                <a:gd name="T29" fmla="*/ 48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0" h="48">
                  <a:moveTo>
                    <a:pt x="20" y="48"/>
                  </a:moveTo>
                  <a:lnTo>
                    <a:pt x="20" y="39"/>
                  </a:lnTo>
                  <a:lnTo>
                    <a:pt x="19" y="32"/>
                  </a:lnTo>
                  <a:lnTo>
                    <a:pt x="16" y="25"/>
                  </a:lnTo>
                  <a:lnTo>
                    <a:pt x="14" y="19"/>
                  </a:lnTo>
                  <a:lnTo>
                    <a:pt x="12" y="14"/>
                  </a:lnTo>
                  <a:lnTo>
                    <a:pt x="9" y="9"/>
                  </a:lnTo>
                  <a:lnTo>
                    <a:pt x="4" y="4"/>
                  </a:lnTo>
                  <a:lnTo>
                    <a:pt x="0" y="0"/>
                  </a:lnTo>
                  <a:lnTo>
                    <a:pt x="0" y="8"/>
                  </a:lnTo>
                  <a:lnTo>
                    <a:pt x="2" y="17"/>
                  </a:lnTo>
                  <a:lnTo>
                    <a:pt x="4" y="24"/>
                  </a:lnTo>
                  <a:lnTo>
                    <a:pt x="8" y="31"/>
                  </a:lnTo>
                  <a:lnTo>
                    <a:pt x="14" y="41"/>
                  </a:lnTo>
                  <a:lnTo>
                    <a:pt x="20" y="48"/>
                  </a:lnTo>
                </a:path>
              </a:pathLst>
            </a:custGeom>
            <a:grpFill/>
            <a:ln w="952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sp>
          <p:nvSpPr>
            <p:cNvPr id="239" name="Line 327" descr="Horizontal dunkel">
              <a:extLst>
                <a:ext uri="{FF2B5EF4-FFF2-40B4-BE49-F238E27FC236}">
                  <a16:creationId xmlns:a16="http://schemas.microsoft.com/office/drawing/2014/main" id="{692C47C3-91D2-438E-B093-42E407850415}"/>
                </a:ext>
              </a:extLst>
            </p:cNvPr>
            <p:cNvSpPr>
              <a:spLocks noChangeShapeType="1"/>
            </p:cNvSpPr>
            <p:nvPr>
              <p:custDataLst>
                <p:tags r:id="rId230"/>
              </p:custDataLst>
            </p:nvPr>
          </p:nvSpPr>
          <p:spPr bwMode="auto">
            <a:xfrm>
              <a:off x="6502400" y="3721100"/>
              <a:ext cx="4763" cy="6350"/>
            </a:xfrm>
            <a:prstGeom prst="line">
              <a:avLst/>
            </a:prstGeom>
            <a:grpFill/>
            <a:ln w="9525">
              <a:no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sp>
          <p:nvSpPr>
            <p:cNvPr id="240" name="Freeform 328">
              <a:extLst>
                <a:ext uri="{FF2B5EF4-FFF2-40B4-BE49-F238E27FC236}">
                  <a16:creationId xmlns:a16="http://schemas.microsoft.com/office/drawing/2014/main" id="{E6AD4354-AAC7-4D09-A137-3D0AFE05A19E}"/>
                </a:ext>
              </a:extLst>
            </p:cNvPr>
            <p:cNvSpPr>
              <a:spLocks/>
            </p:cNvSpPr>
            <p:nvPr>
              <p:custDataLst>
                <p:tags r:id="rId231"/>
              </p:custDataLst>
            </p:nvPr>
          </p:nvSpPr>
          <p:spPr bwMode="auto">
            <a:xfrm>
              <a:off x="6499225" y="3721100"/>
              <a:ext cx="7938" cy="57150"/>
            </a:xfrm>
            <a:custGeom>
              <a:avLst/>
              <a:gdLst>
                <a:gd name="T0" fmla="*/ 20 w 20"/>
                <a:gd name="T1" fmla="*/ 12 h 12"/>
                <a:gd name="T2" fmla="*/ 20 w 20"/>
                <a:gd name="T3" fmla="*/ 8 h 12"/>
                <a:gd name="T4" fmla="*/ 18 w 20"/>
                <a:gd name="T5" fmla="*/ 5 h 12"/>
                <a:gd name="T6" fmla="*/ 15 w 20"/>
                <a:gd name="T7" fmla="*/ 3 h 12"/>
                <a:gd name="T8" fmla="*/ 13 w 20"/>
                <a:gd name="T9" fmla="*/ 2 h 12"/>
                <a:gd name="T10" fmla="*/ 7 w 20"/>
                <a:gd name="T11" fmla="*/ 0 h 12"/>
                <a:gd name="T12" fmla="*/ 0 w 20"/>
                <a:gd name="T13" fmla="*/ 0 h 12"/>
              </a:gdLst>
              <a:ahLst/>
              <a:cxnLst>
                <a:cxn ang="0">
                  <a:pos x="T0" y="T1"/>
                </a:cxn>
                <a:cxn ang="0">
                  <a:pos x="T2" y="T3"/>
                </a:cxn>
                <a:cxn ang="0">
                  <a:pos x="T4" y="T5"/>
                </a:cxn>
                <a:cxn ang="0">
                  <a:pos x="T6" y="T7"/>
                </a:cxn>
                <a:cxn ang="0">
                  <a:pos x="T8" y="T9"/>
                </a:cxn>
                <a:cxn ang="0">
                  <a:pos x="T10" y="T11"/>
                </a:cxn>
                <a:cxn ang="0">
                  <a:pos x="T12" y="T13"/>
                </a:cxn>
              </a:cxnLst>
              <a:rect l="0" t="0" r="r" b="b"/>
              <a:pathLst>
                <a:path w="20" h="12">
                  <a:moveTo>
                    <a:pt x="20" y="12"/>
                  </a:moveTo>
                  <a:lnTo>
                    <a:pt x="20" y="8"/>
                  </a:lnTo>
                  <a:lnTo>
                    <a:pt x="18" y="5"/>
                  </a:lnTo>
                  <a:lnTo>
                    <a:pt x="15" y="3"/>
                  </a:lnTo>
                  <a:lnTo>
                    <a:pt x="13" y="2"/>
                  </a:lnTo>
                  <a:lnTo>
                    <a:pt x="7" y="0"/>
                  </a:lnTo>
                  <a:lnTo>
                    <a:pt x="0" y="0"/>
                  </a:lnTo>
                </a:path>
              </a:pathLst>
            </a:custGeom>
            <a:grpFill/>
            <a:ln w="952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sp>
          <p:nvSpPr>
            <p:cNvPr id="241" name="Freeform 329">
              <a:extLst>
                <a:ext uri="{FF2B5EF4-FFF2-40B4-BE49-F238E27FC236}">
                  <a16:creationId xmlns:a16="http://schemas.microsoft.com/office/drawing/2014/main" id="{69D1B49F-0F09-43F8-B738-6E91E4D034E7}"/>
                </a:ext>
              </a:extLst>
            </p:cNvPr>
            <p:cNvSpPr>
              <a:spLocks/>
            </p:cNvSpPr>
            <p:nvPr>
              <p:custDataLst>
                <p:tags r:id="rId232"/>
              </p:custDataLst>
            </p:nvPr>
          </p:nvSpPr>
          <p:spPr bwMode="auto">
            <a:xfrm>
              <a:off x="6400800" y="3565525"/>
              <a:ext cx="22225" cy="57150"/>
            </a:xfrm>
            <a:custGeom>
              <a:avLst/>
              <a:gdLst>
                <a:gd name="T0" fmla="*/ 7 w 53"/>
                <a:gd name="T1" fmla="*/ 0 h 30"/>
                <a:gd name="T2" fmla="*/ 11 w 53"/>
                <a:gd name="T3" fmla="*/ 4 h 30"/>
                <a:gd name="T4" fmla="*/ 23 w 53"/>
                <a:gd name="T5" fmla="*/ 13 h 30"/>
                <a:gd name="T6" fmla="*/ 37 w 53"/>
                <a:gd name="T7" fmla="*/ 23 h 30"/>
                <a:gd name="T8" fmla="*/ 46 w 53"/>
                <a:gd name="T9" fmla="*/ 30 h 30"/>
                <a:gd name="T10" fmla="*/ 49 w 53"/>
                <a:gd name="T11" fmla="*/ 18 h 30"/>
                <a:gd name="T12" fmla="*/ 53 w 53"/>
                <a:gd name="T13" fmla="*/ 6 h 30"/>
                <a:gd name="T14" fmla="*/ 37 w 53"/>
                <a:gd name="T15" fmla="*/ 5 h 30"/>
                <a:gd name="T16" fmla="*/ 26 w 53"/>
                <a:gd name="T17" fmla="*/ 3 h 30"/>
                <a:gd name="T18" fmla="*/ 21 w 53"/>
                <a:gd name="T19" fmla="*/ 3 h 30"/>
                <a:gd name="T20" fmla="*/ 15 w 53"/>
                <a:gd name="T21" fmla="*/ 3 h 30"/>
                <a:gd name="T22" fmla="*/ 9 w 53"/>
                <a:gd name="T23" fmla="*/ 4 h 30"/>
                <a:gd name="T24" fmla="*/ 0 w 53"/>
                <a:gd name="T25" fmla="*/ 6 h 30"/>
                <a:gd name="T26" fmla="*/ 7 w 53"/>
                <a:gd name="T27"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3" h="30">
                  <a:moveTo>
                    <a:pt x="7" y="0"/>
                  </a:moveTo>
                  <a:lnTo>
                    <a:pt x="11" y="4"/>
                  </a:lnTo>
                  <a:lnTo>
                    <a:pt x="23" y="13"/>
                  </a:lnTo>
                  <a:lnTo>
                    <a:pt x="37" y="23"/>
                  </a:lnTo>
                  <a:lnTo>
                    <a:pt x="46" y="30"/>
                  </a:lnTo>
                  <a:lnTo>
                    <a:pt x="49" y="18"/>
                  </a:lnTo>
                  <a:lnTo>
                    <a:pt x="53" y="6"/>
                  </a:lnTo>
                  <a:lnTo>
                    <a:pt x="37" y="5"/>
                  </a:lnTo>
                  <a:lnTo>
                    <a:pt x="26" y="3"/>
                  </a:lnTo>
                  <a:lnTo>
                    <a:pt x="21" y="3"/>
                  </a:lnTo>
                  <a:lnTo>
                    <a:pt x="15" y="3"/>
                  </a:lnTo>
                  <a:lnTo>
                    <a:pt x="9" y="4"/>
                  </a:lnTo>
                  <a:lnTo>
                    <a:pt x="0" y="6"/>
                  </a:lnTo>
                  <a:lnTo>
                    <a:pt x="7" y="0"/>
                  </a:lnTo>
                </a:path>
              </a:pathLst>
            </a:custGeom>
            <a:grpFill/>
            <a:ln w="952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sp>
          <p:nvSpPr>
            <p:cNvPr id="242" name="Freeform 330">
              <a:extLst>
                <a:ext uri="{FF2B5EF4-FFF2-40B4-BE49-F238E27FC236}">
                  <a16:creationId xmlns:a16="http://schemas.microsoft.com/office/drawing/2014/main" id="{E7BA6421-FD44-4AE3-BA81-A6617B267565}"/>
                </a:ext>
              </a:extLst>
            </p:cNvPr>
            <p:cNvSpPr>
              <a:spLocks/>
            </p:cNvSpPr>
            <p:nvPr>
              <p:custDataLst>
                <p:tags r:id="rId233"/>
              </p:custDataLst>
            </p:nvPr>
          </p:nvSpPr>
          <p:spPr bwMode="auto">
            <a:xfrm>
              <a:off x="6929438" y="3929063"/>
              <a:ext cx="11112" cy="57150"/>
            </a:xfrm>
            <a:custGeom>
              <a:avLst/>
              <a:gdLst>
                <a:gd name="T0" fmla="*/ 0 w 33"/>
                <a:gd name="T1" fmla="*/ 6 h 31"/>
                <a:gd name="T2" fmla="*/ 4 w 33"/>
                <a:gd name="T3" fmla="*/ 21 h 31"/>
                <a:gd name="T4" fmla="*/ 7 w 33"/>
                <a:gd name="T5" fmla="*/ 31 h 31"/>
                <a:gd name="T6" fmla="*/ 22 w 33"/>
                <a:gd name="T7" fmla="*/ 31 h 31"/>
                <a:gd name="T8" fmla="*/ 33 w 33"/>
                <a:gd name="T9" fmla="*/ 31 h 31"/>
                <a:gd name="T10" fmla="*/ 33 w 33"/>
                <a:gd name="T11" fmla="*/ 0 h 31"/>
                <a:gd name="T12" fmla="*/ 27 w 33"/>
                <a:gd name="T13" fmla="*/ 0 h 31"/>
                <a:gd name="T14" fmla="*/ 19 w 33"/>
                <a:gd name="T15" fmla="*/ 0 h 31"/>
                <a:gd name="T16" fmla="*/ 10 w 33"/>
                <a:gd name="T17" fmla="*/ 0 h 31"/>
                <a:gd name="T18" fmla="*/ 0 w 33"/>
                <a:gd name="T19" fmla="*/ 0 h 31"/>
                <a:gd name="T20" fmla="*/ 0 w 33"/>
                <a:gd name="T21" fmla="*/ 6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3" h="31">
                  <a:moveTo>
                    <a:pt x="0" y="6"/>
                  </a:moveTo>
                  <a:lnTo>
                    <a:pt x="4" y="21"/>
                  </a:lnTo>
                  <a:lnTo>
                    <a:pt x="7" y="31"/>
                  </a:lnTo>
                  <a:lnTo>
                    <a:pt x="22" y="31"/>
                  </a:lnTo>
                  <a:lnTo>
                    <a:pt x="33" y="31"/>
                  </a:lnTo>
                  <a:lnTo>
                    <a:pt x="33" y="0"/>
                  </a:lnTo>
                  <a:lnTo>
                    <a:pt x="27" y="0"/>
                  </a:lnTo>
                  <a:lnTo>
                    <a:pt x="19" y="0"/>
                  </a:lnTo>
                  <a:lnTo>
                    <a:pt x="10" y="0"/>
                  </a:lnTo>
                  <a:lnTo>
                    <a:pt x="0" y="0"/>
                  </a:lnTo>
                  <a:lnTo>
                    <a:pt x="0" y="6"/>
                  </a:lnTo>
                </a:path>
              </a:pathLst>
            </a:custGeom>
            <a:grpFill/>
            <a:ln w="9525" cap="flat" cmpd="sng">
              <a:noFill/>
              <a:prstDash val="solid"/>
              <a:round/>
              <a:headEnd type="none" w="med" len="med"/>
              <a:tailEnd type="none" w="med" len="med"/>
            </a:ln>
            <a:effectLst/>
          </p:spPr>
          <p:txBody>
            <a:bodyPr/>
            <a:lstStyle/>
            <a:p>
              <a:endParaRPr lang="en-US" sz="2178"/>
            </a:p>
          </p:txBody>
        </p:sp>
        <p:sp>
          <p:nvSpPr>
            <p:cNvPr id="243" name="Freeform 331">
              <a:extLst>
                <a:ext uri="{FF2B5EF4-FFF2-40B4-BE49-F238E27FC236}">
                  <a16:creationId xmlns:a16="http://schemas.microsoft.com/office/drawing/2014/main" id="{123ED283-A88E-42C0-A0EE-EFE3577C8550}"/>
                </a:ext>
              </a:extLst>
            </p:cNvPr>
            <p:cNvSpPr>
              <a:spLocks/>
            </p:cNvSpPr>
            <p:nvPr>
              <p:custDataLst>
                <p:tags r:id="rId234"/>
              </p:custDataLst>
            </p:nvPr>
          </p:nvSpPr>
          <p:spPr bwMode="auto">
            <a:xfrm>
              <a:off x="7445375" y="3886200"/>
              <a:ext cx="28575" cy="55563"/>
            </a:xfrm>
            <a:custGeom>
              <a:avLst/>
              <a:gdLst>
                <a:gd name="T0" fmla="*/ 19 w 65"/>
                <a:gd name="T1" fmla="*/ 68 h 68"/>
                <a:gd name="T2" fmla="*/ 16 w 65"/>
                <a:gd name="T3" fmla="*/ 68 h 68"/>
                <a:gd name="T4" fmla="*/ 14 w 65"/>
                <a:gd name="T5" fmla="*/ 66 h 68"/>
                <a:gd name="T6" fmla="*/ 11 w 65"/>
                <a:gd name="T7" fmla="*/ 64 h 68"/>
                <a:gd name="T8" fmla="*/ 7 w 65"/>
                <a:gd name="T9" fmla="*/ 61 h 68"/>
                <a:gd name="T10" fmla="*/ 4 w 65"/>
                <a:gd name="T11" fmla="*/ 59 h 68"/>
                <a:gd name="T12" fmla="*/ 2 w 65"/>
                <a:gd name="T13" fmla="*/ 55 h 68"/>
                <a:gd name="T14" fmla="*/ 0 w 65"/>
                <a:gd name="T15" fmla="*/ 52 h 68"/>
                <a:gd name="T16" fmla="*/ 0 w 65"/>
                <a:gd name="T17" fmla="*/ 49 h 68"/>
                <a:gd name="T18" fmla="*/ 0 w 65"/>
                <a:gd name="T19" fmla="*/ 38 h 68"/>
                <a:gd name="T20" fmla="*/ 2 w 65"/>
                <a:gd name="T21" fmla="*/ 29 h 68"/>
                <a:gd name="T22" fmla="*/ 5 w 65"/>
                <a:gd name="T23" fmla="*/ 21 h 68"/>
                <a:gd name="T24" fmla="*/ 9 w 65"/>
                <a:gd name="T25" fmla="*/ 14 h 68"/>
                <a:gd name="T26" fmla="*/ 15 w 65"/>
                <a:gd name="T27" fmla="*/ 8 h 68"/>
                <a:gd name="T28" fmla="*/ 22 w 65"/>
                <a:gd name="T29" fmla="*/ 4 h 68"/>
                <a:gd name="T30" fmla="*/ 30 w 65"/>
                <a:gd name="T31" fmla="*/ 2 h 68"/>
                <a:gd name="T32" fmla="*/ 39 w 65"/>
                <a:gd name="T33" fmla="*/ 0 h 68"/>
                <a:gd name="T34" fmla="*/ 52 w 65"/>
                <a:gd name="T35" fmla="*/ 0 h 68"/>
                <a:gd name="T36" fmla="*/ 65 w 65"/>
                <a:gd name="T37" fmla="*/ 0 h 68"/>
                <a:gd name="T38" fmla="*/ 65 w 65"/>
                <a:gd name="T39" fmla="*/ 43 h 68"/>
                <a:gd name="T40" fmla="*/ 56 w 65"/>
                <a:gd name="T41" fmla="*/ 52 h 68"/>
                <a:gd name="T42" fmla="*/ 45 w 65"/>
                <a:gd name="T43" fmla="*/ 61 h 68"/>
                <a:gd name="T44" fmla="*/ 39 w 65"/>
                <a:gd name="T45" fmla="*/ 64 h 68"/>
                <a:gd name="T46" fmla="*/ 34 w 65"/>
                <a:gd name="T47" fmla="*/ 66 h 68"/>
                <a:gd name="T48" fmla="*/ 27 w 65"/>
                <a:gd name="T49" fmla="*/ 68 h 68"/>
                <a:gd name="T50" fmla="*/ 19 w 65"/>
                <a:gd name="T51" fmla="*/ 68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5" h="68">
                  <a:moveTo>
                    <a:pt x="19" y="68"/>
                  </a:moveTo>
                  <a:lnTo>
                    <a:pt x="16" y="68"/>
                  </a:lnTo>
                  <a:lnTo>
                    <a:pt x="14" y="66"/>
                  </a:lnTo>
                  <a:lnTo>
                    <a:pt x="11" y="64"/>
                  </a:lnTo>
                  <a:lnTo>
                    <a:pt x="7" y="61"/>
                  </a:lnTo>
                  <a:lnTo>
                    <a:pt x="4" y="59"/>
                  </a:lnTo>
                  <a:lnTo>
                    <a:pt x="2" y="55"/>
                  </a:lnTo>
                  <a:lnTo>
                    <a:pt x="0" y="52"/>
                  </a:lnTo>
                  <a:lnTo>
                    <a:pt x="0" y="49"/>
                  </a:lnTo>
                  <a:lnTo>
                    <a:pt x="0" y="38"/>
                  </a:lnTo>
                  <a:lnTo>
                    <a:pt x="2" y="29"/>
                  </a:lnTo>
                  <a:lnTo>
                    <a:pt x="5" y="21"/>
                  </a:lnTo>
                  <a:lnTo>
                    <a:pt x="9" y="14"/>
                  </a:lnTo>
                  <a:lnTo>
                    <a:pt x="15" y="8"/>
                  </a:lnTo>
                  <a:lnTo>
                    <a:pt x="22" y="4"/>
                  </a:lnTo>
                  <a:lnTo>
                    <a:pt x="30" y="2"/>
                  </a:lnTo>
                  <a:lnTo>
                    <a:pt x="39" y="0"/>
                  </a:lnTo>
                  <a:lnTo>
                    <a:pt x="52" y="0"/>
                  </a:lnTo>
                  <a:lnTo>
                    <a:pt x="65" y="0"/>
                  </a:lnTo>
                  <a:lnTo>
                    <a:pt x="65" y="43"/>
                  </a:lnTo>
                  <a:lnTo>
                    <a:pt x="56" y="52"/>
                  </a:lnTo>
                  <a:lnTo>
                    <a:pt x="45" y="61"/>
                  </a:lnTo>
                  <a:lnTo>
                    <a:pt x="39" y="64"/>
                  </a:lnTo>
                  <a:lnTo>
                    <a:pt x="34" y="66"/>
                  </a:lnTo>
                  <a:lnTo>
                    <a:pt x="27" y="68"/>
                  </a:lnTo>
                  <a:lnTo>
                    <a:pt x="19" y="68"/>
                  </a:lnTo>
                </a:path>
              </a:pathLst>
            </a:custGeom>
            <a:grpFill/>
            <a:ln w="952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sp>
          <p:nvSpPr>
            <p:cNvPr id="244" name="Freeform 332">
              <a:extLst>
                <a:ext uri="{FF2B5EF4-FFF2-40B4-BE49-F238E27FC236}">
                  <a16:creationId xmlns:a16="http://schemas.microsoft.com/office/drawing/2014/main" id="{E8E7D298-550B-45C4-BE04-860EF551F2A8}"/>
                </a:ext>
              </a:extLst>
            </p:cNvPr>
            <p:cNvSpPr>
              <a:spLocks/>
            </p:cNvSpPr>
            <p:nvPr>
              <p:custDataLst>
                <p:tags r:id="rId235"/>
              </p:custDataLst>
            </p:nvPr>
          </p:nvSpPr>
          <p:spPr bwMode="auto">
            <a:xfrm>
              <a:off x="6383338" y="3468688"/>
              <a:ext cx="274637" cy="368300"/>
            </a:xfrm>
            <a:custGeom>
              <a:avLst/>
              <a:gdLst>
                <a:gd name="T0" fmla="*/ 502 w 625"/>
                <a:gd name="T1" fmla="*/ 337 h 694"/>
                <a:gd name="T2" fmla="*/ 484 w 625"/>
                <a:gd name="T3" fmla="*/ 341 h 694"/>
                <a:gd name="T4" fmla="*/ 479 w 625"/>
                <a:gd name="T5" fmla="*/ 382 h 694"/>
                <a:gd name="T6" fmla="*/ 515 w 625"/>
                <a:gd name="T7" fmla="*/ 404 h 694"/>
                <a:gd name="T8" fmla="*/ 534 w 625"/>
                <a:gd name="T9" fmla="*/ 405 h 694"/>
                <a:gd name="T10" fmla="*/ 550 w 625"/>
                <a:gd name="T11" fmla="*/ 424 h 694"/>
                <a:gd name="T12" fmla="*/ 560 w 625"/>
                <a:gd name="T13" fmla="*/ 459 h 694"/>
                <a:gd name="T14" fmla="*/ 572 w 625"/>
                <a:gd name="T15" fmla="*/ 474 h 694"/>
                <a:gd name="T16" fmla="*/ 588 w 625"/>
                <a:gd name="T17" fmla="*/ 483 h 694"/>
                <a:gd name="T18" fmla="*/ 614 w 625"/>
                <a:gd name="T19" fmla="*/ 487 h 694"/>
                <a:gd name="T20" fmla="*/ 625 w 625"/>
                <a:gd name="T21" fmla="*/ 505 h 694"/>
                <a:gd name="T22" fmla="*/ 625 w 625"/>
                <a:gd name="T23" fmla="*/ 539 h 694"/>
                <a:gd name="T24" fmla="*/ 618 w 625"/>
                <a:gd name="T25" fmla="*/ 603 h 694"/>
                <a:gd name="T26" fmla="*/ 611 w 625"/>
                <a:gd name="T27" fmla="*/ 672 h 694"/>
                <a:gd name="T28" fmla="*/ 562 w 625"/>
                <a:gd name="T29" fmla="*/ 693 h 694"/>
                <a:gd name="T30" fmla="*/ 539 w 625"/>
                <a:gd name="T31" fmla="*/ 693 h 694"/>
                <a:gd name="T32" fmla="*/ 394 w 625"/>
                <a:gd name="T33" fmla="*/ 564 h 694"/>
                <a:gd name="T34" fmla="*/ 397 w 625"/>
                <a:gd name="T35" fmla="*/ 552 h 694"/>
                <a:gd name="T36" fmla="*/ 394 w 625"/>
                <a:gd name="T37" fmla="*/ 539 h 694"/>
                <a:gd name="T38" fmla="*/ 338 w 625"/>
                <a:gd name="T39" fmla="*/ 488 h 694"/>
                <a:gd name="T40" fmla="*/ 305 w 625"/>
                <a:gd name="T41" fmla="*/ 453 h 694"/>
                <a:gd name="T42" fmla="*/ 293 w 625"/>
                <a:gd name="T43" fmla="*/ 419 h 694"/>
                <a:gd name="T44" fmla="*/ 291 w 625"/>
                <a:gd name="T45" fmla="*/ 381 h 694"/>
                <a:gd name="T46" fmla="*/ 285 w 625"/>
                <a:gd name="T47" fmla="*/ 360 h 694"/>
                <a:gd name="T48" fmla="*/ 268 w 625"/>
                <a:gd name="T49" fmla="*/ 342 h 694"/>
                <a:gd name="T50" fmla="*/ 241 w 625"/>
                <a:gd name="T51" fmla="*/ 310 h 694"/>
                <a:gd name="T52" fmla="*/ 224 w 625"/>
                <a:gd name="T53" fmla="*/ 269 h 694"/>
                <a:gd name="T54" fmla="*/ 213 w 625"/>
                <a:gd name="T55" fmla="*/ 238 h 694"/>
                <a:gd name="T56" fmla="*/ 190 w 625"/>
                <a:gd name="T57" fmla="*/ 212 h 694"/>
                <a:gd name="T58" fmla="*/ 150 w 625"/>
                <a:gd name="T59" fmla="*/ 171 h 694"/>
                <a:gd name="T60" fmla="*/ 136 w 625"/>
                <a:gd name="T61" fmla="*/ 146 h 694"/>
                <a:gd name="T62" fmla="*/ 112 w 625"/>
                <a:gd name="T63" fmla="*/ 132 h 694"/>
                <a:gd name="T64" fmla="*/ 80 w 625"/>
                <a:gd name="T65" fmla="*/ 113 h 694"/>
                <a:gd name="T66" fmla="*/ 49 w 625"/>
                <a:gd name="T67" fmla="*/ 85 h 694"/>
                <a:gd name="T68" fmla="*/ 23 w 625"/>
                <a:gd name="T69" fmla="*/ 51 h 694"/>
                <a:gd name="T70" fmla="*/ 5 w 625"/>
                <a:gd name="T71" fmla="*/ 19 h 694"/>
                <a:gd name="T72" fmla="*/ 10 w 625"/>
                <a:gd name="T73" fmla="*/ 4 h 694"/>
                <a:gd name="T74" fmla="*/ 37 w 625"/>
                <a:gd name="T75" fmla="*/ 13 h 694"/>
                <a:gd name="T76" fmla="*/ 84 w 625"/>
                <a:gd name="T77" fmla="*/ 16 h 694"/>
                <a:gd name="T78" fmla="*/ 116 w 625"/>
                <a:gd name="T79" fmla="*/ 20 h 694"/>
                <a:gd name="T80" fmla="*/ 138 w 625"/>
                <a:gd name="T81" fmla="*/ 27 h 694"/>
                <a:gd name="T82" fmla="*/ 156 w 625"/>
                <a:gd name="T83" fmla="*/ 42 h 694"/>
                <a:gd name="T84" fmla="*/ 204 w 625"/>
                <a:gd name="T85" fmla="*/ 109 h 694"/>
                <a:gd name="T86" fmla="*/ 254 w 625"/>
                <a:gd name="T87" fmla="*/ 163 h 694"/>
                <a:gd name="T88" fmla="*/ 299 w 625"/>
                <a:gd name="T89" fmla="*/ 202 h 694"/>
                <a:gd name="T90" fmla="*/ 329 w 625"/>
                <a:gd name="T91" fmla="*/ 219 h 694"/>
                <a:gd name="T92" fmla="*/ 366 w 625"/>
                <a:gd name="T93" fmla="*/ 227 h 694"/>
                <a:gd name="T94" fmla="*/ 388 w 625"/>
                <a:gd name="T95" fmla="*/ 230 h 694"/>
                <a:gd name="T96" fmla="*/ 401 w 625"/>
                <a:gd name="T97" fmla="*/ 241 h 694"/>
                <a:gd name="T98" fmla="*/ 416 w 625"/>
                <a:gd name="T99" fmla="*/ 260 h 694"/>
                <a:gd name="T100" fmla="*/ 427 w 625"/>
                <a:gd name="T101" fmla="*/ 265 h 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625" h="694">
                  <a:moveTo>
                    <a:pt x="433" y="265"/>
                  </a:moveTo>
                  <a:lnTo>
                    <a:pt x="512" y="333"/>
                  </a:lnTo>
                  <a:lnTo>
                    <a:pt x="502" y="337"/>
                  </a:lnTo>
                  <a:lnTo>
                    <a:pt x="493" y="341"/>
                  </a:lnTo>
                  <a:lnTo>
                    <a:pt x="489" y="341"/>
                  </a:lnTo>
                  <a:lnTo>
                    <a:pt x="484" y="341"/>
                  </a:lnTo>
                  <a:lnTo>
                    <a:pt x="481" y="341"/>
                  </a:lnTo>
                  <a:lnTo>
                    <a:pt x="479" y="339"/>
                  </a:lnTo>
                  <a:lnTo>
                    <a:pt x="479" y="382"/>
                  </a:lnTo>
                  <a:lnTo>
                    <a:pt x="493" y="392"/>
                  </a:lnTo>
                  <a:lnTo>
                    <a:pt x="507" y="402"/>
                  </a:lnTo>
                  <a:lnTo>
                    <a:pt x="515" y="404"/>
                  </a:lnTo>
                  <a:lnTo>
                    <a:pt x="524" y="406"/>
                  </a:lnTo>
                  <a:lnTo>
                    <a:pt x="528" y="405"/>
                  </a:lnTo>
                  <a:lnTo>
                    <a:pt x="534" y="405"/>
                  </a:lnTo>
                  <a:lnTo>
                    <a:pt x="539" y="403"/>
                  </a:lnTo>
                  <a:lnTo>
                    <a:pt x="545" y="402"/>
                  </a:lnTo>
                  <a:lnTo>
                    <a:pt x="550" y="424"/>
                  </a:lnTo>
                  <a:lnTo>
                    <a:pt x="554" y="443"/>
                  </a:lnTo>
                  <a:lnTo>
                    <a:pt x="558" y="451"/>
                  </a:lnTo>
                  <a:lnTo>
                    <a:pt x="560" y="459"/>
                  </a:lnTo>
                  <a:lnTo>
                    <a:pt x="563" y="465"/>
                  </a:lnTo>
                  <a:lnTo>
                    <a:pt x="568" y="470"/>
                  </a:lnTo>
                  <a:lnTo>
                    <a:pt x="572" y="474"/>
                  </a:lnTo>
                  <a:lnTo>
                    <a:pt x="576" y="478"/>
                  </a:lnTo>
                  <a:lnTo>
                    <a:pt x="582" y="481"/>
                  </a:lnTo>
                  <a:lnTo>
                    <a:pt x="588" y="483"/>
                  </a:lnTo>
                  <a:lnTo>
                    <a:pt x="596" y="485"/>
                  </a:lnTo>
                  <a:lnTo>
                    <a:pt x="605" y="486"/>
                  </a:lnTo>
                  <a:lnTo>
                    <a:pt x="614" y="487"/>
                  </a:lnTo>
                  <a:lnTo>
                    <a:pt x="625" y="487"/>
                  </a:lnTo>
                  <a:lnTo>
                    <a:pt x="625" y="496"/>
                  </a:lnTo>
                  <a:lnTo>
                    <a:pt x="625" y="505"/>
                  </a:lnTo>
                  <a:lnTo>
                    <a:pt x="625" y="515"/>
                  </a:lnTo>
                  <a:lnTo>
                    <a:pt x="625" y="525"/>
                  </a:lnTo>
                  <a:lnTo>
                    <a:pt x="625" y="539"/>
                  </a:lnTo>
                  <a:lnTo>
                    <a:pt x="622" y="557"/>
                  </a:lnTo>
                  <a:lnTo>
                    <a:pt x="620" y="579"/>
                  </a:lnTo>
                  <a:lnTo>
                    <a:pt x="618" y="603"/>
                  </a:lnTo>
                  <a:lnTo>
                    <a:pt x="616" y="628"/>
                  </a:lnTo>
                  <a:lnTo>
                    <a:pt x="614" y="651"/>
                  </a:lnTo>
                  <a:lnTo>
                    <a:pt x="611" y="672"/>
                  </a:lnTo>
                  <a:lnTo>
                    <a:pt x="611" y="691"/>
                  </a:lnTo>
                  <a:lnTo>
                    <a:pt x="582" y="692"/>
                  </a:lnTo>
                  <a:lnTo>
                    <a:pt x="562" y="693"/>
                  </a:lnTo>
                  <a:lnTo>
                    <a:pt x="553" y="694"/>
                  </a:lnTo>
                  <a:lnTo>
                    <a:pt x="546" y="693"/>
                  </a:lnTo>
                  <a:lnTo>
                    <a:pt x="539" y="693"/>
                  </a:lnTo>
                  <a:lnTo>
                    <a:pt x="531" y="691"/>
                  </a:lnTo>
                  <a:lnTo>
                    <a:pt x="392" y="567"/>
                  </a:lnTo>
                  <a:lnTo>
                    <a:pt x="394" y="564"/>
                  </a:lnTo>
                  <a:lnTo>
                    <a:pt x="396" y="560"/>
                  </a:lnTo>
                  <a:lnTo>
                    <a:pt x="397" y="556"/>
                  </a:lnTo>
                  <a:lnTo>
                    <a:pt x="397" y="552"/>
                  </a:lnTo>
                  <a:lnTo>
                    <a:pt x="397" y="547"/>
                  </a:lnTo>
                  <a:lnTo>
                    <a:pt x="396" y="543"/>
                  </a:lnTo>
                  <a:lnTo>
                    <a:pt x="394" y="539"/>
                  </a:lnTo>
                  <a:lnTo>
                    <a:pt x="392" y="537"/>
                  </a:lnTo>
                  <a:lnTo>
                    <a:pt x="366" y="513"/>
                  </a:lnTo>
                  <a:lnTo>
                    <a:pt x="338" y="488"/>
                  </a:lnTo>
                  <a:lnTo>
                    <a:pt x="326" y="476"/>
                  </a:lnTo>
                  <a:lnTo>
                    <a:pt x="315" y="465"/>
                  </a:lnTo>
                  <a:lnTo>
                    <a:pt x="305" y="453"/>
                  </a:lnTo>
                  <a:lnTo>
                    <a:pt x="300" y="444"/>
                  </a:lnTo>
                  <a:lnTo>
                    <a:pt x="295" y="432"/>
                  </a:lnTo>
                  <a:lnTo>
                    <a:pt x="293" y="419"/>
                  </a:lnTo>
                  <a:lnTo>
                    <a:pt x="292" y="407"/>
                  </a:lnTo>
                  <a:lnTo>
                    <a:pt x="292" y="393"/>
                  </a:lnTo>
                  <a:lnTo>
                    <a:pt x="291" y="381"/>
                  </a:lnTo>
                  <a:lnTo>
                    <a:pt x="289" y="370"/>
                  </a:lnTo>
                  <a:lnTo>
                    <a:pt x="288" y="365"/>
                  </a:lnTo>
                  <a:lnTo>
                    <a:pt x="285" y="360"/>
                  </a:lnTo>
                  <a:lnTo>
                    <a:pt x="282" y="356"/>
                  </a:lnTo>
                  <a:lnTo>
                    <a:pt x="279" y="352"/>
                  </a:lnTo>
                  <a:lnTo>
                    <a:pt x="268" y="342"/>
                  </a:lnTo>
                  <a:lnTo>
                    <a:pt x="258" y="332"/>
                  </a:lnTo>
                  <a:lnTo>
                    <a:pt x="249" y="321"/>
                  </a:lnTo>
                  <a:lnTo>
                    <a:pt x="241" y="310"/>
                  </a:lnTo>
                  <a:lnTo>
                    <a:pt x="235" y="297"/>
                  </a:lnTo>
                  <a:lnTo>
                    <a:pt x="229" y="283"/>
                  </a:lnTo>
                  <a:lnTo>
                    <a:pt x="224" y="269"/>
                  </a:lnTo>
                  <a:lnTo>
                    <a:pt x="220" y="253"/>
                  </a:lnTo>
                  <a:lnTo>
                    <a:pt x="216" y="246"/>
                  </a:lnTo>
                  <a:lnTo>
                    <a:pt x="213" y="238"/>
                  </a:lnTo>
                  <a:lnTo>
                    <a:pt x="207" y="231"/>
                  </a:lnTo>
                  <a:lnTo>
                    <a:pt x="202" y="224"/>
                  </a:lnTo>
                  <a:lnTo>
                    <a:pt x="190" y="212"/>
                  </a:lnTo>
                  <a:lnTo>
                    <a:pt x="177" y="199"/>
                  </a:lnTo>
                  <a:lnTo>
                    <a:pt x="162" y="187"/>
                  </a:lnTo>
                  <a:lnTo>
                    <a:pt x="150" y="171"/>
                  </a:lnTo>
                  <a:lnTo>
                    <a:pt x="145" y="164"/>
                  </a:lnTo>
                  <a:lnTo>
                    <a:pt x="140" y="155"/>
                  </a:lnTo>
                  <a:lnTo>
                    <a:pt x="136" y="146"/>
                  </a:lnTo>
                  <a:lnTo>
                    <a:pt x="133" y="136"/>
                  </a:lnTo>
                  <a:lnTo>
                    <a:pt x="123" y="135"/>
                  </a:lnTo>
                  <a:lnTo>
                    <a:pt x="112" y="132"/>
                  </a:lnTo>
                  <a:lnTo>
                    <a:pt x="102" y="128"/>
                  </a:lnTo>
                  <a:lnTo>
                    <a:pt x="91" y="121"/>
                  </a:lnTo>
                  <a:lnTo>
                    <a:pt x="80" y="113"/>
                  </a:lnTo>
                  <a:lnTo>
                    <a:pt x="69" y="104"/>
                  </a:lnTo>
                  <a:lnTo>
                    <a:pt x="59" y="95"/>
                  </a:lnTo>
                  <a:lnTo>
                    <a:pt x="49" y="85"/>
                  </a:lnTo>
                  <a:lnTo>
                    <a:pt x="39" y="74"/>
                  </a:lnTo>
                  <a:lnTo>
                    <a:pt x="31" y="62"/>
                  </a:lnTo>
                  <a:lnTo>
                    <a:pt x="23" y="51"/>
                  </a:lnTo>
                  <a:lnTo>
                    <a:pt x="16" y="40"/>
                  </a:lnTo>
                  <a:lnTo>
                    <a:pt x="10" y="29"/>
                  </a:lnTo>
                  <a:lnTo>
                    <a:pt x="5" y="19"/>
                  </a:lnTo>
                  <a:lnTo>
                    <a:pt x="2" y="9"/>
                  </a:lnTo>
                  <a:lnTo>
                    <a:pt x="0" y="0"/>
                  </a:lnTo>
                  <a:lnTo>
                    <a:pt x="10" y="4"/>
                  </a:lnTo>
                  <a:lnTo>
                    <a:pt x="20" y="7"/>
                  </a:lnTo>
                  <a:lnTo>
                    <a:pt x="28" y="10"/>
                  </a:lnTo>
                  <a:lnTo>
                    <a:pt x="37" y="13"/>
                  </a:lnTo>
                  <a:lnTo>
                    <a:pt x="54" y="15"/>
                  </a:lnTo>
                  <a:lnTo>
                    <a:pt x="69" y="16"/>
                  </a:lnTo>
                  <a:lnTo>
                    <a:pt x="84" y="16"/>
                  </a:lnTo>
                  <a:lnTo>
                    <a:pt x="100" y="17"/>
                  </a:lnTo>
                  <a:lnTo>
                    <a:pt x="108" y="19"/>
                  </a:lnTo>
                  <a:lnTo>
                    <a:pt x="116" y="20"/>
                  </a:lnTo>
                  <a:lnTo>
                    <a:pt x="124" y="22"/>
                  </a:lnTo>
                  <a:lnTo>
                    <a:pt x="133" y="25"/>
                  </a:lnTo>
                  <a:lnTo>
                    <a:pt x="138" y="27"/>
                  </a:lnTo>
                  <a:lnTo>
                    <a:pt x="144" y="31"/>
                  </a:lnTo>
                  <a:lnTo>
                    <a:pt x="149" y="36"/>
                  </a:lnTo>
                  <a:lnTo>
                    <a:pt x="156" y="42"/>
                  </a:lnTo>
                  <a:lnTo>
                    <a:pt x="169" y="57"/>
                  </a:lnTo>
                  <a:lnTo>
                    <a:pt x="181" y="76"/>
                  </a:lnTo>
                  <a:lnTo>
                    <a:pt x="204" y="109"/>
                  </a:lnTo>
                  <a:lnTo>
                    <a:pt x="220" y="130"/>
                  </a:lnTo>
                  <a:lnTo>
                    <a:pt x="237" y="147"/>
                  </a:lnTo>
                  <a:lnTo>
                    <a:pt x="254" y="163"/>
                  </a:lnTo>
                  <a:lnTo>
                    <a:pt x="271" y="181"/>
                  </a:lnTo>
                  <a:lnTo>
                    <a:pt x="289" y="196"/>
                  </a:lnTo>
                  <a:lnTo>
                    <a:pt x="299" y="202"/>
                  </a:lnTo>
                  <a:lnTo>
                    <a:pt x="308" y="209"/>
                  </a:lnTo>
                  <a:lnTo>
                    <a:pt x="318" y="214"/>
                  </a:lnTo>
                  <a:lnTo>
                    <a:pt x="329" y="219"/>
                  </a:lnTo>
                  <a:lnTo>
                    <a:pt x="341" y="223"/>
                  </a:lnTo>
                  <a:lnTo>
                    <a:pt x="353" y="226"/>
                  </a:lnTo>
                  <a:lnTo>
                    <a:pt x="366" y="227"/>
                  </a:lnTo>
                  <a:lnTo>
                    <a:pt x="379" y="228"/>
                  </a:lnTo>
                  <a:lnTo>
                    <a:pt x="383" y="229"/>
                  </a:lnTo>
                  <a:lnTo>
                    <a:pt x="388" y="230"/>
                  </a:lnTo>
                  <a:lnTo>
                    <a:pt x="392" y="231"/>
                  </a:lnTo>
                  <a:lnTo>
                    <a:pt x="395" y="235"/>
                  </a:lnTo>
                  <a:lnTo>
                    <a:pt x="401" y="241"/>
                  </a:lnTo>
                  <a:lnTo>
                    <a:pt x="405" y="247"/>
                  </a:lnTo>
                  <a:lnTo>
                    <a:pt x="411" y="254"/>
                  </a:lnTo>
                  <a:lnTo>
                    <a:pt x="416" y="260"/>
                  </a:lnTo>
                  <a:lnTo>
                    <a:pt x="419" y="262"/>
                  </a:lnTo>
                  <a:lnTo>
                    <a:pt x="423" y="264"/>
                  </a:lnTo>
                  <a:lnTo>
                    <a:pt x="427" y="265"/>
                  </a:lnTo>
                  <a:lnTo>
                    <a:pt x="433" y="265"/>
                  </a:lnTo>
                </a:path>
              </a:pathLst>
            </a:custGeom>
            <a:grpFill/>
            <a:ln w="9525" cap="flat" cmpd="sng">
              <a:noFill/>
              <a:prstDash val="solid"/>
              <a:round/>
              <a:headEnd type="none" w="med" len="med"/>
              <a:tailEnd type="none" w="med" len="med"/>
            </a:ln>
            <a:effectLst/>
          </p:spPr>
          <p:txBody>
            <a:bodyPr/>
            <a:lstStyle/>
            <a:p>
              <a:endParaRPr lang="en-US" sz="2178"/>
            </a:p>
          </p:txBody>
        </p:sp>
        <p:sp>
          <p:nvSpPr>
            <p:cNvPr id="245" name="Freeform 333">
              <a:extLst>
                <a:ext uri="{FF2B5EF4-FFF2-40B4-BE49-F238E27FC236}">
                  <a16:creationId xmlns:a16="http://schemas.microsoft.com/office/drawing/2014/main" id="{7289D094-0601-4457-922A-73E295BDE4D0}"/>
                </a:ext>
              </a:extLst>
            </p:cNvPr>
            <p:cNvSpPr>
              <a:spLocks/>
            </p:cNvSpPr>
            <p:nvPr>
              <p:custDataLst>
                <p:tags r:id="rId236"/>
              </p:custDataLst>
            </p:nvPr>
          </p:nvSpPr>
          <p:spPr bwMode="auto">
            <a:xfrm>
              <a:off x="6724650" y="3517900"/>
              <a:ext cx="254000" cy="257175"/>
            </a:xfrm>
            <a:custGeom>
              <a:avLst/>
              <a:gdLst>
                <a:gd name="T0" fmla="*/ 516 w 585"/>
                <a:gd name="T1" fmla="*/ 28 h 493"/>
                <a:gd name="T2" fmla="*/ 495 w 585"/>
                <a:gd name="T3" fmla="*/ 55 h 493"/>
                <a:gd name="T4" fmla="*/ 512 w 585"/>
                <a:gd name="T5" fmla="*/ 93 h 493"/>
                <a:gd name="T6" fmla="*/ 534 w 585"/>
                <a:gd name="T7" fmla="*/ 130 h 493"/>
                <a:gd name="T8" fmla="*/ 573 w 585"/>
                <a:gd name="T9" fmla="*/ 177 h 493"/>
                <a:gd name="T10" fmla="*/ 580 w 585"/>
                <a:gd name="T11" fmla="*/ 205 h 493"/>
                <a:gd name="T12" fmla="*/ 547 w 585"/>
                <a:gd name="T13" fmla="*/ 204 h 493"/>
                <a:gd name="T14" fmla="*/ 516 w 585"/>
                <a:gd name="T15" fmla="*/ 233 h 493"/>
                <a:gd name="T16" fmla="*/ 506 w 585"/>
                <a:gd name="T17" fmla="*/ 246 h 493"/>
                <a:gd name="T18" fmla="*/ 518 w 585"/>
                <a:gd name="T19" fmla="*/ 271 h 493"/>
                <a:gd name="T20" fmla="*/ 525 w 585"/>
                <a:gd name="T21" fmla="*/ 294 h 493"/>
                <a:gd name="T22" fmla="*/ 505 w 585"/>
                <a:gd name="T23" fmla="*/ 308 h 493"/>
                <a:gd name="T24" fmla="*/ 459 w 585"/>
                <a:gd name="T25" fmla="*/ 323 h 493"/>
                <a:gd name="T26" fmla="*/ 443 w 585"/>
                <a:gd name="T27" fmla="*/ 354 h 493"/>
                <a:gd name="T28" fmla="*/ 445 w 585"/>
                <a:gd name="T29" fmla="*/ 415 h 493"/>
                <a:gd name="T30" fmla="*/ 430 w 585"/>
                <a:gd name="T31" fmla="*/ 454 h 493"/>
                <a:gd name="T32" fmla="*/ 400 w 585"/>
                <a:gd name="T33" fmla="*/ 472 h 493"/>
                <a:gd name="T34" fmla="*/ 370 w 585"/>
                <a:gd name="T35" fmla="*/ 488 h 493"/>
                <a:gd name="T36" fmla="*/ 341 w 585"/>
                <a:gd name="T37" fmla="*/ 493 h 493"/>
                <a:gd name="T38" fmla="*/ 329 w 585"/>
                <a:gd name="T39" fmla="*/ 487 h 493"/>
                <a:gd name="T40" fmla="*/ 327 w 585"/>
                <a:gd name="T41" fmla="*/ 471 h 493"/>
                <a:gd name="T42" fmla="*/ 304 w 585"/>
                <a:gd name="T43" fmla="*/ 451 h 493"/>
                <a:gd name="T44" fmla="*/ 251 w 585"/>
                <a:gd name="T45" fmla="*/ 454 h 493"/>
                <a:gd name="T46" fmla="*/ 219 w 585"/>
                <a:gd name="T47" fmla="*/ 462 h 493"/>
                <a:gd name="T48" fmla="*/ 176 w 585"/>
                <a:gd name="T49" fmla="*/ 440 h 493"/>
                <a:gd name="T50" fmla="*/ 122 w 585"/>
                <a:gd name="T51" fmla="*/ 436 h 493"/>
                <a:gd name="T52" fmla="*/ 95 w 585"/>
                <a:gd name="T53" fmla="*/ 429 h 493"/>
                <a:gd name="T54" fmla="*/ 81 w 585"/>
                <a:gd name="T55" fmla="*/ 366 h 493"/>
                <a:gd name="T56" fmla="*/ 58 w 585"/>
                <a:gd name="T57" fmla="*/ 310 h 493"/>
                <a:gd name="T58" fmla="*/ 35 w 585"/>
                <a:gd name="T59" fmla="*/ 292 h 493"/>
                <a:gd name="T60" fmla="*/ 12 w 585"/>
                <a:gd name="T61" fmla="*/ 260 h 493"/>
                <a:gd name="T62" fmla="*/ 5 w 585"/>
                <a:gd name="T63" fmla="*/ 204 h 493"/>
                <a:gd name="T64" fmla="*/ 31 w 585"/>
                <a:gd name="T65" fmla="*/ 153 h 493"/>
                <a:gd name="T66" fmla="*/ 54 w 585"/>
                <a:gd name="T67" fmla="*/ 141 h 493"/>
                <a:gd name="T68" fmla="*/ 75 w 585"/>
                <a:gd name="T69" fmla="*/ 152 h 493"/>
                <a:gd name="T70" fmla="*/ 97 w 585"/>
                <a:gd name="T71" fmla="*/ 187 h 493"/>
                <a:gd name="T72" fmla="*/ 129 w 585"/>
                <a:gd name="T73" fmla="*/ 214 h 493"/>
                <a:gd name="T74" fmla="*/ 170 w 585"/>
                <a:gd name="T75" fmla="*/ 213 h 493"/>
                <a:gd name="T76" fmla="*/ 221 w 585"/>
                <a:gd name="T77" fmla="*/ 189 h 493"/>
                <a:gd name="T78" fmla="*/ 233 w 585"/>
                <a:gd name="T79" fmla="*/ 172 h 493"/>
                <a:gd name="T80" fmla="*/ 288 w 585"/>
                <a:gd name="T81" fmla="*/ 178 h 493"/>
                <a:gd name="T82" fmla="*/ 326 w 585"/>
                <a:gd name="T83" fmla="*/ 181 h 493"/>
                <a:gd name="T84" fmla="*/ 337 w 585"/>
                <a:gd name="T85" fmla="*/ 170 h 493"/>
                <a:gd name="T86" fmla="*/ 362 w 585"/>
                <a:gd name="T87" fmla="*/ 158 h 493"/>
                <a:gd name="T88" fmla="*/ 383 w 585"/>
                <a:gd name="T89" fmla="*/ 136 h 493"/>
                <a:gd name="T90" fmla="*/ 415 w 585"/>
                <a:gd name="T91" fmla="*/ 79 h 493"/>
                <a:gd name="T92" fmla="*/ 427 w 585"/>
                <a:gd name="T93" fmla="*/ 25 h 493"/>
                <a:gd name="T94" fmla="*/ 447 w 585"/>
                <a:gd name="T95" fmla="*/ 6 h 493"/>
                <a:gd name="T96" fmla="*/ 479 w 585"/>
                <a:gd name="T97" fmla="*/ 2 h 4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85" h="493">
                  <a:moveTo>
                    <a:pt x="525" y="12"/>
                  </a:moveTo>
                  <a:lnTo>
                    <a:pt x="524" y="17"/>
                  </a:lnTo>
                  <a:lnTo>
                    <a:pt x="520" y="22"/>
                  </a:lnTo>
                  <a:lnTo>
                    <a:pt x="516" y="28"/>
                  </a:lnTo>
                  <a:lnTo>
                    <a:pt x="510" y="33"/>
                  </a:lnTo>
                  <a:lnTo>
                    <a:pt x="497" y="45"/>
                  </a:lnTo>
                  <a:lnTo>
                    <a:pt x="485" y="55"/>
                  </a:lnTo>
                  <a:lnTo>
                    <a:pt x="495" y="55"/>
                  </a:lnTo>
                  <a:lnTo>
                    <a:pt x="505" y="55"/>
                  </a:lnTo>
                  <a:lnTo>
                    <a:pt x="506" y="68"/>
                  </a:lnTo>
                  <a:lnTo>
                    <a:pt x="508" y="81"/>
                  </a:lnTo>
                  <a:lnTo>
                    <a:pt x="512" y="93"/>
                  </a:lnTo>
                  <a:lnTo>
                    <a:pt x="516" y="103"/>
                  </a:lnTo>
                  <a:lnTo>
                    <a:pt x="520" y="112"/>
                  </a:lnTo>
                  <a:lnTo>
                    <a:pt x="527" y="121"/>
                  </a:lnTo>
                  <a:lnTo>
                    <a:pt x="534" y="130"/>
                  </a:lnTo>
                  <a:lnTo>
                    <a:pt x="540" y="138"/>
                  </a:lnTo>
                  <a:lnTo>
                    <a:pt x="553" y="155"/>
                  </a:lnTo>
                  <a:lnTo>
                    <a:pt x="566" y="170"/>
                  </a:lnTo>
                  <a:lnTo>
                    <a:pt x="573" y="177"/>
                  </a:lnTo>
                  <a:lnTo>
                    <a:pt x="577" y="185"/>
                  </a:lnTo>
                  <a:lnTo>
                    <a:pt x="582" y="194"/>
                  </a:lnTo>
                  <a:lnTo>
                    <a:pt x="585" y="204"/>
                  </a:lnTo>
                  <a:lnTo>
                    <a:pt x="580" y="205"/>
                  </a:lnTo>
                  <a:lnTo>
                    <a:pt x="574" y="206"/>
                  </a:lnTo>
                  <a:lnTo>
                    <a:pt x="568" y="206"/>
                  </a:lnTo>
                  <a:lnTo>
                    <a:pt x="561" y="206"/>
                  </a:lnTo>
                  <a:lnTo>
                    <a:pt x="547" y="204"/>
                  </a:lnTo>
                  <a:lnTo>
                    <a:pt x="531" y="204"/>
                  </a:lnTo>
                  <a:lnTo>
                    <a:pt x="524" y="217"/>
                  </a:lnTo>
                  <a:lnTo>
                    <a:pt x="518" y="229"/>
                  </a:lnTo>
                  <a:lnTo>
                    <a:pt x="516" y="233"/>
                  </a:lnTo>
                  <a:lnTo>
                    <a:pt x="513" y="237"/>
                  </a:lnTo>
                  <a:lnTo>
                    <a:pt x="509" y="239"/>
                  </a:lnTo>
                  <a:lnTo>
                    <a:pt x="505" y="240"/>
                  </a:lnTo>
                  <a:lnTo>
                    <a:pt x="506" y="246"/>
                  </a:lnTo>
                  <a:lnTo>
                    <a:pt x="508" y="253"/>
                  </a:lnTo>
                  <a:lnTo>
                    <a:pt x="512" y="259"/>
                  </a:lnTo>
                  <a:lnTo>
                    <a:pt x="515" y="265"/>
                  </a:lnTo>
                  <a:lnTo>
                    <a:pt x="518" y="271"/>
                  </a:lnTo>
                  <a:lnTo>
                    <a:pt x="521" y="277"/>
                  </a:lnTo>
                  <a:lnTo>
                    <a:pt x="524" y="283"/>
                  </a:lnTo>
                  <a:lnTo>
                    <a:pt x="525" y="289"/>
                  </a:lnTo>
                  <a:lnTo>
                    <a:pt x="525" y="294"/>
                  </a:lnTo>
                  <a:lnTo>
                    <a:pt x="523" y="297"/>
                  </a:lnTo>
                  <a:lnTo>
                    <a:pt x="519" y="301"/>
                  </a:lnTo>
                  <a:lnTo>
                    <a:pt x="516" y="304"/>
                  </a:lnTo>
                  <a:lnTo>
                    <a:pt x="505" y="308"/>
                  </a:lnTo>
                  <a:lnTo>
                    <a:pt x="494" y="312"/>
                  </a:lnTo>
                  <a:lnTo>
                    <a:pt x="481" y="316"/>
                  </a:lnTo>
                  <a:lnTo>
                    <a:pt x="469" y="319"/>
                  </a:lnTo>
                  <a:lnTo>
                    <a:pt x="459" y="323"/>
                  </a:lnTo>
                  <a:lnTo>
                    <a:pt x="452" y="327"/>
                  </a:lnTo>
                  <a:lnTo>
                    <a:pt x="448" y="334"/>
                  </a:lnTo>
                  <a:lnTo>
                    <a:pt x="446" y="344"/>
                  </a:lnTo>
                  <a:lnTo>
                    <a:pt x="443" y="354"/>
                  </a:lnTo>
                  <a:lnTo>
                    <a:pt x="443" y="365"/>
                  </a:lnTo>
                  <a:lnTo>
                    <a:pt x="445" y="386"/>
                  </a:lnTo>
                  <a:lnTo>
                    <a:pt x="446" y="400"/>
                  </a:lnTo>
                  <a:lnTo>
                    <a:pt x="445" y="415"/>
                  </a:lnTo>
                  <a:lnTo>
                    <a:pt x="442" y="428"/>
                  </a:lnTo>
                  <a:lnTo>
                    <a:pt x="439" y="439"/>
                  </a:lnTo>
                  <a:lnTo>
                    <a:pt x="436" y="447"/>
                  </a:lnTo>
                  <a:lnTo>
                    <a:pt x="430" y="454"/>
                  </a:lnTo>
                  <a:lnTo>
                    <a:pt x="425" y="459"/>
                  </a:lnTo>
                  <a:lnTo>
                    <a:pt x="419" y="464"/>
                  </a:lnTo>
                  <a:lnTo>
                    <a:pt x="413" y="467"/>
                  </a:lnTo>
                  <a:lnTo>
                    <a:pt x="400" y="472"/>
                  </a:lnTo>
                  <a:lnTo>
                    <a:pt x="386" y="477"/>
                  </a:lnTo>
                  <a:lnTo>
                    <a:pt x="380" y="480"/>
                  </a:lnTo>
                  <a:lnTo>
                    <a:pt x="374" y="484"/>
                  </a:lnTo>
                  <a:lnTo>
                    <a:pt x="370" y="488"/>
                  </a:lnTo>
                  <a:lnTo>
                    <a:pt x="366" y="493"/>
                  </a:lnTo>
                  <a:lnTo>
                    <a:pt x="356" y="493"/>
                  </a:lnTo>
                  <a:lnTo>
                    <a:pt x="346" y="493"/>
                  </a:lnTo>
                  <a:lnTo>
                    <a:pt x="341" y="493"/>
                  </a:lnTo>
                  <a:lnTo>
                    <a:pt x="337" y="492"/>
                  </a:lnTo>
                  <a:lnTo>
                    <a:pt x="334" y="491"/>
                  </a:lnTo>
                  <a:lnTo>
                    <a:pt x="331" y="489"/>
                  </a:lnTo>
                  <a:lnTo>
                    <a:pt x="329" y="487"/>
                  </a:lnTo>
                  <a:lnTo>
                    <a:pt x="328" y="484"/>
                  </a:lnTo>
                  <a:lnTo>
                    <a:pt x="327" y="482"/>
                  </a:lnTo>
                  <a:lnTo>
                    <a:pt x="326" y="478"/>
                  </a:lnTo>
                  <a:lnTo>
                    <a:pt x="327" y="471"/>
                  </a:lnTo>
                  <a:lnTo>
                    <a:pt x="328" y="464"/>
                  </a:lnTo>
                  <a:lnTo>
                    <a:pt x="330" y="457"/>
                  </a:lnTo>
                  <a:lnTo>
                    <a:pt x="333" y="450"/>
                  </a:lnTo>
                  <a:lnTo>
                    <a:pt x="304" y="451"/>
                  </a:lnTo>
                  <a:lnTo>
                    <a:pt x="279" y="454"/>
                  </a:lnTo>
                  <a:lnTo>
                    <a:pt x="267" y="455"/>
                  </a:lnTo>
                  <a:lnTo>
                    <a:pt x="257" y="455"/>
                  </a:lnTo>
                  <a:lnTo>
                    <a:pt x="251" y="454"/>
                  </a:lnTo>
                  <a:lnTo>
                    <a:pt x="247" y="453"/>
                  </a:lnTo>
                  <a:lnTo>
                    <a:pt x="244" y="452"/>
                  </a:lnTo>
                  <a:lnTo>
                    <a:pt x="239" y="450"/>
                  </a:lnTo>
                  <a:lnTo>
                    <a:pt x="219" y="462"/>
                  </a:lnTo>
                  <a:lnTo>
                    <a:pt x="207" y="455"/>
                  </a:lnTo>
                  <a:lnTo>
                    <a:pt x="192" y="447"/>
                  </a:lnTo>
                  <a:lnTo>
                    <a:pt x="183" y="444"/>
                  </a:lnTo>
                  <a:lnTo>
                    <a:pt x="176" y="440"/>
                  </a:lnTo>
                  <a:lnTo>
                    <a:pt x="168" y="438"/>
                  </a:lnTo>
                  <a:lnTo>
                    <a:pt x="159" y="438"/>
                  </a:lnTo>
                  <a:lnTo>
                    <a:pt x="144" y="437"/>
                  </a:lnTo>
                  <a:lnTo>
                    <a:pt x="122" y="436"/>
                  </a:lnTo>
                  <a:lnTo>
                    <a:pt x="111" y="435"/>
                  </a:lnTo>
                  <a:lnTo>
                    <a:pt x="102" y="432"/>
                  </a:lnTo>
                  <a:lnTo>
                    <a:pt x="98" y="431"/>
                  </a:lnTo>
                  <a:lnTo>
                    <a:pt x="95" y="429"/>
                  </a:lnTo>
                  <a:lnTo>
                    <a:pt x="93" y="428"/>
                  </a:lnTo>
                  <a:lnTo>
                    <a:pt x="93" y="424"/>
                  </a:lnTo>
                  <a:lnTo>
                    <a:pt x="87" y="393"/>
                  </a:lnTo>
                  <a:lnTo>
                    <a:pt x="81" y="366"/>
                  </a:lnTo>
                  <a:lnTo>
                    <a:pt x="75" y="346"/>
                  </a:lnTo>
                  <a:lnTo>
                    <a:pt x="69" y="331"/>
                  </a:lnTo>
                  <a:lnTo>
                    <a:pt x="64" y="320"/>
                  </a:lnTo>
                  <a:lnTo>
                    <a:pt x="58" y="310"/>
                  </a:lnTo>
                  <a:lnTo>
                    <a:pt x="53" y="304"/>
                  </a:lnTo>
                  <a:lnTo>
                    <a:pt x="47" y="300"/>
                  </a:lnTo>
                  <a:lnTo>
                    <a:pt x="41" y="296"/>
                  </a:lnTo>
                  <a:lnTo>
                    <a:pt x="35" y="292"/>
                  </a:lnTo>
                  <a:lnTo>
                    <a:pt x="30" y="288"/>
                  </a:lnTo>
                  <a:lnTo>
                    <a:pt x="24" y="281"/>
                  </a:lnTo>
                  <a:lnTo>
                    <a:pt x="19" y="272"/>
                  </a:lnTo>
                  <a:lnTo>
                    <a:pt x="12" y="260"/>
                  </a:lnTo>
                  <a:lnTo>
                    <a:pt x="6" y="243"/>
                  </a:lnTo>
                  <a:lnTo>
                    <a:pt x="0" y="222"/>
                  </a:lnTo>
                  <a:lnTo>
                    <a:pt x="2" y="215"/>
                  </a:lnTo>
                  <a:lnTo>
                    <a:pt x="5" y="204"/>
                  </a:lnTo>
                  <a:lnTo>
                    <a:pt x="11" y="191"/>
                  </a:lnTo>
                  <a:lnTo>
                    <a:pt x="17" y="177"/>
                  </a:lnTo>
                  <a:lnTo>
                    <a:pt x="24" y="164"/>
                  </a:lnTo>
                  <a:lnTo>
                    <a:pt x="31" y="153"/>
                  </a:lnTo>
                  <a:lnTo>
                    <a:pt x="36" y="144"/>
                  </a:lnTo>
                  <a:lnTo>
                    <a:pt x="41" y="141"/>
                  </a:lnTo>
                  <a:lnTo>
                    <a:pt x="46" y="141"/>
                  </a:lnTo>
                  <a:lnTo>
                    <a:pt x="54" y="141"/>
                  </a:lnTo>
                  <a:lnTo>
                    <a:pt x="64" y="141"/>
                  </a:lnTo>
                  <a:lnTo>
                    <a:pt x="73" y="141"/>
                  </a:lnTo>
                  <a:lnTo>
                    <a:pt x="73" y="146"/>
                  </a:lnTo>
                  <a:lnTo>
                    <a:pt x="75" y="152"/>
                  </a:lnTo>
                  <a:lnTo>
                    <a:pt x="77" y="158"/>
                  </a:lnTo>
                  <a:lnTo>
                    <a:pt x="80" y="164"/>
                  </a:lnTo>
                  <a:lnTo>
                    <a:pt x="88" y="176"/>
                  </a:lnTo>
                  <a:lnTo>
                    <a:pt x="97" y="187"/>
                  </a:lnTo>
                  <a:lnTo>
                    <a:pt x="107" y="198"/>
                  </a:lnTo>
                  <a:lnTo>
                    <a:pt x="118" y="208"/>
                  </a:lnTo>
                  <a:lnTo>
                    <a:pt x="124" y="211"/>
                  </a:lnTo>
                  <a:lnTo>
                    <a:pt x="129" y="214"/>
                  </a:lnTo>
                  <a:lnTo>
                    <a:pt x="135" y="215"/>
                  </a:lnTo>
                  <a:lnTo>
                    <a:pt x="139" y="216"/>
                  </a:lnTo>
                  <a:lnTo>
                    <a:pt x="155" y="215"/>
                  </a:lnTo>
                  <a:lnTo>
                    <a:pt x="170" y="213"/>
                  </a:lnTo>
                  <a:lnTo>
                    <a:pt x="184" y="209"/>
                  </a:lnTo>
                  <a:lnTo>
                    <a:pt x="199" y="204"/>
                  </a:lnTo>
                  <a:lnTo>
                    <a:pt x="211" y="196"/>
                  </a:lnTo>
                  <a:lnTo>
                    <a:pt x="221" y="189"/>
                  </a:lnTo>
                  <a:lnTo>
                    <a:pt x="225" y="185"/>
                  </a:lnTo>
                  <a:lnTo>
                    <a:pt x="228" y="181"/>
                  </a:lnTo>
                  <a:lnTo>
                    <a:pt x="230" y="177"/>
                  </a:lnTo>
                  <a:lnTo>
                    <a:pt x="233" y="172"/>
                  </a:lnTo>
                  <a:lnTo>
                    <a:pt x="256" y="175"/>
                  </a:lnTo>
                  <a:lnTo>
                    <a:pt x="273" y="176"/>
                  </a:lnTo>
                  <a:lnTo>
                    <a:pt x="281" y="177"/>
                  </a:lnTo>
                  <a:lnTo>
                    <a:pt x="288" y="178"/>
                  </a:lnTo>
                  <a:lnTo>
                    <a:pt x="294" y="181"/>
                  </a:lnTo>
                  <a:lnTo>
                    <a:pt x="300" y="184"/>
                  </a:lnTo>
                  <a:lnTo>
                    <a:pt x="326" y="184"/>
                  </a:lnTo>
                  <a:lnTo>
                    <a:pt x="326" y="181"/>
                  </a:lnTo>
                  <a:lnTo>
                    <a:pt x="327" y="178"/>
                  </a:lnTo>
                  <a:lnTo>
                    <a:pt x="329" y="176"/>
                  </a:lnTo>
                  <a:lnTo>
                    <a:pt x="331" y="174"/>
                  </a:lnTo>
                  <a:lnTo>
                    <a:pt x="337" y="170"/>
                  </a:lnTo>
                  <a:lnTo>
                    <a:pt x="344" y="167"/>
                  </a:lnTo>
                  <a:lnTo>
                    <a:pt x="350" y="164"/>
                  </a:lnTo>
                  <a:lnTo>
                    <a:pt x="357" y="162"/>
                  </a:lnTo>
                  <a:lnTo>
                    <a:pt x="362" y="158"/>
                  </a:lnTo>
                  <a:lnTo>
                    <a:pt x="366" y="154"/>
                  </a:lnTo>
                  <a:lnTo>
                    <a:pt x="372" y="149"/>
                  </a:lnTo>
                  <a:lnTo>
                    <a:pt x="378" y="143"/>
                  </a:lnTo>
                  <a:lnTo>
                    <a:pt x="383" y="136"/>
                  </a:lnTo>
                  <a:lnTo>
                    <a:pt x="389" y="129"/>
                  </a:lnTo>
                  <a:lnTo>
                    <a:pt x="400" y="114"/>
                  </a:lnTo>
                  <a:lnTo>
                    <a:pt x="408" y="97"/>
                  </a:lnTo>
                  <a:lnTo>
                    <a:pt x="415" y="79"/>
                  </a:lnTo>
                  <a:lnTo>
                    <a:pt x="420" y="62"/>
                  </a:lnTo>
                  <a:lnTo>
                    <a:pt x="424" y="46"/>
                  </a:lnTo>
                  <a:lnTo>
                    <a:pt x="426" y="30"/>
                  </a:lnTo>
                  <a:lnTo>
                    <a:pt x="427" y="25"/>
                  </a:lnTo>
                  <a:lnTo>
                    <a:pt x="429" y="20"/>
                  </a:lnTo>
                  <a:lnTo>
                    <a:pt x="435" y="15"/>
                  </a:lnTo>
                  <a:lnTo>
                    <a:pt x="440" y="11"/>
                  </a:lnTo>
                  <a:lnTo>
                    <a:pt x="447" y="6"/>
                  </a:lnTo>
                  <a:lnTo>
                    <a:pt x="453" y="3"/>
                  </a:lnTo>
                  <a:lnTo>
                    <a:pt x="460" y="1"/>
                  </a:lnTo>
                  <a:lnTo>
                    <a:pt x="465" y="0"/>
                  </a:lnTo>
                  <a:lnTo>
                    <a:pt x="479" y="2"/>
                  </a:lnTo>
                  <a:lnTo>
                    <a:pt x="495" y="6"/>
                  </a:lnTo>
                  <a:lnTo>
                    <a:pt x="512" y="10"/>
                  </a:lnTo>
                  <a:lnTo>
                    <a:pt x="525" y="12"/>
                  </a:lnTo>
                </a:path>
              </a:pathLst>
            </a:custGeom>
            <a:grpFill/>
            <a:ln w="9525" cap="flat" cmpd="sng">
              <a:noFill/>
              <a:prstDash val="solid"/>
              <a:round/>
              <a:headEnd type="none" w="med" len="med"/>
              <a:tailEnd type="none" w="med" len="med"/>
            </a:ln>
            <a:effectLst/>
          </p:spPr>
          <p:txBody>
            <a:bodyPr/>
            <a:lstStyle/>
            <a:p>
              <a:endParaRPr lang="en-US" sz="2178"/>
            </a:p>
          </p:txBody>
        </p:sp>
        <p:sp>
          <p:nvSpPr>
            <p:cNvPr id="246" name="Freeform 334">
              <a:extLst>
                <a:ext uri="{FF2B5EF4-FFF2-40B4-BE49-F238E27FC236}">
                  <a16:creationId xmlns:a16="http://schemas.microsoft.com/office/drawing/2014/main" id="{775F9A90-1B4F-40DE-B87B-8858A1A85BEF}"/>
                </a:ext>
              </a:extLst>
            </p:cNvPr>
            <p:cNvSpPr>
              <a:spLocks/>
            </p:cNvSpPr>
            <p:nvPr>
              <p:custDataLst>
                <p:tags r:id="rId237"/>
              </p:custDataLst>
            </p:nvPr>
          </p:nvSpPr>
          <p:spPr bwMode="auto">
            <a:xfrm>
              <a:off x="7080250" y="3924300"/>
              <a:ext cx="92075" cy="57150"/>
            </a:xfrm>
            <a:custGeom>
              <a:avLst/>
              <a:gdLst>
                <a:gd name="T0" fmla="*/ 0 w 212"/>
                <a:gd name="T1" fmla="*/ 105 h 105"/>
                <a:gd name="T2" fmla="*/ 16 w 212"/>
                <a:gd name="T3" fmla="*/ 85 h 105"/>
                <a:gd name="T4" fmla="*/ 35 w 212"/>
                <a:gd name="T5" fmla="*/ 68 h 105"/>
                <a:gd name="T6" fmla="*/ 44 w 212"/>
                <a:gd name="T7" fmla="*/ 60 h 105"/>
                <a:gd name="T8" fmla="*/ 54 w 212"/>
                <a:gd name="T9" fmla="*/ 53 h 105"/>
                <a:gd name="T10" fmla="*/ 64 w 212"/>
                <a:gd name="T11" fmla="*/ 46 h 105"/>
                <a:gd name="T12" fmla="*/ 73 w 212"/>
                <a:gd name="T13" fmla="*/ 38 h 105"/>
                <a:gd name="T14" fmla="*/ 83 w 212"/>
                <a:gd name="T15" fmla="*/ 32 h 105"/>
                <a:gd name="T16" fmla="*/ 94 w 212"/>
                <a:gd name="T17" fmla="*/ 27 h 105"/>
                <a:gd name="T18" fmla="*/ 106 w 212"/>
                <a:gd name="T19" fmla="*/ 21 h 105"/>
                <a:gd name="T20" fmla="*/ 118 w 212"/>
                <a:gd name="T21" fmla="*/ 16 h 105"/>
                <a:gd name="T22" fmla="*/ 144 w 212"/>
                <a:gd name="T23" fmla="*/ 8 h 105"/>
                <a:gd name="T24" fmla="*/ 172 w 212"/>
                <a:gd name="T25" fmla="*/ 0 h 105"/>
                <a:gd name="T26" fmla="*/ 212 w 212"/>
                <a:gd name="T27" fmla="*/ 0 h 105"/>
                <a:gd name="T28" fmla="*/ 202 w 212"/>
                <a:gd name="T29" fmla="*/ 9 h 105"/>
                <a:gd name="T30" fmla="*/ 190 w 212"/>
                <a:gd name="T31" fmla="*/ 18 h 105"/>
                <a:gd name="T32" fmla="*/ 178 w 212"/>
                <a:gd name="T33" fmla="*/ 27 h 105"/>
                <a:gd name="T34" fmla="*/ 165 w 212"/>
                <a:gd name="T35" fmla="*/ 35 h 105"/>
                <a:gd name="T36" fmla="*/ 137 w 212"/>
                <a:gd name="T37" fmla="*/ 52 h 105"/>
                <a:gd name="T38" fmla="*/ 109 w 212"/>
                <a:gd name="T39" fmla="*/ 66 h 105"/>
                <a:gd name="T40" fmla="*/ 79 w 212"/>
                <a:gd name="T41" fmla="*/ 79 h 105"/>
                <a:gd name="T42" fmla="*/ 50 w 212"/>
                <a:gd name="T43" fmla="*/ 90 h 105"/>
                <a:gd name="T44" fmla="*/ 23 w 212"/>
                <a:gd name="T45" fmla="*/ 99 h 105"/>
                <a:gd name="T46" fmla="*/ 0 w 212"/>
                <a:gd name="T47" fmla="*/ 105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12" h="105">
                  <a:moveTo>
                    <a:pt x="0" y="105"/>
                  </a:moveTo>
                  <a:lnTo>
                    <a:pt x="16" y="85"/>
                  </a:lnTo>
                  <a:lnTo>
                    <a:pt x="35" y="68"/>
                  </a:lnTo>
                  <a:lnTo>
                    <a:pt x="44" y="60"/>
                  </a:lnTo>
                  <a:lnTo>
                    <a:pt x="54" y="53"/>
                  </a:lnTo>
                  <a:lnTo>
                    <a:pt x="64" y="46"/>
                  </a:lnTo>
                  <a:lnTo>
                    <a:pt x="73" y="38"/>
                  </a:lnTo>
                  <a:lnTo>
                    <a:pt x="83" y="32"/>
                  </a:lnTo>
                  <a:lnTo>
                    <a:pt x="94" y="27"/>
                  </a:lnTo>
                  <a:lnTo>
                    <a:pt x="106" y="21"/>
                  </a:lnTo>
                  <a:lnTo>
                    <a:pt x="118" y="16"/>
                  </a:lnTo>
                  <a:lnTo>
                    <a:pt x="144" y="8"/>
                  </a:lnTo>
                  <a:lnTo>
                    <a:pt x="172" y="0"/>
                  </a:lnTo>
                  <a:lnTo>
                    <a:pt x="212" y="0"/>
                  </a:lnTo>
                  <a:lnTo>
                    <a:pt x="202" y="9"/>
                  </a:lnTo>
                  <a:lnTo>
                    <a:pt x="190" y="18"/>
                  </a:lnTo>
                  <a:lnTo>
                    <a:pt x="178" y="27"/>
                  </a:lnTo>
                  <a:lnTo>
                    <a:pt x="165" y="35"/>
                  </a:lnTo>
                  <a:lnTo>
                    <a:pt x="137" y="52"/>
                  </a:lnTo>
                  <a:lnTo>
                    <a:pt x="109" y="66"/>
                  </a:lnTo>
                  <a:lnTo>
                    <a:pt x="79" y="79"/>
                  </a:lnTo>
                  <a:lnTo>
                    <a:pt x="50" y="90"/>
                  </a:lnTo>
                  <a:lnTo>
                    <a:pt x="23" y="99"/>
                  </a:lnTo>
                  <a:lnTo>
                    <a:pt x="0" y="105"/>
                  </a:lnTo>
                </a:path>
              </a:pathLst>
            </a:custGeom>
            <a:grpFill/>
            <a:ln w="9525" cap="flat" cmpd="sng">
              <a:noFill/>
              <a:prstDash val="solid"/>
              <a:round/>
              <a:headEnd type="none" w="med" len="med"/>
              <a:tailEnd type="none" w="med" len="med"/>
            </a:ln>
            <a:effectLst/>
          </p:spPr>
          <p:txBody>
            <a:bodyPr/>
            <a:lstStyle/>
            <a:p>
              <a:endParaRPr lang="en-US" sz="2178"/>
            </a:p>
          </p:txBody>
        </p:sp>
        <p:sp>
          <p:nvSpPr>
            <p:cNvPr id="247" name="Freeform 335">
              <a:extLst>
                <a:ext uri="{FF2B5EF4-FFF2-40B4-BE49-F238E27FC236}">
                  <a16:creationId xmlns:a16="http://schemas.microsoft.com/office/drawing/2014/main" id="{A4F76857-7330-4F5B-8B43-82B76794C3E8}"/>
                </a:ext>
              </a:extLst>
            </p:cNvPr>
            <p:cNvSpPr>
              <a:spLocks/>
            </p:cNvSpPr>
            <p:nvPr>
              <p:custDataLst>
                <p:tags r:id="rId238"/>
              </p:custDataLst>
            </p:nvPr>
          </p:nvSpPr>
          <p:spPr bwMode="auto">
            <a:xfrm>
              <a:off x="7196138" y="3590925"/>
              <a:ext cx="42862" cy="88900"/>
            </a:xfrm>
            <a:custGeom>
              <a:avLst/>
              <a:gdLst>
                <a:gd name="T0" fmla="*/ 0 w 92"/>
                <a:gd name="T1" fmla="*/ 81 h 166"/>
                <a:gd name="T2" fmla="*/ 0 w 92"/>
                <a:gd name="T3" fmla="*/ 148 h 166"/>
                <a:gd name="T4" fmla="*/ 5 w 92"/>
                <a:gd name="T5" fmla="*/ 144 h 166"/>
                <a:gd name="T6" fmla="*/ 12 w 92"/>
                <a:gd name="T7" fmla="*/ 139 h 166"/>
                <a:gd name="T8" fmla="*/ 14 w 92"/>
                <a:gd name="T9" fmla="*/ 137 h 166"/>
                <a:gd name="T10" fmla="*/ 17 w 92"/>
                <a:gd name="T11" fmla="*/ 135 h 166"/>
                <a:gd name="T12" fmla="*/ 18 w 92"/>
                <a:gd name="T13" fmla="*/ 132 h 166"/>
                <a:gd name="T14" fmla="*/ 19 w 92"/>
                <a:gd name="T15" fmla="*/ 130 h 166"/>
                <a:gd name="T16" fmla="*/ 20 w 92"/>
                <a:gd name="T17" fmla="*/ 138 h 166"/>
                <a:gd name="T18" fmla="*/ 24 w 92"/>
                <a:gd name="T19" fmla="*/ 148 h 166"/>
                <a:gd name="T20" fmla="*/ 27 w 92"/>
                <a:gd name="T21" fmla="*/ 154 h 166"/>
                <a:gd name="T22" fmla="*/ 30 w 92"/>
                <a:gd name="T23" fmla="*/ 159 h 166"/>
                <a:gd name="T24" fmla="*/ 35 w 92"/>
                <a:gd name="T25" fmla="*/ 163 h 166"/>
                <a:gd name="T26" fmla="*/ 39 w 92"/>
                <a:gd name="T27" fmla="*/ 166 h 166"/>
                <a:gd name="T28" fmla="*/ 41 w 92"/>
                <a:gd name="T29" fmla="*/ 158 h 166"/>
                <a:gd name="T30" fmla="*/ 41 w 92"/>
                <a:gd name="T31" fmla="*/ 148 h 166"/>
                <a:gd name="T32" fmla="*/ 41 w 92"/>
                <a:gd name="T33" fmla="*/ 137 h 166"/>
                <a:gd name="T34" fmla="*/ 41 w 92"/>
                <a:gd name="T35" fmla="*/ 126 h 166"/>
                <a:gd name="T36" fmla="*/ 40 w 92"/>
                <a:gd name="T37" fmla="*/ 107 h 166"/>
                <a:gd name="T38" fmla="*/ 39 w 92"/>
                <a:gd name="T39" fmla="*/ 99 h 166"/>
                <a:gd name="T40" fmla="*/ 48 w 92"/>
                <a:gd name="T41" fmla="*/ 100 h 166"/>
                <a:gd name="T42" fmla="*/ 57 w 92"/>
                <a:gd name="T43" fmla="*/ 102 h 166"/>
                <a:gd name="T44" fmla="*/ 64 w 92"/>
                <a:gd name="T45" fmla="*/ 105 h 166"/>
                <a:gd name="T46" fmla="*/ 71 w 92"/>
                <a:gd name="T47" fmla="*/ 108 h 166"/>
                <a:gd name="T48" fmla="*/ 76 w 92"/>
                <a:gd name="T49" fmla="*/ 111 h 166"/>
                <a:gd name="T50" fmla="*/ 82 w 92"/>
                <a:gd name="T51" fmla="*/ 114 h 166"/>
                <a:gd name="T52" fmla="*/ 87 w 92"/>
                <a:gd name="T53" fmla="*/ 116 h 166"/>
                <a:gd name="T54" fmla="*/ 92 w 92"/>
                <a:gd name="T55" fmla="*/ 118 h 166"/>
                <a:gd name="T56" fmla="*/ 85 w 92"/>
                <a:gd name="T57" fmla="*/ 103 h 166"/>
                <a:gd name="T58" fmla="*/ 81 w 92"/>
                <a:gd name="T59" fmla="*/ 89 h 166"/>
                <a:gd name="T60" fmla="*/ 76 w 92"/>
                <a:gd name="T61" fmla="*/ 75 h 166"/>
                <a:gd name="T62" fmla="*/ 73 w 92"/>
                <a:gd name="T63" fmla="*/ 60 h 166"/>
                <a:gd name="T64" fmla="*/ 70 w 92"/>
                <a:gd name="T65" fmla="*/ 47 h 166"/>
                <a:gd name="T66" fmla="*/ 67 w 92"/>
                <a:gd name="T67" fmla="*/ 34 h 166"/>
                <a:gd name="T68" fmla="*/ 63 w 92"/>
                <a:gd name="T69" fmla="*/ 23 h 166"/>
                <a:gd name="T70" fmla="*/ 59 w 92"/>
                <a:gd name="T71" fmla="*/ 13 h 166"/>
                <a:gd name="T72" fmla="*/ 59 w 92"/>
                <a:gd name="T73" fmla="*/ 19 h 166"/>
                <a:gd name="T74" fmla="*/ 59 w 92"/>
                <a:gd name="T75" fmla="*/ 25 h 166"/>
                <a:gd name="T76" fmla="*/ 50 w 92"/>
                <a:gd name="T77" fmla="*/ 23 h 166"/>
                <a:gd name="T78" fmla="*/ 42 w 92"/>
                <a:gd name="T79" fmla="*/ 19 h 166"/>
                <a:gd name="T80" fmla="*/ 35 w 92"/>
                <a:gd name="T81" fmla="*/ 15 h 166"/>
                <a:gd name="T82" fmla="*/ 29 w 92"/>
                <a:gd name="T83" fmla="*/ 11 h 166"/>
                <a:gd name="T84" fmla="*/ 23 w 92"/>
                <a:gd name="T85" fmla="*/ 7 h 166"/>
                <a:gd name="T86" fmla="*/ 16 w 92"/>
                <a:gd name="T87" fmla="*/ 3 h 166"/>
                <a:gd name="T88" fmla="*/ 8 w 92"/>
                <a:gd name="T89" fmla="*/ 1 h 166"/>
                <a:gd name="T90" fmla="*/ 0 w 92"/>
                <a:gd name="T91" fmla="*/ 0 h 166"/>
                <a:gd name="T92" fmla="*/ 0 w 92"/>
                <a:gd name="T93" fmla="*/ 10 h 166"/>
                <a:gd name="T94" fmla="*/ 0 w 92"/>
                <a:gd name="T95" fmla="*/ 19 h 166"/>
                <a:gd name="T96" fmla="*/ 0 w 92"/>
                <a:gd name="T97" fmla="*/ 33 h 166"/>
                <a:gd name="T98" fmla="*/ 0 w 92"/>
                <a:gd name="T99" fmla="*/ 52 h 166"/>
                <a:gd name="T100" fmla="*/ 0 w 92"/>
                <a:gd name="T101" fmla="*/ 70 h 166"/>
                <a:gd name="T102" fmla="*/ 0 w 92"/>
                <a:gd name="T103" fmla="*/ 81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92" h="166">
                  <a:moveTo>
                    <a:pt x="0" y="81"/>
                  </a:moveTo>
                  <a:lnTo>
                    <a:pt x="0" y="148"/>
                  </a:lnTo>
                  <a:lnTo>
                    <a:pt x="5" y="144"/>
                  </a:lnTo>
                  <a:lnTo>
                    <a:pt x="12" y="139"/>
                  </a:lnTo>
                  <a:lnTo>
                    <a:pt x="14" y="137"/>
                  </a:lnTo>
                  <a:lnTo>
                    <a:pt x="17" y="135"/>
                  </a:lnTo>
                  <a:lnTo>
                    <a:pt x="18" y="132"/>
                  </a:lnTo>
                  <a:lnTo>
                    <a:pt x="19" y="130"/>
                  </a:lnTo>
                  <a:lnTo>
                    <a:pt x="20" y="138"/>
                  </a:lnTo>
                  <a:lnTo>
                    <a:pt x="24" y="148"/>
                  </a:lnTo>
                  <a:lnTo>
                    <a:pt x="27" y="154"/>
                  </a:lnTo>
                  <a:lnTo>
                    <a:pt x="30" y="159"/>
                  </a:lnTo>
                  <a:lnTo>
                    <a:pt x="35" y="163"/>
                  </a:lnTo>
                  <a:lnTo>
                    <a:pt x="39" y="166"/>
                  </a:lnTo>
                  <a:lnTo>
                    <a:pt x="41" y="158"/>
                  </a:lnTo>
                  <a:lnTo>
                    <a:pt x="41" y="148"/>
                  </a:lnTo>
                  <a:lnTo>
                    <a:pt x="41" y="137"/>
                  </a:lnTo>
                  <a:lnTo>
                    <a:pt x="41" y="126"/>
                  </a:lnTo>
                  <a:lnTo>
                    <a:pt x="40" y="107"/>
                  </a:lnTo>
                  <a:lnTo>
                    <a:pt x="39" y="99"/>
                  </a:lnTo>
                  <a:lnTo>
                    <a:pt x="48" y="100"/>
                  </a:lnTo>
                  <a:lnTo>
                    <a:pt x="57" y="102"/>
                  </a:lnTo>
                  <a:lnTo>
                    <a:pt x="64" y="105"/>
                  </a:lnTo>
                  <a:lnTo>
                    <a:pt x="71" y="108"/>
                  </a:lnTo>
                  <a:lnTo>
                    <a:pt x="76" y="111"/>
                  </a:lnTo>
                  <a:lnTo>
                    <a:pt x="82" y="114"/>
                  </a:lnTo>
                  <a:lnTo>
                    <a:pt x="87" y="116"/>
                  </a:lnTo>
                  <a:lnTo>
                    <a:pt x="92" y="118"/>
                  </a:lnTo>
                  <a:lnTo>
                    <a:pt x="85" y="103"/>
                  </a:lnTo>
                  <a:lnTo>
                    <a:pt x="81" y="89"/>
                  </a:lnTo>
                  <a:lnTo>
                    <a:pt x="76" y="75"/>
                  </a:lnTo>
                  <a:lnTo>
                    <a:pt x="73" y="60"/>
                  </a:lnTo>
                  <a:lnTo>
                    <a:pt x="70" y="47"/>
                  </a:lnTo>
                  <a:lnTo>
                    <a:pt x="67" y="34"/>
                  </a:lnTo>
                  <a:lnTo>
                    <a:pt x="63" y="23"/>
                  </a:lnTo>
                  <a:lnTo>
                    <a:pt x="59" y="13"/>
                  </a:lnTo>
                  <a:lnTo>
                    <a:pt x="59" y="19"/>
                  </a:lnTo>
                  <a:lnTo>
                    <a:pt x="59" y="25"/>
                  </a:lnTo>
                  <a:lnTo>
                    <a:pt x="50" y="23"/>
                  </a:lnTo>
                  <a:lnTo>
                    <a:pt x="42" y="19"/>
                  </a:lnTo>
                  <a:lnTo>
                    <a:pt x="35" y="15"/>
                  </a:lnTo>
                  <a:lnTo>
                    <a:pt x="29" y="11"/>
                  </a:lnTo>
                  <a:lnTo>
                    <a:pt x="23" y="7"/>
                  </a:lnTo>
                  <a:lnTo>
                    <a:pt x="16" y="3"/>
                  </a:lnTo>
                  <a:lnTo>
                    <a:pt x="8" y="1"/>
                  </a:lnTo>
                  <a:lnTo>
                    <a:pt x="0" y="0"/>
                  </a:lnTo>
                  <a:lnTo>
                    <a:pt x="0" y="10"/>
                  </a:lnTo>
                  <a:lnTo>
                    <a:pt x="0" y="19"/>
                  </a:lnTo>
                  <a:lnTo>
                    <a:pt x="0" y="33"/>
                  </a:lnTo>
                  <a:lnTo>
                    <a:pt x="0" y="52"/>
                  </a:lnTo>
                  <a:lnTo>
                    <a:pt x="0" y="70"/>
                  </a:lnTo>
                  <a:lnTo>
                    <a:pt x="0" y="81"/>
                  </a:lnTo>
                </a:path>
              </a:pathLst>
            </a:custGeom>
            <a:grpFill/>
            <a:ln w="9525" cap="flat" cmpd="sng">
              <a:noFill/>
              <a:prstDash val="solid"/>
              <a:round/>
              <a:headEnd type="none" w="med" len="med"/>
              <a:tailEnd type="none" w="med" len="med"/>
            </a:ln>
            <a:effectLst/>
          </p:spPr>
          <p:txBody>
            <a:bodyPr/>
            <a:lstStyle/>
            <a:p>
              <a:endParaRPr lang="en-US" sz="2178"/>
            </a:p>
          </p:txBody>
        </p:sp>
        <p:sp>
          <p:nvSpPr>
            <p:cNvPr id="248" name="Freeform 336">
              <a:extLst>
                <a:ext uri="{FF2B5EF4-FFF2-40B4-BE49-F238E27FC236}">
                  <a16:creationId xmlns:a16="http://schemas.microsoft.com/office/drawing/2014/main" id="{84BF1CE0-6BD9-4962-9F9E-282344061C6B}"/>
                </a:ext>
              </a:extLst>
            </p:cNvPr>
            <p:cNvSpPr>
              <a:spLocks/>
            </p:cNvSpPr>
            <p:nvPr>
              <p:custDataLst>
                <p:tags r:id="rId239"/>
              </p:custDataLst>
            </p:nvPr>
          </p:nvSpPr>
          <p:spPr bwMode="auto">
            <a:xfrm>
              <a:off x="7208838" y="3735388"/>
              <a:ext cx="71437" cy="55562"/>
            </a:xfrm>
            <a:custGeom>
              <a:avLst/>
              <a:gdLst>
                <a:gd name="T0" fmla="*/ 7 w 166"/>
                <a:gd name="T1" fmla="*/ 0 h 62"/>
                <a:gd name="T2" fmla="*/ 14 w 166"/>
                <a:gd name="T3" fmla="*/ 3 h 62"/>
                <a:gd name="T4" fmla="*/ 22 w 166"/>
                <a:gd name="T5" fmla="*/ 6 h 62"/>
                <a:gd name="T6" fmla="*/ 30 w 166"/>
                <a:gd name="T7" fmla="*/ 7 h 62"/>
                <a:gd name="T8" fmla="*/ 36 w 166"/>
                <a:gd name="T9" fmla="*/ 8 h 62"/>
                <a:gd name="T10" fmla="*/ 48 w 166"/>
                <a:gd name="T11" fmla="*/ 8 h 62"/>
                <a:gd name="T12" fmla="*/ 58 w 166"/>
                <a:gd name="T13" fmla="*/ 7 h 62"/>
                <a:gd name="T14" fmla="*/ 69 w 166"/>
                <a:gd name="T15" fmla="*/ 5 h 62"/>
                <a:gd name="T16" fmla="*/ 80 w 166"/>
                <a:gd name="T17" fmla="*/ 3 h 62"/>
                <a:gd name="T18" fmla="*/ 92 w 166"/>
                <a:gd name="T19" fmla="*/ 1 h 62"/>
                <a:gd name="T20" fmla="*/ 106 w 166"/>
                <a:gd name="T21" fmla="*/ 0 h 62"/>
                <a:gd name="T22" fmla="*/ 111 w 166"/>
                <a:gd name="T23" fmla="*/ 1 h 62"/>
                <a:gd name="T24" fmla="*/ 115 w 166"/>
                <a:gd name="T25" fmla="*/ 2 h 62"/>
                <a:gd name="T26" fmla="*/ 120 w 166"/>
                <a:gd name="T27" fmla="*/ 5 h 62"/>
                <a:gd name="T28" fmla="*/ 124 w 166"/>
                <a:gd name="T29" fmla="*/ 8 h 62"/>
                <a:gd name="T30" fmla="*/ 132 w 166"/>
                <a:gd name="T31" fmla="*/ 17 h 62"/>
                <a:gd name="T32" fmla="*/ 138 w 166"/>
                <a:gd name="T33" fmla="*/ 26 h 62"/>
                <a:gd name="T34" fmla="*/ 145 w 166"/>
                <a:gd name="T35" fmla="*/ 36 h 62"/>
                <a:gd name="T36" fmla="*/ 151 w 166"/>
                <a:gd name="T37" fmla="*/ 45 h 62"/>
                <a:gd name="T38" fmla="*/ 155 w 166"/>
                <a:gd name="T39" fmla="*/ 49 h 62"/>
                <a:gd name="T40" fmla="*/ 158 w 166"/>
                <a:gd name="T41" fmla="*/ 52 h 62"/>
                <a:gd name="T42" fmla="*/ 162 w 166"/>
                <a:gd name="T43" fmla="*/ 54 h 62"/>
                <a:gd name="T44" fmla="*/ 166 w 166"/>
                <a:gd name="T45" fmla="*/ 56 h 62"/>
                <a:gd name="T46" fmla="*/ 159 w 166"/>
                <a:gd name="T47" fmla="*/ 57 h 62"/>
                <a:gd name="T48" fmla="*/ 151 w 166"/>
                <a:gd name="T49" fmla="*/ 59 h 62"/>
                <a:gd name="T50" fmla="*/ 143 w 166"/>
                <a:gd name="T51" fmla="*/ 61 h 62"/>
                <a:gd name="T52" fmla="*/ 133 w 166"/>
                <a:gd name="T53" fmla="*/ 62 h 62"/>
                <a:gd name="T54" fmla="*/ 125 w 166"/>
                <a:gd name="T55" fmla="*/ 61 h 62"/>
                <a:gd name="T56" fmla="*/ 119 w 166"/>
                <a:gd name="T57" fmla="*/ 58 h 62"/>
                <a:gd name="T58" fmla="*/ 112 w 166"/>
                <a:gd name="T59" fmla="*/ 54 h 62"/>
                <a:gd name="T60" fmla="*/ 106 w 166"/>
                <a:gd name="T61" fmla="*/ 50 h 62"/>
                <a:gd name="T62" fmla="*/ 100 w 166"/>
                <a:gd name="T63" fmla="*/ 45 h 62"/>
                <a:gd name="T64" fmla="*/ 93 w 166"/>
                <a:gd name="T65" fmla="*/ 41 h 62"/>
                <a:gd name="T66" fmla="*/ 87 w 166"/>
                <a:gd name="T67" fmla="*/ 39 h 62"/>
                <a:gd name="T68" fmla="*/ 79 w 166"/>
                <a:gd name="T69" fmla="*/ 38 h 62"/>
                <a:gd name="T70" fmla="*/ 56 w 166"/>
                <a:gd name="T71" fmla="*/ 38 h 62"/>
                <a:gd name="T72" fmla="*/ 35 w 166"/>
                <a:gd name="T73" fmla="*/ 39 h 62"/>
                <a:gd name="T74" fmla="*/ 26 w 166"/>
                <a:gd name="T75" fmla="*/ 41 h 62"/>
                <a:gd name="T76" fmla="*/ 19 w 166"/>
                <a:gd name="T77" fmla="*/ 43 h 62"/>
                <a:gd name="T78" fmla="*/ 12 w 166"/>
                <a:gd name="T79" fmla="*/ 46 h 62"/>
                <a:gd name="T80" fmla="*/ 7 w 166"/>
                <a:gd name="T81" fmla="*/ 50 h 62"/>
                <a:gd name="T82" fmla="*/ 2 w 166"/>
                <a:gd name="T83" fmla="*/ 45 h 62"/>
                <a:gd name="T84" fmla="*/ 1 w 166"/>
                <a:gd name="T85" fmla="*/ 40 h 62"/>
                <a:gd name="T86" fmla="*/ 0 w 166"/>
                <a:gd name="T87" fmla="*/ 34 h 62"/>
                <a:gd name="T88" fmla="*/ 1 w 166"/>
                <a:gd name="T89" fmla="*/ 28 h 62"/>
                <a:gd name="T90" fmla="*/ 4 w 166"/>
                <a:gd name="T91" fmla="*/ 15 h 62"/>
                <a:gd name="T92" fmla="*/ 7 w 166"/>
                <a:gd name="T93" fmla="*/ 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66" h="62">
                  <a:moveTo>
                    <a:pt x="7" y="0"/>
                  </a:moveTo>
                  <a:lnTo>
                    <a:pt x="14" y="3"/>
                  </a:lnTo>
                  <a:lnTo>
                    <a:pt x="22" y="6"/>
                  </a:lnTo>
                  <a:lnTo>
                    <a:pt x="30" y="7"/>
                  </a:lnTo>
                  <a:lnTo>
                    <a:pt x="36" y="8"/>
                  </a:lnTo>
                  <a:lnTo>
                    <a:pt x="48" y="8"/>
                  </a:lnTo>
                  <a:lnTo>
                    <a:pt x="58" y="7"/>
                  </a:lnTo>
                  <a:lnTo>
                    <a:pt x="69" y="5"/>
                  </a:lnTo>
                  <a:lnTo>
                    <a:pt x="80" y="3"/>
                  </a:lnTo>
                  <a:lnTo>
                    <a:pt x="92" y="1"/>
                  </a:lnTo>
                  <a:lnTo>
                    <a:pt x="106" y="0"/>
                  </a:lnTo>
                  <a:lnTo>
                    <a:pt x="111" y="1"/>
                  </a:lnTo>
                  <a:lnTo>
                    <a:pt x="115" y="2"/>
                  </a:lnTo>
                  <a:lnTo>
                    <a:pt x="120" y="5"/>
                  </a:lnTo>
                  <a:lnTo>
                    <a:pt x="124" y="8"/>
                  </a:lnTo>
                  <a:lnTo>
                    <a:pt x="132" y="17"/>
                  </a:lnTo>
                  <a:lnTo>
                    <a:pt x="138" y="26"/>
                  </a:lnTo>
                  <a:lnTo>
                    <a:pt x="145" y="36"/>
                  </a:lnTo>
                  <a:lnTo>
                    <a:pt x="151" y="45"/>
                  </a:lnTo>
                  <a:lnTo>
                    <a:pt x="155" y="49"/>
                  </a:lnTo>
                  <a:lnTo>
                    <a:pt x="158" y="52"/>
                  </a:lnTo>
                  <a:lnTo>
                    <a:pt x="162" y="54"/>
                  </a:lnTo>
                  <a:lnTo>
                    <a:pt x="166" y="56"/>
                  </a:lnTo>
                  <a:lnTo>
                    <a:pt x="159" y="57"/>
                  </a:lnTo>
                  <a:lnTo>
                    <a:pt x="151" y="59"/>
                  </a:lnTo>
                  <a:lnTo>
                    <a:pt x="143" y="61"/>
                  </a:lnTo>
                  <a:lnTo>
                    <a:pt x="133" y="62"/>
                  </a:lnTo>
                  <a:lnTo>
                    <a:pt x="125" y="61"/>
                  </a:lnTo>
                  <a:lnTo>
                    <a:pt x="119" y="58"/>
                  </a:lnTo>
                  <a:lnTo>
                    <a:pt x="112" y="54"/>
                  </a:lnTo>
                  <a:lnTo>
                    <a:pt x="106" y="50"/>
                  </a:lnTo>
                  <a:lnTo>
                    <a:pt x="100" y="45"/>
                  </a:lnTo>
                  <a:lnTo>
                    <a:pt x="93" y="41"/>
                  </a:lnTo>
                  <a:lnTo>
                    <a:pt x="87" y="39"/>
                  </a:lnTo>
                  <a:lnTo>
                    <a:pt x="79" y="38"/>
                  </a:lnTo>
                  <a:lnTo>
                    <a:pt x="56" y="38"/>
                  </a:lnTo>
                  <a:lnTo>
                    <a:pt x="35" y="39"/>
                  </a:lnTo>
                  <a:lnTo>
                    <a:pt x="26" y="41"/>
                  </a:lnTo>
                  <a:lnTo>
                    <a:pt x="19" y="43"/>
                  </a:lnTo>
                  <a:lnTo>
                    <a:pt x="12" y="46"/>
                  </a:lnTo>
                  <a:lnTo>
                    <a:pt x="7" y="50"/>
                  </a:lnTo>
                  <a:lnTo>
                    <a:pt x="2" y="45"/>
                  </a:lnTo>
                  <a:lnTo>
                    <a:pt x="1" y="40"/>
                  </a:lnTo>
                  <a:lnTo>
                    <a:pt x="0" y="34"/>
                  </a:lnTo>
                  <a:lnTo>
                    <a:pt x="1" y="28"/>
                  </a:lnTo>
                  <a:lnTo>
                    <a:pt x="4" y="15"/>
                  </a:lnTo>
                  <a:lnTo>
                    <a:pt x="7" y="0"/>
                  </a:lnTo>
                </a:path>
              </a:pathLst>
            </a:custGeom>
            <a:grpFill/>
            <a:ln w="9525" cap="flat" cmpd="sng">
              <a:noFill/>
              <a:prstDash val="solid"/>
              <a:round/>
              <a:headEnd type="none" w="med" len="med"/>
              <a:tailEnd type="none" w="med" len="med"/>
            </a:ln>
            <a:effectLst/>
          </p:spPr>
          <p:txBody>
            <a:bodyPr/>
            <a:lstStyle/>
            <a:p>
              <a:endParaRPr lang="en-US" sz="2178"/>
            </a:p>
          </p:txBody>
        </p:sp>
        <p:sp>
          <p:nvSpPr>
            <p:cNvPr id="249" name="Freeform 337">
              <a:extLst>
                <a:ext uri="{FF2B5EF4-FFF2-40B4-BE49-F238E27FC236}">
                  <a16:creationId xmlns:a16="http://schemas.microsoft.com/office/drawing/2014/main" id="{83EC1AEF-4B17-423F-90A2-4C5CF0BD6B89}"/>
                </a:ext>
              </a:extLst>
            </p:cNvPr>
            <p:cNvSpPr>
              <a:spLocks/>
            </p:cNvSpPr>
            <p:nvPr>
              <p:custDataLst>
                <p:tags r:id="rId240"/>
              </p:custDataLst>
            </p:nvPr>
          </p:nvSpPr>
          <p:spPr bwMode="auto">
            <a:xfrm>
              <a:off x="7285038" y="3659188"/>
              <a:ext cx="85725" cy="63500"/>
            </a:xfrm>
            <a:custGeom>
              <a:avLst/>
              <a:gdLst>
                <a:gd name="T0" fmla="*/ 33 w 193"/>
                <a:gd name="T1" fmla="*/ 35 h 121"/>
                <a:gd name="T2" fmla="*/ 48 w 193"/>
                <a:gd name="T3" fmla="*/ 25 h 121"/>
                <a:gd name="T4" fmla="*/ 68 w 193"/>
                <a:gd name="T5" fmla="*/ 12 h 121"/>
                <a:gd name="T6" fmla="*/ 84 w 193"/>
                <a:gd name="T7" fmla="*/ 4 h 121"/>
                <a:gd name="T8" fmla="*/ 94 w 193"/>
                <a:gd name="T9" fmla="*/ 1 h 121"/>
                <a:gd name="T10" fmla="*/ 105 w 193"/>
                <a:gd name="T11" fmla="*/ 1 h 121"/>
                <a:gd name="T12" fmla="*/ 116 w 193"/>
                <a:gd name="T13" fmla="*/ 3 h 121"/>
                <a:gd name="T14" fmla="*/ 131 w 193"/>
                <a:gd name="T15" fmla="*/ 10 h 121"/>
                <a:gd name="T16" fmla="*/ 148 w 193"/>
                <a:gd name="T17" fmla="*/ 21 h 121"/>
                <a:gd name="T18" fmla="*/ 162 w 193"/>
                <a:gd name="T19" fmla="*/ 28 h 121"/>
                <a:gd name="T20" fmla="*/ 173 w 193"/>
                <a:gd name="T21" fmla="*/ 30 h 121"/>
                <a:gd name="T22" fmla="*/ 179 w 193"/>
                <a:gd name="T23" fmla="*/ 48 h 121"/>
                <a:gd name="T24" fmla="*/ 178 w 193"/>
                <a:gd name="T25" fmla="*/ 66 h 121"/>
                <a:gd name="T26" fmla="*/ 182 w 193"/>
                <a:gd name="T27" fmla="*/ 75 h 121"/>
                <a:gd name="T28" fmla="*/ 187 w 193"/>
                <a:gd name="T29" fmla="*/ 89 h 121"/>
                <a:gd name="T30" fmla="*/ 188 w 193"/>
                <a:gd name="T31" fmla="*/ 102 h 121"/>
                <a:gd name="T32" fmla="*/ 191 w 193"/>
                <a:gd name="T33" fmla="*/ 109 h 121"/>
                <a:gd name="T34" fmla="*/ 188 w 193"/>
                <a:gd name="T35" fmla="*/ 114 h 121"/>
                <a:gd name="T36" fmla="*/ 177 w 193"/>
                <a:gd name="T37" fmla="*/ 118 h 121"/>
                <a:gd name="T38" fmla="*/ 159 w 193"/>
                <a:gd name="T39" fmla="*/ 121 h 121"/>
                <a:gd name="T40" fmla="*/ 116 w 193"/>
                <a:gd name="T41" fmla="*/ 119 h 121"/>
                <a:gd name="T42" fmla="*/ 72 w 193"/>
                <a:gd name="T43" fmla="*/ 116 h 121"/>
                <a:gd name="T44" fmla="*/ 63 w 193"/>
                <a:gd name="T45" fmla="*/ 110 h 121"/>
                <a:gd name="T46" fmla="*/ 56 w 193"/>
                <a:gd name="T47" fmla="*/ 100 h 121"/>
                <a:gd name="T48" fmla="*/ 54 w 193"/>
                <a:gd name="T49" fmla="*/ 87 h 121"/>
                <a:gd name="T50" fmla="*/ 47 w 193"/>
                <a:gd name="T51" fmla="*/ 79 h 121"/>
                <a:gd name="T52" fmla="*/ 31 w 193"/>
                <a:gd name="T53" fmla="*/ 75 h 121"/>
                <a:gd name="T54" fmla="*/ 13 w 193"/>
                <a:gd name="T55" fmla="*/ 69 h 121"/>
                <a:gd name="T56" fmla="*/ 3 w 193"/>
                <a:gd name="T57" fmla="*/ 62 h 121"/>
                <a:gd name="T58" fmla="*/ 0 w 193"/>
                <a:gd name="T59" fmla="*/ 58 h 121"/>
                <a:gd name="T60" fmla="*/ 1 w 193"/>
                <a:gd name="T61" fmla="*/ 51 h 121"/>
                <a:gd name="T62" fmla="*/ 7 w 193"/>
                <a:gd name="T63" fmla="*/ 45 h 121"/>
                <a:gd name="T64" fmla="*/ 20 w 193"/>
                <a:gd name="T65" fmla="*/ 38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93" h="121">
                  <a:moveTo>
                    <a:pt x="26" y="36"/>
                  </a:moveTo>
                  <a:lnTo>
                    <a:pt x="33" y="35"/>
                  </a:lnTo>
                  <a:lnTo>
                    <a:pt x="39" y="31"/>
                  </a:lnTo>
                  <a:lnTo>
                    <a:pt x="48" y="25"/>
                  </a:lnTo>
                  <a:lnTo>
                    <a:pt x="58" y="18"/>
                  </a:lnTo>
                  <a:lnTo>
                    <a:pt x="68" y="12"/>
                  </a:lnTo>
                  <a:lnTo>
                    <a:pt x="79" y="6"/>
                  </a:lnTo>
                  <a:lnTo>
                    <a:pt x="84" y="4"/>
                  </a:lnTo>
                  <a:lnTo>
                    <a:pt x="90" y="2"/>
                  </a:lnTo>
                  <a:lnTo>
                    <a:pt x="94" y="1"/>
                  </a:lnTo>
                  <a:lnTo>
                    <a:pt x="100" y="0"/>
                  </a:lnTo>
                  <a:lnTo>
                    <a:pt x="105" y="1"/>
                  </a:lnTo>
                  <a:lnTo>
                    <a:pt x="111" y="1"/>
                  </a:lnTo>
                  <a:lnTo>
                    <a:pt x="116" y="3"/>
                  </a:lnTo>
                  <a:lnTo>
                    <a:pt x="122" y="5"/>
                  </a:lnTo>
                  <a:lnTo>
                    <a:pt x="131" y="10"/>
                  </a:lnTo>
                  <a:lnTo>
                    <a:pt x="139" y="15"/>
                  </a:lnTo>
                  <a:lnTo>
                    <a:pt x="148" y="21"/>
                  </a:lnTo>
                  <a:lnTo>
                    <a:pt x="158" y="26"/>
                  </a:lnTo>
                  <a:lnTo>
                    <a:pt x="162" y="28"/>
                  </a:lnTo>
                  <a:lnTo>
                    <a:pt x="168" y="29"/>
                  </a:lnTo>
                  <a:lnTo>
                    <a:pt x="173" y="30"/>
                  </a:lnTo>
                  <a:lnTo>
                    <a:pt x="179" y="30"/>
                  </a:lnTo>
                  <a:lnTo>
                    <a:pt x="179" y="48"/>
                  </a:lnTo>
                  <a:lnTo>
                    <a:pt x="178" y="60"/>
                  </a:lnTo>
                  <a:lnTo>
                    <a:pt x="178" y="66"/>
                  </a:lnTo>
                  <a:lnTo>
                    <a:pt x="179" y="71"/>
                  </a:lnTo>
                  <a:lnTo>
                    <a:pt x="182" y="75"/>
                  </a:lnTo>
                  <a:lnTo>
                    <a:pt x="187" y="80"/>
                  </a:lnTo>
                  <a:lnTo>
                    <a:pt x="187" y="89"/>
                  </a:lnTo>
                  <a:lnTo>
                    <a:pt x="187" y="97"/>
                  </a:lnTo>
                  <a:lnTo>
                    <a:pt x="188" y="102"/>
                  </a:lnTo>
                  <a:lnTo>
                    <a:pt x="189" y="106"/>
                  </a:lnTo>
                  <a:lnTo>
                    <a:pt x="191" y="109"/>
                  </a:lnTo>
                  <a:lnTo>
                    <a:pt x="193" y="111"/>
                  </a:lnTo>
                  <a:lnTo>
                    <a:pt x="188" y="114"/>
                  </a:lnTo>
                  <a:lnTo>
                    <a:pt x="182" y="117"/>
                  </a:lnTo>
                  <a:lnTo>
                    <a:pt x="177" y="118"/>
                  </a:lnTo>
                  <a:lnTo>
                    <a:pt x="171" y="120"/>
                  </a:lnTo>
                  <a:lnTo>
                    <a:pt x="159" y="121"/>
                  </a:lnTo>
                  <a:lnTo>
                    <a:pt x="146" y="121"/>
                  </a:lnTo>
                  <a:lnTo>
                    <a:pt x="116" y="119"/>
                  </a:lnTo>
                  <a:lnTo>
                    <a:pt x="80" y="117"/>
                  </a:lnTo>
                  <a:lnTo>
                    <a:pt x="72" y="116"/>
                  </a:lnTo>
                  <a:lnTo>
                    <a:pt x="67" y="114"/>
                  </a:lnTo>
                  <a:lnTo>
                    <a:pt x="63" y="110"/>
                  </a:lnTo>
                  <a:lnTo>
                    <a:pt x="59" y="106"/>
                  </a:lnTo>
                  <a:lnTo>
                    <a:pt x="56" y="100"/>
                  </a:lnTo>
                  <a:lnTo>
                    <a:pt x="55" y="93"/>
                  </a:lnTo>
                  <a:lnTo>
                    <a:pt x="54" y="87"/>
                  </a:lnTo>
                  <a:lnTo>
                    <a:pt x="54" y="80"/>
                  </a:lnTo>
                  <a:lnTo>
                    <a:pt x="47" y="79"/>
                  </a:lnTo>
                  <a:lnTo>
                    <a:pt x="39" y="78"/>
                  </a:lnTo>
                  <a:lnTo>
                    <a:pt x="31" y="75"/>
                  </a:lnTo>
                  <a:lnTo>
                    <a:pt x="22" y="72"/>
                  </a:lnTo>
                  <a:lnTo>
                    <a:pt x="13" y="69"/>
                  </a:lnTo>
                  <a:lnTo>
                    <a:pt x="7" y="65"/>
                  </a:lnTo>
                  <a:lnTo>
                    <a:pt x="3" y="62"/>
                  </a:lnTo>
                  <a:lnTo>
                    <a:pt x="2" y="60"/>
                  </a:lnTo>
                  <a:lnTo>
                    <a:pt x="0" y="58"/>
                  </a:lnTo>
                  <a:lnTo>
                    <a:pt x="0" y="56"/>
                  </a:lnTo>
                  <a:lnTo>
                    <a:pt x="1" y="51"/>
                  </a:lnTo>
                  <a:lnTo>
                    <a:pt x="3" y="48"/>
                  </a:lnTo>
                  <a:lnTo>
                    <a:pt x="7" y="45"/>
                  </a:lnTo>
                  <a:lnTo>
                    <a:pt x="11" y="41"/>
                  </a:lnTo>
                  <a:lnTo>
                    <a:pt x="20" y="38"/>
                  </a:lnTo>
                  <a:lnTo>
                    <a:pt x="26" y="36"/>
                  </a:lnTo>
                </a:path>
              </a:pathLst>
            </a:custGeom>
            <a:grpFill/>
            <a:ln w="9525" cap="flat" cmpd="sng">
              <a:noFill/>
              <a:prstDash val="solid"/>
              <a:round/>
              <a:headEnd type="none" w="med" len="med"/>
              <a:tailEnd type="none" w="med" len="med"/>
            </a:ln>
            <a:effectLst/>
          </p:spPr>
          <p:txBody>
            <a:bodyPr/>
            <a:lstStyle/>
            <a:p>
              <a:endParaRPr lang="en-US" sz="2178"/>
            </a:p>
          </p:txBody>
        </p:sp>
        <p:sp>
          <p:nvSpPr>
            <p:cNvPr id="250" name="Freeform 338">
              <a:extLst>
                <a:ext uri="{FF2B5EF4-FFF2-40B4-BE49-F238E27FC236}">
                  <a16:creationId xmlns:a16="http://schemas.microsoft.com/office/drawing/2014/main" id="{47D7D6A9-8B22-4F87-88E8-4C1877DED01F}"/>
                </a:ext>
              </a:extLst>
            </p:cNvPr>
            <p:cNvSpPr>
              <a:spLocks/>
            </p:cNvSpPr>
            <p:nvPr>
              <p:custDataLst>
                <p:tags r:id="rId241"/>
              </p:custDataLst>
            </p:nvPr>
          </p:nvSpPr>
          <p:spPr bwMode="auto">
            <a:xfrm>
              <a:off x="6973888" y="3597275"/>
              <a:ext cx="166687" cy="230188"/>
            </a:xfrm>
            <a:custGeom>
              <a:avLst/>
              <a:gdLst>
                <a:gd name="T0" fmla="*/ 37 w 379"/>
                <a:gd name="T1" fmla="*/ 419 h 437"/>
                <a:gd name="T2" fmla="*/ 46 w 379"/>
                <a:gd name="T3" fmla="*/ 407 h 437"/>
                <a:gd name="T4" fmla="*/ 24 w 379"/>
                <a:gd name="T5" fmla="*/ 311 h 437"/>
                <a:gd name="T6" fmla="*/ 2 w 379"/>
                <a:gd name="T7" fmla="*/ 294 h 437"/>
                <a:gd name="T8" fmla="*/ 15 w 379"/>
                <a:gd name="T9" fmla="*/ 270 h 437"/>
                <a:gd name="T10" fmla="*/ 31 w 379"/>
                <a:gd name="T11" fmla="*/ 221 h 437"/>
                <a:gd name="T12" fmla="*/ 39 w 379"/>
                <a:gd name="T13" fmla="*/ 172 h 437"/>
                <a:gd name="T14" fmla="*/ 57 w 379"/>
                <a:gd name="T15" fmla="*/ 159 h 437"/>
                <a:gd name="T16" fmla="*/ 65 w 379"/>
                <a:gd name="T17" fmla="*/ 130 h 437"/>
                <a:gd name="T18" fmla="*/ 76 w 379"/>
                <a:gd name="T19" fmla="*/ 78 h 437"/>
                <a:gd name="T20" fmla="*/ 90 w 379"/>
                <a:gd name="T21" fmla="*/ 51 h 437"/>
                <a:gd name="T22" fmla="*/ 115 w 379"/>
                <a:gd name="T23" fmla="*/ 31 h 437"/>
                <a:gd name="T24" fmla="*/ 153 w 379"/>
                <a:gd name="T25" fmla="*/ 25 h 437"/>
                <a:gd name="T26" fmla="*/ 217 w 379"/>
                <a:gd name="T27" fmla="*/ 38 h 437"/>
                <a:gd name="T28" fmla="*/ 262 w 379"/>
                <a:gd name="T29" fmla="*/ 48 h 437"/>
                <a:gd name="T30" fmla="*/ 303 w 379"/>
                <a:gd name="T31" fmla="*/ 45 h 437"/>
                <a:gd name="T32" fmla="*/ 329 w 379"/>
                <a:gd name="T33" fmla="*/ 31 h 437"/>
                <a:gd name="T34" fmla="*/ 356 w 379"/>
                <a:gd name="T35" fmla="*/ 7 h 437"/>
                <a:gd name="T36" fmla="*/ 374 w 379"/>
                <a:gd name="T37" fmla="*/ 9 h 437"/>
                <a:gd name="T38" fmla="*/ 372 w 379"/>
                <a:gd name="T39" fmla="*/ 35 h 437"/>
                <a:gd name="T40" fmla="*/ 329 w 379"/>
                <a:gd name="T41" fmla="*/ 80 h 437"/>
                <a:gd name="T42" fmla="*/ 292 w 379"/>
                <a:gd name="T43" fmla="*/ 97 h 437"/>
                <a:gd name="T44" fmla="*/ 271 w 379"/>
                <a:gd name="T45" fmla="*/ 94 h 437"/>
                <a:gd name="T46" fmla="*/ 238 w 379"/>
                <a:gd name="T47" fmla="*/ 69 h 437"/>
                <a:gd name="T48" fmla="*/ 212 w 379"/>
                <a:gd name="T49" fmla="*/ 56 h 437"/>
                <a:gd name="T50" fmla="*/ 177 w 379"/>
                <a:gd name="T51" fmla="*/ 56 h 437"/>
                <a:gd name="T52" fmla="*/ 138 w 379"/>
                <a:gd name="T53" fmla="*/ 61 h 437"/>
                <a:gd name="T54" fmla="*/ 114 w 379"/>
                <a:gd name="T55" fmla="*/ 79 h 437"/>
                <a:gd name="T56" fmla="*/ 79 w 379"/>
                <a:gd name="T57" fmla="*/ 161 h 437"/>
                <a:gd name="T58" fmla="*/ 119 w 379"/>
                <a:gd name="T59" fmla="*/ 169 h 437"/>
                <a:gd name="T60" fmla="*/ 133 w 379"/>
                <a:gd name="T61" fmla="*/ 191 h 437"/>
                <a:gd name="T62" fmla="*/ 155 w 379"/>
                <a:gd name="T63" fmla="*/ 168 h 437"/>
                <a:gd name="T64" fmla="*/ 172 w 379"/>
                <a:gd name="T65" fmla="*/ 153 h 437"/>
                <a:gd name="T66" fmla="*/ 221 w 379"/>
                <a:gd name="T67" fmla="*/ 150 h 437"/>
                <a:gd name="T68" fmla="*/ 250 w 379"/>
                <a:gd name="T69" fmla="*/ 147 h 437"/>
                <a:gd name="T70" fmla="*/ 273 w 379"/>
                <a:gd name="T71" fmla="*/ 173 h 437"/>
                <a:gd name="T72" fmla="*/ 279 w 379"/>
                <a:gd name="T73" fmla="*/ 203 h 437"/>
                <a:gd name="T74" fmla="*/ 246 w 379"/>
                <a:gd name="T75" fmla="*/ 192 h 437"/>
                <a:gd name="T76" fmla="*/ 218 w 379"/>
                <a:gd name="T77" fmla="*/ 185 h 437"/>
                <a:gd name="T78" fmla="*/ 192 w 379"/>
                <a:gd name="T79" fmla="*/ 195 h 437"/>
                <a:gd name="T80" fmla="*/ 186 w 379"/>
                <a:gd name="T81" fmla="*/ 209 h 437"/>
                <a:gd name="T82" fmla="*/ 192 w 379"/>
                <a:gd name="T83" fmla="*/ 233 h 437"/>
                <a:gd name="T84" fmla="*/ 220 w 379"/>
                <a:gd name="T85" fmla="*/ 272 h 437"/>
                <a:gd name="T86" fmla="*/ 225 w 379"/>
                <a:gd name="T87" fmla="*/ 296 h 437"/>
                <a:gd name="T88" fmla="*/ 215 w 379"/>
                <a:gd name="T89" fmla="*/ 322 h 437"/>
                <a:gd name="T90" fmla="*/ 205 w 379"/>
                <a:gd name="T91" fmla="*/ 345 h 437"/>
                <a:gd name="T92" fmla="*/ 210 w 379"/>
                <a:gd name="T93" fmla="*/ 356 h 437"/>
                <a:gd name="T94" fmla="*/ 236 w 379"/>
                <a:gd name="T95" fmla="*/ 368 h 437"/>
                <a:gd name="T96" fmla="*/ 252 w 379"/>
                <a:gd name="T97" fmla="*/ 400 h 437"/>
                <a:gd name="T98" fmla="*/ 239 w 379"/>
                <a:gd name="T99" fmla="*/ 429 h 437"/>
                <a:gd name="T100" fmla="*/ 221 w 379"/>
                <a:gd name="T101" fmla="*/ 421 h 437"/>
                <a:gd name="T102" fmla="*/ 202 w 379"/>
                <a:gd name="T103" fmla="*/ 417 h 437"/>
                <a:gd name="T104" fmla="*/ 177 w 379"/>
                <a:gd name="T105" fmla="*/ 400 h 437"/>
                <a:gd name="T106" fmla="*/ 153 w 379"/>
                <a:gd name="T107" fmla="*/ 356 h 437"/>
                <a:gd name="T108" fmla="*/ 137 w 379"/>
                <a:gd name="T109" fmla="*/ 304 h 437"/>
                <a:gd name="T110" fmla="*/ 114 w 379"/>
                <a:gd name="T111" fmla="*/ 263 h 437"/>
                <a:gd name="T112" fmla="*/ 97 w 379"/>
                <a:gd name="T113" fmla="*/ 259 h 437"/>
                <a:gd name="T114" fmla="*/ 105 w 379"/>
                <a:gd name="T115" fmla="*/ 381 h 437"/>
                <a:gd name="T116" fmla="*/ 93 w 379"/>
                <a:gd name="T117" fmla="*/ 404 h 437"/>
                <a:gd name="T118" fmla="*/ 57 w 379"/>
                <a:gd name="T119" fmla="*/ 426 h 437"/>
                <a:gd name="T120" fmla="*/ 59 w 379"/>
                <a:gd name="T121" fmla="*/ 437 h 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79" h="437">
                  <a:moveTo>
                    <a:pt x="59" y="437"/>
                  </a:moveTo>
                  <a:lnTo>
                    <a:pt x="33" y="437"/>
                  </a:lnTo>
                  <a:lnTo>
                    <a:pt x="34" y="430"/>
                  </a:lnTo>
                  <a:lnTo>
                    <a:pt x="37" y="419"/>
                  </a:lnTo>
                  <a:lnTo>
                    <a:pt x="38" y="415"/>
                  </a:lnTo>
                  <a:lnTo>
                    <a:pt x="41" y="410"/>
                  </a:lnTo>
                  <a:lnTo>
                    <a:pt x="44" y="408"/>
                  </a:lnTo>
                  <a:lnTo>
                    <a:pt x="46" y="407"/>
                  </a:lnTo>
                  <a:lnTo>
                    <a:pt x="46" y="320"/>
                  </a:lnTo>
                  <a:lnTo>
                    <a:pt x="38" y="317"/>
                  </a:lnTo>
                  <a:lnTo>
                    <a:pt x="32" y="314"/>
                  </a:lnTo>
                  <a:lnTo>
                    <a:pt x="24" y="311"/>
                  </a:lnTo>
                  <a:lnTo>
                    <a:pt x="18" y="307"/>
                  </a:lnTo>
                  <a:lnTo>
                    <a:pt x="12" y="303"/>
                  </a:lnTo>
                  <a:lnTo>
                    <a:pt x="7" y="299"/>
                  </a:lnTo>
                  <a:lnTo>
                    <a:pt x="2" y="294"/>
                  </a:lnTo>
                  <a:lnTo>
                    <a:pt x="0" y="290"/>
                  </a:lnTo>
                  <a:lnTo>
                    <a:pt x="5" y="284"/>
                  </a:lnTo>
                  <a:lnTo>
                    <a:pt x="11" y="278"/>
                  </a:lnTo>
                  <a:lnTo>
                    <a:pt x="15" y="270"/>
                  </a:lnTo>
                  <a:lnTo>
                    <a:pt x="19" y="264"/>
                  </a:lnTo>
                  <a:lnTo>
                    <a:pt x="24" y="250"/>
                  </a:lnTo>
                  <a:lnTo>
                    <a:pt x="28" y="236"/>
                  </a:lnTo>
                  <a:lnTo>
                    <a:pt x="31" y="221"/>
                  </a:lnTo>
                  <a:lnTo>
                    <a:pt x="32" y="204"/>
                  </a:lnTo>
                  <a:lnTo>
                    <a:pt x="33" y="189"/>
                  </a:lnTo>
                  <a:lnTo>
                    <a:pt x="33" y="173"/>
                  </a:lnTo>
                  <a:lnTo>
                    <a:pt x="39" y="172"/>
                  </a:lnTo>
                  <a:lnTo>
                    <a:pt x="45" y="170"/>
                  </a:lnTo>
                  <a:lnTo>
                    <a:pt x="50" y="168"/>
                  </a:lnTo>
                  <a:lnTo>
                    <a:pt x="54" y="164"/>
                  </a:lnTo>
                  <a:lnTo>
                    <a:pt x="57" y="159"/>
                  </a:lnTo>
                  <a:lnTo>
                    <a:pt x="59" y="154"/>
                  </a:lnTo>
                  <a:lnTo>
                    <a:pt x="61" y="149"/>
                  </a:lnTo>
                  <a:lnTo>
                    <a:pt x="63" y="143"/>
                  </a:lnTo>
                  <a:lnTo>
                    <a:pt x="65" y="130"/>
                  </a:lnTo>
                  <a:lnTo>
                    <a:pt x="66" y="115"/>
                  </a:lnTo>
                  <a:lnTo>
                    <a:pt x="69" y="100"/>
                  </a:lnTo>
                  <a:lnTo>
                    <a:pt x="72" y="86"/>
                  </a:lnTo>
                  <a:lnTo>
                    <a:pt x="76" y="78"/>
                  </a:lnTo>
                  <a:lnTo>
                    <a:pt x="78" y="71"/>
                  </a:lnTo>
                  <a:lnTo>
                    <a:pt x="81" y="64"/>
                  </a:lnTo>
                  <a:lnTo>
                    <a:pt x="86" y="57"/>
                  </a:lnTo>
                  <a:lnTo>
                    <a:pt x="90" y="51"/>
                  </a:lnTo>
                  <a:lnTo>
                    <a:pt x="95" y="44"/>
                  </a:lnTo>
                  <a:lnTo>
                    <a:pt x="101" y="39"/>
                  </a:lnTo>
                  <a:lnTo>
                    <a:pt x="108" y="35"/>
                  </a:lnTo>
                  <a:lnTo>
                    <a:pt x="115" y="31"/>
                  </a:lnTo>
                  <a:lnTo>
                    <a:pt x="123" y="29"/>
                  </a:lnTo>
                  <a:lnTo>
                    <a:pt x="132" y="27"/>
                  </a:lnTo>
                  <a:lnTo>
                    <a:pt x="142" y="25"/>
                  </a:lnTo>
                  <a:lnTo>
                    <a:pt x="153" y="25"/>
                  </a:lnTo>
                  <a:lnTo>
                    <a:pt x="165" y="26"/>
                  </a:lnTo>
                  <a:lnTo>
                    <a:pt x="178" y="28"/>
                  </a:lnTo>
                  <a:lnTo>
                    <a:pt x="192" y="30"/>
                  </a:lnTo>
                  <a:lnTo>
                    <a:pt x="217" y="38"/>
                  </a:lnTo>
                  <a:lnTo>
                    <a:pt x="237" y="44"/>
                  </a:lnTo>
                  <a:lnTo>
                    <a:pt x="246" y="46"/>
                  </a:lnTo>
                  <a:lnTo>
                    <a:pt x="254" y="47"/>
                  </a:lnTo>
                  <a:lnTo>
                    <a:pt x="262" y="48"/>
                  </a:lnTo>
                  <a:lnTo>
                    <a:pt x="272" y="50"/>
                  </a:lnTo>
                  <a:lnTo>
                    <a:pt x="283" y="48"/>
                  </a:lnTo>
                  <a:lnTo>
                    <a:pt x="294" y="47"/>
                  </a:lnTo>
                  <a:lnTo>
                    <a:pt x="303" y="45"/>
                  </a:lnTo>
                  <a:lnTo>
                    <a:pt x="311" y="42"/>
                  </a:lnTo>
                  <a:lnTo>
                    <a:pt x="317" y="39"/>
                  </a:lnTo>
                  <a:lnTo>
                    <a:pt x="324" y="35"/>
                  </a:lnTo>
                  <a:lnTo>
                    <a:pt x="329" y="31"/>
                  </a:lnTo>
                  <a:lnTo>
                    <a:pt x="334" y="27"/>
                  </a:lnTo>
                  <a:lnTo>
                    <a:pt x="343" y="18"/>
                  </a:lnTo>
                  <a:lnTo>
                    <a:pt x="351" y="10"/>
                  </a:lnTo>
                  <a:lnTo>
                    <a:pt x="356" y="7"/>
                  </a:lnTo>
                  <a:lnTo>
                    <a:pt x="360" y="4"/>
                  </a:lnTo>
                  <a:lnTo>
                    <a:pt x="366" y="2"/>
                  </a:lnTo>
                  <a:lnTo>
                    <a:pt x="371" y="0"/>
                  </a:lnTo>
                  <a:lnTo>
                    <a:pt x="374" y="9"/>
                  </a:lnTo>
                  <a:lnTo>
                    <a:pt x="379" y="18"/>
                  </a:lnTo>
                  <a:lnTo>
                    <a:pt x="378" y="23"/>
                  </a:lnTo>
                  <a:lnTo>
                    <a:pt x="375" y="29"/>
                  </a:lnTo>
                  <a:lnTo>
                    <a:pt x="372" y="35"/>
                  </a:lnTo>
                  <a:lnTo>
                    <a:pt x="369" y="41"/>
                  </a:lnTo>
                  <a:lnTo>
                    <a:pt x="358" y="55"/>
                  </a:lnTo>
                  <a:lnTo>
                    <a:pt x="344" y="68"/>
                  </a:lnTo>
                  <a:lnTo>
                    <a:pt x="329" y="80"/>
                  </a:lnTo>
                  <a:lnTo>
                    <a:pt x="314" y="89"/>
                  </a:lnTo>
                  <a:lnTo>
                    <a:pt x="306" y="93"/>
                  </a:lnTo>
                  <a:lnTo>
                    <a:pt x="299" y="96"/>
                  </a:lnTo>
                  <a:lnTo>
                    <a:pt x="292" y="97"/>
                  </a:lnTo>
                  <a:lnTo>
                    <a:pt x="285" y="98"/>
                  </a:lnTo>
                  <a:lnTo>
                    <a:pt x="280" y="98"/>
                  </a:lnTo>
                  <a:lnTo>
                    <a:pt x="276" y="96"/>
                  </a:lnTo>
                  <a:lnTo>
                    <a:pt x="271" y="94"/>
                  </a:lnTo>
                  <a:lnTo>
                    <a:pt x="266" y="91"/>
                  </a:lnTo>
                  <a:lnTo>
                    <a:pt x="257" y="85"/>
                  </a:lnTo>
                  <a:lnTo>
                    <a:pt x="248" y="77"/>
                  </a:lnTo>
                  <a:lnTo>
                    <a:pt x="238" y="69"/>
                  </a:lnTo>
                  <a:lnTo>
                    <a:pt x="228" y="62"/>
                  </a:lnTo>
                  <a:lnTo>
                    <a:pt x="223" y="60"/>
                  </a:lnTo>
                  <a:lnTo>
                    <a:pt x="217" y="57"/>
                  </a:lnTo>
                  <a:lnTo>
                    <a:pt x="212" y="56"/>
                  </a:lnTo>
                  <a:lnTo>
                    <a:pt x="205" y="56"/>
                  </a:lnTo>
                  <a:lnTo>
                    <a:pt x="199" y="56"/>
                  </a:lnTo>
                  <a:lnTo>
                    <a:pt x="190" y="56"/>
                  </a:lnTo>
                  <a:lnTo>
                    <a:pt x="177" y="56"/>
                  </a:lnTo>
                  <a:lnTo>
                    <a:pt x="159" y="56"/>
                  </a:lnTo>
                  <a:lnTo>
                    <a:pt x="151" y="56"/>
                  </a:lnTo>
                  <a:lnTo>
                    <a:pt x="145" y="58"/>
                  </a:lnTo>
                  <a:lnTo>
                    <a:pt x="138" y="61"/>
                  </a:lnTo>
                  <a:lnTo>
                    <a:pt x="132" y="64"/>
                  </a:lnTo>
                  <a:lnTo>
                    <a:pt x="125" y="69"/>
                  </a:lnTo>
                  <a:lnTo>
                    <a:pt x="120" y="74"/>
                  </a:lnTo>
                  <a:lnTo>
                    <a:pt x="114" y="79"/>
                  </a:lnTo>
                  <a:lnTo>
                    <a:pt x="109" y="85"/>
                  </a:lnTo>
                  <a:lnTo>
                    <a:pt x="92" y="110"/>
                  </a:lnTo>
                  <a:lnTo>
                    <a:pt x="79" y="129"/>
                  </a:lnTo>
                  <a:lnTo>
                    <a:pt x="79" y="161"/>
                  </a:lnTo>
                  <a:lnTo>
                    <a:pt x="91" y="161"/>
                  </a:lnTo>
                  <a:lnTo>
                    <a:pt x="102" y="163"/>
                  </a:lnTo>
                  <a:lnTo>
                    <a:pt x="111" y="165"/>
                  </a:lnTo>
                  <a:lnTo>
                    <a:pt x="119" y="169"/>
                  </a:lnTo>
                  <a:lnTo>
                    <a:pt x="124" y="173"/>
                  </a:lnTo>
                  <a:lnTo>
                    <a:pt x="128" y="178"/>
                  </a:lnTo>
                  <a:lnTo>
                    <a:pt x="132" y="184"/>
                  </a:lnTo>
                  <a:lnTo>
                    <a:pt x="133" y="191"/>
                  </a:lnTo>
                  <a:lnTo>
                    <a:pt x="139" y="186"/>
                  </a:lnTo>
                  <a:lnTo>
                    <a:pt x="145" y="180"/>
                  </a:lnTo>
                  <a:lnTo>
                    <a:pt x="150" y="174"/>
                  </a:lnTo>
                  <a:lnTo>
                    <a:pt x="155" y="168"/>
                  </a:lnTo>
                  <a:lnTo>
                    <a:pt x="159" y="163"/>
                  </a:lnTo>
                  <a:lnTo>
                    <a:pt x="164" y="157"/>
                  </a:lnTo>
                  <a:lnTo>
                    <a:pt x="168" y="155"/>
                  </a:lnTo>
                  <a:lnTo>
                    <a:pt x="172" y="153"/>
                  </a:lnTo>
                  <a:lnTo>
                    <a:pt x="184" y="150"/>
                  </a:lnTo>
                  <a:lnTo>
                    <a:pt x="196" y="149"/>
                  </a:lnTo>
                  <a:lnTo>
                    <a:pt x="209" y="149"/>
                  </a:lnTo>
                  <a:lnTo>
                    <a:pt x="221" y="150"/>
                  </a:lnTo>
                  <a:lnTo>
                    <a:pt x="232" y="150"/>
                  </a:lnTo>
                  <a:lnTo>
                    <a:pt x="242" y="149"/>
                  </a:lnTo>
                  <a:lnTo>
                    <a:pt x="246" y="148"/>
                  </a:lnTo>
                  <a:lnTo>
                    <a:pt x="250" y="147"/>
                  </a:lnTo>
                  <a:lnTo>
                    <a:pt x="255" y="144"/>
                  </a:lnTo>
                  <a:lnTo>
                    <a:pt x="259" y="141"/>
                  </a:lnTo>
                  <a:lnTo>
                    <a:pt x="268" y="158"/>
                  </a:lnTo>
                  <a:lnTo>
                    <a:pt x="273" y="173"/>
                  </a:lnTo>
                  <a:lnTo>
                    <a:pt x="276" y="179"/>
                  </a:lnTo>
                  <a:lnTo>
                    <a:pt x="278" y="187"/>
                  </a:lnTo>
                  <a:lnTo>
                    <a:pt x="278" y="194"/>
                  </a:lnTo>
                  <a:lnTo>
                    <a:pt x="279" y="203"/>
                  </a:lnTo>
                  <a:lnTo>
                    <a:pt x="268" y="200"/>
                  </a:lnTo>
                  <a:lnTo>
                    <a:pt x="259" y="198"/>
                  </a:lnTo>
                  <a:lnTo>
                    <a:pt x="252" y="195"/>
                  </a:lnTo>
                  <a:lnTo>
                    <a:pt x="246" y="192"/>
                  </a:lnTo>
                  <a:lnTo>
                    <a:pt x="240" y="189"/>
                  </a:lnTo>
                  <a:lnTo>
                    <a:pt x="235" y="187"/>
                  </a:lnTo>
                  <a:lnTo>
                    <a:pt x="227" y="185"/>
                  </a:lnTo>
                  <a:lnTo>
                    <a:pt x="218" y="185"/>
                  </a:lnTo>
                  <a:lnTo>
                    <a:pt x="210" y="186"/>
                  </a:lnTo>
                  <a:lnTo>
                    <a:pt x="202" y="188"/>
                  </a:lnTo>
                  <a:lnTo>
                    <a:pt x="196" y="191"/>
                  </a:lnTo>
                  <a:lnTo>
                    <a:pt x="192" y="195"/>
                  </a:lnTo>
                  <a:lnTo>
                    <a:pt x="189" y="199"/>
                  </a:lnTo>
                  <a:lnTo>
                    <a:pt x="187" y="203"/>
                  </a:lnTo>
                  <a:lnTo>
                    <a:pt x="186" y="206"/>
                  </a:lnTo>
                  <a:lnTo>
                    <a:pt x="186" y="209"/>
                  </a:lnTo>
                  <a:lnTo>
                    <a:pt x="186" y="215"/>
                  </a:lnTo>
                  <a:lnTo>
                    <a:pt x="188" y="223"/>
                  </a:lnTo>
                  <a:lnTo>
                    <a:pt x="189" y="228"/>
                  </a:lnTo>
                  <a:lnTo>
                    <a:pt x="192" y="233"/>
                  </a:lnTo>
                  <a:lnTo>
                    <a:pt x="198" y="243"/>
                  </a:lnTo>
                  <a:lnTo>
                    <a:pt x="205" y="252"/>
                  </a:lnTo>
                  <a:lnTo>
                    <a:pt x="213" y="261"/>
                  </a:lnTo>
                  <a:lnTo>
                    <a:pt x="220" y="272"/>
                  </a:lnTo>
                  <a:lnTo>
                    <a:pt x="222" y="277"/>
                  </a:lnTo>
                  <a:lnTo>
                    <a:pt x="224" y="283"/>
                  </a:lnTo>
                  <a:lnTo>
                    <a:pt x="225" y="289"/>
                  </a:lnTo>
                  <a:lnTo>
                    <a:pt x="225" y="296"/>
                  </a:lnTo>
                  <a:lnTo>
                    <a:pt x="225" y="302"/>
                  </a:lnTo>
                  <a:lnTo>
                    <a:pt x="222" y="309"/>
                  </a:lnTo>
                  <a:lnTo>
                    <a:pt x="220" y="316"/>
                  </a:lnTo>
                  <a:lnTo>
                    <a:pt x="215" y="322"/>
                  </a:lnTo>
                  <a:lnTo>
                    <a:pt x="212" y="329"/>
                  </a:lnTo>
                  <a:lnTo>
                    <a:pt x="209" y="335"/>
                  </a:lnTo>
                  <a:lnTo>
                    <a:pt x="206" y="340"/>
                  </a:lnTo>
                  <a:lnTo>
                    <a:pt x="205" y="345"/>
                  </a:lnTo>
                  <a:lnTo>
                    <a:pt x="205" y="348"/>
                  </a:lnTo>
                  <a:lnTo>
                    <a:pt x="206" y="351"/>
                  </a:lnTo>
                  <a:lnTo>
                    <a:pt x="209" y="354"/>
                  </a:lnTo>
                  <a:lnTo>
                    <a:pt x="210" y="356"/>
                  </a:lnTo>
                  <a:lnTo>
                    <a:pt x="215" y="361"/>
                  </a:lnTo>
                  <a:lnTo>
                    <a:pt x="222" y="364"/>
                  </a:lnTo>
                  <a:lnTo>
                    <a:pt x="228" y="366"/>
                  </a:lnTo>
                  <a:lnTo>
                    <a:pt x="236" y="368"/>
                  </a:lnTo>
                  <a:lnTo>
                    <a:pt x="244" y="369"/>
                  </a:lnTo>
                  <a:lnTo>
                    <a:pt x="252" y="369"/>
                  </a:lnTo>
                  <a:lnTo>
                    <a:pt x="252" y="390"/>
                  </a:lnTo>
                  <a:lnTo>
                    <a:pt x="252" y="400"/>
                  </a:lnTo>
                  <a:lnTo>
                    <a:pt x="252" y="411"/>
                  </a:lnTo>
                  <a:lnTo>
                    <a:pt x="252" y="431"/>
                  </a:lnTo>
                  <a:lnTo>
                    <a:pt x="245" y="430"/>
                  </a:lnTo>
                  <a:lnTo>
                    <a:pt x="239" y="429"/>
                  </a:lnTo>
                  <a:lnTo>
                    <a:pt x="234" y="427"/>
                  </a:lnTo>
                  <a:lnTo>
                    <a:pt x="229" y="425"/>
                  </a:lnTo>
                  <a:lnTo>
                    <a:pt x="225" y="423"/>
                  </a:lnTo>
                  <a:lnTo>
                    <a:pt x="221" y="421"/>
                  </a:lnTo>
                  <a:lnTo>
                    <a:pt x="217" y="419"/>
                  </a:lnTo>
                  <a:lnTo>
                    <a:pt x="212" y="419"/>
                  </a:lnTo>
                  <a:lnTo>
                    <a:pt x="207" y="418"/>
                  </a:lnTo>
                  <a:lnTo>
                    <a:pt x="202" y="417"/>
                  </a:lnTo>
                  <a:lnTo>
                    <a:pt x="198" y="416"/>
                  </a:lnTo>
                  <a:lnTo>
                    <a:pt x="193" y="414"/>
                  </a:lnTo>
                  <a:lnTo>
                    <a:pt x="186" y="408"/>
                  </a:lnTo>
                  <a:lnTo>
                    <a:pt x="177" y="400"/>
                  </a:lnTo>
                  <a:lnTo>
                    <a:pt x="170" y="391"/>
                  </a:lnTo>
                  <a:lnTo>
                    <a:pt x="164" y="379"/>
                  </a:lnTo>
                  <a:lnTo>
                    <a:pt x="158" y="368"/>
                  </a:lnTo>
                  <a:lnTo>
                    <a:pt x="153" y="356"/>
                  </a:lnTo>
                  <a:lnTo>
                    <a:pt x="148" y="343"/>
                  </a:lnTo>
                  <a:lnTo>
                    <a:pt x="144" y="330"/>
                  </a:lnTo>
                  <a:lnTo>
                    <a:pt x="140" y="317"/>
                  </a:lnTo>
                  <a:lnTo>
                    <a:pt x="137" y="304"/>
                  </a:lnTo>
                  <a:lnTo>
                    <a:pt x="134" y="282"/>
                  </a:lnTo>
                  <a:lnTo>
                    <a:pt x="133" y="264"/>
                  </a:lnTo>
                  <a:lnTo>
                    <a:pt x="122" y="264"/>
                  </a:lnTo>
                  <a:lnTo>
                    <a:pt x="114" y="263"/>
                  </a:lnTo>
                  <a:lnTo>
                    <a:pt x="109" y="261"/>
                  </a:lnTo>
                  <a:lnTo>
                    <a:pt x="104" y="260"/>
                  </a:lnTo>
                  <a:lnTo>
                    <a:pt x="101" y="259"/>
                  </a:lnTo>
                  <a:lnTo>
                    <a:pt x="97" y="259"/>
                  </a:lnTo>
                  <a:lnTo>
                    <a:pt x="92" y="261"/>
                  </a:lnTo>
                  <a:lnTo>
                    <a:pt x="86" y="264"/>
                  </a:lnTo>
                  <a:lnTo>
                    <a:pt x="86" y="296"/>
                  </a:lnTo>
                  <a:lnTo>
                    <a:pt x="105" y="381"/>
                  </a:lnTo>
                  <a:lnTo>
                    <a:pt x="104" y="389"/>
                  </a:lnTo>
                  <a:lnTo>
                    <a:pt x="101" y="394"/>
                  </a:lnTo>
                  <a:lnTo>
                    <a:pt x="98" y="399"/>
                  </a:lnTo>
                  <a:lnTo>
                    <a:pt x="93" y="404"/>
                  </a:lnTo>
                  <a:lnTo>
                    <a:pt x="83" y="411"/>
                  </a:lnTo>
                  <a:lnTo>
                    <a:pt x="72" y="416"/>
                  </a:lnTo>
                  <a:lnTo>
                    <a:pt x="64" y="421"/>
                  </a:lnTo>
                  <a:lnTo>
                    <a:pt x="57" y="426"/>
                  </a:lnTo>
                  <a:lnTo>
                    <a:pt x="56" y="428"/>
                  </a:lnTo>
                  <a:lnTo>
                    <a:pt x="55" y="431"/>
                  </a:lnTo>
                  <a:lnTo>
                    <a:pt x="56" y="434"/>
                  </a:lnTo>
                  <a:lnTo>
                    <a:pt x="59" y="437"/>
                  </a:lnTo>
                </a:path>
              </a:pathLst>
            </a:custGeom>
            <a:grpFill/>
            <a:ln w="9525" cap="flat" cmpd="sng">
              <a:noFill/>
              <a:prstDash val="solid"/>
              <a:round/>
              <a:headEnd type="none" w="med" len="med"/>
              <a:tailEnd type="none" w="med" len="med"/>
            </a:ln>
            <a:effectLst/>
          </p:spPr>
          <p:txBody>
            <a:bodyPr/>
            <a:lstStyle/>
            <a:p>
              <a:endParaRPr lang="en-US" sz="2178"/>
            </a:p>
          </p:txBody>
        </p:sp>
        <p:sp>
          <p:nvSpPr>
            <p:cNvPr id="251" name="Freeform 339">
              <a:extLst>
                <a:ext uri="{FF2B5EF4-FFF2-40B4-BE49-F238E27FC236}">
                  <a16:creationId xmlns:a16="http://schemas.microsoft.com/office/drawing/2014/main" id="{8B357433-3DC0-47EF-A73A-5C6DAB2ABD73}"/>
                </a:ext>
              </a:extLst>
            </p:cNvPr>
            <p:cNvSpPr>
              <a:spLocks/>
            </p:cNvSpPr>
            <p:nvPr>
              <p:custDataLst>
                <p:tags r:id="rId242"/>
              </p:custDataLst>
            </p:nvPr>
          </p:nvSpPr>
          <p:spPr bwMode="auto">
            <a:xfrm>
              <a:off x="6638925" y="3838575"/>
              <a:ext cx="250825" cy="95250"/>
            </a:xfrm>
            <a:custGeom>
              <a:avLst/>
              <a:gdLst>
                <a:gd name="T0" fmla="*/ 11 w 578"/>
                <a:gd name="T1" fmla="*/ 50 h 184"/>
                <a:gd name="T2" fmla="*/ 24 w 578"/>
                <a:gd name="T3" fmla="*/ 32 h 184"/>
                <a:gd name="T4" fmla="*/ 41 w 578"/>
                <a:gd name="T5" fmla="*/ 7 h 184"/>
                <a:gd name="T6" fmla="*/ 54 w 578"/>
                <a:gd name="T7" fmla="*/ 0 h 184"/>
                <a:gd name="T8" fmla="*/ 79 w 578"/>
                <a:gd name="T9" fmla="*/ 2 h 184"/>
                <a:gd name="T10" fmla="*/ 95 w 578"/>
                <a:gd name="T11" fmla="*/ 2 h 184"/>
                <a:gd name="T12" fmla="*/ 101 w 578"/>
                <a:gd name="T13" fmla="*/ 5 h 184"/>
                <a:gd name="T14" fmla="*/ 115 w 578"/>
                <a:gd name="T15" fmla="*/ 15 h 184"/>
                <a:gd name="T16" fmla="*/ 147 w 578"/>
                <a:gd name="T17" fmla="*/ 27 h 184"/>
                <a:gd name="T18" fmla="*/ 168 w 578"/>
                <a:gd name="T19" fmla="*/ 37 h 184"/>
                <a:gd name="T20" fmla="*/ 178 w 578"/>
                <a:gd name="T21" fmla="*/ 53 h 184"/>
                <a:gd name="T22" fmla="*/ 192 w 578"/>
                <a:gd name="T23" fmla="*/ 61 h 184"/>
                <a:gd name="T24" fmla="*/ 231 w 578"/>
                <a:gd name="T25" fmla="*/ 60 h 184"/>
                <a:gd name="T26" fmla="*/ 277 w 578"/>
                <a:gd name="T27" fmla="*/ 51 h 184"/>
                <a:gd name="T28" fmla="*/ 299 w 578"/>
                <a:gd name="T29" fmla="*/ 39 h 184"/>
                <a:gd name="T30" fmla="*/ 314 w 578"/>
                <a:gd name="T31" fmla="*/ 34 h 184"/>
                <a:gd name="T32" fmla="*/ 327 w 578"/>
                <a:gd name="T33" fmla="*/ 35 h 184"/>
                <a:gd name="T34" fmla="*/ 339 w 578"/>
                <a:gd name="T35" fmla="*/ 31 h 184"/>
                <a:gd name="T36" fmla="*/ 366 w 578"/>
                <a:gd name="T37" fmla="*/ 34 h 184"/>
                <a:gd name="T38" fmla="*/ 399 w 578"/>
                <a:gd name="T39" fmla="*/ 59 h 184"/>
                <a:gd name="T40" fmla="*/ 428 w 578"/>
                <a:gd name="T41" fmla="*/ 89 h 184"/>
                <a:gd name="T42" fmla="*/ 456 w 578"/>
                <a:gd name="T43" fmla="*/ 105 h 184"/>
                <a:gd name="T44" fmla="*/ 479 w 578"/>
                <a:gd name="T45" fmla="*/ 107 h 184"/>
                <a:gd name="T46" fmla="*/ 493 w 578"/>
                <a:gd name="T47" fmla="*/ 108 h 184"/>
                <a:gd name="T48" fmla="*/ 505 w 578"/>
                <a:gd name="T49" fmla="*/ 125 h 184"/>
                <a:gd name="T50" fmla="*/ 522 w 578"/>
                <a:gd name="T51" fmla="*/ 140 h 184"/>
                <a:gd name="T52" fmla="*/ 534 w 578"/>
                <a:gd name="T53" fmla="*/ 139 h 184"/>
                <a:gd name="T54" fmla="*/ 546 w 578"/>
                <a:gd name="T55" fmla="*/ 128 h 184"/>
                <a:gd name="T56" fmla="*/ 558 w 578"/>
                <a:gd name="T57" fmla="*/ 134 h 184"/>
                <a:gd name="T58" fmla="*/ 571 w 578"/>
                <a:gd name="T59" fmla="*/ 145 h 184"/>
                <a:gd name="T60" fmla="*/ 578 w 578"/>
                <a:gd name="T61" fmla="*/ 160 h 184"/>
                <a:gd name="T62" fmla="*/ 575 w 578"/>
                <a:gd name="T63" fmla="*/ 173 h 184"/>
                <a:gd name="T64" fmla="*/ 567 w 578"/>
                <a:gd name="T65" fmla="*/ 182 h 184"/>
                <a:gd name="T66" fmla="*/ 551 w 578"/>
                <a:gd name="T67" fmla="*/ 178 h 184"/>
                <a:gd name="T68" fmla="*/ 526 w 578"/>
                <a:gd name="T69" fmla="*/ 170 h 184"/>
                <a:gd name="T70" fmla="*/ 491 w 578"/>
                <a:gd name="T71" fmla="*/ 172 h 184"/>
                <a:gd name="T72" fmla="*/ 462 w 578"/>
                <a:gd name="T73" fmla="*/ 170 h 184"/>
                <a:gd name="T74" fmla="*/ 451 w 578"/>
                <a:gd name="T75" fmla="*/ 160 h 184"/>
                <a:gd name="T76" fmla="*/ 438 w 578"/>
                <a:gd name="T77" fmla="*/ 154 h 184"/>
                <a:gd name="T78" fmla="*/ 426 w 578"/>
                <a:gd name="T79" fmla="*/ 160 h 184"/>
                <a:gd name="T80" fmla="*/ 416 w 578"/>
                <a:gd name="T81" fmla="*/ 170 h 184"/>
                <a:gd name="T82" fmla="*/ 398 w 578"/>
                <a:gd name="T83" fmla="*/ 171 h 184"/>
                <a:gd name="T84" fmla="*/ 328 w 578"/>
                <a:gd name="T85" fmla="*/ 153 h 184"/>
                <a:gd name="T86" fmla="*/ 277 w 578"/>
                <a:gd name="T87" fmla="*/ 132 h 184"/>
                <a:gd name="T88" fmla="*/ 266 w 578"/>
                <a:gd name="T89" fmla="*/ 123 h 184"/>
                <a:gd name="T90" fmla="*/ 230 w 578"/>
                <a:gd name="T91" fmla="*/ 119 h 184"/>
                <a:gd name="T92" fmla="*/ 201 w 578"/>
                <a:gd name="T93" fmla="*/ 113 h 184"/>
                <a:gd name="T94" fmla="*/ 168 w 578"/>
                <a:gd name="T95" fmla="*/ 111 h 184"/>
                <a:gd name="T96" fmla="*/ 146 w 578"/>
                <a:gd name="T97" fmla="*/ 111 h 184"/>
                <a:gd name="T98" fmla="*/ 124 w 578"/>
                <a:gd name="T99" fmla="*/ 105 h 184"/>
                <a:gd name="T100" fmla="*/ 120 w 578"/>
                <a:gd name="T101" fmla="*/ 99 h 184"/>
                <a:gd name="T102" fmla="*/ 69 w 578"/>
                <a:gd name="T103" fmla="*/ 97 h 184"/>
                <a:gd name="T104" fmla="*/ 46 w 578"/>
                <a:gd name="T105" fmla="*/ 88 h 184"/>
                <a:gd name="T106" fmla="*/ 0 w 578"/>
                <a:gd name="T107" fmla="*/ 55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78" h="184">
                  <a:moveTo>
                    <a:pt x="0" y="55"/>
                  </a:moveTo>
                  <a:lnTo>
                    <a:pt x="6" y="53"/>
                  </a:lnTo>
                  <a:lnTo>
                    <a:pt x="11" y="50"/>
                  </a:lnTo>
                  <a:lnTo>
                    <a:pt x="14" y="46"/>
                  </a:lnTo>
                  <a:lnTo>
                    <a:pt x="19" y="42"/>
                  </a:lnTo>
                  <a:lnTo>
                    <a:pt x="24" y="32"/>
                  </a:lnTo>
                  <a:lnTo>
                    <a:pt x="30" y="23"/>
                  </a:lnTo>
                  <a:lnTo>
                    <a:pt x="35" y="14"/>
                  </a:lnTo>
                  <a:lnTo>
                    <a:pt x="41" y="7"/>
                  </a:lnTo>
                  <a:lnTo>
                    <a:pt x="44" y="4"/>
                  </a:lnTo>
                  <a:lnTo>
                    <a:pt x="48" y="2"/>
                  </a:lnTo>
                  <a:lnTo>
                    <a:pt x="54" y="0"/>
                  </a:lnTo>
                  <a:lnTo>
                    <a:pt x="59" y="0"/>
                  </a:lnTo>
                  <a:lnTo>
                    <a:pt x="69" y="1"/>
                  </a:lnTo>
                  <a:lnTo>
                    <a:pt x="79" y="2"/>
                  </a:lnTo>
                  <a:lnTo>
                    <a:pt x="85" y="3"/>
                  </a:lnTo>
                  <a:lnTo>
                    <a:pt x="89" y="3"/>
                  </a:lnTo>
                  <a:lnTo>
                    <a:pt x="95" y="2"/>
                  </a:lnTo>
                  <a:lnTo>
                    <a:pt x="99" y="0"/>
                  </a:lnTo>
                  <a:lnTo>
                    <a:pt x="100" y="2"/>
                  </a:lnTo>
                  <a:lnTo>
                    <a:pt x="101" y="5"/>
                  </a:lnTo>
                  <a:lnTo>
                    <a:pt x="103" y="7"/>
                  </a:lnTo>
                  <a:lnTo>
                    <a:pt x="107" y="10"/>
                  </a:lnTo>
                  <a:lnTo>
                    <a:pt x="115" y="15"/>
                  </a:lnTo>
                  <a:lnTo>
                    <a:pt x="125" y="20"/>
                  </a:lnTo>
                  <a:lnTo>
                    <a:pt x="136" y="24"/>
                  </a:lnTo>
                  <a:lnTo>
                    <a:pt x="147" y="27"/>
                  </a:lnTo>
                  <a:lnTo>
                    <a:pt x="157" y="29"/>
                  </a:lnTo>
                  <a:lnTo>
                    <a:pt x="166" y="30"/>
                  </a:lnTo>
                  <a:lnTo>
                    <a:pt x="168" y="37"/>
                  </a:lnTo>
                  <a:lnTo>
                    <a:pt x="171" y="44"/>
                  </a:lnTo>
                  <a:lnTo>
                    <a:pt x="174" y="49"/>
                  </a:lnTo>
                  <a:lnTo>
                    <a:pt x="178" y="53"/>
                  </a:lnTo>
                  <a:lnTo>
                    <a:pt x="181" y="57"/>
                  </a:lnTo>
                  <a:lnTo>
                    <a:pt x="187" y="59"/>
                  </a:lnTo>
                  <a:lnTo>
                    <a:pt x="192" y="61"/>
                  </a:lnTo>
                  <a:lnTo>
                    <a:pt x="199" y="61"/>
                  </a:lnTo>
                  <a:lnTo>
                    <a:pt x="214" y="61"/>
                  </a:lnTo>
                  <a:lnTo>
                    <a:pt x="231" y="60"/>
                  </a:lnTo>
                  <a:lnTo>
                    <a:pt x="247" y="58"/>
                  </a:lnTo>
                  <a:lnTo>
                    <a:pt x="263" y="55"/>
                  </a:lnTo>
                  <a:lnTo>
                    <a:pt x="277" y="51"/>
                  </a:lnTo>
                  <a:lnTo>
                    <a:pt x="289" y="46"/>
                  </a:lnTo>
                  <a:lnTo>
                    <a:pt x="294" y="43"/>
                  </a:lnTo>
                  <a:lnTo>
                    <a:pt x="299" y="39"/>
                  </a:lnTo>
                  <a:lnTo>
                    <a:pt x="302" y="35"/>
                  </a:lnTo>
                  <a:lnTo>
                    <a:pt x="305" y="30"/>
                  </a:lnTo>
                  <a:lnTo>
                    <a:pt x="314" y="34"/>
                  </a:lnTo>
                  <a:lnTo>
                    <a:pt x="320" y="35"/>
                  </a:lnTo>
                  <a:lnTo>
                    <a:pt x="324" y="36"/>
                  </a:lnTo>
                  <a:lnTo>
                    <a:pt x="327" y="35"/>
                  </a:lnTo>
                  <a:lnTo>
                    <a:pt x="331" y="33"/>
                  </a:lnTo>
                  <a:lnTo>
                    <a:pt x="334" y="32"/>
                  </a:lnTo>
                  <a:lnTo>
                    <a:pt x="339" y="31"/>
                  </a:lnTo>
                  <a:lnTo>
                    <a:pt x="345" y="30"/>
                  </a:lnTo>
                  <a:lnTo>
                    <a:pt x="356" y="31"/>
                  </a:lnTo>
                  <a:lnTo>
                    <a:pt x="366" y="34"/>
                  </a:lnTo>
                  <a:lnTo>
                    <a:pt x="375" y="39"/>
                  </a:lnTo>
                  <a:lnTo>
                    <a:pt x="383" y="45"/>
                  </a:lnTo>
                  <a:lnTo>
                    <a:pt x="399" y="59"/>
                  </a:lnTo>
                  <a:lnTo>
                    <a:pt x="413" y="74"/>
                  </a:lnTo>
                  <a:lnTo>
                    <a:pt x="421" y="82"/>
                  </a:lnTo>
                  <a:lnTo>
                    <a:pt x="428" y="89"/>
                  </a:lnTo>
                  <a:lnTo>
                    <a:pt x="437" y="96"/>
                  </a:lnTo>
                  <a:lnTo>
                    <a:pt x="446" y="101"/>
                  </a:lnTo>
                  <a:lnTo>
                    <a:pt x="456" y="105"/>
                  </a:lnTo>
                  <a:lnTo>
                    <a:pt x="467" y="107"/>
                  </a:lnTo>
                  <a:lnTo>
                    <a:pt x="472" y="107"/>
                  </a:lnTo>
                  <a:lnTo>
                    <a:pt x="479" y="107"/>
                  </a:lnTo>
                  <a:lnTo>
                    <a:pt x="484" y="106"/>
                  </a:lnTo>
                  <a:lnTo>
                    <a:pt x="491" y="105"/>
                  </a:lnTo>
                  <a:lnTo>
                    <a:pt x="493" y="108"/>
                  </a:lnTo>
                  <a:lnTo>
                    <a:pt x="495" y="113"/>
                  </a:lnTo>
                  <a:lnTo>
                    <a:pt x="500" y="119"/>
                  </a:lnTo>
                  <a:lnTo>
                    <a:pt x="505" y="125"/>
                  </a:lnTo>
                  <a:lnTo>
                    <a:pt x="511" y="131"/>
                  </a:lnTo>
                  <a:lnTo>
                    <a:pt x="516" y="136"/>
                  </a:lnTo>
                  <a:lnTo>
                    <a:pt x="522" y="140"/>
                  </a:lnTo>
                  <a:lnTo>
                    <a:pt x="525" y="141"/>
                  </a:lnTo>
                  <a:lnTo>
                    <a:pt x="529" y="141"/>
                  </a:lnTo>
                  <a:lnTo>
                    <a:pt x="534" y="139"/>
                  </a:lnTo>
                  <a:lnTo>
                    <a:pt x="537" y="137"/>
                  </a:lnTo>
                  <a:lnTo>
                    <a:pt x="540" y="134"/>
                  </a:lnTo>
                  <a:lnTo>
                    <a:pt x="546" y="128"/>
                  </a:lnTo>
                  <a:lnTo>
                    <a:pt x="551" y="123"/>
                  </a:lnTo>
                  <a:lnTo>
                    <a:pt x="555" y="129"/>
                  </a:lnTo>
                  <a:lnTo>
                    <a:pt x="558" y="134"/>
                  </a:lnTo>
                  <a:lnTo>
                    <a:pt x="562" y="138"/>
                  </a:lnTo>
                  <a:lnTo>
                    <a:pt x="567" y="141"/>
                  </a:lnTo>
                  <a:lnTo>
                    <a:pt x="571" y="145"/>
                  </a:lnTo>
                  <a:lnTo>
                    <a:pt x="574" y="150"/>
                  </a:lnTo>
                  <a:lnTo>
                    <a:pt x="577" y="154"/>
                  </a:lnTo>
                  <a:lnTo>
                    <a:pt x="578" y="160"/>
                  </a:lnTo>
                  <a:lnTo>
                    <a:pt x="578" y="165"/>
                  </a:lnTo>
                  <a:lnTo>
                    <a:pt x="577" y="169"/>
                  </a:lnTo>
                  <a:lnTo>
                    <a:pt x="575" y="173"/>
                  </a:lnTo>
                  <a:lnTo>
                    <a:pt x="573" y="177"/>
                  </a:lnTo>
                  <a:lnTo>
                    <a:pt x="570" y="180"/>
                  </a:lnTo>
                  <a:lnTo>
                    <a:pt x="567" y="182"/>
                  </a:lnTo>
                  <a:lnTo>
                    <a:pt x="562" y="184"/>
                  </a:lnTo>
                  <a:lnTo>
                    <a:pt x="558" y="184"/>
                  </a:lnTo>
                  <a:lnTo>
                    <a:pt x="551" y="178"/>
                  </a:lnTo>
                  <a:lnTo>
                    <a:pt x="545" y="172"/>
                  </a:lnTo>
                  <a:lnTo>
                    <a:pt x="535" y="171"/>
                  </a:lnTo>
                  <a:lnTo>
                    <a:pt x="526" y="170"/>
                  </a:lnTo>
                  <a:lnTo>
                    <a:pt x="517" y="170"/>
                  </a:lnTo>
                  <a:lnTo>
                    <a:pt x="509" y="170"/>
                  </a:lnTo>
                  <a:lnTo>
                    <a:pt x="491" y="172"/>
                  </a:lnTo>
                  <a:lnTo>
                    <a:pt x="471" y="172"/>
                  </a:lnTo>
                  <a:lnTo>
                    <a:pt x="467" y="172"/>
                  </a:lnTo>
                  <a:lnTo>
                    <a:pt x="462" y="170"/>
                  </a:lnTo>
                  <a:lnTo>
                    <a:pt x="459" y="167"/>
                  </a:lnTo>
                  <a:lnTo>
                    <a:pt x="455" y="163"/>
                  </a:lnTo>
                  <a:lnTo>
                    <a:pt x="451" y="160"/>
                  </a:lnTo>
                  <a:lnTo>
                    <a:pt x="447" y="157"/>
                  </a:lnTo>
                  <a:lnTo>
                    <a:pt x="443" y="155"/>
                  </a:lnTo>
                  <a:lnTo>
                    <a:pt x="438" y="154"/>
                  </a:lnTo>
                  <a:lnTo>
                    <a:pt x="434" y="155"/>
                  </a:lnTo>
                  <a:lnTo>
                    <a:pt x="429" y="157"/>
                  </a:lnTo>
                  <a:lnTo>
                    <a:pt x="426" y="160"/>
                  </a:lnTo>
                  <a:lnTo>
                    <a:pt x="423" y="163"/>
                  </a:lnTo>
                  <a:lnTo>
                    <a:pt x="420" y="167"/>
                  </a:lnTo>
                  <a:lnTo>
                    <a:pt x="416" y="170"/>
                  </a:lnTo>
                  <a:lnTo>
                    <a:pt x="414" y="172"/>
                  </a:lnTo>
                  <a:lnTo>
                    <a:pt x="412" y="172"/>
                  </a:lnTo>
                  <a:lnTo>
                    <a:pt x="398" y="171"/>
                  </a:lnTo>
                  <a:lnTo>
                    <a:pt x="378" y="167"/>
                  </a:lnTo>
                  <a:lnTo>
                    <a:pt x="354" y="160"/>
                  </a:lnTo>
                  <a:lnTo>
                    <a:pt x="328" y="153"/>
                  </a:lnTo>
                  <a:lnTo>
                    <a:pt x="304" y="144"/>
                  </a:lnTo>
                  <a:lnTo>
                    <a:pt x="285" y="136"/>
                  </a:lnTo>
                  <a:lnTo>
                    <a:pt x="277" y="132"/>
                  </a:lnTo>
                  <a:lnTo>
                    <a:pt x="270" y="129"/>
                  </a:lnTo>
                  <a:lnTo>
                    <a:pt x="267" y="126"/>
                  </a:lnTo>
                  <a:lnTo>
                    <a:pt x="266" y="123"/>
                  </a:lnTo>
                  <a:lnTo>
                    <a:pt x="252" y="122"/>
                  </a:lnTo>
                  <a:lnTo>
                    <a:pt x="240" y="121"/>
                  </a:lnTo>
                  <a:lnTo>
                    <a:pt x="230" y="119"/>
                  </a:lnTo>
                  <a:lnTo>
                    <a:pt x="220" y="117"/>
                  </a:lnTo>
                  <a:lnTo>
                    <a:pt x="211" y="115"/>
                  </a:lnTo>
                  <a:lnTo>
                    <a:pt x="201" y="113"/>
                  </a:lnTo>
                  <a:lnTo>
                    <a:pt x="191" y="111"/>
                  </a:lnTo>
                  <a:lnTo>
                    <a:pt x="179" y="111"/>
                  </a:lnTo>
                  <a:lnTo>
                    <a:pt x="168" y="111"/>
                  </a:lnTo>
                  <a:lnTo>
                    <a:pt x="157" y="111"/>
                  </a:lnTo>
                  <a:lnTo>
                    <a:pt x="149" y="111"/>
                  </a:lnTo>
                  <a:lnTo>
                    <a:pt x="146" y="111"/>
                  </a:lnTo>
                  <a:lnTo>
                    <a:pt x="136" y="110"/>
                  </a:lnTo>
                  <a:lnTo>
                    <a:pt x="128" y="107"/>
                  </a:lnTo>
                  <a:lnTo>
                    <a:pt x="124" y="105"/>
                  </a:lnTo>
                  <a:lnTo>
                    <a:pt x="122" y="103"/>
                  </a:lnTo>
                  <a:lnTo>
                    <a:pt x="120" y="101"/>
                  </a:lnTo>
                  <a:lnTo>
                    <a:pt x="120" y="99"/>
                  </a:lnTo>
                  <a:lnTo>
                    <a:pt x="79" y="99"/>
                  </a:lnTo>
                  <a:lnTo>
                    <a:pt x="75" y="98"/>
                  </a:lnTo>
                  <a:lnTo>
                    <a:pt x="69" y="97"/>
                  </a:lnTo>
                  <a:lnTo>
                    <a:pt x="64" y="96"/>
                  </a:lnTo>
                  <a:lnTo>
                    <a:pt x="57" y="94"/>
                  </a:lnTo>
                  <a:lnTo>
                    <a:pt x="46" y="88"/>
                  </a:lnTo>
                  <a:lnTo>
                    <a:pt x="34" y="81"/>
                  </a:lnTo>
                  <a:lnTo>
                    <a:pt x="14" y="67"/>
                  </a:lnTo>
                  <a:lnTo>
                    <a:pt x="0" y="55"/>
                  </a:lnTo>
                </a:path>
              </a:pathLst>
            </a:custGeom>
            <a:grpFill/>
            <a:ln w="9525" cap="flat" cmpd="sng">
              <a:noFill/>
              <a:prstDash val="solid"/>
              <a:round/>
              <a:headEnd type="none" w="med" len="med"/>
              <a:tailEnd type="none" w="med" len="med"/>
            </a:ln>
            <a:effectLst/>
          </p:spPr>
          <p:txBody>
            <a:bodyPr/>
            <a:lstStyle/>
            <a:p>
              <a:endParaRPr lang="en-US" sz="2178"/>
            </a:p>
          </p:txBody>
        </p:sp>
        <p:sp>
          <p:nvSpPr>
            <p:cNvPr id="252" name="Freeform 340">
              <a:extLst>
                <a:ext uri="{FF2B5EF4-FFF2-40B4-BE49-F238E27FC236}">
                  <a16:creationId xmlns:a16="http://schemas.microsoft.com/office/drawing/2014/main" id="{EB46AA5C-2F38-4DB4-973A-E4B05F9E9F1B}"/>
                </a:ext>
              </a:extLst>
            </p:cNvPr>
            <p:cNvSpPr>
              <a:spLocks/>
            </p:cNvSpPr>
            <p:nvPr>
              <p:custDataLst>
                <p:tags r:id="rId243"/>
              </p:custDataLst>
            </p:nvPr>
          </p:nvSpPr>
          <p:spPr bwMode="auto">
            <a:xfrm>
              <a:off x="7319963" y="3695700"/>
              <a:ext cx="214312" cy="252413"/>
            </a:xfrm>
            <a:custGeom>
              <a:avLst/>
              <a:gdLst>
                <a:gd name="T0" fmla="*/ 482 w 491"/>
                <a:gd name="T1" fmla="*/ 479 h 481"/>
                <a:gd name="T2" fmla="*/ 457 w 491"/>
                <a:gd name="T3" fmla="*/ 465 h 481"/>
                <a:gd name="T4" fmla="*/ 422 w 491"/>
                <a:gd name="T5" fmla="*/ 434 h 481"/>
                <a:gd name="T6" fmla="*/ 412 w 491"/>
                <a:gd name="T7" fmla="*/ 417 h 481"/>
                <a:gd name="T8" fmla="*/ 376 w 491"/>
                <a:gd name="T9" fmla="*/ 410 h 481"/>
                <a:gd name="T10" fmla="*/ 360 w 491"/>
                <a:gd name="T11" fmla="*/ 406 h 481"/>
                <a:gd name="T12" fmla="*/ 350 w 491"/>
                <a:gd name="T13" fmla="*/ 396 h 481"/>
                <a:gd name="T14" fmla="*/ 346 w 491"/>
                <a:gd name="T15" fmla="*/ 374 h 481"/>
                <a:gd name="T16" fmla="*/ 342 w 491"/>
                <a:gd name="T17" fmla="*/ 332 h 481"/>
                <a:gd name="T18" fmla="*/ 327 w 491"/>
                <a:gd name="T19" fmla="*/ 303 h 481"/>
                <a:gd name="T20" fmla="*/ 319 w 491"/>
                <a:gd name="T21" fmla="*/ 277 h 481"/>
                <a:gd name="T22" fmla="*/ 314 w 491"/>
                <a:gd name="T23" fmla="*/ 244 h 481"/>
                <a:gd name="T24" fmla="*/ 292 w 491"/>
                <a:gd name="T25" fmla="*/ 223 h 481"/>
                <a:gd name="T26" fmla="*/ 260 w 491"/>
                <a:gd name="T27" fmla="*/ 205 h 481"/>
                <a:gd name="T28" fmla="*/ 221 w 491"/>
                <a:gd name="T29" fmla="*/ 190 h 481"/>
                <a:gd name="T30" fmla="*/ 178 w 491"/>
                <a:gd name="T31" fmla="*/ 181 h 481"/>
                <a:gd name="T32" fmla="*/ 133 w 491"/>
                <a:gd name="T33" fmla="*/ 178 h 481"/>
                <a:gd name="T34" fmla="*/ 133 w 491"/>
                <a:gd name="T35" fmla="*/ 156 h 481"/>
                <a:gd name="T36" fmla="*/ 110 w 491"/>
                <a:gd name="T37" fmla="*/ 145 h 481"/>
                <a:gd name="T38" fmla="*/ 85 w 491"/>
                <a:gd name="T39" fmla="*/ 130 h 481"/>
                <a:gd name="T40" fmla="*/ 66 w 491"/>
                <a:gd name="T41" fmla="*/ 111 h 481"/>
                <a:gd name="T42" fmla="*/ 73 w 491"/>
                <a:gd name="T43" fmla="*/ 133 h 481"/>
                <a:gd name="T44" fmla="*/ 54 w 491"/>
                <a:gd name="T45" fmla="*/ 147 h 481"/>
                <a:gd name="T46" fmla="*/ 40 w 491"/>
                <a:gd name="T47" fmla="*/ 178 h 481"/>
                <a:gd name="T48" fmla="*/ 24 w 491"/>
                <a:gd name="T49" fmla="*/ 220 h 481"/>
                <a:gd name="T50" fmla="*/ 13 w 491"/>
                <a:gd name="T51" fmla="*/ 265 h 481"/>
                <a:gd name="T52" fmla="*/ 14 w 491"/>
                <a:gd name="T53" fmla="*/ 237 h 481"/>
                <a:gd name="T54" fmla="*/ 23 w 491"/>
                <a:gd name="T55" fmla="*/ 209 h 481"/>
                <a:gd name="T56" fmla="*/ 32 w 491"/>
                <a:gd name="T57" fmla="*/ 181 h 481"/>
                <a:gd name="T58" fmla="*/ 30 w 491"/>
                <a:gd name="T59" fmla="*/ 143 h 481"/>
                <a:gd name="T60" fmla="*/ 17 w 491"/>
                <a:gd name="T61" fmla="*/ 111 h 481"/>
                <a:gd name="T62" fmla="*/ 0 w 491"/>
                <a:gd name="T63" fmla="*/ 73 h 481"/>
                <a:gd name="T64" fmla="*/ 34 w 491"/>
                <a:gd name="T65" fmla="*/ 59 h 481"/>
                <a:gd name="T66" fmla="*/ 59 w 491"/>
                <a:gd name="T67" fmla="*/ 55 h 481"/>
                <a:gd name="T68" fmla="*/ 84 w 491"/>
                <a:gd name="T69" fmla="*/ 58 h 481"/>
                <a:gd name="T70" fmla="*/ 102 w 491"/>
                <a:gd name="T71" fmla="*/ 66 h 481"/>
                <a:gd name="T72" fmla="*/ 121 w 491"/>
                <a:gd name="T73" fmla="*/ 82 h 481"/>
                <a:gd name="T74" fmla="*/ 140 w 491"/>
                <a:gd name="T75" fmla="*/ 111 h 481"/>
                <a:gd name="T76" fmla="*/ 183 w 491"/>
                <a:gd name="T77" fmla="*/ 103 h 481"/>
                <a:gd name="T78" fmla="*/ 196 w 491"/>
                <a:gd name="T79" fmla="*/ 96 h 481"/>
                <a:gd name="T80" fmla="*/ 200 w 491"/>
                <a:gd name="T81" fmla="*/ 90 h 481"/>
                <a:gd name="T82" fmla="*/ 207 w 491"/>
                <a:gd name="T83" fmla="*/ 73 h 481"/>
                <a:gd name="T84" fmla="*/ 232 w 491"/>
                <a:gd name="T85" fmla="*/ 54 h 481"/>
                <a:gd name="T86" fmla="*/ 254 w 491"/>
                <a:gd name="T87" fmla="*/ 49 h 481"/>
                <a:gd name="T88" fmla="*/ 263 w 491"/>
                <a:gd name="T89" fmla="*/ 30 h 481"/>
                <a:gd name="T90" fmla="*/ 280 w 491"/>
                <a:gd name="T91" fmla="*/ 9 h 481"/>
                <a:gd name="T92" fmla="*/ 300 w 491"/>
                <a:gd name="T93" fmla="*/ 1 h 481"/>
                <a:gd name="T94" fmla="*/ 323 w 491"/>
                <a:gd name="T95" fmla="*/ 0 h 481"/>
                <a:gd name="T96" fmla="*/ 351 w 491"/>
                <a:gd name="T97" fmla="*/ 8 h 481"/>
                <a:gd name="T98" fmla="*/ 399 w 491"/>
                <a:gd name="T99" fmla="*/ 38 h 481"/>
                <a:gd name="T100" fmla="*/ 428 w 491"/>
                <a:gd name="T101" fmla="*/ 53 h 481"/>
                <a:gd name="T102" fmla="*/ 459 w 491"/>
                <a:gd name="T103" fmla="*/ 60 h 481"/>
                <a:gd name="T104" fmla="*/ 491 w 491"/>
                <a:gd name="T105" fmla="*/ 67 h 481"/>
                <a:gd name="T106" fmla="*/ 491 w 491"/>
                <a:gd name="T107" fmla="*/ 326 h 4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91" h="481">
                  <a:moveTo>
                    <a:pt x="491" y="481"/>
                  </a:moveTo>
                  <a:lnTo>
                    <a:pt x="488" y="480"/>
                  </a:lnTo>
                  <a:lnTo>
                    <a:pt x="482" y="479"/>
                  </a:lnTo>
                  <a:lnTo>
                    <a:pt x="477" y="477"/>
                  </a:lnTo>
                  <a:lnTo>
                    <a:pt x="470" y="473"/>
                  </a:lnTo>
                  <a:lnTo>
                    <a:pt x="457" y="465"/>
                  </a:lnTo>
                  <a:lnTo>
                    <a:pt x="444" y="455"/>
                  </a:lnTo>
                  <a:lnTo>
                    <a:pt x="432" y="445"/>
                  </a:lnTo>
                  <a:lnTo>
                    <a:pt x="422" y="434"/>
                  </a:lnTo>
                  <a:lnTo>
                    <a:pt x="417" y="428"/>
                  </a:lnTo>
                  <a:lnTo>
                    <a:pt x="414" y="423"/>
                  </a:lnTo>
                  <a:lnTo>
                    <a:pt x="412" y="417"/>
                  </a:lnTo>
                  <a:lnTo>
                    <a:pt x="412" y="412"/>
                  </a:lnTo>
                  <a:lnTo>
                    <a:pt x="392" y="412"/>
                  </a:lnTo>
                  <a:lnTo>
                    <a:pt x="376" y="410"/>
                  </a:lnTo>
                  <a:lnTo>
                    <a:pt x="370" y="409"/>
                  </a:lnTo>
                  <a:lnTo>
                    <a:pt x="365" y="408"/>
                  </a:lnTo>
                  <a:lnTo>
                    <a:pt x="360" y="406"/>
                  </a:lnTo>
                  <a:lnTo>
                    <a:pt x="356" y="403"/>
                  </a:lnTo>
                  <a:lnTo>
                    <a:pt x="353" y="400"/>
                  </a:lnTo>
                  <a:lnTo>
                    <a:pt x="350" y="396"/>
                  </a:lnTo>
                  <a:lnTo>
                    <a:pt x="348" y="392"/>
                  </a:lnTo>
                  <a:lnTo>
                    <a:pt x="347" y="387"/>
                  </a:lnTo>
                  <a:lnTo>
                    <a:pt x="346" y="374"/>
                  </a:lnTo>
                  <a:lnTo>
                    <a:pt x="345" y="357"/>
                  </a:lnTo>
                  <a:lnTo>
                    <a:pt x="344" y="344"/>
                  </a:lnTo>
                  <a:lnTo>
                    <a:pt x="342" y="332"/>
                  </a:lnTo>
                  <a:lnTo>
                    <a:pt x="337" y="322"/>
                  </a:lnTo>
                  <a:lnTo>
                    <a:pt x="332" y="313"/>
                  </a:lnTo>
                  <a:lnTo>
                    <a:pt x="327" y="303"/>
                  </a:lnTo>
                  <a:lnTo>
                    <a:pt x="323" y="294"/>
                  </a:lnTo>
                  <a:lnTo>
                    <a:pt x="320" y="286"/>
                  </a:lnTo>
                  <a:lnTo>
                    <a:pt x="319" y="277"/>
                  </a:lnTo>
                  <a:lnTo>
                    <a:pt x="319" y="267"/>
                  </a:lnTo>
                  <a:lnTo>
                    <a:pt x="319" y="252"/>
                  </a:lnTo>
                  <a:lnTo>
                    <a:pt x="314" y="244"/>
                  </a:lnTo>
                  <a:lnTo>
                    <a:pt x="309" y="237"/>
                  </a:lnTo>
                  <a:lnTo>
                    <a:pt x="301" y="229"/>
                  </a:lnTo>
                  <a:lnTo>
                    <a:pt x="292" y="223"/>
                  </a:lnTo>
                  <a:lnTo>
                    <a:pt x="282" y="216"/>
                  </a:lnTo>
                  <a:lnTo>
                    <a:pt x="272" y="210"/>
                  </a:lnTo>
                  <a:lnTo>
                    <a:pt x="260" y="205"/>
                  </a:lnTo>
                  <a:lnTo>
                    <a:pt x="248" y="200"/>
                  </a:lnTo>
                  <a:lnTo>
                    <a:pt x="235" y="194"/>
                  </a:lnTo>
                  <a:lnTo>
                    <a:pt x="221" y="190"/>
                  </a:lnTo>
                  <a:lnTo>
                    <a:pt x="208" y="187"/>
                  </a:lnTo>
                  <a:lnTo>
                    <a:pt x="192" y="184"/>
                  </a:lnTo>
                  <a:lnTo>
                    <a:pt x="178" y="181"/>
                  </a:lnTo>
                  <a:lnTo>
                    <a:pt x="163" y="180"/>
                  </a:lnTo>
                  <a:lnTo>
                    <a:pt x="147" y="179"/>
                  </a:lnTo>
                  <a:lnTo>
                    <a:pt x="133" y="178"/>
                  </a:lnTo>
                  <a:lnTo>
                    <a:pt x="133" y="170"/>
                  </a:lnTo>
                  <a:lnTo>
                    <a:pt x="133" y="163"/>
                  </a:lnTo>
                  <a:lnTo>
                    <a:pt x="133" y="156"/>
                  </a:lnTo>
                  <a:lnTo>
                    <a:pt x="133" y="148"/>
                  </a:lnTo>
                  <a:lnTo>
                    <a:pt x="121" y="147"/>
                  </a:lnTo>
                  <a:lnTo>
                    <a:pt x="110" y="145"/>
                  </a:lnTo>
                  <a:lnTo>
                    <a:pt x="100" y="140"/>
                  </a:lnTo>
                  <a:lnTo>
                    <a:pt x="92" y="136"/>
                  </a:lnTo>
                  <a:lnTo>
                    <a:pt x="85" y="130"/>
                  </a:lnTo>
                  <a:lnTo>
                    <a:pt x="77" y="124"/>
                  </a:lnTo>
                  <a:lnTo>
                    <a:pt x="71" y="117"/>
                  </a:lnTo>
                  <a:lnTo>
                    <a:pt x="66" y="111"/>
                  </a:lnTo>
                  <a:lnTo>
                    <a:pt x="92" y="111"/>
                  </a:lnTo>
                  <a:lnTo>
                    <a:pt x="82" y="121"/>
                  </a:lnTo>
                  <a:lnTo>
                    <a:pt x="73" y="133"/>
                  </a:lnTo>
                  <a:lnTo>
                    <a:pt x="66" y="139"/>
                  </a:lnTo>
                  <a:lnTo>
                    <a:pt x="60" y="144"/>
                  </a:lnTo>
                  <a:lnTo>
                    <a:pt x="54" y="147"/>
                  </a:lnTo>
                  <a:lnTo>
                    <a:pt x="46" y="148"/>
                  </a:lnTo>
                  <a:lnTo>
                    <a:pt x="43" y="163"/>
                  </a:lnTo>
                  <a:lnTo>
                    <a:pt x="40" y="178"/>
                  </a:lnTo>
                  <a:lnTo>
                    <a:pt x="34" y="192"/>
                  </a:lnTo>
                  <a:lnTo>
                    <a:pt x="30" y="206"/>
                  </a:lnTo>
                  <a:lnTo>
                    <a:pt x="24" y="220"/>
                  </a:lnTo>
                  <a:lnTo>
                    <a:pt x="20" y="234"/>
                  </a:lnTo>
                  <a:lnTo>
                    <a:pt x="17" y="249"/>
                  </a:lnTo>
                  <a:lnTo>
                    <a:pt x="13" y="265"/>
                  </a:lnTo>
                  <a:lnTo>
                    <a:pt x="13" y="256"/>
                  </a:lnTo>
                  <a:lnTo>
                    <a:pt x="13" y="246"/>
                  </a:lnTo>
                  <a:lnTo>
                    <a:pt x="14" y="237"/>
                  </a:lnTo>
                  <a:lnTo>
                    <a:pt x="17" y="228"/>
                  </a:lnTo>
                  <a:lnTo>
                    <a:pt x="20" y="219"/>
                  </a:lnTo>
                  <a:lnTo>
                    <a:pt x="23" y="209"/>
                  </a:lnTo>
                  <a:lnTo>
                    <a:pt x="26" y="200"/>
                  </a:lnTo>
                  <a:lnTo>
                    <a:pt x="30" y="190"/>
                  </a:lnTo>
                  <a:lnTo>
                    <a:pt x="32" y="181"/>
                  </a:lnTo>
                  <a:lnTo>
                    <a:pt x="33" y="172"/>
                  </a:lnTo>
                  <a:lnTo>
                    <a:pt x="32" y="156"/>
                  </a:lnTo>
                  <a:lnTo>
                    <a:pt x="30" y="143"/>
                  </a:lnTo>
                  <a:lnTo>
                    <a:pt x="26" y="130"/>
                  </a:lnTo>
                  <a:lnTo>
                    <a:pt x="21" y="120"/>
                  </a:lnTo>
                  <a:lnTo>
                    <a:pt x="17" y="111"/>
                  </a:lnTo>
                  <a:lnTo>
                    <a:pt x="11" y="101"/>
                  </a:lnTo>
                  <a:lnTo>
                    <a:pt x="4" y="89"/>
                  </a:lnTo>
                  <a:lnTo>
                    <a:pt x="0" y="73"/>
                  </a:lnTo>
                  <a:lnTo>
                    <a:pt x="13" y="68"/>
                  </a:lnTo>
                  <a:lnTo>
                    <a:pt x="28" y="62"/>
                  </a:lnTo>
                  <a:lnTo>
                    <a:pt x="34" y="59"/>
                  </a:lnTo>
                  <a:lnTo>
                    <a:pt x="42" y="57"/>
                  </a:lnTo>
                  <a:lnTo>
                    <a:pt x="51" y="56"/>
                  </a:lnTo>
                  <a:lnTo>
                    <a:pt x="59" y="55"/>
                  </a:lnTo>
                  <a:lnTo>
                    <a:pt x="68" y="56"/>
                  </a:lnTo>
                  <a:lnTo>
                    <a:pt x="76" y="57"/>
                  </a:lnTo>
                  <a:lnTo>
                    <a:pt x="84" y="58"/>
                  </a:lnTo>
                  <a:lnTo>
                    <a:pt x="90" y="60"/>
                  </a:lnTo>
                  <a:lnTo>
                    <a:pt x="96" y="63"/>
                  </a:lnTo>
                  <a:lnTo>
                    <a:pt x="102" y="66"/>
                  </a:lnTo>
                  <a:lnTo>
                    <a:pt x="107" y="70"/>
                  </a:lnTo>
                  <a:lnTo>
                    <a:pt x="112" y="73"/>
                  </a:lnTo>
                  <a:lnTo>
                    <a:pt x="121" y="82"/>
                  </a:lnTo>
                  <a:lnTo>
                    <a:pt x="127" y="92"/>
                  </a:lnTo>
                  <a:lnTo>
                    <a:pt x="134" y="101"/>
                  </a:lnTo>
                  <a:lnTo>
                    <a:pt x="140" y="111"/>
                  </a:lnTo>
                  <a:lnTo>
                    <a:pt x="179" y="111"/>
                  </a:lnTo>
                  <a:lnTo>
                    <a:pt x="180" y="107"/>
                  </a:lnTo>
                  <a:lnTo>
                    <a:pt x="183" y="103"/>
                  </a:lnTo>
                  <a:lnTo>
                    <a:pt x="187" y="101"/>
                  </a:lnTo>
                  <a:lnTo>
                    <a:pt x="191" y="99"/>
                  </a:lnTo>
                  <a:lnTo>
                    <a:pt x="196" y="96"/>
                  </a:lnTo>
                  <a:lnTo>
                    <a:pt x="199" y="94"/>
                  </a:lnTo>
                  <a:lnTo>
                    <a:pt x="200" y="92"/>
                  </a:lnTo>
                  <a:lnTo>
                    <a:pt x="200" y="90"/>
                  </a:lnTo>
                  <a:lnTo>
                    <a:pt x="200" y="89"/>
                  </a:lnTo>
                  <a:lnTo>
                    <a:pt x="199" y="85"/>
                  </a:lnTo>
                  <a:lnTo>
                    <a:pt x="207" y="73"/>
                  </a:lnTo>
                  <a:lnTo>
                    <a:pt x="215" y="64"/>
                  </a:lnTo>
                  <a:lnTo>
                    <a:pt x="223" y="58"/>
                  </a:lnTo>
                  <a:lnTo>
                    <a:pt x="232" y="54"/>
                  </a:lnTo>
                  <a:lnTo>
                    <a:pt x="239" y="51"/>
                  </a:lnTo>
                  <a:lnTo>
                    <a:pt x="247" y="50"/>
                  </a:lnTo>
                  <a:lnTo>
                    <a:pt x="254" y="49"/>
                  </a:lnTo>
                  <a:lnTo>
                    <a:pt x="259" y="49"/>
                  </a:lnTo>
                  <a:lnTo>
                    <a:pt x="260" y="40"/>
                  </a:lnTo>
                  <a:lnTo>
                    <a:pt x="263" y="30"/>
                  </a:lnTo>
                  <a:lnTo>
                    <a:pt x="267" y="22"/>
                  </a:lnTo>
                  <a:lnTo>
                    <a:pt x="273" y="15"/>
                  </a:lnTo>
                  <a:lnTo>
                    <a:pt x="280" y="9"/>
                  </a:lnTo>
                  <a:lnTo>
                    <a:pt x="290" y="4"/>
                  </a:lnTo>
                  <a:lnTo>
                    <a:pt x="294" y="2"/>
                  </a:lnTo>
                  <a:lnTo>
                    <a:pt x="300" y="1"/>
                  </a:lnTo>
                  <a:lnTo>
                    <a:pt x="306" y="0"/>
                  </a:lnTo>
                  <a:lnTo>
                    <a:pt x="312" y="0"/>
                  </a:lnTo>
                  <a:lnTo>
                    <a:pt x="323" y="0"/>
                  </a:lnTo>
                  <a:lnTo>
                    <a:pt x="333" y="2"/>
                  </a:lnTo>
                  <a:lnTo>
                    <a:pt x="343" y="5"/>
                  </a:lnTo>
                  <a:lnTo>
                    <a:pt x="351" y="8"/>
                  </a:lnTo>
                  <a:lnTo>
                    <a:pt x="368" y="17"/>
                  </a:lnTo>
                  <a:lnTo>
                    <a:pt x="383" y="27"/>
                  </a:lnTo>
                  <a:lnTo>
                    <a:pt x="399" y="38"/>
                  </a:lnTo>
                  <a:lnTo>
                    <a:pt x="413" y="47"/>
                  </a:lnTo>
                  <a:lnTo>
                    <a:pt x="421" y="50"/>
                  </a:lnTo>
                  <a:lnTo>
                    <a:pt x="428" y="53"/>
                  </a:lnTo>
                  <a:lnTo>
                    <a:pt x="436" y="55"/>
                  </a:lnTo>
                  <a:lnTo>
                    <a:pt x="445" y="55"/>
                  </a:lnTo>
                  <a:lnTo>
                    <a:pt x="459" y="60"/>
                  </a:lnTo>
                  <a:lnTo>
                    <a:pt x="471" y="64"/>
                  </a:lnTo>
                  <a:lnTo>
                    <a:pt x="481" y="66"/>
                  </a:lnTo>
                  <a:lnTo>
                    <a:pt x="491" y="67"/>
                  </a:lnTo>
                  <a:lnTo>
                    <a:pt x="491" y="289"/>
                  </a:lnTo>
                  <a:lnTo>
                    <a:pt x="471" y="301"/>
                  </a:lnTo>
                  <a:lnTo>
                    <a:pt x="491" y="326"/>
                  </a:lnTo>
                  <a:lnTo>
                    <a:pt x="491" y="474"/>
                  </a:lnTo>
                  <a:lnTo>
                    <a:pt x="491" y="481"/>
                  </a:lnTo>
                </a:path>
              </a:pathLst>
            </a:custGeom>
            <a:grpFill/>
            <a:ln w="9525" cap="flat" cmpd="sng">
              <a:noFill/>
              <a:prstDash val="solid"/>
              <a:round/>
              <a:headEnd type="none" w="med" len="med"/>
              <a:tailEnd type="none" w="med" len="med"/>
            </a:ln>
            <a:effectLst/>
          </p:spPr>
          <p:txBody>
            <a:bodyPr/>
            <a:lstStyle/>
            <a:p>
              <a:endParaRPr lang="en-US" sz="2178"/>
            </a:p>
          </p:txBody>
        </p:sp>
        <p:sp>
          <p:nvSpPr>
            <p:cNvPr id="253" name="Freeform 341">
              <a:extLst>
                <a:ext uri="{FF2B5EF4-FFF2-40B4-BE49-F238E27FC236}">
                  <a16:creationId xmlns:a16="http://schemas.microsoft.com/office/drawing/2014/main" id="{0B6B17BE-F3EA-473D-9394-A73F17A4B3BC}"/>
                </a:ext>
              </a:extLst>
            </p:cNvPr>
            <p:cNvSpPr>
              <a:spLocks/>
            </p:cNvSpPr>
            <p:nvPr>
              <p:custDataLst>
                <p:tags r:id="rId244"/>
              </p:custDataLst>
            </p:nvPr>
          </p:nvSpPr>
          <p:spPr bwMode="auto">
            <a:xfrm>
              <a:off x="5851525" y="2527300"/>
              <a:ext cx="53975" cy="60325"/>
            </a:xfrm>
            <a:custGeom>
              <a:avLst/>
              <a:gdLst>
                <a:gd name="T0" fmla="*/ 0 w 133"/>
                <a:gd name="T1" fmla="*/ 19 h 117"/>
                <a:gd name="T2" fmla="*/ 72 w 133"/>
                <a:gd name="T3" fmla="*/ 0 h 117"/>
                <a:gd name="T4" fmla="*/ 81 w 133"/>
                <a:gd name="T5" fmla="*/ 6 h 117"/>
                <a:gd name="T6" fmla="*/ 91 w 133"/>
                <a:gd name="T7" fmla="*/ 14 h 117"/>
                <a:gd name="T8" fmla="*/ 101 w 133"/>
                <a:gd name="T9" fmla="*/ 25 h 117"/>
                <a:gd name="T10" fmla="*/ 109 w 133"/>
                <a:gd name="T11" fmla="*/ 37 h 117"/>
                <a:gd name="T12" fmla="*/ 118 w 133"/>
                <a:gd name="T13" fmla="*/ 49 h 117"/>
                <a:gd name="T14" fmla="*/ 126 w 133"/>
                <a:gd name="T15" fmla="*/ 62 h 117"/>
                <a:gd name="T16" fmla="*/ 128 w 133"/>
                <a:gd name="T17" fmla="*/ 68 h 117"/>
                <a:gd name="T18" fmla="*/ 130 w 133"/>
                <a:gd name="T19" fmla="*/ 74 h 117"/>
                <a:gd name="T20" fmla="*/ 131 w 133"/>
                <a:gd name="T21" fmla="*/ 80 h 117"/>
                <a:gd name="T22" fmla="*/ 133 w 133"/>
                <a:gd name="T23" fmla="*/ 86 h 117"/>
                <a:gd name="T24" fmla="*/ 131 w 133"/>
                <a:gd name="T25" fmla="*/ 92 h 117"/>
                <a:gd name="T26" fmla="*/ 128 w 133"/>
                <a:gd name="T27" fmla="*/ 97 h 117"/>
                <a:gd name="T28" fmla="*/ 124 w 133"/>
                <a:gd name="T29" fmla="*/ 102 h 117"/>
                <a:gd name="T30" fmla="*/ 118 w 133"/>
                <a:gd name="T31" fmla="*/ 107 h 117"/>
                <a:gd name="T32" fmla="*/ 113 w 133"/>
                <a:gd name="T33" fmla="*/ 111 h 117"/>
                <a:gd name="T34" fmla="*/ 107 w 133"/>
                <a:gd name="T35" fmla="*/ 114 h 117"/>
                <a:gd name="T36" fmla="*/ 103 w 133"/>
                <a:gd name="T37" fmla="*/ 117 h 117"/>
                <a:gd name="T38" fmla="*/ 100 w 133"/>
                <a:gd name="T39" fmla="*/ 117 h 117"/>
                <a:gd name="T40" fmla="*/ 72 w 133"/>
                <a:gd name="T41" fmla="*/ 95 h 117"/>
                <a:gd name="T42" fmla="*/ 45 w 133"/>
                <a:gd name="T43" fmla="*/ 70 h 117"/>
                <a:gd name="T44" fmla="*/ 32 w 133"/>
                <a:gd name="T45" fmla="*/ 58 h 117"/>
                <a:gd name="T46" fmla="*/ 18 w 133"/>
                <a:gd name="T47" fmla="*/ 46 h 117"/>
                <a:gd name="T48" fmla="*/ 8 w 133"/>
                <a:gd name="T49" fmla="*/ 33 h 117"/>
                <a:gd name="T50" fmla="*/ 0 w 133"/>
                <a:gd name="T51" fmla="*/ 19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33" h="117">
                  <a:moveTo>
                    <a:pt x="0" y="19"/>
                  </a:moveTo>
                  <a:lnTo>
                    <a:pt x="72" y="0"/>
                  </a:lnTo>
                  <a:lnTo>
                    <a:pt x="81" y="6"/>
                  </a:lnTo>
                  <a:lnTo>
                    <a:pt x="91" y="14"/>
                  </a:lnTo>
                  <a:lnTo>
                    <a:pt x="101" y="25"/>
                  </a:lnTo>
                  <a:lnTo>
                    <a:pt x="109" y="37"/>
                  </a:lnTo>
                  <a:lnTo>
                    <a:pt x="118" y="49"/>
                  </a:lnTo>
                  <a:lnTo>
                    <a:pt x="126" y="62"/>
                  </a:lnTo>
                  <a:lnTo>
                    <a:pt x="128" y="68"/>
                  </a:lnTo>
                  <a:lnTo>
                    <a:pt x="130" y="74"/>
                  </a:lnTo>
                  <a:lnTo>
                    <a:pt x="131" y="80"/>
                  </a:lnTo>
                  <a:lnTo>
                    <a:pt x="133" y="86"/>
                  </a:lnTo>
                  <a:lnTo>
                    <a:pt x="131" y="92"/>
                  </a:lnTo>
                  <a:lnTo>
                    <a:pt x="128" y="97"/>
                  </a:lnTo>
                  <a:lnTo>
                    <a:pt x="124" y="102"/>
                  </a:lnTo>
                  <a:lnTo>
                    <a:pt x="118" y="107"/>
                  </a:lnTo>
                  <a:lnTo>
                    <a:pt x="113" y="111"/>
                  </a:lnTo>
                  <a:lnTo>
                    <a:pt x="107" y="114"/>
                  </a:lnTo>
                  <a:lnTo>
                    <a:pt x="103" y="117"/>
                  </a:lnTo>
                  <a:lnTo>
                    <a:pt x="100" y="117"/>
                  </a:lnTo>
                  <a:lnTo>
                    <a:pt x="72" y="95"/>
                  </a:lnTo>
                  <a:lnTo>
                    <a:pt x="45" y="70"/>
                  </a:lnTo>
                  <a:lnTo>
                    <a:pt x="32" y="58"/>
                  </a:lnTo>
                  <a:lnTo>
                    <a:pt x="18" y="46"/>
                  </a:lnTo>
                  <a:lnTo>
                    <a:pt x="8" y="33"/>
                  </a:lnTo>
                  <a:lnTo>
                    <a:pt x="0" y="19"/>
                  </a:lnTo>
                </a:path>
              </a:pathLst>
            </a:custGeom>
            <a:grpFill/>
            <a:ln w="9525" cmpd="sng">
              <a:noFill/>
              <a:prstDash val="solid"/>
              <a:round/>
              <a:headEnd/>
              <a:tailEnd/>
            </a:ln>
          </p:spPr>
          <p:txBody>
            <a:bodyPr/>
            <a:lstStyle/>
            <a:p>
              <a:endParaRPr lang="en-US" sz="2178"/>
            </a:p>
          </p:txBody>
        </p:sp>
        <p:sp>
          <p:nvSpPr>
            <p:cNvPr id="254" name="Freeform 342">
              <a:extLst>
                <a:ext uri="{FF2B5EF4-FFF2-40B4-BE49-F238E27FC236}">
                  <a16:creationId xmlns:a16="http://schemas.microsoft.com/office/drawing/2014/main" id="{A0E1BE70-3D1D-4E8B-A743-CA35CE3D98CC}"/>
                </a:ext>
              </a:extLst>
            </p:cNvPr>
            <p:cNvSpPr>
              <a:spLocks/>
            </p:cNvSpPr>
            <p:nvPr>
              <p:custDataLst>
                <p:tags r:id="rId245"/>
              </p:custDataLst>
            </p:nvPr>
          </p:nvSpPr>
          <p:spPr bwMode="auto">
            <a:xfrm>
              <a:off x="4308475" y="1931988"/>
              <a:ext cx="220663" cy="177800"/>
            </a:xfrm>
            <a:custGeom>
              <a:avLst/>
              <a:gdLst>
                <a:gd name="T0" fmla="*/ 272 w 505"/>
                <a:gd name="T1" fmla="*/ 36 h 339"/>
                <a:gd name="T2" fmla="*/ 484 w 505"/>
                <a:gd name="T3" fmla="*/ 86 h 339"/>
                <a:gd name="T4" fmla="*/ 478 w 505"/>
                <a:gd name="T5" fmla="*/ 109 h 339"/>
                <a:gd name="T6" fmla="*/ 471 w 505"/>
                <a:gd name="T7" fmla="*/ 129 h 339"/>
                <a:gd name="T8" fmla="*/ 461 w 505"/>
                <a:gd name="T9" fmla="*/ 145 h 339"/>
                <a:gd name="T10" fmla="*/ 451 w 505"/>
                <a:gd name="T11" fmla="*/ 153 h 339"/>
                <a:gd name="T12" fmla="*/ 461 w 505"/>
                <a:gd name="T13" fmla="*/ 184 h 339"/>
                <a:gd name="T14" fmla="*/ 477 w 505"/>
                <a:gd name="T15" fmla="*/ 215 h 339"/>
                <a:gd name="T16" fmla="*/ 505 w 505"/>
                <a:gd name="T17" fmla="*/ 258 h 339"/>
                <a:gd name="T18" fmla="*/ 493 w 505"/>
                <a:gd name="T19" fmla="*/ 271 h 339"/>
                <a:gd name="T20" fmla="*/ 479 w 505"/>
                <a:gd name="T21" fmla="*/ 292 h 339"/>
                <a:gd name="T22" fmla="*/ 468 w 505"/>
                <a:gd name="T23" fmla="*/ 314 h 339"/>
                <a:gd name="T24" fmla="*/ 464 w 505"/>
                <a:gd name="T25" fmla="*/ 339 h 339"/>
                <a:gd name="T26" fmla="*/ 443 w 505"/>
                <a:gd name="T27" fmla="*/ 338 h 339"/>
                <a:gd name="T28" fmla="*/ 414 w 505"/>
                <a:gd name="T29" fmla="*/ 335 h 339"/>
                <a:gd name="T30" fmla="*/ 385 w 505"/>
                <a:gd name="T31" fmla="*/ 331 h 339"/>
                <a:gd name="T32" fmla="*/ 358 w 505"/>
                <a:gd name="T33" fmla="*/ 326 h 339"/>
                <a:gd name="T34" fmla="*/ 304 w 505"/>
                <a:gd name="T35" fmla="*/ 325 h 339"/>
                <a:gd name="T36" fmla="*/ 264 w 505"/>
                <a:gd name="T37" fmla="*/ 321 h 339"/>
                <a:gd name="T38" fmla="*/ 248 w 505"/>
                <a:gd name="T39" fmla="*/ 317 h 339"/>
                <a:gd name="T40" fmla="*/ 232 w 505"/>
                <a:gd name="T41" fmla="*/ 310 h 339"/>
                <a:gd name="T42" fmla="*/ 213 w 505"/>
                <a:gd name="T43" fmla="*/ 300 h 339"/>
                <a:gd name="T44" fmla="*/ 180 w 505"/>
                <a:gd name="T45" fmla="*/ 289 h 339"/>
                <a:gd name="T46" fmla="*/ 146 w 505"/>
                <a:gd name="T47" fmla="*/ 273 h 339"/>
                <a:gd name="T48" fmla="*/ 98 w 505"/>
                <a:gd name="T49" fmla="*/ 249 h 339"/>
                <a:gd name="T50" fmla="*/ 62 w 505"/>
                <a:gd name="T51" fmla="*/ 206 h 339"/>
                <a:gd name="T52" fmla="*/ 52 w 505"/>
                <a:gd name="T53" fmla="*/ 169 h 339"/>
                <a:gd name="T54" fmla="*/ 36 w 505"/>
                <a:gd name="T55" fmla="*/ 124 h 339"/>
                <a:gd name="T56" fmla="*/ 15 w 505"/>
                <a:gd name="T57" fmla="*/ 83 h 339"/>
                <a:gd name="T58" fmla="*/ 2 w 505"/>
                <a:gd name="T59" fmla="*/ 64 h 339"/>
                <a:gd name="T60" fmla="*/ 5 w 505"/>
                <a:gd name="T61" fmla="*/ 61 h 339"/>
                <a:gd name="T62" fmla="*/ 11 w 505"/>
                <a:gd name="T63" fmla="*/ 56 h 339"/>
                <a:gd name="T64" fmla="*/ 11 w 505"/>
                <a:gd name="T65" fmla="*/ 48 h 339"/>
                <a:gd name="T66" fmla="*/ 11 w 505"/>
                <a:gd name="T67" fmla="*/ 43 h 339"/>
                <a:gd name="T68" fmla="*/ 34 w 505"/>
                <a:gd name="T69" fmla="*/ 34 h 339"/>
                <a:gd name="T70" fmla="*/ 73 w 505"/>
                <a:gd name="T71" fmla="*/ 22 h 339"/>
                <a:gd name="T72" fmla="*/ 128 w 505"/>
                <a:gd name="T73" fmla="*/ 8 h 339"/>
                <a:gd name="T74" fmla="*/ 173 w 505"/>
                <a:gd name="T75" fmla="*/ 11 h 339"/>
                <a:gd name="T76" fmla="*/ 188 w 505"/>
                <a:gd name="T77" fmla="*/ 28 h 339"/>
                <a:gd name="T78" fmla="*/ 201 w 505"/>
                <a:gd name="T79" fmla="*/ 35 h 339"/>
                <a:gd name="T80" fmla="*/ 219 w 505"/>
                <a:gd name="T81" fmla="*/ 36 h 339"/>
                <a:gd name="T82" fmla="*/ 239 w 505"/>
                <a:gd name="T83" fmla="*/ 36 h 339"/>
                <a:gd name="T84" fmla="*/ 259 w 505"/>
                <a:gd name="T85" fmla="*/ 24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505" h="339">
                  <a:moveTo>
                    <a:pt x="259" y="24"/>
                  </a:moveTo>
                  <a:lnTo>
                    <a:pt x="272" y="36"/>
                  </a:lnTo>
                  <a:lnTo>
                    <a:pt x="444" y="48"/>
                  </a:lnTo>
                  <a:lnTo>
                    <a:pt x="484" y="86"/>
                  </a:lnTo>
                  <a:lnTo>
                    <a:pt x="482" y="97"/>
                  </a:lnTo>
                  <a:lnTo>
                    <a:pt x="478" y="109"/>
                  </a:lnTo>
                  <a:lnTo>
                    <a:pt x="474" y="120"/>
                  </a:lnTo>
                  <a:lnTo>
                    <a:pt x="471" y="129"/>
                  </a:lnTo>
                  <a:lnTo>
                    <a:pt x="465" y="138"/>
                  </a:lnTo>
                  <a:lnTo>
                    <a:pt x="461" y="145"/>
                  </a:lnTo>
                  <a:lnTo>
                    <a:pt x="456" y="150"/>
                  </a:lnTo>
                  <a:lnTo>
                    <a:pt x="451" y="153"/>
                  </a:lnTo>
                  <a:lnTo>
                    <a:pt x="455" y="169"/>
                  </a:lnTo>
                  <a:lnTo>
                    <a:pt x="461" y="184"/>
                  </a:lnTo>
                  <a:lnTo>
                    <a:pt x="470" y="200"/>
                  </a:lnTo>
                  <a:lnTo>
                    <a:pt x="477" y="215"/>
                  </a:lnTo>
                  <a:lnTo>
                    <a:pt x="494" y="242"/>
                  </a:lnTo>
                  <a:lnTo>
                    <a:pt x="505" y="258"/>
                  </a:lnTo>
                  <a:lnTo>
                    <a:pt x="499" y="264"/>
                  </a:lnTo>
                  <a:lnTo>
                    <a:pt x="493" y="271"/>
                  </a:lnTo>
                  <a:lnTo>
                    <a:pt x="486" y="281"/>
                  </a:lnTo>
                  <a:lnTo>
                    <a:pt x="479" y="292"/>
                  </a:lnTo>
                  <a:lnTo>
                    <a:pt x="474" y="303"/>
                  </a:lnTo>
                  <a:lnTo>
                    <a:pt x="468" y="314"/>
                  </a:lnTo>
                  <a:lnTo>
                    <a:pt x="465" y="326"/>
                  </a:lnTo>
                  <a:lnTo>
                    <a:pt x="464" y="339"/>
                  </a:lnTo>
                  <a:lnTo>
                    <a:pt x="457" y="339"/>
                  </a:lnTo>
                  <a:lnTo>
                    <a:pt x="443" y="338"/>
                  </a:lnTo>
                  <a:lnTo>
                    <a:pt x="428" y="337"/>
                  </a:lnTo>
                  <a:lnTo>
                    <a:pt x="414" y="335"/>
                  </a:lnTo>
                  <a:lnTo>
                    <a:pt x="399" y="333"/>
                  </a:lnTo>
                  <a:lnTo>
                    <a:pt x="385" y="331"/>
                  </a:lnTo>
                  <a:lnTo>
                    <a:pt x="371" y="328"/>
                  </a:lnTo>
                  <a:lnTo>
                    <a:pt x="358" y="326"/>
                  </a:lnTo>
                  <a:lnTo>
                    <a:pt x="344" y="326"/>
                  </a:lnTo>
                  <a:lnTo>
                    <a:pt x="304" y="325"/>
                  </a:lnTo>
                  <a:lnTo>
                    <a:pt x="275" y="323"/>
                  </a:lnTo>
                  <a:lnTo>
                    <a:pt x="264" y="321"/>
                  </a:lnTo>
                  <a:lnTo>
                    <a:pt x="255" y="319"/>
                  </a:lnTo>
                  <a:lnTo>
                    <a:pt x="248" y="317"/>
                  </a:lnTo>
                  <a:lnTo>
                    <a:pt x="242" y="315"/>
                  </a:lnTo>
                  <a:lnTo>
                    <a:pt x="232" y="310"/>
                  </a:lnTo>
                  <a:lnTo>
                    <a:pt x="224" y="305"/>
                  </a:lnTo>
                  <a:lnTo>
                    <a:pt x="213" y="300"/>
                  </a:lnTo>
                  <a:lnTo>
                    <a:pt x="198" y="295"/>
                  </a:lnTo>
                  <a:lnTo>
                    <a:pt x="180" y="289"/>
                  </a:lnTo>
                  <a:lnTo>
                    <a:pt x="162" y="282"/>
                  </a:lnTo>
                  <a:lnTo>
                    <a:pt x="146" y="273"/>
                  </a:lnTo>
                  <a:lnTo>
                    <a:pt x="130" y="266"/>
                  </a:lnTo>
                  <a:lnTo>
                    <a:pt x="98" y="249"/>
                  </a:lnTo>
                  <a:lnTo>
                    <a:pt x="65" y="228"/>
                  </a:lnTo>
                  <a:lnTo>
                    <a:pt x="62" y="206"/>
                  </a:lnTo>
                  <a:lnTo>
                    <a:pt x="57" y="187"/>
                  </a:lnTo>
                  <a:lnTo>
                    <a:pt x="52" y="169"/>
                  </a:lnTo>
                  <a:lnTo>
                    <a:pt x="47" y="152"/>
                  </a:lnTo>
                  <a:lnTo>
                    <a:pt x="36" y="124"/>
                  </a:lnTo>
                  <a:lnTo>
                    <a:pt x="25" y="100"/>
                  </a:lnTo>
                  <a:lnTo>
                    <a:pt x="15" y="83"/>
                  </a:lnTo>
                  <a:lnTo>
                    <a:pt x="7" y="71"/>
                  </a:lnTo>
                  <a:lnTo>
                    <a:pt x="2" y="64"/>
                  </a:lnTo>
                  <a:lnTo>
                    <a:pt x="0" y="62"/>
                  </a:lnTo>
                  <a:lnTo>
                    <a:pt x="5" y="61"/>
                  </a:lnTo>
                  <a:lnTo>
                    <a:pt x="8" y="59"/>
                  </a:lnTo>
                  <a:lnTo>
                    <a:pt x="11" y="56"/>
                  </a:lnTo>
                  <a:lnTo>
                    <a:pt x="11" y="51"/>
                  </a:lnTo>
                  <a:lnTo>
                    <a:pt x="11" y="48"/>
                  </a:lnTo>
                  <a:lnTo>
                    <a:pt x="11" y="45"/>
                  </a:lnTo>
                  <a:lnTo>
                    <a:pt x="11" y="43"/>
                  </a:lnTo>
                  <a:lnTo>
                    <a:pt x="13" y="42"/>
                  </a:lnTo>
                  <a:lnTo>
                    <a:pt x="34" y="34"/>
                  </a:lnTo>
                  <a:lnTo>
                    <a:pt x="55" y="27"/>
                  </a:lnTo>
                  <a:lnTo>
                    <a:pt x="73" y="22"/>
                  </a:lnTo>
                  <a:lnTo>
                    <a:pt x="92" y="17"/>
                  </a:lnTo>
                  <a:lnTo>
                    <a:pt x="128" y="8"/>
                  </a:lnTo>
                  <a:lnTo>
                    <a:pt x="165" y="0"/>
                  </a:lnTo>
                  <a:lnTo>
                    <a:pt x="173" y="11"/>
                  </a:lnTo>
                  <a:lnTo>
                    <a:pt x="183" y="23"/>
                  </a:lnTo>
                  <a:lnTo>
                    <a:pt x="188" y="28"/>
                  </a:lnTo>
                  <a:lnTo>
                    <a:pt x="194" y="32"/>
                  </a:lnTo>
                  <a:lnTo>
                    <a:pt x="201" y="35"/>
                  </a:lnTo>
                  <a:lnTo>
                    <a:pt x="205" y="36"/>
                  </a:lnTo>
                  <a:lnTo>
                    <a:pt x="219" y="36"/>
                  </a:lnTo>
                  <a:lnTo>
                    <a:pt x="230" y="36"/>
                  </a:lnTo>
                  <a:lnTo>
                    <a:pt x="239" y="36"/>
                  </a:lnTo>
                  <a:lnTo>
                    <a:pt x="246" y="36"/>
                  </a:lnTo>
                  <a:lnTo>
                    <a:pt x="259" y="24"/>
                  </a:lnTo>
                </a:path>
              </a:pathLst>
            </a:custGeom>
            <a:grpFill/>
            <a:ln w="9525" cap="flat" cmpd="sng">
              <a:noFill/>
              <a:prstDash val="solid"/>
              <a:round/>
              <a:headEnd type="none" w="med" len="med"/>
              <a:tailEnd type="none" w="med" len="med"/>
            </a:ln>
            <a:effectLst/>
          </p:spPr>
          <p:txBody>
            <a:bodyPr/>
            <a:lstStyle/>
            <a:p>
              <a:endParaRPr lang="en-US" sz="2178"/>
            </a:p>
          </p:txBody>
        </p:sp>
        <p:sp>
          <p:nvSpPr>
            <p:cNvPr id="255" name="Freeform 343">
              <a:extLst>
                <a:ext uri="{FF2B5EF4-FFF2-40B4-BE49-F238E27FC236}">
                  <a16:creationId xmlns:a16="http://schemas.microsoft.com/office/drawing/2014/main" id="{57A4CF26-C564-4F7F-9EB1-C688BB8F8DC6}"/>
                </a:ext>
              </a:extLst>
            </p:cNvPr>
            <p:cNvSpPr>
              <a:spLocks/>
            </p:cNvSpPr>
            <p:nvPr>
              <p:custDataLst>
                <p:tags r:id="rId246"/>
              </p:custDataLst>
            </p:nvPr>
          </p:nvSpPr>
          <p:spPr bwMode="auto">
            <a:xfrm>
              <a:off x="4371975" y="2136775"/>
              <a:ext cx="146050" cy="71438"/>
            </a:xfrm>
            <a:custGeom>
              <a:avLst/>
              <a:gdLst>
                <a:gd name="T0" fmla="*/ 312 w 338"/>
                <a:gd name="T1" fmla="*/ 0 h 141"/>
                <a:gd name="T2" fmla="*/ 186 w 338"/>
                <a:gd name="T3" fmla="*/ 0 h 141"/>
                <a:gd name="T4" fmla="*/ 168 w 338"/>
                <a:gd name="T5" fmla="*/ 8 h 141"/>
                <a:gd name="T6" fmla="*/ 144 w 338"/>
                <a:gd name="T7" fmla="*/ 21 h 141"/>
                <a:gd name="T8" fmla="*/ 132 w 338"/>
                <a:gd name="T9" fmla="*/ 27 h 141"/>
                <a:gd name="T10" fmla="*/ 119 w 338"/>
                <a:gd name="T11" fmla="*/ 32 h 141"/>
                <a:gd name="T12" fmla="*/ 112 w 338"/>
                <a:gd name="T13" fmla="*/ 34 h 141"/>
                <a:gd name="T14" fmla="*/ 105 w 338"/>
                <a:gd name="T15" fmla="*/ 35 h 141"/>
                <a:gd name="T16" fmla="*/ 99 w 338"/>
                <a:gd name="T17" fmla="*/ 36 h 141"/>
                <a:gd name="T18" fmla="*/ 93 w 338"/>
                <a:gd name="T19" fmla="*/ 37 h 141"/>
                <a:gd name="T20" fmla="*/ 88 w 338"/>
                <a:gd name="T21" fmla="*/ 36 h 141"/>
                <a:gd name="T22" fmla="*/ 84 w 338"/>
                <a:gd name="T23" fmla="*/ 35 h 141"/>
                <a:gd name="T24" fmla="*/ 78 w 338"/>
                <a:gd name="T25" fmla="*/ 32 h 141"/>
                <a:gd name="T26" fmla="*/ 74 w 338"/>
                <a:gd name="T27" fmla="*/ 30 h 141"/>
                <a:gd name="T28" fmla="*/ 66 w 338"/>
                <a:gd name="T29" fmla="*/ 24 h 141"/>
                <a:gd name="T30" fmla="*/ 59 w 338"/>
                <a:gd name="T31" fmla="*/ 18 h 141"/>
                <a:gd name="T32" fmla="*/ 49 w 338"/>
                <a:gd name="T33" fmla="*/ 34 h 141"/>
                <a:gd name="T34" fmla="*/ 37 w 338"/>
                <a:gd name="T35" fmla="*/ 51 h 141"/>
                <a:gd name="T36" fmla="*/ 30 w 338"/>
                <a:gd name="T37" fmla="*/ 60 h 141"/>
                <a:gd name="T38" fmla="*/ 21 w 338"/>
                <a:gd name="T39" fmla="*/ 68 h 141"/>
                <a:gd name="T40" fmla="*/ 11 w 338"/>
                <a:gd name="T41" fmla="*/ 75 h 141"/>
                <a:gd name="T42" fmla="*/ 0 w 338"/>
                <a:gd name="T43" fmla="*/ 80 h 141"/>
                <a:gd name="T44" fmla="*/ 12 w 338"/>
                <a:gd name="T45" fmla="*/ 90 h 141"/>
                <a:gd name="T46" fmla="*/ 23 w 338"/>
                <a:gd name="T47" fmla="*/ 100 h 141"/>
                <a:gd name="T48" fmla="*/ 33 w 338"/>
                <a:gd name="T49" fmla="*/ 108 h 141"/>
                <a:gd name="T50" fmla="*/ 44 w 338"/>
                <a:gd name="T51" fmla="*/ 116 h 141"/>
                <a:gd name="T52" fmla="*/ 55 w 338"/>
                <a:gd name="T53" fmla="*/ 122 h 141"/>
                <a:gd name="T54" fmla="*/ 66 w 338"/>
                <a:gd name="T55" fmla="*/ 129 h 141"/>
                <a:gd name="T56" fmla="*/ 79 w 338"/>
                <a:gd name="T57" fmla="*/ 135 h 141"/>
                <a:gd name="T58" fmla="*/ 93 w 338"/>
                <a:gd name="T59" fmla="*/ 141 h 141"/>
                <a:gd name="T60" fmla="*/ 259 w 338"/>
                <a:gd name="T61" fmla="*/ 141 h 141"/>
                <a:gd name="T62" fmla="*/ 269 w 338"/>
                <a:gd name="T63" fmla="*/ 124 h 141"/>
                <a:gd name="T64" fmla="*/ 281 w 338"/>
                <a:gd name="T65" fmla="*/ 107 h 141"/>
                <a:gd name="T66" fmla="*/ 292 w 338"/>
                <a:gd name="T67" fmla="*/ 92 h 141"/>
                <a:gd name="T68" fmla="*/ 304 w 338"/>
                <a:gd name="T69" fmla="*/ 78 h 141"/>
                <a:gd name="T70" fmla="*/ 315 w 338"/>
                <a:gd name="T71" fmla="*/ 64 h 141"/>
                <a:gd name="T72" fmla="*/ 324 w 338"/>
                <a:gd name="T73" fmla="*/ 48 h 141"/>
                <a:gd name="T74" fmla="*/ 333 w 338"/>
                <a:gd name="T75" fmla="*/ 34 h 141"/>
                <a:gd name="T76" fmla="*/ 338 w 338"/>
                <a:gd name="T77" fmla="*/ 18 h 141"/>
                <a:gd name="T78" fmla="*/ 312 w 338"/>
                <a:gd name="T79" fmla="*/ 0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38" h="141">
                  <a:moveTo>
                    <a:pt x="312" y="0"/>
                  </a:moveTo>
                  <a:lnTo>
                    <a:pt x="186" y="0"/>
                  </a:lnTo>
                  <a:lnTo>
                    <a:pt x="168" y="8"/>
                  </a:lnTo>
                  <a:lnTo>
                    <a:pt x="144" y="21"/>
                  </a:lnTo>
                  <a:lnTo>
                    <a:pt x="132" y="27"/>
                  </a:lnTo>
                  <a:lnTo>
                    <a:pt x="119" y="32"/>
                  </a:lnTo>
                  <a:lnTo>
                    <a:pt x="112" y="34"/>
                  </a:lnTo>
                  <a:lnTo>
                    <a:pt x="105" y="35"/>
                  </a:lnTo>
                  <a:lnTo>
                    <a:pt x="99" y="36"/>
                  </a:lnTo>
                  <a:lnTo>
                    <a:pt x="93" y="37"/>
                  </a:lnTo>
                  <a:lnTo>
                    <a:pt x="88" y="36"/>
                  </a:lnTo>
                  <a:lnTo>
                    <a:pt x="84" y="35"/>
                  </a:lnTo>
                  <a:lnTo>
                    <a:pt x="78" y="32"/>
                  </a:lnTo>
                  <a:lnTo>
                    <a:pt x="74" y="30"/>
                  </a:lnTo>
                  <a:lnTo>
                    <a:pt x="66" y="24"/>
                  </a:lnTo>
                  <a:lnTo>
                    <a:pt x="59" y="18"/>
                  </a:lnTo>
                  <a:lnTo>
                    <a:pt x="49" y="34"/>
                  </a:lnTo>
                  <a:lnTo>
                    <a:pt x="37" y="51"/>
                  </a:lnTo>
                  <a:lnTo>
                    <a:pt x="30" y="60"/>
                  </a:lnTo>
                  <a:lnTo>
                    <a:pt x="21" y="68"/>
                  </a:lnTo>
                  <a:lnTo>
                    <a:pt x="11" y="75"/>
                  </a:lnTo>
                  <a:lnTo>
                    <a:pt x="0" y="80"/>
                  </a:lnTo>
                  <a:lnTo>
                    <a:pt x="12" y="90"/>
                  </a:lnTo>
                  <a:lnTo>
                    <a:pt x="23" y="100"/>
                  </a:lnTo>
                  <a:lnTo>
                    <a:pt x="33" y="108"/>
                  </a:lnTo>
                  <a:lnTo>
                    <a:pt x="44" y="116"/>
                  </a:lnTo>
                  <a:lnTo>
                    <a:pt x="55" y="122"/>
                  </a:lnTo>
                  <a:lnTo>
                    <a:pt x="66" y="129"/>
                  </a:lnTo>
                  <a:lnTo>
                    <a:pt x="79" y="135"/>
                  </a:lnTo>
                  <a:lnTo>
                    <a:pt x="93" y="141"/>
                  </a:lnTo>
                  <a:lnTo>
                    <a:pt x="259" y="141"/>
                  </a:lnTo>
                  <a:lnTo>
                    <a:pt x="269" y="124"/>
                  </a:lnTo>
                  <a:lnTo>
                    <a:pt x="281" y="107"/>
                  </a:lnTo>
                  <a:lnTo>
                    <a:pt x="292" y="92"/>
                  </a:lnTo>
                  <a:lnTo>
                    <a:pt x="304" y="78"/>
                  </a:lnTo>
                  <a:lnTo>
                    <a:pt x="315" y="64"/>
                  </a:lnTo>
                  <a:lnTo>
                    <a:pt x="324" y="48"/>
                  </a:lnTo>
                  <a:lnTo>
                    <a:pt x="333" y="34"/>
                  </a:lnTo>
                  <a:lnTo>
                    <a:pt x="338" y="18"/>
                  </a:lnTo>
                  <a:lnTo>
                    <a:pt x="312" y="0"/>
                  </a:lnTo>
                </a:path>
              </a:pathLst>
            </a:custGeom>
            <a:grpFill/>
            <a:ln w="9525" cap="flat" cmpd="sng">
              <a:noFill/>
              <a:prstDash val="solid"/>
              <a:round/>
              <a:headEnd type="none" w="med" len="med"/>
              <a:tailEnd type="none" w="med" len="med"/>
            </a:ln>
            <a:effectLst/>
          </p:spPr>
          <p:txBody>
            <a:bodyPr/>
            <a:lstStyle/>
            <a:p>
              <a:endParaRPr lang="en-US" sz="2178"/>
            </a:p>
          </p:txBody>
        </p:sp>
        <p:sp>
          <p:nvSpPr>
            <p:cNvPr id="256" name="Freeform 344">
              <a:extLst>
                <a:ext uri="{FF2B5EF4-FFF2-40B4-BE49-F238E27FC236}">
                  <a16:creationId xmlns:a16="http://schemas.microsoft.com/office/drawing/2014/main" id="{03EF8DBA-DB8F-496B-9968-4CEB6D2B2877}"/>
                </a:ext>
              </a:extLst>
            </p:cNvPr>
            <p:cNvSpPr>
              <a:spLocks/>
            </p:cNvSpPr>
            <p:nvPr>
              <p:custDataLst>
                <p:tags r:id="rId247"/>
              </p:custDataLst>
            </p:nvPr>
          </p:nvSpPr>
          <p:spPr bwMode="auto">
            <a:xfrm>
              <a:off x="4471988" y="1792288"/>
              <a:ext cx="111125" cy="65087"/>
            </a:xfrm>
            <a:custGeom>
              <a:avLst/>
              <a:gdLst>
                <a:gd name="T0" fmla="*/ 259 w 259"/>
                <a:gd name="T1" fmla="*/ 129 h 129"/>
                <a:gd name="T2" fmla="*/ 255 w 259"/>
                <a:gd name="T3" fmla="*/ 102 h 129"/>
                <a:gd name="T4" fmla="*/ 252 w 259"/>
                <a:gd name="T5" fmla="*/ 80 h 129"/>
                <a:gd name="T6" fmla="*/ 252 w 259"/>
                <a:gd name="T7" fmla="*/ 63 h 129"/>
                <a:gd name="T8" fmla="*/ 253 w 259"/>
                <a:gd name="T9" fmla="*/ 50 h 129"/>
                <a:gd name="T10" fmla="*/ 257 w 259"/>
                <a:gd name="T11" fmla="*/ 29 h 129"/>
                <a:gd name="T12" fmla="*/ 259 w 259"/>
                <a:gd name="T13" fmla="*/ 12 h 129"/>
                <a:gd name="T14" fmla="*/ 258 w 259"/>
                <a:gd name="T15" fmla="*/ 14 h 129"/>
                <a:gd name="T16" fmla="*/ 256 w 259"/>
                <a:gd name="T17" fmla="*/ 16 h 129"/>
                <a:gd name="T18" fmla="*/ 253 w 259"/>
                <a:gd name="T19" fmla="*/ 17 h 129"/>
                <a:gd name="T20" fmla="*/ 249 w 259"/>
                <a:gd name="T21" fmla="*/ 18 h 129"/>
                <a:gd name="T22" fmla="*/ 239 w 259"/>
                <a:gd name="T23" fmla="*/ 19 h 129"/>
                <a:gd name="T24" fmla="*/ 228 w 259"/>
                <a:gd name="T25" fmla="*/ 19 h 129"/>
                <a:gd name="T26" fmla="*/ 205 w 259"/>
                <a:gd name="T27" fmla="*/ 19 h 129"/>
                <a:gd name="T28" fmla="*/ 192 w 259"/>
                <a:gd name="T29" fmla="*/ 18 h 129"/>
                <a:gd name="T30" fmla="*/ 181 w 259"/>
                <a:gd name="T31" fmla="*/ 17 h 129"/>
                <a:gd name="T32" fmla="*/ 172 w 259"/>
                <a:gd name="T33" fmla="*/ 15 h 129"/>
                <a:gd name="T34" fmla="*/ 163 w 259"/>
                <a:gd name="T35" fmla="*/ 12 h 129"/>
                <a:gd name="T36" fmla="*/ 156 w 259"/>
                <a:gd name="T37" fmla="*/ 9 h 129"/>
                <a:gd name="T38" fmla="*/ 146 w 259"/>
                <a:gd name="T39" fmla="*/ 6 h 129"/>
                <a:gd name="T40" fmla="*/ 134 w 259"/>
                <a:gd name="T41" fmla="*/ 3 h 129"/>
                <a:gd name="T42" fmla="*/ 118 w 259"/>
                <a:gd name="T43" fmla="*/ 1 h 129"/>
                <a:gd name="T44" fmla="*/ 99 w 259"/>
                <a:gd name="T45" fmla="*/ 0 h 129"/>
                <a:gd name="T46" fmla="*/ 83 w 259"/>
                <a:gd name="T47" fmla="*/ 0 h 129"/>
                <a:gd name="T48" fmla="*/ 67 w 259"/>
                <a:gd name="T49" fmla="*/ 0 h 129"/>
                <a:gd name="T50" fmla="*/ 50 w 259"/>
                <a:gd name="T51" fmla="*/ 0 h 129"/>
                <a:gd name="T52" fmla="*/ 34 w 259"/>
                <a:gd name="T53" fmla="*/ 2 h 129"/>
                <a:gd name="T54" fmla="*/ 27 w 259"/>
                <a:gd name="T55" fmla="*/ 4 h 129"/>
                <a:gd name="T56" fmla="*/ 21 w 259"/>
                <a:gd name="T57" fmla="*/ 6 h 129"/>
                <a:gd name="T58" fmla="*/ 14 w 259"/>
                <a:gd name="T59" fmla="*/ 9 h 129"/>
                <a:gd name="T60" fmla="*/ 10 w 259"/>
                <a:gd name="T61" fmla="*/ 13 h 129"/>
                <a:gd name="T62" fmla="*/ 5 w 259"/>
                <a:gd name="T63" fmla="*/ 17 h 129"/>
                <a:gd name="T64" fmla="*/ 2 w 259"/>
                <a:gd name="T65" fmla="*/ 22 h 129"/>
                <a:gd name="T66" fmla="*/ 0 w 259"/>
                <a:gd name="T67" fmla="*/ 29 h 129"/>
                <a:gd name="T68" fmla="*/ 0 w 259"/>
                <a:gd name="T69" fmla="*/ 36 h 129"/>
                <a:gd name="T70" fmla="*/ 0 w 259"/>
                <a:gd name="T71" fmla="*/ 48 h 129"/>
                <a:gd name="T72" fmla="*/ 3 w 259"/>
                <a:gd name="T73" fmla="*/ 58 h 129"/>
                <a:gd name="T74" fmla="*/ 6 w 259"/>
                <a:gd name="T75" fmla="*/ 65 h 129"/>
                <a:gd name="T76" fmla="*/ 12 w 259"/>
                <a:gd name="T77" fmla="*/ 71 h 129"/>
                <a:gd name="T78" fmla="*/ 17 w 259"/>
                <a:gd name="T79" fmla="*/ 76 h 129"/>
                <a:gd name="T80" fmla="*/ 24 w 259"/>
                <a:gd name="T81" fmla="*/ 80 h 129"/>
                <a:gd name="T82" fmla="*/ 31 w 259"/>
                <a:gd name="T83" fmla="*/ 83 h 129"/>
                <a:gd name="T84" fmla="*/ 37 w 259"/>
                <a:gd name="T85" fmla="*/ 85 h 129"/>
                <a:gd name="T86" fmla="*/ 50 w 259"/>
                <a:gd name="T87" fmla="*/ 88 h 129"/>
                <a:gd name="T88" fmla="*/ 61 w 259"/>
                <a:gd name="T89" fmla="*/ 92 h 129"/>
                <a:gd name="T90" fmla="*/ 65 w 259"/>
                <a:gd name="T91" fmla="*/ 95 h 129"/>
                <a:gd name="T92" fmla="*/ 67 w 259"/>
                <a:gd name="T93" fmla="*/ 99 h 129"/>
                <a:gd name="T94" fmla="*/ 67 w 259"/>
                <a:gd name="T95" fmla="*/ 105 h 129"/>
                <a:gd name="T96" fmla="*/ 66 w 259"/>
                <a:gd name="T97" fmla="*/ 111 h 129"/>
                <a:gd name="T98" fmla="*/ 81 w 259"/>
                <a:gd name="T99" fmla="*/ 110 h 129"/>
                <a:gd name="T100" fmla="*/ 91 w 259"/>
                <a:gd name="T101" fmla="*/ 108 h 129"/>
                <a:gd name="T102" fmla="*/ 98 w 259"/>
                <a:gd name="T103" fmla="*/ 106 h 129"/>
                <a:gd name="T104" fmla="*/ 105 w 259"/>
                <a:gd name="T105" fmla="*/ 105 h 129"/>
                <a:gd name="T106" fmla="*/ 120 w 259"/>
                <a:gd name="T107" fmla="*/ 106 h 129"/>
                <a:gd name="T108" fmla="*/ 140 w 259"/>
                <a:gd name="T109" fmla="*/ 108 h 129"/>
                <a:gd name="T110" fmla="*/ 166 w 259"/>
                <a:gd name="T111" fmla="*/ 112 h 129"/>
                <a:gd name="T112" fmla="*/ 192 w 259"/>
                <a:gd name="T113" fmla="*/ 117 h 129"/>
                <a:gd name="T114" fmla="*/ 238 w 259"/>
                <a:gd name="T115" fmla="*/ 125 h 129"/>
                <a:gd name="T116" fmla="*/ 259 w 259"/>
                <a:gd name="T117" fmla="*/ 129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59" h="129">
                  <a:moveTo>
                    <a:pt x="259" y="129"/>
                  </a:moveTo>
                  <a:lnTo>
                    <a:pt x="255" y="102"/>
                  </a:lnTo>
                  <a:lnTo>
                    <a:pt x="252" y="80"/>
                  </a:lnTo>
                  <a:lnTo>
                    <a:pt x="252" y="63"/>
                  </a:lnTo>
                  <a:lnTo>
                    <a:pt x="253" y="50"/>
                  </a:lnTo>
                  <a:lnTo>
                    <a:pt x="257" y="29"/>
                  </a:lnTo>
                  <a:lnTo>
                    <a:pt x="259" y="12"/>
                  </a:lnTo>
                  <a:lnTo>
                    <a:pt x="258" y="14"/>
                  </a:lnTo>
                  <a:lnTo>
                    <a:pt x="256" y="16"/>
                  </a:lnTo>
                  <a:lnTo>
                    <a:pt x="253" y="17"/>
                  </a:lnTo>
                  <a:lnTo>
                    <a:pt x="249" y="18"/>
                  </a:lnTo>
                  <a:lnTo>
                    <a:pt x="239" y="19"/>
                  </a:lnTo>
                  <a:lnTo>
                    <a:pt x="228" y="19"/>
                  </a:lnTo>
                  <a:lnTo>
                    <a:pt x="205" y="19"/>
                  </a:lnTo>
                  <a:lnTo>
                    <a:pt x="192" y="18"/>
                  </a:lnTo>
                  <a:lnTo>
                    <a:pt x="181" y="17"/>
                  </a:lnTo>
                  <a:lnTo>
                    <a:pt x="172" y="15"/>
                  </a:lnTo>
                  <a:lnTo>
                    <a:pt x="163" y="12"/>
                  </a:lnTo>
                  <a:lnTo>
                    <a:pt x="156" y="9"/>
                  </a:lnTo>
                  <a:lnTo>
                    <a:pt x="146" y="6"/>
                  </a:lnTo>
                  <a:lnTo>
                    <a:pt x="134" y="3"/>
                  </a:lnTo>
                  <a:lnTo>
                    <a:pt x="118" y="1"/>
                  </a:lnTo>
                  <a:lnTo>
                    <a:pt x="99" y="0"/>
                  </a:lnTo>
                  <a:lnTo>
                    <a:pt x="83" y="0"/>
                  </a:lnTo>
                  <a:lnTo>
                    <a:pt x="67" y="0"/>
                  </a:lnTo>
                  <a:lnTo>
                    <a:pt x="50" y="0"/>
                  </a:lnTo>
                  <a:lnTo>
                    <a:pt x="34" y="2"/>
                  </a:lnTo>
                  <a:lnTo>
                    <a:pt x="27" y="4"/>
                  </a:lnTo>
                  <a:lnTo>
                    <a:pt x="21" y="6"/>
                  </a:lnTo>
                  <a:lnTo>
                    <a:pt x="14" y="9"/>
                  </a:lnTo>
                  <a:lnTo>
                    <a:pt x="10" y="13"/>
                  </a:lnTo>
                  <a:lnTo>
                    <a:pt x="5" y="17"/>
                  </a:lnTo>
                  <a:lnTo>
                    <a:pt x="2" y="22"/>
                  </a:lnTo>
                  <a:lnTo>
                    <a:pt x="0" y="29"/>
                  </a:lnTo>
                  <a:lnTo>
                    <a:pt x="0" y="36"/>
                  </a:lnTo>
                  <a:lnTo>
                    <a:pt x="0" y="48"/>
                  </a:lnTo>
                  <a:lnTo>
                    <a:pt x="3" y="58"/>
                  </a:lnTo>
                  <a:lnTo>
                    <a:pt x="6" y="65"/>
                  </a:lnTo>
                  <a:lnTo>
                    <a:pt x="12" y="71"/>
                  </a:lnTo>
                  <a:lnTo>
                    <a:pt x="17" y="76"/>
                  </a:lnTo>
                  <a:lnTo>
                    <a:pt x="24" y="80"/>
                  </a:lnTo>
                  <a:lnTo>
                    <a:pt x="31" y="83"/>
                  </a:lnTo>
                  <a:lnTo>
                    <a:pt x="37" y="85"/>
                  </a:lnTo>
                  <a:lnTo>
                    <a:pt x="50" y="88"/>
                  </a:lnTo>
                  <a:lnTo>
                    <a:pt x="61" y="92"/>
                  </a:lnTo>
                  <a:lnTo>
                    <a:pt x="65" y="95"/>
                  </a:lnTo>
                  <a:lnTo>
                    <a:pt x="67" y="99"/>
                  </a:lnTo>
                  <a:lnTo>
                    <a:pt x="67" y="105"/>
                  </a:lnTo>
                  <a:lnTo>
                    <a:pt x="66" y="111"/>
                  </a:lnTo>
                  <a:lnTo>
                    <a:pt x="81" y="110"/>
                  </a:lnTo>
                  <a:lnTo>
                    <a:pt x="91" y="108"/>
                  </a:lnTo>
                  <a:lnTo>
                    <a:pt x="98" y="106"/>
                  </a:lnTo>
                  <a:lnTo>
                    <a:pt x="105" y="105"/>
                  </a:lnTo>
                  <a:lnTo>
                    <a:pt x="120" y="106"/>
                  </a:lnTo>
                  <a:lnTo>
                    <a:pt x="140" y="108"/>
                  </a:lnTo>
                  <a:lnTo>
                    <a:pt x="166" y="112"/>
                  </a:lnTo>
                  <a:lnTo>
                    <a:pt x="192" y="117"/>
                  </a:lnTo>
                  <a:lnTo>
                    <a:pt x="238" y="125"/>
                  </a:lnTo>
                  <a:lnTo>
                    <a:pt x="259" y="129"/>
                  </a:lnTo>
                </a:path>
              </a:pathLst>
            </a:custGeom>
            <a:grpFill/>
            <a:ln w="9525" cap="flat" cmpd="sng">
              <a:noFill/>
              <a:prstDash val="solid"/>
              <a:round/>
              <a:headEnd type="none" w="med" len="med"/>
              <a:tailEnd type="none" w="med" len="med"/>
            </a:ln>
            <a:effectLst/>
          </p:spPr>
          <p:txBody>
            <a:bodyPr/>
            <a:lstStyle/>
            <a:p>
              <a:endParaRPr lang="en-US" sz="2178"/>
            </a:p>
          </p:txBody>
        </p:sp>
        <p:sp>
          <p:nvSpPr>
            <p:cNvPr id="257" name="Freeform 345">
              <a:extLst>
                <a:ext uri="{FF2B5EF4-FFF2-40B4-BE49-F238E27FC236}">
                  <a16:creationId xmlns:a16="http://schemas.microsoft.com/office/drawing/2014/main" id="{5F905F3A-6DF0-4130-BA82-DB726DE02D04}"/>
                </a:ext>
              </a:extLst>
            </p:cNvPr>
            <p:cNvSpPr>
              <a:spLocks/>
            </p:cNvSpPr>
            <p:nvPr>
              <p:custDataLst>
                <p:tags r:id="rId248"/>
              </p:custDataLst>
            </p:nvPr>
          </p:nvSpPr>
          <p:spPr bwMode="auto">
            <a:xfrm>
              <a:off x="4484688" y="2139950"/>
              <a:ext cx="179387" cy="142875"/>
            </a:xfrm>
            <a:custGeom>
              <a:avLst/>
              <a:gdLst>
                <a:gd name="T0" fmla="*/ 418 w 425"/>
                <a:gd name="T1" fmla="*/ 170 h 272"/>
                <a:gd name="T2" fmla="*/ 398 w 425"/>
                <a:gd name="T3" fmla="*/ 188 h 272"/>
                <a:gd name="T4" fmla="*/ 383 w 425"/>
                <a:gd name="T5" fmla="*/ 206 h 272"/>
                <a:gd name="T6" fmla="*/ 384 w 425"/>
                <a:gd name="T7" fmla="*/ 221 h 272"/>
                <a:gd name="T8" fmla="*/ 389 w 425"/>
                <a:gd name="T9" fmla="*/ 237 h 272"/>
                <a:gd name="T10" fmla="*/ 375 w 425"/>
                <a:gd name="T11" fmla="*/ 244 h 272"/>
                <a:gd name="T12" fmla="*/ 347 w 425"/>
                <a:gd name="T13" fmla="*/ 238 h 272"/>
                <a:gd name="T14" fmla="*/ 324 w 425"/>
                <a:gd name="T15" fmla="*/ 235 h 272"/>
                <a:gd name="T16" fmla="*/ 295 w 425"/>
                <a:gd name="T17" fmla="*/ 235 h 272"/>
                <a:gd name="T18" fmla="*/ 263 w 425"/>
                <a:gd name="T19" fmla="*/ 243 h 272"/>
                <a:gd name="T20" fmla="*/ 232 w 425"/>
                <a:gd name="T21" fmla="*/ 254 h 272"/>
                <a:gd name="T22" fmla="*/ 197 w 425"/>
                <a:gd name="T23" fmla="*/ 267 h 272"/>
                <a:gd name="T24" fmla="*/ 100 w 425"/>
                <a:gd name="T25" fmla="*/ 240 h 272"/>
                <a:gd name="T26" fmla="*/ 85 w 425"/>
                <a:gd name="T27" fmla="*/ 226 h 272"/>
                <a:gd name="T28" fmla="*/ 70 w 425"/>
                <a:gd name="T29" fmla="*/ 214 h 272"/>
                <a:gd name="T30" fmla="*/ 37 w 425"/>
                <a:gd name="T31" fmla="*/ 192 h 272"/>
                <a:gd name="T32" fmla="*/ 22 w 425"/>
                <a:gd name="T33" fmla="*/ 180 h 272"/>
                <a:gd name="T34" fmla="*/ 11 w 425"/>
                <a:gd name="T35" fmla="*/ 167 h 272"/>
                <a:gd name="T36" fmla="*/ 2 w 425"/>
                <a:gd name="T37" fmla="*/ 150 h 272"/>
                <a:gd name="T38" fmla="*/ 0 w 425"/>
                <a:gd name="T39" fmla="*/ 129 h 272"/>
                <a:gd name="T40" fmla="*/ 50 w 425"/>
                <a:gd name="T41" fmla="*/ 66 h 272"/>
                <a:gd name="T42" fmla="*/ 71 w 425"/>
                <a:gd name="T43" fmla="*/ 36 h 272"/>
                <a:gd name="T44" fmla="*/ 80 w 425"/>
                <a:gd name="T45" fmla="*/ 22 h 272"/>
                <a:gd name="T46" fmla="*/ 85 w 425"/>
                <a:gd name="T47" fmla="*/ 6 h 272"/>
                <a:gd name="T48" fmla="*/ 123 w 425"/>
                <a:gd name="T49" fmla="*/ 10 h 272"/>
                <a:gd name="T50" fmla="*/ 153 w 425"/>
                <a:gd name="T51" fmla="*/ 18 h 272"/>
                <a:gd name="T52" fmla="*/ 180 w 425"/>
                <a:gd name="T53" fmla="*/ 27 h 272"/>
                <a:gd name="T54" fmla="*/ 205 w 425"/>
                <a:gd name="T55" fmla="*/ 31 h 272"/>
                <a:gd name="T56" fmla="*/ 214 w 425"/>
                <a:gd name="T57" fmla="*/ 29 h 272"/>
                <a:gd name="T58" fmla="*/ 221 w 425"/>
                <a:gd name="T59" fmla="*/ 26 h 272"/>
                <a:gd name="T60" fmla="*/ 232 w 425"/>
                <a:gd name="T61" fmla="*/ 15 h 272"/>
                <a:gd name="T62" fmla="*/ 242 w 425"/>
                <a:gd name="T63" fmla="*/ 5 h 272"/>
                <a:gd name="T64" fmla="*/ 250 w 425"/>
                <a:gd name="T65" fmla="*/ 2 h 272"/>
                <a:gd name="T66" fmla="*/ 259 w 425"/>
                <a:gd name="T67" fmla="*/ 0 h 272"/>
                <a:gd name="T68" fmla="*/ 275 w 425"/>
                <a:gd name="T69" fmla="*/ 2 h 272"/>
                <a:gd name="T70" fmla="*/ 289 w 425"/>
                <a:gd name="T71" fmla="*/ 7 h 272"/>
                <a:gd name="T72" fmla="*/ 302 w 425"/>
                <a:gd name="T73" fmla="*/ 15 h 272"/>
                <a:gd name="T74" fmla="*/ 310 w 425"/>
                <a:gd name="T75" fmla="*/ 26 h 272"/>
                <a:gd name="T76" fmla="*/ 325 w 425"/>
                <a:gd name="T77" fmla="*/ 53 h 272"/>
                <a:gd name="T78" fmla="*/ 337 w 425"/>
                <a:gd name="T79" fmla="*/ 82 h 272"/>
                <a:gd name="T80" fmla="*/ 349 w 425"/>
                <a:gd name="T81" fmla="*/ 113 h 272"/>
                <a:gd name="T82" fmla="*/ 356 w 425"/>
                <a:gd name="T83" fmla="*/ 126 h 272"/>
                <a:gd name="T84" fmla="*/ 365 w 425"/>
                <a:gd name="T85" fmla="*/ 138 h 272"/>
                <a:gd name="T86" fmla="*/ 376 w 425"/>
                <a:gd name="T87" fmla="*/ 147 h 272"/>
                <a:gd name="T88" fmla="*/ 389 w 425"/>
                <a:gd name="T89" fmla="*/ 156 h 272"/>
                <a:gd name="T90" fmla="*/ 405 w 425"/>
                <a:gd name="T91" fmla="*/ 160 h 272"/>
                <a:gd name="T92" fmla="*/ 425 w 425"/>
                <a:gd name="T93" fmla="*/ 161 h 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25" h="272">
                  <a:moveTo>
                    <a:pt x="425" y="161"/>
                  </a:moveTo>
                  <a:lnTo>
                    <a:pt x="418" y="170"/>
                  </a:lnTo>
                  <a:lnTo>
                    <a:pt x="409" y="179"/>
                  </a:lnTo>
                  <a:lnTo>
                    <a:pt x="398" y="188"/>
                  </a:lnTo>
                  <a:lnTo>
                    <a:pt x="385" y="197"/>
                  </a:lnTo>
                  <a:lnTo>
                    <a:pt x="383" y="206"/>
                  </a:lnTo>
                  <a:lnTo>
                    <a:pt x="383" y="214"/>
                  </a:lnTo>
                  <a:lnTo>
                    <a:pt x="384" y="221"/>
                  </a:lnTo>
                  <a:lnTo>
                    <a:pt x="385" y="227"/>
                  </a:lnTo>
                  <a:lnTo>
                    <a:pt x="389" y="237"/>
                  </a:lnTo>
                  <a:lnTo>
                    <a:pt x="392" y="246"/>
                  </a:lnTo>
                  <a:lnTo>
                    <a:pt x="375" y="244"/>
                  </a:lnTo>
                  <a:lnTo>
                    <a:pt x="356" y="240"/>
                  </a:lnTo>
                  <a:lnTo>
                    <a:pt x="347" y="238"/>
                  </a:lnTo>
                  <a:lnTo>
                    <a:pt x="336" y="236"/>
                  </a:lnTo>
                  <a:lnTo>
                    <a:pt x="324" y="235"/>
                  </a:lnTo>
                  <a:lnTo>
                    <a:pt x="311" y="234"/>
                  </a:lnTo>
                  <a:lnTo>
                    <a:pt x="295" y="235"/>
                  </a:lnTo>
                  <a:lnTo>
                    <a:pt x="278" y="238"/>
                  </a:lnTo>
                  <a:lnTo>
                    <a:pt x="263" y="243"/>
                  </a:lnTo>
                  <a:lnTo>
                    <a:pt x="248" y="248"/>
                  </a:lnTo>
                  <a:lnTo>
                    <a:pt x="232" y="254"/>
                  </a:lnTo>
                  <a:lnTo>
                    <a:pt x="215" y="260"/>
                  </a:lnTo>
                  <a:lnTo>
                    <a:pt x="197" y="267"/>
                  </a:lnTo>
                  <a:lnTo>
                    <a:pt x="179" y="272"/>
                  </a:lnTo>
                  <a:lnTo>
                    <a:pt x="100" y="240"/>
                  </a:lnTo>
                  <a:lnTo>
                    <a:pt x="92" y="233"/>
                  </a:lnTo>
                  <a:lnTo>
                    <a:pt x="85" y="226"/>
                  </a:lnTo>
                  <a:lnTo>
                    <a:pt x="78" y="220"/>
                  </a:lnTo>
                  <a:lnTo>
                    <a:pt x="70" y="214"/>
                  </a:lnTo>
                  <a:lnTo>
                    <a:pt x="52" y="202"/>
                  </a:lnTo>
                  <a:lnTo>
                    <a:pt x="37" y="192"/>
                  </a:lnTo>
                  <a:lnTo>
                    <a:pt x="29" y="186"/>
                  </a:lnTo>
                  <a:lnTo>
                    <a:pt x="22" y="180"/>
                  </a:lnTo>
                  <a:lnTo>
                    <a:pt x="16" y="174"/>
                  </a:lnTo>
                  <a:lnTo>
                    <a:pt x="11" y="167"/>
                  </a:lnTo>
                  <a:lnTo>
                    <a:pt x="6" y="159"/>
                  </a:lnTo>
                  <a:lnTo>
                    <a:pt x="2" y="150"/>
                  </a:lnTo>
                  <a:lnTo>
                    <a:pt x="0" y="140"/>
                  </a:lnTo>
                  <a:lnTo>
                    <a:pt x="0" y="129"/>
                  </a:lnTo>
                  <a:lnTo>
                    <a:pt x="25" y="95"/>
                  </a:lnTo>
                  <a:lnTo>
                    <a:pt x="50" y="66"/>
                  </a:lnTo>
                  <a:lnTo>
                    <a:pt x="61" y="52"/>
                  </a:lnTo>
                  <a:lnTo>
                    <a:pt x="71" y="36"/>
                  </a:lnTo>
                  <a:lnTo>
                    <a:pt x="75" y="29"/>
                  </a:lnTo>
                  <a:lnTo>
                    <a:pt x="80" y="22"/>
                  </a:lnTo>
                  <a:lnTo>
                    <a:pt x="83" y="14"/>
                  </a:lnTo>
                  <a:lnTo>
                    <a:pt x="85" y="6"/>
                  </a:lnTo>
                  <a:lnTo>
                    <a:pt x="105" y="7"/>
                  </a:lnTo>
                  <a:lnTo>
                    <a:pt x="123" y="10"/>
                  </a:lnTo>
                  <a:lnTo>
                    <a:pt x="138" y="14"/>
                  </a:lnTo>
                  <a:lnTo>
                    <a:pt x="153" y="18"/>
                  </a:lnTo>
                  <a:lnTo>
                    <a:pt x="166" y="23"/>
                  </a:lnTo>
                  <a:lnTo>
                    <a:pt x="180" y="27"/>
                  </a:lnTo>
                  <a:lnTo>
                    <a:pt x="193" y="30"/>
                  </a:lnTo>
                  <a:lnTo>
                    <a:pt x="205" y="31"/>
                  </a:lnTo>
                  <a:lnTo>
                    <a:pt x="210" y="30"/>
                  </a:lnTo>
                  <a:lnTo>
                    <a:pt x="214" y="29"/>
                  </a:lnTo>
                  <a:lnTo>
                    <a:pt x="218" y="28"/>
                  </a:lnTo>
                  <a:lnTo>
                    <a:pt x="221" y="26"/>
                  </a:lnTo>
                  <a:lnTo>
                    <a:pt x="227" y="21"/>
                  </a:lnTo>
                  <a:lnTo>
                    <a:pt x="232" y="15"/>
                  </a:lnTo>
                  <a:lnTo>
                    <a:pt x="237" y="10"/>
                  </a:lnTo>
                  <a:lnTo>
                    <a:pt x="242" y="5"/>
                  </a:lnTo>
                  <a:lnTo>
                    <a:pt x="246" y="3"/>
                  </a:lnTo>
                  <a:lnTo>
                    <a:pt x="250" y="2"/>
                  </a:lnTo>
                  <a:lnTo>
                    <a:pt x="253" y="1"/>
                  </a:lnTo>
                  <a:lnTo>
                    <a:pt x="259" y="0"/>
                  </a:lnTo>
                  <a:lnTo>
                    <a:pt x="268" y="1"/>
                  </a:lnTo>
                  <a:lnTo>
                    <a:pt x="275" y="2"/>
                  </a:lnTo>
                  <a:lnTo>
                    <a:pt x="283" y="4"/>
                  </a:lnTo>
                  <a:lnTo>
                    <a:pt x="289" y="7"/>
                  </a:lnTo>
                  <a:lnTo>
                    <a:pt x="296" y="11"/>
                  </a:lnTo>
                  <a:lnTo>
                    <a:pt x="302" y="15"/>
                  </a:lnTo>
                  <a:lnTo>
                    <a:pt x="306" y="20"/>
                  </a:lnTo>
                  <a:lnTo>
                    <a:pt x="310" y="26"/>
                  </a:lnTo>
                  <a:lnTo>
                    <a:pt x="318" y="38"/>
                  </a:lnTo>
                  <a:lnTo>
                    <a:pt x="325" y="53"/>
                  </a:lnTo>
                  <a:lnTo>
                    <a:pt x="331" y="67"/>
                  </a:lnTo>
                  <a:lnTo>
                    <a:pt x="337" y="82"/>
                  </a:lnTo>
                  <a:lnTo>
                    <a:pt x="342" y="98"/>
                  </a:lnTo>
                  <a:lnTo>
                    <a:pt x="349" y="113"/>
                  </a:lnTo>
                  <a:lnTo>
                    <a:pt x="352" y="119"/>
                  </a:lnTo>
                  <a:lnTo>
                    <a:pt x="356" y="126"/>
                  </a:lnTo>
                  <a:lnTo>
                    <a:pt x="360" y="132"/>
                  </a:lnTo>
                  <a:lnTo>
                    <a:pt x="365" y="138"/>
                  </a:lnTo>
                  <a:lnTo>
                    <a:pt x="370" y="143"/>
                  </a:lnTo>
                  <a:lnTo>
                    <a:pt x="376" y="147"/>
                  </a:lnTo>
                  <a:lnTo>
                    <a:pt x="382" y="151"/>
                  </a:lnTo>
                  <a:lnTo>
                    <a:pt x="389" y="156"/>
                  </a:lnTo>
                  <a:lnTo>
                    <a:pt x="397" y="158"/>
                  </a:lnTo>
                  <a:lnTo>
                    <a:pt x="405" y="160"/>
                  </a:lnTo>
                  <a:lnTo>
                    <a:pt x="415" y="161"/>
                  </a:lnTo>
                  <a:lnTo>
                    <a:pt x="425" y="161"/>
                  </a:lnTo>
                </a:path>
              </a:pathLst>
            </a:custGeom>
            <a:grpFill/>
            <a:ln w="9525" cap="flat" cmpd="sng">
              <a:noFill/>
              <a:prstDash val="solid"/>
              <a:round/>
              <a:headEnd type="none" w="med" len="med"/>
              <a:tailEnd type="none" w="med" len="med"/>
            </a:ln>
            <a:effectLst/>
          </p:spPr>
          <p:txBody>
            <a:bodyPr/>
            <a:lstStyle/>
            <a:p>
              <a:endParaRPr lang="en-US" sz="2178"/>
            </a:p>
          </p:txBody>
        </p:sp>
        <p:sp>
          <p:nvSpPr>
            <p:cNvPr id="258" name="Freeform 346">
              <a:extLst>
                <a:ext uri="{FF2B5EF4-FFF2-40B4-BE49-F238E27FC236}">
                  <a16:creationId xmlns:a16="http://schemas.microsoft.com/office/drawing/2014/main" id="{DDC38F41-F2EB-4D38-A0EA-898687004744}"/>
                </a:ext>
              </a:extLst>
            </p:cNvPr>
            <p:cNvSpPr>
              <a:spLocks/>
            </p:cNvSpPr>
            <p:nvPr>
              <p:custDataLst>
                <p:tags r:id="rId249"/>
              </p:custDataLst>
            </p:nvPr>
          </p:nvSpPr>
          <p:spPr bwMode="auto">
            <a:xfrm>
              <a:off x="2484438" y="3178175"/>
              <a:ext cx="14287" cy="55563"/>
            </a:xfrm>
            <a:custGeom>
              <a:avLst/>
              <a:gdLst>
                <a:gd name="T0" fmla="*/ 13 w 33"/>
                <a:gd name="T1" fmla="*/ 6 h 31"/>
                <a:gd name="T2" fmla="*/ 0 w 33"/>
                <a:gd name="T3" fmla="*/ 19 h 31"/>
                <a:gd name="T4" fmla="*/ 5 w 33"/>
                <a:gd name="T5" fmla="*/ 21 h 31"/>
                <a:gd name="T6" fmla="*/ 14 w 33"/>
                <a:gd name="T7" fmla="*/ 25 h 31"/>
                <a:gd name="T8" fmla="*/ 19 w 33"/>
                <a:gd name="T9" fmla="*/ 27 h 31"/>
                <a:gd name="T10" fmla="*/ 23 w 33"/>
                <a:gd name="T11" fmla="*/ 29 h 31"/>
                <a:gd name="T12" fmla="*/ 27 w 33"/>
                <a:gd name="T13" fmla="*/ 30 h 31"/>
                <a:gd name="T14" fmla="*/ 33 w 33"/>
                <a:gd name="T15" fmla="*/ 31 h 31"/>
                <a:gd name="T16" fmla="*/ 33 w 33"/>
                <a:gd name="T17" fmla="*/ 0 h 31"/>
                <a:gd name="T18" fmla="*/ 20 w 33"/>
                <a:gd name="T19" fmla="*/ 0 h 31"/>
                <a:gd name="T20" fmla="*/ 13 w 33"/>
                <a:gd name="T21" fmla="*/ 6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3" h="31">
                  <a:moveTo>
                    <a:pt x="13" y="6"/>
                  </a:moveTo>
                  <a:lnTo>
                    <a:pt x="0" y="19"/>
                  </a:lnTo>
                  <a:lnTo>
                    <a:pt x="5" y="21"/>
                  </a:lnTo>
                  <a:lnTo>
                    <a:pt x="14" y="25"/>
                  </a:lnTo>
                  <a:lnTo>
                    <a:pt x="19" y="27"/>
                  </a:lnTo>
                  <a:lnTo>
                    <a:pt x="23" y="29"/>
                  </a:lnTo>
                  <a:lnTo>
                    <a:pt x="27" y="30"/>
                  </a:lnTo>
                  <a:lnTo>
                    <a:pt x="33" y="31"/>
                  </a:lnTo>
                  <a:lnTo>
                    <a:pt x="33" y="0"/>
                  </a:lnTo>
                  <a:lnTo>
                    <a:pt x="20" y="0"/>
                  </a:lnTo>
                  <a:lnTo>
                    <a:pt x="13" y="6"/>
                  </a:lnTo>
                </a:path>
              </a:pathLst>
            </a:custGeom>
            <a:grpFill/>
            <a:ln w="9525" cmpd="sng">
              <a:noFill/>
              <a:prstDash val="solid"/>
              <a:round/>
              <a:headEnd/>
              <a:tailEnd/>
            </a:ln>
          </p:spPr>
          <p:txBody>
            <a:bodyPr/>
            <a:lstStyle/>
            <a:p>
              <a:endParaRPr lang="en-US" sz="2178"/>
            </a:p>
          </p:txBody>
        </p:sp>
        <p:sp>
          <p:nvSpPr>
            <p:cNvPr id="259" name="Freeform 347">
              <a:extLst>
                <a:ext uri="{FF2B5EF4-FFF2-40B4-BE49-F238E27FC236}">
                  <a16:creationId xmlns:a16="http://schemas.microsoft.com/office/drawing/2014/main" id="{EDB2101C-97D6-4985-B8BD-B2B587126B97}"/>
                </a:ext>
              </a:extLst>
            </p:cNvPr>
            <p:cNvSpPr>
              <a:spLocks/>
            </p:cNvSpPr>
            <p:nvPr>
              <p:custDataLst>
                <p:tags r:id="rId250"/>
              </p:custDataLst>
            </p:nvPr>
          </p:nvSpPr>
          <p:spPr bwMode="auto">
            <a:xfrm>
              <a:off x="4589463" y="2132013"/>
              <a:ext cx="85725" cy="79375"/>
            </a:xfrm>
            <a:custGeom>
              <a:avLst/>
              <a:gdLst>
                <a:gd name="T0" fmla="*/ 6 w 192"/>
                <a:gd name="T1" fmla="*/ 19 h 154"/>
                <a:gd name="T2" fmla="*/ 52 w 192"/>
                <a:gd name="T3" fmla="*/ 0 h 154"/>
                <a:gd name="T4" fmla="*/ 92 w 192"/>
                <a:gd name="T5" fmla="*/ 19 h 154"/>
                <a:gd name="T6" fmla="*/ 119 w 192"/>
                <a:gd name="T7" fmla="*/ 31 h 154"/>
                <a:gd name="T8" fmla="*/ 146 w 192"/>
                <a:gd name="T9" fmla="*/ 63 h 154"/>
                <a:gd name="T10" fmla="*/ 166 w 192"/>
                <a:gd name="T11" fmla="*/ 93 h 154"/>
                <a:gd name="T12" fmla="*/ 192 w 192"/>
                <a:gd name="T13" fmla="*/ 118 h 154"/>
                <a:gd name="T14" fmla="*/ 152 w 192"/>
                <a:gd name="T15" fmla="*/ 124 h 154"/>
                <a:gd name="T16" fmla="*/ 126 w 192"/>
                <a:gd name="T17" fmla="*/ 130 h 154"/>
                <a:gd name="T18" fmla="*/ 126 w 192"/>
                <a:gd name="T19" fmla="*/ 154 h 154"/>
                <a:gd name="T20" fmla="*/ 106 w 192"/>
                <a:gd name="T21" fmla="*/ 154 h 154"/>
                <a:gd name="T22" fmla="*/ 99 w 192"/>
                <a:gd name="T23" fmla="*/ 146 h 154"/>
                <a:gd name="T24" fmla="*/ 93 w 192"/>
                <a:gd name="T25" fmla="*/ 137 h 154"/>
                <a:gd name="T26" fmla="*/ 88 w 192"/>
                <a:gd name="T27" fmla="*/ 126 h 154"/>
                <a:gd name="T28" fmla="*/ 82 w 192"/>
                <a:gd name="T29" fmla="*/ 115 h 154"/>
                <a:gd name="T30" fmla="*/ 74 w 192"/>
                <a:gd name="T31" fmla="*/ 93 h 154"/>
                <a:gd name="T32" fmla="*/ 65 w 192"/>
                <a:gd name="T33" fmla="*/ 71 h 154"/>
                <a:gd name="T34" fmla="*/ 60 w 192"/>
                <a:gd name="T35" fmla="*/ 61 h 154"/>
                <a:gd name="T36" fmla="*/ 55 w 192"/>
                <a:gd name="T37" fmla="*/ 50 h 154"/>
                <a:gd name="T38" fmla="*/ 48 w 192"/>
                <a:gd name="T39" fmla="*/ 42 h 154"/>
                <a:gd name="T40" fmla="*/ 41 w 192"/>
                <a:gd name="T41" fmla="*/ 34 h 154"/>
                <a:gd name="T42" fmla="*/ 33 w 192"/>
                <a:gd name="T43" fmla="*/ 28 h 154"/>
                <a:gd name="T44" fmla="*/ 24 w 192"/>
                <a:gd name="T45" fmla="*/ 23 h 154"/>
                <a:gd name="T46" fmla="*/ 18 w 192"/>
                <a:gd name="T47" fmla="*/ 22 h 154"/>
                <a:gd name="T48" fmla="*/ 12 w 192"/>
                <a:gd name="T49" fmla="*/ 20 h 154"/>
                <a:gd name="T50" fmla="*/ 6 w 192"/>
                <a:gd name="T51" fmla="*/ 20 h 154"/>
                <a:gd name="T52" fmla="*/ 0 w 192"/>
                <a:gd name="T53" fmla="*/ 19 h 154"/>
                <a:gd name="T54" fmla="*/ 6 w 192"/>
                <a:gd name="T55" fmla="*/ 19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92" h="154">
                  <a:moveTo>
                    <a:pt x="6" y="19"/>
                  </a:moveTo>
                  <a:lnTo>
                    <a:pt x="52" y="0"/>
                  </a:lnTo>
                  <a:lnTo>
                    <a:pt x="92" y="19"/>
                  </a:lnTo>
                  <a:lnTo>
                    <a:pt x="119" y="31"/>
                  </a:lnTo>
                  <a:lnTo>
                    <a:pt x="146" y="63"/>
                  </a:lnTo>
                  <a:lnTo>
                    <a:pt x="166" y="93"/>
                  </a:lnTo>
                  <a:lnTo>
                    <a:pt x="192" y="118"/>
                  </a:lnTo>
                  <a:lnTo>
                    <a:pt x="152" y="124"/>
                  </a:lnTo>
                  <a:lnTo>
                    <a:pt x="126" y="130"/>
                  </a:lnTo>
                  <a:lnTo>
                    <a:pt x="126" y="154"/>
                  </a:lnTo>
                  <a:lnTo>
                    <a:pt x="106" y="154"/>
                  </a:lnTo>
                  <a:lnTo>
                    <a:pt x="99" y="146"/>
                  </a:lnTo>
                  <a:lnTo>
                    <a:pt x="93" y="137"/>
                  </a:lnTo>
                  <a:lnTo>
                    <a:pt x="88" y="126"/>
                  </a:lnTo>
                  <a:lnTo>
                    <a:pt x="82" y="115"/>
                  </a:lnTo>
                  <a:lnTo>
                    <a:pt x="74" y="93"/>
                  </a:lnTo>
                  <a:lnTo>
                    <a:pt x="65" y="71"/>
                  </a:lnTo>
                  <a:lnTo>
                    <a:pt x="60" y="61"/>
                  </a:lnTo>
                  <a:lnTo>
                    <a:pt x="55" y="50"/>
                  </a:lnTo>
                  <a:lnTo>
                    <a:pt x="48" y="42"/>
                  </a:lnTo>
                  <a:lnTo>
                    <a:pt x="41" y="34"/>
                  </a:lnTo>
                  <a:lnTo>
                    <a:pt x="33" y="28"/>
                  </a:lnTo>
                  <a:lnTo>
                    <a:pt x="24" y="23"/>
                  </a:lnTo>
                  <a:lnTo>
                    <a:pt x="18" y="22"/>
                  </a:lnTo>
                  <a:lnTo>
                    <a:pt x="12" y="20"/>
                  </a:lnTo>
                  <a:lnTo>
                    <a:pt x="6" y="20"/>
                  </a:lnTo>
                  <a:lnTo>
                    <a:pt x="0" y="19"/>
                  </a:lnTo>
                  <a:lnTo>
                    <a:pt x="6" y="19"/>
                  </a:lnTo>
                </a:path>
              </a:pathLst>
            </a:custGeom>
            <a:grpFill/>
            <a:ln w="9525" cmpd="sng">
              <a:noFill/>
              <a:prstDash val="solid"/>
              <a:round/>
              <a:headEnd/>
              <a:tailEnd/>
            </a:ln>
          </p:spPr>
          <p:txBody>
            <a:bodyPr/>
            <a:lstStyle/>
            <a:p>
              <a:endParaRPr lang="en-US" sz="2178"/>
            </a:p>
          </p:txBody>
        </p:sp>
        <p:sp>
          <p:nvSpPr>
            <p:cNvPr id="260" name="Freeform 348">
              <a:extLst>
                <a:ext uri="{FF2B5EF4-FFF2-40B4-BE49-F238E27FC236}">
                  <a16:creationId xmlns:a16="http://schemas.microsoft.com/office/drawing/2014/main" id="{5F9AB759-8D3D-49A0-B1BB-7A870DEDCD9E}"/>
                </a:ext>
              </a:extLst>
            </p:cNvPr>
            <p:cNvSpPr>
              <a:spLocks/>
            </p:cNvSpPr>
            <p:nvPr>
              <p:custDataLst>
                <p:tags r:id="rId251"/>
              </p:custDataLst>
            </p:nvPr>
          </p:nvSpPr>
          <p:spPr bwMode="auto">
            <a:xfrm>
              <a:off x="4506913" y="2014538"/>
              <a:ext cx="381000" cy="247650"/>
            </a:xfrm>
            <a:custGeom>
              <a:avLst/>
              <a:gdLst>
                <a:gd name="T0" fmla="*/ 392 w 877"/>
                <a:gd name="T1" fmla="*/ 340 h 469"/>
                <a:gd name="T2" fmla="*/ 319 w 877"/>
                <a:gd name="T3" fmla="*/ 253 h 469"/>
                <a:gd name="T4" fmla="*/ 206 w 877"/>
                <a:gd name="T5" fmla="*/ 241 h 469"/>
                <a:gd name="T6" fmla="*/ 191 w 877"/>
                <a:gd name="T7" fmla="*/ 243 h 469"/>
                <a:gd name="T8" fmla="*/ 178 w 877"/>
                <a:gd name="T9" fmla="*/ 251 h 469"/>
                <a:gd name="T10" fmla="*/ 162 w 877"/>
                <a:gd name="T11" fmla="*/ 267 h 469"/>
                <a:gd name="T12" fmla="*/ 151 w 877"/>
                <a:gd name="T13" fmla="*/ 271 h 469"/>
                <a:gd name="T14" fmla="*/ 121 w 877"/>
                <a:gd name="T15" fmla="*/ 268 h 469"/>
                <a:gd name="T16" fmla="*/ 79 w 877"/>
                <a:gd name="T17" fmla="*/ 255 h 469"/>
                <a:gd name="T18" fmla="*/ 26 w 877"/>
                <a:gd name="T19" fmla="*/ 247 h 469"/>
                <a:gd name="T20" fmla="*/ 8 w 877"/>
                <a:gd name="T21" fmla="*/ 212 h 469"/>
                <a:gd name="T22" fmla="*/ 13 w 877"/>
                <a:gd name="T23" fmla="*/ 187 h 469"/>
                <a:gd name="T24" fmla="*/ 13 w 877"/>
                <a:gd name="T25" fmla="*/ 180 h 469"/>
                <a:gd name="T26" fmla="*/ 23 w 877"/>
                <a:gd name="T27" fmla="*/ 144 h 469"/>
                <a:gd name="T28" fmla="*/ 44 w 877"/>
                <a:gd name="T29" fmla="*/ 112 h 469"/>
                <a:gd name="T30" fmla="*/ 54 w 877"/>
                <a:gd name="T31" fmla="*/ 92 h 469"/>
                <a:gd name="T32" fmla="*/ 26 w 877"/>
                <a:gd name="T33" fmla="*/ 50 h 469"/>
                <a:gd name="T34" fmla="*/ 173 w 877"/>
                <a:gd name="T35" fmla="*/ 26 h 469"/>
                <a:gd name="T36" fmla="*/ 339 w 877"/>
                <a:gd name="T37" fmla="*/ 50 h 469"/>
                <a:gd name="T38" fmla="*/ 392 w 877"/>
                <a:gd name="T39" fmla="*/ 13 h 469"/>
                <a:gd name="T40" fmla="*/ 485 w 877"/>
                <a:gd name="T41" fmla="*/ 0 h 469"/>
                <a:gd name="T42" fmla="*/ 579 w 877"/>
                <a:gd name="T43" fmla="*/ 38 h 469"/>
                <a:gd name="T44" fmla="*/ 638 w 877"/>
                <a:gd name="T45" fmla="*/ 111 h 469"/>
                <a:gd name="T46" fmla="*/ 725 w 877"/>
                <a:gd name="T47" fmla="*/ 111 h 469"/>
                <a:gd name="T48" fmla="*/ 838 w 877"/>
                <a:gd name="T49" fmla="*/ 155 h 469"/>
                <a:gd name="T50" fmla="*/ 864 w 877"/>
                <a:gd name="T51" fmla="*/ 235 h 469"/>
                <a:gd name="T52" fmla="*/ 804 w 877"/>
                <a:gd name="T53" fmla="*/ 272 h 469"/>
                <a:gd name="T54" fmla="*/ 754 w 877"/>
                <a:gd name="T55" fmla="*/ 313 h 469"/>
                <a:gd name="T56" fmla="*/ 688 w 877"/>
                <a:gd name="T57" fmla="*/ 330 h 469"/>
                <a:gd name="T58" fmla="*/ 663 w 877"/>
                <a:gd name="T59" fmla="*/ 343 h 469"/>
                <a:gd name="T60" fmla="*/ 648 w 877"/>
                <a:gd name="T61" fmla="*/ 358 h 469"/>
                <a:gd name="T62" fmla="*/ 646 w 877"/>
                <a:gd name="T63" fmla="*/ 375 h 469"/>
                <a:gd name="T64" fmla="*/ 653 w 877"/>
                <a:gd name="T65" fmla="*/ 390 h 469"/>
                <a:gd name="T66" fmla="*/ 666 w 877"/>
                <a:gd name="T67" fmla="*/ 401 h 469"/>
                <a:gd name="T68" fmla="*/ 711 w 877"/>
                <a:gd name="T69" fmla="*/ 396 h 469"/>
                <a:gd name="T70" fmla="*/ 741 w 877"/>
                <a:gd name="T71" fmla="*/ 394 h 469"/>
                <a:gd name="T72" fmla="*/ 734 w 877"/>
                <a:gd name="T73" fmla="*/ 403 h 469"/>
                <a:gd name="T74" fmla="*/ 716 w 877"/>
                <a:gd name="T75" fmla="*/ 421 h 469"/>
                <a:gd name="T76" fmla="*/ 698 w 877"/>
                <a:gd name="T77" fmla="*/ 438 h 469"/>
                <a:gd name="T78" fmla="*/ 689 w 877"/>
                <a:gd name="T79" fmla="*/ 419 h 469"/>
                <a:gd name="T80" fmla="*/ 671 w 877"/>
                <a:gd name="T81" fmla="*/ 408 h 469"/>
                <a:gd name="T82" fmla="*/ 666 w 877"/>
                <a:gd name="T83" fmla="*/ 423 h 469"/>
                <a:gd name="T84" fmla="*/ 643 w 877"/>
                <a:gd name="T85" fmla="*/ 442 h 469"/>
                <a:gd name="T86" fmla="*/ 619 w 877"/>
                <a:gd name="T87" fmla="*/ 460 h 469"/>
                <a:gd name="T88" fmla="*/ 611 w 877"/>
                <a:gd name="T89" fmla="*/ 469 h 469"/>
                <a:gd name="T90" fmla="*/ 595 w 877"/>
                <a:gd name="T91" fmla="*/ 464 h 469"/>
                <a:gd name="T92" fmla="*/ 584 w 877"/>
                <a:gd name="T93" fmla="*/ 455 h 469"/>
                <a:gd name="T94" fmla="*/ 575 w 877"/>
                <a:gd name="T95" fmla="*/ 439 h 469"/>
                <a:gd name="T96" fmla="*/ 572 w 877"/>
                <a:gd name="T97" fmla="*/ 408 h 469"/>
                <a:gd name="T98" fmla="*/ 548 w 877"/>
                <a:gd name="T99" fmla="*/ 404 h 469"/>
                <a:gd name="T100" fmla="*/ 518 w 877"/>
                <a:gd name="T101" fmla="*/ 389 h 469"/>
                <a:gd name="T102" fmla="*/ 559 w 877"/>
                <a:gd name="T103" fmla="*/ 379 h 469"/>
                <a:gd name="T104" fmla="*/ 625 w 877"/>
                <a:gd name="T105" fmla="*/ 370 h 469"/>
                <a:gd name="T106" fmla="*/ 493 w 877"/>
                <a:gd name="T107" fmla="*/ 354 h 469"/>
                <a:gd name="T108" fmla="*/ 445 w 877"/>
                <a:gd name="T109" fmla="*/ 333 h 469"/>
                <a:gd name="T110" fmla="*/ 398 w 877"/>
                <a:gd name="T111" fmla="*/ 369 h 469"/>
                <a:gd name="T112" fmla="*/ 380 w 877"/>
                <a:gd name="T113" fmla="*/ 395 h 469"/>
                <a:gd name="T114" fmla="*/ 353 w 877"/>
                <a:gd name="T115" fmla="*/ 400 h 469"/>
                <a:gd name="T116" fmla="*/ 328 w 877"/>
                <a:gd name="T117" fmla="*/ 392 h 469"/>
                <a:gd name="T118" fmla="*/ 306 w 877"/>
                <a:gd name="T119" fmla="*/ 376 h 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877" h="469">
                  <a:moveTo>
                    <a:pt x="326" y="352"/>
                  </a:moveTo>
                  <a:lnTo>
                    <a:pt x="352" y="346"/>
                  </a:lnTo>
                  <a:lnTo>
                    <a:pt x="392" y="340"/>
                  </a:lnTo>
                  <a:lnTo>
                    <a:pt x="366" y="315"/>
                  </a:lnTo>
                  <a:lnTo>
                    <a:pt x="346" y="285"/>
                  </a:lnTo>
                  <a:lnTo>
                    <a:pt x="319" y="253"/>
                  </a:lnTo>
                  <a:lnTo>
                    <a:pt x="292" y="241"/>
                  </a:lnTo>
                  <a:lnTo>
                    <a:pt x="252" y="222"/>
                  </a:lnTo>
                  <a:lnTo>
                    <a:pt x="206" y="241"/>
                  </a:lnTo>
                  <a:lnTo>
                    <a:pt x="200" y="241"/>
                  </a:lnTo>
                  <a:lnTo>
                    <a:pt x="194" y="242"/>
                  </a:lnTo>
                  <a:lnTo>
                    <a:pt x="191" y="243"/>
                  </a:lnTo>
                  <a:lnTo>
                    <a:pt x="187" y="244"/>
                  </a:lnTo>
                  <a:lnTo>
                    <a:pt x="183" y="246"/>
                  </a:lnTo>
                  <a:lnTo>
                    <a:pt x="178" y="251"/>
                  </a:lnTo>
                  <a:lnTo>
                    <a:pt x="173" y="256"/>
                  </a:lnTo>
                  <a:lnTo>
                    <a:pt x="168" y="262"/>
                  </a:lnTo>
                  <a:lnTo>
                    <a:pt x="162" y="267"/>
                  </a:lnTo>
                  <a:lnTo>
                    <a:pt x="159" y="269"/>
                  </a:lnTo>
                  <a:lnTo>
                    <a:pt x="155" y="270"/>
                  </a:lnTo>
                  <a:lnTo>
                    <a:pt x="151" y="271"/>
                  </a:lnTo>
                  <a:lnTo>
                    <a:pt x="146" y="272"/>
                  </a:lnTo>
                  <a:lnTo>
                    <a:pt x="134" y="271"/>
                  </a:lnTo>
                  <a:lnTo>
                    <a:pt x="121" y="268"/>
                  </a:lnTo>
                  <a:lnTo>
                    <a:pt x="107" y="264"/>
                  </a:lnTo>
                  <a:lnTo>
                    <a:pt x="94" y="259"/>
                  </a:lnTo>
                  <a:lnTo>
                    <a:pt x="79" y="255"/>
                  </a:lnTo>
                  <a:lnTo>
                    <a:pt x="64" y="251"/>
                  </a:lnTo>
                  <a:lnTo>
                    <a:pt x="46" y="248"/>
                  </a:lnTo>
                  <a:lnTo>
                    <a:pt x="26" y="247"/>
                  </a:lnTo>
                  <a:lnTo>
                    <a:pt x="0" y="222"/>
                  </a:lnTo>
                  <a:lnTo>
                    <a:pt x="4" y="217"/>
                  </a:lnTo>
                  <a:lnTo>
                    <a:pt x="8" y="212"/>
                  </a:lnTo>
                  <a:lnTo>
                    <a:pt x="10" y="206"/>
                  </a:lnTo>
                  <a:lnTo>
                    <a:pt x="12" y="200"/>
                  </a:lnTo>
                  <a:lnTo>
                    <a:pt x="13" y="187"/>
                  </a:lnTo>
                  <a:lnTo>
                    <a:pt x="13" y="174"/>
                  </a:lnTo>
                  <a:lnTo>
                    <a:pt x="6" y="174"/>
                  </a:lnTo>
                  <a:lnTo>
                    <a:pt x="13" y="180"/>
                  </a:lnTo>
                  <a:lnTo>
                    <a:pt x="14" y="167"/>
                  </a:lnTo>
                  <a:lnTo>
                    <a:pt x="17" y="155"/>
                  </a:lnTo>
                  <a:lnTo>
                    <a:pt x="23" y="144"/>
                  </a:lnTo>
                  <a:lnTo>
                    <a:pt x="30" y="133"/>
                  </a:lnTo>
                  <a:lnTo>
                    <a:pt x="36" y="122"/>
                  </a:lnTo>
                  <a:lnTo>
                    <a:pt x="44" y="112"/>
                  </a:lnTo>
                  <a:lnTo>
                    <a:pt x="53" y="105"/>
                  </a:lnTo>
                  <a:lnTo>
                    <a:pt x="60" y="99"/>
                  </a:lnTo>
                  <a:lnTo>
                    <a:pt x="54" y="92"/>
                  </a:lnTo>
                  <a:lnTo>
                    <a:pt x="46" y="82"/>
                  </a:lnTo>
                  <a:lnTo>
                    <a:pt x="36" y="68"/>
                  </a:lnTo>
                  <a:lnTo>
                    <a:pt x="26" y="50"/>
                  </a:lnTo>
                  <a:lnTo>
                    <a:pt x="60" y="38"/>
                  </a:lnTo>
                  <a:lnTo>
                    <a:pt x="113" y="26"/>
                  </a:lnTo>
                  <a:lnTo>
                    <a:pt x="173" y="26"/>
                  </a:lnTo>
                  <a:lnTo>
                    <a:pt x="239" y="44"/>
                  </a:lnTo>
                  <a:lnTo>
                    <a:pt x="285" y="38"/>
                  </a:lnTo>
                  <a:lnTo>
                    <a:pt x="339" y="50"/>
                  </a:lnTo>
                  <a:lnTo>
                    <a:pt x="385" y="63"/>
                  </a:lnTo>
                  <a:lnTo>
                    <a:pt x="385" y="38"/>
                  </a:lnTo>
                  <a:lnTo>
                    <a:pt x="392" y="13"/>
                  </a:lnTo>
                  <a:lnTo>
                    <a:pt x="433" y="13"/>
                  </a:lnTo>
                  <a:lnTo>
                    <a:pt x="465" y="13"/>
                  </a:lnTo>
                  <a:lnTo>
                    <a:pt x="485" y="0"/>
                  </a:lnTo>
                  <a:lnTo>
                    <a:pt x="531" y="0"/>
                  </a:lnTo>
                  <a:lnTo>
                    <a:pt x="551" y="13"/>
                  </a:lnTo>
                  <a:lnTo>
                    <a:pt x="579" y="38"/>
                  </a:lnTo>
                  <a:lnTo>
                    <a:pt x="565" y="63"/>
                  </a:lnTo>
                  <a:lnTo>
                    <a:pt x="618" y="63"/>
                  </a:lnTo>
                  <a:lnTo>
                    <a:pt x="638" y="111"/>
                  </a:lnTo>
                  <a:lnTo>
                    <a:pt x="664" y="105"/>
                  </a:lnTo>
                  <a:lnTo>
                    <a:pt x="692" y="124"/>
                  </a:lnTo>
                  <a:lnTo>
                    <a:pt x="725" y="111"/>
                  </a:lnTo>
                  <a:lnTo>
                    <a:pt x="758" y="136"/>
                  </a:lnTo>
                  <a:lnTo>
                    <a:pt x="797" y="136"/>
                  </a:lnTo>
                  <a:lnTo>
                    <a:pt x="838" y="155"/>
                  </a:lnTo>
                  <a:lnTo>
                    <a:pt x="877" y="167"/>
                  </a:lnTo>
                  <a:lnTo>
                    <a:pt x="871" y="198"/>
                  </a:lnTo>
                  <a:lnTo>
                    <a:pt x="864" y="235"/>
                  </a:lnTo>
                  <a:lnTo>
                    <a:pt x="877" y="259"/>
                  </a:lnTo>
                  <a:lnTo>
                    <a:pt x="844" y="259"/>
                  </a:lnTo>
                  <a:lnTo>
                    <a:pt x="804" y="272"/>
                  </a:lnTo>
                  <a:lnTo>
                    <a:pt x="797" y="303"/>
                  </a:lnTo>
                  <a:lnTo>
                    <a:pt x="777" y="309"/>
                  </a:lnTo>
                  <a:lnTo>
                    <a:pt x="754" y="313"/>
                  </a:lnTo>
                  <a:lnTo>
                    <a:pt x="731" y="318"/>
                  </a:lnTo>
                  <a:lnTo>
                    <a:pt x="709" y="324"/>
                  </a:lnTo>
                  <a:lnTo>
                    <a:pt x="688" y="330"/>
                  </a:lnTo>
                  <a:lnTo>
                    <a:pt x="680" y="334"/>
                  </a:lnTo>
                  <a:lnTo>
                    <a:pt x="671" y="337"/>
                  </a:lnTo>
                  <a:lnTo>
                    <a:pt x="663" y="343"/>
                  </a:lnTo>
                  <a:lnTo>
                    <a:pt x="656" y="347"/>
                  </a:lnTo>
                  <a:lnTo>
                    <a:pt x="652" y="352"/>
                  </a:lnTo>
                  <a:lnTo>
                    <a:pt x="648" y="358"/>
                  </a:lnTo>
                  <a:lnTo>
                    <a:pt x="646" y="364"/>
                  </a:lnTo>
                  <a:lnTo>
                    <a:pt x="644" y="370"/>
                  </a:lnTo>
                  <a:lnTo>
                    <a:pt x="646" y="375"/>
                  </a:lnTo>
                  <a:lnTo>
                    <a:pt x="647" y="380"/>
                  </a:lnTo>
                  <a:lnTo>
                    <a:pt x="650" y="385"/>
                  </a:lnTo>
                  <a:lnTo>
                    <a:pt x="653" y="390"/>
                  </a:lnTo>
                  <a:lnTo>
                    <a:pt x="656" y="395"/>
                  </a:lnTo>
                  <a:lnTo>
                    <a:pt x="661" y="399"/>
                  </a:lnTo>
                  <a:lnTo>
                    <a:pt x="666" y="401"/>
                  </a:lnTo>
                  <a:lnTo>
                    <a:pt x="671" y="402"/>
                  </a:lnTo>
                  <a:lnTo>
                    <a:pt x="692" y="400"/>
                  </a:lnTo>
                  <a:lnTo>
                    <a:pt x="711" y="396"/>
                  </a:lnTo>
                  <a:lnTo>
                    <a:pt x="721" y="395"/>
                  </a:lnTo>
                  <a:lnTo>
                    <a:pt x="731" y="394"/>
                  </a:lnTo>
                  <a:lnTo>
                    <a:pt x="741" y="394"/>
                  </a:lnTo>
                  <a:lnTo>
                    <a:pt x="751" y="396"/>
                  </a:lnTo>
                  <a:lnTo>
                    <a:pt x="742" y="399"/>
                  </a:lnTo>
                  <a:lnTo>
                    <a:pt x="734" y="403"/>
                  </a:lnTo>
                  <a:lnTo>
                    <a:pt x="728" y="408"/>
                  </a:lnTo>
                  <a:lnTo>
                    <a:pt x="721" y="414"/>
                  </a:lnTo>
                  <a:lnTo>
                    <a:pt x="716" y="421"/>
                  </a:lnTo>
                  <a:lnTo>
                    <a:pt x="710" y="427"/>
                  </a:lnTo>
                  <a:lnTo>
                    <a:pt x="705" y="433"/>
                  </a:lnTo>
                  <a:lnTo>
                    <a:pt x="698" y="438"/>
                  </a:lnTo>
                  <a:lnTo>
                    <a:pt x="695" y="430"/>
                  </a:lnTo>
                  <a:lnTo>
                    <a:pt x="693" y="424"/>
                  </a:lnTo>
                  <a:lnTo>
                    <a:pt x="689" y="419"/>
                  </a:lnTo>
                  <a:lnTo>
                    <a:pt x="687" y="416"/>
                  </a:lnTo>
                  <a:lnTo>
                    <a:pt x="680" y="412"/>
                  </a:lnTo>
                  <a:lnTo>
                    <a:pt x="671" y="408"/>
                  </a:lnTo>
                  <a:lnTo>
                    <a:pt x="671" y="413"/>
                  </a:lnTo>
                  <a:lnTo>
                    <a:pt x="669" y="418"/>
                  </a:lnTo>
                  <a:lnTo>
                    <a:pt x="666" y="423"/>
                  </a:lnTo>
                  <a:lnTo>
                    <a:pt x="663" y="427"/>
                  </a:lnTo>
                  <a:lnTo>
                    <a:pt x="654" y="435"/>
                  </a:lnTo>
                  <a:lnTo>
                    <a:pt x="643" y="442"/>
                  </a:lnTo>
                  <a:lnTo>
                    <a:pt x="633" y="450"/>
                  </a:lnTo>
                  <a:lnTo>
                    <a:pt x="624" y="456"/>
                  </a:lnTo>
                  <a:lnTo>
                    <a:pt x="619" y="460"/>
                  </a:lnTo>
                  <a:lnTo>
                    <a:pt x="616" y="463"/>
                  </a:lnTo>
                  <a:lnTo>
                    <a:pt x="613" y="466"/>
                  </a:lnTo>
                  <a:lnTo>
                    <a:pt x="611" y="469"/>
                  </a:lnTo>
                  <a:lnTo>
                    <a:pt x="605" y="468"/>
                  </a:lnTo>
                  <a:lnTo>
                    <a:pt x="600" y="466"/>
                  </a:lnTo>
                  <a:lnTo>
                    <a:pt x="595" y="464"/>
                  </a:lnTo>
                  <a:lnTo>
                    <a:pt x="591" y="461"/>
                  </a:lnTo>
                  <a:lnTo>
                    <a:pt x="587" y="459"/>
                  </a:lnTo>
                  <a:lnTo>
                    <a:pt x="584" y="455"/>
                  </a:lnTo>
                  <a:lnTo>
                    <a:pt x="582" y="452"/>
                  </a:lnTo>
                  <a:lnTo>
                    <a:pt x="579" y="447"/>
                  </a:lnTo>
                  <a:lnTo>
                    <a:pt x="575" y="439"/>
                  </a:lnTo>
                  <a:lnTo>
                    <a:pt x="573" y="429"/>
                  </a:lnTo>
                  <a:lnTo>
                    <a:pt x="572" y="419"/>
                  </a:lnTo>
                  <a:lnTo>
                    <a:pt x="572" y="408"/>
                  </a:lnTo>
                  <a:lnTo>
                    <a:pt x="563" y="407"/>
                  </a:lnTo>
                  <a:lnTo>
                    <a:pt x="555" y="406"/>
                  </a:lnTo>
                  <a:lnTo>
                    <a:pt x="548" y="404"/>
                  </a:lnTo>
                  <a:lnTo>
                    <a:pt x="540" y="401"/>
                  </a:lnTo>
                  <a:lnTo>
                    <a:pt x="527" y="395"/>
                  </a:lnTo>
                  <a:lnTo>
                    <a:pt x="518" y="389"/>
                  </a:lnTo>
                  <a:lnTo>
                    <a:pt x="532" y="385"/>
                  </a:lnTo>
                  <a:lnTo>
                    <a:pt x="547" y="381"/>
                  </a:lnTo>
                  <a:lnTo>
                    <a:pt x="559" y="379"/>
                  </a:lnTo>
                  <a:lnTo>
                    <a:pt x="572" y="377"/>
                  </a:lnTo>
                  <a:lnTo>
                    <a:pt x="597" y="374"/>
                  </a:lnTo>
                  <a:lnTo>
                    <a:pt x="625" y="370"/>
                  </a:lnTo>
                  <a:lnTo>
                    <a:pt x="512" y="370"/>
                  </a:lnTo>
                  <a:lnTo>
                    <a:pt x="503" y="362"/>
                  </a:lnTo>
                  <a:lnTo>
                    <a:pt x="493" y="354"/>
                  </a:lnTo>
                  <a:lnTo>
                    <a:pt x="481" y="348"/>
                  </a:lnTo>
                  <a:lnTo>
                    <a:pt x="469" y="342"/>
                  </a:lnTo>
                  <a:lnTo>
                    <a:pt x="445" y="333"/>
                  </a:lnTo>
                  <a:lnTo>
                    <a:pt x="425" y="327"/>
                  </a:lnTo>
                  <a:lnTo>
                    <a:pt x="412" y="350"/>
                  </a:lnTo>
                  <a:lnTo>
                    <a:pt x="398" y="369"/>
                  </a:lnTo>
                  <a:lnTo>
                    <a:pt x="393" y="378"/>
                  </a:lnTo>
                  <a:lnTo>
                    <a:pt x="386" y="386"/>
                  </a:lnTo>
                  <a:lnTo>
                    <a:pt x="380" y="395"/>
                  </a:lnTo>
                  <a:lnTo>
                    <a:pt x="372" y="402"/>
                  </a:lnTo>
                  <a:lnTo>
                    <a:pt x="362" y="401"/>
                  </a:lnTo>
                  <a:lnTo>
                    <a:pt x="353" y="400"/>
                  </a:lnTo>
                  <a:lnTo>
                    <a:pt x="345" y="399"/>
                  </a:lnTo>
                  <a:lnTo>
                    <a:pt x="337" y="396"/>
                  </a:lnTo>
                  <a:lnTo>
                    <a:pt x="328" y="392"/>
                  </a:lnTo>
                  <a:lnTo>
                    <a:pt x="321" y="388"/>
                  </a:lnTo>
                  <a:lnTo>
                    <a:pt x="313" y="383"/>
                  </a:lnTo>
                  <a:lnTo>
                    <a:pt x="306" y="376"/>
                  </a:lnTo>
                  <a:lnTo>
                    <a:pt x="326" y="352"/>
                  </a:lnTo>
                </a:path>
              </a:pathLst>
            </a:custGeom>
            <a:grpFill/>
            <a:ln w="9525" cap="flat" cmpd="sng">
              <a:noFill/>
              <a:prstDash val="solid"/>
              <a:round/>
              <a:headEnd type="none" w="med" len="med"/>
              <a:tailEnd type="none" w="med" len="med"/>
            </a:ln>
            <a:effectLst/>
          </p:spPr>
          <p:txBody>
            <a:bodyPr/>
            <a:lstStyle/>
            <a:p>
              <a:endParaRPr lang="en-US" sz="2178"/>
            </a:p>
          </p:txBody>
        </p:sp>
        <p:sp>
          <p:nvSpPr>
            <p:cNvPr id="261" name="Freeform 349">
              <a:extLst>
                <a:ext uri="{FF2B5EF4-FFF2-40B4-BE49-F238E27FC236}">
                  <a16:creationId xmlns:a16="http://schemas.microsoft.com/office/drawing/2014/main" id="{AF5127FD-FB23-40CB-9DF5-261A6E91E547}"/>
                </a:ext>
              </a:extLst>
            </p:cNvPr>
            <p:cNvSpPr>
              <a:spLocks/>
            </p:cNvSpPr>
            <p:nvPr>
              <p:custDataLst>
                <p:tags r:id="rId252"/>
              </p:custDataLst>
            </p:nvPr>
          </p:nvSpPr>
          <p:spPr bwMode="auto">
            <a:xfrm>
              <a:off x="5018088" y="2357438"/>
              <a:ext cx="47625" cy="63500"/>
            </a:xfrm>
            <a:custGeom>
              <a:avLst/>
              <a:gdLst>
                <a:gd name="T0" fmla="*/ 48 w 107"/>
                <a:gd name="T1" fmla="*/ 0 h 123"/>
                <a:gd name="T2" fmla="*/ 81 w 107"/>
                <a:gd name="T3" fmla="*/ 31 h 123"/>
                <a:gd name="T4" fmla="*/ 94 w 107"/>
                <a:gd name="T5" fmla="*/ 67 h 123"/>
                <a:gd name="T6" fmla="*/ 107 w 107"/>
                <a:gd name="T7" fmla="*/ 86 h 123"/>
                <a:gd name="T8" fmla="*/ 107 w 107"/>
                <a:gd name="T9" fmla="*/ 117 h 123"/>
                <a:gd name="T10" fmla="*/ 107 w 107"/>
                <a:gd name="T11" fmla="*/ 123 h 123"/>
                <a:gd name="T12" fmla="*/ 88 w 107"/>
                <a:gd name="T13" fmla="*/ 114 h 123"/>
                <a:gd name="T14" fmla="*/ 73 w 107"/>
                <a:gd name="T15" fmla="*/ 105 h 123"/>
                <a:gd name="T16" fmla="*/ 61 w 107"/>
                <a:gd name="T17" fmla="*/ 98 h 123"/>
                <a:gd name="T18" fmla="*/ 54 w 107"/>
                <a:gd name="T19" fmla="*/ 92 h 123"/>
                <a:gd name="T20" fmla="*/ 51 w 107"/>
                <a:gd name="T21" fmla="*/ 83 h 123"/>
                <a:gd name="T22" fmla="*/ 48 w 107"/>
                <a:gd name="T23" fmla="*/ 73 h 123"/>
                <a:gd name="T24" fmla="*/ 39 w 107"/>
                <a:gd name="T25" fmla="*/ 74 h 123"/>
                <a:gd name="T26" fmla="*/ 32 w 107"/>
                <a:gd name="T27" fmla="*/ 73 h 123"/>
                <a:gd name="T28" fmla="*/ 26 w 107"/>
                <a:gd name="T29" fmla="*/ 72 h 123"/>
                <a:gd name="T30" fmla="*/ 21 w 107"/>
                <a:gd name="T31" fmla="*/ 70 h 123"/>
                <a:gd name="T32" fmla="*/ 17 w 107"/>
                <a:gd name="T33" fmla="*/ 67 h 123"/>
                <a:gd name="T34" fmla="*/ 14 w 107"/>
                <a:gd name="T35" fmla="*/ 63 h 123"/>
                <a:gd name="T36" fmla="*/ 11 w 107"/>
                <a:gd name="T37" fmla="*/ 59 h 123"/>
                <a:gd name="T38" fmla="*/ 9 w 107"/>
                <a:gd name="T39" fmla="*/ 54 h 123"/>
                <a:gd name="T40" fmla="*/ 4 w 107"/>
                <a:gd name="T41" fmla="*/ 31 h 123"/>
                <a:gd name="T42" fmla="*/ 0 w 107"/>
                <a:gd name="T43" fmla="*/ 6 h 123"/>
                <a:gd name="T44" fmla="*/ 34 w 107"/>
                <a:gd name="T45" fmla="*/ 0 h 123"/>
                <a:gd name="T46" fmla="*/ 48 w 107"/>
                <a:gd name="T47"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07" h="123">
                  <a:moveTo>
                    <a:pt x="48" y="0"/>
                  </a:moveTo>
                  <a:lnTo>
                    <a:pt x="81" y="31"/>
                  </a:lnTo>
                  <a:lnTo>
                    <a:pt x="94" y="67"/>
                  </a:lnTo>
                  <a:lnTo>
                    <a:pt x="107" y="86"/>
                  </a:lnTo>
                  <a:lnTo>
                    <a:pt x="107" y="117"/>
                  </a:lnTo>
                  <a:lnTo>
                    <a:pt x="107" y="123"/>
                  </a:lnTo>
                  <a:lnTo>
                    <a:pt x="88" y="114"/>
                  </a:lnTo>
                  <a:lnTo>
                    <a:pt x="73" y="105"/>
                  </a:lnTo>
                  <a:lnTo>
                    <a:pt x="61" y="98"/>
                  </a:lnTo>
                  <a:lnTo>
                    <a:pt x="54" y="92"/>
                  </a:lnTo>
                  <a:lnTo>
                    <a:pt x="51" y="83"/>
                  </a:lnTo>
                  <a:lnTo>
                    <a:pt x="48" y="73"/>
                  </a:lnTo>
                  <a:lnTo>
                    <a:pt x="39" y="74"/>
                  </a:lnTo>
                  <a:lnTo>
                    <a:pt x="32" y="73"/>
                  </a:lnTo>
                  <a:lnTo>
                    <a:pt x="26" y="72"/>
                  </a:lnTo>
                  <a:lnTo>
                    <a:pt x="21" y="70"/>
                  </a:lnTo>
                  <a:lnTo>
                    <a:pt x="17" y="67"/>
                  </a:lnTo>
                  <a:lnTo>
                    <a:pt x="14" y="63"/>
                  </a:lnTo>
                  <a:lnTo>
                    <a:pt x="11" y="59"/>
                  </a:lnTo>
                  <a:lnTo>
                    <a:pt x="9" y="54"/>
                  </a:lnTo>
                  <a:lnTo>
                    <a:pt x="4" y="31"/>
                  </a:lnTo>
                  <a:lnTo>
                    <a:pt x="0" y="6"/>
                  </a:lnTo>
                  <a:lnTo>
                    <a:pt x="34" y="0"/>
                  </a:lnTo>
                  <a:lnTo>
                    <a:pt x="48" y="0"/>
                  </a:lnTo>
                </a:path>
              </a:pathLst>
            </a:custGeom>
            <a:grpFill/>
            <a:ln w="9525" cmpd="sng">
              <a:noFill/>
              <a:prstDash val="solid"/>
              <a:round/>
              <a:headEnd/>
              <a:tailEnd/>
            </a:ln>
          </p:spPr>
          <p:txBody>
            <a:bodyPr/>
            <a:lstStyle/>
            <a:p>
              <a:endParaRPr lang="en-US" sz="2178"/>
            </a:p>
          </p:txBody>
        </p:sp>
        <p:sp>
          <p:nvSpPr>
            <p:cNvPr id="262" name="Freeform 350">
              <a:extLst>
                <a:ext uri="{FF2B5EF4-FFF2-40B4-BE49-F238E27FC236}">
                  <a16:creationId xmlns:a16="http://schemas.microsoft.com/office/drawing/2014/main" id="{1BF41936-F29E-46B0-AA54-CF6407F22F50}"/>
                </a:ext>
              </a:extLst>
            </p:cNvPr>
            <p:cNvSpPr>
              <a:spLocks/>
            </p:cNvSpPr>
            <p:nvPr>
              <p:custDataLst>
                <p:tags r:id="rId253"/>
              </p:custDataLst>
            </p:nvPr>
          </p:nvSpPr>
          <p:spPr bwMode="auto">
            <a:xfrm>
              <a:off x="5561013" y="2371725"/>
              <a:ext cx="207962" cy="122238"/>
            </a:xfrm>
            <a:custGeom>
              <a:avLst/>
              <a:gdLst>
                <a:gd name="T0" fmla="*/ 106 w 471"/>
                <a:gd name="T1" fmla="*/ 67 h 234"/>
                <a:gd name="T2" fmla="*/ 166 w 471"/>
                <a:gd name="T3" fmla="*/ 86 h 234"/>
                <a:gd name="T4" fmla="*/ 272 w 471"/>
                <a:gd name="T5" fmla="*/ 105 h 234"/>
                <a:gd name="T6" fmla="*/ 372 w 471"/>
                <a:gd name="T7" fmla="*/ 86 h 234"/>
                <a:gd name="T8" fmla="*/ 383 w 471"/>
                <a:gd name="T9" fmla="*/ 95 h 234"/>
                <a:gd name="T10" fmla="*/ 391 w 471"/>
                <a:gd name="T11" fmla="*/ 114 h 234"/>
                <a:gd name="T12" fmla="*/ 406 w 471"/>
                <a:gd name="T13" fmla="*/ 124 h 234"/>
                <a:gd name="T14" fmla="*/ 424 w 471"/>
                <a:gd name="T15" fmla="*/ 129 h 234"/>
                <a:gd name="T16" fmla="*/ 433 w 471"/>
                <a:gd name="T17" fmla="*/ 134 h 234"/>
                <a:gd name="T18" fmla="*/ 441 w 471"/>
                <a:gd name="T19" fmla="*/ 141 h 234"/>
                <a:gd name="T20" fmla="*/ 448 w 471"/>
                <a:gd name="T21" fmla="*/ 151 h 234"/>
                <a:gd name="T22" fmla="*/ 455 w 471"/>
                <a:gd name="T23" fmla="*/ 170 h 234"/>
                <a:gd name="T24" fmla="*/ 471 w 471"/>
                <a:gd name="T25" fmla="*/ 190 h 234"/>
                <a:gd name="T26" fmla="*/ 350 w 471"/>
                <a:gd name="T27" fmla="*/ 202 h 234"/>
                <a:gd name="T28" fmla="*/ 330 w 471"/>
                <a:gd name="T29" fmla="*/ 224 h 234"/>
                <a:gd name="T30" fmla="*/ 317 w 471"/>
                <a:gd name="T31" fmla="*/ 233 h 234"/>
                <a:gd name="T32" fmla="*/ 306 w 471"/>
                <a:gd name="T33" fmla="*/ 233 h 234"/>
                <a:gd name="T34" fmla="*/ 298 w 471"/>
                <a:gd name="T35" fmla="*/ 230 h 234"/>
                <a:gd name="T36" fmla="*/ 292 w 471"/>
                <a:gd name="T37" fmla="*/ 224 h 234"/>
                <a:gd name="T38" fmla="*/ 289 w 471"/>
                <a:gd name="T39" fmla="*/ 216 h 234"/>
                <a:gd name="T40" fmla="*/ 284 w 471"/>
                <a:gd name="T41" fmla="*/ 199 h 234"/>
                <a:gd name="T42" fmla="*/ 278 w 471"/>
                <a:gd name="T43" fmla="*/ 174 h 234"/>
                <a:gd name="T44" fmla="*/ 269 w 471"/>
                <a:gd name="T45" fmla="*/ 155 h 234"/>
                <a:gd name="T46" fmla="*/ 258 w 471"/>
                <a:gd name="T47" fmla="*/ 148 h 234"/>
                <a:gd name="T48" fmla="*/ 246 w 471"/>
                <a:gd name="T49" fmla="*/ 141 h 234"/>
                <a:gd name="T50" fmla="*/ 236 w 471"/>
                <a:gd name="T51" fmla="*/ 133 h 234"/>
                <a:gd name="T52" fmla="*/ 224 w 471"/>
                <a:gd name="T53" fmla="*/ 140 h 234"/>
                <a:gd name="T54" fmla="*/ 207 w 471"/>
                <a:gd name="T55" fmla="*/ 162 h 234"/>
                <a:gd name="T56" fmla="*/ 200 w 471"/>
                <a:gd name="T57" fmla="*/ 177 h 234"/>
                <a:gd name="T58" fmla="*/ 188 w 471"/>
                <a:gd name="T59" fmla="*/ 190 h 234"/>
                <a:gd name="T60" fmla="*/ 167 w 471"/>
                <a:gd name="T61" fmla="*/ 201 h 234"/>
                <a:gd name="T62" fmla="*/ 147 w 471"/>
                <a:gd name="T63" fmla="*/ 213 h 234"/>
                <a:gd name="T64" fmla="*/ 130 w 471"/>
                <a:gd name="T65" fmla="*/ 219 h 234"/>
                <a:gd name="T66" fmla="*/ 114 w 471"/>
                <a:gd name="T67" fmla="*/ 222 h 234"/>
                <a:gd name="T68" fmla="*/ 97 w 471"/>
                <a:gd name="T69" fmla="*/ 221 h 234"/>
                <a:gd name="T70" fmla="*/ 82 w 471"/>
                <a:gd name="T71" fmla="*/ 217 h 234"/>
                <a:gd name="T72" fmla="*/ 63 w 471"/>
                <a:gd name="T73" fmla="*/ 205 h 234"/>
                <a:gd name="T74" fmla="*/ 59 w 471"/>
                <a:gd name="T75" fmla="*/ 197 h 234"/>
                <a:gd name="T76" fmla="*/ 59 w 471"/>
                <a:gd name="T77" fmla="*/ 135 h 234"/>
                <a:gd name="T78" fmla="*/ 0 w 471"/>
                <a:gd name="T79" fmla="*/ 98 h 234"/>
                <a:gd name="T80" fmla="*/ 53 w 471"/>
                <a:gd name="T81" fmla="*/ 80 h 234"/>
                <a:gd name="T82" fmla="*/ 86 w 471"/>
                <a:gd name="T83" fmla="*/ 30 h 234"/>
                <a:gd name="T84" fmla="*/ 133 w 471"/>
                <a:gd name="T85" fmla="*/ 0 h 234"/>
                <a:gd name="T86" fmla="*/ 166 w 471"/>
                <a:gd name="T87" fmla="*/ 42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71" h="234">
                  <a:moveTo>
                    <a:pt x="159" y="30"/>
                  </a:moveTo>
                  <a:lnTo>
                    <a:pt x="106" y="67"/>
                  </a:lnTo>
                  <a:lnTo>
                    <a:pt x="126" y="86"/>
                  </a:lnTo>
                  <a:lnTo>
                    <a:pt x="166" y="86"/>
                  </a:lnTo>
                  <a:lnTo>
                    <a:pt x="218" y="98"/>
                  </a:lnTo>
                  <a:lnTo>
                    <a:pt x="272" y="105"/>
                  </a:lnTo>
                  <a:lnTo>
                    <a:pt x="325" y="92"/>
                  </a:lnTo>
                  <a:lnTo>
                    <a:pt x="372" y="86"/>
                  </a:lnTo>
                  <a:lnTo>
                    <a:pt x="379" y="86"/>
                  </a:lnTo>
                  <a:lnTo>
                    <a:pt x="383" y="95"/>
                  </a:lnTo>
                  <a:lnTo>
                    <a:pt x="388" y="105"/>
                  </a:lnTo>
                  <a:lnTo>
                    <a:pt x="391" y="114"/>
                  </a:lnTo>
                  <a:lnTo>
                    <a:pt x="392" y="123"/>
                  </a:lnTo>
                  <a:lnTo>
                    <a:pt x="406" y="124"/>
                  </a:lnTo>
                  <a:lnTo>
                    <a:pt x="418" y="126"/>
                  </a:lnTo>
                  <a:lnTo>
                    <a:pt x="424" y="129"/>
                  </a:lnTo>
                  <a:lnTo>
                    <a:pt x="428" y="131"/>
                  </a:lnTo>
                  <a:lnTo>
                    <a:pt x="433" y="134"/>
                  </a:lnTo>
                  <a:lnTo>
                    <a:pt x="437" y="137"/>
                  </a:lnTo>
                  <a:lnTo>
                    <a:pt x="441" y="141"/>
                  </a:lnTo>
                  <a:lnTo>
                    <a:pt x="445" y="146"/>
                  </a:lnTo>
                  <a:lnTo>
                    <a:pt x="448" y="151"/>
                  </a:lnTo>
                  <a:lnTo>
                    <a:pt x="450" y="156"/>
                  </a:lnTo>
                  <a:lnTo>
                    <a:pt x="455" y="170"/>
                  </a:lnTo>
                  <a:lnTo>
                    <a:pt x="458" y="184"/>
                  </a:lnTo>
                  <a:lnTo>
                    <a:pt x="471" y="190"/>
                  </a:lnTo>
                  <a:lnTo>
                    <a:pt x="359" y="190"/>
                  </a:lnTo>
                  <a:lnTo>
                    <a:pt x="350" y="202"/>
                  </a:lnTo>
                  <a:lnTo>
                    <a:pt x="338" y="217"/>
                  </a:lnTo>
                  <a:lnTo>
                    <a:pt x="330" y="224"/>
                  </a:lnTo>
                  <a:lnTo>
                    <a:pt x="324" y="229"/>
                  </a:lnTo>
                  <a:lnTo>
                    <a:pt x="317" y="233"/>
                  </a:lnTo>
                  <a:lnTo>
                    <a:pt x="312" y="234"/>
                  </a:lnTo>
                  <a:lnTo>
                    <a:pt x="306" y="233"/>
                  </a:lnTo>
                  <a:lnTo>
                    <a:pt x="302" y="232"/>
                  </a:lnTo>
                  <a:lnTo>
                    <a:pt x="298" y="230"/>
                  </a:lnTo>
                  <a:lnTo>
                    <a:pt x="294" y="228"/>
                  </a:lnTo>
                  <a:lnTo>
                    <a:pt x="292" y="224"/>
                  </a:lnTo>
                  <a:lnTo>
                    <a:pt x="290" y="220"/>
                  </a:lnTo>
                  <a:lnTo>
                    <a:pt x="289" y="216"/>
                  </a:lnTo>
                  <a:lnTo>
                    <a:pt x="287" y="210"/>
                  </a:lnTo>
                  <a:lnTo>
                    <a:pt x="284" y="199"/>
                  </a:lnTo>
                  <a:lnTo>
                    <a:pt x="282" y="187"/>
                  </a:lnTo>
                  <a:lnTo>
                    <a:pt x="278" y="174"/>
                  </a:lnTo>
                  <a:lnTo>
                    <a:pt x="272" y="160"/>
                  </a:lnTo>
                  <a:lnTo>
                    <a:pt x="269" y="155"/>
                  </a:lnTo>
                  <a:lnTo>
                    <a:pt x="265" y="151"/>
                  </a:lnTo>
                  <a:lnTo>
                    <a:pt x="258" y="148"/>
                  </a:lnTo>
                  <a:lnTo>
                    <a:pt x="253" y="144"/>
                  </a:lnTo>
                  <a:lnTo>
                    <a:pt x="246" y="141"/>
                  </a:lnTo>
                  <a:lnTo>
                    <a:pt x="240" y="137"/>
                  </a:lnTo>
                  <a:lnTo>
                    <a:pt x="236" y="133"/>
                  </a:lnTo>
                  <a:lnTo>
                    <a:pt x="233" y="129"/>
                  </a:lnTo>
                  <a:lnTo>
                    <a:pt x="224" y="140"/>
                  </a:lnTo>
                  <a:lnTo>
                    <a:pt x="213" y="154"/>
                  </a:lnTo>
                  <a:lnTo>
                    <a:pt x="207" y="162"/>
                  </a:lnTo>
                  <a:lnTo>
                    <a:pt x="203" y="170"/>
                  </a:lnTo>
                  <a:lnTo>
                    <a:pt x="200" y="177"/>
                  </a:lnTo>
                  <a:lnTo>
                    <a:pt x="199" y="184"/>
                  </a:lnTo>
                  <a:lnTo>
                    <a:pt x="188" y="190"/>
                  </a:lnTo>
                  <a:lnTo>
                    <a:pt x="177" y="195"/>
                  </a:lnTo>
                  <a:lnTo>
                    <a:pt x="167" y="201"/>
                  </a:lnTo>
                  <a:lnTo>
                    <a:pt x="157" y="207"/>
                  </a:lnTo>
                  <a:lnTo>
                    <a:pt x="147" y="213"/>
                  </a:lnTo>
                  <a:lnTo>
                    <a:pt x="135" y="218"/>
                  </a:lnTo>
                  <a:lnTo>
                    <a:pt x="130" y="219"/>
                  </a:lnTo>
                  <a:lnTo>
                    <a:pt x="122" y="221"/>
                  </a:lnTo>
                  <a:lnTo>
                    <a:pt x="114" y="222"/>
                  </a:lnTo>
                  <a:lnTo>
                    <a:pt x="106" y="222"/>
                  </a:lnTo>
                  <a:lnTo>
                    <a:pt x="97" y="221"/>
                  </a:lnTo>
                  <a:lnTo>
                    <a:pt x="89" y="220"/>
                  </a:lnTo>
                  <a:lnTo>
                    <a:pt x="82" y="217"/>
                  </a:lnTo>
                  <a:lnTo>
                    <a:pt x="76" y="213"/>
                  </a:lnTo>
                  <a:lnTo>
                    <a:pt x="63" y="205"/>
                  </a:lnTo>
                  <a:lnTo>
                    <a:pt x="46" y="197"/>
                  </a:lnTo>
                  <a:lnTo>
                    <a:pt x="59" y="197"/>
                  </a:lnTo>
                  <a:lnTo>
                    <a:pt x="72" y="166"/>
                  </a:lnTo>
                  <a:lnTo>
                    <a:pt x="59" y="135"/>
                  </a:lnTo>
                  <a:lnTo>
                    <a:pt x="39" y="117"/>
                  </a:lnTo>
                  <a:lnTo>
                    <a:pt x="0" y="98"/>
                  </a:lnTo>
                  <a:lnTo>
                    <a:pt x="13" y="86"/>
                  </a:lnTo>
                  <a:lnTo>
                    <a:pt x="53" y="80"/>
                  </a:lnTo>
                  <a:lnTo>
                    <a:pt x="66" y="49"/>
                  </a:lnTo>
                  <a:lnTo>
                    <a:pt x="86" y="30"/>
                  </a:lnTo>
                  <a:lnTo>
                    <a:pt x="93" y="6"/>
                  </a:lnTo>
                  <a:lnTo>
                    <a:pt x="133" y="0"/>
                  </a:lnTo>
                  <a:lnTo>
                    <a:pt x="153" y="12"/>
                  </a:lnTo>
                  <a:lnTo>
                    <a:pt x="166" y="42"/>
                  </a:lnTo>
                  <a:lnTo>
                    <a:pt x="159" y="30"/>
                  </a:lnTo>
                </a:path>
              </a:pathLst>
            </a:custGeom>
            <a:grpFill/>
            <a:ln w="9525" cmpd="sng">
              <a:noFill/>
              <a:prstDash val="solid"/>
              <a:round/>
              <a:headEnd/>
              <a:tailEnd/>
            </a:ln>
          </p:spPr>
          <p:txBody>
            <a:bodyPr/>
            <a:lstStyle/>
            <a:p>
              <a:endParaRPr lang="en-US" sz="2178"/>
            </a:p>
          </p:txBody>
        </p:sp>
        <p:sp>
          <p:nvSpPr>
            <p:cNvPr id="263" name="Freeform 351">
              <a:extLst>
                <a:ext uri="{FF2B5EF4-FFF2-40B4-BE49-F238E27FC236}">
                  <a16:creationId xmlns:a16="http://schemas.microsoft.com/office/drawing/2014/main" id="{E2AF2CBD-AD35-4E58-93DA-AC66EB46212A}"/>
                </a:ext>
              </a:extLst>
            </p:cNvPr>
            <p:cNvSpPr>
              <a:spLocks/>
            </p:cNvSpPr>
            <p:nvPr>
              <p:custDataLst>
                <p:tags r:id="rId254"/>
              </p:custDataLst>
            </p:nvPr>
          </p:nvSpPr>
          <p:spPr bwMode="auto">
            <a:xfrm>
              <a:off x="5610225" y="2300288"/>
              <a:ext cx="225425" cy="125412"/>
            </a:xfrm>
            <a:custGeom>
              <a:avLst/>
              <a:gdLst>
                <a:gd name="T0" fmla="*/ 106 w 525"/>
                <a:gd name="T1" fmla="*/ 185 h 241"/>
                <a:gd name="T2" fmla="*/ 173 w 525"/>
                <a:gd name="T3" fmla="*/ 148 h 241"/>
                <a:gd name="T4" fmla="*/ 93 w 525"/>
                <a:gd name="T5" fmla="*/ 105 h 241"/>
                <a:gd name="T6" fmla="*/ 47 w 525"/>
                <a:gd name="T7" fmla="*/ 117 h 241"/>
                <a:gd name="T8" fmla="*/ 66 w 525"/>
                <a:gd name="T9" fmla="*/ 61 h 241"/>
                <a:gd name="T10" fmla="*/ 40 w 525"/>
                <a:gd name="T11" fmla="*/ 43 h 241"/>
                <a:gd name="T12" fmla="*/ 112 w 525"/>
                <a:gd name="T13" fmla="*/ 25 h 241"/>
                <a:gd name="T14" fmla="*/ 186 w 525"/>
                <a:gd name="T15" fmla="*/ 0 h 241"/>
                <a:gd name="T16" fmla="*/ 312 w 525"/>
                <a:gd name="T17" fmla="*/ 19 h 241"/>
                <a:gd name="T18" fmla="*/ 439 w 525"/>
                <a:gd name="T19" fmla="*/ 25 h 241"/>
                <a:gd name="T20" fmla="*/ 525 w 525"/>
                <a:gd name="T21" fmla="*/ 55 h 241"/>
                <a:gd name="T22" fmla="*/ 519 w 525"/>
                <a:gd name="T23" fmla="*/ 69 h 241"/>
                <a:gd name="T24" fmla="*/ 510 w 525"/>
                <a:gd name="T25" fmla="*/ 82 h 241"/>
                <a:gd name="T26" fmla="*/ 499 w 525"/>
                <a:gd name="T27" fmla="*/ 92 h 241"/>
                <a:gd name="T28" fmla="*/ 485 w 525"/>
                <a:gd name="T29" fmla="*/ 99 h 241"/>
                <a:gd name="T30" fmla="*/ 442 w 525"/>
                <a:gd name="T31" fmla="*/ 103 h 241"/>
                <a:gd name="T32" fmla="*/ 418 w 525"/>
                <a:gd name="T33" fmla="*/ 107 h 241"/>
                <a:gd name="T34" fmla="*/ 407 w 525"/>
                <a:gd name="T35" fmla="*/ 111 h 241"/>
                <a:gd name="T36" fmla="*/ 399 w 525"/>
                <a:gd name="T37" fmla="*/ 117 h 241"/>
                <a:gd name="T38" fmla="*/ 387 w 525"/>
                <a:gd name="T39" fmla="*/ 136 h 241"/>
                <a:gd name="T40" fmla="*/ 378 w 525"/>
                <a:gd name="T41" fmla="*/ 147 h 241"/>
                <a:gd name="T42" fmla="*/ 365 w 525"/>
                <a:gd name="T43" fmla="*/ 154 h 241"/>
                <a:gd name="T44" fmla="*/ 305 w 525"/>
                <a:gd name="T45" fmla="*/ 166 h 241"/>
                <a:gd name="T46" fmla="*/ 273 w 525"/>
                <a:gd name="T47" fmla="*/ 173 h 241"/>
                <a:gd name="T48" fmla="*/ 260 w 525"/>
                <a:gd name="T49" fmla="*/ 178 h 241"/>
                <a:gd name="T50" fmla="*/ 261 w 525"/>
                <a:gd name="T51" fmla="*/ 192 h 241"/>
                <a:gd name="T52" fmla="*/ 263 w 525"/>
                <a:gd name="T53" fmla="*/ 203 h 241"/>
                <a:gd name="T54" fmla="*/ 273 w 525"/>
                <a:gd name="T55" fmla="*/ 222 h 241"/>
                <a:gd name="T56" fmla="*/ 219 w 525"/>
                <a:gd name="T57" fmla="*/ 228 h 241"/>
                <a:gd name="T58" fmla="*/ 112 w 525"/>
                <a:gd name="T59" fmla="*/ 234 h 241"/>
                <a:gd name="T60" fmla="*/ 20 w 525"/>
                <a:gd name="T61" fmla="*/ 222 h 241"/>
                <a:gd name="T62" fmla="*/ 53 w 525"/>
                <a:gd name="T63" fmla="*/ 166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525" h="241">
                  <a:moveTo>
                    <a:pt x="60" y="178"/>
                  </a:moveTo>
                  <a:lnTo>
                    <a:pt x="106" y="185"/>
                  </a:lnTo>
                  <a:lnTo>
                    <a:pt x="140" y="178"/>
                  </a:lnTo>
                  <a:lnTo>
                    <a:pt x="173" y="148"/>
                  </a:lnTo>
                  <a:lnTo>
                    <a:pt x="133" y="123"/>
                  </a:lnTo>
                  <a:lnTo>
                    <a:pt x="93" y="105"/>
                  </a:lnTo>
                  <a:lnTo>
                    <a:pt x="73" y="123"/>
                  </a:lnTo>
                  <a:lnTo>
                    <a:pt x="47" y="117"/>
                  </a:lnTo>
                  <a:lnTo>
                    <a:pt x="33" y="93"/>
                  </a:lnTo>
                  <a:lnTo>
                    <a:pt x="66" y="61"/>
                  </a:lnTo>
                  <a:lnTo>
                    <a:pt x="40" y="55"/>
                  </a:lnTo>
                  <a:lnTo>
                    <a:pt x="40" y="43"/>
                  </a:lnTo>
                  <a:lnTo>
                    <a:pt x="66" y="19"/>
                  </a:lnTo>
                  <a:lnTo>
                    <a:pt x="112" y="25"/>
                  </a:lnTo>
                  <a:lnTo>
                    <a:pt x="173" y="49"/>
                  </a:lnTo>
                  <a:lnTo>
                    <a:pt x="186" y="0"/>
                  </a:lnTo>
                  <a:lnTo>
                    <a:pt x="232" y="12"/>
                  </a:lnTo>
                  <a:lnTo>
                    <a:pt x="312" y="19"/>
                  </a:lnTo>
                  <a:lnTo>
                    <a:pt x="372" y="25"/>
                  </a:lnTo>
                  <a:lnTo>
                    <a:pt x="439" y="25"/>
                  </a:lnTo>
                  <a:lnTo>
                    <a:pt x="519" y="49"/>
                  </a:lnTo>
                  <a:lnTo>
                    <a:pt x="525" y="55"/>
                  </a:lnTo>
                  <a:lnTo>
                    <a:pt x="522" y="62"/>
                  </a:lnTo>
                  <a:lnTo>
                    <a:pt x="519" y="69"/>
                  </a:lnTo>
                  <a:lnTo>
                    <a:pt x="514" y="76"/>
                  </a:lnTo>
                  <a:lnTo>
                    <a:pt x="510" y="82"/>
                  </a:lnTo>
                  <a:lnTo>
                    <a:pt x="504" y="87"/>
                  </a:lnTo>
                  <a:lnTo>
                    <a:pt x="499" y="92"/>
                  </a:lnTo>
                  <a:lnTo>
                    <a:pt x="492" y="96"/>
                  </a:lnTo>
                  <a:lnTo>
                    <a:pt x="485" y="99"/>
                  </a:lnTo>
                  <a:lnTo>
                    <a:pt x="466" y="101"/>
                  </a:lnTo>
                  <a:lnTo>
                    <a:pt x="442" y="103"/>
                  </a:lnTo>
                  <a:lnTo>
                    <a:pt x="430" y="105"/>
                  </a:lnTo>
                  <a:lnTo>
                    <a:pt x="418" y="107"/>
                  </a:lnTo>
                  <a:lnTo>
                    <a:pt x="412" y="109"/>
                  </a:lnTo>
                  <a:lnTo>
                    <a:pt x="407" y="111"/>
                  </a:lnTo>
                  <a:lnTo>
                    <a:pt x="402" y="114"/>
                  </a:lnTo>
                  <a:lnTo>
                    <a:pt x="399" y="117"/>
                  </a:lnTo>
                  <a:lnTo>
                    <a:pt x="394" y="124"/>
                  </a:lnTo>
                  <a:lnTo>
                    <a:pt x="387" y="136"/>
                  </a:lnTo>
                  <a:lnTo>
                    <a:pt x="383" y="142"/>
                  </a:lnTo>
                  <a:lnTo>
                    <a:pt x="378" y="147"/>
                  </a:lnTo>
                  <a:lnTo>
                    <a:pt x="373" y="151"/>
                  </a:lnTo>
                  <a:lnTo>
                    <a:pt x="365" y="154"/>
                  </a:lnTo>
                  <a:lnTo>
                    <a:pt x="341" y="160"/>
                  </a:lnTo>
                  <a:lnTo>
                    <a:pt x="305" y="166"/>
                  </a:lnTo>
                  <a:lnTo>
                    <a:pt x="287" y="170"/>
                  </a:lnTo>
                  <a:lnTo>
                    <a:pt x="273" y="173"/>
                  </a:lnTo>
                  <a:lnTo>
                    <a:pt x="263" y="176"/>
                  </a:lnTo>
                  <a:lnTo>
                    <a:pt x="260" y="178"/>
                  </a:lnTo>
                  <a:lnTo>
                    <a:pt x="260" y="186"/>
                  </a:lnTo>
                  <a:lnTo>
                    <a:pt x="261" y="192"/>
                  </a:lnTo>
                  <a:lnTo>
                    <a:pt x="262" y="197"/>
                  </a:lnTo>
                  <a:lnTo>
                    <a:pt x="263" y="203"/>
                  </a:lnTo>
                  <a:lnTo>
                    <a:pt x="267" y="212"/>
                  </a:lnTo>
                  <a:lnTo>
                    <a:pt x="273" y="222"/>
                  </a:lnTo>
                  <a:lnTo>
                    <a:pt x="266" y="222"/>
                  </a:lnTo>
                  <a:lnTo>
                    <a:pt x="219" y="228"/>
                  </a:lnTo>
                  <a:lnTo>
                    <a:pt x="166" y="241"/>
                  </a:lnTo>
                  <a:lnTo>
                    <a:pt x="112" y="234"/>
                  </a:lnTo>
                  <a:lnTo>
                    <a:pt x="60" y="222"/>
                  </a:lnTo>
                  <a:lnTo>
                    <a:pt x="20" y="222"/>
                  </a:lnTo>
                  <a:lnTo>
                    <a:pt x="0" y="203"/>
                  </a:lnTo>
                  <a:lnTo>
                    <a:pt x="53" y="166"/>
                  </a:lnTo>
                  <a:lnTo>
                    <a:pt x="60" y="178"/>
                  </a:lnTo>
                </a:path>
              </a:pathLst>
            </a:custGeom>
            <a:grpFill/>
            <a:ln w="9525" cmpd="sng">
              <a:noFill/>
              <a:prstDash val="solid"/>
              <a:round/>
              <a:headEnd/>
              <a:tailEnd/>
            </a:ln>
          </p:spPr>
          <p:txBody>
            <a:bodyPr/>
            <a:lstStyle/>
            <a:p>
              <a:endParaRPr lang="en-US" sz="2178"/>
            </a:p>
          </p:txBody>
        </p:sp>
        <p:sp>
          <p:nvSpPr>
            <p:cNvPr id="264" name="Freeform 352">
              <a:extLst>
                <a:ext uri="{FF2B5EF4-FFF2-40B4-BE49-F238E27FC236}">
                  <a16:creationId xmlns:a16="http://schemas.microsoft.com/office/drawing/2014/main" id="{F2920D40-B78E-4D69-9DE9-65AEC17C6ACA}"/>
                </a:ext>
              </a:extLst>
            </p:cNvPr>
            <p:cNvSpPr>
              <a:spLocks/>
            </p:cNvSpPr>
            <p:nvPr>
              <p:custDataLst>
                <p:tags r:id="rId255"/>
              </p:custDataLst>
            </p:nvPr>
          </p:nvSpPr>
          <p:spPr bwMode="auto">
            <a:xfrm>
              <a:off x="5216525" y="2316163"/>
              <a:ext cx="342900" cy="227012"/>
            </a:xfrm>
            <a:custGeom>
              <a:avLst/>
              <a:gdLst>
                <a:gd name="T0" fmla="*/ 768 w 784"/>
                <a:gd name="T1" fmla="*/ 292 h 430"/>
                <a:gd name="T2" fmla="*/ 751 w 784"/>
                <a:gd name="T3" fmla="*/ 293 h 430"/>
                <a:gd name="T4" fmla="*/ 731 w 784"/>
                <a:gd name="T5" fmla="*/ 302 h 430"/>
                <a:gd name="T6" fmla="*/ 723 w 784"/>
                <a:gd name="T7" fmla="*/ 308 h 430"/>
                <a:gd name="T8" fmla="*/ 717 w 784"/>
                <a:gd name="T9" fmla="*/ 332 h 430"/>
                <a:gd name="T10" fmla="*/ 713 w 784"/>
                <a:gd name="T11" fmla="*/ 360 h 430"/>
                <a:gd name="T12" fmla="*/ 704 w 784"/>
                <a:gd name="T13" fmla="*/ 376 h 430"/>
                <a:gd name="T14" fmla="*/ 671 w 784"/>
                <a:gd name="T15" fmla="*/ 402 h 430"/>
                <a:gd name="T16" fmla="*/ 633 w 784"/>
                <a:gd name="T17" fmla="*/ 420 h 430"/>
                <a:gd name="T18" fmla="*/ 612 w 784"/>
                <a:gd name="T19" fmla="*/ 424 h 430"/>
                <a:gd name="T20" fmla="*/ 587 w 784"/>
                <a:gd name="T21" fmla="*/ 429 h 430"/>
                <a:gd name="T22" fmla="*/ 567 w 784"/>
                <a:gd name="T23" fmla="*/ 428 h 430"/>
                <a:gd name="T24" fmla="*/ 545 w 784"/>
                <a:gd name="T25" fmla="*/ 388 h 430"/>
                <a:gd name="T26" fmla="*/ 515 w 784"/>
                <a:gd name="T27" fmla="*/ 344 h 430"/>
                <a:gd name="T28" fmla="*/ 478 w 784"/>
                <a:gd name="T29" fmla="*/ 334 h 430"/>
                <a:gd name="T30" fmla="*/ 448 w 784"/>
                <a:gd name="T31" fmla="*/ 315 h 430"/>
                <a:gd name="T32" fmla="*/ 417 w 784"/>
                <a:gd name="T33" fmla="*/ 294 h 430"/>
                <a:gd name="T34" fmla="*/ 373 w 784"/>
                <a:gd name="T35" fmla="*/ 274 h 430"/>
                <a:gd name="T36" fmla="*/ 306 w 784"/>
                <a:gd name="T37" fmla="*/ 258 h 430"/>
                <a:gd name="T38" fmla="*/ 182 w 784"/>
                <a:gd name="T39" fmla="*/ 283 h 430"/>
                <a:gd name="T40" fmla="*/ 151 w 784"/>
                <a:gd name="T41" fmla="*/ 306 h 430"/>
                <a:gd name="T42" fmla="*/ 127 w 784"/>
                <a:gd name="T43" fmla="*/ 308 h 430"/>
                <a:gd name="T44" fmla="*/ 66 w 784"/>
                <a:gd name="T45" fmla="*/ 252 h 430"/>
                <a:gd name="T46" fmla="*/ 66 w 784"/>
                <a:gd name="T47" fmla="*/ 204 h 430"/>
                <a:gd name="T48" fmla="*/ 40 w 784"/>
                <a:gd name="T49" fmla="*/ 179 h 430"/>
                <a:gd name="T50" fmla="*/ 42 w 784"/>
                <a:gd name="T51" fmla="*/ 199 h 430"/>
                <a:gd name="T52" fmla="*/ 36 w 784"/>
                <a:gd name="T53" fmla="*/ 218 h 430"/>
                <a:gd name="T54" fmla="*/ 30 w 784"/>
                <a:gd name="T55" fmla="*/ 221 h 430"/>
                <a:gd name="T56" fmla="*/ 31 w 784"/>
                <a:gd name="T57" fmla="*/ 203 h 430"/>
                <a:gd name="T58" fmla="*/ 27 w 784"/>
                <a:gd name="T59" fmla="*/ 174 h 430"/>
                <a:gd name="T60" fmla="*/ 33 w 784"/>
                <a:gd name="T61" fmla="*/ 163 h 430"/>
                <a:gd name="T62" fmla="*/ 40 w 784"/>
                <a:gd name="T63" fmla="*/ 152 h 430"/>
                <a:gd name="T64" fmla="*/ 27 w 784"/>
                <a:gd name="T65" fmla="*/ 129 h 430"/>
                <a:gd name="T66" fmla="*/ 7 w 784"/>
                <a:gd name="T67" fmla="*/ 126 h 430"/>
                <a:gd name="T68" fmla="*/ 0 w 784"/>
                <a:gd name="T69" fmla="*/ 117 h 430"/>
                <a:gd name="T70" fmla="*/ 3 w 784"/>
                <a:gd name="T71" fmla="*/ 104 h 430"/>
                <a:gd name="T72" fmla="*/ 11 w 784"/>
                <a:gd name="T73" fmla="*/ 94 h 430"/>
                <a:gd name="T74" fmla="*/ 27 w 784"/>
                <a:gd name="T75" fmla="*/ 92 h 430"/>
                <a:gd name="T76" fmla="*/ 41 w 784"/>
                <a:gd name="T77" fmla="*/ 99 h 430"/>
                <a:gd name="T78" fmla="*/ 57 w 784"/>
                <a:gd name="T79" fmla="*/ 104 h 430"/>
                <a:gd name="T80" fmla="*/ 71 w 784"/>
                <a:gd name="T81" fmla="*/ 92 h 430"/>
                <a:gd name="T82" fmla="*/ 83 w 784"/>
                <a:gd name="T83" fmla="*/ 77 h 430"/>
                <a:gd name="T84" fmla="*/ 87 w 784"/>
                <a:gd name="T85" fmla="*/ 64 h 430"/>
                <a:gd name="T86" fmla="*/ 78 w 784"/>
                <a:gd name="T87" fmla="*/ 55 h 430"/>
                <a:gd name="T88" fmla="*/ 55 w 784"/>
                <a:gd name="T89" fmla="*/ 49 h 430"/>
                <a:gd name="T90" fmla="*/ 47 w 784"/>
                <a:gd name="T91" fmla="*/ 40 h 430"/>
                <a:gd name="T92" fmla="*/ 41 w 784"/>
                <a:gd name="T93" fmla="*/ 28 h 430"/>
                <a:gd name="T94" fmla="*/ 107 w 784"/>
                <a:gd name="T95" fmla="*/ 43 h 430"/>
                <a:gd name="T96" fmla="*/ 219 w 784"/>
                <a:gd name="T97" fmla="*/ 74 h 430"/>
                <a:gd name="T98" fmla="*/ 273 w 784"/>
                <a:gd name="T99" fmla="*/ 0 h 430"/>
                <a:gd name="T100" fmla="*/ 373 w 784"/>
                <a:gd name="T101" fmla="*/ 43 h 430"/>
                <a:gd name="T102" fmla="*/ 465 w 784"/>
                <a:gd name="T103" fmla="*/ 92 h 430"/>
                <a:gd name="T104" fmla="*/ 591 w 784"/>
                <a:gd name="T105" fmla="*/ 210 h 430"/>
                <a:gd name="T106" fmla="*/ 724 w 784"/>
                <a:gd name="T107" fmla="*/ 265 h 430"/>
                <a:gd name="T108" fmla="*/ 778 w 784"/>
                <a:gd name="T109" fmla="*/ 295 h 4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4" h="430">
                  <a:moveTo>
                    <a:pt x="778" y="295"/>
                  </a:moveTo>
                  <a:lnTo>
                    <a:pt x="772" y="294"/>
                  </a:lnTo>
                  <a:lnTo>
                    <a:pt x="768" y="292"/>
                  </a:lnTo>
                  <a:lnTo>
                    <a:pt x="762" y="292"/>
                  </a:lnTo>
                  <a:lnTo>
                    <a:pt x="757" y="292"/>
                  </a:lnTo>
                  <a:lnTo>
                    <a:pt x="751" y="293"/>
                  </a:lnTo>
                  <a:lnTo>
                    <a:pt x="745" y="295"/>
                  </a:lnTo>
                  <a:lnTo>
                    <a:pt x="738" y="298"/>
                  </a:lnTo>
                  <a:lnTo>
                    <a:pt x="731" y="302"/>
                  </a:lnTo>
                  <a:lnTo>
                    <a:pt x="727" y="303"/>
                  </a:lnTo>
                  <a:lnTo>
                    <a:pt x="725" y="305"/>
                  </a:lnTo>
                  <a:lnTo>
                    <a:pt x="723" y="308"/>
                  </a:lnTo>
                  <a:lnTo>
                    <a:pt x="721" y="312"/>
                  </a:lnTo>
                  <a:lnTo>
                    <a:pt x="718" y="322"/>
                  </a:lnTo>
                  <a:lnTo>
                    <a:pt x="717" y="332"/>
                  </a:lnTo>
                  <a:lnTo>
                    <a:pt x="716" y="343"/>
                  </a:lnTo>
                  <a:lnTo>
                    <a:pt x="714" y="354"/>
                  </a:lnTo>
                  <a:lnTo>
                    <a:pt x="713" y="360"/>
                  </a:lnTo>
                  <a:lnTo>
                    <a:pt x="711" y="365"/>
                  </a:lnTo>
                  <a:lnTo>
                    <a:pt x="708" y="370"/>
                  </a:lnTo>
                  <a:lnTo>
                    <a:pt x="704" y="376"/>
                  </a:lnTo>
                  <a:lnTo>
                    <a:pt x="694" y="385"/>
                  </a:lnTo>
                  <a:lnTo>
                    <a:pt x="683" y="394"/>
                  </a:lnTo>
                  <a:lnTo>
                    <a:pt x="671" y="402"/>
                  </a:lnTo>
                  <a:lnTo>
                    <a:pt x="659" y="409"/>
                  </a:lnTo>
                  <a:lnTo>
                    <a:pt x="647" y="416"/>
                  </a:lnTo>
                  <a:lnTo>
                    <a:pt x="633" y="420"/>
                  </a:lnTo>
                  <a:lnTo>
                    <a:pt x="626" y="422"/>
                  </a:lnTo>
                  <a:lnTo>
                    <a:pt x="620" y="424"/>
                  </a:lnTo>
                  <a:lnTo>
                    <a:pt x="612" y="424"/>
                  </a:lnTo>
                  <a:lnTo>
                    <a:pt x="604" y="425"/>
                  </a:lnTo>
                  <a:lnTo>
                    <a:pt x="596" y="426"/>
                  </a:lnTo>
                  <a:lnTo>
                    <a:pt x="587" y="429"/>
                  </a:lnTo>
                  <a:lnTo>
                    <a:pt x="581" y="430"/>
                  </a:lnTo>
                  <a:lnTo>
                    <a:pt x="575" y="430"/>
                  </a:lnTo>
                  <a:lnTo>
                    <a:pt x="567" y="428"/>
                  </a:lnTo>
                  <a:lnTo>
                    <a:pt x="558" y="425"/>
                  </a:lnTo>
                  <a:lnTo>
                    <a:pt x="553" y="406"/>
                  </a:lnTo>
                  <a:lnTo>
                    <a:pt x="545" y="388"/>
                  </a:lnTo>
                  <a:lnTo>
                    <a:pt x="537" y="367"/>
                  </a:lnTo>
                  <a:lnTo>
                    <a:pt x="532" y="345"/>
                  </a:lnTo>
                  <a:lnTo>
                    <a:pt x="515" y="344"/>
                  </a:lnTo>
                  <a:lnTo>
                    <a:pt x="501" y="342"/>
                  </a:lnTo>
                  <a:lnTo>
                    <a:pt x="489" y="339"/>
                  </a:lnTo>
                  <a:lnTo>
                    <a:pt x="478" y="334"/>
                  </a:lnTo>
                  <a:lnTo>
                    <a:pt x="467" y="329"/>
                  </a:lnTo>
                  <a:lnTo>
                    <a:pt x="458" y="323"/>
                  </a:lnTo>
                  <a:lnTo>
                    <a:pt x="448" y="315"/>
                  </a:lnTo>
                  <a:lnTo>
                    <a:pt x="439" y="308"/>
                  </a:lnTo>
                  <a:lnTo>
                    <a:pt x="429" y="301"/>
                  </a:lnTo>
                  <a:lnTo>
                    <a:pt x="417" y="294"/>
                  </a:lnTo>
                  <a:lnTo>
                    <a:pt x="404" y="287"/>
                  </a:lnTo>
                  <a:lnTo>
                    <a:pt x="389" y="280"/>
                  </a:lnTo>
                  <a:lnTo>
                    <a:pt x="373" y="274"/>
                  </a:lnTo>
                  <a:lnTo>
                    <a:pt x="354" y="268"/>
                  </a:lnTo>
                  <a:lnTo>
                    <a:pt x="331" y="262"/>
                  </a:lnTo>
                  <a:lnTo>
                    <a:pt x="306" y="258"/>
                  </a:lnTo>
                  <a:lnTo>
                    <a:pt x="212" y="258"/>
                  </a:lnTo>
                  <a:lnTo>
                    <a:pt x="204" y="267"/>
                  </a:lnTo>
                  <a:lnTo>
                    <a:pt x="182" y="283"/>
                  </a:lnTo>
                  <a:lnTo>
                    <a:pt x="171" y="292"/>
                  </a:lnTo>
                  <a:lnTo>
                    <a:pt x="160" y="300"/>
                  </a:lnTo>
                  <a:lnTo>
                    <a:pt x="151" y="306"/>
                  </a:lnTo>
                  <a:lnTo>
                    <a:pt x="146" y="308"/>
                  </a:lnTo>
                  <a:lnTo>
                    <a:pt x="137" y="308"/>
                  </a:lnTo>
                  <a:lnTo>
                    <a:pt x="127" y="308"/>
                  </a:lnTo>
                  <a:lnTo>
                    <a:pt x="119" y="308"/>
                  </a:lnTo>
                  <a:lnTo>
                    <a:pt x="113" y="308"/>
                  </a:lnTo>
                  <a:lnTo>
                    <a:pt x="66" y="252"/>
                  </a:lnTo>
                  <a:lnTo>
                    <a:pt x="66" y="237"/>
                  </a:lnTo>
                  <a:lnTo>
                    <a:pt x="66" y="223"/>
                  </a:lnTo>
                  <a:lnTo>
                    <a:pt x="66" y="204"/>
                  </a:lnTo>
                  <a:lnTo>
                    <a:pt x="66" y="179"/>
                  </a:lnTo>
                  <a:lnTo>
                    <a:pt x="53" y="179"/>
                  </a:lnTo>
                  <a:lnTo>
                    <a:pt x="40" y="179"/>
                  </a:lnTo>
                  <a:lnTo>
                    <a:pt x="42" y="185"/>
                  </a:lnTo>
                  <a:lnTo>
                    <a:pt x="42" y="192"/>
                  </a:lnTo>
                  <a:lnTo>
                    <a:pt x="42" y="199"/>
                  </a:lnTo>
                  <a:lnTo>
                    <a:pt x="41" y="205"/>
                  </a:lnTo>
                  <a:lnTo>
                    <a:pt x="39" y="212"/>
                  </a:lnTo>
                  <a:lnTo>
                    <a:pt x="36" y="218"/>
                  </a:lnTo>
                  <a:lnTo>
                    <a:pt x="31" y="223"/>
                  </a:lnTo>
                  <a:lnTo>
                    <a:pt x="27" y="228"/>
                  </a:lnTo>
                  <a:lnTo>
                    <a:pt x="30" y="221"/>
                  </a:lnTo>
                  <a:lnTo>
                    <a:pt x="32" y="215"/>
                  </a:lnTo>
                  <a:lnTo>
                    <a:pt x="32" y="208"/>
                  </a:lnTo>
                  <a:lnTo>
                    <a:pt x="31" y="203"/>
                  </a:lnTo>
                  <a:lnTo>
                    <a:pt x="29" y="191"/>
                  </a:lnTo>
                  <a:lnTo>
                    <a:pt x="27" y="179"/>
                  </a:lnTo>
                  <a:lnTo>
                    <a:pt x="27" y="174"/>
                  </a:lnTo>
                  <a:lnTo>
                    <a:pt x="29" y="170"/>
                  </a:lnTo>
                  <a:lnTo>
                    <a:pt x="31" y="167"/>
                  </a:lnTo>
                  <a:lnTo>
                    <a:pt x="33" y="163"/>
                  </a:lnTo>
                  <a:lnTo>
                    <a:pt x="36" y="160"/>
                  </a:lnTo>
                  <a:lnTo>
                    <a:pt x="38" y="156"/>
                  </a:lnTo>
                  <a:lnTo>
                    <a:pt x="40" y="152"/>
                  </a:lnTo>
                  <a:lnTo>
                    <a:pt x="40" y="147"/>
                  </a:lnTo>
                  <a:lnTo>
                    <a:pt x="31" y="136"/>
                  </a:lnTo>
                  <a:lnTo>
                    <a:pt x="27" y="129"/>
                  </a:lnTo>
                  <a:lnTo>
                    <a:pt x="20" y="129"/>
                  </a:lnTo>
                  <a:lnTo>
                    <a:pt x="11" y="128"/>
                  </a:lnTo>
                  <a:lnTo>
                    <a:pt x="7" y="126"/>
                  </a:lnTo>
                  <a:lnTo>
                    <a:pt x="4" y="124"/>
                  </a:lnTo>
                  <a:lnTo>
                    <a:pt x="1" y="121"/>
                  </a:lnTo>
                  <a:lnTo>
                    <a:pt x="0" y="117"/>
                  </a:lnTo>
                  <a:lnTo>
                    <a:pt x="0" y="113"/>
                  </a:lnTo>
                  <a:lnTo>
                    <a:pt x="1" y="108"/>
                  </a:lnTo>
                  <a:lnTo>
                    <a:pt x="3" y="104"/>
                  </a:lnTo>
                  <a:lnTo>
                    <a:pt x="5" y="100"/>
                  </a:lnTo>
                  <a:lnTo>
                    <a:pt x="8" y="96"/>
                  </a:lnTo>
                  <a:lnTo>
                    <a:pt x="11" y="94"/>
                  </a:lnTo>
                  <a:lnTo>
                    <a:pt x="16" y="92"/>
                  </a:lnTo>
                  <a:lnTo>
                    <a:pt x="20" y="92"/>
                  </a:lnTo>
                  <a:lnTo>
                    <a:pt x="27" y="92"/>
                  </a:lnTo>
                  <a:lnTo>
                    <a:pt x="32" y="94"/>
                  </a:lnTo>
                  <a:lnTo>
                    <a:pt x="37" y="96"/>
                  </a:lnTo>
                  <a:lnTo>
                    <a:pt x="41" y="99"/>
                  </a:lnTo>
                  <a:lnTo>
                    <a:pt x="45" y="101"/>
                  </a:lnTo>
                  <a:lnTo>
                    <a:pt x="51" y="103"/>
                  </a:lnTo>
                  <a:lnTo>
                    <a:pt x="57" y="104"/>
                  </a:lnTo>
                  <a:lnTo>
                    <a:pt x="66" y="105"/>
                  </a:lnTo>
                  <a:lnTo>
                    <a:pt x="67" y="99"/>
                  </a:lnTo>
                  <a:lnTo>
                    <a:pt x="71" y="92"/>
                  </a:lnTo>
                  <a:lnTo>
                    <a:pt x="75" y="87"/>
                  </a:lnTo>
                  <a:lnTo>
                    <a:pt x="79" y="82"/>
                  </a:lnTo>
                  <a:lnTo>
                    <a:pt x="83" y="77"/>
                  </a:lnTo>
                  <a:lnTo>
                    <a:pt x="86" y="71"/>
                  </a:lnTo>
                  <a:lnTo>
                    <a:pt x="87" y="67"/>
                  </a:lnTo>
                  <a:lnTo>
                    <a:pt x="87" y="64"/>
                  </a:lnTo>
                  <a:lnTo>
                    <a:pt x="87" y="60"/>
                  </a:lnTo>
                  <a:lnTo>
                    <a:pt x="86" y="56"/>
                  </a:lnTo>
                  <a:lnTo>
                    <a:pt x="78" y="55"/>
                  </a:lnTo>
                  <a:lnTo>
                    <a:pt x="71" y="54"/>
                  </a:lnTo>
                  <a:lnTo>
                    <a:pt x="63" y="52"/>
                  </a:lnTo>
                  <a:lnTo>
                    <a:pt x="55" y="49"/>
                  </a:lnTo>
                  <a:lnTo>
                    <a:pt x="52" y="47"/>
                  </a:lnTo>
                  <a:lnTo>
                    <a:pt x="50" y="44"/>
                  </a:lnTo>
                  <a:lnTo>
                    <a:pt x="47" y="40"/>
                  </a:lnTo>
                  <a:lnTo>
                    <a:pt x="44" y="37"/>
                  </a:lnTo>
                  <a:lnTo>
                    <a:pt x="42" y="33"/>
                  </a:lnTo>
                  <a:lnTo>
                    <a:pt x="41" y="28"/>
                  </a:lnTo>
                  <a:lnTo>
                    <a:pt x="40" y="24"/>
                  </a:lnTo>
                  <a:lnTo>
                    <a:pt x="40" y="18"/>
                  </a:lnTo>
                  <a:lnTo>
                    <a:pt x="107" y="43"/>
                  </a:lnTo>
                  <a:lnTo>
                    <a:pt x="133" y="80"/>
                  </a:lnTo>
                  <a:lnTo>
                    <a:pt x="179" y="86"/>
                  </a:lnTo>
                  <a:lnTo>
                    <a:pt x="219" y="74"/>
                  </a:lnTo>
                  <a:lnTo>
                    <a:pt x="212" y="43"/>
                  </a:lnTo>
                  <a:lnTo>
                    <a:pt x="253" y="24"/>
                  </a:lnTo>
                  <a:lnTo>
                    <a:pt x="273" y="0"/>
                  </a:lnTo>
                  <a:lnTo>
                    <a:pt x="306" y="6"/>
                  </a:lnTo>
                  <a:lnTo>
                    <a:pt x="339" y="24"/>
                  </a:lnTo>
                  <a:lnTo>
                    <a:pt x="373" y="43"/>
                  </a:lnTo>
                  <a:lnTo>
                    <a:pt x="386" y="80"/>
                  </a:lnTo>
                  <a:lnTo>
                    <a:pt x="425" y="92"/>
                  </a:lnTo>
                  <a:lnTo>
                    <a:pt x="465" y="92"/>
                  </a:lnTo>
                  <a:lnTo>
                    <a:pt x="512" y="141"/>
                  </a:lnTo>
                  <a:lnTo>
                    <a:pt x="545" y="179"/>
                  </a:lnTo>
                  <a:lnTo>
                    <a:pt x="591" y="210"/>
                  </a:lnTo>
                  <a:lnTo>
                    <a:pt x="632" y="222"/>
                  </a:lnTo>
                  <a:lnTo>
                    <a:pt x="678" y="252"/>
                  </a:lnTo>
                  <a:lnTo>
                    <a:pt x="724" y="265"/>
                  </a:lnTo>
                  <a:lnTo>
                    <a:pt x="758" y="277"/>
                  </a:lnTo>
                  <a:lnTo>
                    <a:pt x="784" y="289"/>
                  </a:lnTo>
                  <a:lnTo>
                    <a:pt x="778" y="295"/>
                  </a:lnTo>
                </a:path>
              </a:pathLst>
            </a:custGeom>
            <a:grpFill/>
            <a:ln w="9525" cmpd="sng">
              <a:noFill/>
              <a:prstDash val="solid"/>
              <a:round/>
              <a:headEnd/>
              <a:tailEnd/>
            </a:ln>
          </p:spPr>
          <p:txBody>
            <a:bodyPr/>
            <a:lstStyle/>
            <a:p>
              <a:endParaRPr lang="en-US" sz="2178"/>
            </a:p>
          </p:txBody>
        </p:sp>
        <p:sp>
          <p:nvSpPr>
            <p:cNvPr id="265" name="Freeform 353">
              <a:extLst>
                <a:ext uri="{FF2B5EF4-FFF2-40B4-BE49-F238E27FC236}">
                  <a16:creationId xmlns:a16="http://schemas.microsoft.com/office/drawing/2014/main" id="{045BC121-8267-4BFA-8753-AB082B66C0DA}"/>
                </a:ext>
              </a:extLst>
            </p:cNvPr>
            <p:cNvSpPr>
              <a:spLocks/>
            </p:cNvSpPr>
            <p:nvPr>
              <p:custDataLst>
                <p:tags r:id="rId256"/>
              </p:custDataLst>
            </p:nvPr>
          </p:nvSpPr>
          <p:spPr bwMode="auto">
            <a:xfrm>
              <a:off x="4425950" y="2203450"/>
              <a:ext cx="107950" cy="149225"/>
            </a:xfrm>
            <a:custGeom>
              <a:avLst/>
              <a:gdLst>
                <a:gd name="T0" fmla="*/ 30 w 246"/>
                <a:gd name="T1" fmla="*/ 27 h 284"/>
                <a:gd name="T2" fmla="*/ 28 w 246"/>
                <a:gd name="T3" fmla="*/ 24 h 284"/>
                <a:gd name="T4" fmla="*/ 24 w 246"/>
                <a:gd name="T5" fmla="*/ 17 h 284"/>
                <a:gd name="T6" fmla="*/ 35 w 246"/>
                <a:gd name="T7" fmla="*/ 5 h 284"/>
                <a:gd name="T8" fmla="*/ 67 w 246"/>
                <a:gd name="T9" fmla="*/ 1 h 284"/>
                <a:gd name="T10" fmla="*/ 126 w 246"/>
                <a:gd name="T11" fmla="*/ 12 h 284"/>
                <a:gd name="T12" fmla="*/ 131 w 246"/>
                <a:gd name="T13" fmla="*/ 30 h 284"/>
                <a:gd name="T14" fmla="*/ 139 w 246"/>
                <a:gd name="T15" fmla="*/ 46 h 284"/>
                <a:gd name="T16" fmla="*/ 151 w 246"/>
                <a:gd name="T17" fmla="*/ 57 h 284"/>
                <a:gd name="T18" fmla="*/ 165 w 246"/>
                <a:gd name="T19" fmla="*/ 67 h 284"/>
                <a:gd name="T20" fmla="*/ 191 w 246"/>
                <a:gd name="T21" fmla="*/ 87 h 284"/>
                <a:gd name="T22" fmla="*/ 203 w 246"/>
                <a:gd name="T23" fmla="*/ 101 h 284"/>
                <a:gd name="T24" fmla="*/ 212 w 246"/>
                <a:gd name="T25" fmla="*/ 117 h 284"/>
                <a:gd name="T26" fmla="*/ 226 w 246"/>
                <a:gd name="T27" fmla="*/ 117 h 284"/>
                <a:gd name="T28" fmla="*/ 221 w 246"/>
                <a:gd name="T29" fmla="*/ 124 h 284"/>
                <a:gd name="T30" fmla="*/ 221 w 246"/>
                <a:gd name="T31" fmla="*/ 129 h 284"/>
                <a:gd name="T32" fmla="*/ 228 w 246"/>
                <a:gd name="T33" fmla="*/ 140 h 284"/>
                <a:gd name="T34" fmla="*/ 239 w 246"/>
                <a:gd name="T35" fmla="*/ 154 h 284"/>
                <a:gd name="T36" fmla="*/ 244 w 246"/>
                <a:gd name="T37" fmla="*/ 162 h 284"/>
                <a:gd name="T38" fmla="*/ 246 w 246"/>
                <a:gd name="T39" fmla="*/ 173 h 284"/>
                <a:gd name="T40" fmla="*/ 241 w 246"/>
                <a:gd name="T41" fmla="*/ 184 h 284"/>
                <a:gd name="T42" fmla="*/ 233 w 246"/>
                <a:gd name="T43" fmla="*/ 192 h 284"/>
                <a:gd name="T44" fmla="*/ 223 w 246"/>
                <a:gd name="T45" fmla="*/ 198 h 284"/>
                <a:gd name="T46" fmla="*/ 220 w 246"/>
                <a:gd name="T47" fmla="*/ 204 h 284"/>
                <a:gd name="T48" fmla="*/ 189 w 246"/>
                <a:gd name="T49" fmla="*/ 215 h 284"/>
                <a:gd name="T50" fmla="*/ 164 w 246"/>
                <a:gd name="T51" fmla="*/ 230 h 284"/>
                <a:gd name="T52" fmla="*/ 113 w 246"/>
                <a:gd name="T53" fmla="*/ 265 h 284"/>
                <a:gd name="T54" fmla="*/ 88 w 246"/>
                <a:gd name="T55" fmla="*/ 231 h 284"/>
                <a:gd name="T56" fmla="*/ 79 w 246"/>
                <a:gd name="T57" fmla="*/ 220 h 284"/>
                <a:gd name="T58" fmla="*/ 72 w 246"/>
                <a:gd name="T59" fmla="*/ 216 h 284"/>
                <a:gd name="T60" fmla="*/ 60 w 246"/>
                <a:gd name="T61" fmla="*/ 217 h 284"/>
                <a:gd name="T62" fmla="*/ 54 w 246"/>
                <a:gd name="T63" fmla="*/ 221 h 284"/>
                <a:gd name="T64" fmla="*/ 49 w 246"/>
                <a:gd name="T65" fmla="*/ 228 h 284"/>
                <a:gd name="T66" fmla="*/ 48 w 246"/>
                <a:gd name="T67" fmla="*/ 236 h 284"/>
                <a:gd name="T68" fmla="*/ 45 w 246"/>
                <a:gd name="T69" fmla="*/ 257 h 284"/>
                <a:gd name="T70" fmla="*/ 41 w 246"/>
                <a:gd name="T71" fmla="*/ 270 h 284"/>
                <a:gd name="T72" fmla="*/ 33 w 246"/>
                <a:gd name="T73" fmla="*/ 284 h 284"/>
                <a:gd name="T74" fmla="*/ 26 w 246"/>
                <a:gd name="T75" fmla="*/ 243 h 284"/>
                <a:gd name="T76" fmla="*/ 17 w 246"/>
                <a:gd name="T77" fmla="*/ 227 h 284"/>
                <a:gd name="T78" fmla="*/ 11 w 246"/>
                <a:gd name="T79" fmla="*/ 221 h 284"/>
                <a:gd name="T80" fmla="*/ 0 w 246"/>
                <a:gd name="T81" fmla="*/ 216 h 284"/>
                <a:gd name="T82" fmla="*/ 1 w 246"/>
                <a:gd name="T83" fmla="*/ 204 h 284"/>
                <a:gd name="T84" fmla="*/ 4 w 246"/>
                <a:gd name="T85" fmla="*/ 193 h 284"/>
                <a:gd name="T86" fmla="*/ 15 w 246"/>
                <a:gd name="T87" fmla="*/ 176 h 284"/>
                <a:gd name="T88" fmla="*/ 31 w 246"/>
                <a:gd name="T89" fmla="*/ 161 h 284"/>
                <a:gd name="T90" fmla="*/ 46 w 246"/>
                <a:gd name="T91" fmla="*/ 141 h 284"/>
                <a:gd name="T92" fmla="*/ 33 w 246"/>
                <a:gd name="T93" fmla="*/ 44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46" h="284">
                  <a:moveTo>
                    <a:pt x="33" y="44"/>
                  </a:moveTo>
                  <a:lnTo>
                    <a:pt x="30" y="27"/>
                  </a:lnTo>
                  <a:lnTo>
                    <a:pt x="28" y="24"/>
                  </a:lnTo>
                  <a:lnTo>
                    <a:pt x="28" y="24"/>
                  </a:lnTo>
                  <a:lnTo>
                    <a:pt x="26" y="22"/>
                  </a:lnTo>
                  <a:lnTo>
                    <a:pt x="24" y="17"/>
                  </a:lnTo>
                  <a:lnTo>
                    <a:pt x="20" y="6"/>
                  </a:lnTo>
                  <a:lnTo>
                    <a:pt x="35" y="5"/>
                  </a:lnTo>
                  <a:lnTo>
                    <a:pt x="50" y="3"/>
                  </a:lnTo>
                  <a:lnTo>
                    <a:pt x="67" y="1"/>
                  </a:lnTo>
                  <a:lnTo>
                    <a:pt x="87" y="0"/>
                  </a:lnTo>
                  <a:lnTo>
                    <a:pt x="126" y="12"/>
                  </a:lnTo>
                  <a:lnTo>
                    <a:pt x="127" y="22"/>
                  </a:lnTo>
                  <a:lnTo>
                    <a:pt x="131" y="30"/>
                  </a:lnTo>
                  <a:lnTo>
                    <a:pt x="135" y="39"/>
                  </a:lnTo>
                  <a:lnTo>
                    <a:pt x="139" y="46"/>
                  </a:lnTo>
                  <a:lnTo>
                    <a:pt x="145" y="52"/>
                  </a:lnTo>
                  <a:lnTo>
                    <a:pt x="151" y="57"/>
                  </a:lnTo>
                  <a:lnTo>
                    <a:pt x="157" y="62"/>
                  </a:lnTo>
                  <a:lnTo>
                    <a:pt x="165" y="67"/>
                  </a:lnTo>
                  <a:lnTo>
                    <a:pt x="178" y="77"/>
                  </a:lnTo>
                  <a:lnTo>
                    <a:pt x="191" y="87"/>
                  </a:lnTo>
                  <a:lnTo>
                    <a:pt x="198" y="94"/>
                  </a:lnTo>
                  <a:lnTo>
                    <a:pt x="203" y="101"/>
                  </a:lnTo>
                  <a:lnTo>
                    <a:pt x="209" y="109"/>
                  </a:lnTo>
                  <a:lnTo>
                    <a:pt x="212" y="117"/>
                  </a:lnTo>
                  <a:lnTo>
                    <a:pt x="220" y="117"/>
                  </a:lnTo>
                  <a:lnTo>
                    <a:pt x="226" y="117"/>
                  </a:lnTo>
                  <a:lnTo>
                    <a:pt x="223" y="121"/>
                  </a:lnTo>
                  <a:lnTo>
                    <a:pt x="221" y="124"/>
                  </a:lnTo>
                  <a:lnTo>
                    <a:pt x="220" y="126"/>
                  </a:lnTo>
                  <a:lnTo>
                    <a:pt x="221" y="129"/>
                  </a:lnTo>
                  <a:lnTo>
                    <a:pt x="223" y="135"/>
                  </a:lnTo>
                  <a:lnTo>
                    <a:pt x="228" y="140"/>
                  </a:lnTo>
                  <a:lnTo>
                    <a:pt x="234" y="146"/>
                  </a:lnTo>
                  <a:lnTo>
                    <a:pt x="239" y="154"/>
                  </a:lnTo>
                  <a:lnTo>
                    <a:pt x="241" y="158"/>
                  </a:lnTo>
                  <a:lnTo>
                    <a:pt x="244" y="162"/>
                  </a:lnTo>
                  <a:lnTo>
                    <a:pt x="245" y="167"/>
                  </a:lnTo>
                  <a:lnTo>
                    <a:pt x="246" y="173"/>
                  </a:lnTo>
                  <a:lnTo>
                    <a:pt x="245" y="179"/>
                  </a:lnTo>
                  <a:lnTo>
                    <a:pt x="241" y="184"/>
                  </a:lnTo>
                  <a:lnTo>
                    <a:pt x="237" y="189"/>
                  </a:lnTo>
                  <a:lnTo>
                    <a:pt x="233" y="192"/>
                  </a:lnTo>
                  <a:lnTo>
                    <a:pt x="227" y="196"/>
                  </a:lnTo>
                  <a:lnTo>
                    <a:pt x="223" y="198"/>
                  </a:lnTo>
                  <a:lnTo>
                    <a:pt x="221" y="201"/>
                  </a:lnTo>
                  <a:lnTo>
                    <a:pt x="220" y="204"/>
                  </a:lnTo>
                  <a:lnTo>
                    <a:pt x="203" y="209"/>
                  </a:lnTo>
                  <a:lnTo>
                    <a:pt x="189" y="215"/>
                  </a:lnTo>
                  <a:lnTo>
                    <a:pt x="176" y="222"/>
                  </a:lnTo>
                  <a:lnTo>
                    <a:pt x="164" y="230"/>
                  </a:lnTo>
                  <a:lnTo>
                    <a:pt x="139" y="246"/>
                  </a:lnTo>
                  <a:lnTo>
                    <a:pt x="113" y="265"/>
                  </a:lnTo>
                  <a:lnTo>
                    <a:pt x="99" y="247"/>
                  </a:lnTo>
                  <a:lnTo>
                    <a:pt x="88" y="231"/>
                  </a:lnTo>
                  <a:lnTo>
                    <a:pt x="83" y="225"/>
                  </a:lnTo>
                  <a:lnTo>
                    <a:pt x="79" y="220"/>
                  </a:lnTo>
                  <a:lnTo>
                    <a:pt x="76" y="217"/>
                  </a:lnTo>
                  <a:lnTo>
                    <a:pt x="72" y="216"/>
                  </a:lnTo>
                  <a:lnTo>
                    <a:pt x="66" y="216"/>
                  </a:lnTo>
                  <a:lnTo>
                    <a:pt x="60" y="217"/>
                  </a:lnTo>
                  <a:lnTo>
                    <a:pt x="57" y="219"/>
                  </a:lnTo>
                  <a:lnTo>
                    <a:pt x="54" y="221"/>
                  </a:lnTo>
                  <a:lnTo>
                    <a:pt x="52" y="224"/>
                  </a:lnTo>
                  <a:lnTo>
                    <a:pt x="49" y="228"/>
                  </a:lnTo>
                  <a:lnTo>
                    <a:pt x="48" y="231"/>
                  </a:lnTo>
                  <a:lnTo>
                    <a:pt x="48" y="236"/>
                  </a:lnTo>
                  <a:lnTo>
                    <a:pt x="47" y="246"/>
                  </a:lnTo>
                  <a:lnTo>
                    <a:pt x="45" y="257"/>
                  </a:lnTo>
                  <a:lnTo>
                    <a:pt x="43" y="264"/>
                  </a:lnTo>
                  <a:lnTo>
                    <a:pt x="41" y="270"/>
                  </a:lnTo>
                  <a:lnTo>
                    <a:pt x="37" y="277"/>
                  </a:lnTo>
                  <a:lnTo>
                    <a:pt x="33" y="284"/>
                  </a:lnTo>
                  <a:lnTo>
                    <a:pt x="30" y="262"/>
                  </a:lnTo>
                  <a:lnTo>
                    <a:pt x="26" y="243"/>
                  </a:lnTo>
                  <a:lnTo>
                    <a:pt x="23" y="234"/>
                  </a:lnTo>
                  <a:lnTo>
                    <a:pt x="17" y="227"/>
                  </a:lnTo>
                  <a:lnTo>
                    <a:pt x="14" y="224"/>
                  </a:lnTo>
                  <a:lnTo>
                    <a:pt x="11" y="221"/>
                  </a:lnTo>
                  <a:lnTo>
                    <a:pt x="5" y="218"/>
                  </a:lnTo>
                  <a:lnTo>
                    <a:pt x="0" y="216"/>
                  </a:lnTo>
                  <a:lnTo>
                    <a:pt x="0" y="210"/>
                  </a:lnTo>
                  <a:lnTo>
                    <a:pt x="1" y="204"/>
                  </a:lnTo>
                  <a:lnTo>
                    <a:pt x="2" y="197"/>
                  </a:lnTo>
                  <a:lnTo>
                    <a:pt x="4" y="193"/>
                  </a:lnTo>
                  <a:lnTo>
                    <a:pt x="9" y="184"/>
                  </a:lnTo>
                  <a:lnTo>
                    <a:pt x="15" y="176"/>
                  </a:lnTo>
                  <a:lnTo>
                    <a:pt x="23" y="169"/>
                  </a:lnTo>
                  <a:lnTo>
                    <a:pt x="31" y="161"/>
                  </a:lnTo>
                  <a:lnTo>
                    <a:pt x="38" y="153"/>
                  </a:lnTo>
                  <a:lnTo>
                    <a:pt x="46" y="141"/>
                  </a:lnTo>
                  <a:lnTo>
                    <a:pt x="0" y="62"/>
                  </a:lnTo>
                  <a:lnTo>
                    <a:pt x="33" y="44"/>
                  </a:lnTo>
                </a:path>
              </a:pathLst>
            </a:custGeom>
            <a:grpFill/>
            <a:ln w="9525" cap="flat" cmpd="sng">
              <a:noFill/>
              <a:prstDash val="solid"/>
              <a:round/>
              <a:headEnd type="none" w="med" len="med"/>
              <a:tailEnd type="none" w="med" len="med"/>
            </a:ln>
            <a:effectLst/>
          </p:spPr>
          <p:txBody>
            <a:bodyPr/>
            <a:lstStyle/>
            <a:p>
              <a:endParaRPr lang="en-US" sz="2178"/>
            </a:p>
          </p:txBody>
        </p:sp>
        <p:sp>
          <p:nvSpPr>
            <p:cNvPr id="266" name="Freeform 354">
              <a:extLst>
                <a:ext uri="{FF2B5EF4-FFF2-40B4-BE49-F238E27FC236}">
                  <a16:creationId xmlns:a16="http://schemas.microsoft.com/office/drawing/2014/main" id="{D3A2FDA4-7CF1-4734-A053-C6B0E6873B54}"/>
                </a:ext>
              </a:extLst>
            </p:cNvPr>
            <p:cNvSpPr>
              <a:spLocks/>
            </p:cNvSpPr>
            <p:nvPr>
              <p:custDataLst>
                <p:tags r:id="rId257"/>
              </p:custDataLst>
            </p:nvPr>
          </p:nvSpPr>
          <p:spPr bwMode="auto">
            <a:xfrm>
              <a:off x="4473575" y="2311400"/>
              <a:ext cx="68263" cy="60325"/>
            </a:xfrm>
            <a:custGeom>
              <a:avLst/>
              <a:gdLst>
                <a:gd name="T0" fmla="*/ 114 w 160"/>
                <a:gd name="T1" fmla="*/ 0 h 117"/>
                <a:gd name="T2" fmla="*/ 114 w 160"/>
                <a:gd name="T3" fmla="*/ 9 h 117"/>
                <a:gd name="T4" fmla="*/ 114 w 160"/>
                <a:gd name="T5" fmla="*/ 18 h 117"/>
                <a:gd name="T6" fmla="*/ 115 w 160"/>
                <a:gd name="T7" fmla="*/ 25 h 117"/>
                <a:gd name="T8" fmla="*/ 117 w 160"/>
                <a:gd name="T9" fmla="*/ 32 h 117"/>
                <a:gd name="T10" fmla="*/ 119 w 160"/>
                <a:gd name="T11" fmla="*/ 34 h 117"/>
                <a:gd name="T12" fmla="*/ 121 w 160"/>
                <a:gd name="T13" fmla="*/ 37 h 117"/>
                <a:gd name="T14" fmla="*/ 123 w 160"/>
                <a:gd name="T15" fmla="*/ 38 h 117"/>
                <a:gd name="T16" fmla="*/ 127 w 160"/>
                <a:gd name="T17" fmla="*/ 39 h 117"/>
                <a:gd name="T18" fmla="*/ 131 w 160"/>
                <a:gd name="T19" fmla="*/ 40 h 117"/>
                <a:gd name="T20" fmla="*/ 135 w 160"/>
                <a:gd name="T21" fmla="*/ 39 h 117"/>
                <a:gd name="T22" fmla="*/ 140 w 160"/>
                <a:gd name="T23" fmla="*/ 38 h 117"/>
                <a:gd name="T24" fmla="*/ 146 w 160"/>
                <a:gd name="T25" fmla="*/ 36 h 117"/>
                <a:gd name="T26" fmla="*/ 149 w 160"/>
                <a:gd name="T27" fmla="*/ 43 h 117"/>
                <a:gd name="T28" fmla="*/ 153 w 160"/>
                <a:gd name="T29" fmla="*/ 52 h 117"/>
                <a:gd name="T30" fmla="*/ 157 w 160"/>
                <a:gd name="T31" fmla="*/ 64 h 117"/>
                <a:gd name="T32" fmla="*/ 160 w 160"/>
                <a:gd name="T33" fmla="*/ 74 h 117"/>
                <a:gd name="T34" fmla="*/ 133 w 160"/>
                <a:gd name="T35" fmla="*/ 88 h 117"/>
                <a:gd name="T36" fmla="*/ 106 w 160"/>
                <a:gd name="T37" fmla="*/ 102 h 117"/>
                <a:gd name="T38" fmla="*/ 92 w 160"/>
                <a:gd name="T39" fmla="*/ 107 h 117"/>
                <a:gd name="T40" fmla="*/ 76 w 160"/>
                <a:gd name="T41" fmla="*/ 113 h 117"/>
                <a:gd name="T42" fmla="*/ 62 w 160"/>
                <a:gd name="T43" fmla="*/ 116 h 117"/>
                <a:gd name="T44" fmla="*/ 47 w 160"/>
                <a:gd name="T45" fmla="*/ 117 h 117"/>
                <a:gd name="T46" fmla="*/ 32 w 160"/>
                <a:gd name="T47" fmla="*/ 99 h 117"/>
                <a:gd name="T48" fmla="*/ 21 w 160"/>
                <a:gd name="T49" fmla="*/ 83 h 117"/>
                <a:gd name="T50" fmla="*/ 10 w 160"/>
                <a:gd name="T51" fmla="*/ 69 h 117"/>
                <a:gd name="T52" fmla="*/ 0 w 160"/>
                <a:gd name="T53" fmla="*/ 55 h 117"/>
                <a:gd name="T54" fmla="*/ 13 w 160"/>
                <a:gd name="T55" fmla="*/ 48 h 117"/>
                <a:gd name="T56" fmla="*/ 41 w 160"/>
                <a:gd name="T57" fmla="*/ 32 h 117"/>
                <a:gd name="T58" fmla="*/ 60 w 160"/>
                <a:gd name="T59" fmla="*/ 23 h 117"/>
                <a:gd name="T60" fmla="*/ 78 w 160"/>
                <a:gd name="T61" fmla="*/ 14 h 117"/>
                <a:gd name="T62" fmla="*/ 97 w 160"/>
                <a:gd name="T63" fmla="*/ 6 h 117"/>
                <a:gd name="T64" fmla="*/ 114 w 160"/>
                <a:gd name="T65" fmla="*/ 0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0" h="117">
                  <a:moveTo>
                    <a:pt x="114" y="0"/>
                  </a:moveTo>
                  <a:lnTo>
                    <a:pt x="114" y="9"/>
                  </a:lnTo>
                  <a:lnTo>
                    <a:pt x="114" y="18"/>
                  </a:lnTo>
                  <a:lnTo>
                    <a:pt x="115" y="25"/>
                  </a:lnTo>
                  <a:lnTo>
                    <a:pt x="117" y="32"/>
                  </a:lnTo>
                  <a:lnTo>
                    <a:pt x="119" y="34"/>
                  </a:lnTo>
                  <a:lnTo>
                    <a:pt x="121" y="37"/>
                  </a:lnTo>
                  <a:lnTo>
                    <a:pt x="123" y="38"/>
                  </a:lnTo>
                  <a:lnTo>
                    <a:pt x="127" y="39"/>
                  </a:lnTo>
                  <a:lnTo>
                    <a:pt x="131" y="40"/>
                  </a:lnTo>
                  <a:lnTo>
                    <a:pt x="135" y="39"/>
                  </a:lnTo>
                  <a:lnTo>
                    <a:pt x="140" y="38"/>
                  </a:lnTo>
                  <a:lnTo>
                    <a:pt x="146" y="36"/>
                  </a:lnTo>
                  <a:lnTo>
                    <a:pt x="149" y="43"/>
                  </a:lnTo>
                  <a:lnTo>
                    <a:pt x="153" y="52"/>
                  </a:lnTo>
                  <a:lnTo>
                    <a:pt x="157" y="64"/>
                  </a:lnTo>
                  <a:lnTo>
                    <a:pt x="160" y="74"/>
                  </a:lnTo>
                  <a:lnTo>
                    <a:pt x="133" y="88"/>
                  </a:lnTo>
                  <a:lnTo>
                    <a:pt x="106" y="102"/>
                  </a:lnTo>
                  <a:lnTo>
                    <a:pt x="92" y="107"/>
                  </a:lnTo>
                  <a:lnTo>
                    <a:pt x="76" y="113"/>
                  </a:lnTo>
                  <a:lnTo>
                    <a:pt x="62" y="116"/>
                  </a:lnTo>
                  <a:lnTo>
                    <a:pt x="47" y="117"/>
                  </a:lnTo>
                  <a:lnTo>
                    <a:pt x="32" y="99"/>
                  </a:lnTo>
                  <a:lnTo>
                    <a:pt x="21" y="83"/>
                  </a:lnTo>
                  <a:lnTo>
                    <a:pt x="10" y="69"/>
                  </a:lnTo>
                  <a:lnTo>
                    <a:pt x="0" y="55"/>
                  </a:lnTo>
                  <a:lnTo>
                    <a:pt x="13" y="48"/>
                  </a:lnTo>
                  <a:lnTo>
                    <a:pt x="41" y="32"/>
                  </a:lnTo>
                  <a:lnTo>
                    <a:pt x="60" y="23"/>
                  </a:lnTo>
                  <a:lnTo>
                    <a:pt x="78" y="14"/>
                  </a:lnTo>
                  <a:lnTo>
                    <a:pt x="97" y="6"/>
                  </a:lnTo>
                  <a:lnTo>
                    <a:pt x="114" y="0"/>
                  </a:lnTo>
                </a:path>
              </a:pathLst>
            </a:custGeom>
            <a:grpFill/>
            <a:ln w="9525" cap="flat" cmpd="sng">
              <a:noFill/>
              <a:prstDash val="solid"/>
              <a:round/>
              <a:headEnd type="none" w="med" len="med"/>
              <a:tailEnd type="none" w="med" len="med"/>
            </a:ln>
            <a:effectLst/>
          </p:spPr>
          <p:txBody>
            <a:bodyPr/>
            <a:lstStyle/>
            <a:p>
              <a:endParaRPr lang="en-US" sz="2178"/>
            </a:p>
          </p:txBody>
        </p:sp>
        <p:sp>
          <p:nvSpPr>
            <p:cNvPr id="267" name="Freeform 355">
              <a:extLst>
                <a:ext uri="{FF2B5EF4-FFF2-40B4-BE49-F238E27FC236}">
                  <a16:creationId xmlns:a16="http://schemas.microsoft.com/office/drawing/2014/main" id="{7621D95D-1A6D-4D52-9081-EA894B9FC27C}"/>
                </a:ext>
              </a:extLst>
            </p:cNvPr>
            <p:cNvSpPr>
              <a:spLocks/>
            </p:cNvSpPr>
            <p:nvPr>
              <p:custDataLst>
                <p:tags r:id="rId258"/>
              </p:custDataLst>
            </p:nvPr>
          </p:nvSpPr>
          <p:spPr bwMode="auto">
            <a:xfrm>
              <a:off x="4557713" y="2935288"/>
              <a:ext cx="411162" cy="611187"/>
            </a:xfrm>
            <a:custGeom>
              <a:avLst/>
              <a:gdLst>
                <a:gd name="T0" fmla="*/ 742 w 943"/>
                <a:gd name="T1" fmla="*/ 5 h 1172"/>
                <a:gd name="T2" fmla="*/ 765 w 943"/>
                <a:gd name="T3" fmla="*/ 23 h 1172"/>
                <a:gd name="T4" fmla="*/ 803 w 943"/>
                <a:gd name="T5" fmla="*/ 30 h 1172"/>
                <a:gd name="T6" fmla="*/ 814 w 943"/>
                <a:gd name="T7" fmla="*/ 55 h 1172"/>
                <a:gd name="T8" fmla="*/ 835 w 943"/>
                <a:gd name="T9" fmla="*/ 109 h 1172"/>
                <a:gd name="T10" fmla="*/ 837 w 943"/>
                <a:gd name="T11" fmla="*/ 187 h 1172"/>
                <a:gd name="T12" fmla="*/ 857 w 943"/>
                <a:gd name="T13" fmla="*/ 243 h 1172"/>
                <a:gd name="T14" fmla="*/ 922 w 943"/>
                <a:gd name="T15" fmla="*/ 292 h 1172"/>
                <a:gd name="T16" fmla="*/ 879 w 943"/>
                <a:gd name="T17" fmla="*/ 361 h 1172"/>
                <a:gd name="T18" fmla="*/ 851 w 943"/>
                <a:gd name="T19" fmla="*/ 410 h 1172"/>
                <a:gd name="T20" fmla="*/ 809 w 943"/>
                <a:gd name="T21" fmla="*/ 635 h 1172"/>
                <a:gd name="T22" fmla="*/ 770 w 943"/>
                <a:gd name="T23" fmla="*/ 677 h 1172"/>
                <a:gd name="T24" fmla="*/ 763 w 943"/>
                <a:gd name="T25" fmla="*/ 721 h 1172"/>
                <a:gd name="T26" fmla="*/ 745 w 943"/>
                <a:gd name="T27" fmla="*/ 735 h 1172"/>
                <a:gd name="T28" fmla="*/ 723 w 943"/>
                <a:gd name="T29" fmla="*/ 798 h 1172"/>
                <a:gd name="T30" fmla="*/ 692 w 943"/>
                <a:gd name="T31" fmla="*/ 877 h 1172"/>
                <a:gd name="T32" fmla="*/ 662 w 943"/>
                <a:gd name="T33" fmla="*/ 903 h 1172"/>
                <a:gd name="T34" fmla="*/ 664 w 943"/>
                <a:gd name="T35" fmla="*/ 934 h 1172"/>
                <a:gd name="T36" fmla="*/ 686 w 943"/>
                <a:gd name="T37" fmla="*/ 939 h 1172"/>
                <a:gd name="T38" fmla="*/ 709 w 943"/>
                <a:gd name="T39" fmla="*/ 950 h 1172"/>
                <a:gd name="T40" fmla="*/ 742 w 943"/>
                <a:gd name="T41" fmla="*/ 971 h 1172"/>
                <a:gd name="T42" fmla="*/ 756 w 943"/>
                <a:gd name="T43" fmla="*/ 1007 h 1172"/>
                <a:gd name="T44" fmla="*/ 775 w 943"/>
                <a:gd name="T45" fmla="*/ 1043 h 1172"/>
                <a:gd name="T46" fmla="*/ 803 w 943"/>
                <a:gd name="T47" fmla="*/ 1053 h 1172"/>
                <a:gd name="T48" fmla="*/ 809 w 943"/>
                <a:gd name="T49" fmla="*/ 1094 h 1172"/>
                <a:gd name="T50" fmla="*/ 718 w 943"/>
                <a:gd name="T51" fmla="*/ 1115 h 1172"/>
                <a:gd name="T52" fmla="*/ 687 w 943"/>
                <a:gd name="T53" fmla="*/ 1157 h 1172"/>
                <a:gd name="T54" fmla="*/ 598 w 943"/>
                <a:gd name="T55" fmla="*/ 1170 h 1172"/>
                <a:gd name="T56" fmla="*/ 515 w 943"/>
                <a:gd name="T57" fmla="*/ 1158 h 1172"/>
                <a:gd name="T58" fmla="*/ 464 w 943"/>
                <a:gd name="T59" fmla="*/ 1123 h 1172"/>
                <a:gd name="T60" fmla="*/ 390 w 943"/>
                <a:gd name="T61" fmla="*/ 1125 h 1172"/>
                <a:gd name="T62" fmla="*/ 319 w 943"/>
                <a:gd name="T63" fmla="*/ 1120 h 1172"/>
                <a:gd name="T64" fmla="*/ 297 w 943"/>
                <a:gd name="T65" fmla="*/ 1104 h 1172"/>
                <a:gd name="T66" fmla="*/ 294 w 943"/>
                <a:gd name="T67" fmla="*/ 1075 h 1172"/>
                <a:gd name="T68" fmla="*/ 274 w 943"/>
                <a:gd name="T69" fmla="*/ 1029 h 1172"/>
                <a:gd name="T70" fmla="*/ 216 w 943"/>
                <a:gd name="T71" fmla="*/ 974 h 1172"/>
                <a:gd name="T72" fmla="*/ 193 w 943"/>
                <a:gd name="T73" fmla="*/ 925 h 1172"/>
                <a:gd name="T74" fmla="*/ 152 w 943"/>
                <a:gd name="T75" fmla="*/ 903 h 1172"/>
                <a:gd name="T76" fmla="*/ 120 w 943"/>
                <a:gd name="T77" fmla="*/ 846 h 1172"/>
                <a:gd name="T78" fmla="*/ 97 w 943"/>
                <a:gd name="T79" fmla="*/ 788 h 1172"/>
                <a:gd name="T80" fmla="*/ 65 w 943"/>
                <a:gd name="T81" fmla="*/ 758 h 1172"/>
                <a:gd name="T82" fmla="*/ 33 w 943"/>
                <a:gd name="T83" fmla="*/ 676 h 1172"/>
                <a:gd name="T84" fmla="*/ 4 w 943"/>
                <a:gd name="T85" fmla="*/ 611 h 1172"/>
                <a:gd name="T86" fmla="*/ 18 w 943"/>
                <a:gd name="T87" fmla="*/ 577 h 1172"/>
                <a:gd name="T88" fmla="*/ 29 w 943"/>
                <a:gd name="T89" fmla="*/ 521 h 1172"/>
                <a:gd name="T90" fmla="*/ 64 w 943"/>
                <a:gd name="T91" fmla="*/ 474 h 1172"/>
                <a:gd name="T92" fmla="*/ 113 w 943"/>
                <a:gd name="T93" fmla="*/ 222 h 1172"/>
                <a:gd name="T94" fmla="*/ 123 w 943"/>
                <a:gd name="T95" fmla="*/ 179 h 1172"/>
                <a:gd name="T96" fmla="*/ 153 w 943"/>
                <a:gd name="T97" fmla="*/ 171 h 1172"/>
                <a:gd name="T98" fmla="*/ 160 w 943"/>
                <a:gd name="T99" fmla="*/ 122 h 1172"/>
                <a:gd name="T100" fmla="*/ 159 w 943"/>
                <a:gd name="T101" fmla="*/ 67 h 1172"/>
                <a:gd name="T102" fmla="*/ 679 w 943"/>
                <a:gd name="T103" fmla="*/ 69 h 1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943" h="1172">
                  <a:moveTo>
                    <a:pt x="711" y="30"/>
                  </a:moveTo>
                  <a:lnTo>
                    <a:pt x="715" y="25"/>
                  </a:lnTo>
                  <a:lnTo>
                    <a:pt x="728" y="15"/>
                  </a:lnTo>
                  <a:lnTo>
                    <a:pt x="735" y="9"/>
                  </a:lnTo>
                  <a:lnTo>
                    <a:pt x="742" y="5"/>
                  </a:lnTo>
                  <a:lnTo>
                    <a:pt x="747" y="1"/>
                  </a:lnTo>
                  <a:lnTo>
                    <a:pt x="751" y="0"/>
                  </a:lnTo>
                  <a:lnTo>
                    <a:pt x="755" y="10"/>
                  </a:lnTo>
                  <a:lnTo>
                    <a:pt x="759" y="17"/>
                  </a:lnTo>
                  <a:lnTo>
                    <a:pt x="765" y="23"/>
                  </a:lnTo>
                  <a:lnTo>
                    <a:pt x="769" y="26"/>
                  </a:lnTo>
                  <a:lnTo>
                    <a:pt x="776" y="28"/>
                  </a:lnTo>
                  <a:lnTo>
                    <a:pt x="784" y="30"/>
                  </a:lnTo>
                  <a:lnTo>
                    <a:pt x="792" y="30"/>
                  </a:lnTo>
                  <a:lnTo>
                    <a:pt x="803" y="30"/>
                  </a:lnTo>
                  <a:lnTo>
                    <a:pt x="804" y="40"/>
                  </a:lnTo>
                  <a:lnTo>
                    <a:pt x="808" y="48"/>
                  </a:lnTo>
                  <a:lnTo>
                    <a:pt x="810" y="51"/>
                  </a:lnTo>
                  <a:lnTo>
                    <a:pt x="812" y="53"/>
                  </a:lnTo>
                  <a:lnTo>
                    <a:pt x="814" y="55"/>
                  </a:lnTo>
                  <a:lnTo>
                    <a:pt x="816" y="55"/>
                  </a:lnTo>
                  <a:lnTo>
                    <a:pt x="823" y="76"/>
                  </a:lnTo>
                  <a:lnTo>
                    <a:pt x="830" y="94"/>
                  </a:lnTo>
                  <a:lnTo>
                    <a:pt x="832" y="102"/>
                  </a:lnTo>
                  <a:lnTo>
                    <a:pt x="835" y="109"/>
                  </a:lnTo>
                  <a:lnTo>
                    <a:pt x="836" y="116"/>
                  </a:lnTo>
                  <a:lnTo>
                    <a:pt x="837" y="123"/>
                  </a:lnTo>
                  <a:lnTo>
                    <a:pt x="836" y="150"/>
                  </a:lnTo>
                  <a:lnTo>
                    <a:pt x="836" y="175"/>
                  </a:lnTo>
                  <a:lnTo>
                    <a:pt x="837" y="187"/>
                  </a:lnTo>
                  <a:lnTo>
                    <a:pt x="838" y="200"/>
                  </a:lnTo>
                  <a:lnTo>
                    <a:pt x="842" y="211"/>
                  </a:lnTo>
                  <a:lnTo>
                    <a:pt x="845" y="222"/>
                  </a:lnTo>
                  <a:lnTo>
                    <a:pt x="851" y="232"/>
                  </a:lnTo>
                  <a:lnTo>
                    <a:pt x="857" y="243"/>
                  </a:lnTo>
                  <a:lnTo>
                    <a:pt x="866" y="253"/>
                  </a:lnTo>
                  <a:lnTo>
                    <a:pt x="876" y="264"/>
                  </a:lnTo>
                  <a:lnTo>
                    <a:pt x="889" y="273"/>
                  </a:lnTo>
                  <a:lnTo>
                    <a:pt x="904" y="283"/>
                  </a:lnTo>
                  <a:lnTo>
                    <a:pt x="922" y="292"/>
                  </a:lnTo>
                  <a:lnTo>
                    <a:pt x="943" y="301"/>
                  </a:lnTo>
                  <a:lnTo>
                    <a:pt x="928" y="314"/>
                  </a:lnTo>
                  <a:lnTo>
                    <a:pt x="913" y="328"/>
                  </a:lnTo>
                  <a:lnTo>
                    <a:pt x="896" y="344"/>
                  </a:lnTo>
                  <a:lnTo>
                    <a:pt x="879" y="361"/>
                  </a:lnTo>
                  <a:lnTo>
                    <a:pt x="871" y="370"/>
                  </a:lnTo>
                  <a:lnTo>
                    <a:pt x="865" y="380"/>
                  </a:lnTo>
                  <a:lnTo>
                    <a:pt x="859" y="389"/>
                  </a:lnTo>
                  <a:lnTo>
                    <a:pt x="854" y="399"/>
                  </a:lnTo>
                  <a:lnTo>
                    <a:pt x="851" y="410"/>
                  </a:lnTo>
                  <a:lnTo>
                    <a:pt x="849" y="420"/>
                  </a:lnTo>
                  <a:lnTo>
                    <a:pt x="848" y="432"/>
                  </a:lnTo>
                  <a:lnTo>
                    <a:pt x="851" y="443"/>
                  </a:lnTo>
                  <a:lnTo>
                    <a:pt x="830" y="616"/>
                  </a:lnTo>
                  <a:lnTo>
                    <a:pt x="809" y="635"/>
                  </a:lnTo>
                  <a:lnTo>
                    <a:pt x="787" y="652"/>
                  </a:lnTo>
                  <a:lnTo>
                    <a:pt x="782" y="658"/>
                  </a:lnTo>
                  <a:lnTo>
                    <a:pt x="778" y="663"/>
                  </a:lnTo>
                  <a:lnTo>
                    <a:pt x="774" y="670"/>
                  </a:lnTo>
                  <a:lnTo>
                    <a:pt x="770" y="677"/>
                  </a:lnTo>
                  <a:lnTo>
                    <a:pt x="767" y="686"/>
                  </a:lnTo>
                  <a:lnTo>
                    <a:pt x="766" y="696"/>
                  </a:lnTo>
                  <a:lnTo>
                    <a:pt x="764" y="708"/>
                  </a:lnTo>
                  <a:lnTo>
                    <a:pt x="764" y="721"/>
                  </a:lnTo>
                  <a:lnTo>
                    <a:pt x="763" y="721"/>
                  </a:lnTo>
                  <a:lnTo>
                    <a:pt x="758" y="721"/>
                  </a:lnTo>
                  <a:lnTo>
                    <a:pt x="755" y="723"/>
                  </a:lnTo>
                  <a:lnTo>
                    <a:pt x="752" y="726"/>
                  </a:lnTo>
                  <a:lnTo>
                    <a:pt x="748" y="730"/>
                  </a:lnTo>
                  <a:lnTo>
                    <a:pt x="745" y="735"/>
                  </a:lnTo>
                  <a:lnTo>
                    <a:pt x="741" y="743"/>
                  </a:lnTo>
                  <a:lnTo>
                    <a:pt x="736" y="752"/>
                  </a:lnTo>
                  <a:lnTo>
                    <a:pt x="732" y="766"/>
                  </a:lnTo>
                  <a:lnTo>
                    <a:pt x="728" y="780"/>
                  </a:lnTo>
                  <a:lnTo>
                    <a:pt x="723" y="798"/>
                  </a:lnTo>
                  <a:lnTo>
                    <a:pt x="719" y="821"/>
                  </a:lnTo>
                  <a:lnTo>
                    <a:pt x="714" y="845"/>
                  </a:lnTo>
                  <a:lnTo>
                    <a:pt x="711" y="875"/>
                  </a:lnTo>
                  <a:lnTo>
                    <a:pt x="701" y="875"/>
                  </a:lnTo>
                  <a:lnTo>
                    <a:pt x="692" y="877"/>
                  </a:lnTo>
                  <a:lnTo>
                    <a:pt x="684" y="880"/>
                  </a:lnTo>
                  <a:lnTo>
                    <a:pt x="677" y="884"/>
                  </a:lnTo>
                  <a:lnTo>
                    <a:pt x="670" y="890"/>
                  </a:lnTo>
                  <a:lnTo>
                    <a:pt x="665" y="896"/>
                  </a:lnTo>
                  <a:lnTo>
                    <a:pt x="662" y="903"/>
                  </a:lnTo>
                  <a:lnTo>
                    <a:pt x="659" y="910"/>
                  </a:lnTo>
                  <a:lnTo>
                    <a:pt x="658" y="917"/>
                  </a:lnTo>
                  <a:lnTo>
                    <a:pt x="658" y="924"/>
                  </a:lnTo>
                  <a:lnTo>
                    <a:pt x="661" y="929"/>
                  </a:lnTo>
                  <a:lnTo>
                    <a:pt x="664" y="934"/>
                  </a:lnTo>
                  <a:lnTo>
                    <a:pt x="666" y="936"/>
                  </a:lnTo>
                  <a:lnTo>
                    <a:pt x="669" y="937"/>
                  </a:lnTo>
                  <a:lnTo>
                    <a:pt x="673" y="938"/>
                  </a:lnTo>
                  <a:lnTo>
                    <a:pt x="677" y="939"/>
                  </a:lnTo>
                  <a:lnTo>
                    <a:pt x="686" y="939"/>
                  </a:lnTo>
                  <a:lnTo>
                    <a:pt x="697" y="936"/>
                  </a:lnTo>
                  <a:lnTo>
                    <a:pt x="700" y="941"/>
                  </a:lnTo>
                  <a:lnTo>
                    <a:pt x="702" y="944"/>
                  </a:lnTo>
                  <a:lnTo>
                    <a:pt x="706" y="947"/>
                  </a:lnTo>
                  <a:lnTo>
                    <a:pt x="709" y="950"/>
                  </a:lnTo>
                  <a:lnTo>
                    <a:pt x="717" y="955"/>
                  </a:lnTo>
                  <a:lnTo>
                    <a:pt x="724" y="958"/>
                  </a:lnTo>
                  <a:lnTo>
                    <a:pt x="731" y="963"/>
                  </a:lnTo>
                  <a:lnTo>
                    <a:pt x="739" y="968"/>
                  </a:lnTo>
                  <a:lnTo>
                    <a:pt x="742" y="971"/>
                  </a:lnTo>
                  <a:lnTo>
                    <a:pt x="745" y="975"/>
                  </a:lnTo>
                  <a:lnTo>
                    <a:pt x="747" y="981"/>
                  </a:lnTo>
                  <a:lnTo>
                    <a:pt x="751" y="986"/>
                  </a:lnTo>
                  <a:lnTo>
                    <a:pt x="753" y="996"/>
                  </a:lnTo>
                  <a:lnTo>
                    <a:pt x="756" y="1007"/>
                  </a:lnTo>
                  <a:lnTo>
                    <a:pt x="759" y="1018"/>
                  </a:lnTo>
                  <a:lnTo>
                    <a:pt x="765" y="1028"/>
                  </a:lnTo>
                  <a:lnTo>
                    <a:pt x="767" y="1033"/>
                  </a:lnTo>
                  <a:lnTo>
                    <a:pt x="771" y="1039"/>
                  </a:lnTo>
                  <a:lnTo>
                    <a:pt x="775" y="1043"/>
                  </a:lnTo>
                  <a:lnTo>
                    <a:pt x="779" y="1046"/>
                  </a:lnTo>
                  <a:lnTo>
                    <a:pt x="785" y="1049"/>
                  </a:lnTo>
                  <a:lnTo>
                    <a:pt x="790" y="1052"/>
                  </a:lnTo>
                  <a:lnTo>
                    <a:pt x="797" y="1053"/>
                  </a:lnTo>
                  <a:lnTo>
                    <a:pt x="803" y="1053"/>
                  </a:lnTo>
                  <a:lnTo>
                    <a:pt x="810" y="1063"/>
                  </a:lnTo>
                  <a:lnTo>
                    <a:pt x="814" y="1071"/>
                  </a:lnTo>
                  <a:lnTo>
                    <a:pt x="815" y="1076"/>
                  </a:lnTo>
                  <a:lnTo>
                    <a:pt x="815" y="1081"/>
                  </a:lnTo>
                  <a:lnTo>
                    <a:pt x="809" y="1094"/>
                  </a:lnTo>
                  <a:lnTo>
                    <a:pt x="797" y="1115"/>
                  </a:lnTo>
                  <a:lnTo>
                    <a:pt x="776" y="1115"/>
                  </a:lnTo>
                  <a:lnTo>
                    <a:pt x="755" y="1115"/>
                  </a:lnTo>
                  <a:lnTo>
                    <a:pt x="734" y="1115"/>
                  </a:lnTo>
                  <a:lnTo>
                    <a:pt x="718" y="1115"/>
                  </a:lnTo>
                  <a:lnTo>
                    <a:pt x="718" y="1127"/>
                  </a:lnTo>
                  <a:lnTo>
                    <a:pt x="718" y="1139"/>
                  </a:lnTo>
                  <a:lnTo>
                    <a:pt x="711" y="1143"/>
                  </a:lnTo>
                  <a:lnTo>
                    <a:pt x="697" y="1152"/>
                  </a:lnTo>
                  <a:lnTo>
                    <a:pt x="687" y="1157"/>
                  </a:lnTo>
                  <a:lnTo>
                    <a:pt x="675" y="1161"/>
                  </a:lnTo>
                  <a:lnTo>
                    <a:pt x="663" y="1163"/>
                  </a:lnTo>
                  <a:lnTo>
                    <a:pt x="651" y="1164"/>
                  </a:lnTo>
                  <a:lnTo>
                    <a:pt x="628" y="1166"/>
                  </a:lnTo>
                  <a:lnTo>
                    <a:pt x="598" y="1170"/>
                  </a:lnTo>
                  <a:lnTo>
                    <a:pt x="583" y="1171"/>
                  </a:lnTo>
                  <a:lnTo>
                    <a:pt x="566" y="1172"/>
                  </a:lnTo>
                  <a:lnTo>
                    <a:pt x="549" y="1172"/>
                  </a:lnTo>
                  <a:lnTo>
                    <a:pt x="531" y="1170"/>
                  </a:lnTo>
                  <a:lnTo>
                    <a:pt x="515" y="1158"/>
                  </a:lnTo>
                  <a:lnTo>
                    <a:pt x="496" y="1141"/>
                  </a:lnTo>
                  <a:lnTo>
                    <a:pt x="486" y="1133"/>
                  </a:lnTo>
                  <a:lnTo>
                    <a:pt x="475" y="1127"/>
                  </a:lnTo>
                  <a:lnTo>
                    <a:pt x="470" y="1124"/>
                  </a:lnTo>
                  <a:lnTo>
                    <a:pt x="464" y="1123"/>
                  </a:lnTo>
                  <a:lnTo>
                    <a:pt x="457" y="1121"/>
                  </a:lnTo>
                  <a:lnTo>
                    <a:pt x="452" y="1121"/>
                  </a:lnTo>
                  <a:lnTo>
                    <a:pt x="432" y="1122"/>
                  </a:lnTo>
                  <a:lnTo>
                    <a:pt x="405" y="1124"/>
                  </a:lnTo>
                  <a:lnTo>
                    <a:pt x="390" y="1125"/>
                  </a:lnTo>
                  <a:lnTo>
                    <a:pt x="375" y="1126"/>
                  </a:lnTo>
                  <a:lnTo>
                    <a:pt x="360" y="1126"/>
                  </a:lnTo>
                  <a:lnTo>
                    <a:pt x="345" y="1125"/>
                  </a:lnTo>
                  <a:lnTo>
                    <a:pt x="331" y="1123"/>
                  </a:lnTo>
                  <a:lnTo>
                    <a:pt x="319" y="1120"/>
                  </a:lnTo>
                  <a:lnTo>
                    <a:pt x="314" y="1117"/>
                  </a:lnTo>
                  <a:lnTo>
                    <a:pt x="308" y="1115"/>
                  </a:lnTo>
                  <a:lnTo>
                    <a:pt x="304" y="1112"/>
                  </a:lnTo>
                  <a:lnTo>
                    <a:pt x="300" y="1108"/>
                  </a:lnTo>
                  <a:lnTo>
                    <a:pt x="297" y="1104"/>
                  </a:lnTo>
                  <a:lnTo>
                    <a:pt x="295" y="1100"/>
                  </a:lnTo>
                  <a:lnTo>
                    <a:pt x="293" y="1095"/>
                  </a:lnTo>
                  <a:lnTo>
                    <a:pt x="292" y="1088"/>
                  </a:lnTo>
                  <a:lnTo>
                    <a:pt x="293" y="1082"/>
                  </a:lnTo>
                  <a:lnTo>
                    <a:pt x="294" y="1075"/>
                  </a:lnTo>
                  <a:lnTo>
                    <a:pt x="295" y="1068"/>
                  </a:lnTo>
                  <a:lnTo>
                    <a:pt x="298" y="1060"/>
                  </a:lnTo>
                  <a:lnTo>
                    <a:pt x="291" y="1049"/>
                  </a:lnTo>
                  <a:lnTo>
                    <a:pt x="283" y="1039"/>
                  </a:lnTo>
                  <a:lnTo>
                    <a:pt x="274" y="1029"/>
                  </a:lnTo>
                  <a:lnTo>
                    <a:pt x="265" y="1021"/>
                  </a:lnTo>
                  <a:lnTo>
                    <a:pt x="248" y="1005"/>
                  </a:lnTo>
                  <a:lnTo>
                    <a:pt x="230" y="990"/>
                  </a:lnTo>
                  <a:lnTo>
                    <a:pt x="222" y="983"/>
                  </a:lnTo>
                  <a:lnTo>
                    <a:pt x="216" y="974"/>
                  </a:lnTo>
                  <a:lnTo>
                    <a:pt x="209" y="966"/>
                  </a:lnTo>
                  <a:lnTo>
                    <a:pt x="204" y="957"/>
                  </a:lnTo>
                  <a:lnTo>
                    <a:pt x="198" y="947"/>
                  </a:lnTo>
                  <a:lnTo>
                    <a:pt x="195" y="937"/>
                  </a:lnTo>
                  <a:lnTo>
                    <a:pt x="193" y="925"/>
                  </a:lnTo>
                  <a:lnTo>
                    <a:pt x="193" y="911"/>
                  </a:lnTo>
                  <a:lnTo>
                    <a:pt x="180" y="911"/>
                  </a:lnTo>
                  <a:lnTo>
                    <a:pt x="169" y="909"/>
                  </a:lnTo>
                  <a:lnTo>
                    <a:pt x="160" y="907"/>
                  </a:lnTo>
                  <a:lnTo>
                    <a:pt x="152" y="903"/>
                  </a:lnTo>
                  <a:lnTo>
                    <a:pt x="146" y="898"/>
                  </a:lnTo>
                  <a:lnTo>
                    <a:pt x="140" y="893"/>
                  </a:lnTo>
                  <a:lnTo>
                    <a:pt x="136" y="887"/>
                  </a:lnTo>
                  <a:lnTo>
                    <a:pt x="131" y="880"/>
                  </a:lnTo>
                  <a:lnTo>
                    <a:pt x="120" y="846"/>
                  </a:lnTo>
                  <a:lnTo>
                    <a:pt x="106" y="806"/>
                  </a:lnTo>
                  <a:lnTo>
                    <a:pt x="105" y="801"/>
                  </a:lnTo>
                  <a:lnTo>
                    <a:pt x="103" y="796"/>
                  </a:lnTo>
                  <a:lnTo>
                    <a:pt x="99" y="792"/>
                  </a:lnTo>
                  <a:lnTo>
                    <a:pt x="97" y="788"/>
                  </a:lnTo>
                  <a:lnTo>
                    <a:pt x="90" y="780"/>
                  </a:lnTo>
                  <a:lnTo>
                    <a:pt x="83" y="774"/>
                  </a:lnTo>
                  <a:lnTo>
                    <a:pt x="75" y="768"/>
                  </a:lnTo>
                  <a:lnTo>
                    <a:pt x="69" y="761"/>
                  </a:lnTo>
                  <a:lnTo>
                    <a:pt x="65" y="758"/>
                  </a:lnTo>
                  <a:lnTo>
                    <a:pt x="63" y="753"/>
                  </a:lnTo>
                  <a:lnTo>
                    <a:pt x="61" y="749"/>
                  </a:lnTo>
                  <a:lnTo>
                    <a:pt x="60" y="745"/>
                  </a:lnTo>
                  <a:lnTo>
                    <a:pt x="46" y="711"/>
                  </a:lnTo>
                  <a:lnTo>
                    <a:pt x="33" y="676"/>
                  </a:lnTo>
                  <a:lnTo>
                    <a:pt x="25" y="659"/>
                  </a:lnTo>
                  <a:lnTo>
                    <a:pt x="17" y="643"/>
                  </a:lnTo>
                  <a:lnTo>
                    <a:pt x="9" y="628"/>
                  </a:lnTo>
                  <a:lnTo>
                    <a:pt x="0" y="616"/>
                  </a:lnTo>
                  <a:lnTo>
                    <a:pt x="4" y="611"/>
                  </a:lnTo>
                  <a:lnTo>
                    <a:pt x="8" y="607"/>
                  </a:lnTo>
                  <a:lnTo>
                    <a:pt x="11" y="602"/>
                  </a:lnTo>
                  <a:lnTo>
                    <a:pt x="13" y="598"/>
                  </a:lnTo>
                  <a:lnTo>
                    <a:pt x="16" y="587"/>
                  </a:lnTo>
                  <a:lnTo>
                    <a:pt x="18" y="577"/>
                  </a:lnTo>
                  <a:lnTo>
                    <a:pt x="19" y="567"/>
                  </a:lnTo>
                  <a:lnTo>
                    <a:pt x="20" y="555"/>
                  </a:lnTo>
                  <a:lnTo>
                    <a:pt x="23" y="543"/>
                  </a:lnTo>
                  <a:lnTo>
                    <a:pt x="26" y="529"/>
                  </a:lnTo>
                  <a:lnTo>
                    <a:pt x="29" y="521"/>
                  </a:lnTo>
                  <a:lnTo>
                    <a:pt x="33" y="514"/>
                  </a:lnTo>
                  <a:lnTo>
                    <a:pt x="37" y="507"/>
                  </a:lnTo>
                  <a:lnTo>
                    <a:pt x="41" y="500"/>
                  </a:lnTo>
                  <a:lnTo>
                    <a:pt x="52" y="487"/>
                  </a:lnTo>
                  <a:lnTo>
                    <a:pt x="64" y="474"/>
                  </a:lnTo>
                  <a:lnTo>
                    <a:pt x="78" y="464"/>
                  </a:lnTo>
                  <a:lnTo>
                    <a:pt x="90" y="456"/>
                  </a:lnTo>
                  <a:lnTo>
                    <a:pt x="102" y="449"/>
                  </a:lnTo>
                  <a:lnTo>
                    <a:pt x="113" y="443"/>
                  </a:lnTo>
                  <a:lnTo>
                    <a:pt x="113" y="222"/>
                  </a:lnTo>
                  <a:lnTo>
                    <a:pt x="113" y="212"/>
                  </a:lnTo>
                  <a:lnTo>
                    <a:pt x="113" y="200"/>
                  </a:lnTo>
                  <a:lnTo>
                    <a:pt x="113" y="188"/>
                  </a:lnTo>
                  <a:lnTo>
                    <a:pt x="113" y="178"/>
                  </a:lnTo>
                  <a:lnTo>
                    <a:pt x="123" y="179"/>
                  </a:lnTo>
                  <a:lnTo>
                    <a:pt x="131" y="179"/>
                  </a:lnTo>
                  <a:lnTo>
                    <a:pt x="139" y="178"/>
                  </a:lnTo>
                  <a:lnTo>
                    <a:pt x="146" y="176"/>
                  </a:lnTo>
                  <a:lnTo>
                    <a:pt x="150" y="174"/>
                  </a:lnTo>
                  <a:lnTo>
                    <a:pt x="153" y="171"/>
                  </a:lnTo>
                  <a:lnTo>
                    <a:pt x="157" y="167"/>
                  </a:lnTo>
                  <a:lnTo>
                    <a:pt x="159" y="162"/>
                  </a:lnTo>
                  <a:lnTo>
                    <a:pt x="160" y="152"/>
                  </a:lnTo>
                  <a:lnTo>
                    <a:pt x="160" y="137"/>
                  </a:lnTo>
                  <a:lnTo>
                    <a:pt x="160" y="122"/>
                  </a:lnTo>
                  <a:lnTo>
                    <a:pt x="159" y="105"/>
                  </a:lnTo>
                  <a:lnTo>
                    <a:pt x="159" y="93"/>
                  </a:lnTo>
                  <a:lnTo>
                    <a:pt x="159" y="83"/>
                  </a:lnTo>
                  <a:lnTo>
                    <a:pt x="159" y="76"/>
                  </a:lnTo>
                  <a:lnTo>
                    <a:pt x="159" y="67"/>
                  </a:lnTo>
                  <a:lnTo>
                    <a:pt x="664" y="73"/>
                  </a:lnTo>
                  <a:lnTo>
                    <a:pt x="668" y="74"/>
                  </a:lnTo>
                  <a:lnTo>
                    <a:pt x="672" y="73"/>
                  </a:lnTo>
                  <a:lnTo>
                    <a:pt x="676" y="72"/>
                  </a:lnTo>
                  <a:lnTo>
                    <a:pt x="679" y="69"/>
                  </a:lnTo>
                  <a:lnTo>
                    <a:pt x="688" y="63"/>
                  </a:lnTo>
                  <a:lnTo>
                    <a:pt x="695" y="54"/>
                  </a:lnTo>
                  <a:lnTo>
                    <a:pt x="707" y="38"/>
                  </a:lnTo>
                  <a:lnTo>
                    <a:pt x="711" y="30"/>
                  </a:lnTo>
                </a:path>
              </a:pathLst>
            </a:custGeom>
            <a:grpFill/>
            <a:ln w="9525" cmpd="sng">
              <a:noFill/>
              <a:prstDash val="solid"/>
              <a:round/>
              <a:headEnd/>
              <a:tailEnd/>
            </a:ln>
          </p:spPr>
          <p:txBody>
            <a:bodyPr/>
            <a:lstStyle/>
            <a:p>
              <a:endParaRPr lang="en-US" sz="2178"/>
            </a:p>
          </p:txBody>
        </p:sp>
        <p:sp>
          <p:nvSpPr>
            <p:cNvPr id="268" name="Freeform 356">
              <a:extLst>
                <a:ext uri="{FF2B5EF4-FFF2-40B4-BE49-F238E27FC236}">
                  <a16:creationId xmlns:a16="http://schemas.microsoft.com/office/drawing/2014/main" id="{2FD71F44-41CD-48CB-85A7-25E90A430F26}"/>
                </a:ext>
              </a:extLst>
            </p:cNvPr>
            <p:cNvSpPr>
              <a:spLocks/>
            </p:cNvSpPr>
            <p:nvPr>
              <p:custDataLst>
                <p:tags r:id="rId259"/>
              </p:custDataLst>
            </p:nvPr>
          </p:nvSpPr>
          <p:spPr bwMode="auto">
            <a:xfrm>
              <a:off x="5041900" y="3275013"/>
              <a:ext cx="244475" cy="431800"/>
            </a:xfrm>
            <a:custGeom>
              <a:avLst/>
              <a:gdLst>
                <a:gd name="T0" fmla="*/ 98 w 556"/>
                <a:gd name="T1" fmla="*/ 62 h 819"/>
                <a:gd name="T2" fmla="*/ 112 w 556"/>
                <a:gd name="T3" fmla="*/ 56 h 819"/>
                <a:gd name="T4" fmla="*/ 129 w 556"/>
                <a:gd name="T5" fmla="*/ 69 h 819"/>
                <a:gd name="T6" fmla="*/ 149 w 556"/>
                <a:gd name="T7" fmla="*/ 85 h 819"/>
                <a:gd name="T8" fmla="*/ 171 w 556"/>
                <a:gd name="T9" fmla="*/ 92 h 819"/>
                <a:gd name="T10" fmla="*/ 215 w 556"/>
                <a:gd name="T11" fmla="*/ 88 h 819"/>
                <a:gd name="T12" fmla="*/ 257 w 556"/>
                <a:gd name="T13" fmla="*/ 82 h 819"/>
                <a:gd name="T14" fmla="*/ 291 w 556"/>
                <a:gd name="T15" fmla="*/ 79 h 819"/>
                <a:gd name="T16" fmla="*/ 301 w 556"/>
                <a:gd name="T17" fmla="*/ 74 h 819"/>
                <a:gd name="T18" fmla="*/ 301 w 556"/>
                <a:gd name="T19" fmla="*/ 68 h 819"/>
                <a:gd name="T20" fmla="*/ 355 w 556"/>
                <a:gd name="T21" fmla="*/ 63 h 819"/>
                <a:gd name="T22" fmla="*/ 434 w 556"/>
                <a:gd name="T23" fmla="*/ 45 h 819"/>
                <a:gd name="T24" fmla="*/ 479 w 556"/>
                <a:gd name="T25" fmla="*/ 28 h 819"/>
                <a:gd name="T26" fmla="*/ 514 w 556"/>
                <a:gd name="T27" fmla="*/ 8 h 819"/>
                <a:gd name="T28" fmla="*/ 547 w 556"/>
                <a:gd name="T29" fmla="*/ 31 h 819"/>
                <a:gd name="T30" fmla="*/ 555 w 556"/>
                <a:gd name="T31" fmla="*/ 57 h 819"/>
                <a:gd name="T32" fmla="*/ 552 w 556"/>
                <a:gd name="T33" fmla="*/ 113 h 819"/>
                <a:gd name="T34" fmla="*/ 532 w 556"/>
                <a:gd name="T35" fmla="*/ 174 h 819"/>
                <a:gd name="T36" fmla="*/ 502 w 556"/>
                <a:gd name="T37" fmla="*/ 231 h 819"/>
                <a:gd name="T38" fmla="*/ 447 w 556"/>
                <a:gd name="T39" fmla="*/ 321 h 819"/>
                <a:gd name="T40" fmla="*/ 423 w 556"/>
                <a:gd name="T41" fmla="*/ 375 h 819"/>
                <a:gd name="T42" fmla="*/ 410 w 556"/>
                <a:gd name="T43" fmla="*/ 415 h 819"/>
                <a:gd name="T44" fmla="*/ 379 w 556"/>
                <a:gd name="T45" fmla="*/ 473 h 819"/>
                <a:gd name="T46" fmla="*/ 330 w 556"/>
                <a:gd name="T47" fmla="*/ 531 h 819"/>
                <a:gd name="T48" fmla="*/ 288 w 556"/>
                <a:gd name="T49" fmla="*/ 566 h 819"/>
                <a:gd name="T50" fmla="*/ 239 w 556"/>
                <a:gd name="T51" fmla="*/ 600 h 819"/>
                <a:gd name="T52" fmla="*/ 168 w 556"/>
                <a:gd name="T53" fmla="*/ 651 h 819"/>
                <a:gd name="T54" fmla="*/ 143 w 556"/>
                <a:gd name="T55" fmla="*/ 680 h 819"/>
                <a:gd name="T56" fmla="*/ 131 w 556"/>
                <a:gd name="T57" fmla="*/ 700 h 819"/>
                <a:gd name="T58" fmla="*/ 116 w 556"/>
                <a:gd name="T59" fmla="*/ 717 h 819"/>
                <a:gd name="T60" fmla="*/ 71 w 556"/>
                <a:gd name="T61" fmla="*/ 745 h 819"/>
                <a:gd name="T62" fmla="*/ 19 w 556"/>
                <a:gd name="T63" fmla="*/ 801 h 819"/>
                <a:gd name="T64" fmla="*/ 2 w 556"/>
                <a:gd name="T65" fmla="*/ 564 h 819"/>
                <a:gd name="T66" fmla="*/ 3 w 556"/>
                <a:gd name="T67" fmla="*/ 554 h 819"/>
                <a:gd name="T68" fmla="*/ 27 w 556"/>
                <a:gd name="T69" fmla="*/ 533 h 819"/>
                <a:gd name="T70" fmla="*/ 42 w 556"/>
                <a:gd name="T71" fmla="*/ 516 h 819"/>
                <a:gd name="T72" fmla="*/ 60 w 556"/>
                <a:gd name="T73" fmla="*/ 497 h 819"/>
                <a:gd name="T74" fmla="*/ 111 w 556"/>
                <a:gd name="T75" fmla="*/ 480 h 819"/>
                <a:gd name="T76" fmla="*/ 119 w 556"/>
                <a:gd name="T77" fmla="*/ 470 h 819"/>
                <a:gd name="T78" fmla="*/ 129 w 556"/>
                <a:gd name="T79" fmla="*/ 452 h 819"/>
                <a:gd name="T80" fmla="*/ 152 w 556"/>
                <a:gd name="T81" fmla="*/ 440 h 819"/>
                <a:gd name="T82" fmla="*/ 174 w 556"/>
                <a:gd name="T83" fmla="*/ 439 h 819"/>
                <a:gd name="T84" fmla="*/ 196 w 556"/>
                <a:gd name="T85" fmla="*/ 439 h 819"/>
                <a:gd name="T86" fmla="*/ 228 w 556"/>
                <a:gd name="T87" fmla="*/ 429 h 819"/>
                <a:gd name="T88" fmla="*/ 251 w 556"/>
                <a:gd name="T89" fmla="*/ 405 h 819"/>
                <a:gd name="T90" fmla="*/ 265 w 556"/>
                <a:gd name="T91" fmla="*/ 379 h 819"/>
                <a:gd name="T92" fmla="*/ 296 w 556"/>
                <a:gd name="T93" fmla="*/ 347 h 819"/>
                <a:gd name="T94" fmla="*/ 354 w 556"/>
                <a:gd name="T95" fmla="*/ 293 h 819"/>
                <a:gd name="T96" fmla="*/ 377 w 556"/>
                <a:gd name="T97" fmla="*/ 266 h 819"/>
                <a:gd name="T98" fmla="*/ 324 w 556"/>
                <a:gd name="T99" fmla="*/ 246 h 819"/>
                <a:gd name="T100" fmla="*/ 257 w 556"/>
                <a:gd name="T101" fmla="*/ 228 h 819"/>
                <a:gd name="T102" fmla="*/ 184 w 556"/>
                <a:gd name="T103" fmla="*/ 209 h 819"/>
                <a:gd name="T104" fmla="*/ 149 w 556"/>
                <a:gd name="T105" fmla="*/ 187 h 819"/>
                <a:gd name="T106" fmla="*/ 112 w 556"/>
                <a:gd name="T107" fmla="*/ 154 h 819"/>
                <a:gd name="T108" fmla="*/ 89 w 556"/>
                <a:gd name="T109" fmla="*/ 121 h 819"/>
                <a:gd name="T110" fmla="*/ 77 w 556"/>
                <a:gd name="T111" fmla="*/ 80 h 819"/>
                <a:gd name="T112" fmla="*/ 65 w 556"/>
                <a:gd name="T113" fmla="*/ 87 h 819"/>
                <a:gd name="T114" fmla="*/ 84 w 556"/>
                <a:gd name="T115" fmla="*/ 68 h 8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556" h="819">
                  <a:moveTo>
                    <a:pt x="84" y="68"/>
                  </a:moveTo>
                  <a:lnTo>
                    <a:pt x="90" y="66"/>
                  </a:lnTo>
                  <a:lnTo>
                    <a:pt x="98" y="62"/>
                  </a:lnTo>
                  <a:lnTo>
                    <a:pt x="103" y="59"/>
                  </a:lnTo>
                  <a:lnTo>
                    <a:pt x="108" y="58"/>
                  </a:lnTo>
                  <a:lnTo>
                    <a:pt x="112" y="56"/>
                  </a:lnTo>
                  <a:lnTo>
                    <a:pt x="118" y="56"/>
                  </a:lnTo>
                  <a:lnTo>
                    <a:pt x="122" y="62"/>
                  </a:lnTo>
                  <a:lnTo>
                    <a:pt x="129" y="69"/>
                  </a:lnTo>
                  <a:lnTo>
                    <a:pt x="134" y="75"/>
                  </a:lnTo>
                  <a:lnTo>
                    <a:pt x="141" y="81"/>
                  </a:lnTo>
                  <a:lnTo>
                    <a:pt x="149" y="85"/>
                  </a:lnTo>
                  <a:lnTo>
                    <a:pt x="155" y="89"/>
                  </a:lnTo>
                  <a:lnTo>
                    <a:pt x="163" y="91"/>
                  </a:lnTo>
                  <a:lnTo>
                    <a:pt x="171" y="92"/>
                  </a:lnTo>
                  <a:lnTo>
                    <a:pt x="186" y="91"/>
                  </a:lnTo>
                  <a:lnTo>
                    <a:pt x="200" y="90"/>
                  </a:lnTo>
                  <a:lnTo>
                    <a:pt x="215" y="88"/>
                  </a:lnTo>
                  <a:lnTo>
                    <a:pt x="230" y="86"/>
                  </a:lnTo>
                  <a:lnTo>
                    <a:pt x="244" y="84"/>
                  </a:lnTo>
                  <a:lnTo>
                    <a:pt x="257" y="82"/>
                  </a:lnTo>
                  <a:lnTo>
                    <a:pt x="271" y="80"/>
                  </a:lnTo>
                  <a:lnTo>
                    <a:pt x="284" y="80"/>
                  </a:lnTo>
                  <a:lnTo>
                    <a:pt x="291" y="79"/>
                  </a:lnTo>
                  <a:lnTo>
                    <a:pt x="297" y="78"/>
                  </a:lnTo>
                  <a:lnTo>
                    <a:pt x="300" y="76"/>
                  </a:lnTo>
                  <a:lnTo>
                    <a:pt x="301" y="74"/>
                  </a:lnTo>
                  <a:lnTo>
                    <a:pt x="301" y="72"/>
                  </a:lnTo>
                  <a:lnTo>
                    <a:pt x="301" y="70"/>
                  </a:lnTo>
                  <a:lnTo>
                    <a:pt x="301" y="68"/>
                  </a:lnTo>
                  <a:lnTo>
                    <a:pt x="303" y="68"/>
                  </a:lnTo>
                  <a:lnTo>
                    <a:pt x="327" y="67"/>
                  </a:lnTo>
                  <a:lnTo>
                    <a:pt x="355" y="63"/>
                  </a:lnTo>
                  <a:lnTo>
                    <a:pt x="386" y="58"/>
                  </a:lnTo>
                  <a:lnTo>
                    <a:pt x="418" y="50"/>
                  </a:lnTo>
                  <a:lnTo>
                    <a:pt x="434" y="45"/>
                  </a:lnTo>
                  <a:lnTo>
                    <a:pt x="450" y="40"/>
                  </a:lnTo>
                  <a:lnTo>
                    <a:pt x="465" y="34"/>
                  </a:lnTo>
                  <a:lnTo>
                    <a:pt x="479" y="28"/>
                  </a:lnTo>
                  <a:lnTo>
                    <a:pt x="492" y="22"/>
                  </a:lnTo>
                  <a:lnTo>
                    <a:pt x="504" y="15"/>
                  </a:lnTo>
                  <a:lnTo>
                    <a:pt x="514" y="8"/>
                  </a:lnTo>
                  <a:lnTo>
                    <a:pt x="523" y="0"/>
                  </a:lnTo>
                  <a:lnTo>
                    <a:pt x="536" y="17"/>
                  </a:lnTo>
                  <a:lnTo>
                    <a:pt x="547" y="31"/>
                  </a:lnTo>
                  <a:lnTo>
                    <a:pt x="551" y="39"/>
                  </a:lnTo>
                  <a:lnTo>
                    <a:pt x="554" y="48"/>
                  </a:lnTo>
                  <a:lnTo>
                    <a:pt x="555" y="57"/>
                  </a:lnTo>
                  <a:lnTo>
                    <a:pt x="556" y="68"/>
                  </a:lnTo>
                  <a:lnTo>
                    <a:pt x="555" y="90"/>
                  </a:lnTo>
                  <a:lnTo>
                    <a:pt x="552" y="113"/>
                  </a:lnTo>
                  <a:lnTo>
                    <a:pt x="546" y="133"/>
                  </a:lnTo>
                  <a:lnTo>
                    <a:pt x="540" y="153"/>
                  </a:lnTo>
                  <a:lnTo>
                    <a:pt x="532" y="174"/>
                  </a:lnTo>
                  <a:lnTo>
                    <a:pt x="523" y="193"/>
                  </a:lnTo>
                  <a:lnTo>
                    <a:pt x="512" y="212"/>
                  </a:lnTo>
                  <a:lnTo>
                    <a:pt x="502" y="231"/>
                  </a:lnTo>
                  <a:lnTo>
                    <a:pt x="479" y="267"/>
                  </a:lnTo>
                  <a:lnTo>
                    <a:pt x="458" y="303"/>
                  </a:lnTo>
                  <a:lnTo>
                    <a:pt x="447" y="321"/>
                  </a:lnTo>
                  <a:lnTo>
                    <a:pt x="439" y="339"/>
                  </a:lnTo>
                  <a:lnTo>
                    <a:pt x="430" y="357"/>
                  </a:lnTo>
                  <a:lnTo>
                    <a:pt x="423" y="375"/>
                  </a:lnTo>
                  <a:lnTo>
                    <a:pt x="419" y="390"/>
                  </a:lnTo>
                  <a:lnTo>
                    <a:pt x="414" y="403"/>
                  </a:lnTo>
                  <a:lnTo>
                    <a:pt x="410" y="415"/>
                  </a:lnTo>
                  <a:lnTo>
                    <a:pt x="404" y="427"/>
                  </a:lnTo>
                  <a:lnTo>
                    <a:pt x="392" y="452"/>
                  </a:lnTo>
                  <a:lnTo>
                    <a:pt x="379" y="473"/>
                  </a:lnTo>
                  <a:lnTo>
                    <a:pt x="364" y="495"/>
                  </a:lnTo>
                  <a:lnTo>
                    <a:pt x="347" y="514"/>
                  </a:lnTo>
                  <a:lnTo>
                    <a:pt x="330" y="531"/>
                  </a:lnTo>
                  <a:lnTo>
                    <a:pt x="310" y="549"/>
                  </a:lnTo>
                  <a:lnTo>
                    <a:pt x="300" y="558"/>
                  </a:lnTo>
                  <a:lnTo>
                    <a:pt x="288" y="566"/>
                  </a:lnTo>
                  <a:lnTo>
                    <a:pt x="277" y="575"/>
                  </a:lnTo>
                  <a:lnTo>
                    <a:pt x="264" y="583"/>
                  </a:lnTo>
                  <a:lnTo>
                    <a:pt x="239" y="600"/>
                  </a:lnTo>
                  <a:lnTo>
                    <a:pt x="213" y="617"/>
                  </a:lnTo>
                  <a:lnTo>
                    <a:pt x="189" y="634"/>
                  </a:lnTo>
                  <a:lnTo>
                    <a:pt x="168" y="651"/>
                  </a:lnTo>
                  <a:lnTo>
                    <a:pt x="159" y="661"/>
                  </a:lnTo>
                  <a:lnTo>
                    <a:pt x="150" y="670"/>
                  </a:lnTo>
                  <a:lnTo>
                    <a:pt x="143" y="680"/>
                  </a:lnTo>
                  <a:lnTo>
                    <a:pt x="138" y="690"/>
                  </a:lnTo>
                  <a:lnTo>
                    <a:pt x="134" y="695"/>
                  </a:lnTo>
                  <a:lnTo>
                    <a:pt x="131" y="700"/>
                  </a:lnTo>
                  <a:lnTo>
                    <a:pt x="128" y="705"/>
                  </a:lnTo>
                  <a:lnTo>
                    <a:pt x="125" y="709"/>
                  </a:lnTo>
                  <a:lnTo>
                    <a:pt x="116" y="717"/>
                  </a:lnTo>
                  <a:lnTo>
                    <a:pt x="107" y="723"/>
                  </a:lnTo>
                  <a:lnTo>
                    <a:pt x="88" y="733"/>
                  </a:lnTo>
                  <a:lnTo>
                    <a:pt x="71" y="745"/>
                  </a:lnTo>
                  <a:lnTo>
                    <a:pt x="52" y="763"/>
                  </a:lnTo>
                  <a:lnTo>
                    <a:pt x="36" y="783"/>
                  </a:lnTo>
                  <a:lnTo>
                    <a:pt x="19" y="801"/>
                  </a:lnTo>
                  <a:lnTo>
                    <a:pt x="5" y="819"/>
                  </a:lnTo>
                  <a:lnTo>
                    <a:pt x="5" y="567"/>
                  </a:lnTo>
                  <a:lnTo>
                    <a:pt x="2" y="564"/>
                  </a:lnTo>
                  <a:lnTo>
                    <a:pt x="0" y="560"/>
                  </a:lnTo>
                  <a:lnTo>
                    <a:pt x="0" y="557"/>
                  </a:lnTo>
                  <a:lnTo>
                    <a:pt x="3" y="554"/>
                  </a:lnTo>
                  <a:lnTo>
                    <a:pt x="8" y="547"/>
                  </a:lnTo>
                  <a:lnTo>
                    <a:pt x="17" y="540"/>
                  </a:lnTo>
                  <a:lnTo>
                    <a:pt x="27" y="533"/>
                  </a:lnTo>
                  <a:lnTo>
                    <a:pt x="36" y="525"/>
                  </a:lnTo>
                  <a:lnTo>
                    <a:pt x="39" y="521"/>
                  </a:lnTo>
                  <a:lnTo>
                    <a:pt x="42" y="516"/>
                  </a:lnTo>
                  <a:lnTo>
                    <a:pt x="43" y="511"/>
                  </a:lnTo>
                  <a:lnTo>
                    <a:pt x="44" y="505"/>
                  </a:lnTo>
                  <a:lnTo>
                    <a:pt x="60" y="497"/>
                  </a:lnTo>
                  <a:lnTo>
                    <a:pt x="75" y="490"/>
                  </a:lnTo>
                  <a:lnTo>
                    <a:pt x="92" y="485"/>
                  </a:lnTo>
                  <a:lnTo>
                    <a:pt x="111" y="480"/>
                  </a:lnTo>
                  <a:lnTo>
                    <a:pt x="114" y="479"/>
                  </a:lnTo>
                  <a:lnTo>
                    <a:pt x="116" y="475"/>
                  </a:lnTo>
                  <a:lnTo>
                    <a:pt x="119" y="470"/>
                  </a:lnTo>
                  <a:lnTo>
                    <a:pt x="121" y="464"/>
                  </a:lnTo>
                  <a:lnTo>
                    <a:pt x="125" y="458"/>
                  </a:lnTo>
                  <a:lnTo>
                    <a:pt x="129" y="452"/>
                  </a:lnTo>
                  <a:lnTo>
                    <a:pt x="132" y="447"/>
                  </a:lnTo>
                  <a:lnTo>
                    <a:pt x="138" y="444"/>
                  </a:lnTo>
                  <a:lnTo>
                    <a:pt x="152" y="440"/>
                  </a:lnTo>
                  <a:lnTo>
                    <a:pt x="162" y="439"/>
                  </a:lnTo>
                  <a:lnTo>
                    <a:pt x="168" y="438"/>
                  </a:lnTo>
                  <a:lnTo>
                    <a:pt x="174" y="439"/>
                  </a:lnTo>
                  <a:lnTo>
                    <a:pt x="179" y="439"/>
                  </a:lnTo>
                  <a:lnTo>
                    <a:pt x="186" y="440"/>
                  </a:lnTo>
                  <a:lnTo>
                    <a:pt x="196" y="439"/>
                  </a:lnTo>
                  <a:lnTo>
                    <a:pt x="210" y="438"/>
                  </a:lnTo>
                  <a:lnTo>
                    <a:pt x="220" y="434"/>
                  </a:lnTo>
                  <a:lnTo>
                    <a:pt x="228" y="429"/>
                  </a:lnTo>
                  <a:lnTo>
                    <a:pt x="235" y="424"/>
                  </a:lnTo>
                  <a:lnTo>
                    <a:pt x="241" y="418"/>
                  </a:lnTo>
                  <a:lnTo>
                    <a:pt x="251" y="405"/>
                  </a:lnTo>
                  <a:lnTo>
                    <a:pt x="257" y="394"/>
                  </a:lnTo>
                  <a:lnTo>
                    <a:pt x="261" y="387"/>
                  </a:lnTo>
                  <a:lnTo>
                    <a:pt x="265" y="379"/>
                  </a:lnTo>
                  <a:lnTo>
                    <a:pt x="272" y="371"/>
                  </a:lnTo>
                  <a:lnTo>
                    <a:pt x="278" y="363"/>
                  </a:lnTo>
                  <a:lnTo>
                    <a:pt x="296" y="347"/>
                  </a:lnTo>
                  <a:lnTo>
                    <a:pt x="316" y="329"/>
                  </a:lnTo>
                  <a:lnTo>
                    <a:pt x="335" y="310"/>
                  </a:lnTo>
                  <a:lnTo>
                    <a:pt x="354" y="293"/>
                  </a:lnTo>
                  <a:lnTo>
                    <a:pt x="363" y="284"/>
                  </a:lnTo>
                  <a:lnTo>
                    <a:pt x="370" y="276"/>
                  </a:lnTo>
                  <a:lnTo>
                    <a:pt x="377" y="266"/>
                  </a:lnTo>
                  <a:lnTo>
                    <a:pt x="384" y="258"/>
                  </a:lnTo>
                  <a:lnTo>
                    <a:pt x="351" y="252"/>
                  </a:lnTo>
                  <a:lnTo>
                    <a:pt x="324" y="246"/>
                  </a:lnTo>
                  <a:lnTo>
                    <a:pt x="300" y="240"/>
                  </a:lnTo>
                  <a:lnTo>
                    <a:pt x="278" y="234"/>
                  </a:lnTo>
                  <a:lnTo>
                    <a:pt x="257" y="228"/>
                  </a:lnTo>
                  <a:lnTo>
                    <a:pt x="235" y="223"/>
                  </a:lnTo>
                  <a:lnTo>
                    <a:pt x="211" y="216"/>
                  </a:lnTo>
                  <a:lnTo>
                    <a:pt x="184" y="209"/>
                  </a:lnTo>
                  <a:lnTo>
                    <a:pt x="177" y="205"/>
                  </a:lnTo>
                  <a:lnTo>
                    <a:pt x="165" y="198"/>
                  </a:lnTo>
                  <a:lnTo>
                    <a:pt x="149" y="187"/>
                  </a:lnTo>
                  <a:lnTo>
                    <a:pt x="131" y="173"/>
                  </a:lnTo>
                  <a:lnTo>
                    <a:pt x="121" y="164"/>
                  </a:lnTo>
                  <a:lnTo>
                    <a:pt x="112" y="154"/>
                  </a:lnTo>
                  <a:lnTo>
                    <a:pt x="104" y="144"/>
                  </a:lnTo>
                  <a:lnTo>
                    <a:pt x="96" y="133"/>
                  </a:lnTo>
                  <a:lnTo>
                    <a:pt x="89" y="121"/>
                  </a:lnTo>
                  <a:lnTo>
                    <a:pt x="84" y="109"/>
                  </a:lnTo>
                  <a:lnTo>
                    <a:pt x="79" y="94"/>
                  </a:lnTo>
                  <a:lnTo>
                    <a:pt x="77" y="80"/>
                  </a:lnTo>
                  <a:lnTo>
                    <a:pt x="69" y="86"/>
                  </a:lnTo>
                  <a:lnTo>
                    <a:pt x="64" y="88"/>
                  </a:lnTo>
                  <a:lnTo>
                    <a:pt x="65" y="87"/>
                  </a:lnTo>
                  <a:lnTo>
                    <a:pt x="69" y="83"/>
                  </a:lnTo>
                  <a:lnTo>
                    <a:pt x="78" y="73"/>
                  </a:lnTo>
                  <a:lnTo>
                    <a:pt x="84" y="68"/>
                  </a:lnTo>
                </a:path>
              </a:pathLst>
            </a:custGeom>
            <a:grpFill/>
            <a:ln w="9525" cmpd="sng">
              <a:noFill/>
              <a:prstDash val="solid"/>
              <a:round/>
              <a:headEnd/>
              <a:tailEnd/>
            </a:ln>
          </p:spPr>
          <p:txBody>
            <a:bodyPr/>
            <a:lstStyle/>
            <a:p>
              <a:endParaRPr lang="en-US" sz="2178"/>
            </a:p>
          </p:txBody>
        </p:sp>
        <p:sp>
          <p:nvSpPr>
            <p:cNvPr id="269" name="Freeform 357">
              <a:extLst>
                <a:ext uri="{FF2B5EF4-FFF2-40B4-BE49-F238E27FC236}">
                  <a16:creationId xmlns:a16="http://schemas.microsoft.com/office/drawing/2014/main" id="{31C09D09-3653-4744-A362-916D9BD6A112}"/>
                </a:ext>
              </a:extLst>
            </p:cNvPr>
            <p:cNvSpPr>
              <a:spLocks/>
            </p:cNvSpPr>
            <p:nvPr>
              <p:custDataLst>
                <p:tags r:id="rId260"/>
              </p:custDataLst>
            </p:nvPr>
          </p:nvSpPr>
          <p:spPr bwMode="auto">
            <a:xfrm>
              <a:off x="5049838" y="3262313"/>
              <a:ext cx="38100" cy="58737"/>
            </a:xfrm>
            <a:custGeom>
              <a:avLst/>
              <a:gdLst>
                <a:gd name="T0" fmla="*/ 59 w 86"/>
                <a:gd name="T1" fmla="*/ 0 h 97"/>
                <a:gd name="T2" fmla="*/ 56 w 86"/>
                <a:gd name="T3" fmla="*/ 2 h 97"/>
                <a:gd name="T4" fmla="*/ 52 w 86"/>
                <a:gd name="T5" fmla="*/ 3 h 97"/>
                <a:gd name="T6" fmla="*/ 46 w 86"/>
                <a:gd name="T7" fmla="*/ 3 h 97"/>
                <a:gd name="T8" fmla="*/ 40 w 86"/>
                <a:gd name="T9" fmla="*/ 3 h 97"/>
                <a:gd name="T10" fmla="*/ 33 w 86"/>
                <a:gd name="T11" fmla="*/ 3 h 97"/>
                <a:gd name="T12" fmla="*/ 27 w 86"/>
                <a:gd name="T13" fmla="*/ 3 h 97"/>
                <a:gd name="T14" fmla="*/ 23 w 86"/>
                <a:gd name="T15" fmla="*/ 4 h 97"/>
                <a:gd name="T16" fmla="*/ 20 w 86"/>
                <a:gd name="T17" fmla="*/ 6 h 97"/>
                <a:gd name="T18" fmla="*/ 16 w 86"/>
                <a:gd name="T19" fmla="*/ 9 h 97"/>
                <a:gd name="T20" fmla="*/ 13 w 86"/>
                <a:gd name="T21" fmla="*/ 12 h 97"/>
                <a:gd name="T22" fmla="*/ 11 w 86"/>
                <a:gd name="T23" fmla="*/ 15 h 97"/>
                <a:gd name="T24" fmla="*/ 8 w 86"/>
                <a:gd name="T25" fmla="*/ 20 h 97"/>
                <a:gd name="T26" fmla="*/ 4 w 86"/>
                <a:gd name="T27" fmla="*/ 29 h 97"/>
                <a:gd name="T28" fmla="*/ 2 w 86"/>
                <a:gd name="T29" fmla="*/ 38 h 97"/>
                <a:gd name="T30" fmla="*/ 0 w 86"/>
                <a:gd name="T31" fmla="*/ 57 h 97"/>
                <a:gd name="T32" fmla="*/ 0 w 86"/>
                <a:gd name="T33" fmla="*/ 75 h 97"/>
                <a:gd name="T34" fmla="*/ 0 w 86"/>
                <a:gd name="T35" fmla="*/ 81 h 97"/>
                <a:gd name="T36" fmla="*/ 1 w 86"/>
                <a:gd name="T37" fmla="*/ 86 h 97"/>
                <a:gd name="T38" fmla="*/ 3 w 86"/>
                <a:gd name="T39" fmla="*/ 90 h 97"/>
                <a:gd name="T40" fmla="*/ 7 w 86"/>
                <a:gd name="T41" fmla="*/ 93 h 97"/>
                <a:gd name="T42" fmla="*/ 10 w 86"/>
                <a:gd name="T43" fmla="*/ 95 h 97"/>
                <a:gd name="T44" fmla="*/ 13 w 86"/>
                <a:gd name="T45" fmla="*/ 96 h 97"/>
                <a:gd name="T46" fmla="*/ 18 w 86"/>
                <a:gd name="T47" fmla="*/ 97 h 97"/>
                <a:gd name="T48" fmla="*/ 21 w 86"/>
                <a:gd name="T49" fmla="*/ 97 h 97"/>
                <a:gd name="T50" fmla="*/ 40 w 86"/>
                <a:gd name="T51" fmla="*/ 95 h 97"/>
                <a:gd name="T52" fmla="*/ 53 w 86"/>
                <a:gd name="T53" fmla="*/ 93 h 97"/>
                <a:gd name="T54" fmla="*/ 86 w 86"/>
                <a:gd name="T55" fmla="*/ 68 h 97"/>
                <a:gd name="T56" fmla="*/ 59 w 86"/>
                <a:gd name="T57"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86" h="97">
                  <a:moveTo>
                    <a:pt x="59" y="0"/>
                  </a:moveTo>
                  <a:lnTo>
                    <a:pt x="56" y="2"/>
                  </a:lnTo>
                  <a:lnTo>
                    <a:pt x="52" y="3"/>
                  </a:lnTo>
                  <a:lnTo>
                    <a:pt x="46" y="3"/>
                  </a:lnTo>
                  <a:lnTo>
                    <a:pt x="40" y="3"/>
                  </a:lnTo>
                  <a:lnTo>
                    <a:pt x="33" y="3"/>
                  </a:lnTo>
                  <a:lnTo>
                    <a:pt x="27" y="3"/>
                  </a:lnTo>
                  <a:lnTo>
                    <a:pt x="23" y="4"/>
                  </a:lnTo>
                  <a:lnTo>
                    <a:pt x="20" y="6"/>
                  </a:lnTo>
                  <a:lnTo>
                    <a:pt x="16" y="9"/>
                  </a:lnTo>
                  <a:lnTo>
                    <a:pt x="13" y="12"/>
                  </a:lnTo>
                  <a:lnTo>
                    <a:pt x="11" y="15"/>
                  </a:lnTo>
                  <a:lnTo>
                    <a:pt x="8" y="20"/>
                  </a:lnTo>
                  <a:lnTo>
                    <a:pt x="4" y="29"/>
                  </a:lnTo>
                  <a:lnTo>
                    <a:pt x="2" y="38"/>
                  </a:lnTo>
                  <a:lnTo>
                    <a:pt x="0" y="57"/>
                  </a:lnTo>
                  <a:lnTo>
                    <a:pt x="0" y="75"/>
                  </a:lnTo>
                  <a:lnTo>
                    <a:pt x="0" y="81"/>
                  </a:lnTo>
                  <a:lnTo>
                    <a:pt x="1" y="86"/>
                  </a:lnTo>
                  <a:lnTo>
                    <a:pt x="3" y="90"/>
                  </a:lnTo>
                  <a:lnTo>
                    <a:pt x="7" y="93"/>
                  </a:lnTo>
                  <a:lnTo>
                    <a:pt x="10" y="95"/>
                  </a:lnTo>
                  <a:lnTo>
                    <a:pt x="13" y="96"/>
                  </a:lnTo>
                  <a:lnTo>
                    <a:pt x="18" y="97"/>
                  </a:lnTo>
                  <a:lnTo>
                    <a:pt x="21" y="97"/>
                  </a:lnTo>
                  <a:lnTo>
                    <a:pt x="40" y="95"/>
                  </a:lnTo>
                  <a:lnTo>
                    <a:pt x="53" y="93"/>
                  </a:lnTo>
                  <a:lnTo>
                    <a:pt x="86" y="68"/>
                  </a:lnTo>
                  <a:lnTo>
                    <a:pt x="59" y="0"/>
                  </a:lnTo>
                </a:path>
              </a:pathLst>
            </a:custGeom>
            <a:grpFill/>
            <a:ln w="9525" cmpd="sng">
              <a:noFill/>
              <a:prstDash val="solid"/>
              <a:round/>
              <a:headEnd/>
              <a:tailEnd/>
            </a:ln>
          </p:spPr>
          <p:txBody>
            <a:bodyPr/>
            <a:lstStyle/>
            <a:p>
              <a:endParaRPr lang="en-US" sz="2178"/>
            </a:p>
          </p:txBody>
        </p:sp>
        <p:sp>
          <p:nvSpPr>
            <p:cNvPr id="270" name="Freeform 358">
              <a:extLst>
                <a:ext uri="{FF2B5EF4-FFF2-40B4-BE49-F238E27FC236}">
                  <a16:creationId xmlns:a16="http://schemas.microsoft.com/office/drawing/2014/main" id="{C2558FC1-A223-4168-AAE6-85F2EF923F66}"/>
                </a:ext>
              </a:extLst>
            </p:cNvPr>
            <p:cNvSpPr>
              <a:spLocks/>
            </p:cNvSpPr>
            <p:nvPr>
              <p:custDataLst>
                <p:tags r:id="rId261"/>
              </p:custDataLst>
            </p:nvPr>
          </p:nvSpPr>
          <p:spPr bwMode="auto">
            <a:xfrm>
              <a:off x="4848225" y="3173413"/>
              <a:ext cx="363538" cy="376237"/>
            </a:xfrm>
            <a:custGeom>
              <a:avLst/>
              <a:gdLst>
                <a:gd name="T0" fmla="*/ 182 w 845"/>
                <a:gd name="T1" fmla="*/ 36 h 720"/>
                <a:gd name="T2" fmla="*/ 205 w 845"/>
                <a:gd name="T3" fmla="*/ 28 h 720"/>
                <a:gd name="T4" fmla="*/ 247 w 845"/>
                <a:gd name="T5" fmla="*/ 0 h 720"/>
                <a:gd name="T6" fmla="*/ 273 w 845"/>
                <a:gd name="T7" fmla="*/ 12 h 720"/>
                <a:gd name="T8" fmla="*/ 327 w 845"/>
                <a:gd name="T9" fmla="*/ 37 h 720"/>
                <a:gd name="T10" fmla="*/ 380 w 845"/>
                <a:gd name="T11" fmla="*/ 67 h 720"/>
                <a:gd name="T12" fmla="*/ 426 w 845"/>
                <a:gd name="T13" fmla="*/ 98 h 720"/>
                <a:gd name="T14" fmla="*/ 442 w 845"/>
                <a:gd name="T15" fmla="*/ 125 h 720"/>
                <a:gd name="T16" fmla="*/ 443 w 845"/>
                <a:gd name="T17" fmla="*/ 140 h 720"/>
                <a:gd name="T18" fmla="*/ 458 w 845"/>
                <a:gd name="T19" fmla="*/ 147 h 720"/>
                <a:gd name="T20" fmla="*/ 499 w 845"/>
                <a:gd name="T21" fmla="*/ 178 h 720"/>
                <a:gd name="T22" fmla="*/ 506 w 845"/>
                <a:gd name="T23" fmla="*/ 172 h 720"/>
                <a:gd name="T24" fmla="*/ 488 w 845"/>
                <a:gd name="T25" fmla="*/ 184 h 720"/>
                <a:gd name="T26" fmla="*/ 481 w 845"/>
                <a:gd name="T27" fmla="*/ 202 h 720"/>
                <a:gd name="T28" fmla="*/ 481 w 845"/>
                <a:gd name="T29" fmla="*/ 252 h 720"/>
                <a:gd name="T30" fmla="*/ 493 w 845"/>
                <a:gd name="T31" fmla="*/ 264 h 720"/>
                <a:gd name="T32" fmla="*/ 526 w 845"/>
                <a:gd name="T33" fmla="*/ 265 h 720"/>
                <a:gd name="T34" fmla="*/ 545 w 845"/>
                <a:gd name="T35" fmla="*/ 319 h 720"/>
                <a:gd name="T36" fmla="*/ 583 w 845"/>
                <a:gd name="T37" fmla="*/ 361 h 720"/>
                <a:gd name="T38" fmla="*/ 645 w 845"/>
                <a:gd name="T39" fmla="*/ 400 h 720"/>
                <a:gd name="T40" fmla="*/ 738 w 845"/>
                <a:gd name="T41" fmla="*/ 430 h 720"/>
                <a:gd name="T42" fmla="*/ 845 w 845"/>
                <a:gd name="T43" fmla="*/ 449 h 720"/>
                <a:gd name="T44" fmla="*/ 811 w 845"/>
                <a:gd name="T45" fmla="*/ 482 h 720"/>
                <a:gd name="T46" fmla="*/ 731 w 845"/>
                <a:gd name="T47" fmla="*/ 547 h 720"/>
                <a:gd name="T48" fmla="*/ 712 w 845"/>
                <a:gd name="T49" fmla="*/ 579 h 720"/>
                <a:gd name="T50" fmla="*/ 697 w 845"/>
                <a:gd name="T51" fmla="*/ 617 h 720"/>
                <a:gd name="T52" fmla="*/ 674 w 845"/>
                <a:gd name="T53" fmla="*/ 629 h 720"/>
                <a:gd name="T54" fmla="*/ 580 w 845"/>
                <a:gd name="T55" fmla="*/ 655 h 720"/>
                <a:gd name="T56" fmla="*/ 559 w 845"/>
                <a:gd name="T57" fmla="*/ 671 h 720"/>
                <a:gd name="T58" fmla="*/ 525 w 845"/>
                <a:gd name="T59" fmla="*/ 681 h 720"/>
                <a:gd name="T60" fmla="*/ 482 w 845"/>
                <a:gd name="T61" fmla="*/ 693 h 720"/>
                <a:gd name="T62" fmla="*/ 461 w 845"/>
                <a:gd name="T63" fmla="*/ 680 h 720"/>
                <a:gd name="T64" fmla="*/ 427 w 845"/>
                <a:gd name="T65" fmla="*/ 679 h 720"/>
                <a:gd name="T66" fmla="*/ 405 w 845"/>
                <a:gd name="T67" fmla="*/ 699 h 720"/>
                <a:gd name="T68" fmla="*/ 390 w 845"/>
                <a:gd name="T69" fmla="*/ 714 h 720"/>
                <a:gd name="T70" fmla="*/ 360 w 845"/>
                <a:gd name="T71" fmla="*/ 720 h 720"/>
                <a:gd name="T72" fmla="*/ 318 w 845"/>
                <a:gd name="T73" fmla="*/ 714 h 720"/>
                <a:gd name="T74" fmla="*/ 289 w 845"/>
                <a:gd name="T75" fmla="*/ 698 h 720"/>
                <a:gd name="T76" fmla="*/ 246 w 845"/>
                <a:gd name="T77" fmla="*/ 671 h 720"/>
                <a:gd name="T78" fmla="*/ 181 w 845"/>
                <a:gd name="T79" fmla="*/ 661 h 720"/>
                <a:gd name="T80" fmla="*/ 140 w 845"/>
                <a:gd name="T81" fmla="*/ 653 h 720"/>
                <a:gd name="T82" fmla="*/ 151 w 845"/>
                <a:gd name="T83" fmla="*/ 614 h 720"/>
                <a:gd name="T84" fmla="*/ 127 w 845"/>
                <a:gd name="T85" fmla="*/ 596 h 720"/>
                <a:gd name="T86" fmla="*/ 108 w 845"/>
                <a:gd name="T87" fmla="*/ 583 h 720"/>
                <a:gd name="T88" fmla="*/ 93 w 845"/>
                <a:gd name="T89" fmla="*/ 551 h 720"/>
                <a:gd name="T90" fmla="*/ 77 w 845"/>
                <a:gd name="T91" fmla="*/ 511 h 720"/>
                <a:gd name="T92" fmla="*/ 49 w 845"/>
                <a:gd name="T93" fmla="*/ 489 h 720"/>
                <a:gd name="T94" fmla="*/ 16 w 845"/>
                <a:gd name="T95" fmla="*/ 477 h 720"/>
                <a:gd name="T96" fmla="*/ 5 w 845"/>
                <a:gd name="T97" fmla="*/ 472 h 720"/>
                <a:gd name="T98" fmla="*/ 2 w 845"/>
                <a:gd name="T99" fmla="*/ 448 h 720"/>
                <a:gd name="T100" fmla="*/ 21 w 845"/>
                <a:gd name="T101" fmla="*/ 422 h 720"/>
                <a:gd name="T102" fmla="*/ 55 w 845"/>
                <a:gd name="T103" fmla="*/ 413 h 720"/>
                <a:gd name="T104" fmla="*/ 67 w 845"/>
                <a:gd name="T105" fmla="*/ 321 h 720"/>
                <a:gd name="T106" fmla="*/ 82 w 845"/>
                <a:gd name="T107" fmla="*/ 275 h 720"/>
                <a:gd name="T108" fmla="*/ 95 w 845"/>
                <a:gd name="T109" fmla="*/ 260 h 720"/>
                <a:gd name="T110" fmla="*/ 103 w 845"/>
                <a:gd name="T111" fmla="*/ 236 h 720"/>
                <a:gd name="T112" fmla="*/ 116 w 845"/>
                <a:gd name="T113" fmla="*/ 206 h 720"/>
                <a:gd name="T114" fmla="*/ 148 w 845"/>
                <a:gd name="T115" fmla="*/ 178 h 720"/>
                <a:gd name="T116" fmla="*/ 167 w 845"/>
                <a:gd name="T117" fmla="*/ 160 h 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845" h="720">
                  <a:moveTo>
                    <a:pt x="174" y="25"/>
                  </a:moveTo>
                  <a:lnTo>
                    <a:pt x="175" y="27"/>
                  </a:lnTo>
                  <a:lnTo>
                    <a:pt x="179" y="33"/>
                  </a:lnTo>
                  <a:lnTo>
                    <a:pt x="182" y="36"/>
                  </a:lnTo>
                  <a:lnTo>
                    <a:pt x="185" y="38"/>
                  </a:lnTo>
                  <a:lnTo>
                    <a:pt x="189" y="38"/>
                  </a:lnTo>
                  <a:lnTo>
                    <a:pt x="194" y="37"/>
                  </a:lnTo>
                  <a:lnTo>
                    <a:pt x="205" y="28"/>
                  </a:lnTo>
                  <a:lnTo>
                    <a:pt x="218" y="19"/>
                  </a:lnTo>
                  <a:lnTo>
                    <a:pt x="229" y="14"/>
                  </a:lnTo>
                  <a:lnTo>
                    <a:pt x="234" y="12"/>
                  </a:lnTo>
                  <a:lnTo>
                    <a:pt x="247" y="0"/>
                  </a:lnTo>
                  <a:lnTo>
                    <a:pt x="250" y="1"/>
                  </a:lnTo>
                  <a:lnTo>
                    <a:pt x="258" y="6"/>
                  </a:lnTo>
                  <a:lnTo>
                    <a:pt x="267" y="10"/>
                  </a:lnTo>
                  <a:lnTo>
                    <a:pt x="273" y="12"/>
                  </a:lnTo>
                  <a:lnTo>
                    <a:pt x="284" y="15"/>
                  </a:lnTo>
                  <a:lnTo>
                    <a:pt x="300" y="21"/>
                  </a:lnTo>
                  <a:lnTo>
                    <a:pt x="316" y="31"/>
                  </a:lnTo>
                  <a:lnTo>
                    <a:pt x="327" y="37"/>
                  </a:lnTo>
                  <a:lnTo>
                    <a:pt x="337" y="41"/>
                  </a:lnTo>
                  <a:lnTo>
                    <a:pt x="353" y="50"/>
                  </a:lnTo>
                  <a:lnTo>
                    <a:pt x="370" y="60"/>
                  </a:lnTo>
                  <a:lnTo>
                    <a:pt x="380" y="67"/>
                  </a:lnTo>
                  <a:lnTo>
                    <a:pt x="393" y="76"/>
                  </a:lnTo>
                  <a:lnTo>
                    <a:pt x="406" y="86"/>
                  </a:lnTo>
                  <a:lnTo>
                    <a:pt x="419" y="95"/>
                  </a:lnTo>
                  <a:lnTo>
                    <a:pt x="426" y="98"/>
                  </a:lnTo>
                  <a:lnTo>
                    <a:pt x="430" y="105"/>
                  </a:lnTo>
                  <a:lnTo>
                    <a:pt x="440" y="116"/>
                  </a:lnTo>
                  <a:lnTo>
                    <a:pt x="441" y="121"/>
                  </a:lnTo>
                  <a:lnTo>
                    <a:pt x="442" y="125"/>
                  </a:lnTo>
                  <a:lnTo>
                    <a:pt x="443" y="130"/>
                  </a:lnTo>
                  <a:lnTo>
                    <a:pt x="443" y="134"/>
                  </a:lnTo>
                  <a:lnTo>
                    <a:pt x="443" y="137"/>
                  </a:lnTo>
                  <a:lnTo>
                    <a:pt x="443" y="140"/>
                  </a:lnTo>
                  <a:lnTo>
                    <a:pt x="444" y="141"/>
                  </a:lnTo>
                  <a:lnTo>
                    <a:pt x="447" y="142"/>
                  </a:lnTo>
                  <a:lnTo>
                    <a:pt x="450" y="143"/>
                  </a:lnTo>
                  <a:lnTo>
                    <a:pt x="458" y="147"/>
                  </a:lnTo>
                  <a:lnTo>
                    <a:pt x="466" y="153"/>
                  </a:lnTo>
                  <a:lnTo>
                    <a:pt x="475" y="160"/>
                  </a:lnTo>
                  <a:lnTo>
                    <a:pt x="492" y="172"/>
                  </a:lnTo>
                  <a:lnTo>
                    <a:pt x="499" y="178"/>
                  </a:lnTo>
                  <a:lnTo>
                    <a:pt x="500" y="175"/>
                  </a:lnTo>
                  <a:lnTo>
                    <a:pt x="503" y="173"/>
                  </a:lnTo>
                  <a:lnTo>
                    <a:pt x="505" y="172"/>
                  </a:lnTo>
                  <a:lnTo>
                    <a:pt x="506" y="172"/>
                  </a:lnTo>
                  <a:lnTo>
                    <a:pt x="500" y="174"/>
                  </a:lnTo>
                  <a:lnTo>
                    <a:pt x="495" y="177"/>
                  </a:lnTo>
                  <a:lnTo>
                    <a:pt x="492" y="181"/>
                  </a:lnTo>
                  <a:lnTo>
                    <a:pt x="488" y="184"/>
                  </a:lnTo>
                  <a:lnTo>
                    <a:pt x="485" y="189"/>
                  </a:lnTo>
                  <a:lnTo>
                    <a:pt x="483" y="193"/>
                  </a:lnTo>
                  <a:lnTo>
                    <a:pt x="482" y="197"/>
                  </a:lnTo>
                  <a:lnTo>
                    <a:pt x="481" y="202"/>
                  </a:lnTo>
                  <a:lnTo>
                    <a:pt x="478" y="221"/>
                  </a:lnTo>
                  <a:lnTo>
                    <a:pt x="480" y="240"/>
                  </a:lnTo>
                  <a:lnTo>
                    <a:pt x="480" y="247"/>
                  </a:lnTo>
                  <a:lnTo>
                    <a:pt x="481" y="252"/>
                  </a:lnTo>
                  <a:lnTo>
                    <a:pt x="483" y="256"/>
                  </a:lnTo>
                  <a:lnTo>
                    <a:pt x="486" y="260"/>
                  </a:lnTo>
                  <a:lnTo>
                    <a:pt x="488" y="262"/>
                  </a:lnTo>
                  <a:lnTo>
                    <a:pt x="493" y="264"/>
                  </a:lnTo>
                  <a:lnTo>
                    <a:pt x="496" y="265"/>
                  </a:lnTo>
                  <a:lnTo>
                    <a:pt x="500" y="266"/>
                  </a:lnTo>
                  <a:lnTo>
                    <a:pt x="516" y="266"/>
                  </a:lnTo>
                  <a:lnTo>
                    <a:pt x="526" y="265"/>
                  </a:lnTo>
                  <a:lnTo>
                    <a:pt x="528" y="279"/>
                  </a:lnTo>
                  <a:lnTo>
                    <a:pt x="532" y="293"/>
                  </a:lnTo>
                  <a:lnTo>
                    <a:pt x="538" y="307"/>
                  </a:lnTo>
                  <a:lnTo>
                    <a:pt x="545" y="319"/>
                  </a:lnTo>
                  <a:lnTo>
                    <a:pt x="554" y="330"/>
                  </a:lnTo>
                  <a:lnTo>
                    <a:pt x="563" y="341"/>
                  </a:lnTo>
                  <a:lnTo>
                    <a:pt x="573" y="351"/>
                  </a:lnTo>
                  <a:lnTo>
                    <a:pt x="583" y="361"/>
                  </a:lnTo>
                  <a:lnTo>
                    <a:pt x="604" y="376"/>
                  </a:lnTo>
                  <a:lnTo>
                    <a:pt x="622" y="388"/>
                  </a:lnTo>
                  <a:lnTo>
                    <a:pt x="637" y="396"/>
                  </a:lnTo>
                  <a:lnTo>
                    <a:pt x="645" y="400"/>
                  </a:lnTo>
                  <a:lnTo>
                    <a:pt x="673" y="408"/>
                  </a:lnTo>
                  <a:lnTo>
                    <a:pt x="696" y="417"/>
                  </a:lnTo>
                  <a:lnTo>
                    <a:pt x="718" y="424"/>
                  </a:lnTo>
                  <a:lnTo>
                    <a:pt x="738" y="430"/>
                  </a:lnTo>
                  <a:lnTo>
                    <a:pt x="758" y="435"/>
                  </a:lnTo>
                  <a:lnTo>
                    <a:pt x="783" y="440"/>
                  </a:lnTo>
                  <a:lnTo>
                    <a:pt x="811" y="445"/>
                  </a:lnTo>
                  <a:lnTo>
                    <a:pt x="845" y="449"/>
                  </a:lnTo>
                  <a:lnTo>
                    <a:pt x="838" y="457"/>
                  </a:lnTo>
                  <a:lnTo>
                    <a:pt x="830" y="465"/>
                  </a:lnTo>
                  <a:lnTo>
                    <a:pt x="821" y="474"/>
                  </a:lnTo>
                  <a:lnTo>
                    <a:pt x="811" y="482"/>
                  </a:lnTo>
                  <a:lnTo>
                    <a:pt x="790" y="498"/>
                  </a:lnTo>
                  <a:lnTo>
                    <a:pt x="768" y="514"/>
                  </a:lnTo>
                  <a:lnTo>
                    <a:pt x="749" y="531"/>
                  </a:lnTo>
                  <a:lnTo>
                    <a:pt x="731" y="547"/>
                  </a:lnTo>
                  <a:lnTo>
                    <a:pt x="723" y="555"/>
                  </a:lnTo>
                  <a:lnTo>
                    <a:pt x="718" y="562"/>
                  </a:lnTo>
                  <a:lnTo>
                    <a:pt x="715" y="570"/>
                  </a:lnTo>
                  <a:lnTo>
                    <a:pt x="712" y="579"/>
                  </a:lnTo>
                  <a:lnTo>
                    <a:pt x="709" y="592"/>
                  </a:lnTo>
                  <a:lnTo>
                    <a:pt x="706" y="602"/>
                  </a:lnTo>
                  <a:lnTo>
                    <a:pt x="701" y="610"/>
                  </a:lnTo>
                  <a:lnTo>
                    <a:pt x="697" y="617"/>
                  </a:lnTo>
                  <a:lnTo>
                    <a:pt x="693" y="622"/>
                  </a:lnTo>
                  <a:lnTo>
                    <a:pt x="686" y="625"/>
                  </a:lnTo>
                  <a:lnTo>
                    <a:pt x="681" y="628"/>
                  </a:lnTo>
                  <a:lnTo>
                    <a:pt x="674" y="629"/>
                  </a:lnTo>
                  <a:lnTo>
                    <a:pt x="643" y="630"/>
                  </a:lnTo>
                  <a:lnTo>
                    <a:pt x="606" y="635"/>
                  </a:lnTo>
                  <a:lnTo>
                    <a:pt x="594" y="643"/>
                  </a:lnTo>
                  <a:lnTo>
                    <a:pt x="580" y="655"/>
                  </a:lnTo>
                  <a:lnTo>
                    <a:pt x="573" y="661"/>
                  </a:lnTo>
                  <a:lnTo>
                    <a:pt x="567" y="666"/>
                  </a:lnTo>
                  <a:lnTo>
                    <a:pt x="563" y="670"/>
                  </a:lnTo>
                  <a:lnTo>
                    <a:pt x="559" y="671"/>
                  </a:lnTo>
                  <a:lnTo>
                    <a:pt x="548" y="673"/>
                  </a:lnTo>
                  <a:lnTo>
                    <a:pt x="539" y="676"/>
                  </a:lnTo>
                  <a:lnTo>
                    <a:pt x="531" y="678"/>
                  </a:lnTo>
                  <a:lnTo>
                    <a:pt x="525" y="681"/>
                  </a:lnTo>
                  <a:lnTo>
                    <a:pt x="513" y="687"/>
                  </a:lnTo>
                  <a:lnTo>
                    <a:pt x="499" y="696"/>
                  </a:lnTo>
                  <a:lnTo>
                    <a:pt x="488" y="696"/>
                  </a:lnTo>
                  <a:lnTo>
                    <a:pt x="482" y="693"/>
                  </a:lnTo>
                  <a:lnTo>
                    <a:pt x="476" y="691"/>
                  </a:lnTo>
                  <a:lnTo>
                    <a:pt x="472" y="686"/>
                  </a:lnTo>
                  <a:lnTo>
                    <a:pt x="468" y="683"/>
                  </a:lnTo>
                  <a:lnTo>
                    <a:pt x="461" y="680"/>
                  </a:lnTo>
                  <a:lnTo>
                    <a:pt x="452" y="678"/>
                  </a:lnTo>
                  <a:lnTo>
                    <a:pt x="440" y="677"/>
                  </a:lnTo>
                  <a:lnTo>
                    <a:pt x="432" y="678"/>
                  </a:lnTo>
                  <a:lnTo>
                    <a:pt x="427" y="679"/>
                  </a:lnTo>
                  <a:lnTo>
                    <a:pt x="421" y="681"/>
                  </a:lnTo>
                  <a:lnTo>
                    <a:pt x="418" y="684"/>
                  </a:lnTo>
                  <a:lnTo>
                    <a:pt x="410" y="692"/>
                  </a:lnTo>
                  <a:lnTo>
                    <a:pt x="405" y="699"/>
                  </a:lnTo>
                  <a:lnTo>
                    <a:pt x="402" y="703"/>
                  </a:lnTo>
                  <a:lnTo>
                    <a:pt x="398" y="707"/>
                  </a:lnTo>
                  <a:lnTo>
                    <a:pt x="394" y="711"/>
                  </a:lnTo>
                  <a:lnTo>
                    <a:pt x="390" y="714"/>
                  </a:lnTo>
                  <a:lnTo>
                    <a:pt x="383" y="717"/>
                  </a:lnTo>
                  <a:lnTo>
                    <a:pt x="376" y="719"/>
                  </a:lnTo>
                  <a:lnTo>
                    <a:pt x="369" y="720"/>
                  </a:lnTo>
                  <a:lnTo>
                    <a:pt x="360" y="720"/>
                  </a:lnTo>
                  <a:lnTo>
                    <a:pt x="348" y="720"/>
                  </a:lnTo>
                  <a:lnTo>
                    <a:pt x="337" y="719"/>
                  </a:lnTo>
                  <a:lnTo>
                    <a:pt x="327" y="717"/>
                  </a:lnTo>
                  <a:lnTo>
                    <a:pt x="318" y="714"/>
                  </a:lnTo>
                  <a:lnTo>
                    <a:pt x="310" y="710"/>
                  </a:lnTo>
                  <a:lnTo>
                    <a:pt x="303" y="706"/>
                  </a:lnTo>
                  <a:lnTo>
                    <a:pt x="295" y="702"/>
                  </a:lnTo>
                  <a:lnTo>
                    <a:pt x="289" y="698"/>
                  </a:lnTo>
                  <a:lnTo>
                    <a:pt x="275" y="688"/>
                  </a:lnTo>
                  <a:lnTo>
                    <a:pt x="261" y="679"/>
                  </a:lnTo>
                  <a:lnTo>
                    <a:pt x="253" y="675"/>
                  </a:lnTo>
                  <a:lnTo>
                    <a:pt x="246" y="671"/>
                  </a:lnTo>
                  <a:lnTo>
                    <a:pt x="237" y="668"/>
                  </a:lnTo>
                  <a:lnTo>
                    <a:pt x="227" y="665"/>
                  </a:lnTo>
                  <a:lnTo>
                    <a:pt x="205" y="662"/>
                  </a:lnTo>
                  <a:lnTo>
                    <a:pt x="181" y="661"/>
                  </a:lnTo>
                  <a:lnTo>
                    <a:pt x="170" y="660"/>
                  </a:lnTo>
                  <a:lnTo>
                    <a:pt x="159" y="659"/>
                  </a:lnTo>
                  <a:lnTo>
                    <a:pt x="149" y="657"/>
                  </a:lnTo>
                  <a:lnTo>
                    <a:pt x="140" y="653"/>
                  </a:lnTo>
                  <a:lnTo>
                    <a:pt x="149" y="632"/>
                  </a:lnTo>
                  <a:lnTo>
                    <a:pt x="153" y="622"/>
                  </a:lnTo>
                  <a:lnTo>
                    <a:pt x="152" y="618"/>
                  </a:lnTo>
                  <a:lnTo>
                    <a:pt x="151" y="614"/>
                  </a:lnTo>
                  <a:lnTo>
                    <a:pt x="147" y="607"/>
                  </a:lnTo>
                  <a:lnTo>
                    <a:pt x="140" y="597"/>
                  </a:lnTo>
                  <a:lnTo>
                    <a:pt x="134" y="597"/>
                  </a:lnTo>
                  <a:lnTo>
                    <a:pt x="127" y="596"/>
                  </a:lnTo>
                  <a:lnTo>
                    <a:pt x="122" y="593"/>
                  </a:lnTo>
                  <a:lnTo>
                    <a:pt x="116" y="590"/>
                  </a:lnTo>
                  <a:lnTo>
                    <a:pt x="112" y="587"/>
                  </a:lnTo>
                  <a:lnTo>
                    <a:pt x="108" y="583"/>
                  </a:lnTo>
                  <a:lnTo>
                    <a:pt x="104" y="577"/>
                  </a:lnTo>
                  <a:lnTo>
                    <a:pt x="102" y="572"/>
                  </a:lnTo>
                  <a:lnTo>
                    <a:pt x="96" y="562"/>
                  </a:lnTo>
                  <a:lnTo>
                    <a:pt x="93" y="551"/>
                  </a:lnTo>
                  <a:lnTo>
                    <a:pt x="90" y="540"/>
                  </a:lnTo>
                  <a:lnTo>
                    <a:pt x="88" y="530"/>
                  </a:lnTo>
                  <a:lnTo>
                    <a:pt x="82" y="519"/>
                  </a:lnTo>
                  <a:lnTo>
                    <a:pt x="77" y="511"/>
                  </a:lnTo>
                  <a:lnTo>
                    <a:pt x="70" y="505"/>
                  </a:lnTo>
                  <a:lnTo>
                    <a:pt x="63" y="499"/>
                  </a:lnTo>
                  <a:lnTo>
                    <a:pt x="57" y="494"/>
                  </a:lnTo>
                  <a:lnTo>
                    <a:pt x="49" y="489"/>
                  </a:lnTo>
                  <a:lnTo>
                    <a:pt x="41" y="483"/>
                  </a:lnTo>
                  <a:lnTo>
                    <a:pt x="34" y="474"/>
                  </a:lnTo>
                  <a:lnTo>
                    <a:pt x="24" y="477"/>
                  </a:lnTo>
                  <a:lnTo>
                    <a:pt x="16" y="477"/>
                  </a:lnTo>
                  <a:lnTo>
                    <a:pt x="12" y="476"/>
                  </a:lnTo>
                  <a:lnTo>
                    <a:pt x="10" y="475"/>
                  </a:lnTo>
                  <a:lnTo>
                    <a:pt x="6" y="474"/>
                  </a:lnTo>
                  <a:lnTo>
                    <a:pt x="5" y="472"/>
                  </a:lnTo>
                  <a:lnTo>
                    <a:pt x="2" y="467"/>
                  </a:lnTo>
                  <a:lnTo>
                    <a:pt x="0" y="461"/>
                  </a:lnTo>
                  <a:lnTo>
                    <a:pt x="1" y="454"/>
                  </a:lnTo>
                  <a:lnTo>
                    <a:pt x="2" y="448"/>
                  </a:lnTo>
                  <a:lnTo>
                    <a:pt x="5" y="441"/>
                  </a:lnTo>
                  <a:lnTo>
                    <a:pt x="9" y="434"/>
                  </a:lnTo>
                  <a:lnTo>
                    <a:pt x="14" y="428"/>
                  </a:lnTo>
                  <a:lnTo>
                    <a:pt x="21" y="422"/>
                  </a:lnTo>
                  <a:lnTo>
                    <a:pt x="27" y="418"/>
                  </a:lnTo>
                  <a:lnTo>
                    <a:pt x="36" y="415"/>
                  </a:lnTo>
                  <a:lnTo>
                    <a:pt x="45" y="413"/>
                  </a:lnTo>
                  <a:lnTo>
                    <a:pt x="55" y="413"/>
                  </a:lnTo>
                  <a:lnTo>
                    <a:pt x="57" y="384"/>
                  </a:lnTo>
                  <a:lnTo>
                    <a:pt x="60" y="360"/>
                  </a:lnTo>
                  <a:lnTo>
                    <a:pt x="63" y="339"/>
                  </a:lnTo>
                  <a:lnTo>
                    <a:pt x="67" y="321"/>
                  </a:lnTo>
                  <a:lnTo>
                    <a:pt x="71" y="306"/>
                  </a:lnTo>
                  <a:lnTo>
                    <a:pt x="74" y="293"/>
                  </a:lnTo>
                  <a:lnTo>
                    <a:pt x="79" y="283"/>
                  </a:lnTo>
                  <a:lnTo>
                    <a:pt x="82" y="275"/>
                  </a:lnTo>
                  <a:lnTo>
                    <a:pt x="87" y="269"/>
                  </a:lnTo>
                  <a:lnTo>
                    <a:pt x="90" y="265"/>
                  </a:lnTo>
                  <a:lnTo>
                    <a:pt x="93" y="262"/>
                  </a:lnTo>
                  <a:lnTo>
                    <a:pt x="95" y="260"/>
                  </a:lnTo>
                  <a:lnTo>
                    <a:pt x="100" y="259"/>
                  </a:lnTo>
                  <a:lnTo>
                    <a:pt x="101" y="259"/>
                  </a:lnTo>
                  <a:lnTo>
                    <a:pt x="101" y="247"/>
                  </a:lnTo>
                  <a:lnTo>
                    <a:pt x="103" y="236"/>
                  </a:lnTo>
                  <a:lnTo>
                    <a:pt x="105" y="227"/>
                  </a:lnTo>
                  <a:lnTo>
                    <a:pt x="108" y="219"/>
                  </a:lnTo>
                  <a:lnTo>
                    <a:pt x="112" y="212"/>
                  </a:lnTo>
                  <a:lnTo>
                    <a:pt x="116" y="206"/>
                  </a:lnTo>
                  <a:lnTo>
                    <a:pt x="122" y="200"/>
                  </a:lnTo>
                  <a:lnTo>
                    <a:pt x="126" y="196"/>
                  </a:lnTo>
                  <a:lnTo>
                    <a:pt x="137" y="186"/>
                  </a:lnTo>
                  <a:lnTo>
                    <a:pt x="148" y="178"/>
                  </a:lnTo>
                  <a:lnTo>
                    <a:pt x="153" y="174"/>
                  </a:lnTo>
                  <a:lnTo>
                    <a:pt x="159" y="170"/>
                  </a:lnTo>
                  <a:lnTo>
                    <a:pt x="163" y="165"/>
                  </a:lnTo>
                  <a:lnTo>
                    <a:pt x="167" y="160"/>
                  </a:lnTo>
                  <a:lnTo>
                    <a:pt x="174" y="25"/>
                  </a:lnTo>
                </a:path>
              </a:pathLst>
            </a:custGeom>
            <a:grpFill/>
            <a:ln w="9525" cmpd="sng">
              <a:noFill/>
              <a:prstDash val="solid"/>
              <a:round/>
              <a:headEnd/>
              <a:tailEnd/>
            </a:ln>
          </p:spPr>
          <p:txBody>
            <a:bodyPr/>
            <a:lstStyle/>
            <a:p>
              <a:endParaRPr lang="en-US" sz="2178"/>
            </a:p>
          </p:txBody>
        </p:sp>
        <p:sp>
          <p:nvSpPr>
            <p:cNvPr id="271" name="Line 359">
              <a:extLst>
                <a:ext uri="{FF2B5EF4-FFF2-40B4-BE49-F238E27FC236}">
                  <a16:creationId xmlns:a16="http://schemas.microsoft.com/office/drawing/2014/main" id="{4D147967-DFAA-4D07-98C3-0A5BDDCD08FF}"/>
                </a:ext>
              </a:extLst>
            </p:cNvPr>
            <p:cNvSpPr>
              <a:spLocks noChangeShapeType="1"/>
            </p:cNvSpPr>
            <p:nvPr>
              <p:custDataLst>
                <p:tags r:id="rId262"/>
              </p:custDataLst>
            </p:nvPr>
          </p:nvSpPr>
          <p:spPr bwMode="auto">
            <a:xfrm flipH="1">
              <a:off x="1708150" y="3692525"/>
              <a:ext cx="4763" cy="7938"/>
            </a:xfrm>
            <a:prstGeom prst="line">
              <a:avLst/>
            </a:prstGeom>
            <a:grpFill/>
            <a:ln w="9525">
              <a:noFill/>
              <a:round/>
              <a:headEnd/>
              <a:tailEnd/>
            </a:ln>
          </p:spPr>
          <p:txBody>
            <a:bodyPr/>
            <a:lstStyle/>
            <a:p>
              <a:endParaRPr lang="en-US" sz="2178"/>
            </a:p>
          </p:txBody>
        </p:sp>
        <p:sp>
          <p:nvSpPr>
            <p:cNvPr id="272" name="Freeform 360">
              <a:extLst>
                <a:ext uri="{FF2B5EF4-FFF2-40B4-BE49-F238E27FC236}">
                  <a16:creationId xmlns:a16="http://schemas.microsoft.com/office/drawing/2014/main" id="{7642F0D8-D970-4636-9750-51B86D1F04BD}"/>
                </a:ext>
              </a:extLst>
            </p:cNvPr>
            <p:cNvSpPr>
              <a:spLocks/>
            </p:cNvSpPr>
            <p:nvPr>
              <p:custDataLst>
                <p:tags r:id="rId263"/>
              </p:custDataLst>
            </p:nvPr>
          </p:nvSpPr>
          <p:spPr bwMode="auto">
            <a:xfrm>
              <a:off x="1708150" y="3700463"/>
              <a:ext cx="12700" cy="58737"/>
            </a:xfrm>
            <a:custGeom>
              <a:avLst/>
              <a:gdLst>
                <a:gd name="T0" fmla="*/ 0 w 33"/>
                <a:gd name="T1" fmla="*/ 0 h 6"/>
                <a:gd name="T2" fmla="*/ 7 w 33"/>
                <a:gd name="T3" fmla="*/ 1 h 6"/>
                <a:gd name="T4" fmla="*/ 15 w 33"/>
                <a:gd name="T5" fmla="*/ 3 h 6"/>
                <a:gd name="T6" fmla="*/ 23 w 33"/>
                <a:gd name="T7" fmla="*/ 5 h 6"/>
                <a:gd name="T8" fmla="*/ 33 w 33"/>
                <a:gd name="T9" fmla="*/ 6 h 6"/>
              </a:gdLst>
              <a:ahLst/>
              <a:cxnLst>
                <a:cxn ang="0">
                  <a:pos x="T0" y="T1"/>
                </a:cxn>
                <a:cxn ang="0">
                  <a:pos x="T2" y="T3"/>
                </a:cxn>
                <a:cxn ang="0">
                  <a:pos x="T4" y="T5"/>
                </a:cxn>
                <a:cxn ang="0">
                  <a:pos x="T6" y="T7"/>
                </a:cxn>
                <a:cxn ang="0">
                  <a:pos x="T8" y="T9"/>
                </a:cxn>
              </a:cxnLst>
              <a:rect l="0" t="0" r="r" b="b"/>
              <a:pathLst>
                <a:path w="33" h="6">
                  <a:moveTo>
                    <a:pt x="0" y="0"/>
                  </a:moveTo>
                  <a:lnTo>
                    <a:pt x="7" y="1"/>
                  </a:lnTo>
                  <a:lnTo>
                    <a:pt x="15" y="3"/>
                  </a:lnTo>
                  <a:lnTo>
                    <a:pt x="23" y="5"/>
                  </a:lnTo>
                  <a:lnTo>
                    <a:pt x="33" y="6"/>
                  </a:lnTo>
                </a:path>
              </a:pathLst>
            </a:custGeom>
            <a:grpFill/>
            <a:ln w="9525" cmpd="sng">
              <a:noFill/>
              <a:prstDash val="solid"/>
              <a:round/>
              <a:headEnd/>
              <a:tailEnd/>
            </a:ln>
          </p:spPr>
          <p:txBody>
            <a:bodyPr/>
            <a:lstStyle/>
            <a:p>
              <a:endParaRPr lang="en-US" sz="2178"/>
            </a:p>
          </p:txBody>
        </p:sp>
        <p:sp>
          <p:nvSpPr>
            <p:cNvPr id="273" name="Freeform 361">
              <a:extLst>
                <a:ext uri="{FF2B5EF4-FFF2-40B4-BE49-F238E27FC236}">
                  <a16:creationId xmlns:a16="http://schemas.microsoft.com/office/drawing/2014/main" id="{CE610CCF-49A5-4F0F-9365-AE822EE69602}"/>
                </a:ext>
              </a:extLst>
            </p:cNvPr>
            <p:cNvSpPr>
              <a:spLocks/>
            </p:cNvSpPr>
            <p:nvPr>
              <p:custDataLst>
                <p:tags r:id="rId264"/>
              </p:custDataLst>
            </p:nvPr>
          </p:nvSpPr>
          <p:spPr bwMode="auto">
            <a:xfrm>
              <a:off x="1716088" y="3687763"/>
              <a:ext cx="4762" cy="57150"/>
            </a:xfrm>
            <a:custGeom>
              <a:avLst/>
              <a:gdLst>
                <a:gd name="T0" fmla="*/ 13 w 13"/>
                <a:gd name="T1" fmla="*/ 30 h 30"/>
                <a:gd name="T2" fmla="*/ 13 w 13"/>
                <a:gd name="T3" fmla="*/ 0 h 30"/>
                <a:gd name="T4" fmla="*/ 0 w 13"/>
                <a:gd name="T5" fmla="*/ 0 h 30"/>
              </a:gdLst>
              <a:ahLst/>
              <a:cxnLst>
                <a:cxn ang="0">
                  <a:pos x="T0" y="T1"/>
                </a:cxn>
                <a:cxn ang="0">
                  <a:pos x="T2" y="T3"/>
                </a:cxn>
                <a:cxn ang="0">
                  <a:pos x="T4" y="T5"/>
                </a:cxn>
              </a:cxnLst>
              <a:rect l="0" t="0" r="r" b="b"/>
              <a:pathLst>
                <a:path w="13" h="30">
                  <a:moveTo>
                    <a:pt x="13" y="30"/>
                  </a:moveTo>
                  <a:lnTo>
                    <a:pt x="13" y="0"/>
                  </a:lnTo>
                  <a:lnTo>
                    <a:pt x="0" y="0"/>
                  </a:lnTo>
                </a:path>
              </a:pathLst>
            </a:custGeom>
            <a:grpFill/>
            <a:ln w="9525" cmpd="sng">
              <a:noFill/>
              <a:prstDash val="solid"/>
              <a:round/>
              <a:headEnd/>
              <a:tailEnd/>
            </a:ln>
          </p:spPr>
          <p:txBody>
            <a:bodyPr/>
            <a:lstStyle/>
            <a:p>
              <a:endParaRPr lang="en-US" sz="2178"/>
            </a:p>
          </p:txBody>
        </p:sp>
        <p:grpSp>
          <p:nvGrpSpPr>
            <p:cNvPr id="274" name="Group 362">
              <a:extLst>
                <a:ext uri="{FF2B5EF4-FFF2-40B4-BE49-F238E27FC236}">
                  <a16:creationId xmlns:a16="http://schemas.microsoft.com/office/drawing/2014/main" id="{0A1687C8-29F0-4BB4-9902-DC6F2FC83918}"/>
                </a:ext>
              </a:extLst>
            </p:cNvPr>
            <p:cNvGrpSpPr>
              <a:grpSpLocks/>
            </p:cNvGrpSpPr>
            <p:nvPr>
              <p:custDataLst>
                <p:tags r:id="rId265"/>
              </p:custDataLst>
            </p:nvPr>
          </p:nvGrpSpPr>
          <p:grpSpPr bwMode="auto">
            <a:xfrm>
              <a:off x="1708150" y="3622675"/>
              <a:ext cx="417513" cy="201613"/>
              <a:chOff x="912" y="2626"/>
              <a:chExt cx="311" cy="127"/>
            </a:xfrm>
            <a:grpFill/>
          </p:grpSpPr>
          <p:sp>
            <p:nvSpPr>
              <p:cNvPr id="460" name="Freeform 363">
                <a:extLst>
                  <a:ext uri="{FF2B5EF4-FFF2-40B4-BE49-F238E27FC236}">
                    <a16:creationId xmlns:a16="http://schemas.microsoft.com/office/drawing/2014/main" id="{745D5695-5CBD-4B46-BF38-6D0AA0F06BAC}"/>
                  </a:ext>
                </a:extLst>
              </p:cNvPr>
              <p:cNvSpPr>
                <a:spLocks/>
              </p:cNvSpPr>
              <p:nvPr/>
            </p:nvSpPr>
            <p:spPr bwMode="auto">
              <a:xfrm>
                <a:off x="1110" y="2626"/>
                <a:ext cx="113" cy="127"/>
              </a:xfrm>
              <a:custGeom>
                <a:avLst/>
                <a:gdLst>
                  <a:gd name="T0" fmla="*/ 312 w 352"/>
                  <a:gd name="T1" fmla="*/ 79 h 387"/>
                  <a:gd name="T2" fmla="*/ 286 w 352"/>
                  <a:gd name="T3" fmla="*/ 79 h 387"/>
                  <a:gd name="T4" fmla="*/ 265 w 352"/>
                  <a:gd name="T5" fmla="*/ 79 h 387"/>
                  <a:gd name="T6" fmla="*/ 249 w 352"/>
                  <a:gd name="T7" fmla="*/ 74 h 387"/>
                  <a:gd name="T8" fmla="*/ 222 w 352"/>
                  <a:gd name="T9" fmla="*/ 59 h 387"/>
                  <a:gd name="T10" fmla="*/ 168 w 352"/>
                  <a:gd name="T11" fmla="*/ 20 h 387"/>
                  <a:gd name="T12" fmla="*/ 137 w 352"/>
                  <a:gd name="T13" fmla="*/ 6 h 387"/>
                  <a:gd name="T14" fmla="*/ 129 w 352"/>
                  <a:gd name="T15" fmla="*/ 19 h 387"/>
                  <a:gd name="T16" fmla="*/ 119 w 352"/>
                  <a:gd name="T17" fmla="*/ 29 h 387"/>
                  <a:gd name="T18" fmla="*/ 107 w 352"/>
                  <a:gd name="T19" fmla="*/ 35 h 387"/>
                  <a:gd name="T20" fmla="*/ 86 w 352"/>
                  <a:gd name="T21" fmla="*/ 56 h 387"/>
                  <a:gd name="T22" fmla="*/ 53 w 352"/>
                  <a:gd name="T23" fmla="*/ 97 h 387"/>
                  <a:gd name="T24" fmla="*/ 30 w 352"/>
                  <a:gd name="T25" fmla="*/ 131 h 387"/>
                  <a:gd name="T26" fmla="*/ 17 w 352"/>
                  <a:gd name="T27" fmla="*/ 154 h 387"/>
                  <a:gd name="T28" fmla="*/ 7 w 352"/>
                  <a:gd name="T29" fmla="*/ 177 h 387"/>
                  <a:gd name="T30" fmla="*/ 0 w 352"/>
                  <a:gd name="T31" fmla="*/ 198 h 387"/>
                  <a:gd name="T32" fmla="*/ 0 w 352"/>
                  <a:gd name="T33" fmla="*/ 213 h 387"/>
                  <a:gd name="T34" fmla="*/ 3 w 352"/>
                  <a:gd name="T35" fmla="*/ 222 h 387"/>
                  <a:gd name="T36" fmla="*/ 9 w 352"/>
                  <a:gd name="T37" fmla="*/ 231 h 387"/>
                  <a:gd name="T38" fmla="*/ 24 w 352"/>
                  <a:gd name="T39" fmla="*/ 241 h 387"/>
                  <a:gd name="T40" fmla="*/ 39 w 352"/>
                  <a:gd name="T41" fmla="*/ 245 h 387"/>
                  <a:gd name="T42" fmla="*/ 52 w 352"/>
                  <a:gd name="T43" fmla="*/ 245 h 387"/>
                  <a:gd name="T44" fmla="*/ 63 w 352"/>
                  <a:gd name="T45" fmla="*/ 241 h 387"/>
                  <a:gd name="T46" fmla="*/ 73 w 352"/>
                  <a:gd name="T47" fmla="*/ 236 h 387"/>
                  <a:gd name="T48" fmla="*/ 78 w 352"/>
                  <a:gd name="T49" fmla="*/ 236 h 387"/>
                  <a:gd name="T50" fmla="*/ 80 w 352"/>
                  <a:gd name="T51" fmla="*/ 238 h 387"/>
                  <a:gd name="T52" fmla="*/ 80 w 352"/>
                  <a:gd name="T53" fmla="*/ 257 h 387"/>
                  <a:gd name="T54" fmla="*/ 76 w 352"/>
                  <a:gd name="T55" fmla="*/ 279 h 387"/>
                  <a:gd name="T56" fmla="*/ 71 w 352"/>
                  <a:gd name="T57" fmla="*/ 290 h 387"/>
                  <a:gd name="T58" fmla="*/ 73 w 352"/>
                  <a:gd name="T59" fmla="*/ 307 h 387"/>
                  <a:gd name="T60" fmla="*/ 80 w 352"/>
                  <a:gd name="T61" fmla="*/ 331 h 387"/>
                  <a:gd name="T62" fmla="*/ 89 w 352"/>
                  <a:gd name="T63" fmla="*/ 351 h 387"/>
                  <a:gd name="T64" fmla="*/ 122 w 352"/>
                  <a:gd name="T65" fmla="*/ 373 h 387"/>
                  <a:gd name="T66" fmla="*/ 142 w 352"/>
                  <a:gd name="T67" fmla="*/ 385 h 387"/>
                  <a:gd name="T68" fmla="*/ 152 w 352"/>
                  <a:gd name="T69" fmla="*/ 386 h 387"/>
                  <a:gd name="T70" fmla="*/ 163 w 352"/>
                  <a:gd name="T71" fmla="*/ 377 h 387"/>
                  <a:gd name="T72" fmla="*/ 173 w 352"/>
                  <a:gd name="T73" fmla="*/ 363 h 387"/>
                  <a:gd name="T74" fmla="*/ 178 w 352"/>
                  <a:gd name="T75" fmla="*/ 350 h 387"/>
                  <a:gd name="T76" fmla="*/ 181 w 352"/>
                  <a:gd name="T77" fmla="*/ 338 h 387"/>
                  <a:gd name="T78" fmla="*/ 184 w 352"/>
                  <a:gd name="T79" fmla="*/ 323 h 387"/>
                  <a:gd name="T80" fmla="*/ 195 w 352"/>
                  <a:gd name="T81" fmla="*/ 304 h 387"/>
                  <a:gd name="T82" fmla="*/ 216 w 352"/>
                  <a:gd name="T83" fmla="*/ 281 h 387"/>
                  <a:gd name="T84" fmla="*/ 238 w 352"/>
                  <a:gd name="T85" fmla="*/ 263 h 387"/>
                  <a:gd name="T86" fmla="*/ 264 w 352"/>
                  <a:gd name="T87" fmla="*/ 249 h 387"/>
                  <a:gd name="T88" fmla="*/ 300 w 352"/>
                  <a:gd name="T89" fmla="*/ 229 h 387"/>
                  <a:gd name="T90" fmla="*/ 324 w 352"/>
                  <a:gd name="T91" fmla="*/ 212 h 387"/>
                  <a:gd name="T92" fmla="*/ 338 w 352"/>
                  <a:gd name="T93" fmla="*/ 199 h 387"/>
                  <a:gd name="T94" fmla="*/ 346 w 352"/>
                  <a:gd name="T95" fmla="*/ 185 h 387"/>
                  <a:gd name="T96" fmla="*/ 352 w 352"/>
                  <a:gd name="T97" fmla="*/ 169 h 387"/>
                  <a:gd name="T98" fmla="*/ 351 w 352"/>
                  <a:gd name="T99" fmla="*/ 149 h 387"/>
                  <a:gd name="T100" fmla="*/ 344 w 352"/>
                  <a:gd name="T101" fmla="*/ 125 h 387"/>
                  <a:gd name="T102" fmla="*/ 330 w 352"/>
                  <a:gd name="T103" fmla="*/ 91 h 3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52" h="387">
                    <a:moveTo>
                      <a:pt x="325" y="79"/>
                    </a:moveTo>
                    <a:lnTo>
                      <a:pt x="312" y="79"/>
                    </a:lnTo>
                    <a:lnTo>
                      <a:pt x="299" y="79"/>
                    </a:lnTo>
                    <a:lnTo>
                      <a:pt x="286" y="79"/>
                    </a:lnTo>
                    <a:lnTo>
                      <a:pt x="273" y="79"/>
                    </a:lnTo>
                    <a:lnTo>
                      <a:pt x="265" y="79"/>
                    </a:lnTo>
                    <a:lnTo>
                      <a:pt x="256" y="77"/>
                    </a:lnTo>
                    <a:lnTo>
                      <a:pt x="249" y="74"/>
                    </a:lnTo>
                    <a:lnTo>
                      <a:pt x="240" y="70"/>
                    </a:lnTo>
                    <a:lnTo>
                      <a:pt x="222" y="59"/>
                    </a:lnTo>
                    <a:lnTo>
                      <a:pt x="204" y="46"/>
                    </a:lnTo>
                    <a:lnTo>
                      <a:pt x="168" y="20"/>
                    </a:lnTo>
                    <a:lnTo>
                      <a:pt x="140" y="0"/>
                    </a:lnTo>
                    <a:lnTo>
                      <a:pt x="137" y="6"/>
                    </a:lnTo>
                    <a:lnTo>
                      <a:pt x="133" y="13"/>
                    </a:lnTo>
                    <a:lnTo>
                      <a:pt x="129" y="19"/>
                    </a:lnTo>
                    <a:lnTo>
                      <a:pt x="125" y="25"/>
                    </a:lnTo>
                    <a:lnTo>
                      <a:pt x="119" y="29"/>
                    </a:lnTo>
                    <a:lnTo>
                      <a:pt x="114" y="33"/>
                    </a:lnTo>
                    <a:lnTo>
                      <a:pt x="107" y="35"/>
                    </a:lnTo>
                    <a:lnTo>
                      <a:pt x="100" y="36"/>
                    </a:lnTo>
                    <a:lnTo>
                      <a:pt x="86" y="56"/>
                    </a:lnTo>
                    <a:lnTo>
                      <a:pt x="71" y="76"/>
                    </a:lnTo>
                    <a:lnTo>
                      <a:pt x="53" y="97"/>
                    </a:lnTo>
                    <a:lnTo>
                      <a:pt x="38" y="120"/>
                    </a:lnTo>
                    <a:lnTo>
                      <a:pt x="30" y="131"/>
                    </a:lnTo>
                    <a:lnTo>
                      <a:pt x="22" y="143"/>
                    </a:lnTo>
                    <a:lnTo>
                      <a:pt x="17" y="154"/>
                    </a:lnTo>
                    <a:lnTo>
                      <a:pt x="11" y="165"/>
                    </a:lnTo>
                    <a:lnTo>
                      <a:pt x="7" y="177"/>
                    </a:lnTo>
                    <a:lnTo>
                      <a:pt x="3" y="187"/>
                    </a:lnTo>
                    <a:lnTo>
                      <a:pt x="0" y="198"/>
                    </a:lnTo>
                    <a:lnTo>
                      <a:pt x="0" y="208"/>
                    </a:lnTo>
                    <a:lnTo>
                      <a:pt x="0" y="213"/>
                    </a:lnTo>
                    <a:lnTo>
                      <a:pt x="2" y="217"/>
                    </a:lnTo>
                    <a:lnTo>
                      <a:pt x="3" y="222"/>
                    </a:lnTo>
                    <a:lnTo>
                      <a:pt x="5" y="225"/>
                    </a:lnTo>
                    <a:lnTo>
                      <a:pt x="9" y="231"/>
                    </a:lnTo>
                    <a:lnTo>
                      <a:pt x="16" y="237"/>
                    </a:lnTo>
                    <a:lnTo>
                      <a:pt x="24" y="241"/>
                    </a:lnTo>
                    <a:lnTo>
                      <a:pt x="31" y="243"/>
                    </a:lnTo>
                    <a:lnTo>
                      <a:pt x="39" y="245"/>
                    </a:lnTo>
                    <a:lnTo>
                      <a:pt x="47" y="246"/>
                    </a:lnTo>
                    <a:lnTo>
                      <a:pt x="52" y="245"/>
                    </a:lnTo>
                    <a:lnTo>
                      <a:pt x="58" y="243"/>
                    </a:lnTo>
                    <a:lnTo>
                      <a:pt x="63" y="241"/>
                    </a:lnTo>
                    <a:lnTo>
                      <a:pt x="69" y="238"/>
                    </a:lnTo>
                    <a:lnTo>
                      <a:pt x="73" y="236"/>
                    </a:lnTo>
                    <a:lnTo>
                      <a:pt x="76" y="235"/>
                    </a:lnTo>
                    <a:lnTo>
                      <a:pt x="78" y="236"/>
                    </a:lnTo>
                    <a:lnTo>
                      <a:pt x="80" y="236"/>
                    </a:lnTo>
                    <a:lnTo>
                      <a:pt x="80" y="238"/>
                    </a:lnTo>
                    <a:lnTo>
                      <a:pt x="80" y="240"/>
                    </a:lnTo>
                    <a:lnTo>
                      <a:pt x="80" y="257"/>
                    </a:lnTo>
                    <a:lnTo>
                      <a:pt x="78" y="271"/>
                    </a:lnTo>
                    <a:lnTo>
                      <a:pt x="76" y="279"/>
                    </a:lnTo>
                    <a:lnTo>
                      <a:pt x="74" y="285"/>
                    </a:lnTo>
                    <a:lnTo>
                      <a:pt x="71" y="290"/>
                    </a:lnTo>
                    <a:lnTo>
                      <a:pt x="66" y="295"/>
                    </a:lnTo>
                    <a:lnTo>
                      <a:pt x="73" y="307"/>
                    </a:lnTo>
                    <a:lnTo>
                      <a:pt x="80" y="319"/>
                    </a:lnTo>
                    <a:lnTo>
                      <a:pt x="80" y="331"/>
                    </a:lnTo>
                    <a:lnTo>
                      <a:pt x="80" y="344"/>
                    </a:lnTo>
                    <a:lnTo>
                      <a:pt x="89" y="351"/>
                    </a:lnTo>
                    <a:lnTo>
                      <a:pt x="110" y="366"/>
                    </a:lnTo>
                    <a:lnTo>
                      <a:pt x="122" y="373"/>
                    </a:lnTo>
                    <a:lnTo>
                      <a:pt x="133" y="380"/>
                    </a:lnTo>
                    <a:lnTo>
                      <a:pt x="142" y="385"/>
                    </a:lnTo>
                    <a:lnTo>
                      <a:pt x="147" y="387"/>
                    </a:lnTo>
                    <a:lnTo>
                      <a:pt x="152" y="386"/>
                    </a:lnTo>
                    <a:lnTo>
                      <a:pt x="158" y="382"/>
                    </a:lnTo>
                    <a:lnTo>
                      <a:pt x="163" y="377"/>
                    </a:lnTo>
                    <a:lnTo>
                      <a:pt x="168" y="370"/>
                    </a:lnTo>
                    <a:lnTo>
                      <a:pt x="173" y="363"/>
                    </a:lnTo>
                    <a:lnTo>
                      <a:pt x="176" y="356"/>
                    </a:lnTo>
                    <a:lnTo>
                      <a:pt x="178" y="350"/>
                    </a:lnTo>
                    <a:lnTo>
                      <a:pt x="179" y="344"/>
                    </a:lnTo>
                    <a:lnTo>
                      <a:pt x="181" y="338"/>
                    </a:lnTo>
                    <a:lnTo>
                      <a:pt x="182" y="330"/>
                    </a:lnTo>
                    <a:lnTo>
                      <a:pt x="184" y="323"/>
                    </a:lnTo>
                    <a:lnTo>
                      <a:pt x="187" y="317"/>
                    </a:lnTo>
                    <a:lnTo>
                      <a:pt x="195" y="304"/>
                    </a:lnTo>
                    <a:lnTo>
                      <a:pt x="206" y="292"/>
                    </a:lnTo>
                    <a:lnTo>
                      <a:pt x="216" y="281"/>
                    </a:lnTo>
                    <a:lnTo>
                      <a:pt x="228" y="271"/>
                    </a:lnTo>
                    <a:lnTo>
                      <a:pt x="238" y="263"/>
                    </a:lnTo>
                    <a:lnTo>
                      <a:pt x="246" y="258"/>
                    </a:lnTo>
                    <a:lnTo>
                      <a:pt x="264" y="249"/>
                    </a:lnTo>
                    <a:lnTo>
                      <a:pt x="283" y="239"/>
                    </a:lnTo>
                    <a:lnTo>
                      <a:pt x="300" y="229"/>
                    </a:lnTo>
                    <a:lnTo>
                      <a:pt x="317" y="217"/>
                    </a:lnTo>
                    <a:lnTo>
                      <a:pt x="324" y="212"/>
                    </a:lnTo>
                    <a:lnTo>
                      <a:pt x="331" y="205"/>
                    </a:lnTo>
                    <a:lnTo>
                      <a:pt x="338" y="199"/>
                    </a:lnTo>
                    <a:lnTo>
                      <a:pt x="342" y="192"/>
                    </a:lnTo>
                    <a:lnTo>
                      <a:pt x="346" y="185"/>
                    </a:lnTo>
                    <a:lnTo>
                      <a:pt x="350" y="177"/>
                    </a:lnTo>
                    <a:lnTo>
                      <a:pt x="352" y="169"/>
                    </a:lnTo>
                    <a:lnTo>
                      <a:pt x="352" y="159"/>
                    </a:lnTo>
                    <a:lnTo>
                      <a:pt x="351" y="149"/>
                    </a:lnTo>
                    <a:lnTo>
                      <a:pt x="349" y="137"/>
                    </a:lnTo>
                    <a:lnTo>
                      <a:pt x="344" y="125"/>
                    </a:lnTo>
                    <a:lnTo>
                      <a:pt x="339" y="113"/>
                    </a:lnTo>
                    <a:lnTo>
                      <a:pt x="330" y="91"/>
                    </a:lnTo>
                    <a:lnTo>
                      <a:pt x="325" y="79"/>
                    </a:lnTo>
                  </a:path>
                </a:pathLst>
              </a:custGeom>
              <a:grpFill/>
              <a:ln w="952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sp>
            <p:nvSpPr>
              <p:cNvPr id="461" name="Freeform 364">
                <a:extLst>
                  <a:ext uri="{FF2B5EF4-FFF2-40B4-BE49-F238E27FC236}">
                    <a16:creationId xmlns:a16="http://schemas.microsoft.com/office/drawing/2014/main" id="{8BE57479-76EA-4B79-A294-C532AAE74C95}"/>
                  </a:ext>
                </a:extLst>
              </p:cNvPr>
              <p:cNvSpPr>
                <a:spLocks/>
              </p:cNvSpPr>
              <p:nvPr/>
            </p:nvSpPr>
            <p:spPr bwMode="auto">
              <a:xfrm>
                <a:off x="923" y="2662"/>
                <a:ext cx="17" cy="26"/>
              </a:xfrm>
              <a:custGeom>
                <a:avLst/>
                <a:gdLst>
                  <a:gd name="T0" fmla="*/ 14 w 52"/>
                  <a:gd name="T1" fmla="*/ 0 h 78"/>
                  <a:gd name="T2" fmla="*/ 20 w 52"/>
                  <a:gd name="T3" fmla="*/ 0 h 78"/>
                  <a:gd name="T4" fmla="*/ 25 w 52"/>
                  <a:gd name="T5" fmla="*/ 2 h 78"/>
                  <a:gd name="T6" fmla="*/ 30 w 52"/>
                  <a:gd name="T7" fmla="*/ 6 h 78"/>
                  <a:gd name="T8" fmla="*/ 36 w 52"/>
                  <a:gd name="T9" fmla="*/ 9 h 78"/>
                  <a:gd name="T10" fmla="*/ 40 w 52"/>
                  <a:gd name="T11" fmla="*/ 13 h 78"/>
                  <a:gd name="T12" fmla="*/ 45 w 52"/>
                  <a:gd name="T13" fmla="*/ 17 h 78"/>
                  <a:gd name="T14" fmla="*/ 47 w 52"/>
                  <a:gd name="T15" fmla="*/ 21 h 78"/>
                  <a:gd name="T16" fmla="*/ 48 w 52"/>
                  <a:gd name="T17" fmla="*/ 24 h 78"/>
                  <a:gd name="T18" fmla="*/ 51 w 52"/>
                  <a:gd name="T19" fmla="*/ 34 h 78"/>
                  <a:gd name="T20" fmla="*/ 52 w 52"/>
                  <a:gd name="T21" fmla="*/ 41 h 78"/>
                  <a:gd name="T22" fmla="*/ 51 w 52"/>
                  <a:gd name="T23" fmla="*/ 46 h 78"/>
                  <a:gd name="T24" fmla="*/ 49 w 52"/>
                  <a:gd name="T25" fmla="*/ 50 h 78"/>
                  <a:gd name="T26" fmla="*/ 47 w 52"/>
                  <a:gd name="T27" fmla="*/ 54 h 78"/>
                  <a:gd name="T28" fmla="*/ 44 w 52"/>
                  <a:gd name="T29" fmla="*/ 60 h 78"/>
                  <a:gd name="T30" fmla="*/ 41 w 52"/>
                  <a:gd name="T31" fmla="*/ 65 h 78"/>
                  <a:gd name="T32" fmla="*/ 41 w 52"/>
                  <a:gd name="T33" fmla="*/ 73 h 78"/>
                  <a:gd name="T34" fmla="*/ 29 w 52"/>
                  <a:gd name="T35" fmla="*/ 75 h 78"/>
                  <a:gd name="T36" fmla="*/ 16 w 52"/>
                  <a:gd name="T37" fmla="*/ 78 h 78"/>
                  <a:gd name="T38" fmla="*/ 11 w 52"/>
                  <a:gd name="T39" fmla="*/ 78 h 78"/>
                  <a:gd name="T40" fmla="*/ 5 w 52"/>
                  <a:gd name="T41" fmla="*/ 78 h 78"/>
                  <a:gd name="T42" fmla="*/ 4 w 52"/>
                  <a:gd name="T43" fmla="*/ 78 h 78"/>
                  <a:gd name="T44" fmla="*/ 2 w 52"/>
                  <a:gd name="T45" fmla="*/ 77 h 78"/>
                  <a:gd name="T46" fmla="*/ 2 w 52"/>
                  <a:gd name="T47" fmla="*/ 75 h 78"/>
                  <a:gd name="T48" fmla="*/ 1 w 52"/>
                  <a:gd name="T49" fmla="*/ 73 h 78"/>
                  <a:gd name="T50" fmla="*/ 0 w 52"/>
                  <a:gd name="T51" fmla="*/ 69 h 78"/>
                  <a:gd name="T52" fmla="*/ 1 w 52"/>
                  <a:gd name="T53" fmla="*/ 64 h 78"/>
                  <a:gd name="T54" fmla="*/ 3 w 52"/>
                  <a:gd name="T55" fmla="*/ 60 h 78"/>
                  <a:gd name="T56" fmla="*/ 7 w 52"/>
                  <a:gd name="T57" fmla="*/ 56 h 78"/>
                  <a:gd name="T58" fmla="*/ 17 w 52"/>
                  <a:gd name="T59" fmla="*/ 47 h 78"/>
                  <a:gd name="T60" fmla="*/ 28 w 52"/>
                  <a:gd name="T61" fmla="*/ 42 h 78"/>
                  <a:gd name="T62" fmla="*/ 24 w 52"/>
                  <a:gd name="T63" fmla="*/ 32 h 78"/>
                  <a:gd name="T64" fmla="*/ 21 w 52"/>
                  <a:gd name="T65" fmla="*/ 21 h 78"/>
                  <a:gd name="T66" fmla="*/ 18 w 52"/>
                  <a:gd name="T67" fmla="*/ 10 h 78"/>
                  <a:gd name="T68" fmla="*/ 14 w 52"/>
                  <a:gd name="T69" fmla="*/ 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52" h="78">
                    <a:moveTo>
                      <a:pt x="14" y="0"/>
                    </a:moveTo>
                    <a:lnTo>
                      <a:pt x="20" y="0"/>
                    </a:lnTo>
                    <a:lnTo>
                      <a:pt x="25" y="2"/>
                    </a:lnTo>
                    <a:lnTo>
                      <a:pt x="30" y="6"/>
                    </a:lnTo>
                    <a:lnTo>
                      <a:pt x="36" y="9"/>
                    </a:lnTo>
                    <a:lnTo>
                      <a:pt x="40" y="13"/>
                    </a:lnTo>
                    <a:lnTo>
                      <a:pt x="45" y="17"/>
                    </a:lnTo>
                    <a:lnTo>
                      <a:pt x="47" y="21"/>
                    </a:lnTo>
                    <a:lnTo>
                      <a:pt x="48" y="24"/>
                    </a:lnTo>
                    <a:lnTo>
                      <a:pt x="51" y="34"/>
                    </a:lnTo>
                    <a:lnTo>
                      <a:pt x="52" y="41"/>
                    </a:lnTo>
                    <a:lnTo>
                      <a:pt x="51" y="46"/>
                    </a:lnTo>
                    <a:lnTo>
                      <a:pt x="49" y="50"/>
                    </a:lnTo>
                    <a:lnTo>
                      <a:pt x="47" y="54"/>
                    </a:lnTo>
                    <a:lnTo>
                      <a:pt x="44" y="60"/>
                    </a:lnTo>
                    <a:lnTo>
                      <a:pt x="41" y="65"/>
                    </a:lnTo>
                    <a:lnTo>
                      <a:pt x="41" y="73"/>
                    </a:lnTo>
                    <a:lnTo>
                      <a:pt x="29" y="75"/>
                    </a:lnTo>
                    <a:lnTo>
                      <a:pt x="16" y="78"/>
                    </a:lnTo>
                    <a:lnTo>
                      <a:pt x="11" y="78"/>
                    </a:lnTo>
                    <a:lnTo>
                      <a:pt x="5" y="78"/>
                    </a:lnTo>
                    <a:lnTo>
                      <a:pt x="4" y="78"/>
                    </a:lnTo>
                    <a:lnTo>
                      <a:pt x="2" y="77"/>
                    </a:lnTo>
                    <a:lnTo>
                      <a:pt x="2" y="75"/>
                    </a:lnTo>
                    <a:lnTo>
                      <a:pt x="1" y="73"/>
                    </a:lnTo>
                    <a:lnTo>
                      <a:pt x="0" y="69"/>
                    </a:lnTo>
                    <a:lnTo>
                      <a:pt x="1" y="64"/>
                    </a:lnTo>
                    <a:lnTo>
                      <a:pt x="3" y="60"/>
                    </a:lnTo>
                    <a:lnTo>
                      <a:pt x="7" y="56"/>
                    </a:lnTo>
                    <a:lnTo>
                      <a:pt x="17" y="47"/>
                    </a:lnTo>
                    <a:lnTo>
                      <a:pt x="28" y="42"/>
                    </a:lnTo>
                    <a:lnTo>
                      <a:pt x="24" y="32"/>
                    </a:lnTo>
                    <a:lnTo>
                      <a:pt x="21" y="21"/>
                    </a:lnTo>
                    <a:lnTo>
                      <a:pt x="18" y="10"/>
                    </a:lnTo>
                    <a:lnTo>
                      <a:pt x="14" y="0"/>
                    </a:lnTo>
                  </a:path>
                </a:pathLst>
              </a:custGeom>
              <a:grpFill/>
              <a:ln w="952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sp>
            <p:nvSpPr>
              <p:cNvPr id="462" name="Freeform 365">
                <a:extLst>
                  <a:ext uri="{FF2B5EF4-FFF2-40B4-BE49-F238E27FC236}">
                    <a16:creationId xmlns:a16="http://schemas.microsoft.com/office/drawing/2014/main" id="{25AD1905-64AF-4DE9-B849-C4640A552CE7}"/>
                  </a:ext>
                </a:extLst>
              </p:cNvPr>
              <p:cNvSpPr>
                <a:spLocks/>
              </p:cNvSpPr>
              <p:nvPr/>
            </p:nvSpPr>
            <p:spPr bwMode="auto">
              <a:xfrm>
                <a:off x="912" y="2666"/>
                <a:ext cx="9" cy="10"/>
              </a:xfrm>
              <a:custGeom>
                <a:avLst/>
                <a:gdLst>
                  <a:gd name="T0" fmla="*/ 13 w 33"/>
                  <a:gd name="T1" fmla="*/ 6 h 30"/>
                  <a:gd name="T2" fmla="*/ 0 w 33"/>
                  <a:gd name="T3" fmla="*/ 24 h 30"/>
                  <a:gd name="T4" fmla="*/ 7 w 33"/>
                  <a:gd name="T5" fmla="*/ 25 h 30"/>
                  <a:gd name="T6" fmla="*/ 15 w 33"/>
                  <a:gd name="T7" fmla="*/ 27 h 30"/>
                  <a:gd name="T8" fmla="*/ 23 w 33"/>
                  <a:gd name="T9" fmla="*/ 29 h 30"/>
                  <a:gd name="T10" fmla="*/ 33 w 33"/>
                  <a:gd name="T11" fmla="*/ 30 h 30"/>
                  <a:gd name="T12" fmla="*/ 33 w 33"/>
                  <a:gd name="T13" fmla="*/ 0 h 30"/>
                  <a:gd name="T14" fmla="*/ 20 w 33"/>
                  <a:gd name="T15" fmla="*/ 0 h 30"/>
                  <a:gd name="T16" fmla="*/ 13 w 33"/>
                  <a:gd name="T17" fmla="*/ 6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 h="30">
                    <a:moveTo>
                      <a:pt x="13" y="6"/>
                    </a:moveTo>
                    <a:lnTo>
                      <a:pt x="0" y="24"/>
                    </a:lnTo>
                    <a:lnTo>
                      <a:pt x="7" y="25"/>
                    </a:lnTo>
                    <a:lnTo>
                      <a:pt x="15" y="27"/>
                    </a:lnTo>
                    <a:lnTo>
                      <a:pt x="23" y="29"/>
                    </a:lnTo>
                    <a:lnTo>
                      <a:pt x="33" y="30"/>
                    </a:lnTo>
                    <a:lnTo>
                      <a:pt x="33" y="0"/>
                    </a:lnTo>
                    <a:lnTo>
                      <a:pt x="20" y="0"/>
                    </a:lnTo>
                    <a:lnTo>
                      <a:pt x="13" y="6"/>
                    </a:lnTo>
                  </a:path>
                </a:pathLst>
              </a:custGeom>
              <a:grpFill/>
              <a:ln w="952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grpSp>
        <p:sp>
          <p:nvSpPr>
            <p:cNvPr id="275" name="Freeform 366">
              <a:extLst>
                <a:ext uri="{FF2B5EF4-FFF2-40B4-BE49-F238E27FC236}">
                  <a16:creationId xmlns:a16="http://schemas.microsoft.com/office/drawing/2014/main" id="{AC8E12C8-A026-4413-92D6-8AECE6C8D3BC}"/>
                </a:ext>
              </a:extLst>
            </p:cNvPr>
            <p:cNvSpPr>
              <a:spLocks/>
            </p:cNvSpPr>
            <p:nvPr>
              <p:custDataLst>
                <p:tags r:id="rId266"/>
              </p:custDataLst>
            </p:nvPr>
          </p:nvSpPr>
          <p:spPr bwMode="auto">
            <a:xfrm>
              <a:off x="5356225" y="4340225"/>
              <a:ext cx="19050" cy="58738"/>
            </a:xfrm>
            <a:custGeom>
              <a:avLst/>
              <a:gdLst>
                <a:gd name="T0" fmla="*/ 13 w 47"/>
                <a:gd name="T1" fmla="*/ 0 h 28"/>
                <a:gd name="T2" fmla="*/ 25 w 47"/>
                <a:gd name="T3" fmla="*/ 0 h 28"/>
                <a:gd name="T4" fmla="*/ 31 w 47"/>
                <a:gd name="T5" fmla="*/ 2 h 28"/>
                <a:gd name="T6" fmla="*/ 33 w 47"/>
                <a:gd name="T7" fmla="*/ 4 h 28"/>
                <a:gd name="T8" fmla="*/ 33 w 47"/>
                <a:gd name="T9" fmla="*/ 6 h 28"/>
                <a:gd name="T10" fmla="*/ 32 w 47"/>
                <a:gd name="T11" fmla="*/ 8 h 28"/>
                <a:gd name="T12" fmla="*/ 33 w 47"/>
                <a:gd name="T13" fmla="*/ 10 h 28"/>
                <a:gd name="T14" fmla="*/ 37 w 47"/>
                <a:gd name="T15" fmla="*/ 12 h 28"/>
                <a:gd name="T16" fmla="*/ 47 w 47"/>
                <a:gd name="T17" fmla="*/ 12 h 28"/>
                <a:gd name="T18" fmla="*/ 42 w 47"/>
                <a:gd name="T19" fmla="*/ 19 h 28"/>
                <a:gd name="T20" fmla="*/ 37 w 47"/>
                <a:gd name="T21" fmla="*/ 25 h 28"/>
                <a:gd name="T22" fmla="*/ 33 w 47"/>
                <a:gd name="T23" fmla="*/ 27 h 28"/>
                <a:gd name="T24" fmla="*/ 28 w 47"/>
                <a:gd name="T25" fmla="*/ 28 h 28"/>
                <a:gd name="T26" fmla="*/ 16 w 47"/>
                <a:gd name="T27" fmla="*/ 27 h 28"/>
                <a:gd name="T28" fmla="*/ 0 w 47"/>
                <a:gd name="T29" fmla="*/ 25 h 28"/>
                <a:gd name="T30" fmla="*/ 1 w 47"/>
                <a:gd name="T31" fmla="*/ 19 h 28"/>
                <a:gd name="T32" fmla="*/ 2 w 47"/>
                <a:gd name="T33" fmla="*/ 15 h 28"/>
                <a:gd name="T34" fmla="*/ 4 w 47"/>
                <a:gd name="T35" fmla="*/ 13 h 28"/>
                <a:gd name="T36" fmla="*/ 6 w 47"/>
                <a:gd name="T37" fmla="*/ 12 h 28"/>
                <a:gd name="T38" fmla="*/ 9 w 47"/>
                <a:gd name="T39" fmla="*/ 11 h 28"/>
                <a:gd name="T40" fmla="*/ 11 w 47"/>
                <a:gd name="T41" fmla="*/ 9 h 28"/>
                <a:gd name="T42" fmla="*/ 13 w 47"/>
                <a:gd name="T43" fmla="*/ 5 h 28"/>
                <a:gd name="T44" fmla="*/ 13 w 47"/>
                <a:gd name="T45"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7" h="28">
                  <a:moveTo>
                    <a:pt x="13" y="0"/>
                  </a:moveTo>
                  <a:lnTo>
                    <a:pt x="25" y="0"/>
                  </a:lnTo>
                  <a:lnTo>
                    <a:pt x="31" y="2"/>
                  </a:lnTo>
                  <a:lnTo>
                    <a:pt x="33" y="4"/>
                  </a:lnTo>
                  <a:lnTo>
                    <a:pt x="33" y="6"/>
                  </a:lnTo>
                  <a:lnTo>
                    <a:pt x="32" y="8"/>
                  </a:lnTo>
                  <a:lnTo>
                    <a:pt x="33" y="10"/>
                  </a:lnTo>
                  <a:lnTo>
                    <a:pt x="37" y="12"/>
                  </a:lnTo>
                  <a:lnTo>
                    <a:pt x="47" y="12"/>
                  </a:lnTo>
                  <a:lnTo>
                    <a:pt x="42" y="19"/>
                  </a:lnTo>
                  <a:lnTo>
                    <a:pt x="37" y="25"/>
                  </a:lnTo>
                  <a:lnTo>
                    <a:pt x="33" y="27"/>
                  </a:lnTo>
                  <a:lnTo>
                    <a:pt x="28" y="28"/>
                  </a:lnTo>
                  <a:lnTo>
                    <a:pt x="16" y="27"/>
                  </a:lnTo>
                  <a:lnTo>
                    <a:pt x="0" y="25"/>
                  </a:lnTo>
                  <a:lnTo>
                    <a:pt x="1" y="19"/>
                  </a:lnTo>
                  <a:lnTo>
                    <a:pt x="2" y="15"/>
                  </a:lnTo>
                  <a:lnTo>
                    <a:pt x="4" y="13"/>
                  </a:lnTo>
                  <a:lnTo>
                    <a:pt x="6" y="12"/>
                  </a:lnTo>
                  <a:lnTo>
                    <a:pt x="9" y="11"/>
                  </a:lnTo>
                  <a:lnTo>
                    <a:pt x="11" y="9"/>
                  </a:lnTo>
                  <a:lnTo>
                    <a:pt x="13" y="5"/>
                  </a:lnTo>
                  <a:lnTo>
                    <a:pt x="13" y="0"/>
                  </a:lnTo>
                </a:path>
              </a:pathLst>
            </a:custGeom>
            <a:grpFill/>
            <a:ln w="9525" cmpd="sng">
              <a:noFill/>
              <a:prstDash val="solid"/>
              <a:round/>
              <a:headEnd/>
              <a:tailEnd/>
            </a:ln>
          </p:spPr>
          <p:txBody>
            <a:bodyPr/>
            <a:lstStyle/>
            <a:p>
              <a:endParaRPr lang="en-US" sz="2178"/>
            </a:p>
          </p:txBody>
        </p:sp>
        <p:sp>
          <p:nvSpPr>
            <p:cNvPr id="276" name="Freeform 367">
              <a:extLst>
                <a:ext uri="{FF2B5EF4-FFF2-40B4-BE49-F238E27FC236}">
                  <a16:creationId xmlns:a16="http://schemas.microsoft.com/office/drawing/2014/main" id="{FE7298C8-45C4-4594-947D-93F5574FEE17}"/>
                </a:ext>
              </a:extLst>
            </p:cNvPr>
            <p:cNvSpPr>
              <a:spLocks/>
            </p:cNvSpPr>
            <p:nvPr>
              <p:custDataLst>
                <p:tags r:id="rId267"/>
              </p:custDataLst>
            </p:nvPr>
          </p:nvSpPr>
          <p:spPr bwMode="auto">
            <a:xfrm>
              <a:off x="5327650" y="4367213"/>
              <a:ext cx="23813" cy="57150"/>
            </a:xfrm>
            <a:custGeom>
              <a:avLst/>
              <a:gdLst>
                <a:gd name="T0" fmla="*/ 13 w 53"/>
                <a:gd name="T1" fmla="*/ 0 h 33"/>
                <a:gd name="T2" fmla="*/ 26 w 53"/>
                <a:gd name="T3" fmla="*/ 1 h 33"/>
                <a:gd name="T4" fmla="*/ 34 w 53"/>
                <a:gd name="T5" fmla="*/ 1 h 33"/>
                <a:gd name="T6" fmla="*/ 37 w 53"/>
                <a:gd name="T7" fmla="*/ 3 h 33"/>
                <a:gd name="T8" fmla="*/ 37 w 53"/>
                <a:gd name="T9" fmla="*/ 4 h 33"/>
                <a:gd name="T10" fmla="*/ 37 w 53"/>
                <a:gd name="T11" fmla="*/ 6 h 33"/>
                <a:gd name="T12" fmla="*/ 39 w 53"/>
                <a:gd name="T13" fmla="*/ 8 h 33"/>
                <a:gd name="T14" fmla="*/ 44 w 53"/>
                <a:gd name="T15" fmla="*/ 10 h 33"/>
                <a:gd name="T16" fmla="*/ 53 w 53"/>
                <a:gd name="T17" fmla="*/ 12 h 33"/>
                <a:gd name="T18" fmla="*/ 48 w 53"/>
                <a:gd name="T19" fmla="*/ 22 h 33"/>
                <a:gd name="T20" fmla="*/ 44 w 53"/>
                <a:gd name="T21" fmla="*/ 28 h 33"/>
                <a:gd name="T22" fmla="*/ 42 w 53"/>
                <a:gd name="T23" fmla="*/ 31 h 33"/>
                <a:gd name="T24" fmla="*/ 38 w 53"/>
                <a:gd name="T25" fmla="*/ 32 h 33"/>
                <a:gd name="T26" fmla="*/ 36 w 53"/>
                <a:gd name="T27" fmla="*/ 33 h 33"/>
                <a:gd name="T28" fmla="*/ 34 w 53"/>
                <a:gd name="T29" fmla="*/ 33 h 33"/>
                <a:gd name="T30" fmla="*/ 20 w 53"/>
                <a:gd name="T31" fmla="*/ 30 h 33"/>
                <a:gd name="T32" fmla="*/ 0 w 53"/>
                <a:gd name="T33" fmla="*/ 24 h 33"/>
                <a:gd name="T34" fmla="*/ 0 w 53"/>
                <a:gd name="T35" fmla="*/ 19 h 33"/>
                <a:gd name="T36" fmla="*/ 2 w 53"/>
                <a:gd name="T37" fmla="*/ 16 h 33"/>
                <a:gd name="T38" fmla="*/ 4 w 53"/>
                <a:gd name="T39" fmla="*/ 14 h 33"/>
                <a:gd name="T40" fmla="*/ 7 w 53"/>
                <a:gd name="T41" fmla="*/ 12 h 33"/>
                <a:gd name="T42" fmla="*/ 9 w 53"/>
                <a:gd name="T43" fmla="*/ 11 h 33"/>
                <a:gd name="T44" fmla="*/ 11 w 53"/>
                <a:gd name="T45" fmla="*/ 9 h 33"/>
                <a:gd name="T46" fmla="*/ 12 w 53"/>
                <a:gd name="T47" fmla="*/ 6 h 33"/>
                <a:gd name="T48" fmla="*/ 13 w 53"/>
                <a:gd name="T49" fmla="*/ 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3" h="33">
                  <a:moveTo>
                    <a:pt x="13" y="0"/>
                  </a:moveTo>
                  <a:lnTo>
                    <a:pt x="26" y="1"/>
                  </a:lnTo>
                  <a:lnTo>
                    <a:pt x="34" y="1"/>
                  </a:lnTo>
                  <a:lnTo>
                    <a:pt x="37" y="3"/>
                  </a:lnTo>
                  <a:lnTo>
                    <a:pt x="37" y="4"/>
                  </a:lnTo>
                  <a:lnTo>
                    <a:pt x="37" y="6"/>
                  </a:lnTo>
                  <a:lnTo>
                    <a:pt x="39" y="8"/>
                  </a:lnTo>
                  <a:lnTo>
                    <a:pt x="44" y="10"/>
                  </a:lnTo>
                  <a:lnTo>
                    <a:pt x="53" y="12"/>
                  </a:lnTo>
                  <a:lnTo>
                    <a:pt x="48" y="22"/>
                  </a:lnTo>
                  <a:lnTo>
                    <a:pt x="44" y="28"/>
                  </a:lnTo>
                  <a:lnTo>
                    <a:pt x="42" y="31"/>
                  </a:lnTo>
                  <a:lnTo>
                    <a:pt x="38" y="32"/>
                  </a:lnTo>
                  <a:lnTo>
                    <a:pt x="36" y="33"/>
                  </a:lnTo>
                  <a:lnTo>
                    <a:pt x="34" y="33"/>
                  </a:lnTo>
                  <a:lnTo>
                    <a:pt x="20" y="30"/>
                  </a:lnTo>
                  <a:lnTo>
                    <a:pt x="0" y="24"/>
                  </a:lnTo>
                  <a:lnTo>
                    <a:pt x="0" y="19"/>
                  </a:lnTo>
                  <a:lnTo>
                    <a:pt x="2" y="16"/>
                  </a:lnTo>
                  <a:lnTo>
                    <a:pt x="4" y="14"/>
                  </a:lnTo>
                  <a:lnTo>
                    <a:pt x="7" y="12"/>
                  </a:lnTo>
                  <a:lnTo>
                    <a:pt x="9" y="11"/>
                  </a:lnTo>
                  <a:lnTo>
                    <a:pt x="11" y="9"/>
                  </a:lnTo>
                  <a:lnTo>
                    <a:pt x="12" y="6"/>
                  </a:lnTo>
                  <a:lnTo>
                    <a:pt x="13" y="0"/>
                  </a:lnTo>
                </a:path>
              </a:pathLst>
            </a:custGeom>
            <a:grpFill/>
            <a:ln w="9525" cmpd="sng">
              <a:noFill/>
              <a:prstDash val="solid"/>
              <a:round/>
              <a:headEnd/>
              <a:tailEnd/>
            </a:ln>
          </p:spPr>
          <p:txBody>
            <a:bodyPr/>
            <a:lstStyle/>
            <a:p>
              <a:endParaRPr lang="en-US" sz="2178"/>
            </a:p>
          </p:txBody>
        </p:sp>
        <p:grpSp>
          <p:nvGrpSpPr>
            <p:cNvPr id="277" name="Group 368">
              <a:extLst>
                <a:ext uri="{FF2B5EF4-FFF2-40B4-BE49-F238E27FC236}">
                  <a16:creationId xmlns:a16="http://schemas.microsoft.com/office/drawing/2014/main" id="{C4DB9D7B-15C6-45F8-B766-E1B477A50145}"/>
                </a:ext>
              </a:extLst>
            </p:cNvPr>
            <p:cNvGrpSpPr>
              <a:grpSpLocks/>
            </p:cNvGrpSpPr>
            <p:nvPr>
              <p:custDataLst>
                <p:tags r:id="rId268"/>
              </p:custDataLst>
            </p:nvPr>
          </p:nvGrpSpPr>
          <p:grpSpPr bwMode="auto">
            <a:xfrm>
              <a:off x="5168900" y="3859213"/>
              <a:ext cx="168275" cy="103187"/>
              <a:chOff x="3481" y="2773"/>
              <a:chExt cx="125" cy="65"/>
            </a:xfrm>
            <a:grpFill/>
          </p:grpSpPr>
          <p:sp>
            <p:nvSpPr>
              <p:cNvPr id="449" name="Freeform 369">
                <a:extLst>
                  <a:ext uri="{FF2B5EF4-FFF2-40B4-BE49-F238E27FC236}">
                    <a16:creationId xmlns:a16="http://schemas.microsoft.com/office/drawing/2014/main" id="{DEF11024-EB8B-4900-BB90-1E3E4E9A5579}"/>
                  </a:ext>
                </a:extLst>
              </p:cNvPr>
              <p:cNvSpPr>
                <a:spLocks/>
              </p:cNvSpPr>
              <p:nvPr/>
            </p:nvSpPr>
            <p:spPr bwMode="auto">
              <a:xfrm>
                <a:off x="3583" y="2798"/>
                <a:ext cx="5" cy="6"/>
              </a:xfrm>
              <a:custGeom>
                <a:avLst/>
                <a:gdLst>
                  <a:gd name="T0" fmla="*/ 13 w 13"/>
                  <a:gd name="T1" fmla="*/ 0 h 18"/>
                  <a:gd name="T2" fmla="*/ 10 w 13"/>
                  <a:gd name="T3" fmla="*/ 9 h 18"/>
                  <a:gd name="T4" fmla="*/ 6 w 13"/>
                  <a:gd name="T5" fmla="*/ 18 h 18"/>
                  <a:gd name="T6" fmla="*/ 5 w 13"/>
                  <a:gd name="T7" fmla="*/ 17 h 18"/>
                  <a:gd name="T8" fmla="*/ 3 w 13"/>
                  <a:gd name="T9" fmla="*/ 14 h 18"/>
                  <a:gd name="T10" fmla="*/ 1 w 13"/>
                  <a:gd name="T11" fmla="*/ 10 h 18"/>
                  <a:gd name="T12" fmla="*/ 0 w 13"/>
                  <a:gd name="T13" fmla="*/ 6 h 18"/>
                </a:gdLst>
                <a:ahLst/>
                <a:cxnLst>
                  <a:cxn ang="0">
                    <a:pos x="T0" y="T1"/>
                  </a:cxn>
                  <a:cxn ang="0">
                    <a:pos x="T2" y="T3"/>
                  </a:cxn>
                  <a:cxn ang="0">
                    <a:pos x="T4" y="T5"/>
                  </a:cxn>
                  <a:cxn ang="0">
                    <a:pos x="T6" y="T7"/>
                  </a:cxn>
                  <a:cxn ang="0">
                    <a:pos x="T8" y="T9"/>
                  </a:cxn>
                  <a:cxn ang="0">
                    <a:pos x="T10" y="T11"/>
                  </a:cxn>
                  <a:cxn ang="0">
                    <a:pos x="T12" y="T13"/>
                  </a:cxn>
                </a:cxnLst>
                <a:rect l="0" t="0" r="r" b="b"/>
                <a:pathLst>
                  <a:path w="13" h="18">
                    <a:moveTo>
                      <a:pt x="13" y="0"/>
                    </a:moveTo>
                    <a:lnTo>
                      <a:pt x="10" y="9"/>
                    </a:lnTo>
                    <a:lnTo>
                      <a:pt x="6" y="18"/>
                    </a:lnTo>
                    <a:lnTo>
                      <a:pt x="5" y="17"/>
                    </a:lnTo>
                    <a:lnTo>
                      <a:pt x="3" y="14"/>
                    </a:lnTo>
                    <a:lnTo>
                      <a:pt x="1" y="10"/>
                    </a:lnTo>
                    <a:lnTo>
                      <a:pt x="0" y="6"/>
                    </a:lnTo>
                  </a:path>
                </a:pathLst>
              </a:custGeom>
              <a:grpFill/>
              <a:ln w="9525" cmpd="sng">
                <a:noFill/>
                <a:prstDash val="solid"/>
                <a:round/>
                <a:headEnd/>
                <a:tailEnd/>
              </a:ln>
            </p:spPr>
            <p:txBody>
              <a:bodyPr/>
              <a:lstStyle/>
              <a:p>
                <a:endParaRPr lang="en-US" sz="2178"/>
              </a:p>
            </p:txBody>
          </p:sp>
          <p:sp>
            <p:nvSpPr>
              <p:cNvPr id="450" name="Line 370">
                <a:extLst>
                  <a:ext uri="{FF2B5EF4-FFF2-40B4-BE49-F238E27FC236}">
                    <a16:creationId xmlns:a16="http://schemas.microsoft.com/office/drawing/2014/main" id="{FF42D301-5CE5-470B-95F3-7338F872948A}"/>
                  </a:ext>
                </a:extLst>
              </p:cNvPr>
              <p:cNvSpPr>
                <a:spLocks noChangeShapeType="1"/>
              </p:cNvSpPr>
              <p:nvPr/>
            </p:nvSpPr>
            <p:spPr bwMode="auto">
              <a:xfrm>
                <a:off x="3583" y="2800"/>
                <a:ext cx="2" cy="1"/>
              </a:xfrm>
              <a:prstGeom prst="line">
                <a:avLst/>
              </a:prstGeom>
              <a:grpFill/>
              <a:ln w="9525">
                <a:noFill/>
                <a:round/>
                <a:headEnd/>
                <a:tailEnd/>
              </a:ln>
            </p:spPr>
            <p:txBody>
              <a:bodyPr/>
              <a:lstStyle/>
              <a:p>
                <a:endParaRPr lang="en-US" sz="2178"/>
              </a:p>
            </p:txBody>
          </p:sp>
          <p:sp>
            <p:nvSpPr>
              <p:cNvPr id="451" name="Freeform 371">
                <a:extLst>
                  <a:ext uri="{FF2B5EF4-FFF2-40B4-BE49-F238E27FC236}">
                    <a16:creationId xmlns:a16="http://schemas.microsoft.com/office/drawing/2014/main" id="{443C78F7-FFC5-4531-9608-D8D5E73FDA0B}"/>
                  </a:ext>
                </a:extLst>
              </p:cNvPr>
              <p:cNvSpPr>
                <a:spLocks/>
              </p:cNvSpPr>
              <p:nvPr/>
            </p:nvSpPr>
            <p:spPr bwMode="auto">
              <a:xfrm>
                <a:off x="3554" y="2819"/>
                <a:ext cx="5" cy="6"/>
              </a:xfrm>
              <a:custGeom>
                <a:avLst/>
                <a:gdLst>
                  <a:gd name="T0" fmla="*/ 14 w 14"/>
                  <a:gd name="T1" fmla="*/ 19 h 19"/>
                  <a:gd name="T2" fmla="*/ 0 w 14"/>
                  <a:gd name="T3" fmla="*/ 0 h 19"/>
                  <a:gd name="T4" fmla="*/ 14 w 14"/>
                  <a:gd name="T5" fmla="*/ 19 h 19"/>
                </a:gdLst>
                <a:ahLst/>
                <a:cxnLst>
                  <a:cxn ang="0">
                    <a:pos x="T0" y="T1"/>
                  </a:cxn>
                  <a:cxn ang="0">
                    <a:pos x="T2" y="T3"/>
                  </a:cxn>
                  <a:cxn ang="0">
                    <a:pos x="T4" y="T5"/>
                  </a:cxn>
                </a:cxnLst>
                <a:rect l="0" t="0" r="r" b="b"/>
                <a:pathLst>
                  <a:path w="14" h="19">
                    <a:moveTo>
                      <a:pt x="14" y="19"/>
                    </a:moveTo>
                    <a:lnTo>
                      <a:pt x="0" y="0"/>
                    </a:lnTo>
                    <a:lnTo>
                      <a:pt x="14" y="19"/>
                    </a:lnTo>
                  </a:path>
                </a:pathLst>
              </a:custGeom>
              <a:grpFill/>
              <a:ln w="9525" cmpd="sng">
                <a:noFill/>
                <a:prstDash val="solid"/>
                <a:round/>
                <a:headEnd/>
                <a:tailEnd/>
              </a:ln>
            </p:spPr>
            <p:txBody>
              <a:bodyPr/>
              <a:lstStyle/>
              <a:p>
                <a:endParaRPr lang="en-US" sz="2178"/>
              </a:p>
            </p:txBody>
          </p:sp>
          <p:sp>
            <p:nvSpPr>
              <p:cNvPr id="452" name="Freeform 372">
                <a:extLst>
                  <a:ext uri="{FF2B5EF4-FFF2-40B4-BE49-F238E27FC236}">
                    <a16:creationId xmlns:a16="http://schemas.microsoft.com/office/drawing/2014/main" id="{4BB7568A-EFC6-4AA5-A9A6-A62E3017C40F}"/>
                  </a:ext>
                </a:extLst>
              </p:cNvPr>
              <p:cNvSpPr>
                <a:spLocks/>
              </p:cNvSpPr>
              <p:nvPr/>
            </p:nvSpPr>
            <p:spPr bwMode="auto">
              <a:xfrm>
                <a:off x="3528" y="2832"/>
                <a:ext cx="2" cy="6"/>
              </a:xfrm>
              <a:custGeom>
                <a:avLst/>
                <a:gdLst>
                  <a:gd name="T0" fmla="*/ 0 w 7"/>
                  <a:gd name="T1" fmla="*/ 6 h 18"/>
                  <a:gd name="T2" fmla="*/ 7 w 7"/>
                  <a:gd name="T3" fmla="*/ 18 h 18"/>
                  <a:gd name="T4" fmla="*/ 0 w 7"/>
                  <a:gd name="T5" fmla="*/ 18 h 18"/>
                  <a:gd name="T6" fmla="*/ 0 w 7"/>
                  <a:gd name="T7" fmla="*/ 0 h 18"/>
                  <a:gd name="T8" fmla="*/ 7 w 7"/>
                  <a:gd name="T9" fmla="*/ 0 h 18"/>
                </a:gdLst>
                <a:ahLst/>
                <a:cxnLst>
                  <a:cxn ang="0">
                    <a:pos x="T0" y="T1"/>
                  </a:cxn>
                  <a:cxn ang="0">
                    <a:pos x="T2" y="T3"/>
                  </a:cxn>
                  <a:cxn ang="0">
                    <a:pos x="T4" y="T5"/>
                  </a:cxn>
                  <a:cxn ang="0">
                    <a:pos x="T6" y="T7"/>
                  </a:cxn>
                  <a:cxn ang="0">
                    <a:pos x="T8" y="T9"/>
                  </a:cxn>
                </a:cxnLst>
                <a:rect l="0" t="0" r="r" b="b"/>
                <a:pathLst>
                  <a:path w="7" h="18">
                    <a:moveTo>
                      <a:pt x="0" y="6"/>
                    </a:moveTo>
                    <a:lnTo>
                      <a:pt x="7" y="18"/>
                    </a:lnTo>
                    <a:lnTo>
                      <a:pt x="0" y="18"/>
                    </a:lnTo>
                    <a:lnTo>
                      <a:pt x="0" y="0"/>
                    </a:lnTo>
                    <a:lnTo>
                      <a:pt x="7" y="0"/>
                    </a:lnTo>
                  </a:path>
                </a:pathLst>
              </a:custGeom>
              <a:grpFill/>
              <a:ln w="9525" cmpd="sng">
                <a:noFill/>
                <a:prstDash val="solid"/>
                <a:round/>
                <a:headEnd/>
                <a:tailEnd/>
              </a:ln>
            </p:spPr>
            <p:txBody>
              <a:bodyPr/>
              <a:lstStyle/>
              <a:p>
                <a:endParaRPr lang="en-US" sz="2178"/>
              </a:p>
            </p:txBody>
          </p:sp>
          <p:sp>
            <p:nvSpPr>
              <p:cNvPr id="453" name="Freeform 373">
                <a:extLst>
                  <a:ext uri="{FF2B5EF4-FFF2-40B4-BE49-F238E27FC236}">
                    <a16:creationId xmlns:a16="http://schemas.microsoft.com/office/drawing/2014/main" id="{CD30BE86-0407-4B9C-8FE7-50A4F696ECD5}"/>
                  </a:ext>
                </a:extLst>
              </p:cNvPr>
              <p:cNvSpPr>
                <a:spLocks/>
              </p:cNvSpPr>
              <p:nvPr/>
            </p:nvSpPr>
            <p:spPr bwMode="auto">
              <a:xfrm>
                <a:off x="3599" y="2773"/>
                <a:ext cx="7" cy="4"/>
              </a:xfrm>
              <a:custGeom>
                <a:avLst/>
                <a:gdLst>
                  <a:gd name="T0" fmla="*/ 20 w 20"/>
                  <a:gd name="T1" fmla="*/ 12 h 12"/>
                  <a:gd name="T2" fmla="*/ 10 w 20"/>
                  <a:gd name="T3" fmla="*/ 9 h 12"/>
                  <a:gd name="T4" fmla="*/ 0 w 20"/>
                  <a:gd name="T5" fmla="*/ 6 h 12"/>
                  <a:gd name="T6" fmla="*/ 1 w 20"/>
                  <a:gd name="T7" fmla="*/ 5 h 12"/>
                  <a:gd name="T8" fmla="*/ 3 w 20"/>
                  <a:gd name="T9" fmla="*/ 3 h 12"/>
                  <a:gd name="T10" fmla="*/ 8 w 20"/>
                  <a:gd name="T11" fmla="*/ 1 h 12"/>
                  <a:gd name="T12" fmla="*/ 13 w 20"/>
                  <a:gd name="T13" fmla="*/ 0 h 12"/>
                </a:gdLst>
                <a:ahLst/>
                <a:cxnLst>
                  <a:cxn ang="0">
                    <a:pos x="T0" y="T1"/>
                  </a:cxn>
                  <a:cxn ang="0">
                    <a:pos x="T2" y="T3"/>
                  </a:cxn>
                  <a:cxn ang="0">
                    <a:pos x="T4" y="T5"/>
                  </a:cxn>
                  <a:cxn ang="0">
                    <a:pos x="T6" y="T7"/>
                  </a:cxn>
                  <a:cxn ang="0">
                    <a:pos x="T8" y="T9"/>
                  </a:cxn>
                  <a:cxn ang="0">
                    <a:pos x="T10" y="T11"/>
                  </a:cxn>
                  <a:cxn ang="0">
                    <a:pos x="T12" y="T13"/>
                  </a:cxn>
                </a:cxnLst>
                <a:rect l="0" t="0" r="r" b="b"/>
                <a:pathLst>
                  <a:path w="20" h="12">
                    <a:moveTo>
                      <a:pt x="20" y="12"/>
                    </a:moveTo>
                    <a:lnTo>
                      <a:pt x="10" y="9"/>
                    </a:lnTo>
                    <a:lnTo>
                      <a:pt x="0" y="6"/>
                    </a:lnTo>
                    <a:lnTo>
                      <a:pt x="1" y="5"/>
                    </a:lnTo>
                    <a:lnTo>
                      <a:pt x="3" y="3"/>
                    </a:lnTo>
                    <a:lnTo>
                      <a:pt x="8" y="1"/>
                    </a:lnTo>
                    <a:lnTo>
                      <a:pt x="13" y="0"/>
                    </a:lnTo>
                  </a:path>
                </a:pathLst>
              </a:custGeom>
              <a:grpFill/>
              <a:ln w="9525" cmpd="sng">
                <a:noFill/>
                <a:prstDash val="solid"/>
                <a:round/>
                <a:headEnd/>
                <a:tailEnd/>
              </a:ln>
            </p:spPr>
            <p:txBody>
              <a:bodyPr/>
              <a:lstStyle/>
              <a:p>
                <a:endParaRPr lang="en-US" sz="2178"/>
              </a:p>
            </p:txBody>
          </p:sp>
          <p:sp>
            <p:nvSpPr>
              <p:cNvPr id="454" name="Line 374">
                <a:extLst>
                  <a:ext uri="{FF2B5EF4-FFF2-40B4-BE49-F238E27FC236}">
                    <a16:creationId xmlns:a16="http://schemas.microsoft.com/office/drawing/2014/main" id="{D04CD417-2052-4558-8260-3E1954B55309}"/>
                  </a:ext>
                </a:extLst>
              </p:cNvPr>
              <p:cNvSpPr>
                <a:spLocks noChangeShapeType="1"/>
              </p:cNvSpPr>
              <p:nvPr/>
            </p:nvSpPr>
            <p:spPr bwMode="auto">
              <a:xfrm>
                <a:off x="3603" y="2773"/>
                <a:ext cx="1" cy="2"/>
              </a:xfrm>
              <a:prstGeom prst="line">
                <a:avLst/>
              </a:prstGeom>
              <a:grpFill/>
              <a:ln w="9525">
                <a:noFill/>
                <a:round/>
                <a:headEnd/>
                <a:tailEnd/>
              </a:ln>
            </p:spPr>
            <p:txBody>
              <a:bodyPr/>
              <a:lstStyle/>
              <a:p>
                <a:endParaRPr lang="en-US" sz="2178"/>
              </a:p>
            </p:txBody>
          </p:sp>
          <p:sp>
            <p:nvSpPr>
              <p:cNvPr id="455" name="Freeform 375">
                <a:extLst>
                  <a:ext uri="{FF2B5EF4-FFF2-40B4-BE49-F238E27FC236}">
                    <a16:creationId xmlns:a16="http://schemas.microsoft.com/office/drawing/2014/main" id="{9A587817-FA43-4F5D-B1A5-3CC56B4FA41A}"/>
                  </a:ext>
                </a:extLst>
              </p:cNvPr>
              <p:cNvSpPr>
                <a:spLocks/>
              </p:cNvSpPr>
              <p:nvPr/>
            </p:nvSpPr>
            <p:spPr bwMode="auto">
              <a:xfrm>
                <a:off x="3481" y="2828"/>
                <a:ext cx="7" cy="6"/>
              </a:xfrm>
              <a:custGeom>
                <a:avLst/>
                <a:gdLst>
                  <a:gd name="T0" fmla="*/ 0 w 20"/>
                  <a:gd name="T1" fmla="*/ 0 h 18"/>
                  <a:gd name="T2" fmla="*/ 0 w 20"/>
                  <a:gd name="T3" fmla="*/ 18 h 18"/>
                  <a:gd name="T4" fmla="*/ 20 w 20"/>
                  <a:gd name="T5" fmla="*/ 18 h 18"/>
                </a:gdLst>
                <a:ahLst/>
                <a:cxnLst>
                  <a:cxn ang="0">
                    <a:pos x="T0" y="T1"/>
                  </a:cxn>
                  <a:cxn ang="0">
                    <a:pos x="T2" y="T3"/>
                  </a:cxn>
                  <a:cxn ang="0">
                    <a:pos x="T4" y="T5"/>
                  </a:cxn>
                </a:cxnLst>
                <a:rect l="0" t="0" r="r" b="b"/>
                <a:pathLst>
                  <a:path w="20" h="18">
                    <a:moveTo>
                      <a:pt x="0" y="0"/>
                    </a:moveTo>
                    <a:lnTo>
                      <a:pt x="0" y="18"/>
                    </a:lnTo>
                    <a:lnTo>
                      <a:pt x="20" y="18"/>
                    </a:lnTo>
                  </a:path>
                </a:pathLst>
              </a:custGeom>
              <a:grpFill/>
              <a:ln w="9525" cmpd="sng">
                <a:noFill/>
                <a:prstDash val="solid"/>
                <a:round/>
                <a:headEnd/>
                <a:tailEnd/>
              </a:ln>
            </p:spPr>
            <p:txBody>
              <a:bodyPr/>
              <a:lstStyle/>
              <a:p>
                <a:endParaRPr lang="en-US" sz="2178"/>
              </a:p>
            </p:txBody>
          </p:sp>
          <p:sp>
            <p:nvSpPr>
              <p:cNvPr id="456" name="Freeform 376">
                <a:extLst>
                  <a:ext uri="{FF2B5EF4-FFF2-40B4-BE49-F238E27FC236}">
                    <a16:creationId xmlns:a16="http://schemas.microsoft.com/office/drawing/2014/main" id="{7D8E8DE2-184C-47C0-BEC9-9A3D201CF279}"/>
                  </a:ext>
                </a:extLst>
              </p:cNvPr>
              <p:cNvSpPr>
                <a:spLocks/>
              </p:cNvSpPr>
              <p:nvPr/>
            </p:nvSpPr>
            <p:spPr bwMode="auto">
              <a:xfrm>
                <a:off x="3485" y="2830"/>
                <a:ext cx="3" cy="4"/>
              </a:xfrm>
              <a:custGeom>
                <a:avLst/>
                <a:gdLst>
                  <a:gd name="T0" fmla="*/ 7 w 7"/>
                  <a:gd name="T1" fmla="*/ 12 h 12"/>
                  <a:gd name="T2" fmla="*/ 4 w 7"/>
                  <a:gd name="T3" fmla="*/ 6 h 12"/>
                  <a:gd name="T4" fmla="*/ 0 w 7"/>
                  <a:gd name="T5" fmla="*/ 0 h 12"/>
                </a:gdLst>
                <a:ahLst/>
                <a:cxnLst>
                  <a:cxn ang="0">
                    <a:pos x="T0" y="T1"/>
                  </a:cxn>
                  <a:cxn ang="0">
                    <a:pos x="T2" y="T3"/>
                  </a:cxn>
                  <a:cxn ang="0">
                    <a:pos x="T4" y="T5"/>
                  </a:cxn>
                </a:cxnLst>
                <a:rect l="0" t="0" r="r" b="b"/>
                <a:pathLst>
                  <a:path w="7" h="12">
                    <a:moveTo>
                      <a:pt x="7" y="12"/>
                    </a:moveTo>
                    <a:lnTo>
                      <a:pt x="4" y="6"/>
                    </a:lnTo>
                    <a:lnTo>
                      <a:pt x="0" y="0"/>
                    </a:lnTo>
                  </a:path>
                </a:pathLst>
              </a:custGeom>
              <a:grpFill/>
              <a:ln w="9525" cmpd="sng">
                <a:noFill/>
                <a:prstDash val="solid"/>
                <a:round/>
                <a:headEnd/>
                <a:tailEnd/>
              </a:ln>
            </p:spPr>
            <p:txBody>
              <a:bodyPr/>
              <a:lstStyle/>
              <a:p>
                <a:endParaRPr lang="en-US" sz="2178"/>
              </a:p>
            </p:txBody>
          </p:sp>
          <p:sp>
            <p:nvSpPr>
              <p:cNvPr id="457" name="Freeform 377">
                <a:extLst>
                  <a:ext uri="{FF2B5EF4-FFF2-40B4-BE49-F238E27FC236}">
                    <a16:creationId xmlns:a16="http://schemas.microsoft.com/office/drawing/2014/main" id="{EBB1B36A-51B3-4D95-B7B0-1C83EEC45491}"/>
                  </a:ext>
                </a:extLst>
              </p:cNvPr>
              <p:cNvSpPr>
                <a:spLocks/>
              </p:cNvSpPr>
              <p:nvPr/>
            </p:nvSpPr>
            <p:spPr bwMode="auto">
              <a:xfrm>
                <a:off x="3481" y="2828"/>
                <a:ext cx="7" cy="6"/>
              </a:xfrm>
              <a:custGeom>
                <a:avLst/>
                <a:gdLst>
                  <a:gd name="T0" fmla="*/ 0 w 20"/>
                  <a:gd name="T1" fmla="*/ 0 h 18"/>
                  <a:gd name="T2" fmla="*/ 0 w 20"/>
                  <a:gd name="T3" fmla="*/ 18 h 18"/>
                  <a:gd name="T4" fmla="*/ 20 w 20"/>
                  <a:gd name="T5" fmla="*/ 18 h 18"/>
                  <a:gd name="T6" fmla="*/ 17 w 20"/>
                  <a:gd name="T7" fmla="*/ 12 h 18"/>
                  <a:gd name="T8" fmla="*/ 13 w 20"/>
                  <a:gd name="T9" fmla="*/ 6 h 18"/>
                  <a:gd name="T10" fmla="*/ 0 w 20"/>
                  <a:gd name="T11" fmla="*/ 0 h 18"/>
                </a:gdLst>
                <a:ahLst/>
                <a:cxnLst>
                  <a:cxn ang="0">
                    <a:pos x="T0" y="T1"/>
                  </a:cxn>
                  <a:cxn ang="0">
                    <a:pos x="T2" y="T3"/>
                  </a:cxn>
                  <a:cxn ang="0">
                    <a:pos x="T4" y="T5"/>
                  </a:cxn>
                  <a:cxn ang="0">
                    <a:pos x="T6" y="T7"/>
                  </a:cxn>
                  <a:cxn ang="0">
                    <a:pos x="T8" y="T9"/>
                  </a:cxn>
                  <a:cxn ang="0">
                    <a:pos x="T10" y="T11"/>
                  </a:cxn>
                </a:cxnLst>
                <a:rect l="0" t="0" r="r" b="b"/>
                <a:pathLst>
                  <a:path w="20" h="18">
                    <a:moveTo>
                      <a:pt x="0" y="0"/>
                    </a:moveTo>
                    <a:lnTo>
                      <a:pt x="0" y="18"/>
                    </a:lnTo>
                    <a:lnTo>
                      <a:pt x="20" y="18"/>
                    </a:lnTo>
                    <a:lnTo>
                      <a:pt x="17" y="12"/>
                    </a:lnTo>
                    <a:lnTo>
                      <a:pt x="13" y="6"/>
                    </a:lnTo>
                    <a:lnTo>
                      <a:pt x="0" y="0"/>
                    </a:lnTo>
                  </a:path>
                </a:pathLst>
              </a:custGeom>
              <a:grpFill/>
              <a:ln w="9525" cmpd="sng">
                <a:noFill/>
                <a:prstDash val="solid"/>
                <a:round/>
                <a:headEnd/>
                <a:tailEnd/>
              </a:ln>
            </p:spPr>
            <p:txBody>
              <a:bodyPr/>
              <a:lstStyle/>
              <a:p>
                <a:endParaRPr lang="en-US" sz="2178"/>
              </a:p>
            </p:txBody>
          </p:sp>
          <p:sp>
            <p:nvSpPr>
              <p:cNvPr id="458" name="Freeform 378">
                <a:extLst>
                  <a:ext uri="{FF2B5EF4-FFF2-40B4-BE49-F238E27FC236}">
                    <a16:creationId xmlns:a16="http://schemas.microsoft.com/office/drawing/2014/main" id="{D0DE6489-7786-43D4-9684-1BA8326E8BC7}"/>
                  </a:ext>
                </a:extLst>
              </p:cNvPr>
              <p:cNvSpPr>
                <a:spLocks/>
              </p:cNvSpPr>
              <p:nvPr/>
            </p:nvSpPr>
            <p:spPr bwMode="auto">
              <a:xfrm>
                <a:off x="3528" y="2832"/>
                <a:ext cx="2" cy="6"/>
              </a:xfrm>
              <a:custGeom>
                <a:avLst/>
                <a:gdLst>
                  <a:gd name="T0" fmla="*/ 0 w 7"/>
                  <a:gd name="T1" fmla="*/ 6 h 18"/>
                  <a:gd name="T2" fmla="*/ 7 w 7"/>
                  <a:gd name="T3" fmla="*/ 18 h 18"/>
                  <a:gd name="T4" fmla="*/ 0 w 7"/>
                  <a:gd name="T5" fmla="*/ 18 h 18"/>
                  <a:gd name="T6" fmla="*/ 0 w 7"/>
                  <a:gd name="T7" fmla="*/ 0 h 18"/>
                  <a:gd name="T8" fmla="*/ 7 w 7"/>
                  <a:gd name="T9" fmla="*/ 0 h 18"/>
                  <a:gd name="T10" fmla="*/ 0 w 7"/>
                  <a:gd name="T11" fmla="*/ 6 h 18"/>
                </a:gdLst>
                <a:ahLst/>
                <a:cxnLst>
                  <a:cxn ang="0">
                    <a:pos x="T0" y="T1"/>
                  </a:cxn>
                  <a:cxn ang="0">
                    <a:pos x="T2" y="T3"/>
                  </a:cxn>
                  <a:cxn ang="0">
                    <a:pos x="T4" y="T5"/>
                  </a:cxn>
                  <a:cxn ang="0">
                    <a:pos x="T6" y="T7"/>
                  </a:cxn>
                  <a:cxn ang="0">
                    <a:pos x="T8" y="T9"/>
                  </a:cxn>
                  <a:cxn ang="0">
                    <a:pos x="T10" y="T11"/>
                  </a:cxn>
                </a:cxnLst>
                <a:rect l="0" t="0" r="r" b="b"/>
                <a:pathLst>
                  <a:path w="7" h="18">
                    <a:moveTo>
                      <a:pt x="0" y="6"/>
                    </a:moveTo>
                    <a:lnTo>
                      <a:pt x="7" y="18"/>
                    </a:lnTo>
                    <a:lnTo>
                      <a:pt x="0" y="18"/>
                    </a:lnTo>
                    <a:lnTo>
                      <a:pt x="0" y="0"/>
                    </a:lnTo>
                    <a:lnTo>
                      <a:pt x="7" y="0"/>
                    </a:lnTo>
                    <a:lnTo>
                      <a:pt x="0" y="6"/>
                    </a:lnTo>
                  </a:path>
                </a:pathLst>
              </a:custGeom>
              <a:grpFill/>
              <a:ln w="9525" cmpd="sng">
                <a:noFill/>
                <a:prstDash val="solid"/>
                <a:round/>
                <a:headEnd/>
                <a:tailEnd/>
              </a:ln>
            </p:spPr>
            <p:txBody>
              <a:bodyPr/>
              <a:lstStyle/>
              <a:p>
                <a:endParaRPr lang="en-US" sz="2178"/>
              </a:p>
            </p:txBody>
          </p:sp>
          <p:sp>
            <p:nvSpPr>
              <p:cNvPr id="459" name="Freeform 379">
                <a:extLst>
                  <a:ext uri="{FF2B5EF4-FFF2-40B4-BE49-F238E27FC236}">
                    <a16:creationId xmlns:a16="http://schemas.microsoft.com/office/drawing/2014/main" id="{E9276537-6998-45B9-9B8B-0AA3EEB2C36B}"/>
                  </a:ext>
                </a:extLst>
              </p:cNvPr>
              <p:cNvSpPr>
                <a:spLocks/>
              </p:cNvSpPr>
              <p:nvPr/>
            </p:nvSpPr>
            <p:spPr bwMode="auto">
              <a:xfrm>
                <a:off x="3583" y="2798"/>
                <a:ext cx="5" cy="6"/>
              </a:xfrm>
              <a:custGeom>
                <a:avLst/>
                <a:gdLst>
                  <a:gd name="T0" fmla="*/ 13 w 13"/>
                  <a:gd name="T1" fmla="*/ 0 h 18"/>
                  <a:gd name="T2" fmla="*/ 10 w 13"/>
                  <a:gd name="T3" fmla="*/ 9 h 18"/>
                  <a:gd name="T4" fmla="*/ 6 w 13"/>
                  <a:gd name="T5" fmla="*/ 18 h 18"/>
                  <a:gd name="T6" fmla="*/ 5 w 13"/>
                  <a:gd name="T7" fmla="*/ 17 h 18"/>
                  <a:gd name="T8" fmla="*/ 3 w 13"/>
                  <a:gd name="T9" fmla="*/ 14 h 18"/>
                  <a:gd name="T10" fmla="*/ 1 w 13"/>
                  <a:gd name="T11" fmla="*/ 10 h 18"/>
                  <a:gd name="T12" fmla="*/ 0 w 13"/>
                  <a:gd name="T13" fmla="*/ 6 h 18"/>
                  <a:gd name="T14" fmla="*/ 6 w 13"/>
                  <a:gd name="T15" fmla="*/ 6 h 18"/>
                  <a:gd name="T16" fmla="*/ 13 w 13"/>
                  <a:gd name="T17"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 h="18">
                    <a:moveTo>
                      <a:pt x="13" y="0"/>
                    </a:moveTo>
                    <a:lnTo>
                      <a:pt x="10" y="9"/>
                    </a:lnTo>
                    <a:lnTo>
                      <a:pt x="6" y="18"/>
                    </a:lnTo>
                    <a:lnTo>
                      <a:pt x="5" y="17"/>
                    </a:lnTo>
                    <a:lnTo>
                      <a:pt x="3" y="14"/>
                    </a:lnTo>
                    <a:lnTo>
                      <a:pt x="1" y="10"/>
                    </a:lnTo>
                    <a:lnTo>
                      <a:pt x="0" y="6"/>
                    </a:lnTo>
                    <a:lnTo>
                      <a:pt x="6" y="6"/>
                    </a:lnTo>
                    <a:lnTo>
                      <a:pt x="13" y="0"/>
                    </a:lnTo>
                  </a:path>
                </a:pathLst>
              </a:custGeom>
              <a:grpFill/>
              <a:ln w="9525" cmpd="sng">
                <a:noFill/>
                <a:prstDash val="solid"/>
                <a:round/>
                <a:headEnd/>
                <a:tailEnd/>
              </a:ln>
            </p:spPr>
            <p:txBody>
              <a:bodyPr/>
              <a:lstStyle/>
              <a:p>
                <a:endParaRPr lang="en-US" sz="2178"/>
              </a:p>
            </p:txBody>
          </p:sp>
        </p:grpSp>
        <p:sp>
          <p:nvSpPr>
            <p:cNvPr id="278" name="Freeform 380">
              <a:extLst>
                <a:ext uri="{FF2B5EF4-FFF2-40B4-BE49-F238E27FC236}">
                  <a16:creationId xmlns:a16="http://schemas.microsoft.com/office/drawing/2014/main" id="{E3ED21BD-9495-4E1F-95C7-9F57406171C3}"/>
                </a:ext>
              </a:extLst>
            </p:cNvPr>
            <p:cNvSpPr>
              <a:spLocks/>
            </p:cNvSpPr>
            <p:nvPr>
              <p:custDataLst>
                <p:tags r:id="rId269"/>
              </p:custDataLst>
            </p:nvPr>
          </p:nvSpPr>
          <p:spPr bwMode="auto">
            <a:xfrm>
              <a:off x="4297363" y="3851275"/>
              <a:ext cx="319087" cy="379413"/>
            </a:xfrm>
            <a:custGeom>
              <a:avLst/>
              <a:gdLst>
                <a:gd name="T0" fmla="*/ 60 w 736"/>
                <a:gd name="T1" fmla="*/ 685 h 721"/>
                <a:gd name="T2" fmla="*/ 91 w 736"/>
                <a:gd name="T3" fmla="*/ 668 h 721"/>
                <a:gd name="T4" fmla="*/ 126 w 736"/>
                <a:gd name="T5" fmla="*/ 668 h 721"/>
                <a:gd name="T6" fmla="*/ 196 w 736"/>
                <a:gd name="T7" fmla="*/ 692 h 721"/>
                <a:gd name="T8" fmla="*/ 245 w 736"/>
                <a:gd name="T9" fmla="*/ 705 h 721"/>
                <a:gd name="T10" fmla="*/ 292 w 736"/>
                <a:gd name="T11" fmla="*/ 703 h 721"/>
                <a:gd name="T12" fmla="*/ 611 w 736"/>
                <a:gd name="T13" fmla="*/ 717 h 721"/>
                <a:gd name="T14" fmla="*/ 651 w 736"/>
                <a:gd name="T15" fmla="*/ 707 h 721"/>
                <a:gd name="T16" fmla="*/ 627 w 736"/>
                <a:gd name="T17" fmla="*/ 657 h 721"/>
                <a:gd name="T18" fmla="*/ 664 w 736"/>
                <a:gd name="T19" fmla="*/ 433 h 721"/>
                <a:gd name="T20" fmla="*/ 709 w 736"/>
                <a:gd name="T21" fmla="*/ 429 h 721"/>
                <a:gd name="T22" fmla="*/ 723 w 736"/>
                <a:gd name="T23" fmla="*/ 416 h 721"/>
                <a:gd name="T24" fmla="*/ 734 w 736"/>
                <a:gd name="T25" fmla="*/ 360 h 721"/>
                <a:gd name="T26" fmla="*/ 722 w 736"/>
                <a:gd name="T27" fmla="*/ 302 h 721"/>
                <a:gd name="T28" fmla="*/ 708 w 736"/>
                <a:gd name="T29" fmla="*/ 304 h 721"/>
                <a:gd name="T30" fmla="*/ 676 w 736"/>
                <a:gd name="T31" fmla="*/ 300 h 721"/>
                <a:gd name="T32" fmla="*/ 634 w 736"/>
                <a:gd name="T33" fmla="*/ 299 h 721"/>
                <a:gd name="T34" fmla="*/ 623 w 736"/>
                <a:gd name="T35" fmla="*/ 290 h 721"/>
                <a:gd name="T36" fmla="*/ 617 w 736"/>
                <a:gd name="T37" fmla="*/ 253 h 721"/>
                <a:gd name="T38" fmla="*/ 607 w 736"/>
                <a:gd name="T39" fmla="*/ 219 h 721"/>
                <a:gd name="T40" fmla="*/ 597 w 736"/>
                <a:gd name="T41" fmla="*/ 186 h 721"/>
                <a:gd name="T42" fmla="*/ 607 w 736"/>
                <a:gd name="T43" fmla="*/ 167 h 721"/>
                <a:gd name="T44" fmla="*/ 617 w 736"/>
                <a:gd name="T45" fmla="*/ 148 h 721"/>
                <a:gd name="T46" fmla="*/ 611 w 736"/>
                <a:gd name="T47" fmla="*/ 100 h 721"/>
                <a:gd name="T48" fmla="*/ 544 w 736"/>
                <a:gd name="T49" fmla="*/ 70 h 721"/>
                <a:gd name="T50" fmla="*/ 477 w 736"/>
                <a:gd name="T51" fmla="*/ 66 h 721"/>
                <a:gd name="T52" fmla="*/ 471 w 736"/>
                <a:gd name="T53" fmla="*/ 81 h 721"/>
                <a:gd name="T54" fmla="*/ 463 w 736"/>
                <a:gd name="T55" fmla="*/ 101 h 721"/>
                <a:gd name="T56" fmla="*/ 440 w 736"/>
                <a:gd name="T57" fmla="*/ 122 h 721"/>
                <a:gd name="T58" fmla="*/ 392 w 736"/>
                <a:gd name="T59" fmla="*/ 130 h 721"/>
                <a:gd name="T60" fmla="*/ 364 w 736"/>
                <a:gd name="T61" fmla="*/ 115 h 721"/>
                <a:gd name="T62" fmla="*/ 339 w 736"/>
                <a:gd name="T63" fmla="*/ 82 h 721"/>
                <a:gd name="T64" fmla="*/ 319 w 736"/>
                <a:gd name="T65" fmla="*/ 39 h 721"/>
                <a:gd name="T66" fmla="*/ 312 w 736"/>
                <a:gd name="T67" fmla="*/ 0 h 721"/>
                <a:gd name="T68" fmla="*/ 30 w 736"/>
                <a:gd name="T69" fmla="*/ 15 h 721"/>
                <a:gd name="T70" fmla="*/ 47 w 736"/>
                <a:gd name="T71" fmla="*/ 29 h 721"/>
                <a:gd name="T72" fmla="*/ 75 w 736"/>
                <a:gd name="T73" fmla="*/ 75 h 721"/>
                <a:gd name="T74" fmla="*/ 102 w 736"/>
                <a:gd name="T75" fmla="*/ 130 h 721"/>
                <a:gd name="T76" fmla="*/ 103 w 736"/>
                <a:gd name="T77" fmla="*/ 171 h 721"/>
                <a:gd name="T78" fmla="*/ 93 w 736"/>
                <a:gd name="T79" fmla="*/ 203 h 721"/>
                <a:gd name="T80" fmla="*/ 96 w 736"/>
                <a:gd name="T81" fmla="*/ 229 h 721"/>
                <a:gd name="T82" fmla="*/ 119 w 736"/>
                <a:gd name="T83" fmla="*/ 272 h 721"/>
                <a:gd name="T84" fmla="*/ 131 w 736"/>
                <a:gd name="T85" fmla="*/ 307 h 721"/>
                <a:gd name="T86" fmla="*/ 127 w 736"/>
                <a:gd name="T87" fmla="*/ 352 h 721"/>
                <a:gd name="T88" fmla="*/ 106 w 736"/>
                <a:gd name="T89" fmla="*/ 403 h 721"/>
                <a:gd name="T90" fmla="*/ 77 w 736"/>
                <a:gd name="T91" fmla="*/ 446 h 721"/>
                <a:gd name="T92" fmla="*/ 41 w 736"/>
                <a:gd name="T93" fmla="*/ 477 h 721"/>
                <a:gd name="T94" fmla="*/ 25 w 736"/>
                <a:gd name="T95" fmla="*/ 591 h 721"/>
                <a:gd name="T96" fmla="*/ 11 w 736"/>
                <a:gd name="T97" fmla="*/ 627 h 7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736" h="721">
                  <a:moveTo>
                    <a:pt x="0" y="691"/>
                  </a:moveTo>
                  <a:lnTo>
                    <a:pt x="46" y="697"/>
                  </a:lnTo>
                  <a:lnTo>
                    <a:pt x="53" y="690"/>
                  </a:lnTo>
                  <a:lnTo>
                    <a:pt x="60" y="685"/>
                  </a:lnTo>
                  <a:lnTo>
                    <a:pt x="68" y="679"/>
                  </a:lnTo>
                  <a:lnTo>
                    <a:pt x="75" y="674"/>
                  </a:lnTo>
                  <a:lnTo>
                    <a:pt x="83" y="671"/>
                  </a:lnTo>
                  <a:lnTo>
                    <a:pt x="91" y="668"/>
                  </a:lnTo>
                  <a:lnTo>
                    <a:pt x="97" y="666"/>
                  </a:lnTo>
                  <a:lnTo>
                    <a:pt x="105" y="666"/>
                  </a:lnTo>
                  <a:lnTo>
                    <a:pt x="116" y="666"/>
                  </a:lnTo>
                  <a:lnTo>
                    <a:pt x="126" y="668"/>
                  </a:lnTo>
                  <a:lnTo>
                    <a:pt x="137" y="671"/>
                  </a:lnTo>
                  <a:lnTo>
                    <a:pt x="149" y="674"/>
                  </a:lnTo>
                  <a:lnTo>
                    <a:pt x="172" y="683"/>
                  </a:lnTo>
                  <a:lnTo>
                    <a:pt x="196" y="692"/>
                  </a:lnTo>
                  <a:lnTo>
                    <a:pt x="208" y="696"/>
                  </a:lnTo>
                  <a:lnTo>
                    <a:pt x="220" y="700"/>
                  </a:lnTo>
                  <a:lnTo>
                    <a:pt x="232" y="703"/>
                  </a:lnTo>
                  <a:lnTo>
                    <a:pt x="245" y="705"/>
                  </a:lnTo>
                  <a:lnTo>
                    <a:pt x="257" y="706"/>
                  </a:lnTo>
                  <a:lnTo>
                    <a:pt x="269" y="707"/>
                  </a:lnTo>
                  <a:lnTo>
                    <a:pt x="280" y="706"/>
                  </a:lnTo>
                  <a:lnTo>
                    <a:pt x="292" y="703"/>
                  </a:lnTo>
                  <a:lnTo>
                    <a:pt x="411" y="703"/>
                  </a:lnTo>
                  <a:lnTo>
                    <a:pt x="411" y="721"/>
                  </a:lnTo>
                  <a:lnTo>
                    <a:pt x="604" y="721"/>
                  </a:lnTo>
                  <a:lnTo>
                    <a:pt x="611" y="717"/>
                  </a:lnTo>
                  <a:lnTo>
                    <a:pt x="619" y="714"/>
                  </a:lnTo>
                  <a:lnTo>
                    <a:pt x="627" y="712"/>
                  </a:lnTo>
                  <a:lnTo>
                    <a:pt x="634" y="710"/>
                  </a:lnTo>
                  <a:lnTo>
                    <a:pt x="651" y="707"/>
                  </a:lnTo>
                  <a:lnTo>
                    <a:pt x="671" y="703"/>
                  </a:lnTo>
                  <a:lnTo>
                    <a:pt x="658" y="691"/>
                  </a:lnTo>
                  <a:lnTo>
                    <a:pt x="643" y="674"/>
                  </a:lnTo>
                  <a:lnTo>
                    <a:pt x="627" y="657"/>
                  </a:lnTo>
                  <a:lnTo>
                    <a:pt x="610" y="641"/>
                  </a:lnTo>
                  <a:lnTo>
                    <a:pt x="610" y="432"/>
                  </a:lnTo>
                  <a:lnTo>
                    <a:pt x="631" y="433"/>
                  </a:lnTo>
                  <a:lnTo>
                    <a:pt x="664" y="433"/>
                  </a:lnTo>
                  <a:lnTo>
                    <a:pt x="680" y="433"/>
                  </a:lnTo>
                  <a:lnTo>
                    <a:pt x="696" y="432"/>
                  </a:lnTo>
                  <a:lnTo>
                    <a:pt x="703" y="431"/>
                  </a:lnTo>
                  <a:lnTo>
                    <a:pt x="709" y="429"/>
                  </a:lnTo>
                  <a:lnTo>
                    <a:pt x="713" y="428"/>
                  </a:lnTo>
                  <a:lnTo>
                    <a:pt x="717" y="426"/>
                  </a:lnTo>
                  <a:lnTo>
                    <a:pt x="720" y="421"/>
                  </a:lnTo>
                  <a:lnTo>
                    <a:pt x="723" y="416"/>
                  </a:lnTo>
                  <a:lnTo>
                    <a:pt x="725" y="408"/>
                  </a:lnTo>
                  <a:lnTo>
                    <a:pt x="728" y="400"/>
                  </a:lnTo>
                  <a:lnTo>
                    <a:pt x="732" y="380"/>
                  </a:lnTo>
                  <a:lnTo>
                    <a:pt x="734" y="360"/>
                  </a:lnTo>
                  <a:lnTo>
                    <a:pt x="736" y="324"/>
                  </a:lnTo>
                  <a:lnTo>
                    <a:pt x="736" y="309"/>
                  </a:lnTo>
                  <a:lnTo>
                    <a:pt x="728" y="304"/>
                  </a:lnTo>
                  <a:lnTo>
                    <a:pt x="722" y="302"/>
                  </a:lnTo>
                  <a:lnTo>
                    <a:pt x="718" y="302"/>
                  </a:lnTo>
                  <a:lnTo>
                    <a:pt x="714" y="303"/>
                  </a:lnTo>
                  <a:lnTo>
                    <a:pt x="711" y="304"/>
                  </a:lnTo>
                  <a:lnTo>
                    <a:pt x="708" y="304"/>
                  </a:lnTo>
                  <a:lnTo>
                    <a:pt x="703" y="302"/>
                  </a:lnTo>
                  <a:lnTo>
                    <a:pt x="697" y="297"/>
                  </a:lnTo>
                  <a:lnTo>
                    <a:pt x="685" y="298"/>
                  </a:lnTo>
                  <a:lnTo>
                    <a:pt x="676" y="300"/>
                  </a:lnTo>
                  <a:lnTo>
                    <a:pt x="666" y="302"/>
                  </a:lnTo>
                  <a:lnTo>
                    <a:pt x="650" y="303"/>
                  </a:lnTo>
                  <a:lnTo>
                    <a:pt x="641" y="302"/>
                  </a:lnTo>
                  <a:lnTo>
                    <a:pt x="634" y="299"/>
                  </a:lnTo>
                  <a:lnTo>
                    <a:pt x="631" y="298"/>
                  </a:lnTo>
                  <a:lnTo>
                    <a:pt x="628" y="295"/>
                  </a:lnTo>
                  <a:lnTo>
                    <a:pt x="626" y="293"/>
                  </a:lnTo>
                  <a:lnTo>
                    <a:pt x="623" y="290"/>
                  </a:lnTo>
                  <a:lnTo>
                    <a:pt x="620" y="282"/>
                  </a:lnTo>
                  <a:lnTo>
                    <a:pt x="619" y="274"/>
                  </a:lnTo>
                  <a:lnTo>
                    <a:pt x="618" y="264"/>
                  </a:lnTo>
                  <a:lnTo>
                    <a:pt x="617" y="253"/>
                  </a:lnTo>
                  <a:lnTo>
                    <a:pt x="616" y="244"/>
                  </a:lnTo>
                  <a:lnTo>
                    <a:pt x="613" y="236"/>
                  </a:lnTo>
                  <a:lnTo>
                    <a:pt x="610" y="227"/>
                  </a:lnTo>
                  <a:lnTo>
                    <a:pt x="607" y="219"/>
                  </a:lnTo>
                  <a:lnTo>
                    <a:pt x="604" y="211"/>
                  </a:lnTo>
                  <a:lnTo>
                    <a:pt x="600" y="203"/>
                  </a:lnTo>
                  <a:lnTo>
                    <a:pt x="598" y="195"/>
                  </a:lnTo>
                  <a:lnTo>
                    <a:pt x="597" y="186"/>
                  </a:lnTo>
                  <a:lnTo>
                    <a:pt x="598" y="181"/>
                  </a:lnTo>
                  <a:lnTo>
                    <a:pt x="600" y="177"/>
                  </a:lnTo>
                  <a:lnTo>
                    <a:pt x="604" y="171"/>
                  </a:lnTo>
                  <a:lnTo>
                    <a:pt x="607" y="167"/>
                  </a:lnTo>
                  <a:lnTo>
                    <a:pt x="610" y="162"/>
                  </a:lnTo>
                  <a:lnTo>
                    <a:pt x="613" y="157"/>
                  </a:lnTo>
                  <a:lnTo>
                    <a:pt x="616" y="153"/>
                  </a:lnTo>
                  <a:lnTo>
                    <a:pt x="617" y="148"/>
                  </a:lnTo>
                  <a:lnTo>
                    <a:pt x="616" y="136"/>
                  </a:lnTo>
                  <a:lnTo>
                    <a:pt x="612" y="120"/>
                  </a:lnTo>
                  <a:lnTo>
                    <a:pt x="611" y="109"/>
                  </a:lnTo>
                  <a:lnTo>
                    <a:pt x="611" y="100"/>
                  </a:lnTo>
                  <a:lnTo>
                    <a:pt x="613" y="90"/>
                  </a:lnTo>
                  <a:lnTo>
                    <a:pt x="617" y="81"/>
                  </a:lnTo>
                  <a:lnTo>
                    <a:pt x="594" y="77"/>
                  </a:lnTo>
                  <a:lnTo>
                    <a:pt x="544" y="70"/>
                  </a:lnTo>
                  <a:lnTo>
                    <a:pt x="517" y="67"/>
                  </a:lnTo>
                  <a:lnTo>
                    <a:pt x="494" y="66"/>
                  </a:lnTo>
                  <a:lnTo>
                    <a:pt x="484" y="65"/>
                  </a:lnTo>
                  <a:lnTo>
                    <a:pt x="477" y="66"/>
                  </a:lnTo>
                  <a:lnTo>
                    <a:pt x="473" y="67"/>
                  </a:lnTo>
                  <a:lnTo>
                    <a:pt x="471" y="69"/>
                  </a:lnTo>
                  <a:lnTo>
                    <a:pt x="471" y="73"/>
                  </a:lnTo>
                  <a:lnTo>
                    <a:pt x="471" y="81"/>
                  </a:lnTo>
                  <a:lnTo>
                    <a:pt x="470" y="86"/>
                  </a:lnTo>
                  <a:lnTo>
                    <a:pt x="469" y="91"/>
                  </a:lnTo>
                  <a:lnTo>
                    <a:pt x="466" y="96"/>
                  </a:lnTo>
                  <a:lnTo>
                    <a:pt x="463" y="101"/>
                  </a:lnTo>
                  <a:lnTo>
                    <a:pt x="460" y="107"/>
                  </a:lnTo>
                  <a:lnTo>
                    <a:pt x="454" y="112"/>
                  </a:lnTo>
                  <a:lnTo>
                    <a:pt x="448" y="117"/>
                  </a:lnTo>
                  <a:lnTo>
                    <a:pt x="440" y="122"/>
                  </a:lnTo>
                  <a:lnTo>
                    <a:pt x="430" y="125"/>
                  </a:lnTo>
                  <a:lnTo>
                    <a:pt x="419" y="128"/>
                  </a:lnTo>
                  <a:lnTo>
                    <a:pt x="406" y="130"/>
                  </a:lnTo>
                  <a:lnTo>
                    <a:pt x="392" y="130"/>
                  </a:lnTo>
                  <a:lnTo>
                    <a:pt x="385" y="129"/>
                  </a:lnTo>
                  <a:lnTo>
                    <a:pt x="378" y="127"/>
                  </a:lnTo>
                  <a:lnTo>
                    <a:pt x="372" y="122"/>
                  </a:lnTo>
                  <a:lnTo>
                    <a:pt x="364" y="115"/>
                  </a:lnTo>
                  <a:lnTo>
                    <a:pt x="358" y="108"/>
                  </a:lnTo>
                  <a:lnTo>
                    <a:pt x="351" y="100"/>
                  </a:lnTo>
                  <a:lnTo>
                    <a:pt x="344" y="91"/>
                  </a:lnTo>
                  <a:lnTo>
                    <a:pt x="339" y="82"/>
                  </a:lnTo>
                  <a:lnTo>
                    <a:pt x="333" y="72"/>
                  </a:lnTo>
                  <a:lnTo>
                    <a:pt x="328" y="60"/>
                  </a:lnTo>
                  <a:lnTo>
                    <a:pt x="324" y="50"/>
                  </a:lnTo>
                  <a:lnTo>
                    <a:pt x="319" y="39"/>
                  </a:lnTo>
                  <a:lnTo>
                    <a:pt x="316" y="29"/>
                  </a:lnTo>
                  <a:lnTo>
                    <a:pt x="314" y="19"/>
                  </a:lnTo>
                  <a:lnTo>
                    <a:pt x="312" y="10"/>
                  </a:lnTo>
                  <a:lnTo>
                    <a:pt x="312" y="0"/>
                  </a:lnTo>
                  <a:lnTo>
                    <a:pt x="26" y="0"/>
                  </a:lnTo>
                  <a:lnTo>
                    <a:pt x="26" y="5"/>
                  </a:lnTo>
                  <a:lnTo>
                    <a:pt x="28" y="10"/>
                  </a:lnTo>
                  <a:lnTo>
                    <a:pt x="30" y="15"/>
                  </a:lnTo>
                  <a:lnTo>
                    <a:pt x="34" y="19"/>
                  </a:lnTo>
                  <a:lnTo>
                    <a:pt x="38" y="22"/>
                  </a:lnTo>
                  <a:lnTo>
                    <a:pt x="42" y="26"/>
                  </a:lnTo>
                  <a:lnTo>
                    <a:pt x="47" y="29"/>
                  </a:lnTo>
                  <a:lnTo>
                    <a:pt x="52" y="31"/>
                  </a:lnTo>
                  <a:lnTo>
                    <a:pt x="58" y="47"/>
                  </a:lnTo>
                  <a:lnTo>
                    <a:pt x="67" y="61"/>
                  </a:lnTo>
                  <a:lnTo>
                    <a:pt x="75" y="75"/>
                  </a:lnTo>
                  <a:lnTo>
                    <a:pt x="84" y="89"/>
                  </a:lnTo>
                  <a:lnTo>
                    <a:pt x="92" y="104"/>
                  </a:lnTo>
                  <a:lnTo>
                    <a:pt x="98" y="121"/>
                  </a:lnTo>
                  <a:lnTo>
                    <a:pt x="102" y="130"/>
                  </a:lnTo>
                  <a:lnTo>
                    <a:pt x="104" y="139"/>
                  </a:lnTo>
                  <a:lnTo>
                    <a:pt x="105" y="150"/>
                  </a:lnTo>
                  <a:lnTo>
                    <a:pt x="105" y="161"/>
                  </a:lnTo>
                  <a:lnTo>
                    <a:pt x="103" y="171"/>
                  </a:lnTo>
                  <a:lnTo>
                    <a:pt x="98" y="183"/>
                  </a:lnTo>
                  <a:lnTo>
                    <a:pt x="96" y="190"/>
                  </a:lnTo>
                  <a:lnTo>
                    <a:pt x="94" y="196"/>
                  </a:lnTo>
                  <a:lnTo>
                    <a:pt x="93" y="203"/>
                  </a:lnTo>
                  <a:lnTo>
                    <a:pt x="92" y="210"/>
                  </a:lnTo>
                  <a:lnTo>
                    <a:pt x="93" y="217"/>
                  </a:lnTo>
                  <a:lnTo>
                    <a:pt x="94" y="223"/>
                  </a:lnTo>
                  <a:lnTo>
                    <a:pt x="96" y="229"/>
                  </a:lnTo>
                  <a:lnTo>
                    <a:pt x="98" y="236"/>
                  </a:lnTo>
                  <a:lnTo>
                    <a:pt x="105" y="248"/>
                  </a:lnTo>
                  <a:lnTo>
                    <a:pt x="112" y="260"/>
                  </a:lnTo>
                  <a:lnTo>
                    <a:pt x="119" y="272"/>
                  </a:lnTo>
                  <a:lnTo>
                    <a:pt x="126" y="285"/>
                  </a:lnTo>
                  <a:lnTo>
                    <a:pt x="128" y="293"/>
                  </a:lnTo>
                  <a:lnTo>
                    <a:pt x="130" y="300"/>
                  </a:lnTo>
                  <a:lnTo>
                    <a:pt x="131" y="307"/>
                  </a:lnTo>
                  <a:lnTo>
                    <a:pt x="133" y="315"/>
                  </a:lnTo>
                  <a:lnTo>
                    <a:pt x="131" y="326"/>
                  </a:lnTo>
                  <a:lnTo>
                    <a:pt x="129" y="338"/>
                  </a:lnTo>
                  <a:lnTo>
                    <a:pt x="127" y="352"/>
                  </a:lnTo>
                  <a:lnTo>
                    <a:pt x="123" y="364"/>
                  </a:lnTo>
                  <a:lnTo>
                    <a:pt x="118" y="377"/>
                  </a:lnTo>
                  <a:lnTo>
                    <a:pt x="113" y="389"/>
                  </a:lnTo>
                  <a:lnTo>
                    <a:pt x="106" y="403"/>
                  </a:lnTo>
                  <a:lnTo>
                    <a:pt x="100" y="414"/>
                  </a:lnTo>
                  <a:lnTo>
                    <a:pt x="92" y="426"/>
                  </a:lnTo>
                  <a:lnTo>
                    <a:pt x="84" y="436"/>
                  </a:lnTo>
                  <a:lnTo>
                    <a:pt x="77" y="446"/>
                  </a:lnTo>
                  <a:lnTo>
                    <a:pt x="68" y="457"/>
                  </a:lnTo>
                  <a:lnTo>
                    <a:pt x="59" y="465"/>
                  </a:lnTo>
                  <a:lnTo>
                    <a:pt x="50" y="471"/>
                  </a:lnTo>
                  <a:lnTo>
                    <a:pt x="41" y="477"/>
                  </a:lnTo>
                  <a:lnTo>
                    <a:pt x="33" y="481"/>
                  </a:lnTo>
                  <a:lnTo>
                    <a:pt x="33" y="586"/>
                  </a:lnTo>
                  <a:lnTo>
                    <a:pt x="28" y="588"/>
                  </a:lnTo>
                  <a:lnTo>
                    <a:pt x="25" y="591"/>
                  </a:lnTo>
                  <a:lnTo>
                    <a:pt x="23" y="595"/>
                  </a:lnTo>
                  <a:lnTo>
                    <a:pt x="19" y="600"/>
                  </a:lnTo>
                  <a:lnTo>
                    <a:pt x="15" y="612"/>
                  </a:lnTo>
                  <a:lnTo>
                    <a:pt x="11" y="627"/>
                  </a:lnTo>
                  <a:lnTo>
                    <a:pt x="4" y="659"/>
                  </a:lnTo>
                  <a:lnTo>
                    <a:pt x="0" y="691"/>
                  </a:lnTo>
                </a:path>
              </a:pathLst>
            </a:custGeom>
            <a:grpFill/>
            <a:ln w="9525" cmpd="sng">
              <a:noFill/>
              <a:prstDash val="solid"/>
              <a:round/>
              <a:headEnd/>
              <a:tailEnd/>
            </a:ln>
          </p:spPr>
          <p:txBody>
            <a:bodyPr/>
            <a:lstStyle/>
            <a:p>
              <a:endParaRPr lang="en-US" sz="2178"/>
            </a:p>
          </p:txBody>
        </p:sp>
        <p:sp>
          <p:nvSpPr>
            <p:cNvPr id="279" name="Freeform 381">
              <a:extLst>
                <a:ext uri="{FF2B5EF4-FFF2-40B4-BE49-F238E27FC236}">
                  <a16:creationId xmlns:a16="http://schemas.microsoft.com/office/drawing/2014/main" id="{09699C68-31F4-486C-A4F5-248D7011FF13}"/>
                </a:ext>
              </a:extLst>
            </p:cNvPr>
            <p:cNvSpPr>
              <a:spLocks/>
            </p:cNvSpPr>
            <p:nvPr>
              <p:custDataLst>
                <p:tags r:id="rId270"/>
              </p:custDataLst>
            </p:nvPr>
          </p:nvSpPr>
          <p:spPr bwMode="auto">
            <a:xfrm>
              <a:off x="4308475" y="3824288"/>
              <a:ext cx="15875" cy="60325"/>
            </a:xfrm>
            <a:custGeom>
              <a:avLst/>
              <a:gdLst>
                <a:gd name="T0" fmla="*/ 0 w 39"/>
                <a:gd name="T1" fmla="*/ 31 h 31"/>
                <a:gd name="T2" fmla="*/ 12 w 39"/>
                <a:gd name="T3" fmla="*/ 28 h 31"/>
                <a:gd name="T4" fmla="*/ 22 w 39"/>
                <a:gd name="T5" fmla="*/ 28 h 31"/>
                <a:gd name="T6" fmla="*/ 26 w 39"/>
                <a:gd name="T7" fmla="*/ 28 h 31"/>
                <a:gd name="T8" fmla="*/ 30 w 39"/>
                <a:gd name="T9" fmla="*/ 28 h 31"/>
                <a:gd name="T10" fmla="*/ 35 w 39"/>
                <a:gd name="T11" fmla="*/ 27 h 31"/>
                <a:gd name="T12" fmla="*/ 39 w 39"/>
                <a:gd name="T13" fmla="*/ 25 h 31"/>
                <a:gd name="T14" fmla="*/ 39 w 39"/>
                <a:gd name="T15" fmla="*/ 0 h 31"/>
                <a:gd name="T16" fmla="*/ 26 w 39"/>
                <a:gd name="T17" fmla="*/ 0 h 31"/>
                <a:gd name="T18" fmla="*/ 17 w 39"/>
                <a:gd name="T19" fmla="*/ 0 h 31"/>
                <a:gd name="T20" fmla="*/ 8 w 39"/>
                <a:gd name="T21" fmla="*/ 0 h 31"/>
                <a:gd name="T22" fmla="*/ 0 w 39"/>
                <a:gd name="T23" fmla="*/ 0 h 31"/>
                <a:gd name="T24" fmla="*/ 0 w 39"/>
                <a:gd name="T25" fmla="*/ 3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9" h="31">
                  <a:moveTo>
                    <a:pt x="0" y="31"/>
                  </a:moveTo>
                  <a:lnTo>
                    <a:pt x="12" y="28"/>
                  </a:lnTo>
                  <a:lnTo>
                    <a:pt x="22" y="28"/>
                  </a:lnTo>
                  <a:lnTo>
                    <a:pt x="26" y="28"/>
                  </a:lnTo>
                  <a:lnTo>
                    <a:pt x="30" y="28"/>
                  </a:lnTo>
                  <a:lnTo>
                    <a:pt x="35" y="27"/>
                  </a:lnTo>
                  <a:lnTo>
                    <a:pt x="39" y="25"/>
                  </a:lnTo>
                  <a:lnTo>
                    <a:pt x="39" y="0"/>
                  </a:lnTo>
                  <a:lnTo>
                    <a:pt x="26" y="0"/>
                  </a:lnTo>
                  <a:lnTo>
                    <a:pt x="17" y="0"/>
                  </a:lnTo>
                  <a:lnTo>
                    <a:pt x="8" y="0"/>
                  </a:lnTo>
                  <a:lnTo>
                    <a:pt x="0" y="0"/>
                  </a:lnTo>
                  <a:lnTo>
                    <a:pt x="0" y="31"/>
                  </a:lnTo>
                </a:path>
              </a:pathLst>
            </a:custGeom>
            <a:grpFill/>
            <a:ln w="9525" cmpd="sng">
              <a:noFill/>
              <a:prstDash val="solid"/>
              <a:round/>
              <a:headEnd/>
              <a:tailEnd/>
            </a:ln>
          </p:spPr>
          <p:txBody>
            <a:bodyPr/>
            <a:lstStyle/>
            <a:p>
              <a:endParaRPr lang="en-US" sz="2178"/>
            </a:p>
          </p:txBody>
        </p:sp>
        <p:sp>
          <p:nvSpPr>
            <p:cNvPr id="280" name="Freeform 382">
              <a:extLst>
                <a:ext uri="{FF2B5EF4-FFF2-40B4-BE49-F238E27FC236}">
                  <a16:creationId xmlns:a16="http://schemas.microsoft.com/office/drawing/2014/main" id="{A477892D-4187-4E01-BA60-1119EF947AC5}"/>
                </a:ext>
              </a:extLst>
            </p:cNvPr>
            <p:cNvSpPr>
              <a:spLocks/>
            </p:cNvSpPr>
            <p:nvPr>
              <p:custDataLst>
                <p:tags r:id="rId271"/>
              </p:custDataLst>
            </p:nvPr>
          </p:nvSpPr>
          <p:spPr bwMode="auto">
            <a:xfrm>
              <a:off x="4410075" y="4367213"/>
              <a:ext cx="396875" cy="398462"/>
            </a:xfrm>
            <a:custGeom>
              <a:avLst/>
              <a:gdLst>
                <a:gd name="T0" fmla="*/ 899 w 903"/>
                <a:gd name="T1" fmla="*/ 291 h 759"/>
                <a:gd name="T2" fmla="*/ 863 w 903"/>
                <a:gd name="T3" fmla="*/ 388 h 759"/>
                <a:gd name="T4" fmla="*/ 832 w 903"/>
                <a:gd name="T5" fmla="*/ 414 h 759"/>
                <a:gd name="T6" fmla="*/ 761 w 903"/>
                <a:gd name="T7" fmla="*/ 507 h 759"/>
                <a:gd name="T8" fmla="*/ 720 w 903"/>
                <a:gd name="T9" fmla="*/ 561 h 759"/>
                <a:gd name="T10" fmla="*/ 647 w 903"/>
                <a:gd name="T11" fmla="*/ 613 h 759"/>
                <a:gd name="T12" fmla="*/ 583 w 903"/>
                <a:gd name="T13" fmla="*/ 666 h 759"/>
                <a:gd name="T14" fmla="*/ 557 w 903"/>
                <a:gd name="T15" fmla="*/ 698 h 759"/>
                <a:gd name="T16" fmla="*/ 520 w 903"/>
                <a:gd name="T17" fmla="*/ 705 h 759"/>
                <a:gd name="T18" fmla="*/ 496 w 903"/>
                <a:gd name="T19" fmla="*/ 710 h 759"/>
                <a:gd name="T20" fmla="*/ 485 w 903"/>
                <a:gd name="T21" fmla="*/ 727 h 759"/>
                <a:gd name="T22" fmla="*/ 372 w 903"/>
                <a:gd name="T23" fmla="*/ 727 h 759"/>
                <a:gd name="T24" fmla="*/ 339 w 903"/>
                <a:gd name="T25" fmla="*/ 732 h 759"/>
                <a:gd name="T26" fmla="*/ 316 w 903"/>
                <a:gd name="T27" fmla="*/ 732 h 759"/>
                <a:gd name="T28" fmla="*/ 286 w 903"/>
                <a:gd name="T29" fmla="*/ 727 h 759"/>
                <a:gd name="T30" fmla="*/ 263 w 903"/>
                <a:gd name="T31" fmla="*/ 737 h 759"/>
                <a:gd name="T32" fmla="*/ 146 w 903"/>
                <a:gd name="T33" fmla="*/ 759 h 759"/>
                <a:gd name="T34" fmla="*/ 116 w 903"/>
                <a:gd name="T35" fmla="*/ 753 h 759"/>
                <a:gd name="T36" fmla="*/ 90 w 903"/>
                <a:gd name="T37" fmla="*/ 739 h 759"/>
                <a:gd name="T38" fmla="*/ 76 w 903"/>
                <a:gd name="T39" fmla="*/ 719 h 759"/>
                <a:gd name="T40" fmla="*/ 79 w 903"/>
                <a:gd name="T41" fmla="*/ 697 h 759"/>
                <a:gd name="T42" fmla="*/ 75 w 903"/>
                <a:gd name="T43" fmla="*/ 628 h 759"/>
                <a:gd name="T44" fmla="*/ 79 w 903"/>
                <a:gd name="T45" fmla="*/ 608 h 759"/>
                <a:gd name="T46" fmla="*/ 68 w 903"/>
                <a:gd name="T47" fmla="*/ 572 h 759"/>
                <a:gd name="T48" fmla="*/ 22 w 903"/>
                <a:gd name="T49" fmla="*/ 516 h 759"/>
                <a:gd name="T50" fmla="*/ 12 w 903"/>
                <a:gd name="T51" fmla="*/ 484 h 759"/>
                <a:gd name="T52" fmla="*/ 10 w 903"/>
                <a:gd name="T53" fmla="*/ 439 h 759"/>
                <a:gd name="T54" fmla="*/ 0 w 903"/>
                <a:gd name="T55" fmla="*/ 377 h 759"/>
                <a:gd name="T56" fmla="*/ 39 w 903"/>
                <a:gd name="T57" fmla="*/ 377 h 759"/>
                <a:gd name="T58" fmla="*/ 57 w 903"/>
                <a:gd name="T59" fmla="*/ 396 h 759"/>
                <a:gd name="T60" fmla="*/ 94 w 903"/>
                <a:gd name="T61" fmla="*/ 410 h 759"/>
                <a:gd name="T62" fmla="*/ 135 w 903"/>
                <a:gd name="T63" fmla="*/ 411 h 759"/>
                <a:gd name="T64" fmla="*/ 160 w 903"/>
                <a:gd name="T65" fmla="*/ 400 h 759"/>
                <a:gd name="T66" fmla="*/ 182 w 903"/>
                <a:gd name="T67" fmla="*/ 372 h 759"/>
                <a:gd name="T68" fmla="*/ 197 w 903"/>
                <a:gd name="T69" fmla="*/ 229 h 759"/>
                <a:gd name="T70" fmla="*/ 204 w 903"/>
                <a:gd name="T71" fmla="*/ 184 h 759"/>
                <a:gd name="T72" fmla="*/ 210 w 903"/>
                <a:gd name="T73" fmla="*/ 168 h 759"/>
                <a:gd name="T74" fmla="*/ 239 w 903"/>
                <a:gd name="T75" fmla="*/ 178 h 759"/>
                <a:gd name="T76" fmla="*/ 245 w 903"/>
                <a:gd name="T77" fmla="*/ 238 h 759"/>
                <a:gd name="T78" fmla="*/ 247 w 903"/>
                <a:gd name="T79" fmla="*/ 274 h 759"/>
                <a:gd name="T80" fmla="*/ 256 w 903"/>
                <a:gd name="T81" fmla="*/ 287 h 759"/>
                <a:gd name="T82" fmla="*/ 287 w 903"/>
                <a:gd name="T83" fmla="*/ 295 h 759"/>
                <a:gd name="T84" fmla="*/ 312 w 903"/>
                <a:gd name="T85" fmla="*/ 293 h 759"/>
                <a:gd name="T86" fmla="*/ 333 w 903"/>
                <a:gd name="T87" fmla="*/ 272 h 759"/>
                <a:gd name="T88" fmla="*/ 350 w 903"/>
                <a:gd name="T89" fmla="*/ 234 h 759"/>
                <a:gd name="T90" fmla="*/ 368 w 903"/>
                <a:gd name="T91" fmla="*/ 201 h 759"/>
                <a:gd name="T92" fmla="*/ 387 w 903"/>
                <a:gd name="T93" fmla="*/ 191 h 759"/>
                <a:gd name="T94" fmla="*/ 414 w 903"/>
                <a:gd name="T95" fmla="*/ 193 h 759"/>
                <a:gd name="T96" fmla="*/ 451 w 903"/>
                <a:gd name="T97" fmla="*/ 208 h 759"/>
                <a:gd name="T98" fmla="*/ 478 w 903"/>
                <a:gd name="T99" fmla="*/ 216 h 759"/>
                <a:gd name="T100" fmla="*/ 512 w 903"/>
                <a:gd name="T101" fmla="*/ 213 h 759"/>
                <a:gd name="T102" fmla="*/ 531 w 903"/>
                <a:gd name="T103" fmla="*/ 200 h 759"/>
                <a:gd name="T104" fmla="*/ 564 w 903"/>
                <a:gd name="T105" fmla="*/ 127 h 759"/>
                <a:gd name="T106" fmla="*/ 620 w 903"/>
                <a:gd name="T107" fmla="*/ 80 h 759"/>
                <a:gd name="T108" fmla="*/ 732 w 903"/>
                <a:gd name="T109" fmla="*/ 11 h 759"/>
                <a:gd name="T110" fmla="*/ 806 w 903"/>
                <a:gd name="T111" fmla="*/ 3 h 759"/>
                <a:gd name="T112" fmla="*/ 830 w 903"/>
                <a:gd name="T113" fmla="*/ 6 h 759"/>
                <a:gd name="T114" fmla="*/ 854 w 903"/>
                <a:gd name="T115" fmla="*/ 35 h 759"/>
                <a:gd name="T116" fmla="*/ 873 w 903"/>
                <a:gd name="T117" fmla="*/ 71 h 759"/>
                <a:gd name="T118" fmla="*/ 883 w 903"/>
                <a:gd name="T119" fmla="*/ 107 h 759"/>
                <a:gd name="T120" fmla="*/ 868 w 903"/>
                <a:gd name="T121" fmla="*/ 207 h 759"/>
                <a:gd name="T122" fmla="*/ 830 w 903"/>
                <a:gd name="T123" fmla="*/ 204 h 759"/>
                <a:gd name="T124" fmla="*/ 826 w 903"/>
                <a:gd name="T125" fmla="*/ 281 h 7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903" h="759">
                  <a:moveTo>
                    <a:pt x="870" y="296"/>
                  </a:moveTo>
                  <a:lnTo>
                    <a:pt x="875" y="295"/>
                  </a:lnTo>
                  <a:lnTo>
                    <a:pt x="886" y="293"/>
                  </a:lnTo>
                  <a:lnTo>
                    <a:pt x="899" y="291"/>
                  </a:lnTo>
                  <a:lnTo>
                    <a:pt x="903" y="290"/>
                  </a:lnTo>
                  <a:lnTo>
                    <a:pt x="863" y="364"/>
                  </a:lnTo>
                  <a:lnTo>
                    <a:pt x="863" y="376"/>
                  </a:lnTo>
                  <a:lnTo>
                    <a:pt x="863" y="388"/>
                  </a:lnTo>
                  <a:lnTo>
                    <a:pt x="857" y="392"/>
                  </a:lnTo>
                  <a:lnTo>
                    <a:pt x="849" y="397"/>
                  </a:lnTo>
                  <a:lnTo>
                    <a:pt x="840" y="405"/>
                  </a:lnTo>
                  <a:lnTo>
                    <a:pt x="832" y="414"/>
                  </a:lnTo>
                  <a:lnTo>
                    <a:pt x="813" y="436"/>
                  </a:lnTo>
                  <a:lnTo>
                    <a:pt x="794" y="460"/>
                  </a:lnTo>
                  <a:lnTo>
                    <a:pt x="776" y="485"/>
                  </a:lnTo>
                  <a:lnTo>
                    <a:pt x="761" y="507"/>
                  </a:lnTo>
                  <a:lnTo>
                    <a:pt x="749" y="525"/>
                  </a:lnTo>
                  <a:lnTo>
                    <a:pt x="744" y="537"/>
                  </a:lnTo>
                  <a:lnTo>
                    <a:pt x="732" y="550"/>
                  </a:lnTo>
                  <a:lnTo>
                    <a:pt x="720" y="561"/>
                  </a:lnTo>
                  <a:lnTo>
                    <a:pt x="706" y="571"/>
                  </a:lnTo>
                  <a:lnTo>
                    <a:pt x="694" y="581"/>
                  </a:lnTo>
                  <a:lnTo>
                    <a:pt x="670" y="598"/>
                  </a:lnTo>
                  <a:lnTo>
                    <a:pt x="647" y="613"/>
                  </a:lnTo>
                  <a:lnTo>
                    <a:pt x="624" y="628"/>
                  </a:lnTo>
                  <a:lnTo>
                    <a:pt x="603" y="646"/>
                  </a:lnTo>
                  <a:lnTo>
                    <a:pt x="592" y="655"/>
                  </a:lnTo>
                  <a:lnTo>
                    <a:pt x="583" y="666"/>
                  </a:lnTo>
                  <a:lnTo>
                    <a:pt x="574" y="677"/>
                  </a:lnTo>
                  <a:lnTo>
                    <a:pt x="565" y="690"/>
                  </a:lnTo>
                  <a:lnTo>
                    <a:pt x="561" y="694"/>
                  </a:lnTo>
                  <a:lnTo>
                    <a:pt x="557" y="698"/>
                  </a:lnTo>
                  <a:lnTo>
                    <a:pt x="553" y="700"/>
                  </a:lnTo>
                  <a:lnTo>
                    <a:pt x="546" y="702"/>
                  </a:lnTo>
                  <a:lnTo>
                    <a:pt x="534" y="704"/>
                  </a:lnTo>
                  <a:lnTo>
                    <a:pt x="520" y="705"/>
                  </a:lnTo>
                  <a:lnTo>
                    <a:pt x="513" y="705"/>
                  </a:lnTo>
                  <a:lnTo>
                    <a:pt x="507" y="706"/>
                  </a:lnTo>
                  <a:lnTo>
                    <a:pt x="501" y="708"/>
                  </a:lnTo>
                  <a:lnTo>
                    <a:pt x="496" y="710"/>
                  </a:lnTo>
                  <a:lnTo>
                    <a:pt x="491" y="713"/>
                  </a:lnTo>
                  <a:lnTo>
                    <a:pt x="488" y="716"/>
                  </a:lnTo>
                  <a:lnTo>
                    <a:pt x="486" y="721"/>
                  </a:lnTo>
                  <a:lnTo>
                    <a:pt x="485" y="727"/>
                  </a:lnTo>
                  <a:lnTo>
                    <a:pt x="444" y="727"/>
                  </a:lnTo>
                  <a:lnTo>
                    <a:pt x="415" y="727"/>
                  </a:lnTo>
                  <a:lnTo>
                    <a:pt x="395" y="727"/>
                  </a:lnTo>
                  <a:lnTo>
                    <a:pt x="372" y="727"/>
                  </a:lnTo>
                  <a:lnTo>
                    <a:pt x="359" y="727"/>
                  </a:lnTo>
                  <a:lnTo>
                    <a:pt x="348" y="729"/>
                  </a:lnTo>
                  <a:lnTo>
                    <a:pt x="344" y="730"/>
                  </a:lnTo>
                  <a:lnTo>
                    <a:pt x="339" y="732"/>
                  </a:lnTo>
                  <a:lnTo>
                    <a:pt x="332" y="735"/>
                  </a:lnTo>
                  <a:lnTo>
                    <a:pt x="325" y="739"/>
                  </a:lnTo>
                  <a:lnTo>
                    <a:pt x="320" y="735"/>
                  </a:lnTo>
                  <a:lnTo>
                    <a:pt x="316" y="732"/>
                  </a:lnTo>
                  <a:lnTo>
                    <a:pt x="310" y="730"/>
                  </a:lnTo>
                  <a:lnTo>
                    <a:pt x="306" y="729"/>
                  </a:lnTo>
                  <a:lnTo>
                    <a:pt x="296" y="727"/>
                  </a:lnTo>
                  <a:lnTo>
                    <a:pt x="286" y="727"/>
                  </a:lnTo>
                  <a:lnTo>
                    <a:pt x="283" y="730"/>
                  </a:lnTo>
                  <a:lnTo>
                    <a:pt x="278" y="732"/>
                  </a:lnTo>
                  <a:lnTo>
                    <a:pt x="272" y="735"/>
                  </a:lnTo>
                  <a:lnTo>
                    <a:pt x="263" y="737"/>
                  </a:lnTo>
                  <a:lnTo>
                    <a:pt x="242" y="742"/>
                  </a:lnTo>
                  <a:lnTo>
                    <a:pt x="218" y="747"/>
                  </a:lnTo>
                  <a:lnTo>
                    <a:pt x="173" y="756"/>
                  </a:lnTo>
                  <a:lnTo>
                    <a:pt x="146" y="759"/>
                  </a:lnTo>
                  <a:lnTo>
                    <a:pt x="139" y="758"/>
                  </a:lnTo>
                  <a:lnTo>
                    <a:pt x="131" y="757"/>
                  </a:lnTo>
                  <a:lnTo>
                    <a:pt x="123" y="756"/>
                  </a:lnTo>
                  <a:lnTo>
                    <a:pt x="116" y="753"/>
                  </a:lnTo>
                  <a:lnTo>
                    <a:pt x="109" y="750"/>
                  </a:lnTo>
                  <a:lnTo>
                    <a:pt x="103" y="746"/>
                  </a:lnTo>
                  <a:lnTo>
                    <a:pt x="96" y="743"/>
                  </a:lnTo>
                  <a:lnTo>
                    <a:pt x="90" y="739"/>
                  </a:lnTo>
                  <a:lnTo>
                    <a:pt x="85" y="734"/>
                  </a:lnTo>
                  <a:lnTo>
                    <a:pt x="82" y="730"/>
                  </a:lnTo>
                  <a:lnTo>
                    <a:pt x="78" y="725"/>
                  </a:lnTo>
                  <a:lnTo>
                    <a:pt x="76" y="719"/>
                  </a:lnTo>
                  <a:lnTo>
                    <a:pt x="75" y="714"/>
                  </a:lnTo>
                  <a:lnTo>
                    <a:pt x="75" y="708"/>
                  </a:lnTo>
                  <a:lnTo>
                    <a:pt x="76" y="703"/>
                  </a:lnTo>
                  <a:lnTo>
                    <a:pt x="79" y="697"/>
                  </a:lnTo>
                  <a:lnTo>
                    <a:pt x="60" y="648"/>
                  </a:lnTo>
                  <a:lnTo>
                    <a:pt x="65" y="639"/>
                  </a:lnTo>
                  <a:lnTo>
                    <a:pt x="72" y="632"/>
                  </a:lnTo>
                  <a:lnTo>
                    <a:pt x="75" y="628"/>
                  </a:lnTo>
                  <a:lnTo>
                    <a:pt x="77" y="625"/>
                  </a:lnTo>
                  <a:lnTo>
                    <a:pt x="79" y="621"/>
                  </a:lnTo>
                  <a:lnTo>
                    <a:pt x="79" y="616"/>
                  </a:lnTo>
                  <a:lnTo>
                    <a:pt x="79" y="608"/>
                  </a:lnTo>
                  <a:lnTo>
                    <a:pt x="78" y="600"/>
                  </a:lnTo>
                  <a:lnTo>
                    <a:pt x="76" y="592"/>
                  </a:lnTo>
                  <a:lnTo>
                    <a:pt x="74" y="584"/>
                  </a:lnTo>
                  <a:lnTo>
                    <a:pt x="68" y="572"/>
                  </a:lnTo>
                  <a:lnTo>
                    <a:pt x="61" y="561"/>
                  </a:lnTo>
                  <a:lnTo>
                    <a:pt x="43" y="542"/>
                  </a:lnTo>
                  <a:lnTo>
                    <a:pt x="27" y="524"/>
                  </a:lnTo>
                  <a:lnTo>
                    <a:pt x="22" y="516"/>
                  </a:lnTo>
                  <a:lnTo>
                    <a:pt x="18" y="509"/>
                  </a:lnTo>
                  <a:lnTo>
                    <a:pt x="16" y="502"/>
                  </a:lnTo>
                  <a:lnTo>
                    <a:pt x="14" y="496"/>
                  </a:lnTo>
                  <a:lnTo>
                    <a:pt x="12" y="484"/>
                  </a:lnTo>
                  <a:lnTo>
                    <a:pt x="11" y="472"/>
                  </a:lnTo>
                  <a:lnTo>
                    <a:pt x="11" y="461"/>
                  </a:lnTo>
                  <a:lnTo>
                    <a:pt x="11" y="450"/>
                  </a:lnTo>
                  <a:lnTo>
                    <a:pt x="10" y="439"/>
                  </a:lnTo>
                  <a:lnTo>
                    <a:pt x="7" y="426"/>
                  </a:lnTo>
                  <a:lnTo>
                    <a:pt x="6" y="412"/>
                  </a:lnTo>
                  <a:lnTo>
                    <a:pt x="4" y="395"/>
                  </a:lnTo>
                  <a:lnTo>
                    <a:pt x="0" y="377"/>
                  </a:lnTo>
                  <a:lnTo>
                    <a:pt x="0" y="364"/>
                  </a:lnTo>
                  <a:lnTo>
                    <a:pt x="33" y="364"/>
                  </a:lnTo>
                  <a:lnTo>
                    <a:pt x="36" y="371"/>
                  </a:lnTo>
                  <a:lnTo>
                    <a:pt x="39" y="377"/>
                  </a:lnTo>
                  <a:lnTo>
                    <a:pt x="43" y="382"/>
                  </a:lnTo>
                  <a:lnTo>
                    <a:pt x="48" y="387"/>
                  </a:lnTo>
                  <a:lnTo>
                    <a:pt x="52" y="392"/>
                  </a:lnTo>
                  <a:lnTo>
                    <a:pt x="57" y="396"/>
                  </a:lnTo>
                  <a:lnTo>
                    <a:pt x="63" y="399"/>
                  </a:lnTo>
                  <a:lnTo>
                    <a:pt x="68" y="402"/>
                  </a:lnTo>
                  <a:lnTo>
                    <a:pt x="81" y="407"/>
                  </a:lnTo>
                  <a:lnTo>
                    <a:pt x="94" y="410"/>
                  </a:lnTo>
                  <a:lnTo>
                    <a:pt x="107" y="412"/>
                  </a:lnTo>
                  <a:lnTo>
                    <a:pt x="119" y="413"/>
                  </a:lnTo>
                  <a:lnTo>
                    <a:pt x="128" y="412"/>
                  </a:lnTo>
                  <a:lnTo>
                    <a:pt x="135" y="411"/>
                  </a:lnTo>
                  <a:lnTo>
                    <a:pt x="142" y="409"/>
                  </a:lnTo>
                  <a:lnTo>
                    <a:pt x="149" y="407"/>
                  </a:lnTo>
                  <a:lnTo>
                    <a:pt x="154" y="404"/>
                  </a:lnTo>
                  <a:lnTo>
                    <a:pt x="160" y="400"/>
                  </a:lnTo>
                  <a:lnTo>
                    <a:pt x="164" y="396"/>
                  </a:lnTo>
                  <a:lnTo>
                    <a:pt x="168" y="392"/>
                  </a:lnTo>
                  <a:lnTo>
                    <a:pt x="176" y="382"/>
                  </a:lnTo>
                  <a:lnTo>
                    <a:pt x="182" y="372"/>
                  </a:lnTo>
                  <a:lnTo>
                    <a:pt x="187" y="361"/>
                  </a:lnTo>
                  <a:lnTo>
                    <a:pt x="193" y="351"/>
                  </a:lnTo>
                  <a:lnTo>
                    <a:pt x="193" y="240"/>
                  </a:lnTo>
                  <a:lnTo>
                    <a:pt x="197" y="229"/>
                  </a:lnTo>
                  <a:lnTo>
                    <a:pt x="199" y="217"/>
                  </a:lnTo>
                  <a:lnTo>
                    <a:pt x="201" y="206"/>
                  </a:lnTo>
                  <a:lnTo>
                    <a:pt x="202" y="194"/>
                  </a:lnTo>
                  <a:lnTo>
                    <a:pt x="204" y="184"/>
                  </a:lnTo>
                  <a:lnTo>
                    <a:pt x="206" y="176"/>
                  </a:lnTo>
                  <a:lnTo>
                    <a:pt x="207" y="173"/>
                  </a:lnTo>
                  <a:lnTo>
                    <a:pt x="208" y="170"/>
                  </a:lnTo>
                  <a:lnTo>
                    <a:pt x="210" y="168"/>
                  </a:lnTo>
                  <a:lnTo>
                    <a:pt x="212" y="167"/>
                  </a:lnTo>
                  <a:lnTo>
                    <a:pt x="220" y="171"/>
                  </a:lnTo>
                  <a:lnTo>
                    <a:pt x="229" y="175"/>
                  </a:lnTo>
                  <a:lnTo>
                    <a:pt x="239" y="178"/>
                  </a:lnTo>
                  <a:lnTo>
                    <a:pt x="245" y="179"/>
                  </a:lnTo>
                  <a:lnTo>
                    <a:pt x="245" y="201"/>
                  </a:lnTo>
                  <a:lnTo>
                    <a:pt x="245" y="219"/>
                  </a:lnTo>
                  <a:lnTo>
                    <a:pt x="245" y="238"/>
                  </a:lnTo>
                  <a:lnTo>
                    <a:pt x="245" y="259"/>
                  </a:lnTo>
                  <a:lnTo>
                    <a:pt x="246" y="265"/>
                  </a:lnTo>
                  <a:lnTo>
                    <a:pt x="246" y="270"/>
                  </a:lnTo>
                  <a:lnTo>
                    <a:pt x="247" y="274"/>
                  </a:lnTo>
                  <a:lnTo>
                    <a:pt x="250" y="278"/>
                  </a:lnTo>
                  <a:lnTo>
                    <a:pt x="252" y="281"/>
                  </a:lnTo>
                  <a:lnTo>
                    <a:pt x="254" y="284"/>
                  </a:lnTo>
                  <a:lnTo>
                    <a:pt x="256" y="287"/>
                  </a:lnTo>
                  <a:lnTo>
                    <a:pt x="260" y="289"/>
                  </a:lnTo>
                  <a:lnTo>
                    <a:pt x="267" y="292"/>
                  </a:lnTo>
                  <a:lnTo>
                    <a:pt x="276" y="294"/>
                  </a:lnTo>
                  <a:lnTo>
                    <a:pt x="287" y="295"/>
                  </a:lnTo>
                  <a:lnTo>
                    <a:pt x="299" y="296"/>
                  </a:lnTo>
                  <a:lnTo>
                    <a:pt x="303" y="295"/>
                  </a:lnTo>
                  <a:lnTo>
                    <a:pt x="308" y="295"/>
                  </a:lnTo>
                  <a:lnTo>
                    <a:pt x="312" y="293"/>
                  </a:lnTo>
                  <a:lnTo>
                    <a:pt x="316" y="291"/>
                  </a:lnTo>
                  <a:lnTo>
                    <a:pt x="322" y="286"/>
                  </a:lnTo>
                  <a:lnTo>
                    <a:pt x="329" y="280"/>
                  </a:lnTo>
                  <a:lnTo>
                    <a:pt x="333" y="272"/>
                  </a:lnTo>
                  <a:lnTo>
                    <a:pt x="337" y="263"/>
                  </a:lnTo>
                  <a:lnTo>
                    <a:pt x="342" y="254"/>
                  </a:lnTo>
                  <a:lnTo>
                    <a:pt x="345" y="243"/>
                  </a:lnTo>
                  <a:lnTo>
                    <a:pt x="350" y="234"/>
                  </a:lnTo>
                  <a:lnTo>
                    <a:pt x="353" y="224"/>
                  </a:lnTo>
                  <a:lnTo>
                    <a:pt x="357" y="216"/>
                  </a:lnTo>
                  <a:lnTo>
                    <a:pt x="363" y="208"/>
                  </a:lnTo>
                  <a:lnTo>
                    <a:pt x="368" y="201"/>
                  </a:lnTo>
                  <a:lnTo>
                    <a:pt x="375" y="195"/>
                  </a:lnTo>
                  <a:lnTo>
                    <a:pt x="378" y="193"/>
                  </a:lnTo>
                  <a:lnTo>
                    <a:pt x="382" y="192"/>
                  </a:lnTo>
                  <a:lnTo>
                    <a:pt x="387" y="191"/>
                  </a:lnTo>
                  <a:lnTo>
                    <a:pt x="392" y="191"/>
                  </a:lnTo>
                  <a:lnTo>
                    <a:pt x="400" y="191"/>
                  </a:lnTo>
                  <a:lnTo>
                    <a:pt x="408" y="192"/>
                  </a:lnTo>
                  <a:lnTo>
                    <a:pt x="414" y="193"/>
                  </a:lnTo>
                  <a:lnTo>
                    <a:pt x="421" y="195"/>
                  </a:lnTo>
                  <a:lnTo>
                    <a:pt x="431" y="200"/>
                  </a:lnTo>
                  <a:lnTo>
                    <a:pt x="441" y="204"/>
                  </a:lnTo>
                  <a:lnTo>
                    <a:pt x="451" y="208"/>
                  </a:lnTo>
                  <a:lnTo>
                    <a:pt x="460" y="212"/>
                  </a:lnTo>
                  <a:lnTo>
                    <a:pt x="466" y="214"/>
                  </a:lnTo>
                  <a:lnTo>
                    <a:pt x="471" y="215"/>
                  </a:lnTo>
                  <a:lnTo>
                    <a:pt x="478" y="216"/>
                  </a:lnTo>
                  <a:lnTo>
                    <a:pt x="485" y="216"/>
                  </a:lnTo>
                  <a:lnTo>
                    <a:pt x="496" y="216"/>
                  </a:lnTo>
                  <a:lnTo>
                    <a:pt x="504" y="215"/>
                  </a:lnTo>
                  <a:lnTo>
                    <a:pt x="512" y="213"/>
                  </a:lnTo>
                  <a:lnTo>
                    <a:pt x="518" y="211"/>
                  </a:lnTo>
                  <a:lnTo>
                    <a:pt x="523" y="208"/>
                  </a:lnTo>
                  <a:lnTo>
                    <a:pt x="527" y="204"/>
                  </a:lnTo>
                  <a:lnTo>
                    <a:pt x="531" y="200"/>
                  </a:lnTo>
                  <a:lnTo>
                    <a:pt x="534" y="194"/>
                  </a:lnTo>
                  <a:lnTo>
                    <a:pt x="544" y="169"/>
                  </a:lnTo>
                  <a:lnTo>
                    <a:pt x="558" y="135"/>
                  </a:lnTo>
                  <a:lnTo>
                    <a:pt x="564" y="127"/>
                  </a:lnTo>
                  <a:lnTo>
                    <a:pt x="572" y="119"/>
                  </a:lnTo>
                  <a:lnTo>
                    <a:pt x="582" y="110"/>
                  </a:lnTo>
                  <a:lnTo>
                    <a:pt x="593" y="100"/>
                  </a:lnTo>
                  <a:lnTo>
                    <a:pt x="620" y="80"/>
                  </a:lnTo>
                  <a:lnTo>
                    <a:pt x="649" y="61"/>
                  </a:lnTo>
                  <a:lnTo>
                    <a:pt x="679" y="43"/>
                  </a:lnTo>
                  <a:lnTo>
                    <a:pt x="708" y="25"/>
                  </a:lnTo>
                  <a:lnTo>
                    <a:pt x="732" y="11"/>
                  </a:lnTo>
                  <a:lnTo>
                    <a:pt x="750" y="0"/>
                  </a:lnTo>
                  <a:lnTo>
                    <a:pt x="777" y="1"/>
                  </a:lnTo>
                  <a:lnTo>
                    <a:pt x="798" y="3"/>
                  </a:lnTo>
                  <a:lnTo>
                    <a:pt x="806" y="3"/>
                  </a:lnTo>
                  <a:lnTo>
                    <a:pt x="815" y="3"/>
                  </a:lnTo>
                  <a:lnTo>
                    <a:pt x="823" y="2"/>
                  </a:lnTo>
                  <a:lnTo>
                    <a:pt x="830" y="0"/>
                  </a:lnTo>
                  <a:lnTo>
                    <a:pt x="830" y="6"/>
                  </a:lnTo>
                  <a:lnTo>
                    <a:pt x="850" y="6"/>
                  </a:lnTo>
                  <a:lnTo>
                    <a:pt x="850" y="17"/>
                  </a:lnTo>
                  <a:lnTo>
                    <a:pt x="851" y="26"/>
                  </a:lnTo>
                  <a:lnTo>
                    <a:pt x="854" y="35"/>
                  </a:lnTo>
                  <a:lnTo>
                    <a:pt x="856" y="41"/>
                  </a:lnTo>
                  <a:lnTo>
                    <a:pt x="861" y="52"/>
                  </a:lnTo>
                  <a:lnTo>
                    <a:pt x="867" y="62"/>
                  </a:lnTo>
                  <a:lnTo>
                    <a:pt x="873" y="71"/>
                  </a:lnTo>
                  <a:lnTo>
                    <a:pt x="879" y="82"/>
                  </a:lnTo>
                  <a:lnTo>
                    <a:pt x="880" y="90"/>
                  </a:lnTo>
                  <a:lnTo>
                    <a:pt x="882" y="98"/>
                  </a:lnTo>
                  <a:lnTo>
                    <a:pt x="883" y="107"/>
                  </a:lnTo>
                  <a:lnTo>
                    <a:pt x="883" y="117"/>
                  </a:lnTo>
                  <a:lnTo>
                    <a:pt x="883" y="204"/>
                  </a:lnTo>
                  <a:lnTo>
                    <a:pt x="875" y="206"/>
                  </a:lnTo>
                  <a:lnTo>
                    <a:pt x="868" y="207"/>
                  </a:lnTo>
                  <a:lnTo>
                    <a:pt x="860" y="207"/>
                  </a:lnTo>
                  <a:lnTo>
                    <a:pt x="852" y="206"/>
                  </a:lnTo>
                  <a:lnTo>
                    <a:pt x="838" y="205"/>
                  </a:lnTo>
                  <a:lnTo>
                    <a:pt x="830" y="204"/>
                  </a:lnTo>
                  <a:lnTo>
                    <a:pt x="826" y="236"/>
                  </a:lnTo>
                  <a:lnTo>
                    <a:pt x="825" y="262"/>
                  </a:lnTo>
                  <a:lnTo>
                    <a:pt x="826" y="272"/>
                  </a:lnTo>
                  <a:lnTo>
                    <a:pt x="826" y="281"/>
                  </a:lnTo>
                  <a:lnTo>
                    <a:pt x="828" y="289"/>
                  </a:lnTo>
                  <a:lnTo>
                    <a:pt x="830" y="296"/>
                  </a:lnTo>
                  <a:lnTo>
                    <a:pt x="870" y="296"/>
                  </a:lnTo>
                </a:path>
              </a:pathLst>
            </a:custGeom>
            <a:grpFill/>
            <a:ln w="9525" cap="flat" cmpd="sng">
              <a:noFill/>
              <a:prstDash val="solid"/>
              <a:round/>
              <a:headEnd type="none" w="med" len="med"/>
              <a:tailEnd type="none" w="med" len="med"/>
            </a:ln>
            <a:effectLst/>
          </p:spPr>
          <p:txBody>
            <a:bodyPr/>
            <a:lstStyle/>
            <a:p>
              <a:endParaRPr lang="en-US" sz="2178"/>
            </a:p>
          </p:txBody>
        </p:sp>
        <p:sp>
          <p:nvSpPr>
            <p:cNvPr id="281" name="Freeform 383">
              <a:extLst>
                <a:ext uri="{FF2B5EF4-FFF2-40B4-BE49-F238E27FC236}">
                  <a16:creationId xmlns:a16="http://schemas.microsoft.com/office/drawing/2014/main" id="{DF7152A3-2148-4140-9E17-039285611484}"/>
                </a:ext>
              </a:extLst>
            </p:cNvPr>
            <p:cNvSpPr>
              <a:spLocks/>
            </p:cNvSpPr>
            <p:nvPr>
              <p:custDataLst>
                <p:tags r:id="rId272"/>
              </p:custDataLst>
            </p:nvPr>
          </p:nvSpPr>
          <p:spPr bwMode="auto">
            <a:xfrm>
              <a:off x="4557713" y="2935288"/>
              <a:ext cx="411162" cy="611187"/>
            </a:xfrm>
            <a:custGeom>
              <a:avLst/>
              <a:gdLst>
                <a:gd name="T0" fmla="*/ 742 w 943"/>
                <a:gd name="T1" fmla="*/ 5 h 1172"/>
                <a:gd name="T2" fmla="*/ 765 w 943"/>
                <a:gd name="T3" fmla="*/ 23 h 1172"/>
                <a:gd name="T4" fmla="*/ 803 w 943"/>
                <a:gd name="T5" fmla="*/ 30 h 1172"/>
                <a:gd name="T6" fmla="*/ 814 w 943"/>
                <a:gd name="T7" fmla="*/ 55 h 1172"/>
                <a:gd name="T8" fmla="*/ 835 w 943"/>
                <a:gd name="T9" fmla="*/ 109 h 1172"/>
                <a:gd name="T10" fmla="*/ 837 w 943"/>
                <a:gd name="T11" fmla="*/ 187 h 1172"/>
                <a:gd name="T12" fmla="*/ 857 w 943"/>
                <a:gd name="T13" fmla="*/ 243 h 1172"/>
                <a:gd name="T14" fmla="*/ 922 w 943"/>
                <a:gd name="T15" fmla="*/ 292 h 1172"/>
                <a:gd name="T16" fmla="*/ 879 w 943"/>
                <a:gd name="T17" fmla="*/ 361 h 1172"/>
                <a:gd name="T18" fmla="*/ 851 w 943"/>
                <a:gd name="T19" fmla="*/ 410 h 1172"/>
                <a:gd name="T20" fmla="*/ 809 w 943"/>
                <a:gd name="T21" fmla="*/ 635 h 1172"/>
                <a:gd name="T22" fmla="*/ 770 w 943"/>
                <a:gd name="T23" fmla="*/ 677 h 1172"/>
                <a:gd name="T24" fmla="*/ 763 w 943"/>
                <a:gd name="T25" fmla="*/ 721 h 1172"/>
                <a:gd name="T26" fmla="*/ 745 w 943"/>
                <a:gd name="T27" fmla="*/ 735 h 1172"/>
                <a:gd name="T28" fmla="*/ 723 w 943"/>
                <a:gd name="T29" fmla="*/ 798 h 1172"/>
                <a:gd name="T30" fmla="*/ 692 w 943"/>
                <a:gd name="T31" fmla="*/ 877 h 1172"/>
                <a:gd name="T32" fmla="*/ 662 w 943"/>
                <a:gd name="T33" fmla="*/ 903 h 1172"/>
                <a:gd name="T34" fmla="*/ 664 w 943"/>
                <a:gd name="T35" fmla="*/ 934 h 1172"/>
                <a:gd name="T36" fmla="*/ 686 w 943"/>
                <a:gd name="T37" fmla="*/ 939 h 1172"/>
                <a:gd name="T38" fmla="*/ 709 w 943"/>
                <a:gd name="T39" fmla="*/ 950 h 1172"/>
                <a:gd name="T40" fmla="*/ 742 w 943"/>
                <a:gd name="T41" fmla="*/ 971 h 1172"/>
                <a:gd name="T42" fmla="*/ 756 w 943"/>
                <a:gd name="T43" fmla="*/ 1007 h 1172"/>
                <a:gd name="T44" fmla="*/ 775 w 943"/>
                <a:gd name="T45" fmla="*/ 1043 h 1172"/>
                <a:gd name="T46" fmla="*/ 803 w 943"/>
                <a:gd name="T47" fmla="*/ 1053 h 1172"/>
                <a:gd name="T48" fmla="*/ 809 w 943"/>
                <a:gd name="T49" fmla="*/ 1094 h 1172"/>
                <a:gd name="T50" fmla="*/ 718 w 943"/>
                <a:gd name="T51" fmla="*/ 1115 h 1172"/>
                <a:gd name="T52" fmla="*/ 687 w 943"/>
                <a:gd name="T53" fmla="*/ 1157 h 1172"/>
                <a:gd name="T54" fmla="*/ 598 w 943"/>
                <a:gd name="T55" fmla="*/ 1170 h 1172"/>
                <a:gd name="T56" fmla="*/ 515 w 943"/>
                <a:gd name="T57" fmla="*/ 1158 h 1172"/>
                <a:gd name="T58" fmla="*/ 464 w 943"/>
                <a:gd name="T59" fmla="*/ 1123 h 1172"/>
                <a:gd name="T60" fmla="*/ 390 w 943"/>
                <a:gd name="T61" fmla="*/ 1125 h 1172"/>
                <a:gd name="T62" fmla="*/ 319 w 943"/>
                <a:gd name="T63" fmla="*/ 1120 h 1172"/>
                <a:gd name="T64" fmla="*/ 297 w 943"/>
                <a:gd name="T65" fmla="*/ 1104 h 1172"/>
                <a:gd name="T66" fmla="*/ 294 w 943"/>
                <a:gd name="T67" fmla="*/ 1075 h 1172"/>
                <a:gd name="T68" fmla="*/ 274 w 943"/>
                <a:gd name="T69" fmla="*/ 1029 h 1172"/>
                <a:gd name="T70" fmla="*/ 216 w 943"/>
                <a:gd name="T71" fmla="*/ 974 h 1172"/>
                <a:gd name="T72" fmla="*/ 193 w 943"/>
                <a:gd name="T73" fmla="*/ 925 h 1172"/>
                <a:gd name="T74" fmla="*/ 152 w 943"/>
                <a:gd name="T75" fmla="*/ 903 h 1172"/>
                <a:gd name="T76" fmla="*/ 120 w 943"/>
                <a:gd name="T77" fmla="*/ 846 h 1172"/>
                <a:gd name="T78" fmla="*/ 97 w 943"/>
                <a:gd name="T79" fmla="*/ 788 h 1172"/>
                <a:gd name="T80" fmla="*/ 65 w 943"/>
                <a:gd name="T81" fmla="*/ 758 h 1172"/>
                <a:gd name="T82" fmla="*/ 33 w 943"/>
                <a:gd name="T83" fmla="*/ 676 h 1172"/>
                <a:gd name="T84" fmla="*/ 4 w 943"/>
                <a:gd name="T85" fmla="*/ 611 h 1172"/>
                <a:gd name="T86" fmla="*/ 18 w 943"/>
                <a:gd name="T87" fmla="*/ 577 h 1172"/>
                <a:gd name="T88" fmla="*/ 29 w 943"/>
                <a:gd name="T89" fmla="*/ 521 h 1172"/>
                <a:gd name="T90" fmla="*/ 64 w 943"/>
                <a:gd name="T91" fmla="*/ 474 h 1172"/>
                <a:gd name="T92" fmla="*/ 113 w 943"/>
                <a:gd name="T93" fmla="*/ 222 h 1172"/>
                <a:gd name="T94" fmla="*/ 123 w 943"/>
                <a:gd name="T95" fmla="*/ 179 h 1172"/>
                <a:gd name="T96" fmla="*/ 153 w 943"/>
                <a:gd name="T97" fmla="*/ 171 h 1172"/>
                <a:gd name="T98" fmla="*/ 160 w 943"/>
                <a:gd name="T99" fmla="*/ 122 h 1172"/>
                <a:gd name="T100" fmla="*/ 159 w 943"/>
                <a:gd name="T101" fmla="*/ 67 h 1172"/>
                <a:gd name="T102" fmla="*/ 679 w 943"/>
                <a:gd name="T103" fmla="*/ 69 h 1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943" h="1172">
                  <a:moveTo>
                    <a:pt x="711" y="30"/>
                  </a:moveTo>
                  <a:lnTo>
                    <a:pt x="715" y="25"/>
                  </a:lnTo>
                  <a:lnTo>
                    <a:pt x="728" y="15"/>
                  </a:lnTo>
                  <a:lnTo>
                    <a:pt x="735" y="9"/>
                  </a:lnTo>
                  <a:lnTo>
                    <a:pt x="742" y="5"/>
                  </a:lnTo>
                  <a:lnTo>
                    <a:pt x="747" y="1"/>
                  </a:lnTo>
                  <a:lnTo>
                    <a:pt x="751" y="0"/>
                  </a:lnTo>
                  <a:lnTo>
                    <a:pt x="755" y="10"/>
                  </a:lnTo>
                  <a:lnTo>
                    <a:pt x="759" y="17"/>
                  </a:lnTo>
                  <a:lnTo>
                    <a:pt x="765" y="23"/>
                  </a:lnTo>
                  <a:lnTo>
                    <a:pt x="769" y="26"/>
                  </a:lnTo>
                  <a:lnTo>
                    <a:pt x="776" y="28"/>
                  </a:lnTo>
                  <a:lnTo>
                    <a:pt x="784" y="30"/>
                  </a:lnTo>
                  <a:lnTo>
                    <a:pt x="792" y="30"/>
                  </a:lnTo>
                  <a:lnTo>
                    <a:pt x="803" y="30"/>
                  </a:lnTo>
                  <a:lnTo>
                    <a:pt x="804" y="40"/>
                  </a:lnTo>
                  <a:lnTo>
                    <a:pt x="808" y="48"/>
                  </a:lnTo>
                  <a:lnTo>
                    <a:pt x="810" y="51"/>
                  </a:lnTo>
                  <a:lnTo>
                    <a:pt x="812" y="53"/>
                  </a:lnTo>
                  <a:lnTo>
                    <a:pt x="814" y="55"/>
                  </a:lnTo>
                  <a:lnTo>
                    <a:pt x="816" y="55"/>
                  </a:lnTo>
                  <a:lnTo>
                    <a:pt x="823" y="76"/>
                  </a:lnTo>
                  <a:lnTo>
                    <a:pt x="830" y="94"/>
                  </a:lnTo>
                  <a:lnTo>
                    <a:pt x="832" y="102"/>
                  </a:lnTo>
                  <a:lnTo>
                    <a:pt x="835" y="109"/>
                  </a:lnTo>
                  <a:lnTo>
                    <a:pt x="836" y="116"/>
                  </a:lnTo>
                  <a:lnTo>
                    <a:pt x="837" y="123"/>
                  </a:lnTo>
                  <a:lnTo>
                    <a:pt x="836" y="150"/>
                  </a:lnTo>
                  <a:lnTo>
                    <a:pt x="836" y="175"/>
                  </a:lnTo>
                  <a:lnTo>
                    <a:pt x="837" y="187"/>
                  </a:lnTo>
                  <a:lnTo>
                    <a:pt x="838" y="200"/>
                  </a:lnTo>
                  <a:lnTo>
                    <a:pt x="842" y="211"/>
                  </a:lnTo>
                  <a:lnTo>
                    <a:pt x="845" y="222"/>
                  </a:lnTo>
                  <a:lnTo>
                    <a:pt x="851" y="232"/>
                  </a:lnTo>
                  <a:lnTo>
                    <a:pt x="857" y="243"/>
                  </a:lnTo>
                  <a:lnTo>
                    <a:pt x="866" y="253"/>
                  </a:lnTo>
                  <a:lnTo>
                    <a:pt x="876" y="264"/>
                  </a:lnTo>
                  <a:lnTo>
                    <a:pt x="889" y="273"/>
                  </a:lnTo>
                  <a:lnTo>
                    <a:pt x="904" y="283"/>
                  </a:lnTo>
                  <a:lnTo>
                    <a:pt x="922" y="292"/>
                  </a:lnTo>
                  <a:lnTo>
                    <a:pt x="943" y="301"/>
                  </a:lnTo>
                  <a:lnTo>
                    <a:pt x="928" y="314"/>
                  </a:lnTo>
                  <a:lnTo>
                    <a:pt x="913" y="328"/>
                  </a:lnTo>
                  <a:lnTo>
                    <a:pt x="896" y="344"/>
                  </a:lnTo>
                  <a:lnTo>
                    <a:pt x="879" y="361"/>
                  </a:lnTo>
                  <a:lnTo>
                    <a:pt x="871" y="370"/>
                  </a:lnTo>
                  <a:lnTo>
                    <a:pt x="865" y="380"/>
                  </a:lnTo>
                  <a:lnTo>
                    <a:pt x="859" y="389"/>
                  </a:lnTo>
                  <a:lnTo>
                    <a:pt x="854" y="399"/>
                  </a:lnTo>
                  <a:lnTo>
                    <a:pt x="851" y="410"/>
                  </a:lnTo>
                  <a:lnTo>
                    <a:pt x="849" y="420"/>
                  </a:lnTo>
                  <a:lnTo>
                    <a:pt x="848" y="432"/>
                  </a:lnTo>
                  <a:lnTo>
                    <a:pt x="851" y="443"/>
                  </a:lnTo>
                  <a:lnTo>
                    <a:pt x="830" y="616"/>
                  </a:lnTo>
                  <a:lnTo>
                    <a:pt x="809" y="635"/>
                  </a:lnTo>
                  <a:lnTo>
                    <a:pt x="787" y="652"/>
                  </a:lnTo>
                  <a:lnTo>
                    <a:pt x="782" y="658"/>
                  </a:lnTo>
                  <a:lnTo>
                    <a:pt x="778" y="663"/>
                  </a:lnTo>
                  <a:lnTo>
                    <a:pt x="774" y="670"/>
                  </a:lnTo>
                  <a:lnTo>
                    <a:pt x="770" y="677"/>
                  </a:lnTo>
                  <a:lnTo>
                    <a:pt x="767" y="686"/>
                  </a:lnTo>
                  <a:lnTo>
                    <a:pt x="766" y="696"/>
                  </a:lnTo>
                  <a:lnTo>
                    <a:pt x="764" y="708"/>
                  </a:lnTo>
                  <a:lnTo>
                    <a:pt x="764" y="721"/>
                  </a:lnTo>
                  <a:lnTo>
                    <a:pt x="763" y="721"/>
                  </a:lnTo>
                  <a:lnTo>
                    <a:pt x="758" y="721"/>
                  </a:lnTo>
                  <a:lnTo>
                    <a:pt x="755" y="723"/>
                  </a:lnTo>
                  <a:lnTo>
                    <a:pt x="752" y="726"/>
                  </a:lnTo>
                  <a:lnTo>
                    <a:pt x="748" y="730"/>
                  </a:lnTo>
                  <a:lnTo>
                    <a:pt x="745" y="735"/>
                  </a:lnTo>
                  <a:lnTo>
                    <a:pt x="741" y="743"/>
                  </a:lnTo>
                  <a:lnTo>
                    <a:pt x="736" y="752"/>
                  </a:lnTo>
                  <a:lnTo>
                    <a:pt x="732" y="766"/>
                  </a:lnTo>
                  <a:lnTo>
                    <a:pt x="728" y="780"/>
                  </a:lnTo>
                  <a:lnTo>
                    <a:pt x="723" y="798"/>
                  </a:lnTo>
                  <a:lnTo>
                    <a:pt x="719" y="821"/>
                  </a:lnTo>
                  <a:lnTo>
                    <a:pt x="714" y="845"/>
                  </a:lnTo>
                  <a:lnTo>
                    <a:pt x="711" y="875"/>
                  </a:lnTo>
                  <a:lnTo>
                    <a:pt x="701" y="875"/>
                  </a:lnTo>
                  <a:lnTo>
                    <a:pt x="692" y="877"/>
                  </a:lnTo>
                  <a:lnTo>
                    <a:pt x="684" y="880"/>
                  </a:lnTo>
                  <a:lnTo>
                    <a:pt x="677" y="884"/>
                  </a:lnTo>
                  <a:lnTo>
                    <a:pt x="670" y="890"/>
                  </a:lnTo>
                  <a:lnTo>
                    <a:pt x="665" y="896"/>
                  </a:lnTo>
                  <a:lnTo>
                    <a:pt x="662" y="903"/>
                  </a:lnTo>
                  <a:lnTo>
                    <a:pt x="659" y="910"/>
                  </a:lnTo>
                  <a:lnTo>
                    <a:pt x="658" y="917"/>
                  </a:lnTo>
                  <a:lnTo>
                    <a:pt x="658" y="924"/>
                  </a:lnTo>
                  <a:lnTo>
                    <a:pt x="661" y="929"/>
                  </a:lnTo>
                  <a:lnTo>
                    <a:pt x="664" y="934"/>
                  </a:lnTo>
                  <a:lnTo>
                    <a:pt x="666" y="936"/>
                  </a:lnTo>
                  <a:lnTo>
                    <a:pt x="669" y="937"/>
                  </a:lnTo>
                  <a:lnTo>
                    <a:pt x="673" y="938"/>
                  </a:lnTo>
                  <a:lnTo>
                    <a:pt x="677" y="939"/>
                  </a:lnTo>
                  <a:lnTo>
                    <a:pt x="686" y="939"/>
                  </a:lnTo>
                  <a:lnTo>
                    <a:pt x="697" y="936"/>
                  </a:lnTo>
                  <a:lnTo>
                    <a:pt x="700" y="941"/>
                  </a:lnTo>
                  <a:lnTo>
                    <a:pt x="702" y="944"/>
                  </a:lnTo>
                  <a:lnTo>
                    <a:pt x="706" y="947"/>
                  </a:lnTo>
                  <a:lnTo>
                    <a:pt x="709" y="950"/>
                  </a:lnTo>
                  <a:lnTo>
                    <a:pt x="717" y="955"/>
                  </a:lnTo>
                  <a:lnTo>
                    <a:pt x="724" y="958"/>
                  </a:lnTo>
                  <a:lnTo>
                    <a:pt x="731" y="963"/>
                  </a:lnTo>
                  <a:lnTo>
                    <a:pt x="739" y="968"/>
                  </a:lnTo>
                  <a:lnTo>
                    <a:pt x="742" y="971"/>
                  </a:lnTo>
                  <a:lnTo>
                    <a:pt x="745" y="975"/>
                  </a:lnTo>
                  <a:lnTo>
                    <a:pt x="747" y="981"/>
                  </a:lnTo>
                  <a:lnTo>
                    <a:pt x="751" y="986"/>
                  </a:lnTo>
                  <a:lnTo>
                    <a:pt x="753" y="996"/>
                  </a:lnTo>
                  <a:lnTo>
                    <a:pt x="756" y="1007"/>
                  </a:lnTo>
                  <a:lnTo>
                    <a:pt x="759" y="1018"/>
                  </a:lnTo>
                  <a:lnTo>
                    <a:pt x="765" y="1028"/>
                  </a:lnTo>
                  <a:lnTo>
                    <a:pt x="767" y="1033"/>
                  </a:lnTo>
                  <a:lnTo>
                    <a:pt x="771" y="1039"/>
                  </a:lnTo>
                  <a:lnTo>
                    <a:pt x="775" y="1043"/>
                  </a:lnTo>
                  <a:lnTo>
                    <a:pt x="779" y="1046"/>
                  </a:lnTo>
                  <a:lnTo>
                    <a:pt x="785" y="1049"/>
                  </a:lnTo>
                  <a:lnTo>
                    <a:pt x="790" y="1052"/>
                  </a:lnTo>
                  <a:lnTo>
                    <a:pt x="797" y="1053"/>
                  </a:lnTo>
                  <a:lnTo>
                    <a:pt x="803" y="1053"/>
                  </a:lnTo>
                  <a:lnTo>
                    <a:pt x="810" y="1063"/>
                  </a:lnTo>
                  <a:lnTo>
                    <a:pt x="814" y="1071"/>
                  </a:lnTo>
                  <a:lnTo>
                    <a:pt x="815" y="1076"/>
                  </a:lnTo>
                  <a:lnTo>
                    <a:pt x="815" y="1081"/>
                  </a:lnTo>
                  <a:lnTo>
                    <a:pt x="809" y="1094"/>
                  </a:lnTo>
                  <a:lnTo>
                    <a:pt x="797" y="1115"/>
                  </a:lnTo>
                  <a:lnTo>
                    <a:pt x="776" y="1115"/>
                  </a:lnTo>
                  <a:lnTo>
                    <a:pt x="755" y="1115"/>
                  </a:lnTo>
                  <a:lnTo>
                    <a:pt x="734" y="1115"/>
                  </a:lnTo>
                  <a:lnTo>
                    <a:pt x="718" y="1115"/>
                  </a:lnTo>
                  <a:lnTo>
                    <a:pt x="718" y="1127"/>
                  </a:lnTo>
                  <a:lnTo>
                    <a:pt x="718" y="1139"/>
                  </a:lnTo>
                  <a:lnTo>
                    <a:pt x="711" y="1143"/>
                  </a:lnTo>
                  <a:lnTo>
                    <a:pt x="697" y="1152"/>
                  </a:lnTo>
                  <a:lnTo>
                    <a:pt x="687" y="1157"/>
                  </a:lnTo>
                  <a:lnTo>
                    <a:pt x="675" y="1161"/>
                  </a:lnTo>
                  <a:lnTo>
                    <a:pt x="663" y="1163"/>
                  </a:lnTo>
                  <a:lnTo>
                    <a:pt x="651" y="1164"/>
                  </a:lnTo>
                  <a:lnTo>
                    <a:pt x="628" y="1166"/>
                  </a:lnTo>
                  <a:lnTo>
                    <a:pt x="598" y="1170"/>
                  </a:lnTo>
                  <a:lnTo>
                    <a:pt x="583" y="1171"/>
                  </a:lnTo>
                  <a:lnTo>
                    <a:pt x="566" y="1172"/>
                  </a:lnTo>
                  <a:lnTo>
                    <a:pt x="549" y="1172"/>
                  </a:lnTo>
                  <a:lnTo>
                    <a:pt x="531" y="1170"/>
                  </a:lnTo>
                  <a:lnTo>
                    <a:pt x="515" y="1158"/>
                  </a:lnTo>
                  <a:lnTo>
                    <a:pt x="496" y="1141"/>
                  </a:lnTo>
                  <a:lnTo>
                    <a:pt x="486" y="1133"/>
                  </a:lnTo>
                  <a:lnTo>
                    <a:pt x="475" y="1127"/>
                  </a:lnTo>
                  <a:lnTo>
                    <a:pt x="470" y="1124"/>
                  </a:lnTo>
                  <a:lnTo>
                    <a:pt x="464" y="1123"/>
                  </a:lnTo>
                  <a:lnTo>
                    <a:pt x="457" y="1121"/>
                  </a:lnTo>
                  <a:lnTo>
                    <a:pt x="452" y="1121"/>
                  </a:lnTo>
                  <a:lnTo>
                    <a:pt x="432" y="1122"/>
                  </a:lnTo>
                  <a:lnTo>
                    <a:pt x="405" y="1124"/>
                  </a:lnTo>
                  <a:lnTo>
                    <a:pt x="390" y="1125"/>
                  </a:lnTo>
                  <a:lnTo>
                    <a:pt x="375" y="1126"/>
                  </a:lnTo>
                  <a:lnTo>
                    <a:pt x="360" y="1126"/>
                  </a:lnTo>
                  <a:lnTo>
                    <a:pt x="345" y="1125"/>
                  </a:lnTo>
                  <a:lnTo>
                    <a:pt x="331" y="1123"/>
                  </a:lnTo>
                  <a:lnTo>
                    <a:pt x="319" y="1120"/>
                  </a:lnTo>
                  <a:lnTo>
                    <a:pt x="314" y="1117"/>
                  </a:lnTo>
                  <a:lnTo>
                    <a:pt x="308" y="1115"/>
                  </a:lnTo>
                  <a:lnTo>
                    <a:pt x="304" y="1112"/>
                  </a:lnTo>
                  <a:lnTo>
                    <a:pt x="300" y="1108"/>
                  </a:lnTo>
                  <a:lnTo>
                    <a:pt x="297" y="1104"/>
                  </a:lnTo>
                  <a:lnTo>
                    <a:pt x="295" y="1100"/>
                  </a:lnTo>
                  <a:lnTo>
                    <a:pt x="293" y="1095"/>
                  </a:lnTo>
                  <a:lnTo>
                    <a:pt x="292" y="1088"/>
                  </a:lnTo>
                  <a:lnTo>
                    <a:pt x="293" y="1082"/>
                  </a:lnTo>
                  <a:lnTo>
                    <a:pt x="294" y="1075"/>
                  </a:lnTo>
                  <a:lnTo>
                    <a:pt x="295" y="1068"/>
                  </a:lnTo>
                  <a:lnTo>
                    <a:pt x="298" y="1060"/>
                  </a:lnTo>
                  <a:lnTo>
                    <a:pt x="291" y="1049"/>
                  </a:lnTo>
                  <a:lnTo>
                    <a:pt x="283" y="1039"/>
                  </a:lnTo>
                  <a:lnTo>
                    <a:pt x="274" y="1029"/>
                  </a:lnTo>
                  <a:lnTo>
                    <a:pt x="265" y="1021"/>
                  </a:lnTo>
                  <a:lnTo>
                    <a:pt x="248" y="1005"/>
                  </a:lnTo>
                  <a:lnTo>
                    <a:pt x="230" y="990"/>
                  </a:lnTo>
                  <a:lnTo>
                    <a:pt x="222" y="983"/>
                  </a:lnTo>
                  <a:lnTo>
                    <a:pt x="216" y="974"/>
                  </a:lnTo>
                  <a:lnTo>
                    <a:pt x="209" y="966"/>
                  </a:lnTo>
                  <a:lnTo>
                    <a:pt x="204" y="957"/>
                  </a:lnTo>
                  <a:lnTo>
                    <a:pt x="198" y="947"/>
                  </a:lnTo>
                  <a:lnTo>
                    <a:pt x="195" y="937"/>
                  </a:lnTo>
                  <a:lnTo>
                    <a:pt x="193" y="925"/>
                  </a:lnTo>
                  <a:lnTo>
                    <a:pt x="193" y="911"/>
                  </a:lnTo>
                  <a:lnTo>
                    <a:pt x="180" y="911"/>
                  </a:lnTo>
                  <a:lnTo>
                    <a:pt x="169" y="909"/>
                  </a:lnTo>
                  <a:lnTo>
                    <a:pt x="160" y="907"/>
                  </a:lnTo>
                  <a:lnTo>
                    <a:pt x="152" y="903"/>
                  </a:lnTo>
                  <a:lnTo>
                    <a:pt x="146" y="898"/>
                  </a:lnTo>
                  <a:lnTo>
                    <a:pt x="140" y="893"/>
                  </a:lnTo>
                  <a:lnTo>
                    <a:pt x="136" y="887"/>
                  </a:lnTo>
                  <a:lnTo>
                    <a:pt x="131" y="880"/>
                  </a:lnTo>
                  <a:lnTo>
                    <a:pt x="120" y="846"/>
                  </a:lnTo>
                  <a:lnTo>
                    <a:pt x="106" y="806"/>
                  </a:lnTo>
                  <a:lnTo>
                    <a:pt x="105" y="801"/>
                  </a:lnTo>
                  <a:lnTo>
                    <a:pt x="103" y="796"/>
                  </a:lnTo>
                  <a:lnTo>
                    <a:pt x="99" y="792"/>
                  </a:lnTo>
                  <a:lnTo>
                    <a:pt x="97" y="788"/>
                  </a:lnTo>
                  <a:lnTo>
                    <a:pt x="90" y="780"/>
                  </a:lnTo>
                  <a:lnTo>
                    <a:pt x="83" y="774"/>
                  </a:lnTo>
                  <a:lnTo>
                    <a:pt x="75" y="768"/>
                  </a:lnTo>
                  <a:lnTo>
                    <a:pt x="69" y="761"/>
                  </a:lnTo>
                  <a:lnTo>
                    <a:pt x="65" y="758"/>
                  </a:lnTo>
                  <a:lnTo>
                    <a:pt x="63" y="753"/>
                  </a:lnTo>
                  <a:lnTo>
                    <a:pt x="61" y="749"/>
                  </a:lnTo>
                  <a:lnTo>
                    <a:pt x="60" y="745"/>
                  </a:lnTo>
                  <a:lnTo>
                    <a:pt x="46" y="711"/>
                  </a:lnTo>
                  <a:lnTo>
                    <a:pt x="33" y="676"/>
                  </a:lnTo>
                  <a:lnTo>
                    <a:pt x="25" y="659"/>
                  </a:lnTo>
                  <a:lnTo>
                    <a:pt x="17" y="643"/>
                  </a:lnTo>
                  <a:lnTo>
                    <a:pt x="9" y="628"/>
                  </a:lnTo>
                  <a:lnTo>
                    <a:pt x="0" y="616"/>
                  </a:lnTo>
                  <a:lnTo>
                    <a:pt x="4" y="611"/>
                  </a:lnTo>
                  <a:lnTo>
                    <a:pt x="8" y="607"/>
                  </a:lnTo>
                  <a:lnTo>
                    <a:pt x="11" y="602"/>
                  </a:lnTo>
                  <a:lnTo>
                    <a:pt x="13" y="598"/>
                  </a:lnTo>
                  <a:lnTo>
                    <a:pt x="16" y="587"/>
                  </a:lnTo>
                  <a:lnTo>
                    <a:pt x="18" y="577"/>
                  </a:lnTo>
                  <a:lnTo>
                    <a:pt x="19" y="567"/>
                  </a:lnTo>
                  <a:lnTo>
                    <a:pt x="20" y="555"/>
                  </a:lnTo>
                  <a:lnTo>
                    <a:pt x="23" y="543"/>
                  </a:lnTo>
                  <a:lnTo>
                    <a:pt x="26" y="529"/>
                  </a:lnTo>
                  <a:lnTo>
                    <a:pt x="29" y="521"/>
                  </a:lnTo>
                  <a:lnTo>
                    <a:pt x="33" y="514"/>
                  </a:lnTo>
                  <a:lnTo>
                    <a:pt x="37" y="507"/>
                  </a:lnTo>
                  <a:lnTo>
                    <a:pt x="41" y="500"/>
                  </a:lnTo>
                  <a:lnTo>
                    <a:pt x="52" y="487"/>
                  </a:lnTo>
                  <a:lnTo>
                    <a:pt x="64" y="474"/>
                  </a:lnTo>
                  <a:lnTo>
                    <a:pt x="78" y="464"/>
                  </a:lnTo>
                  <a:lnTo>
                    <a:pt x="90" y="456"/>
                  </a:lnTo>
                  <a:lnTo>
                    <a:pt x="102" y="449"/>
                  </a:lnTo>
                  <a:lnTo>
                    <a:pt x="113" y="443"/>
                  </a:lnTo>
                  <a:lnTo>
                    <a:pt x="113" y="222"/>
                  </a:lnTo>
                  <a:lnTo>
                    <a:pt x="113" y="212"/>
                  </a:lnTo>
                  <a:lnTo>
                    <a:pt x="113" y="200"/>
                  </a:lnTo>
                  <a:lnTo>
                    <a:pt x="113" y="188"/>
                  </a:lnTo>
                  <a:lnTo>
                    <a:pt x="113" y="178"/>
                  </a:lnTo>
                  <a:lnTo>
                    <a:pt x="123" y="179"/>
                  </a:lnTo>
                  <a:lnTo>
                    <a:pt x="131" y="179"/>
                  </a:lnTo>
                  <a:lnTo>
                    <a:pt x="139" y="178"/>
                  </a:lnTo>
                  <a:lnTo>
                    <a:pt x="146" y="176"/>
                  </a:lnTo>
                  <a:lnTo>
                    <a:pt x="150" y="174"/>
                  </a:lnTo>
                  <a:lnTo>
                    <a:pt x="153" y="171"/>
                  </a:lnTo>
                  <a:lnTo>
                    <a:pt x="157" y="167"/>
                  </a:lnTo>
                  <a:lnTo>
                    <a:pt x="159" y="162"/>
                  </a:lnTo>
                  <a:lnTo>
                    <a:pt x="160" y="152"/>
                  </a:lnTo>
                  <a:lnTo>
                    <a:pt x="160" y="137"/>
                  </a:lnTo>
                  <a:lnTo>
                    <a:pt x="160" y="122"/>
                  </a:lnTo>
                  <a:lnTo>
                    <a:pt x="159" y="105"/>
                  </a:lnTo>
                  <a:lnTo>
                    <a:pt x="159" y="93"/>
                  </a:lnTo>
                  <a:lnTo>
                    <a:pt x="159" y="83"/>
                  </a:lnTo>
                  <a:lnTo>
                    <a:pt x="159" y="76"/>
                  </a:lnTo>
                  <a:lnTo>
                    <a:pt x="159" y="67"/>
                  </a:lnTo>
                  <a:lnTo>
                    <a:pt x="664" y="73"/>
                  </a:lnTo>
                  <a:lnTo>
                    <a:pt x="668" y="74"/>
                  </a:lnTo>
                  <a:lnTo>
                    <a:pt x="672" y="73"/>
                  </a:lnTo>
                  <a:lnTo>
                    <a:pt x="676" y="72"/>
                  </a:lnTo>
                  <a:lnTo>
                    <a:pt x="679" y="69"/>
                  </a:lnTo>
                  <a:lnTo>
                    <a:pt x="688" y="63"/>
                  </a:lnTo>
                  <a:lnTo>
                    <a:pt x="695" y="54"/>
                  </a:lnTo>
                  <a:lnTo>
                    <a:pt x="707" y="38"/>
                  </a:lnTo>
                  <a:lnTo>
                    <a:pt x="711" y="30"/>
                  </a:lnTo>
                </a:path>
              </a:pathLst>
            </a:custGeom>
            <a:grpFill/>
            <a:ln w="9525" cmpd="sng">
              <a:noFill/>
              <a:prstDash val="solid"/>
              <a:round/>
              <a:headEnd/>
              <a:tailEnd/>
            </a:ln>
          </p:spPr>
          <p:txBody>
            <a:bodyPr/>
            <a:lstStyle/>
            <a:p>
              <a:endParaRPr lang="en-US" sz="2178"/>
            </a:p>
          </p:txBody>
        </p:sp>
        <p:grpSp>
          <p:nvGrpSpPr>
            <p:cNvPr id="282" name="Group 384">
              <a:extLst>
                <a:ext uri="{FF2B5EF4-FFF2-40B4-BE49-F238E27FC236}">
                  <a16:creationId xmlns:a16="http://schemas.microsoft.com/office/drawing/2014/main" id="{1B60504C-EC06-4607-9F38-E7122DBF2388}"/>
                </a:ext>
              </a:extLst>
            </p:cNvPr>
            <p:cNvGrpSpPr>
              <a:grpSpLocks/>
            </p:cNvGrpSpPr>
            <p:nvPr>
              <p:custDataLst>
                <p:tags r:id="rId273"/>
              </p:custDataLst>
            </p:nvPr>
          </p:nvGrpSpPr>
          <p:grpSpPr bwMode="auto">
            <a:xfrm>
              <a:off x="3341688" y="3136900"/>
              <a:ext cx="80962" cy="82550"/>
              <a:chOff x="2352" y="2343"/>
              <a:chExt cx="65" cy="53"/>
            </a:xfrm>
            <a:grpFill/>
          </p:grpSpPr>
          <p:sp>
            <p:nvSpPr>
              <p:cNvPr id="443" name="Freeform 385">
                <a:extLst>
                  <a:ext uri="{FF2B5EF4-FFF2-40B4-BE49-F238E27FC236}">
                    <a16:creationId xmlns:a16="http://schemas.microsoft.com/office/drawing/2014/main" id="{88D147A2-498D-4869-B7EF-71F905870CBE}"/>
                  </a:ext>
                </a:extLst>
              </p:cNvPr>
              <p:cNvSpPr>
                <a:spLocks/>
              </p:cNvSpPr>
              <p:nvPr/>
            </p:nvSpPr>
            <p:spPr bwMode="auto">
              <a:xfrm>
                <a:off x="2352" y="2343"/>
                <a:ext cx="16" cy="11"/>
              </a:xfrm>
              <a:custGeom>
                <a:avLst/>
                <a:gdLst>
                  <a:gd name="T0" fmla="*/ 46 w 51"/>
                  <a:gd name="T1" fmla="*/ 0 h 33"/>
                  <a:gd name="T2" fmla="*/ 0 w 51"/>
                  <a:gd name="T3" fmla="*/ 5 h 33"/>
                  <a:gd name="T4" fmla="*/ 4 w 51"/>
                  <a:gd name="T5" fmla="*/ 28 h 33"/>
                  <a:gd name="T6" fmla="*/ 10 w 51"/>
                  <a:gd name="T7" fmla="*/ 33 h 33"/>
                  <a:gd name="T8" fmla="*/ 35 w 51"/>
                  <a:gd name="T9" fmla="*/ 25 h 33"/>
                  <a:gd name="T10" fmla="*/ 48 w 51"/>
                  <a:gd name="T11" fmla="*/ 15 h 33"/>
                  <a:gd name="T12" fmla="*/ 51 w 51"/>
                  <a:gd name="T13" fmla="*/ 8 h 33"/>
                  <a:gd name="T14" fmla="*/ 46 w 51"/>
                  <a:gd name="T15" fmla="*/ 0 h 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1" h="33">
                    <a:moveTo>
                      <a:pt x="46" y="0"/>
                    </a:moveTo>
                    <a:lnTo>
                      <a:pt x="0" y="5"/>
                    </a:lnTo>
                    <a:lnTo>
                      <a:pt x="4" y="28"/>
                    </a:lnTo>
                    <a:lnTo>
                      <a:pt x="10" y="33"/>
                    </a:lnTo>
                    <a:lnTo>
                      <a:pt x="35" y="25"/>
                    </a:lnTo>
                    <a:lnTo>
                      <a:pt x="48" y="15"/>
                    </a:lnTo>
                    <a:lnTo>
                      <a:pt x="51" y="8"/>
                    </a:lnTo>
                    <a:lnTo>
                      <a:pt x="46" y="0"/>
                    </a:lnTo>
                  </a:path>
                </a:pathLst>
              </a:custGeom>
              <a:grpFill/>
              <a:ln w="9525" cmpd="sng">
                <a:noFill/>
                <a:prstDash val="solid"/>
                <a:round/>
                <a:headEnd/>
                <a:tailEnd/>
              </a:ln>
            </p:spPr>
            <p:txBody>
              <a:bodyPr/>
              <a:lstStyle/>
              <a:p>
                <a:endParaRPr lang="en-US" sz="2178"/>
              </a:p>
            </p:txBody>
          </p:sp>
          <p:sp>
            <p:nvSpPr>
              <p:cNvPr id="444" name="Freeform 386">
                <a:extLst>
                  <a:ext uri="{FF2B5EF4-FFF2-40B4-BE49-F238E27FC236}">
                    <a16:creationId xmlns:a16="http://schemas.microsoft.com/office/drawing/2014/main" id="{EFDE6456-F5D6-4359-8E63-EAA70CD4B2EA}"/>
                  </a:ext>
                </a:extLst>
              </p:cNvPr>
              <p:cNvSpPr>
                <a:spLocks/>
              </p:cNvSpPr>
              <p:nvPr/>
            </p:nvSpPr>
            <p:spPr bwMode="auto">
              <a:xfrm>
                <a:off x="2372" y="2354"/>
                <a:ext cx="20" cy="7"/>
              </a:xfrm>
              <a:custGeom>
                <a:avLst/>
                <a:gdLst>
                  <a:gd name="T0" fmla="*/ 61 w 61"/>
                  <a:gd name="T1" fmla="*/ 6 h 20"/>
                  <a:gd name="T2" fmla="*/ 53 w 61"/>
                  <a:gd name="T3" fmla="*/ 2 h 20"/>
                  <a:gd name="T4" fmla="*/ 0 w 61"/>
                  <a:gd name="T5" fmla="*/ 0 h 20"/>
                  <a:gd name="T6" fmla="*/ 2 w 61"/>
                  <a:gd name="T7" fmla="*/ 14 h 20"/>
                  <a:gd name="T8" fmla="*/ 7 w 61"/>
                  <a:gd name="T9" fmla="*/ 20 h 20"/>
                  <a:gd name="T10" fmla="*/ 18 w 61"/>
                  <a:gd name="T11" fmla="*/ 13 h 20"/>
                  <a:gd name="T12" fmla="*/ 61 w 61"/>
                  <a:gd name="T13" fmla="*/ 6 h 20"/>
                </a:gdLst>
                <a:ahLst/>
                <a:cxnLst>
                  <a:cxn ang="0">
                    <a:pos x="T0" y="T1"/>
                  </a:cxn>
                  <a:cxn ang="0">
                    <a:pos x="T2" y="T3"/>
                  </a:cxn>
                  <a:cxn ang="0">
                    <a:pos x="T4" y="T5"/>
                  </a:cxn>
                  <a:cxn ang="0">
                    <a:pos x="T6" y="T7"/>
                  </a:cxn>
                  <a:cxn ang="0">
                    <a:pos x="T8" y="T9"/>
                  </a:cxn>
                  <a:cxn ang="0">
                    <a:pos x="T10" y="T11"/>
                  </a:cxn>
                  <a:cxn ang="0">
                    <a:pos x="T12" y="T13"/>
                  </a:cxn>
                </a:cxnLst>
                <a:rect l="0" t="0" r="r" b="b"/>
                <a:pathLst>
                  <a:path w="61" h="20">
                    <a:moveTo>
                      <a:pt x="61" y="6"/>
                    </a:moveTo>
                    <a:lnTo>
                      <a:pt x="53" y="2"/>
                    </a:lnTo>
                    <a:lnTo>
                      <a:pt x="0" y="0"/>
                    </a:lnTo>
                    <a:lnTo>
                      <a:pt x="2" y="14"/>
                    </a:lnTo>
                    <a:lnTo>
                      <a:pt x="7" y="20"/>
                    </a:lnTo>
                    <a:lnTo>
                      <a:pt x="18" y="13"/>
                    </a:lnTo>
                    <a:lnTo>
                      <a:pt x="61" y="6"/>
                    </a:lnTo>
                  </a:path>
                </a:pathLst>
              </a:custGeom>
              <a:grpFill/>
              <a:ln w="9525" cmpd="sng">
                <a:noFill/>
                <a:prstDash val="solid"/>
                <a:round/>
                <a:headEnd/>
                <a:tailEnd/>
              </a:ln>
            </p:spPr>
            <p:txBody>
              <a:bodyPr/>
              <a:lstStyle/>
              <a:p>
                <a:endParaRPr lang="en-US" sz="2178"/>
              </a:p>
            </p:txBody>
          </p:sp>
          <p:sp>
            <p:nvSpPr>
              <p:cNvPr id="445" name="Freeform 387">
                <a:extLst>
                  <a:ext uri="{FF2B5EF4-FFF2-40B4-BE49-F238E27FC236}">
                    <a16:creationId xmlns:a16="http://schemas.microsoft.com/office/drawing/2014/main" id="{A5B82976-F9AB-4EEA-ACB5-03F3D2B36A3E}"/>
                  </a:ext>
                </a:extLst>
              </p:cNvPr>
              <p:cNvSpPr>
                <a:spLocks/>
              </p:cNvSpPr>
              <p:nvPr/>
            </p:nvSpPr>
            <p:spPr bwMode="auto">
              <a:xfrm>
                <a:off x="2407" y="2346"/>
                <a:ext cx="5" cy="12"/>
              </a:xfrm>
              <a:custGeom>
                <a:avLst/>
                <a:gdLst>
                  <a:gd name="T0" fmla="*/ 2 w 15"/>
                  <a:gd name="T1" fmla="*/ 0 h 36"/>
                  <a:gd name="T2" fmla="*/ 0 w 15"/>
                  <a:gd name="T3" fmla="*/ 20 h 36"/>
                  <a:gd name="T4" fmla="*/ 0 w 15"/>
                  <a:gd name="T5" fmla="*/ 36 h 36"/>
                  <a:gd name="T6" fmla="*/ 11 w 15"/>
                  <a:gd name="T7" fmla="*/ 35 h 36"/>
                  <a:gd name="T8" fmla="*/ 15 w 15"/>
                  <a:gd name="T9" fmla="*/ 14 h 36"/>
                  <a:gd name="T10" fmla="*/ 2 w 15"/>
                  <a:gd name="T11" fmla="*/ 0 h 36"/>
                </a:gdLst>
                <a:ahLst/>
                <a:cxnLst>
                  <a:cxn ang="0">
                    <a:pos x="T0" y="T1"/>
                  </a:cxn>
                  <a:cxn ang="0">
                    <a:pos x="T2" y="T3"/>
                  </a:cxn>
                  <a:cxn ang="0">
                    <a:pos x="T4" y="T5"/>
                  </a:cxn>
                  <a:cxn ang="0">
                    <a:pos x="T6" y="T7"/>
                  </a:cxn>
                  <a:cxn ang="0">
                    <a:pos x="T8" y="T9"/>
                  </a:cxn>
                  <a:cxn ang="0">
                    <a:pos x="T10" y="T11"/>
                  </a:cxn>
                </a:cxnLst>
                <a:rect l="0" t="0" r="r" b="b"/>
                <a:pathLst>
                  <a:path w="15" h="36">
                    <a:moveTo>
                      <a:pt x="2" y="0"/>
                    </a:moveTo>
                    <a:lnTo>
                      <a:pt x="0" y="20"/>
                    </a:lnTo>
                    <a:lnTo>
                      <a:pt x="0" y="36"/>
                    </a:lnTo>
                    <a:lnTo>
                      <a:pt x="11" y="35"/>
                    </a:lnTo>
                    <a:lnTo>
                      <a:pt x="15" y="14"/>
                    </a:lnTo>
                    <a:lnTo>
                      <a:pt x="2" y="0"/>
                    </a:lnTo>
                  </a:path>
                </a:pathLst>
              </a:custGeom>
              <a:grpFill/>
              <a:ln w="9525" cmpd="sng">
                <a:noFill/>
                <a:prstDash val="solid"/>
                <a:round/>
                <a:headEnd/>
                <a:tailEnd/>
              </a:ln>
            </p:spPr>
            <p:txBody>
              <a:bodyPr/>
              <a:lstStyle/>
              <a:p>
                <a:endParaRPr lang="en-US" sz="2178"/>
              </a:p>
            </p:txBody>
          </p:sp>
          <p:sp>
            <p:nvSpPr>
              <p:cNvPr id="446" name="Freeform 388">
                <a:extLst>
                  <a:ext uri="{FF2B5EF4-FFF2-40B4-BE49-F238E27FC236}">
                    <a16:creationId xmlns:a16="http://schemas.microsoft.com/office/drawing/2014/main" id="{926B9D6F-1FB7-4910-A685-82B717466F1F}"/>
                  </a:ext>
                </a:extLst>
              </p:cNvPr>
              <p:cNvSpPr>
                <a:spLocks/>
              </p:cNvSpPr>
              <p:nvPr/>
            </p:nvSpPr>
            <p:spPr bwMode="auto">
              <a:xfrm>
                <a:off x="2406" y="2361"/>
                <a:ext cx="11" cy="11"/>
              </a:xfrm>
              <a:custGeom>
                <a:avLst/>
                <a:gdLst>
                  <a:gd name="T0" fmla="*/ 4 w 37"/>
                  <a:gd name="T1" fmla="*/ 4 h 33"/>
                  <a:gd name="T2" fmla="*/ 22 w 37"/>
                  <a:gd name="T3" fmla="*/ 0 h 33"/>
                  <a:gd name="T4" fmla="*/ 35 w 37"/>
                  <a:gd name="T5" fmla="*/ 6 h 33"/>
                  <a:gd name="T6" fmla="*/ 37 w 37"/>
                  <a:gd name="T7" fmla="*/ 22 h 33"/>
                  <a:gd name="T8" fmla="*/ 24 w 37"/>
                  <a:gd name="T9" fmla="*/ 33 h 33"/>
                  <a:gd name="T10" fmla="*/ 11 w 37"/>
                  <a:gd name="T11" fmla="*/ 33 h 33"/>
                  <a:gd name="T12" fmla="*/ 2 w 37"/>
                  <a:gd name="T13" fmla="*/ 24 h 33"/>
                  <a:gd name="T14" fmla="*/ 0 w 37"/>
                  <a:gd name="T15" fmla="*/ 16 h 33"/>
                  <a:gd name="T16" fmla="*/ 4 w 37"/>
                  <a:gd name="T17" fmla="*/ 4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 h="33">
                    <a:moveTo>
                      <a:pt x="4" y="4"/>
                    </a:moveTo>
                    <a:lnTo>
                      <a:pt x="22" y="0"/>
                    </a:lnTo>
                    <a:lnTo>
                      <a:pt x="35" y="6"/>
                    </a:lnTo>
                    <a:lnTo>
                      <a:pt x="37" y="22"/>
                    </a:lnTo>
                    <a:lnTo>
                      <a:pt x="24" y="33"/>
                    </a:lnTo>
                    <a:lnTo>
                      <a:pt x="11" y="33"/>
                    </a:lnTo>
                    <a:lnTo>
                      <a:pt x="2" y="24"/>
                    </a:lnTo>
                    <a:lnTo>
                      <a:pt x="0" y="16"/>
                    </a:lnTo>
                    <a:lnTo>
                      <a:pt x="4" y="4"/>
                    </a:lnTo>
                  </a:path>
                </a:pathLst>
              </a:custGeom>
              <a:grpFill/>
              <a:ln w="9525" cmpd="sng">
                <a:noFill/>
                <a:prstDash val="solid"/>
                <a:round/>
                <a:headEnd/>
                <a:tailEnd/>
              </a:ln>
            </p:spPr>
            <p:txBody>
              <a:bodyPr/>
              <a:lstStyle/>
              <a:p>
                <a:endParaRPr lang="en-US" sz="2178"/>
              </a:p>
            </p:txBody>
          </p:sp>
          <p:sp>
            <p:nvSpPr>
              <p:cNvPr id="447" name="Freeform 389">
                <a:extLst>
                  <a:ext uri="{FF2B5EF4-FFF2-40B4-BE49-F238E27FC236}">
                    <a16:creationId xmlns:a16="http://schemas.microsoft.com/office/drawing/2014/main" id="{6C9B0812-B3E1-4237-8C3D-A0976FD26628}"/>
                  </a:ext>
                </a:extLst>
              </p:cNvPr>
              <p:cNvSpPr>
                <a:spLocks/>
              </p:cNvSpPr>
              <p:nvPr/>
            </p:nvSpPr>
            <p:spPr bwMode="auto">
              <a:xfrm>
                <a:off x="2388" y="2378"/>
                <a:ext cx="16" cy="18"/>
              </a:xfrm>
              <a:custGeom>
                <a:avLst/>
                <a:gdLst>
                  <a:gd name="T0" fmla="*/ 2 w 49"/>
                  <a:gd name="T1" fmla="*/ 0 h 54"/>
                  <a:gd name="T2" fmla="*/ 0 w 49"/>
                  <a:gd name="T3" fmla="*/ 0 h 54"/>
                  <a:gd name="T4" fmla="*/ 2 w 49"/>
                  <a:gd name="T5" fmla="*/ 50 h 54"/>
                  <a:gd name="T6" fmla="*/ 18 w 49"/>
                  <a:gd name="T7" fmla="*/ 54 h 54"/>
                  <a:gd name="T8" fmla="*/ 44 w 49"/>
                  <a:gd name="T9" fmla="*/ 45 h 54"/>
                  <a:gd name="T10" fmla="*/ 49 w 49"/>
                  <a:gd name="T11" fmla="*/ 31 h 54"/>
                  <a:gd name="T12" fmla="*/ 40 w 49"/>
                  <a:gd name="T13" fmla="*/ 21 h 54"/>
                  <a:gd name="T14" fmla="*/ 19 w 49"/>
                  <a:gd name="T15" fmla="*/ 8 h 54"/>
                  <a:gd name="T16" fmla="*/ 2 w 49"/>
                  <a:gd name="T17"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 h="54">
                    <a:moveTo>
                      <a:pt x="2" y="0"/>
                    </a:moveTo>
                    <a:lnTo>
                      <a:pt x="0" y="0"/>
                    </a:lnTo>
                    <a:lnTo>
                      <a:pt x="2" y="50"/>
                    </a:lnTo>
                    <a:lnTo>
                      <a:pt x="18" y="54"/>
                    </a:lnTo>
                    <a:lnTo>
                      <a:pt x="44" y="45"/>
                    </a:lnTo>
                    <a:lnTo>
                      <a:pt x="49" y="31"/>
                    </a:lnTo>
                    <a:lnTo>
                      <a:pt x="40" y="21"/>
                    </a:lnTo>
                    <a:lnTo>
                      <a:pt x="19" y="8"/>
                    </a:lnTo>
                    <a:lnTo>
                      <a:pt x="2" y="0"/>
                    </a:lnTo>
                  </a:path>
                </a:pathLst>
              </a:custGeom>
              <a:grpFill/>
              <a:ln w="9525" cmpd="sng">
                <a:noFill/>
                <a:prstDash val="solid"/>
                <a:round/>
                <a:headEnd/>
                <a:tailEnd/>
              </a:ln>
            </p:spPr>
            <p:txBody>
              <a:bodyPr/>
              <a:lstStyle/>
              <a:p>
                <a:endParaRPr lang="en-US" sz="2178"/>
              </a:p>
            </p:txBody>
          </p:sp>
          <p:sp>
            <p:nvSpPr>
              <p:cNvPr id="448" name="Freeform 390">
                <a:extLst>
                  <a:ext uri="{FF2B5EF4-FFF2-40B4-BE49-F238E27FC236}">
                    <a16:creationId xmlns:a16="http://schemas.microsoft.com/office/drawing/2014/main" id="{F3B1EFDA-7F56-4229-980C-CDB0BBF2FF20}"/>
                  </a:ext>
                </a:extLst>
              </p:cNvPr>
              <p:cNvSpPr>
                <a:spLocks/>
              </p:cNvSpPr>
              <p:nvPr/>
            </p:nvSpPr>
            <p:spPr bwMode="auto">
              <a:xfrm>
                <a:off x="2374" y="2388"/>
                <a:ext cx="9" cy="7"/>
              </a:xfrm>
              <a:custGeom>
                <a:avLst/>
                <a:gdLst>
                  <a:gd name="T0" fmla="*/ 18 w 26"/>
                  <a:gd name="T1" fmla="*/ 0 h 22"/>
                  <a:gd name="T2" fmla="*/ 3 w 26"/>
                  <a:gd name="T3" fmla="*/ 2 h 22"/>
                  <a:gd name="T4" fmla="*/ 0 w 26"/>
                  <a:gd name="T5" fmla="*/ 15 h 22"/>
                  <a:gd name="T6" fmla="*/ 6 w 26"/>
                  <a:gd name="T7" fmla="*/ 21 h 22"/>
                  <a:gd name="T8" fmla="*/ 19 w 26"/>
                  <a:gd name="T9" fmla="*/ 22 h 22"/>
                  <a:gd name="T10" fmla="*/ 26 w 26"/>
                  <a:gd name="T11" fmla="*/ 11 h 22"/>
                  <a:gd name="T12" fmla="*/ 18 w 26"/>
                  <a:gd name="T13" fmla="*/ 0 h 22"/>
                </a:gdLst>
                <a:ahLst/>
                <a:cxnLst>
                  <a:cxn ang="0">
                    <a:pos x="T0" y="T1"/>
                  </a:cxn>
                  <a:cxn ang="0">
                    <a:pos x="T2" y="T3"/>
                  </a:cxn>
                  <a:cxn ang="0">
                    <a:pos x="T4" y="T5"/>
                  </a:cxn>
                  <a:cxn ang="0">
                    <a:pos x="T6" y="T7"/>
                  </a:cxn>
                  <a:cxn ang="0">
                    <a:pos x="T8" y="T9"/>
                  </a:cxn>
                  <a:cxn ang="0">
                    <a:pos x="T10" y="T11"/>
                  </a:cxn>
                  <a:cxn ang="0">
                    <a:pos x="T12" y="T13"/>
                  </a:cxn>
                </a:cxnLst>
                <a:rect l="0" t="0" r="r" b="b"/>
                <a:pathLst>
                  <a:path w="26" h="22">
                    <a:moveTo>
                      <a:pt x="18" y="0"/>
                    </a:moveTo>
                    <a:lnTo>
                      <a:pt x="3" y="2"/>
                    </a:lnTo>
                    <a:lnTo>
                      <a:pt x="0" y="15"/>
                    </a:lnTo>
                    <a:lnTo>
                      <a:pt x="6" y="21"/>
                    </a:lnTo>
                    <a:lnTo>
                      <a:pt x="19" y="22"/>
                    </a:lnTo>
                    <a:lnTo>
                      <a:pt x="26" y="11"/>
                    </a:lnTo>
                    <a:lnTo>
                      <a:pt x="18" y="0"/>
                    </a:lnTo>
                  </a:path>
                </a:pathLst>
              </a:custGeom>
              <a:grpFill/>
              <a:ln w="9525" cmpd="sng">
                <a:noFill/>
                <a:prstDash val="solid"/>
                <a:round/>
                <a:headEnd/>
                <a:tailEnd/>
              </a:ln>
            </p:spPr>
            <p:txBody>
              <a:bodyPr/>
              <a:lstStyle/>
              <a:p>
                <a:endParaRPr lang="en-US" sz="2178"/>
              </a:p>
            </p:txBody>
          </p:sp>
        </p:grpSp>
        <p:grpSp>
          <p:nvGrpSpPr>
            <p:cNvPr id="283" name="Group 391">
              <a:extLst>
                <a:ext uri="{FF2B5EF4-FFF2-40B4-BE49-F238E27FC236}">
                  <a16:creationId xmlns:a16="http://schemas.microsoft.com/office/drawing/2014/main" id="{8A6B2571-D084-4D62-ABAB-37432D885FA5}"/>
                </a:ext>
              </a:extLst>
            </p:cNvPr>
            <p:cNvGrpSpPr>
              <a:grpSpLocks/>
            </p:cNvGrpSpPr>
            <p:nvPr>
              <p:custDataLst>
                <p:tags r:id="rId274"/>
              </p:custDataLst>
            </p:nvPr>
          </p:nvGrpSpPr>
          <p:grpSpPr bwMode="auto">
            <a:xfrm>
              <a:off x="1187450" y="1196975"/>
              <a:ext cx="1897063" cy="1133475"/>
              <a:chOff x="527" y="1110"/>
              <a:chExt cx="1410" cy="709"/>
            </a:xfrm>
            <a:grpFill/>
          </p:grpSpPr>
          <p:sp>
            <p:nvSpPr>
              <p:cNvPr id="401" name="Freeform 392">
                <a:extLst>
                  <a:ext uri="{FF2B5EF4-FFF2-40B4-BE49-F238E27FC236}">
                    <a16:creationId xmlns:a16="http://schemas.microsoft.com/office/drawing/2014/main" id="{043F8DA6-7209-4B46-BB4F-F8E89EDEA757}"/>
                  </a:ext>
                </a:extLst>
              </p:cNvPr>
              <p:cNvSpPr>
                <a:spLocks/>
              </p:cNvSpPr>
              <p:nvPr/>
            </p:nvSpPr>
            <p:spPr bwMode="auto">
              <a:xfrm>
                <a:off x="1401" y="1427"/>
                <a:ext cx="31" cy="17"/>
              </a:xfrm>
              <a:custGeom>
                <a:avLst/>
                <a:gdLst>
                  <a:gd name="T0" fmla="*/ 0 w 98"/>
                  <a:gd name="T1" fmla="*/ 41 h 54"/>
                  <a:gd name="T2" fmla="*/ 5 w 98"/>
                  <a:gd name="T3" fmla="*/ 46 h 54"/>
                  <a:gd name="T4" fmla="*/ 13 w 98"/>
                  <a:gd name="T5" fmla="*/ 50 h 54"/>
                  <a:gd name="T6" fmla="*/ 23 w 98"/>
                  <a:gd name="T7" fmla="*/ 53 h 54"/>
                  <a:gd name="T8" fmla="*/ 32 w 98"/>
                  <a:gd name="T9" fmla="*/ 54 h 54"/>
                  <a:gd name="T10" fmla="*/ 38 w 98"/>
                  <a:gd name="T11" fmla="*/ 54 h 54"/>
                  <a:gd name="T12" fmla="*/ 45 w 98"/>
                  <a:gd name="T13" fmla="*/ 53 h 54"/>
                  <a:gd name="T14" fmla="*/ 50 w 98"/>
                  <a:gd name="T15" fmla="*/ 51 h 54"/>
                  <a:gd name="T16" fmla="*/ 56 w 98"/>
                  <a:gd name="T17" fmla="*/ 49 h 54"/>
                  <a:gd name="T18" fmla="*/ 67 w 98"/>
                  <a:gd name="T19" fmla="*/ 42 h 54"/>
                  <a:gd name="T20" fmla="*/ 75 w 98"/>
                  <a:gd name="T21" fmla="*/ 35 h 54"/>
                  <a:gd name="T22" fmla="*/ 84 w 98"/>
                  <a:gd name="T23" fmla="*/ 28 h 54"/>
                  <a:gd name="T24" fmla="*/ 91 w 98"/>
                  <a:gd name="T25" fmla="*/ 20 h 54"/>
                  <a:gd name="T26" fmla="*/ 95 w 98"/>
                  <a:gd name="T27" fmla="*/ 12 h 54"/>
                  <a:gd name="T28" fmla="*/ 98 w 98"/>
                  <a:gd name="T29" fmla="*/ 4 h 54"/>
                  <a:gd name="T30" fmla="*/ 91 w 98"/>
                  <a:gd name="T31" fmla="*/ 2 h 54"/>
                  <a:gd name="T32" fmla="*/ 83 w 98"/>
                  <a:gd name="T33" fmla="*/ 0 h 54"/>
                  <a:gd name="T34" fmla="*/ 75 w 98"/>
                  <a:gd name="T35" fmla="*/ 0 h 54"/>
                  <a:gd name="T36" fmla="*/ 68 w 98"/>
                  <a:gd name="T37" fmla="*/ 0 h 54"/>
                  <a:gd name="T38" fmla="*/ 59 w 98"/>
                  <a:gd name="T39" fmla="*/ 1 h 54"/>
                  <a:gd name="T40" fmla="*/ 51 w 98"/>
                  <a:gd name="T41" fmla="*/ 3 h 54"/>
                  <a:gd name="T42" fmla="*/ 43 w 98"/>
                  <a:gd name="T43" fmla="*/ 6 h 54"/>
                  <a:gd name="T44" fmla="*/ 37 w 98"/>
                  <a:gd name="T45" fmla="*/ 9 h 54"/>
                  <a:gd name="T46" fmla="*/ 23 w 98"/>
                  <a:gd name="T47" fmla="*/ 17 h 54"/>
                  <a:gd name="T48" fmla="*/ 12 w 98"/>
                  <a:gd name="T49" fmla="*/ 25 h 54"/>
                  <a:gd name="T50" fmla="*/ 7 w 98"/>
                  <a:gd name="T51" fmla="*/ 29 h 54"/>
                  <a:gd name="T52" fmla="*/ 4 w 98"/>
                  <a:gd name="T53" fmla="*/ 33 h 54"/>
                  <a:gd name="T54" fmla="*/ 1 w 98"/>
                  <a:gd name="T55" fmla="*/ 37 h 54"/>
                  <a:gd name="T56" fmla="*/ 0 w 98"/>
                  <a:gd name="T57" fmla="*/ 41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98" h="54">
                    <a:moveTo>
                      <a:pt x="0" y="41"/>
                    </a:moveTo>
                    <a:lnTo>
                      <a:pt x="5" y="46"/>
                    </a:lnTo>
                    <a:lnTo>
                      <a:pt x="13" y="50"/>
                    </a:lnTo>
                    <a:lnTo>
                      <a:pt x="23" y="53"/>
                    </a:lnTo>
                    <a:lnTo>
                      <a:pt x="32" y="54"/>
                    </a:lnTo>
                    <a:lnTo>
                      <a:pt x="38" y="54"/>
                    </a:lnTo>
                    <a:lnTo>
                      <a:pt x="45" y="53"/>
                    </a:lnTo>
                    <a:lnTo>
                      <a:pt x="50" y="51"/>
                    </a:lnTo>
                    <a:lnTo>
                      <a:pt x="56" y="49"/>
                    </a:lnTo>
                    <a:lnTo>
                      <a:pt x="67" y="42"/>
                    </a:lnTo>
                    <a:lnTo>
                      <a:pt x="75" y="35"/>
                    </a:lnTo>
                    <a:lnTo>
                      <a:pt x="84" y="28"/>
                    </a:lnTo>
                    <a:lnTo>
                      <a:pt x="91" y="20"/>
                    </a:lnTo>
                    <a:lnTo>
                      <a:pt x="95" y="12"/>
                    </a:lnTo>
                    <a:lnTo>
                      <a:pt x="98" y="4"/>
                    </a:lnTo>
                    <a:lnTo>
                      <a:pt x="91" y="2"/>
                    </a:lnTo>
                    <a:lnTo>
                      <a:pt x="83" y="0"/>
                    </a:lnTo>
                    <a:lnTo>
                      <a:pt x="75" y="0"/>
                    </a:lnTo>
                    <a:lnTo>
                      <a:pt x="68" y="0"/>
                    </a:lnTo>
                    <a:lnTo>
                      <a:pt x="59" y="1"/>
                    </a:lnTo>
                    <a:lnTo>
                      <a:pt x="51" y="3"/>
                    </a:lnTo>
                    <a:lnTo>
                      <a:pt x="43" y="6"/>
                    </a:lnTo>
                    <a:lnTo>
                      <a:pt x="37" y="9"/>
                    </a:lnTo>
                    <a:lnTo>
                      <a:pt x="23" y="17"/>
                    </a:lnTo>
                    <a:lnTo>
                      <a:pt x="12" y="25"/>
                    </a:lnTo>
                    <a:lnTo>
                      <a:pt x="7" y="29"/>
                    </a:lnTo>
                    <a:lnTo>
                      <a:pt x="4" y="33"/>
                    </a:lnTo>
                    <a:lnTo>
                      <a:pt x="1" y="37"/>
                    </a:lnTo>
                    <a:lnTo>
                      <a:pt x="0" y="41"/>
                    </a:lnTo>
                  </a:path>
                </a:pathLst>
              </a:custGeom>
              <a:grpFill/>
              <a:ln w="952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sp>
            <p:nvSpPr>
              <p:cNvPr id="402" name="Freeform 393">
                <a:extLst>
                  <a:ext uri="{FF2B5EF4-FFF2-40B4-BE49-F238E27FC236}">
                    <a16:creationId xmlns:a16="http://schemas.microsoft.com/office/drawing/2014/main" id="{13820F67-0283-4E2F-9EC4-F54B08F87A44}"/>
                  </a:ext>
                </a:extLst>
              </p:cNvPr>
              <p:cNvSpPr>
                <a:spLocks/>
              </p:cNvSpPr>
              <p:nvPr/>
            </p:nvSpPr>
            <p:spPr bwMode="auto">
              <a:xfrm>
                <a:off x="1387" y="1551"/>
                <a:ext cx="21" cy="8"/>
              </a:xfrm>
              <a:custGeom>
                <a:avLst/>
                <a:gdLst>
                  <a:gd name="T0" fmla="*/ 0 w 67"/>
                  <a:gd name="T1" fmla="*/ 27 h 28"/>
                  <a:gd name="T2" fmla="*/ 11 w 67"/>
                  <a:gd name="T3" fmla="*/ 28 h 28"/>
                  <a:gd name="T4" fmla="*/ 21 w 67"/>
                  <a:gd name="T5" fmla="*/ 27 h 28"/>
                  <a:gd name="T6" fmla="*/ 31 w 67"/>
                  <a:gd name="T7" fmla="*/ 25 h 28"/>
                  <a:gd name="T8" fmla="*/ 41 w 67"/>
                  <a:gd name="T9" fmla="*/ 21 h 28"/>
                  <a:gd name="T10" fmla="*/ 49 w 67"/>
                  <a:gd name="T11" fmla="*/ 17 h 28"/>
                  <a:gd name="T12" fmla="*/ 57 w 67"/>
                  <a:gd name="T13" fmla="*/ 12 h 28"/>
                  <a:gd name="T14" fmla="*/ 63 w 67"/>
                  <a:gd name="T15" fmla="*/ 7 h 28"/>
                  <a:gd name="T16" fmla="*/ 67 w 67"/>
                  <a:gd name="T17" fmla="*/ 3 h 28"/>
                  <a:gd name="T18" fmla="*/ 57 w 67"/>
                  <a:gd name="T19" fmla="*/ 1 h 28"/>
                  <a:gd name="T20" fmla="*/ 46 w 67"/>
                  <a:gd name="T21" fmla="*/ 0 h 28"/>
                  <a:gd name="T22" fmla="*/ 36 w 67"/>
                  <a:gd name="T23" fmla="*/ 1 h 28"/>
                  <a:gd name="T24" fmla="*/ 26 w 67"/>
                  <a:gd name="T25" fmla="*/ 3 h 28"/>
                  <a:gd name="T26" fmla="*/ 17 w 67"/>
                  <a:gd name="T27" fmla="*/ 7 h 28"/>
                  <a:gd name="T28" fmla="*/ 10 w 67"/>
                  <a:gd name="T29" fmla="*/ 12 h 28"/>
                  <a:gd name="T30" fmla="*/ 7 w 67"/>
                  <a:gd name="T31" fmla="*/ 15 h 28"/>
                  <a:gd name="T32" fmla="*/ 4 w 67"/>
                  <a:gd name="T33" fmla="*/ 19 h 28"/>
                  <a:gd name="T34" fmla="*/ 2 w 67"/>
                  <a:gd name="T35" fmla="*/ 22 h 28"/>
                  <a:gd name="T36" fmla="*/ 0 w 67"/>
                  <a:gd name="T37" fmla="*/ 27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7" h="28">
                    <a:moveTo>
                      <a:pt x="0" y="27"/>
                    </a:moveTo>
                    <a:lnTo>
                      <a:pt x="11" y="28"/>
                    </a:lnTo>
                    <a:lnTo>
                      <a:pt x="21" y="27"/>
                    </a:lnTo>
                    <a:lnTo>
                      <a:pt x="31" y="25"/>
                    </a:lnTo>
                    <a:lnTo>
                      <a:pt x="41" y="21"/>
                    </a:lnTo>
                    <a:lnTo>
                      <a:pt x="49" y="17"/>
                    </a:lnTo>
                    <a:lnTo>
                      <a:pt x="57" y="12"/>
                    </a:lnTo>
                    <a:lnTo>
                      <a:pt x="63" y="7"/>
                    </a:lnTo>
                    <a:lnTo>
                      <a:pt x="67" y="3"/>
                    </a:lnTo>
                    <a:lnTo>
                      <a:pt x="57" y="1"/>
                    </a:lnTo>
                    <a:lnTo>
                      <a:pt x="46" y="0"/>
                    </a:lnTo>
                    <a:lnTo>
                      <a:pt x="36" y="1"/>
                    </a:lnTo>
                    <a:lnTo>
                      <a:pt x="26" y="3"/>
                    </a:lnTo>
                    <a:lnTo>
                      <a:pt x="17" y="7"/>
                    </a:lnTo>
                    <a:lnTo>
                      <a:pt x="10" y="12"/>
                    </a:lnTo>
                    <a:lnTo>
                      <a:pt x="7" y="15"/>
                    </a:lnTo>
                    <a:lnTo>
                      <a:pt x="4" y="19"/>
                    </a:lnTo>
                    <a:lnTo>
                      <a:pt x="2" y="22"/>
                    </a:lnTo>
                    <a:lnTo>
                      <a:pt x="0" y="27"/>
                    </a:lnTo>
                  </a:path>
                </a:pathLst>
              </a:custGeom>
              <a:grpFill/>
              <a:ln w="952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sp>
            <p:nvSpPr>
              <p:cNvPr id="403" name="Freeform 394">
                <a:extLst>
                  <a:ext uri="{FF2B5EF4-FFF2-40B4-BE49-F238E27FC236}">
                    <a16:creationId xmlns:a16="http://schemas.microsoft.com/office/drawing/2014/main" id="{F6B9F62C-6119-46C7-A9C9-F812329D0EAA}"/>
                  </a:ext>
                </a:extLst>
              </p:cNvPr>
              <p:cNvSpPr>
                <a:spLocks/>
              </p:cNvSpPr>
              <p:nvPr/>
            </p:nvSpPr>
            <p:spPr bwMode="auto">
              <a:xfrm>
                <a:off x="1332" y="1608"/>
                <a:ext cx="11" cy="11"/>
              </a:xfrm>
              <a:custGeom>
                <a:avLst/>
                <a:gdLst>
                  <a:gd name="T0" fmla="*/ 0 w 32"/>
                  <a:gd name="T1" fmla="*/ 18 h 36"/>
                  <a:gd name="T2" fmla="*/ 1 w 32"/>
                  <a:gd name="T3" fmla="*/ 24 h 36"/>
                  <a:gd name="T4" fmla="*/ 4 w 32"/>
                  <a:gd name="T5" fmla="*/ 29 h 36"/>
                  <a:gd name="T6" fmla="*/ 6 w 32"/>
                  <a:gd name="T7" fmla="*/ 32 h 36"/>
                  <a:gd name="T8" fmla="*/ 8 w 32"/>
                  <a:gd name="T9" fmla="*/ 34 h 36"/>
                  <a:gd name="T10" fmla="*/ 11 w 32"/>
                  <a:gd name="T11" fmla="*/ 36 h 36"/>
                  <a:gd name="T12" fmla="*/ 13 w 32"/>
                  <a:gd name="T13" fmla="*/ 36 h 36"/>
                  <a:gd name="T14" fmla="*/ 32 w 32"/>
                  <a:gd name="T15" fmla="*/ 36 h 36"/>
                  <a:gd name="T16" fmla="*/ 32 w 32"/>
                  <a:gd name="T17" fmla="*/ 22 h 36"/>
                  <a:gd name="T18" fmla="*/ 31 w 32"/>
                  <a:gd name="T19" fmla="*/ 14 h 36"/>
                  <a:gd name="T20" fmla="*/ 30 w 32"/>
                  <a:gd name="T21" fmla="*/ 7 h 36"/>
                  <a:gd name="T22" fmla="*/ 26 w 32"/>
                  <a:gd name="T23" fmla="*/ 0 h 36"/>
                  <a:gd name="T24" fmla="*/ 19 w 32"/>
                  <a:gd name="T25" fmla="*/ 2 h 36"/>
                  <a:gd name="T26" fmla="*/ 11 w 32"/>
                  <a:gd name="T27" fmla="*/ 7 h 36"/>
                  <a:gd name="T28" fmla="*/ 6 w 32"/>
                  <a:gd name="T29" fmla="*/ 10 h 36"/>
                  <a:gd name="T30" fmla="*/ 3 w 32"/>
                  <a:gd name="T31" fmla="*/ 13 h 36"/>
                  <a:gd name="T32" fmla="*/ 1 w 32"/>
                  <a:gd name="T33" fmla="*/ 16 h 36"/>
                  <a:gd name="T34" fmla="*/ 0 w 32"/>
                  <a:gd name="T35" fmla="*/ 18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2" h="36">
                    <a:moveTo>
                      <a:pt x="0" y="18"/>
                    </a:moveTo>
                    <a:lnTo>
                      <a:pt x="1" y="24"/>
                    </a:lnTo>
                    <a:lnTo>
                      <a:pt x="4" y="29"/>
                    </a:lnTo>
                    <a:lnTo>
                      <a:pt x="6" y="32"/>
                    </a:lnTo>
                    <a:lnTo>
                      <a:pt x="8" y="34"/>
                    </a:lnTo>
                    <a:lnTo>
                      <a:pt x="11" y="36"/>
                    </a:lnTo>
                    <a:lnTo>
                      <a:pt x="13" y="36"/>
                    </a:lnTo>
                    <a:lnTo>
                      <a:pt x="32" y="36"/>
                    </a:lnTo>
                    <a:lnTo>
                      <a:pt x="32" y="22"/>
                    </a:lnTo>
                    <a:lnTo>
                      <a:pt x="31" y="14"/>
                    </a:lnTo>
                    <a:lnTo>
                      <a:pt x="30" y="7"/>
                    </a:lnTo>
                    <a:lnTo>
                      <a:pt x="26" y="0"/>
                    </a:lnTo>
                    <a:lnTo>
                      <a:pt x="19" y="2"/>
                    </a:lnTo>
                    <a:lnTo>
                      <a:pt x="11" y="7"/>
                    </a:lnTo>
                    <a:lnTo>
                      <a:pt x="6" y="10"/>
                    </a:lnTo>
                    <a:lnTo>
                      <a:pt x="3" y="13"/>
                    </a:lnTo>
                    <a:lnTo>
                      <a:pt x="1" y="16"/>
                    </a:lnTo>
                    <a:lnTo>
                      <a:pt x="0" y="18"/>
                    </a:lnTo>
                  </a:path>
                </a:pathLst>
              </a:custGeom>
              <a:grpFill/>
              <a:ln w="952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sp>
            <p:nvSpPr>
              <p:cNvPr id="404" name="Freeform 395">
                <a:extLst>
                  <a:ext uri="{FF2B5EF4-FFF2-40B4-BE49-F238E27FC236}">
                    <a16:creationId xmlns:a16="http://schemas.microsoft.com/office/drawing/2014/main" id="{391CD10A-9CFF-4CFD-9691-AF050FAD8DCE}"/>
                  </a:ext>
                </a:extLst>
              </p:cNvPr>
              <p:cNvSpPr>
                <a:spLocks/>
              </p:cNvSpPr>
              <p:nvPr/>
            </p:nvSpPr>
            <p:spPr bwMode="auto">
              <a:xfrm>
                <a:off x="1279" y="1314"/>
                <a:ext cx="46" cy="17"/>
              </a:xfrm>
              <a:custGeom>
                <a:avLst/>
                <a:gdLst>
                  <a:gd name="T0" fmla="*/ 0 w 146"/>
                  <a:gd name="T1" fmla="*/ 43 h 52"/>
                  <a:gd name="T2" fmla="*/ 11 w 146"/>
                  <a:gd name="T3" fmla="*/ 46 h 52"/>
                  <a:gd name="T4" fmla="*/ 22 w 146"/>
                  <a:gd name="T5" fmla="*/ 48 h 52"/>
                  <a:gd name="T6" fmla="*/ 33 w 146"/>
                  <a:gd name="T7" fmla="*/ 51 h 52"/>
                  <a:gd name="T8" fmla="*/ 43 w 146"/>
                  <a:gd name="T9" fmla="*/ 52 h 52"/>
                  <a:gd name="T10" fmla="*/ 63 w 146"/>
                  <a:gd name="T11" fmla="*/ 52 h 52"/>
                  <a:gd name="T12" fmla="*/ 82 w 146"/>
                  <a:gd name="T13" fmla="*/ 51 h 52"/>
                  <a:gd name="T14" fmla="*/ 117 w 146"/>
                  <a:gd name="T15" fmla="*/ 46 h 52"/>
                  <a:gd name="T16" fmla="*/ 146 w 146"/>
                  <a:gd name="T17" fmla="*/ 43 h 52"/>
                  <a:gd name="T18" fmla="*/ 144 w 146"/>
                  <a:gd name="T19" fmla="*/ 36 h 52"/>
                  <a:gd name="T20" fmla="*/ 142 w 146"/>
                  <a:gd name="T21" fmla="*/ 30 h 52"/>
                  <a:gd name="T22" fmla="*/ 139 w 146"/>
                  <a:gd name="T23" fmla="*/ 24 h 52"/>
                  <a:gd name="T24" fmla="*/ 137 w 146"/>
                  <a:gd name="T25" fmla="*/ 19 h 52"/>
                  <a:gd name="T26" fmla="*/ 134 w 146"/>
                  <a:gd name="T27" fmla="*/ 15 h 52"/>
                  <a:gd name="T28" fmla="*/ 129 w 146"/>
                  <a:gd name="T29" fmla="*/ 11 h 52"/>
                  <a:gd name="T30" fmla="*/ 125 w 146"/>
                  <a:gd name="T31" fmla="*/ 8 h 52"/>
                  <a:gd name="T32" fmla="*/ 121 w 146"/>
                  <a:gd name="T33" fmla="*/ 6 h 52"/>
                  <a:gd name="T34" fmla="*/ 111 w 146"/>
                  <a:gd name="T35" fmla="*/ 2 h 52"/>
                  <a:gd name="T36" fmla="*/ 101 w 146"/>
                  <a:gd name="T37" fmla="*/ 0 h 52"/>
                  <a:gd name="T38" fmla="*/ 89 w 146"/>
                  <a:gd name="T39" fmla="*/ 1 h 52"/>
                  <a:gd name="T40" fmla="*/ 78 w 146"/>
                  <a:gd name="T41" fmla="*/ 2 h 52"/>
                  <a:gd name="T42" fmla="*/ 66 w 146"/>
                  <a:gd name="T43" fmla="*/ 5 h 52"/>
                  <a:gd name="T44" fmla="*/ 54 w 146"/>
                  <a:gd name="T45" fmla="*/ 9 h 52"/>
                  <a:gd name="T46" fmla="*/ 43 w 146"/>
                  <a:gd name="T47" fmla="*/ 14 h 52"/>
                  <a:gd name="T48" fmla="*/ 32 w 146"/>
                  <a:gd name="T49" fmla="*/ 19 h 52"/>
                  <a:gd name="T50" fmla="*/ 22 w 146"/>
                  <a:gd name="T51" fmla="*/ 25 h 52"/>
                  <a:gd name="T52" fmla="*/ 13 w 146"/>
                  <a:gd name="T53" fmla="*/ 31 h 52"/>
                  <a:gd name="T54" fmla="*/ 5 w 146"/>
                  <a:gd name="T55" fmla="*/ 37 h 52"/>
                  <a:gd name="T56" fmla="*/ 0 w 146"/>
                  <a:gd name="T57" fmla="*/ 43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46" h="52">
                    <a:moveTo>
                      <a:pt x="0" y="43"/>
                    </a:moveTo>
                    <a:lnTo>
                      <a:pt x="11" y="46"/>
                    </a:lnTo>
                    <a:lnTo>
                      <a:pt x="22" y="48"/>
                    </a:lnTo>
                    <a:lnTo>
                      <a:pt x="33" y="51"/>
                    </a:lnTo>
                    <a:lnTo>
                      <a:pt x="43" y="52"/>
                    </a:lnTo>
                    <a:lnTo>
                      <a:pt x="63" y="52"/>
                    </a:lnTo>
                    <a:lnTo>
                      <a:pt x="82" y="51"/>
                    </a:lnTo>
                    <a:lnTo>
                      <a:pt x="117" y="46"/>
                    </a:lnTo>
                    <a:lnTo>
                      <a:pt x="146" y="43"/>
                    </a:lnTo>
                    <a:lnTo>
                      <a:pt x="144" y="36"/>
                    </a:lnTo>
                    <a:lnTo>
                      <a:pt x="142" y="30"/>
                    </a:lnTo>
                    <a:lnTo>
                      <a:pt x="139" y="24"/>
                    </a:lnTo>
                    <a:lnTo>
                      <a:pt x="137" y="19"/>
                    </a:lnTo>
                    <a:lnTo>
                      <a:pt x="134" y="15"/>
                    </a:lnTo>
                    <a:lnTo>
                      <a:pt x="129" y="11"/>
                    </a:lnTo>
                    <a:lnTo>
                      <a:pt x="125" y="8"/>
                    </a:lnTo>
                    <a:lnTo>
                      <a:pt x="121" y="6"/>
                    </a:lnTo>
                    <a:lnTo>
                      <a:pt x="111" y="2"/>
                    </a:lnTo>
                    <a:lnTo>
                      <a:pt x="101" y="0"/>
                    </a:lnTo>
                    <a:lnTo>
                      <a:pt x="89" y="1"/>
                    </a:lnTo>
                    <a:lnTo>
                      <a:pt x="78" y="2"/>
                    </a:lnTo>
                    <a:lnTo>
                      <a:pt x="66" y="5"/>
                    </a:lnTo>
                    <a:lnTo>
                      <a:pt x="54" y="9"/>
                    </a:lnTo>
                    <a:lnTo>
                      <a:pt x="43" y="14"/>
                    </a:lnTo>
                    <a:lnTo>
                      <a:pt x="32" y="19"/>
                    </a:lnTo>
                    <a:lnTo>
                      <a:pt x="22" y="25"/>
                    </a:lnTo>
                    <a:lnTo>
                      <a:pt x="13" y="31"/>
                    </a:lnTo>
                    <a:lnTo>
                      <a:pt x="5" y="37"/>
                    </a:lnTo>
                    <a:lnTo>
                      <a:pt x="0" y="43"/>
                    </a:lnTo>
                  </a:path>
                </a:pathLst>
              </a:custGeom>
              <a:grpFill/>
              <a:ln w="952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sp>
            <p:nvSpPr>
              <p:cNvPr id="405" name="Freeform 396">
                <a:extLst>
                  <a:ext uri="{FF2B5EF4-FFF2-40B4-BE49-F238E27FC236}">
                    <a16:creationId xmlns:a16="http://schemas.microsoft.com/office/drawing/2014/main" id="{96852F92-B594-410A-990F-A3940916786A}"/>
                  </a:ext>
                </a:extLst>
              </p:cNvPr>
              <p:cNvSpPr>
                <a:spLocks/>
              </p:cNvSpPr>
              <p:nvPr/>
            </p:nvSpPr>
            <p:spPr bwMode="auto">
              <a:xfrm>
                <a:off x="1261" y="1252"/>
                <a:ext cx="20" cy="10"/>
              </a:xfrm>
              <a:custGeom>
                <a:avLst/>
                <a:gdLst>
                  <a:gd name="T0" fmla="*/ 60 w 60"/>
                  <a:gd name="T1" fmla="*/ 0 h 31"/>
                  <a:gd name="T2" fmla="*/ 49 w 60"/>
                  <a:gd name="T3" fmla="*/ 0 h 31"/>
                  <a:gd name="T4" fmla="*/ 38 w 60"/>
                  <a:gd name="T5" fmla="*/ 0 h 31"/>
                  <a:gd name="T6" fmla="*/ 31 w 60"/>
                  <a:gd name="T7" fmla="*/ 0 h 31"/>
                  <a:gd name="T8" fmla="*/ 27 w 60"/>
                  <a:gd name="T9" fmla="*/ 0 h 31"/>
                  <a:gd name="T10" fmla="*/ 18 w 60"/>
                  <a:gd name="T11" fmla="*/ 0 h 31"/>
                  <a:gd name="T12" fmla="*/ 9 w 60"/>
                  <a:gd name="T13" fmla="*/ 2 h 31"/>
                  <a:gd name="T14" fmla="*/ 5 w 60"/>
                  <a:gd name="T15" fmla="*/ 3 h 31"/>
                  <a:gd name="T16" fmla="*/ 2 w 60"/>
                  <a:gd name="T17" fmla="*/ 5 h 31"/>
                  <a:gd name="T18" fmla="*/ 1 w 60"/>
                  <a:gd name="T19" fmla="*/ 8 h 31"/>
                  <a:gd name="T20" fmla="*/ 0 w 60"/>
                  <a:gd name="T21" fmla="*/ 12 h 31"/>
                  <a:gd name="T22" fmla="*/ 1 w 60"/>
                  <a:gd name="T23" fmla="*/ 15 h 31"/>
                  <a:gd name="T24" fmla="*/ 2 w 60"/>
                  <a:gd name="T25" fmla="*/ 18 h 31"/>
                  <a:gd name="T26" fmla="*/ 5 w 60"/>
                  <a:gd name="T27" fmla="*/ 22 h 31"/>
                  <a:gd name="T28" fmla="*/ 9 w 60"/>
                  <a:gd name="T29" fmla="*/ 24 h 31"/>
                  <a:gd name="T30" fmla="*/ 12 w 60"/>
                  <a:gd name="T31" fmla="*/ 27 h 31"/>
                  <a:gd name="T32" fmla="*/ 18 w 60"/>
                  <a:gd name="T33" fmla="*/ 29 h 31"/>
                  <a:gd name="T34" fmla="*/ 22 w 60"/>
                  <a:gd name="T35" fmla="*/ 31 h 31"/>
                  <a:gd name="T36" fmla="*/ 27 w 60"/>
                  <a:gd name="T37" fmla="*/ 31 h 31"/>
                  <a:gd name="T38" fmla="*/ 32 w 60"/>
                  <a:gd name="T39" fmla="*/ 30 h 31"/>
                  <a:gd name="T40" fmla="*/ 37 w 60"/>
                  <a:gd name="T41" fmla="*/ 28 h 31"/>
                  <a:gd name="T42" fmla="*/ 43 w 60"/>
                  <a:gd name="T43" fmla="*/ 24 h 31"/>
                  <a:gd name="T44" fmla="*/ 48 w 60"/>
                  <a:gd name="T45" fmla="*/ 18 h 31"/>
                  <a:gd name="T46" fmla="*/ 57 w 60"/>
                  <a:gd name="T47" fmla="*/ 10 h 31"/>
                  <a:gd name="T48" fmla="*/ 60 w 60"/>
                  <a:gd name="T49" fmla="*/ 6 h 31"/>
                  <a:gd name="T50" fmla="*/ 60 w 60"/>
                  <a:gd name="T51"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0" h="31">
                    <a:moveTo>
                      <a:pt x="60" y="0"/>
                    </a:moveTo>
                    <a:lnTo>
                      <a:pt x="49" y="0"/>
                    </a:lnTo>
                    <a:lnTo>
                      <a:pt x="38" y="0"/>
                    </a:lnTo>
                    <a:lnTo>
                      <a:pt x="31" y="0"/>
                    </a:lnTo>
                    <a:lnTo>
                      <a:pt x="27" y="0"/>
                    </a:lnTo>
                    <a:lnTo>
                      <a:pt x="18" y="0"/>
                    </a:lnTo>
                    <a:lnTo>
                      <a:pt x="9" y="2"/>
                    </a:lnTo>
                    <a:lnTo>
                      <a:pt x="5" y="3"/>
                    </a:lnTo>
                    <a:lnTo>
                      <a:pt x="2" y="5"/>
                    </a:lnTo>
                    <a:lnTo>
                      <a:pt x="1" y="8"/>
                    </a:lnTo>
                    <a:lnTo>
                      <a:pt x="0" y="12"/>
                    </a:lnTo>
                    <a:lnTo>
                      <a:pt x="1" y="15"/>
                    </a:lnTo>
                    <a:lnTo>
                      <a:pt x="2" y="18"/>
                    </a:lnTo>
                    <a:lnTo>
                      <a:pt x="5" y="22"/>
                    </a:lnTo>
                    <a:lnTo>
                      <a:pt x="9" y="24"/>
                    </a:lnTo>
                    <a:lnTo>
                      <a:pt x="12" y="27"/>
                    </a:lnTo>
                    <a:lnTo>
                      <a:pt x="18" y="29"/>
                    </a:lnTo>
                    <a:lnTo>
                      <a:pt x="22" y="31"/>
                    </a:lnTo>
                    <a:lnTo>
                      <a:pt x="27" y="31"/>
                    </a:lnTo>
                    <a:lnTo>
                      <a:pt x="32" y="30"/>
                    </a:lnTo>
                    <a:lnTo>
                      <a:pt x="37" y="28"/>
                    </a:lnTo>
                    <a:lnTo>
                      <a:pt x="43" y="24"/>
                    </a:lnTo>
                    <a:lnTo>
                      <a:pt x="48" y="18"/>
                    </a:lnTo>
                    <a:lnTo>
                      <a:pt x="57" y="10"/>
                    </a:lnTo>
                    <a:lnTo>
                      <a:pt x="60" y="6"/>
                    </a:lnTo>
                    <a:lnTo>
                      <a:pt x="60" y="0"/>
                    </a:lnTo>
                  </a:path>
                </a:pathLst>
              </a:custGeom>
              <a:grpFill/>
              <a:ln w="952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sp>
            <p:nvSpPr>
              <p:cNvPr id="406" name="Freeform 397">
                <a:extLst>
                  <a:ext uri="{FF2B5EF4-FFF2-40B4-BE49-F238E27FC236}">
                    <a16:creationId xmlns:a16="http://schemas.microsoft.com/office/drawing/2014/main" id="{909A321F-5C7E-4776-82D7-22F136B294D4}"/>
                  </a:ext>
                </a:extLst>
              </p:cNvPr>
              <p:cNvSpPr>
                <a:spLocks/>
              </p:cNvSpPr>
              <p:nvPr/>
            </p:nvSpPr>
            <p:spPr bwMode="auto">
              <a:xfrm>
                <a:off x="1730" y="1713"/>
                <a:ext cx="26" cy="20"/>
              </a:xfrm>
              <a:custGeom>
                <a:avLst/>
                <a:gdLst>
                  <a:gd name="T0" fmla="*/ 0 w 80"/>
                  <a:gd name="T1" fmla="*/ 43 h 62"/>
                  <a:gd name="T2" fmla="*/ 1 w 80"/>
                  <a:gd name="T3" fmla="*/ 46 h 62"/>
                  <a:gd name="T4" fmla="*/ 1 w 80"/>
                  <a:gd name="T5" fmla="*/ 49 h 62"/>
                  <a:gd name="T6" fmla="*/ 3 w 80"/>
                  <a:gd name="T7" fmla="*/ 51 h 62"/>
                  <a:gd name="T8" fmla="*/ 4 w 80"/>
                  <a:gd name="T9" fmla="*/ 53 h 62"/>
                  <a:gd name="T10" fmla="*/ 10 w 80"/>
                  <a:gd name="T11" fmla="*/ 57 h 62"/>
                  <a:gd name="T12" fmla="*/ 15 w 80"/>
                  <a:gd name="T13" fmla="*/ 59 h 62"/>
                  <a:gd name="T14" fmla="*/ 28 w 80"/>
                  <a:gd name="T15" fmla="*/ 62 h 62"/>
                  <a:gd name="T16" fmla="*/ 40 w 80"/>
                  <a:gd name="T17" fmla="*/ 62 h 62"/>
                  <a:gd name="T18" fmla="*/ 45 w 80"/>
                  <a:gd name="T19" fmla="*/ 62 h 62"/>
                  <a:gd name="T20" fmla="*/ 49 w 80"/>
                  <a:gd name="T21" fmla="*/ 59 h 62"/>
                  <a:gd name="T22" fmla="*/ 54 w 80"/>
                  <a:gd name="T23" fmla="*/ 57 h 62"/>
                  <a:gd name="T24" fmla="*/ 58 w 80"/>
                  <a:gd name="T25" fmla="*/ 54 h 62"/>
                  <a:gd name="T26" fmla="*/ 65 w 80"/>
                  <a:gd name="T27" fmla="*/ 47 h 62"/>
                  <a:gd name="T28" fmla="*/ 70 w 80"/>
                  <a:gd name="T29" fmla="*/ 38 h 62"/>
                  <a:gd name="T30" fmla="*/ 74 w 80"/>
                  <a:gd name="T31" fmla="*/ 28 h 62"/>
                  <a:gd name="T32" fmla="*/ 78 w 80"/>
                  <a:gd name="T33" fmla="*/ 18 h 62"/>
                  <a:gd name="T34" fmla="*/ 79 w 80"/>
                  <a:gd name="T35" fmla="*/ 8 h 62"/>
                  <a:gd name="T36" fmla="*/ 80 w 80"/>
                  <a:gd name="T37" fmla="*/ 0 h 62"/>
                  <a:gd name="T38" fmla="*/ 71 w 80"/>
                  <a:gd name="T39" fmla="*/ 0 h 62"/>
                  <a:gd name="T40" fmla="*/ 59 w 80"/>
                  <a:gd name="T41" fmla="*/ 3 h 62"/>
                  <a:gd name="T42" fmla="*/ 46 w 80"/>
                  <a:gd name="T43" fmla="*/ 8 h 62"/>
                  <a:gd name="T44" fmla="*/ 33 w 80"/>
                  <a:gd name="T45" fmla="*/ 13 h 62"/>
                  <a:gd name="T46" fmla="*/ 21 w 80"/>
                  <a:gd name="T47" fmla="*/ 19 h 62"/>
                  <a:gd name="T48" fmla="*/ 10 w 80"/>
                  <a:gd name="T49" fmla="*/ 26 h 62"/>
                  <a:gd name="T50" fmla="*/ 6 w 80"/>
                  <a:gd name="T51" fmla="*/ 30 h 62"/>
                  <a:gd name="T52" fmla="*/ 3 w 80"/>
                  <a:gd name="T53" fmla="*/ 34 h 62"/>
                  <a:gd name="T54" fmla="*/ 1 w 80"/>
                  <a:gd name="T55" fmla="*/ 39 h 62"/>
                  <a:gd name="T56" fmla="*/ 0 w 80"/>
                  <a:gd name="T57" fmla="*/ 43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80" h="62">
                    <a:moveTo>
                      <a:pt x="0" y="43"/>
                    </a:moveTo>
                    <a:lnTo>
                      <a:pt x="1" y="46"/>
                    </a:lnTo>
                    <a:lnTo>
                      <a:pt x="1" y="49"/>
                    </a:lnTo>
                    <a:lnTo>
                      <a:pt x="3" y="51"/>
                    </a:lnTo>
                    <a:lnTo>
                      <a:pt x="4" y="53"/>
                    </a:lnTo>
                    <a:lnTo>
                      <a:pt x="10" y="57"/>
                    </a:lnTo>
                    <a:lnTo>
                      <a:pt x="15" y="59"/>
                    </a:lnTo>
                    <a:lnTo>
                      <a:pt x="28" y="62"/>
                    </a:lnTo>
                    <a:lnTo>
                      <a:pt x="40" y="62"/>
                    </a:lnTo>
                    <a:lnTo>
                      <a:pt x="45" y="62"/>
                    </a:lnTo>
                    <a:lnTo>
                      <a:pt x="49" y="59"/>
                    </a:lnTo>
                    <a:lnTo>
                      <a:pt x="54" y="57"/>
                    </a:lnTo>
                    <a:lnTo>
                      <a:pt x="58" y="54"/>
                    </a:lnTo>
                    <a:lnTo>
                      <a:pt x="65" y="47"/>
                    </a:lnTo>
                    <a:lnTo>
                      <a:pt x="70" y="38"/>
                    </a:lnTo>
                    <a:lnTo>
                      <a:pt x="74" y="28"/>
                    </a:lnTo>
                    <a:lnTo>
                      <a:pt x="78" y="18"/>
                    </a:lnTo>
                    <a:lnTo>
                      <a:pt x="79" y="8"/>
                    </a:lnTo>
                    <a:lnTo>
                      <a:pt x="80" y="0"/>
                    </a:lnTo>
                    <a:lnTo>
                      <a:pt x="71" y="0"/>
                    </a:lnTo>
                    <a:lnTo>
                      <a:pt x="59" y="3"/>
                    </a:lnTo>
                    <a:lnTo>
                      <a:pt x="46" y="8"/>
                    </a:lnTo>
                    <a:lnTo>
                      <a:pt x="33" y="13"/>
                    </a:lnTo>
                    <a:lnTo>
                      <a:pt x="21" y="19"/>
                    </a:lnTo>
                    <a:lnTo>
                      <a:pt x="10" y="26"/>
                    </a:lnTo>
                    <a:lnTo>
                      <a:pt x="6" y="30"/>
                    </a:lnTo>
                    <a:lnTo>
                      <a:pt x="3" y="34"/>
                    </a:lnTo>
                    <a:lnTo>
                      <a:pt x="1" y="39"/>
                    </a:lnTo>
                    <a:lnTo>
                      <a:pt x="0" y="43"/>
                    </a:lnTo>
                  </a:path>
                </a:pathLst>
              </a:custGeom>
              <a:grpFill/>
              <a:ln w="952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sp>
            <p:nvSpPr>
              <p:cNvPr id="407" name="Freeform 398">
                <a:extLst>
                  <a:ext uri="{FF2B5EF4-FFF2-40B4-BE49-F238E27FC236}">
                    <a16:creationId xmlns:a16="http://schemas.microsoft.com/office/drawing/2014/main" id="{4AA542F6-A2EE-4963-9964-C4366E43ABE7}"/>
                  </a:ext>
                </a:extLst>
              </p:cNvPr>
              <p:cNvSpPr>
                <a:spLocks/>
              </p:cNvSpPr>
              <p:nvPr/>
            </p:nvSpPr>
            <p:spPr bwMode="auto">
              <a:xfrm>
                <a:off x="1583" y="1674"/>
                <a:ext cx="33" cy="16"/>
              </a:xfrm>
              <a:custGeom>
                <a:avLst/>
                <a:gdLst>
                  <a:gd name="T0" fmla="*/ 80 w 106"/>
                  <a:gd name="T1" fmla="*/ 13 h 49"/>
                  <a:gd name="T2" fmla="*/ 72 w 106"/>
                  <a:gd name="T3" fmla="*/ 12 h 49"/>
                  <a:gd name="T4" fmla="*/ 66 w 106"/>
                  <a:gd name="T5" fmla="*/ 11 h 49"/>
                  <a:gd name="T6" fmla="*/ 59 w 106"/>
                  <a:gd name="T7" fmla="*/ 8 h 49"/>
                  <a:gd name="T8" fmla="*/ 53 w 106"/>
                  <a:gd name="T9" fmla="*/ 6 h 49"/>
                  <a:gd name="T10" fmla="*/ 47 w 106"/>
                  <a:gd name="T11" fmla="*/ 4 h 49"/>
                  <a:gd name="T12" fmla="*/ 41 w 106"/>
                  <a:gd name="T13" fmla="*/ 2 h 49"/>
                  <a:gd name="T14" fmla="*/ 34 w 106"/>
                  <a:gd name="T15" fmla="*/ 0 h 49"/>
                  <a:gd name="T16" fmla="*/ 26 w 106"/>
                  <a:gd name="T17" fmla="*/ 0 h 49"/>
                  <a:gd name="T18" fmla="*/ 15 w 106"/>
                  <a:gd name="T19" fmla="*/ 0 h 49"/>
                  <a:gd name="T20" fmla="*/ 0 w 106"/>
                  <a:gd name="T21" fmla="*/ 0 h 49"/>
                  <a:gd name="T22" fmla="*/ 9 w 106"/>
                  <a:gd name="T23" fmla="*/ 11 h 49"/>
                  <a:gd name="T24" fmla="*/ 17 w 106"/>
                  <a:gd name="T25" fmla="*/ 21 h 49"/>
                  <a:gd name="T26" fmla="*/ 26 w 106"/>
                  <a:gd name="T27" fmla="*/ 29 h 49"/>
                  <a:gd name="T28" fmla="*/ 34 w 106"/>
                  <a:gd name="T29" fmla="*/ 36 h 49"/>
                  <a:gd name="T30" fmla="*/ 42 w 106"/>
                  <a:gd name="T31" fmla="*/ 42 h 49"/>
                  <a:gd name="T32" fmla="*/ 52 w 106"/>
                  <a:gd name="T33" fmla="*/ 46 h 49"/>
                  <a:gd name="T34" fmla="*/ 61 w 106"/>
                  <a:gd name="T35" fmla="*/ 48 h 49"/>
                  <a:gd name="T36" fmla="*/ 72 w 106"/>
                  <a:gd name="T37" fmla="*/ 49 h 49"/>
                  <a:gd name="T38" fmla="*/ 79 w 106"/>
                  <a:gd name="T39" fmla="*/ 48 h 49"/>
                  <a:gd name="T40" fmla="*/ 87 w 106"/>
                  <a:gd name="T41" fmla="*/ 45 h 49"/>
                  <a:gd name="T42" fmla="*/ 97 w 106"/>
                  <a:gd name="T43" fmla="*/ 39 h 49"/>
                  <a:gd name="T44" fmla="*/ 106 w 106"/>
                  <a:gd name="T45" fmla="*/ 31 h 49"/>
                  <a:gd name="T46" fmla="*/ 101 w 106"/>
                  <a:gd name="T47" fmla="*/ 30 h 49"/>
                  <a:gd name="T48" fmla="*/ 98 w 106"/>
                  <a:gd name="T49" fmla="*/ 28 h 49"/>
                  <a:gd name="T50" fmla="*/ 93 w 106"/>
                  <a:gd name="T51" fmla="*/ 25 h 49"/>
                  <a:gd name="T52" fmla="*/ 90 w 106"/>
                  <a:gd name="T53" fmla="*/ 22 h 49"/>
                  <a:gd name="T54" fmla="*/ 88 w 106"/>
                  <a:gd name="T55" fmla="*/ 19 h 49"/>
                  <a:gd name="T56" fmla="*/ 84 w 106"/>
                  <a:gd name="T57" fmla="*/ 16 h 49"/>
                  <a:gd name="T58" fmla="*/ 82 w 106"/>
                  <a:gd name="T59" fmla="*/ 14 h 49"/>
                  <a:gd name="T60" fmla="*/ 80 w 106"/>
                  <a:gd name="T61" fmla="*/ 13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06" h="49">
                    <a:moveTo>
                      <a:pt x="80" y="13"/>
                    </a:moveTo>
                    <a:lnTo>
                      <a:pt x="72" y="12"/>
                    </a:lnTo>
                    <a:lnTo>
                      <a:pt x="66" y="11"/>
                    </a:lnTo>
                    <a:lnTo>
                      <a:pt x="59" y="8"/>
                    </a:lnTo>
                    <a:lnTo>
                      <a:pt x="53" y="6"/>
                    </a:lnTo>
                    <a:lnTo>
                      <a:pt x="47" y="4"/>
                    </a:lnTo>
                    <a:lnTo>
                      <a:pt x="41" y="2"/>
                    </a:lnTo>
                    <a:lnTo>
                      <a:pt x="34" y="0"/>
                    </a:lnTo>
                    <a:lnTo>
                      <a:pt x="26" y="0"/>
                    </a:lnTo>
                    <a:lnTo>
                      <a:pt x="15" y="0"/>
                    </a:lnTo>
                    <a:lnTo>
                      <a:pt x="0" y="0"/>
                    </a:lnTo>
                    <a:lnTo>
                      <a:pt x="9" y="11"/>
                    </a:lnTo>
                    <a:lnTo>
                      <a:pt x="17" y="21"/>
                    </a:lnTo>
                    <a:lnTo>
                      <a:pt x="26" y="29"/>
                    </a:lnTo>
                    <a:lnTo>
                      <a:pt x="34" y="36"/>
                    </a:lnTo>
                    <a:lnTo>
                      <a:pt x="42" y="42"/>
                    </a:lnTo>
                    <a:lnTo>
                      <a:pt x="52" y="46"/>
                    </a:lnTo>
                    <a:lnTo>
                      <a:pt x="61" y="48"/>
                    </a:lnTo>
                    <a:lnTo>
                      <a:pt x="72" y="49"/>
                    </a:lnTo>
                    <a:lnTo>
                      <a:pt x="79" y="48"/>
                    </a:lnTo>
                    <a:lnTo>
                      <a:pt x="87" y="45"/>
                    </a:lnTo>
                    <a:lnTo>
                      <a:pt x="97" y="39"/>
                    </a:lnTo>
                    <a:lnTo>
                      <a:pt x="106" y="31"/>
                    </a:lnTo>
                    <a:lnTo>
                      <a:pt x="101" y="30"/>
                    </a:lnTo>
                    <a:lnTo>
                      <a:pt x="98" y="28"/>
                    </a:lnTo>
                    <a:lnTo>
                      <a:pt x="93" y="25"/>
                    </a:lnTo>
                    <a:lnTo>
                      <a:pt x="90" y="22"/>
                    </a:lnTo>
                    <a:lnTo>
                      <a:pt x="88" y="19"/>
                    </a:lnTo>
                    <a:lnTo>
                      <a:pt x="84" y="16"/>
                    </a:lnTo>
                    <a:lnTo>
                      <a:pt x="82" y="14"/>
                    </a:lnTo>
                    <a:lnTo>
                      <a:pt x="80" y="13"/>
                    </a:lnTo>
                  </a:path>
                </a:pathLst>
              </a:custGeom>
              <a:grpFill/>
              <a:ln w="952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sp>
            <p:nvSpPr>
              <p:cNvPr id="408" name="Freeform 399">
                <a:extLst>
                  <a:ext uri="{FF2B5EF4-FFF2-40B4-BE49-F238E27FC236}">
                    <a16:creationId xmlns:a16="http://schemas.microsoft.com/office/drawing/2014/main" id="{C2DCF5BA-61A5-4C1C-8B11-B0DF4EB2D019}"/>
                  </a:ext>
                </a:extLst>
              </p:cNvPr>
              <p:cNvSpPr>
                <a:spLocks/>
              </p:cNvSpPr>
              <p:nvPr/>
            </p:nvSpPr>
            <p:spPr bwMode="auto">
              <a:xfrm>
                <a:off x="1599" y="1713"/>
                <a:ext cx="15" cy="7"/>
              </a:xfrm>
              <a:custGeom>
                <a:avLst/>
                <a:gdLst>
                  <a:gd name="T0" fmla="*/ 0 w 47"/>
                  <a:gd name="T1" fmla="*/ 19 h 22"/>
                  <a:gd name="T2" fmla="*/ 5 w 47"/>
                  <a:gd name="T3" fmla="*/ 21 h 22"/>
                  <a:gd name="T4" fmla="*/ 12 w 47"/>
                  <a:gd name="T5" fmla="*/ 22 h 22"/>
                  <a:gd name="T6" fmla="*/ 18 w 47"/>
                  <a:gd name="T7" fmla="*/ 22 h 22"/>
                  <a:gd name="T8" fmla="*/ 26 w 47"/>
                  <a:gd name="T9" fmla="*/ 21 h 22"/>
                  <a:gd name="T10" fmla="*/ 33 w 47"/>
                  <a:gd name="T11" fmla="*/ 19 h 22"/>
                  <a:gd name="T12" fmla="*/ 38 w 47"/>
                  <a:gd name="T13" fmla="*/ 15 h 22"/>
                  <a:gd name="T14" fmla="*/ 41 w 47"/>
                  <a:gd name="T15" fmla="*/ 12 h 22"/>
                  <a:gd name="T16" fmla="*/ 44 w 47"/>
                  <a:gd name="T17" fmla="*/ 9 h 22"/>
                  <a:gd name="T18" fmla="*/ 45 w 47"/>
                  <a:gd name="T19" fmla="*/ 5 h 22"/>
                  <a:gd name="T20" fmla="*/ 47 w 47"/>
                  <a:gd name="T21" fmla="*/ 0 h 22"/>
                  <a:gd name="T22" fmla="*/ 0 w 47"/>
                  <a:gd name="T23" fmla="*/ 19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7" h="22">
                    <a:moveTo>
                      <a:pt x="0" y="19"/>
                    </a:moveTo>
                    <a:lnTo>
                      <a:pt x="5" y="21"/>
                    </a:lnTo>
                    <a:lnTo>
                      <a:pt x="12" y="22"/>
                    </a:lnTo>
                    <a:lnTo>
                      <a:pt x="18" y="22"/>
                    </a:lnTo>
                    <a:lnTo>
                      <a:pt x="26" y="21"/>
                    </a:lnTo>
                    <a:lnTo>
                      <a:pt x="33" y="19"/>
                    </a:lnTo>
                    <a:lnTo>
                      <a:pt x="38" y="15"/>
                    </a:lnTo>
                    <a:lnTo>
                      <a:pt x="41" y="12"/>
                    </a:lnTo>
                    <a:lnTo>
                      <a:pt x="44" y="9"/>
                    </a:lnTo>
                    <a:lnTo>
                      <a:pt x="45" y="5"/>
                    </a:lnTo>
                    <a:lnTo>
                      <a:pt x="47" y="0"/>
                    </a:lnTo>
                    <a:lnTo>
                      <a:pt x="0" y="19"/>
                    </a:lnTo>
                  </a:path>
                </a:pathLst>
              </a:custGeom>
              <a:grpFill/>
              <a:ln w="952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sp>
            <p:nvSpPr>
              <p:cNvPr id="409" name="Freeform 400">
                <a:extLst>
                  <a:ext uri="{FF2B5EF4-FFF2-40B4-BE49-F238E27FC236}">
                    <a16:creationId xmlns:a16="http://schemas.microsoft.com/office/drawing/2014/main" id="{22CAD564-C9BB-463D-8849-02D04E0111E0}"/>
                  </a:ext>
                </a:extLst>
              </p:cNvPr>
              <p:cNvSpPr>
                <a:spLocks/>
              </p:cNvSpPr>
              <p:nvPr/>
            </p:nvSpPr>
            <p:spPr bwMode="auto">
              <a:xfrm>
                <a:off x="1608" y="1742"/>
                <a:ext cx="17" cy="11"/>
              </a:xfrm>
              <a:custGeom>
                <a:avLst/>
                <a:gdLst>
                  <a:gd name="T0" fmla="*/ 53 w 53"/>
                  <a:gd name="T1" fmla="*/ 0 h 32"/>
                  <a:gd name="T2" fmla="*/ 37 w 53"/>
                  <a:gd name="T3" fmla="*/ 9 h 32"/>
                  <a:gd name="T4" fmla="*/ 23 w 53"/>
                  <a:gd name="T5" fmla="*/ 18 h 32"/>
                  <a:gd name="T6" fmla="*/ 11 w 53"/>
                  <a:gd name="T7" fmla="*/ 26 h 32"/>
                  <a:gd name="T8" fmla="*/ 0 w 53"/>
                  <a:gd name="T9" fmla="*/ 32 h 32"/>
                  <a:gd name="T10" fmla="*/ 13 w 53"/>
                  <a:gd name="T11" fmla="*/ 32 h 32"/>
                  <a:gd name="T12" fmla="*/ 26 w 53"/>
                  <a:gd name="T13" fmla="*/ 32 h 32"/>
                  <a:gd name="T14" fmla="*/ 39 w 53"/>
                  <a:gd name="T15" fmla="*/ 32 h 32"/>
                  <a:gd name="T16" fmla="*/ 53 w 53"/>
                  <a:gd name="T17" fmla="*/ 32 h 32"/>
                  <a:gd name="T18" fmla="*/ 53 w 53"/>
                  <a:gd name="T19" fmla="*/ 24 h 32"/>
                  <a:gd name="T20" fmla="*/ 53 w 53"/>
                  <a:gd name="T21" fmla="*/ 16 h 32"/>
                  <a:gd name="T22" fmla="*/ 53 w 53"/>
                  <a:gd name="T23" fmla="*/ 9 h 32"/>
                  <a:gd name="T24" fmla="*/ 53 w 53"/>
                  <a:gd name="T25" fmla="*/ 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3" h="32">
                    <a:moveTo>
                      <a:pt x="53" y="0"/>
                    </a:moveTo>
                    <a:lnTo>
                      <a:pt x="37" y="9"/>
                    </a:lnTo>
                    <a:lnTo>
                      <a:pt x="23" y="18"/>
                    </a:lnTo>
                    <a:lnTo>
                      <a:pt x="11" y="26"/>
                    </a:lnTo>
                    <a:lnTo>
                      <a:pt x="0" y="32"/>
                    </a:lnTo>
                    <a:lnTo>
                      <a:pt x="13" y="32"/>
                    </a:lnTo>
                    <a:lnTo>
                      <a:pt x="26" y="32"/>
                    </a:lnTo>
                    <a:lnTo>
                      <a:pt x="39" y="32"/>
                    </a:lnTo>
                    <a:lnTo>
                      <a:pt x="53" y="32"/>
                    </a:lnTo>
                    <a:lnTo>
                      <a:pt x="53" y="24"/>
                    </a:lnTo>
                    <a:lnTo>
                      <a:pt x="53" y="16"/>
                    </a:lnTo>
                    <a:lnTo>
                      <a:pt x="53" y="9"/>
                    </a:lnTo>
                    <a:lnTo>
                      <a:pt x="53" y="0"/>
                    </a:lnTo>
                  </a:path>
                </a:pathLst>
              </a:custGeom>
              <a:grpFill/>
              <a:ln w="952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sp>
            <p:nvSpPr>
              <p:cNvPr id="410" name="Freeform 401">
                <a:extLst>
                  <a:ext uri="{FF2B5EF4-FFF2-40B4-BE49-F238E27FC236}">
                    <a16:creationId xmlns:a16="http://schemas.microsoft.com/office/drawing/2014/main" id="{C8F24E7B-09A0-48A4-B4AC-65BE3F8CCEBB}"/>
                  </a:ext>
                </a:extLst>
              </p:cNvPr>
              <p:cNvSpPr>
                <a:spLocks/>
              </p:cNvSpPr>
              <p:nvPr/>
            </p:nvSpPr>
            <p:spPr bwMode="auto">
              <a:xfrm>
                <a:off x="1450" y="1438"/>
                <a:ext cx="14" cy="12"/>
              </a:xfrm>
              <a:custGeom>
                <a:avLst/>
                <a:gdLst>
                  <a:gd name="T0" fmla="*/ 27 w 46"/>
                  <a:gd name="T1" fmla="*/ 3 h 34"/>
                  <a:gd name="T2" fmla="*/ 0 w 46"/>
                  <a:gd name="T3" fmla="*/ 16 h 34"/>
                  <a:gd name="T4" fmla="*/ 0 w 46"/>
                  <a:gd name="T5" fmla="*/ 34 h 34"/>
                  <a:gd name="T6" fmla="*/ 27 w 46"/>
                  <a:gd name="T7" fmla="*/ 34 h 34"/>
                  <a:gd name="T8" fmla="*/ 31 w 46"/>
                  <a:gd name="T9" fmla="*/ 32 h 34"/>
                  <a:gd name="T10" fmla="*/ 35 w 46"/>
                  <a:gd name="T11" fmla="*/ 28 h 34"/>
                  <a:gd name="T12" fmla="*/ 39 w 46"/>
                  <a:gd name="T13" fmla="*/ 25 h 34"/>
                  <a:gd name="T14" fmla="*/ 42 w 46"/>
                  <a:gd name="T15" fmla="*/ 21 h 34"/>
                  <a:gd name="T16" fmla="*/ 44 w 46"/>
                  <a:gd name="T17" fmla="*/ 17 h 34"/>
                  <a:gd name="T18" fmla="*/ 45 w 46"/>
                  <a:gd name="T19" fmla="*/ 13 h 34"/>
                  <a:gd name="T20" fmla="*/ 46 w 46"/>
                  <a:gd name="T21" fmla="*/ 8 h 34"/>
                  <a:gd name="T22" fmla="*/ 46 w 46"/>
                  <a:gd name="T23" fmla="*/ 3 h 34"/>
                  <a:gd name="T24" fmla="*/ 46 w 46"/>
                  <a:gd name="T25" fmla="*/ 1 h 34"/>
                  <a:gd name="T26" fmla="*/ 44 w 46"/>
                  <a:gd name="T27" fmla="*/ 0 h 34"/>
                  <a:gd name="T28" fmla="*/ 42 w 46"/>
                  <a:gd name="T29" fmla="*/ 0 h 34"/>
                  <a:gd name="T30" fmla="*/ 39 w 46"/>
                  <a:gd name="T31" fmla="*/ 0 h 34"/>
                  <a:gd name="T32" fmla="*/ 32 w 46"/>
                  <a:gd name="T33" fmla="*/ 2 h 34"/>
                  <a:gd name="T34" fmla="*/ 27 w 46"/>
                  <a:gd name="T35" fmla="*/ 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6" h="34">
                    <a:moveTo>
                      <a:pt x="27" y="3"/>
                    </a:moveTo>
                    <a:lnTo>
                      <a:pt x="0" y="16"/>
                    </a:lnTo>
                    <a:lnTo>
                      <a:pt x="0" y="34"/>
                    </a:lnTo>
                    <a:lnTo>
                      <a:pt x="27" y="34"/>
                    </a:lnTo>
                    <a:lnTo>
                      <a:pt x="31" y="32"/>
                    </a:lnTo>
                    <a:lnTo>
                      <a:pt x="35" y="28"/>
                    </a:lnTo>
                    <a:lnTo>
                      <a:pt x="39" y="25"/>
                    </a:lnTo>
                    <a:lnTo>
                      <a:pt x="42" y="21"/>
                    </a:lnTo>
                    <a:lnTo>
                      <a:pt x="44" y="17"/>
                    </a:lnTo>
                    <a:lnTo>
                      <a:pt x="45" y="13"/>
                    </a:lnTo>
                    <a:lnTo>
                      <a:pt x="46" y="8"/>
                    </a:lnTo>
                    <a:lnTo>
                      <a:pt x="46" y="3"/>
                    </a:lnTo>
                    <a:lnTo>
                      <a:pt x="46" y="1"/>
                    </a:lnTo>
                    <a:lnTo>
                      <a:pt x="44" y="0"/>
                    </a:lnTo>
                    <a:lnTo>
                      <a:pt x="42" y="0"/>
                    </a:lnTo>
                    <a:lnTo>
                      <a:pt x="39" y="0"/>
                    </a:lnTo>
                    <a:lnTo>
                      <a:pt x="32" y="2"/>
                    </a:lnTo>
                    <a:lnTo>
                      <a:pt x="27" y="3"/>
                    </a:lnTo>
                  </a:path>
                </a:pathLst>
              </a:custGeom>
              <a:grpFill/>
              <a:ln w="952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sp>
            <p:nvSpPr>
              <p:cNvPr id="411" name="Freeform 402">
                <a:extLst>
                  <a:ext uri="{FF2B5EF4-FFF2-40B4-BE49-F238E27FC236}">
                    <a16:creationId xmlns:a16="http://schemas.microsoft.com/office/drawing/2014/main" id="{D7D4A673-BE4B-4066-B5D6-A5329E515C83}"/>
                  </a:ext>
                </a:extLst>
              </p:cNvPr>
              <p:cNvSpPr>
                <a:spLocks/>
              </p:cNvSpPr>
              <p:nvPr/>
            </p:nvSpPr>
            <p:spPr bwMode="auto">
              <a:xfrm>
                <a:off x="1305" y="1224"/>
                <a:ext cx="16" cy="8"/>
              </a:xfrm>
              <a:custGeom>
                <a:avLst/>
                <a:gdLst>
                  <a:gd name="T0" fmla="*/ 0 w 48"/>
                  <a:gd name="T1" fmla="*/ 25 h 25"/>
                  <a:gd name="T2" fmla="*/ 14 w 48"/>
                  <a:gd name="T3" fmla="*/ 25 h 25"/>
                  <a:gd name="T4" fmla="*/ 28 w 48"/>
                  <a:gd name="T5" fmla="*/ 25 h 25"/>
                  <a:gd name="T6" fmla="*/ 30 w 48"/>
                  <a:gd name="T7" fmla="*/ 24 h 25"/>
                  <a:gd name="T8" fmla="*/ 33 w 48"/>
                  <a:gd name="T9" fmla="*/ 22 h 25"/>
                  <a:gd name="T10" fmla="*/ 37 w 48"/>
                  <a:gd name="T11" fmla="*/ 18 h 25"/>
                  <a:gd name="T12" fmla="*/ 40 w 48"/>
                  <a:gd name="T13" fmla="*/ 15 h 25"/>
                  <a:gd name="T14" fmla="*/ 45 w 48"/>
                  <a:gd name="T15" fmla="*/ 7 h 25"/>
                  <a:gd name="T16" fmla="*/ 48 w 48"/>
                  <a:gd name="T17" fmla="*/ 0 h 25"/>
                  <a:gd name="T18" fmla="*/ 40 w 48"/>
                  <a:gd name="T19" fmla="*/ 1 h 25"/>
                  <a:gd name="T20" fmla="*/ 33 w 48"/>
                  <a:gd name="T21" fmla="*/ 2 h 25"/>
                  <a:gd name="T22" fmla="*/ 28 w 48"/>
                  <a:gd name="T23" fmla="*/ 5 h 25"/>
                  <a:gd name="T24" fmla="*/ 21 w 48"/>
                  <a:gd name="T25" fmla="*/ 8 h 25"/>
                  <a:gd name="T26" fmla="*/ 11 w 48"/>
                  <a:gd name="T27" fmla="*/ 16 h 25"/>
                  <a:gd name="T28" fmla="*/ 0 w 48"/>
                  <a:gd name="T29" fmla="*/ 25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8" h="25">
                    <a:moveTo>
                      <a:pt x="0" y="25"/>
                    </a:moveTo>
                    <a:lnTo>
                      <a:pt x="14" y="25"/>
                    </a:lnTo>
                    <a:lnTo>
                      <a:pt x="28" y="25"/>
                    </a:lnTo>
                    <a:lnTo>
                      <a:pt x="30" y="24"/>
                    </a:lnTo>
                    <a:lnTo>
                      <a:pt x="33" y="22"/>
                    </a:lnTo>
                    <a:lnTo>
                      <a:pt x="37" y="18"/>
                    </a:lnTo>
                    <a:lnTo>
                      <a:pt x="40" y="15"/>
                    </a:lnTo>
                    <a:lnTo>
                      <a:pt x="45" y="7"/>
                    </a:lnTo>
                    <a:lnTo>
                      <a:pt x="48" y="0"/>
                    </a:lnTo>
                    <a:lnTo>
                      <a:pt x="40" y="1"/>
                    </a:lnTo>
                    <a:lnTo>
                      <a:pt x="33" y="2"/>
                    </a:lnTo>
                    <a:lnTo>
                      <a:pt x="28" y="5"/>
                    </a:lnTo>
                    <a:lnTo>
                      <a:pt x="21" y="8"/>
                    </a:lnTo>
                    <a:lnTo>
                      <a:pt x="11" y="16"/>
                    </a:lnTo>
                    <a:lnTo>
                      <a:pt x="0" y="25"/>
                    </a:lnTo>
                  </a:path>
                </a:pathLst>
              </a:custGeom>
              <a:grpFill/>
              <a:ln w="952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sp>
            <p:nvSpPr>
              <p:cNvPr id="412" name="Freeform 403">
                <a:extLst>
                  <a:ext uri="{FF2B5EF4-FFF2-40B4-BE49-F238E27FC236}">
                    <a16:creationId xmlns:a16="http://schemas.microsoft.com/office/drawing/2014/main" id="{8EE2D190-423C-41E0-B618-1D387886A703}"/>
                  </a:ext>
                </a:extLst>
              </p:cNvPr>
              <p:cNvSpPr>
                <a:spLocks/>
              </p:cNvSpPr>
              <p:nvPr/>
            </p:nvSpPr>
            <p:spPr bwMode="auto">
              <a:xfrm>
                <a:off x="1343" y="1188"/>
                <a:ext cx="8" cy="11"/>
              </a:xfrm>
              <a:custGeom>
                <a:avLst/>
                <a:gdLst>
                  <a:gd name="T0" fmla="*/ 0 w 30"/>
                  <a:gd name="T1" fmla="*/ 0 h 37"/>
                  <a:gd name="T2" fmla="*/ 0 w 30"/>
                  <a:gd name="T3" fmla="*/ 37 h 37"/>
                  <a:gd name="T4" fmla="*/ 11 w 30"/>
                  <a:gd name="T5" fmla="*/ 36 h 37"/>
                  <a:gd name="T6" fmla="*/ 20 w 30"/>
                  <a:gd name="T7" fmla="*/ 34 h 37"/>
                  <a:gd name="T8" fmla="*/ 22 w 30"/>
                  <a:gd name="T9" fmla="*/ 33 h 37"/>
                  <a:gd name="T10" fmla="*/ 26 w 30"/>
                  <a:gd name="T11" fmla="*/ 32 h 37"/>
                  <a:gd name="T12" fmla="*/ 28 w 30"/>
                  <a:gd name="T13" fmla="*/ 30 h 37"/>
                  <a:gd name="T14" fmla="*/ 29 w 30"/>
                  <a:gd name="T15" fmla="*/ 28 h 37"/>
                  <a:gd name="T16" fmla="*/ 30 w 30"/>
                  <a:gd name="T17" fmla="*/ 23 h 37"/>
                  <a:gd name="T18" fmla="*/ 30 w 30"/>
                  <a:gd name="T19" fmla="*/ 16 h 37"/>
                  <a:gd name="T20" fmla="*/ 29 w 30"/>
                  <a:gd name="T21" fmla="*/ 9 h 37"/>
                  <a:gd name="T22" fmla="*/ 27 w 30"/>
                  <a:gd name="T23" fmla="*/ 0 h 37"/>
                  <a:gd name="T24" fmla="*/ 0 w 30"/>
                  <a:gd name="T25" fmla="*/ 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0" h="37">
                    <a:moveTo>
                      <a:pt x="0" y="0"/>
                    </a:moveTo>
                    <a:lnTo>
                      <a:pt x="0" y="37"/>
                    </a:lnTo>
                    <a:lnTo>
                      <a:pt x="11" y="36"/>
                    </a:lnTo>
                    <a:lnTo>
                      <a:pt x="20" y="34"/>
                    </a:lnTo>
                    <a:lnTo>
                      <a:pt x="22" y="33"/>
                    </a:lnTo>
                    <a:lnTo>
                      <a:pt x="26" y="32"/>
                    </a:lnTo>
                    <a:lnTo>
                      <a:pt x="28" y="30"/>
                    </a:lnTo>
                    <a:lnTo>
                      <a:pt x="29" y="28"/>
                    </a:lnTo>
                    <a:lnTo>
                      <a:pt x="30" y="23"/>
                    </a:lnTo>
                    <a:lnTo>
                      <a:pt x="30" y="16"/>
                    </a:lnTo>
                    <a:lnTo>
                      <a:pt x="29" y="9"/>
                    </a:lnTo>
                    <a:lnTo>
                      <a:pt x="27" y="0"/>
                    </a:lnTo>
                    <a:lnTo>
                      <a:pt x="0" y="0"/>
                    </a:lnTo>
                  </a:path>
                </a:pathLst>
              </a:custGeom>
              <a:grpFill/>
              <a:ln w="952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sp>
            <p:nvSpPr>
              <p:cNvPr id="413" name="Freeform 404">
                <a:extLst>
                  <a:ext uri="{FF2B5EF4-FFF2-40B4-BE49-F238E27FC236}">
                    <a16:creationId xmlns:a16="http://schemas.microsoft.com/office/drawing/2014/main" id="{CC32050F-1A2E-4930-9526-96EEAA9D3F83}"/>
                  </a:ext>
                </a:extLst>
              </p:cNvPr>
              <p:cNvSpPr>
                <a:spLocks/>
              </p:cNvSpPr>
              <p:nvPr/>
            </p:nvSpPr>
            <p:spPr bwMode="auto">
              <a:xfrm>
                <a:off x="1334" y="1208"/>
                <a:ext cx="36" cy="16"/>
              </a:xfrm>
              <a:custGeom>
                <a:avLst/>
                <a:gdLst>
                  <a:gd name="T0" fmla="*/ 33 w 113"/>
                  <a:gd name="T1" fmla="*/ 3 h 46"/>
                  <a:gd name="T2" fmla="*/ 22 w 113"/>
                  <a:gd name="T3" fmla="*/ 3 h 46"/>
                  <a:gd name="T4" fmla="*/ 12 w 113"/>
                  <a:gd name="T5" fmla="*/ 5 h 46"/>
                  <a:gd name="T6" fmla="*/ 7 w 113"/>
                  <a:gd name="T7" fmla="*/ 7 h 46"/>
                  <a:gd name="T8" fmla="*/ 3 w 113"/>
                  <a:gd name="T9" fmla="*/ 11 h 46"/>
                  <a:gd name="T10" fmla="*/ 1 w 113"/>
                  <a:gd name="T11" fmla="*/ 15 h 46"/>
                  <a:gd name="T12" fmla="*/ 0 w 113"/>
                  <a:gd name="T13" fmla="*/ 21 h 46"/>
                  <a:gd name="T14" fmla="*/ 6 w 113"/>
                  <a:gd name="T15" fmla="*/ 27 h 46"/>
                  <a:gd name="T16" fmla="*/ 10 w 113"/>
                  <a:gd name="T17" fmla="*/ 33 h 46"/>
                  <a:gd name="T18" fmla="*/ 16 w 113"/>
                  <a:gd name="T19" fmla="*/ 37 h 46"/>
                  <a:gd name="T20" fmla="*/ 20 w 113"/>
                  <a:gd name="T21" fmla="*/ 41 h 46"/>
                  <a:gd name="T22" fmla="*/ 25 w 113"/>
                  <a:gd name="T23" fmla="*/ 43 h 46"/>
                  <a:gd name="T24" fmla="*/ 30 w 113"/>
                  <a:gd name="T25" fmla="*/ 45 h 46"/>
                  <a:gd name="T26" fmla="*/ 35 w 113"/>
                  <a:gd name="T27" fmla="*/ 46 h 46"/>
                  <a:gd name="T28" fmla="*/ 40 w 113"/>
                  <a:gd name="T29" fmla="*/ 46 h 46"/>
                  <a:gd name="T30" fmla="*/ 56 w 113"/>
                  <a:gd name="T31" fmla="*/ 46 h 46"/>
                  <a:gd name="T32" fmla="*/ 70 w 113"/>
                  <a:gd name="T33" fmla="*/ 43 h 46"/>
                  <a:gd name="T34" fmla="*/ 76 w 113"/>
                  <a:gd name="T35" fmla="*/ 41 h 46"/>
                  <a:gd name="T36" fmla="*/ 81 w 113"/>
                  <a:gd name="T37" fmla="*/ 38 h 46"/>
                  <a:gd name="T38" fmla="*/ 87 w 113"/>
                  <a:gd name="T39" fmla="*/ 36 h 46"/>
                  <a:gd name="T40" fmla="*/ 91 w 113"/>
                  <a:gd name="T41" fmla="*/ 33 h 46"/>
                  <a:gd name="T42" fmla="*/ 99 w 113"/>
                  <a:gd name="T43" fmla="*/ 27 h 46"/>
                  <a:gd name="T44" fmla="*/ 106 w 113"/>
                  <a:gd name="T45" fmla="*/ 20 h 46"/>
                  <a:gd name="T46" fmla="*/ 110 w 113"/>
                  <a:gd name="T47" fmla="*/ 12 h 46"/>
                  <a:gd name="T48" fmla="*/ 113 w 113"/>
                  <a:gd name="T49" fmla="*/ 3 h 46"/>
                  <a:gd name="T50" fmla="*/ 99 w 113"/>
                  <a:gd name="T51" fmla="*/ 1 h 46"/>
                  <a:gd name="T52" fmla="*/ 87 w 113"/>
                  <a:gd name="T53" fmla="*/ 0 h 46"/>
                  <a:gd name="T54" fmla="*/ 76 w 113"/>
                  <a:gd name="T55" fmla="*/ 0 h 46"/>
                  <a:gd name="T56" fmla="*/ 66 w 113"/>
                  <a:gd name="T57" fmla="*/ 1 h 46"/>
                  <a:gd name="T58" fmla="*/ 48 w 113"/>
                  <a:gd name="T59" fmla="*/ 2 h 46"/>
                  <a:gd name="T60" fmla="*/ 33 w 113"/>
                  <a:gd name="T61" fmla="*/ 3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13" h="46">
                    <a:moveTo>
                      <a:pt x="33" y="3"/>
                    </a:moveTo>
                    <a:lnTo>
                      <a:pt x="22" y="3"/>
                    </a:lnTo>
                    <a:lnTo>
                      <a:pt x="12" y="5"/>
                    </a:lnTo>
                    <a:lnTo>
                      <a:pt x="7" y="7"/>
                    </a:lnTo>
                    <a:lnTo>
                      <a:pt x="3" y="11"/>
                    </a:lnTo>
                    <a:lnTo>
                      <a:pt x="1" y="15"/>
                    </a:lnTo>
                    <a:lnTo>
                      <a:pt x="0" y="21"/>
                    </a:lnTo>
                    <a:lnTo>
                      <a:pt x="6" y="27"/>
                    </a:lnTo>
                    <a:lnTo>
                      <a:pt x="10" y="33"/>
                    </a:lnTo>
                    <a:lnTo>
                      <a:pt x="16" y="37"/>
                    </a:lnTo>
                    <a:lnTo>
                      <a:pt x="20" y="41"/>
                    </a:lnTo>
                    <a:lnTo>
                      <a:pt x="25" y="43"/>
                    </a:lnTo>
                    <a:lnTo>
                      <a:pt x="30" y="45"/>
                    </a:lnTo>
                    <a:lnTo>
                      <a:pt x="35" y="46"/>
                    </a:lnTo>
                    <a:lnTo>
                      <a:pt x="40" y="46"/>
                    </a:lnTo>
                    <a:lnTo>
                      <a:pt x="56" y="46"/>
                    </a:lnTo>
                    <a:lnTo>
                      <a:pt x="70" y="43"/>
                    </a:lnTo>
                    <a:lnTo>
                      <a:pt x="76" y="41"/>
                    </a:lnTo>
                    <a:lnTo>
                      <a:pt x="81" y="38"/>
                    </a:lnTo>
                    <a:lnTo>
                      <a:pt x="87" y="36"/>
                    </a:lnTo>
                    <a:lnTo>
                      <a:pt x="91" y="33"/>
                    </a:lnTo>
                    <a:lnTo>
                      <a:pt x="99" y="27"/>
                    </a:lnTo>
                    <a:lnTo>
                      <a:pt x="106" y="20"/>
                    </a:lnTo>
                    <a:lnTo>
                      <a:pt x="110" y="12"/>
                    </a:lnTo>
                    <a:lnTo>
                      <a:pt x="113" y="3"/>
                    </a:lnTo>
                    <a:lnTo>
                      <a:pt x="99" y="1"/>
                    </a:lnTo>
                    <a:lnTo>
                      <a:pt x="87" y="0"/>
                    </a:lnTo>
                    <a:lnTo>
                      <a:pt x="76" y="0"/>
                    </a:lnTo>
                    <a:lnTo>
                      <a:pt x="66" y="1"/>
                    </a:lnTo>
                    <a:lnTo>
                      <a:pt x="48" y="2"/>
                    </a:lnTo>
                    <a:lnTo>
                      <a:pt x="33" y="3"/>
                    </a:lnTo>
                  </a:path>
                </a:pathLst>
              </a:custGeom>
              <a:grpFill/>
              <a:ln w="952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sp>
            <p:nvSpPr>
              <p:cNvPr id="414" name="Freeform 405">
                <a:extLst>
                  <a:ext uri="{FF2B5EF4-FFF2-40B4-BE49-F238E27FC236}">
                    <a16:creationId xmlns:a16="http://schemas.microsoft.com/office/drawing/2014/main" id="{07305831-E1F9-4BC6-9578-E94DF935710E}"/>
                  </a:ext>
                </a:extLst>
              </p:cNvPr>
              <p:cNvSpPr>
                <a:spLocks/>
              </p:cNvSpPr>
              <p:nvPr/>
            </p:nvSpPr>
            <p:spPr bwMode="auto">
              <a:xfrm>
                <a:off x="1365" y="1201"/>
                <a:ext cx="49" cy="28"/>
              </a:xfrm>
              <a:custGeom>
                <a:avLst/>
                <a:gdLst>
                  <a:gd name="T0" fmla="*/ 0 w 153"/>
                  <a:gd name="T1" fmla="*/ 79 h 82"/>
                  <a:gd name="T2" fmla="*/ 2 w 153"/>
                  <a:gd name="T3" fmla="*/ 81 h 82"/>
                  <a:gd name="T4" fmla="*/ 6 w 153"/>
                  <a:gd name="T5" fmla="*/ 82 h 82"/>
                  <a:gd name="T6" fmla="*/ 10 w 153"/>
                  <a:gd name="T7" fmla="*/ 82 h 82"/>
                  <a:gd name="T8" fmla="*/ 14 w 153"/>
                  <a:gd name="T9" fmla="*/ 82 h 82"/>
                  <a:gd name="T10" fmla="*/ 23 w 153"/>
                  <a:gd name="T11" fmla="*/ 80 h 82"/>
                  <a:gd name="T12" fmla="*/ 33 w 153"/>
                  <a:gd name="T13" fmla="*/ 79 h 82"/>
                  <a:gd name="T14" fmla="*/ 40 w 153"/>
                  <a:gd name="T15" fmla="*/ 79 h 82"/>
                  <a:gd name="T16" fmla="*/ 47 w 153"/>
                  <a:gd name="T17" fmla="*/ 78 h 82"/>
                  <a:gd name="T18" fmla="*/ 56 w 153"/>
                  <a:gd name="T19" fmla="*/ 76 h 82"/>
                  <a:gd name="T20" fmla="*/ 65 w 153"/>
                  <a:gd name="T21" fmla="*/ 74 h 82"/>
                  <a:gd name="T22" fmla="*/ 83 w 153"/>
                  <a:gd name="T23" fmla="*/ 68 h 82"/>
                  <a:gd name="T24" fmla="*/ 103 w 153"/>
                  <a:gd name="T25" fmla="*/ 59 h 82"/>
                  <a:gd name="T26" fmla="*/ 112 w 153"/>
                  <a:gd name="T27" fmla="*/ 54 h 82"/>
                  <a:gd name="T28" fmla="*/ 121 w 153"/>
                  <a:gd name="T29" fmla="*/ 49 h 82"/>
                  <a:gd name="T30" fmla="*/ 129 w 153"/>
                  <a:gd name="T31" fmla="*/ 43 h 82"/>
                  <a:gd name="T32" fmla="*/ 136 w 153"/>
                  <a:gd name="T33" fmla="*/ 38 h 82"/>
                  <a:gd name="T34" fmla="*/ 142 w 153"/>
                  <a:gd name="T35" fmla="*/ 32 h 82"/>
                  <a:gd name="T36" fmla="*/ 147 w 153"/>
                  <a:gd name="T37" fmla="*/ 25 h 82"/>
                  <a:gd name="T38" fmla="*/ 150 w 153"/>
                  <a:gd name="T39" fmla="*/ 19 h 82"/>
                  <a:gd name="T40" fmla="*/ 153 w 153"/>
                  <a:gd name="T41" fmla="*/ 12 h 82"/>
                  <a:gd name="T42" fmla="*/ 134 w 153"/>
                  <a:gd name="T43" fmla="*/ 8 h 82"/>
                  <a:gd name="T44" fmla="*/ 115 w 153"/>
                  <a:gd name="T45" fmla="*/ 3 h 82"/>
                  <a:gd name="T46" fmla="*/ 96 w 153"/>
                  <a:gd name="T47" fmla="*/ 1 h 82"/>
                  <a:gd name="T48" fmla="*/ 77 w 153"/>
                  <a:gd name="T49" fmla="*/ 0 h 82"/>
                  <a:gd name="T50" fmla="*/ 68 w 153"/>
                  <a:gd name="T51" fmla="*/ 1 h 82"/>
                  <a:gd name="T52" fmla="*/ 60 w 153"/>
                  <a:gd name="T53" fmla="*/ 1 h 82"/>
                  <a:gd name="T54" fmla="*/ 52 w 153"/>
                  <a:gd name="T55" fmla="*/ 2 h 82"/>
                  <a:gd name="T56" fmla="*/ 45 w 153"/>
                  <a:gd name="T57" fmla="*/ 4 h 82"/>
                  <a:gd name="T58" fmla="*/ 38 w 153"/>
                  <a:gd name="T59" fmla="*/ 7 h 82"/>
                  <a:gd name="T60" fmla="*/ 34 w 153"/>
                  <a:gd name="T61" fmla="*/ 10 h 82"/>
                  <a:gd name="T62" fmla="*/ 30 w 153"/>
                  <a:gd name="T63" fmla="*/ 14 h 82"/>
                  <a:gd name="T64" fmla="*/ 26 w 153"/>
                  <a:gd name="T65" fmla="*/ 18 h 82"/>
                  <a:gd name="T66" fmla="*/ 32 w 153"/>
                  <a:gd name="T67" fmla="*/ 23 h 82"/>
                  <a:gd name="T68" fmla="*/ 36 w 153"/>
                  <a:gd name="T69" fmla="*/ 29 h 82"/>
                  <a:gd name="T70" fmla="*/ 38 w 153"/>
                  <a:gd name="T71" fmla="*/ 32 h 82"/>
                  <a:gd name="T72" fmla="*/ 42 w 153"/>
                  <a:gd name="T73" fmla="*/ 34 h 82"/>
                  <a:gd name="T74" fmla="*/ 44 w 153"/>
                  <a:gd name="T75" fmla="*/ 36 h 82"/>
                  <a:gd name="T76" fmla="*/ 46 w 153"/>
                  <a:gd name="T77" fmla="*/ 36 h 82"/>
                  <a:gd name="T78" fmla="*/ 40 w 153"/>
                  <a:gd name="T79" fmla="*/ 41 h 82"/>
                  <a:gd name="T80" fmla="*/ 33 w 153"/>
                  <a:gd name="T81" fmla="*/ 46 h 82"/>
                  <a:gd name="T82" fmla="*/ 29 w 153"/>
                  <a:gd name="T83" fmla="*/ 52 h 82"/>
                  <a:gd name="T84" fmla="*/ 23 w 153"/>
                  <a:gd name="T85" fmla="*/ 57 h 82"/>
                  <a:gd name="T86" fmla="*/ 18 w 153"/>
                  <a:gd name="T87" fmla="*/ 64 h 82"/>
                  <a:gd name="T88" fmla="*/ 13 w 153"/>
                  <a:gd name="T89" fmla="*/ 69 h 82"/>
                  <a:gd name="T90" fmla="*/ 7 w 153"/>
                  <a:gd name="T91" fmla="*/ 75 h 82"/>
                  <a:gd name="T92" fmla="*/ 0 w 153"/>
                  <a:gd name="T93" fmla="*/ 79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53" h="82">
                    <a:moveTo>
                      <a:pt x="0" y="79"/>
                    </a:moveTo>
                    <a:lnTo>
                      <a:pt x="2" y="81"/>
                    </a:lnTo>
                    <a:lnTo>
                      <a:pt x="6" y="82"/>
                    </a:lnTo>
                    <a:lnTo>
                      <a:pt x="10" y="82"/>
                    </a:lnTo>
                    <a:lnTo>
                      <a:pt x="14" y="82"/>
                    </a:lnTo>
                    <a:lnTo>
                      <a:pt x="23" y="80"/>
                    </a:lnTo>
                    <a:lnTo>
                      <a:pt x="33" y="79"/>
                    </a:lnTo>
                    <a:lnTo>
                      <a:pt x="40" y="79"/>
                    </a:lnTo>
                    <a:lnTo>
                      <a:pt x="47" y="78"/>
                    </a:lnTo>
                    <a:lnTo>
                      <a:pt x="56" y="76"/>
                    </a:lnTo>
                    <a:lnTo>
                      <a:pt x="65" y="74"/>
                    </a:lnTo>
                    <a:lnTo>
                      <a:pt x="83" y="68"/>
                    </a:lnTo>
                    <a:lnTo>
                      <a:pt x="103" y="59"/>
                    </a:lnTo>
                    <a:lnTo>
                      <a:pt x="112" y="54"/>
                    </a:lnTo>
                    <a:lnTo>
                      <a:pt x="121" y="49"/>
                    </a:lnTo>
                    <a:lnTo>
                      <a:pt x="129" y="43"/>
                    </a:lnTo>
                    <a:lnTo>
                      <a:pt x="136" y="38"/>
                    </a:lnTo>
                    <a:lnTo>
                      <a:pt x="142" y="32"/>
                    </a:lnTo>
                    <a:lnTo>
                      <a:pt x="147" y="25"/>
                    </a:lnTo>
                    <a:lnTo>
                      <a:pt x="150" y="19"/>
                    </a:lnTo>
                    <a:lnTo>
                      <a:pt x="153" y="12"/>
                    </a:lnTo>
                    <a:lnTo>
                      <a:pt x="134" y="8"/>
                    </a:lnTo>
                    <a:lnTo>
                      <a:pt x="115" y="3"/>
                    </a:lnTo>
                    <a:lnTo>
                      <a:pt x="96" y="1"/>
                    </a:lnTo>
                    <a:lnTo>
                      <a:pt x="77" y="0"/>
                    </a:lnTo>
                    <a:lnTo>
                      <a:pt x="68" y="1"/>
                    </a:lnTo>
                    <a:lnTo>
                      <a:pt x="60" y="1"/>
                    </a:lnTo>
                    <a:lnTo>
                      <a:pt x="52" y="2"/>
                    </a:lnTo>
                    <a:lnTo>
                      <a:pt x="45" y="4"/>
                    </a:lnTo>
                    <a:lnTo>
                      <a:pt x="38" y="7"/>
                    </a:lnTo>
                    <a:lnTo>
                      <a:pt x="34" y="10"/>
                    </a:lnTo>
                    <a:lnTo>
                      <a:pt x="30" y="14"/>
                    </a:lnTo>
                    <a:lnTo>
                      <a:pt x="26" y="18"/>
                    </a:lnTo>
                    <a:lnTo>
                      <a:pt x="32" y="23"/>
                    </a:lnTo>
                    <a:lnTo>
                      <a:pt x="36" y="29"/>
                    </a:lnTo>
                    <a:lnTo>
                      <a:pt x="38" y="32"/>
                    </a:lnTo>
                    <a:lnTo>
                      <a:pt x="42" y="34"/>
                    </a:lnTo>
                    <a:lnTo>
                      <a:pt x="44" y="36"/>
                    </a:lnTo>
                    <a:lnTo>
                      <a:pt x="46" y="36"/>
                    </a:lnTo>
                    <a:lnTo>
                      <a:pt x="40" y="41"/>
                    </a:lnTo>
                    <a:lnTo>
                      <a:pt x="33" y="46"/>
                    </a:lnTo>
                    <a:lnTo>
                      <a:pt x="29" y="52"/>
                    </a:lnTo>
                    <a:lnTo>
                      <a:pt x="23" y="57"/>
                    </a:lnTo>
                    <a:lnTo>
                      <a:pt x="18" y="64"/>
                    </a:lnTo>
                    <a:lnTo>
                      <a:pt x="13" y="69"/>
                    </a:lnTo>
                    <a:lnTo>
                      <a:pt x="7" y="75"/>
                    </a:lnTo>
                    <a:lnTo>
                      <a:pt x="0" y="79"/>
                    </a:lnTo>
                  </a:path>
                </a:pathLst>
              </a:custGeom>
              <a:grpFill/>
              <a:ln w="952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sp>
            <p:nvSpPr>
              <p:cNvPr id="415" name="Freeform 406">
                <a:extLst>
                  <a:ext uri="{FF2B5EF4-FFF2-40B4-BE49-F238E27FC236}">
                    <a16:creationId xmlns:a16="http://schemas.microsoft.com/office/drawing/2014/main" id="{92C9F824-F442-42C3-ACF2-4E57DF7739B3}"/>
                  </a:ext>
                </a:extLst>
              </p:cNvPr>
              <p:cNvSpPr>
                <a:spLocks/>
              </p:cNvSpPr>
              <p:nvPr/>
            </p:nvSpPr>
            <p:spPr bwMode="auto">
              <a:xfrm>
                <a:off x="1414" y="1217"/>
                <a:ext cx="29" cy="17"/>
              </a:xfrm>
              <a:custGeom>
                <a:avLst/>
                <a:gdLst>
                  <a:gd name="T0" fmla="*/ 0 w 86"/>
                  <a:gd name="T1" fmla="*/ 37 h 50"/>
                  <a:gd name="T2" fmla="*/ 5 w 86"/>
                  <a:gd name="T3" fmla="*/ 41 h 50"/>
                  <a:gd name="T4" fmla="*/ 11 w 86"/>
                  <a:gd name="T5" fmla="*/ 44 h 50"/>
                  <a:gd name="T6" fmla="*/ 16 w 86"/>
                  <a:gd name="T7" fmla="*/ 47 h 50"/>
                  <a:gd name="T8" fmla="*/ 23 w 86"/>
                  <a:gd name="T9" fmla="*/ 48 h 50"/>
                  <a:gd name="T10" fmla="*/ 35 w 86"/>
                  <a:gd name="T11" fmla="*/ 49 h 50"/>
                  <a:gd name="T12" fmla="*/ 46 w 86"/>
                  <a:gd name="T13" fmla="*/ 50 h 50"/>
                  <a:gd name="T14" fmla="*/ 58 w 86"/>
                  <a:gd name="T15" fmla="*/ 49 h 50"/>
                  <a:gd name="T16" fmla="*/ 67 w 86"/>
                  <a:gd name="T17" fmla="*/ 48 h 50"/>
                  <a:gd name="T18" fmla="*/ 73 w 86"/>
                  <a:gd name="T19" fmla="*/ 47 h 50"/>
                  <a:gd name="T20" fmla="*/ 79 w 86"/>
                  <a:gd name="T21" fmla="*/ 44 h 50"/>
                  <a:gd name="T22" fmla="*/ 82 w 86"/>
                  <a:gd name="T23" fmla="*/ 41 h 50"/>
                  <a:gd name="T24" fmla="*/ 84 w 86"/>
                  <a:gd name="T25" fmla="*/ 37 h 50"/>
                  <a:gd name="T26" fmla="*/ 85 w 86"/>
                  <a:gd name="T27" fmla="*/ 32 h 50"/>
                  <a:gd name="T28" fmla="*/ 86 w 86"/>
                  <a:gd name="T29" fmla="*/ 25 h 50"/>
                  <a:gd name="T30" fmla="*/ 85 w 86"/>
                  <a:gd name="T31" fmla="*/ 17 h 50"/>
                  <a:gd name="T32" fmla="*/ 84 w 86"/>
                  <a:gd name="T33" fmla="*/ 10 h 50"/>
                  <a:gd name="T34" fmla="*/ 83 w 86"/>
                  <a:gd name="T35" fmla="*/ 7 h 50"/>
                  <a:gd name="T36" fmla="*/ 81 w 86"/>
                  <a:gd name="T37" fmla="*/ 5 h 50"/>
                  <a:gd name="T38" fmla="*/ 77 w 86"/>
                  <a:gd name="T39" fmla="*/ 2 h 50"/>
                  <a:gd name="T40" fmla="*/ 73 w 86"/>
                  <a:gd name="T41" fmla="*/ 0 h 50"/>
                  <a:gd name="T42" fmla="*/ 0 w 86"/>
                  <a:gd name="T43" fmla="*/ 37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6" h="50">
                    <a:moveTo>
                      <a:pt x="0" y="37"/>
                    </a:moveTo>
                    <a:lnTo>
                      <a:pt x="5" y="41"/>
                    </a:lnTo>
                    <a:lnTo>
                      <a:pt x="11" y="44"/>
                    </a:lnTo>
                    <a:lnTo>
                      <a:pt x="16" y="47"/>
                    </a:lnTo>
                    <a:lnTo>
                      <a:pt x="23" y="48"/>
                    </a:lnTo>
                    <a:lnTo>
                      <a:pt x="35" y="49"/>
                    </a:lnTo>
                    <a:lnTo>
                      <a:pt x="46" y="50"/>
                    </a:lnTo>
                    <a:lnTo>
                      <a:pt x="58" y="49"/>
                    </a:lnTo>
                    <a:lnTo>
                      <a:pt x="67" y="48"/>
                    </a:lnTo>
                    <a:lnTo>
                      <a:pt x="73" y="47"/>
                    </a:lnTo>
                    <a:lnTo>
                      <a:pt x="79" y="44"/>
                    </a:lnTo>
                    <a:lnTo>
                      <a:pt x="82" y="41"/>
                    </a:lnTo>
                    <a:lnTo>
                      <a:pt x="84" y="37"/>
                    </a:lnTo>
                    <a:lnTo>
                      <a:pt x="85" y="32"/>
                    </a:lnTo>
                    <a:lnTo>
                      <a:pt x="86" y="25"/>
                    </a:lnTo>
                    <a:lnTo>
                      <a:pt x="85" y="17"/>
                    </a:lnTo>
                    <a:lnTo>
                      <a:pt x="84" y="10"/>
                    </a:lnTo>
                    <a:lnTo>
                      <a:pt x="83" y="7"/>
                    </a:lnTo>
                    <a:lnTo>
                      <a:pt x="81" y="5"/>
                    </a:lnTo>
                    <a:lnTo>
                      <a:pt x="77" y="2"/>
                    </a:lnTo>
                    <a:lnTo>
                      <a:pt x="73" y="0"/>
                    </a:lnTo>
                    <a:lnTo>
                      <a:pt x="0" y="37"/>
                    </a:lnTo>
                  </a:path>
                </a:pathLst>
              </a:custGeom>
              <a:grpFill/>
              <a:ln w="952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sp>
            <p:nvSpPr>
              <p:cNvPr id="416" name="Freeform 407">
                <a:extLst>
                  <a:ext uri="{FF2B5EF4-FFF2-40B4-BE49-F238E27FC236}">
                    <a16:creationId xmlns:a16="http://schemas.microsoft.com/office/drawing/2014/main" id="{50723EE5-2692-4AC4-B0B8-7FA44AA2963C}"/>
                  </a:ext>
                </a:extLst>
              </p:cNvPr>
              <p:cNvSpPr>
                <a:spLocks/>
              </p:cNvSpPr>
              <p:nvPr/>
            </p:nvSpPr>
            <p:spPr bwMode="auto">
              <a:xfrm>
                <a:off x="1379" y="1163"/>
                <a:ext cx="55" cy="25"/>
              </a:xfrm>
              <a:custGeom>
                <a:avLst/>
                <a:gdLst>
                  <a:gd name="T0" fmla="*/ 119 w 172"/>
                  <a:gd name="T1" fmla="*/ 61 h 74"/>
                  <a:gd name="T2" fmla="*/ 109 w 172"/>
                  <a:gd name="T3" fmla="*/ 61 h 74"/>
                  <a:gd name="T4" fmla="*/ 99 w 172"/>
                  <a:gd name="T5" fmla="*/ 61 h 74"/>
                  <a:gd name="T6" fmla="*/ 90 w 172"/>
                  <a:gd name="T7" fmla="*/ 61 h 74"/>
                  <a:gd name="T8" fmla="*/ 80 w 172"/>
                  <a:gd name="T9" fmla="*/ 61 h 74"/>
                  <a:gd name="T10" fmla="*/ 60 w 172"/>
                  <a:gd name="T11" fmla="*/ 74 h 74"/>
                  <a:gd name="T12" fmla="*/ 33 w 172"/>
                  <a:gd name="T13" fmla="*/ 74 h 74"/>
                  <a:gd name="T14" fmla="*/ 36 w 172"/>
                  <a:gd name="T15" fmla="*/ 61 h 74"/>
                  <a:gd name="T16" fmla="*/ 39 w 172"/>
                  <a:gd name="T17" fmla="*/ 49 h 74"/>
                  <a:gd name="T18" fmla="*/ 30 w 172"/>
                  <a:gd name="T19" fmla="*/ 49 h 74"/>
                  <a:gd name="T20" fmla="*/ 23 w 172"/>
                  <a:gd name="T21" fmla="*/ 48 h 74"/>
                  <a:gd name="T22" fmla="*/ 15 w 172"/>
                  <a:gd name="T23" fmla="*/ 47 h 74"/>
                  <a:gd name="T24" fmla="*/ 9 w 172"/>
                  <a:gd name="T25" fmla="*/ 45 h 74"/>
                  <a:gd name="T26" fmla="*/ 5 w 172"/>
                  <a:gd name="T27" fmla="*/ 42 h 74"/>
                  <a:gd name="T28" fmla="*/ 2 w 172"/>
                  <a:gd name="T29" fmla="*/ 39 h 74"/>
                  <a:gd name="T30" fmla="*/ 1 w 172"/>
                  <a:gd name="T31" fmla="*/ 35 h 74"/>
                  <a:gd name="T32" fmla="*/ 0 w 172"/>
                  <a:gd name="T33" fmla="*/ 31 h 74"/>
                  <a:gd name="T34" fmla="*/ 1 w 172"/>
                  <a:gd name="T35" fmla="*/ 26 h 74"/>
                  <a:gd name="T36" fmla="*/ 2 w 172"/>
                  <a:gd name="T37" fmla="*/ 21 h 74"/>
                  <a:gd name="T38" fmla="*/ 5 w 172"/>
                  <a:gd name="T39" fmla="*/ 17 h 74"/>
                  <a:gd name="T40" fmla="*/ 8 w 172"/>
                  <a:gd name="T41" fmla="*/ 14 h 74"/>
                  <a:gd name="T42" fmla="*/ 13 w 172"/>
                  <a:gd name="T43" fmla="*/ 10 h 74"/>
                  <a:gd name="T44" fmla="*/ 18 w 172"/>
                  <a:gd name="T45" fmla="*/ 7 h 74"/>
                  <a:gd name="T46" fmla="*/ 24 w 172"/>
                  <a:gd name="T47" fmla="*/ 5 h 74"/>
                  <a:gd name="T48" fmla="*/ 29 w 172"/>
                  <a:gd name="T49" fmla="*/ 4 h 74"/>
                  <a:gd name="T50" fmla="*/ 42 w 172"/>
                  <a:gd name="T51" fmla="*/ 1 h 74"/>
                  <a:gd name="T52" fmla="*/ 56 w 172"/>
                  <a:gd name="T53" fmla="*/ 0 h 74"/>
                  <a:gd name="T54" fmla="*/ 69 w 172"/>
                  <a:gd name="T55" fmla="*/ 0 h 74"/>
                  <a:gd name="T56" fmla="*/ 80 w 172"/>
                  <a:gd name="T57" fmla="*/ 0 h 74"/>
                  <a:gd name="T58" fmla="*/ 94 w 172"/>
                  <a:gd name="T59" fmla="*/ 1 h 74"/>
                  <a:gd name="T60" fmla="*/ 106 w 172"/>
                  <a:gd name="T61" fmla="*/ 4 h 74"/>
                  <a:gd name="T62" fmla="*/ 117 w 172"/>
                  <a:gd name="T63" fmla="*/ 7 h 74"/>
                  <a:gd name="T64" fmla="*/ 128 w 172"/>
                  <a:gd name="T65" fmla="*/ 13 h 74"/>
                  <a:gd name="T66" fmla="*/ 139 w 172"/>
                  <a:gd name="T67" fmla="*/ 17 h 74"/>
                  <a:gd name="T68" fmla="*/ 150 w 172"/>
                  <a:gd name="T69" fmla="*/ 21 h 74"/>
                  <a:gd name="T70" fmla="*/ 161 w 172"/>
                  <a:gd name="T71" fmla="*/ 24 h 74"/>
                  <a:gd name="T72" fmla="*/ 172 w 172"/>
                  <a:gd name="T73" fmla="*/ 25 h 74"/>
                  <a:gd name="T74" fmla="*/ 172 w 172"/>
                  <a:gd name="T75" fmla="*/ 43 h 74"/>
                  <a:gd name="T76" fmla="*/ 169 w 172"/>
                  <a:gd name="T77" fmla="*/ 48 h 74"/>
                  <a:gd name="T78" fmla="*/ 165 w 172"/>
                  <a:gd name="T79" fmla="*/ 53 h 74"/>
                  <a:gd name="T80" fmla="*/ 161 w 172"/>
                  <a:gd name="T81" fmla="*/ 57 h 74"/>
                  <a:gd name="T82" fmla="*/ 158 w 172"/>
                  <a:gd name="T83" fmla="*/ 60 h 74"/>
                  <a:gd name="T84" fmla="*/ 153 w 172"/>
                  <a:gd name="T85" fmla="*/ 62 h 74"/>
                  <a:gd name="T86" fmla="*/ 149 w 172"/>
                  <a:gd name="T87" fmla="*/ 63 h 74"/>
                  <a:gd name="T88" fmla="*/ 146 w 172"/>
                  <a:gd name="T89" fmla="*/ 65 h 74"/>
                  <a:gd name="T90" fmla="*/ 141 w 172"/>
                  <a:gd name="T91" fmla="*/ 65 h 74"/>
                  <a:gd name="T92" fmla="*/ 131 w 172"/>
                  <a:gd name="T93" fmla="*/ 65 h 74"/>
                  <a:gd name="T94" fmla="*/ 121 w 172"/>
                  <a:gd name="T95" fmla="*/ 63 h 74"/>
                  <a:gd name="T96" fmla="*/ 112 w 172"/>
                  <a:gd name="T97" fmla="*/ 59 h 74"/>
                  <a:gd name="T98" fmla="*/ 99 w 172"/>
                  <a:gd name="T99" fmla="*/ 55 h 74"/>
                  <a:gd name="T100" fmla="*/ 106 w 172"/>
                  <a:gd name="T101" fmla="*/ 55 h 74"/>
                  <a:gd name="T102" fmla="*/ 119 w 172"/>
                  <a:gd name="T103" fmla="*/ 61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72" h="74">
                    <a:moveTo>
                      <a:pt x="119" y="61"/>
                    </a:moveTo>
                    <a:lnTo>
                      <a:pt x="109" y="61"/>
                    </a:lnTo>
                    <a:lnTo>
                      <a:pt x="99" y="61"/>
                    </a:lnTo>
                    <a:lnTo>
                      <a:pt x="90" y="61"/>
                    </a:lnTo>
                    <a:lnTo>
                      <a:pt x="80" y="61"/>
                    </a:lnTo>
                    <a:lnTo>
                      <a:pt x="60" y="74"/>
                    </a:lnTo>
                    <a:lnTo>
                      <a:pt x="33" y="74"/>
                    </a:lnTo>
                    <a:lnTo>
                      <a:pt x="36" y="61"/>
                    </a:lnTo>
                    <a:lnTo>
                      <a:pt x="39" y="49"/>
                    </a:lnTo>
                    <a:lnTo>
                      <a:pt x="30" y="49"/>
                    </a:lnTo>
                    <a:lnTo>
                      <a:pt x="23" y="48"/>
                    </a:lnTo>
                    <a:lnTo>
                      <a:pt x="15" y="47"/>
                    </a:lnTo>
                    <a:lnTo>
                      <a:pt x="9" y="45"/>
                    </a:lnTo>
                    <a:lnTo>
                      <a:pt x="5" y="42"/>
                    </a:lnTo>
                    <a:lnTo>
                      <a:pt x="2" y="39"/>
                    </a:lnTo>
                    <a:lnTo>
                      <a:pt x="1" y="35"/>
                    </a:lnTo>
                    <a:lnTo>
                      <a:pt x="0" y="31"/>
                    </a:lnTo>
                    <a:lnTo>
                      <a:pt x="1" y="26"/>
                    </a:lnTo>
                    <a:lnTo>
                      <a:pt x="2" y="21"/>
                    </a:lnTo>
                    <a:lnTo>
                      <a:pt x="5" y="17"/>
                    </a:lnTo>
                    <a:lnTo>
                      <a:pt x="8" y="14"/>
                    </a:lnTo>
                    <a:lnTo>
                      <a:pt x="13" y="10"/>
                    </a:lnTo>
                    <a:lnTo>
                      <a:pt x="18" y="7"/>
                    </a:lnTo>
                    <a:lnTo>
                      <a:pt x="24" y="5"/>
                    </a:lnTo>
                    <a:lnTo>
                      <a:pt x="29" y="4"/>
                    </a:lnTo>
                    <a:lnTo>
                      <a:pt x="42" y="1"/>
                    </a:lnTo>
                    <a:lnTo>
                      <a:pt x="56" y="0"/>
                    </a:lnTo>
                    <a:lnTo>
                      <a:pt x="69" y="0"/>
                    </a:lnTo>
                    <a:lnTo>
                      <a:pt x="80" y="0"/>
                    </a:lnTo>
                    <a:lnTo>
                      <a:pt x="94" y="1"/>
                    </a:lnTo>
                    <a:lnTo>
                      <a:pt x="106" y="4"/>
                    </a:lnTo>
                    <a:lnTo>
                      <a:pt x="117" y="7"/>
                    </a:lnTo>
                    <a:lnTo>
                      <a:pt x="128" y="13"/>
                    </a:lnTo>
                    <a:lnTo>
                      <a:pt x="139" y="17"/>
                    </a:lnTo>
                    <a:lnTo>
                      <a:pt x="150" y="21"/>
                    </a:lnTo>
                    <a:lnTo>
                      <a:pt x="161" y="24"/>
                    </a:lnTo>
                    <a:lnTo>
                      <a:pt x="172" y="25"/>
                    </a:lnTo>
                    <a:lnTo>
                      <a:pt x="172" y="43"/>
                    </a:lnTo>
                    <a:lnTo>
                      <a:pt x="169" y="48"/>
                    </a:lnTo>
                    <a:lnTo>
                      <a:pt x="165" y="53"/>
                    </a:lnTo>
                    <a:lnTo>
                      <a:pt x="161" y="57"/>
                    </a:lnTo>
                    <a:lnTo>
                      <a:pt x="158" y="60"/>
                    </a:lnTo>
                    <a:lnTo>
                      <a:pt x="153" y="62"/>
                    </a:lnTo>
                    <a:lnTo>
                      <a:pt x="149" y="63"/>
                    </a:lnTo>
                    <a:lnTo>
                      <a:pt x="146" y="65"/>
                    </a:lnTo>
                    <a:lnTo>
                      <a:pt x="141" y="65"/>
                    </a:lnTo>
                    <a:lnTo>
                      <a:pt x="131" y="65"/>
                    </a:lnTo>
                    <a:lnTo>
                      <a:pt x="121" y="63"/>
                    </a:lnTo>
                    <a:lnTo>
                      <a:pt x="112" y="59"/>
                    </a:lnTo>
                    <a:lnTo>
                      <a:pt x="99" y="55"/>
                    </a:lnTo>
                    <a:lnTo>
                      <a:pt x="106" y="55"/>
                    </a:lnTo>
                    <a:lnTo>
                      <a:pt x="119" y="61"/>
                    </a:lnTo>
                  </a:path>
                </a:pathLst>
              </a:custGeom>
              <a:grpFill/>
              <a:ln w="952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sp>
            <p:nvSpPr>
              <p:cNvPr id="417" name="Freeform 408">
                <a:extLst>
                  <a:ext uri="{FF2B5EF4-FFF2-40B4-BE49-F238E27FC236}">
                    <a16:creationId xmlns:a16="http://schemas.microsoft.com/office/drawing/2014/main" id="{D002F63F-0173-4B18-B45B-CE530EB35760}"/>
                  </a:ext>
                </a:extLst>
              </p:cNvPr>
              <p:cNvSpPr>
                <a:spLocks/>
              </p:cNvSpPr>
              <p:nvPr/>
            </p:nvSpPr>
            <p:spPr bwMode="auto">
              <a:xfrm>
                <a:off x="1450" y="1171"/>
                <a:ext cx="38" cy="17"/>
              </a:xfrm>
              <a:custGeom>
                <a:avLst/>
                <a:gdLst>
                  <a:gd name="T0" fmla="*/ 27 w 120"/>
                  <a:gd name="T1" fmla="*/ 49 h 49"/>
                  <a:gd name="T2" fmla="*/ 47 w 120"/>
                  <a:gd name="T3" fmla="*/ 49 h 49"/>
                  <a:gd name="T4" fmla="*/ 64 w 120"/>
                  <a:gd name="T5" fmla="*/ 48 h 49"/>
                  <a:gd name="T6" fmla="*/ 78 w 120"/>
                  <a:gd name="T7" fmla="*/ 46 h 49"/>
                  <a:gd name="T8" fmla="*/ 90 w 120"/>
                  <a:gd name="T9" fmla="*/ 43 h 49"/>
                  <a:gd name="T10" fmla="*/ 96 w 120"/>
                  <a:gd name="T11" fmla="*/ 39 h 49"/>
                  <a:gd name="T12" fmla="*/ 100 w 120"/>
                  <a:gd name="T13" fmla="*/ 37 h 49"/>
                  <a:gd name="T14" fmla="*/ 104 w 120"/>
                  <a:gd name="T15" fmla="*/ 34 h 49"/>
                  <a:gd name="T16" fmla="*/ 108 w 120"/>
                  <a:gd name="T17" fmla="*/ 31 h 49"/>
                  <a:gd name="T18" fmla="*/ 114 w 120"/>
                  <a:gd name="T19" fmla="*/ 22 h 49"/>
                  <a:gd name="T20" fmla="*/ 120 w 120"/>
                  <a:gd name="T21" fmla="*/ 12 h 49"/>
                  <a:gd name="T22" fmla="*/ 102 w 120"/>
                  <a:gd name="T23" fmla="*/ 6 h 49"/>
                  <a:gd name="T24" fmla="*/ 84 w 120"/>
                  <a:gd name="T25" fmla="*/ 3 h 49"/>
                  <a:gd name="T26" fmla="*/ 66 w 120"/>
                  <a:gd name="T27" fmla="*/ 1 h 49"/>
                  <a:gd name="T28" fmla="*/ 50 w 120"/>
                  <a:gd name="T29" fmla="*/ 0 h 49"/>
                  <a:gd name="T30" fmla="*/ 34 w 120"/>
                  <a:gd name="T31" fmla="*/ 1 h 49"/>
                  <a:gd name="T32" fmla="*/ 20 w 120"/>
                  <a:gd name="T33" fmla="*/ 2 h 49"/>
                  <a:gd name="T34" fmla="*/ 9 w 120"/>
                  <a:gd name="T35" fmla="*/ 4 h 49"/>
                  <a:gd name="T36" fmla="*/ 0 w 120"/>
                  <a:gd name="T37" fmla="*/ 6 h 49"/>
                  <a:gd name="T38" fmla="*/ 0 w 120"/>
                  <a:gd name="T39" fmla="*/ 30 h 49"/>
                  <a:gd name="T40" fmla="*/ 2 w 120"/>
                  <a:gd name="T41" fmla="*/ 35 h 49"/>
                  <a:gd name="T42" fmla="*/ 6 w 120"/>
                  <a:gd name="T43" fmla="*/ 38 h 49"/>
                  <a:gd name="T44" fmla="*/ 9 w 120"/>
                  <a:gd name="T45" fmla="*/ 41 h 49"/>
                  <a:gd name="T46" fmla="*/ 13 w 120"/>
                  <a:gd name="T47" fmla="*/ 45 h 49"/>
                  <a:gd name="T48" fmla="*/ 20 w 120"/>
                  <a:gd name="T49" fmla="*/ 48 h 49"/>
                  <a:gd name="T50" fmla="*/ 27 w 120"/>
                  <a:gd name="T51" fmla="*/ 49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20" h="49">
                    <a:moveTo>
                      <a:pt x="27" y="49"/>
                    </a:moveTo>
                    <a:lnTo>
                      <a:pt x="47" y="49"/>
                    </a:lnTo>
                    <a:lnTo>
                      <a:pt x="64" y="48"/>
                    </a:lnTo>
                    <a:lnTo>
                      <a:pt x="78" y="46"/>
                    </a:lnTo>
                    <a:lnTo>
                      <a:pt x="90" y="43"/>
                    </a:lnTo>
                    <a:lnTo>
                      <a:pt x="96" y="39"/>
                    </a:lnTo>
                    <a:lnTo>
                      <a:pt x="100" y="37"/>
                    </a:lnTo>
                    <a:lnTo>
                      <a:pt x="104" y="34"/>
                    </a:lnTo>
                    <a:lnTo>
                      <a:pt x="108" y="31"/>
                    </a:lnTo>
                    <a:lnTo>
                      <a:pt x="114" y="22"/>
                    </a:lnTo>
                    <a:lnTo>
                      <a:pt x="120" y="12"/>
                    </a:lnTo>
                    <a:lnTo>
                      <a:pt x="102" y="6"/>
                    </a:lnTo>
                    <a:lnTo>
                      <a:pt x="84" y="3"/>
                    </a:lnTo>
                    <a:lnTo>
                      <a:pt x="66" y="1"/>
                    </a:lnTo>
                    <a:lnTo>
                      <a:pt x="50" y="0"/>
                    </a:lnTo>
                    <a:lnTo>
                      <a:pt x="34" y="1"/>
                    </a:lnTo>
                    <a:lnTo>
                      <a:pt x="20" y="2"/>
                    </a:lnTo>
                    <a:lnTo>
                      <a:pt x="9" y="4"/>
                    </a:lnTo>
                    <a:lnTo>
                      <a:pt x="0" y="6"/>
                    </a:lnTo>
                    <a:lnTo>
                      <a:pt x="0" y="30"/>
                    </a:lnTo>
                    <a:lnTo>
                      <a:pt x="2" y="35"/>
                    </a:lnTo>
                    <a:lnTo>
                      <a:pt x="6" y="38"/>
                    </a:lnTo>
                    <a:lnTo>
                      <a:pt x="9" y="41"/>
                    </a:lnTo>
                    <a:lnTo>
                      <a:pt x="13" y="45"/>
                    </a:lnTo>
                    <a:lnTo>
                      <a:pt x="20" y="48"/>
                    </a:lnTo>
                    <a:lnTo>
                      <a:pt x="27" y="49"/>
                    </a:lnTo>
                  </a:path>
                </a:pathLst>
              </a:custGeom>
              <a:grpFill/>
              <a:ln w="952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sp>
            <p:nvSpPr>
              <p:cNvPr id="418" name="Freeform 409">
                <a:extLst>
                  <a:ext uri="{FF2B5EF4-FFF2-40B4-BE49-F238E27FC236}">
                    <a16:creationId xmlns:a16="http://schemas.microsoft.com/office/drawing/2014/main" id="{EDA1B85F-AC17-4B70-85D1-76636375FBEE}"/>
                  </a:ext>
                </a:extLst>
              </p:cNvPr>
              <p:cNvSpPr>
                <a:spLocks/>
              </p:cNvSpPr>
              <p:nvPr/>
            </p:nvSpPr>
            <p:spPr bwMode="auto">
              <a:xfrm>
                <a:off x="1441" y="1194"/>
                <a:ext cx="26" cy="19"/>
              </a:xfrm>
              <a:custGeom>
                <a:avLst/>
                <a:gdLst>
                  <a:gd name="T0" fmla="*/ 33 w 85"/>
                  <a:gd name="T1" fmla="*/ 0 h 61"/>
                  <a:gd name="T2" fmla="*/ 22 w 85"/>
                  <a:gd name="T3" fmla="*/ 5 h 61"/>
                  <a:gd name="T4" fmla="*/ 11 w 85"/>
                  <a:gd name="T5" fmla="*/ 12 h 61"/>
                  <a:gd name="T6" fmla="*/ 6 w 85"/>
                  <a:gd name="T7" fmla="*/ 17 h 61"/>
                  <a:gd name="T8" fmla="*/ 3 w 85"/>
                  <a:gd name="T9" fmla="*/ 21 h 61"/>
                  <a:gd name="T10" fmla="*/ 0 w 85"/>
                  <a:gd name="T11" fmla="*/ 25 h 61"/>
                  <a:gd name="T12" fmla="*/ 0 w 85"/>
                  <a:gd name="T13" fmla="*/ 31 h 61"/>
                  <a:gd name="T14" fmla="*/ 0 w 85"/>
                  <a:gd name="T15" fmla="*/ 34 h 61"/>
                  <a:gd name="T16" fmla="*/ 1 w 85"/>
                  <a:gd name="T17" fmla="*/ 37 h 61"/>
                  <a:gd name="T18" fmla="*/ 2 w 85"/>
                  <a:gd name="T19" fmla="*/ 40 h 61"/>
                  <a:gd name="T20" fmla="*/ 5 w 85"/>
                  <a:gd name="T21" fmla="*/ 43 h 61"/>
                  <a:gd name="T22" fmla="*/ 11 w 85"/>
                  <a:gd name="T23" fmla="*/ 48 h 61"/>
                  <a:gd name="T24" fmla="*/ 18 w 85"/>
                  <a:gd name="T25" fmla="*/ 53 h 61"/>
                  <a:gd name="T26" fmla="*/ 27 w 85"/>
                  <a:gd name="T27" fmla="*/ 56 h 61"/>
                  <a:gd name="T28" fmla="*/ 36 w 85"/>
                  <a:gd name="T29" fmla="*/ 59 h 61"/>
                  <a:gd name="T30" fmla="*/ 45 w 85"/>
                  <a:gd name="T31" fmla="*/ 61 h 61"/>
                  <a:gd name="T32" fmla="*/ 53 w 85"/>
                  <a:gd name="T33" fmla="*/ 61 h 61"/>
                  <a:gd name="T34" fmla="*/ 56 w 85"/>
                  <a:gd name="T35" fmla="*/ 61 h 61"/>
                  <a:gd name="T36" fmla="*/ 59 w 85"/>
                  <a:gd name="T37" fmla="*/ 60 h 61"/>
                  <a:gd name="T38" fmla="*/ 62 w 85"/>
                  <a:gd name="T39" fmla="*/ 59 h 61"/>
                  <a:gd name="T40" fmla="*/ 66 w 85"/>
                  <a:gd name="T41" fmla="*/ 57 h 61"/>
                  <a:gd name="T42" fmla="*/ 72 w 85"/>
                  <a:gd name="T43" fmla="*/ 52 h 61"/>
                  <a:gd name="T44" fmla="*/ 77 w 85"/>
                  <a:gd name="T45" fmla="*/ 47 h 61"/>
                  <a:gd name="T46" fmla="*/ 80 w 85"/>
                  <a:gd name="T47" fmla="*/ 40 h 61"/>
                  <a:gd name="T48" fmla="*/ 83 w 85"/>
                  <a:gd name="T49" fmla="*/ 33 h 61"/>
                  <a:gd name="T50" fmla="*/ 85 w 85"/>
                  <a:gd name="T51" fmla="*/ 25 h 61"/>
                  <a:gd name="T52" fmla="*/ 85 w 85"/>
                  <a:gd name="T53" fmla="*/ 18 h 61"/>
                  <a:gd name="T54" fmla="*/ 33 w 85"/>
                  <a:gd name="T55" fmla="*/ 0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5" h="61">
                    <a:moveTo>
                      <a:pt x="33" y="0"/>
                    </a:moveTo>
                    <a:lnTo>
                      <a:pt x="22" y="5"/>
                    </a:lnTo>
                    <a:lnTo>
                      <a:pt x="11" y="12"/>
                    </a:lnTo>
                    <a:lnTo>
                      <a:pt x="6" y="17"/>
                    </a:lnTo>
                    <a:lnTo>
                      <a:pt x="3" y="21"/>
                    </a:lnTo>
                    <a:lnTo>
                      <a:pt x="0" y="25"/>
                    </a:lnTo>
                    <a:lnTo>
                      <a:pt x="0" y="31"/>
                    </a:lnTo>
                    <a:lnTo>
                      <a:pt x="0" y="34"/>
                    </a:lnTo>
                    <a:lnTo>
                      <a:pt x="1" y="37"/>
                    </a:lnTo>
                    <a:lnTo>
                      <a:pt x="2" y="40"/>
                    </a:lnTo>
                    <a:lnTo>
                      <a:pt x="5" y="43"/>
                    </a:lnTo>
                    <a:lnTo>
                      <a:pt x="11" y="48"/>
                    </a:lnTo>
                    <a:lnTo>
                      <a:pt x="18" y="53"/>
                    </a:lnTo>
                    <a:lnTo>
                      <a:pt x="27" y="56"/>
                    </a:lnTo>
                    <a:lnTo>
                      <a:pt x="36" y="59"/>
                    </a:lnTo>
                    <a:lnTo>
                      <a:pt x="45" y="61"/>
                    </a:lnTo>
                    <a:lnTo>
                      <a:pt x="53" y="61"/>
                    </a:lnTo>
                    <a:lnTo>
                      <a:pt x="56" y="61"/>
                    </a:lnTo>
                    <a:lnTo>
                      <a:pt x="59" y="60"/>
                    </a:lnTo>
                    <a:lnTo>
                      <a:pt x="62" y="59"/>
                    </a:lnTo>
                    <a:lnTo>
                      <a:pt x="66" y="57"/>
                    </a:lnTo>
                    <a:lnTo>
                      <a:pt x="72" y="52"/>
                    </a:lnTo>
                    <a:lnTo>
                      <a:pt x="77" y="47"/>
                    </a:lnTo>
                    <a:lnTo>
                      <a:pt x="80" y="40"/>
                    </a:lnTo>
                    <a:lnTo>
                      <a:pt x="83" y="33"/>
                    </a:lnTo>
                    <a:lnTo>
                      <a:pt x="85" y="25"/>
                    </a:lnTo>
                    <a:lnTo>
                      <a:pt x="85" y="18"/>
                    </a:lnTo>
                    <a:lnTo>
                      <a:pt x="33" y="0"/>
                    </a:lnTo>
                  </a:path>
                </a:pathLst>
              </a:custGeom>
              <a:grpFill/>
              <a:ln w="952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sp>
            <p:nvSpPr>
              <p:cNvPr id="419" name="Freeform 410">
                <a:extLst>
                  <a:ext uri="{FF2B5EF4-FFF2-40B4-BE49-F238E27FC236}">
                    <a16:creationId xmlns:a16="http://schemas.microsoft.com/office/drawing/2014/main" id="{68534C82-59DB-4256-B4D7-3D6C504422E4}"/>
                  </a:ext>
                </a:extLst>
              </p:cNvPr>
              <p:cNvSpPr>
                <a:spLocks/>
              </p:cNvSpPr>
              <p:nvPr/>
            </p:nvSpPr>
            <p:spPr bwMode="auto">
              <a:xfrm>
                <a:off x="1254" y="1188"/>
                <a:ext cx="31" cy="6"/>
              </a:xfrm>
              <a:custGeom>
                <a:avLst/>
                <a:gdLst>
                  <a:gd name="T0" fmla="*/ 0 w 100"/>
                  <a:gd name="T1" fmla="*/ 6 h 19"/>
                  <a:gd name="T2" fmla="*/ 7 w 100"/>
                  <a:gd name="T3" fmla="*/ 11 h 19"/>
                  <a:gd name="T4" fmla="*/ 13 w 100"/>
                  <a:gd name="T5" fmla="*/ 15 h 19"/>
                  <a:gd name="T6" fmla="*/ 21 w 100"/>
                  <a:gd name="T7" fmla="*/ 18 h 19"/>
                  <a:gd name="T8" fmla="*/ 27 w 100"/>
                  <a:gd name="T9" fmla="*/ 19 h 19"/>
                  <a:gd name="T10" fmla="*/ 100 w 100"/>
                  <a:gd name="T11" fmla="*/ 6 h 19"/>
                  <a:gd name="T12" fmla="*/ 73 w 100"/>
                  <a:gd name="T13" fmla="*/ 2 h 19"/>
                  <a:gd name="T14" fmla="*/ 47 w 100"/>
                  <a:gd name="T15" fmla="*/ 0 h 19"/>
                  <a:gd name="T16" fmla="*/ 36 w 100"/>
                  <a:gd name="T17" fmla="*/ 0 h 19"/>
                  <a:gd name="T18" fmla="*/ 24 w 100"/>
                  <a:gd name="T19" fmla="*/ 1 h 19"/>
                  <a:gd name="T20" fmla="*/ 12 w 100"/>
                  <a:gd name="T21" fmla="*/ 3 h 19"/>
                  <a:gd name="T22" fmla="*/ 0 w 100"/>
                  <a:gd name="T23" fmla="*/ 6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0" h="19">
                    <a:moveTo>
                      <a:pt x="0" y="6"/>
                    </a:moveTo>
                    <a:lnTo>
                      <a:pt x="7" y="11"/>
                    </a:lnTo>
                    <a:lnTo>
                      <a:pt x="13" y="15"/>
                    </a:lnTo>
                    <a:lnTo>
                      <a:pt x="21" y="18"/>
                    </a:lnTo>
                    <a:lnTo>
                      <a:pt x="27" y="19"/>
                    </a:lnTo>
                    <a:lnTo>
                      <a:pt x="100" y="6"/>
                    </a:lnTo>
                    <a:lnTo>
                      <a:pt x="73" y="2"/>
                    </a:lnTo>
                    <a:lnTo>
                      <a:pt x="47" y="0"/>
                    </a:lnTo>
                    <a:lnTo>
                      <a:pt x="36" y="0"/>
                    </a:lnTo>
                    <a:lnTo>
                      <a:pt x="24" y="1"/>
                    </a:lnTo>
                    <a:lnTo>
                      <a:pt x="12" y="3"/>
                    </a:lnTo>
                    <a:lnTo>
                      <a:pt x="0" y="6"/>
                    </a:lnTo>
                  </a:path>
                </a:pathLst>
              </a:custGeom>
              <a:grpFill/>
              <a:ln w="952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sp>
            <p:nvSpPr>
              <p:cNvPr id="420" name="Freeform 411">
                <a:extLst>
                  <a:ext uri="{FF2B5EF4-FFF2-40B4-BE49-F238E27FC236}">
                    <a16:creationId xmlns:a16="http://schemas.microsoft.com/office/drawing/2014/main" id="{98B617A9-9416-40CE-A44A-A66CB18D1BB4}"/>
                  </a:ext>
                </a:extLst>
              </p:cNvPr>
              <p:cNvSpPr>
                <a:spLocks/>
              </p:cNvSpPr>
              <p:nvPr/>
            </p:nvSpPr>
            <p:spPr bwMode="auto">
              <a:xfrm>
                <a:off x="1272" y="1168"/>
                <a:ext cx="53" cy="15"/>
              </a:xfrm>
              <a:custGeom>
                <a:avLst/>
                <a:gdLst>
                  <a:gd name="T0" fmla="*/ 0 w 166"/>
                  <a:gd name="T1" fmla="*/ 27 h 45"/>
                  <a:gd name="T2" fmla="*/ 0 w 166"/>
                  <a:gd name="T3" fmla="*/ 29 h 45"/>
                  <a:gd name="T4" fmla="*/ 3 w 166"/>
                  <a:gd name="T5" fmla="*/ 31 h 45"/>
                  <a:gd name="T6" fmla="*/ 8 w 166"/>
                  <a:gd name="T7" fmla="*/ 33 h 45"/>
                  <a:gd name="T8" fmla="*/ 13 w 166"/>
                  <a:gd name="T9" fmla="*/ 35 h 45"/>
                  <a:gd name="T10" fmla="*/ 27 w 166"/>
                  <a:gd name="T11" fmla="*/ 38 h 45"/>
                  <a:gd name="T12" fmla="*/ 44 w 166"/>
                  <a:gd name="T13" fmla="*/ 41 h 45"/>
                  <a:gd name="T14" fmla="*/ 75 w 166"/>
                  <a:gd name="T15" fmla="*/ 44 h 45"/>
                  <a:gd name="T16" fmla="*/ 92 w 166"/>
                  <a:gd name="T17" fmla="*/ 45 h 45"/>
                  <a:gd name="T18" fmla="*/ 166 w 166"/>
                  <a:gd name="T19" fmla="*/ 27 h 45"/>
                  <a:gd name="T20" fmla="*/ 157 w 166"/>
                  <a:gd name="T21" fmla="*/ 25 h 45"/>
                  <a:gd name="T22" fmla="*/ 137 w 166"/>
                  <a:gd name="T23" fmla="*/ 19 h 45"/>
                  <a:gd name="T24" fmla="*/ 110 w 166"/>
                  <a:gd name="T25" fmla="*/ 11 h 45"/>
                  <a:gd name="T26" fmla="*/ 80 w 166"/>
                  <a:gd name="T27" fmla="*/ 4 h 45"/>
                  <a:gd name="T28" fmla="*/ 65 w 166"/>
                  <a:gd name="T29" fmla="*/ 2 h 45"/>
                  <a:gd name="T30" fmla="*/ 50 w 166"/>
                  <a:gd name="T31" fmla="*/ 1 h 45"/>
                  <a:gd name="T32" fmla="*/ 36 w 166"/>
                  <a:gd name="T33" fmla="*/ 0 h 45"/>
                  <a:gd name="T34" fmla="*/ 24 w 166"/>
                  <a:gd name="T35" fmla="*/ 2 h 45"/>
                  <a:gd name="T36" fmla="*/ 19 w 166"/>
                  <a:gd name="T37" fmla="*/ 3 h 45"/>
                  <a:gd name="T38" fmla="*/ 14 w 166"/>
                  <a:gd name="T39" fmla="*/ 5 h 45"/>
                  <a:gd name="T40" fmla="*/ 10 w 166"/>
                  <a:gd name="T41" fmla="*/ 7 h 45"/>
                  <a:gd name="T42" fmla="*/ 7 w 166"/>
                  <a:gd name="T43" fmla="*/ 10 h 45"/>
                  <a:gd name="T44" fmla="*/ 3 w 166"/>
                  <a:gd name="T45" fmla="*/ 13 h 45"/>
                  <a:gd name="T46" fmla="*/ 1 w 166"/>
                  <a:gd name="T47" fmla="*/ 17 h 45"/>
                  <a:gd name="T48" fmla="*/ 0 w 166"/>
                  <a:gd name="T49" fmla="*/ 22 h 45"/>
                  <a:gd name="T50" fmla="*/ 0 w 166"/>
                  <a:gd name="T51" fmla="*/ 27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66" h="45">
                    <a:moveTo>
                      <a:pt x="0" y="27"/>
                    </a:moveTo>
                    <a:lnTo>
                      <a:pt x="0" y="29"/>
                    </a:lnTo>
                    <a:lnTo>
                      <a:pt x="3" y="31"/>
                    </a:lnTo>
                    <a:lnTo>
                      <a:pt x="8" y="33"/>
                    </a:lnTo>
                    <a:lnTo>
                      <a:pt x="13" y="35"/>
                    </a:lnTo>
                    <a:lnTo>
                      <a:pt x="27" y="38"/>
                    </a:lnTo>
                    <a:lnTo>
                      <a:pt x="44" y="41"/>
                    </a:lnTo>
                    <a:lnTo>
                      <a:pt x="75" y="44"/>
                    </a:lnTo>
                    <a:lnTo>
                      <a:pt x="92" y="45"/>
                    </a:lnTo>
                    <a:lnTo>
                      <a:pt x="166" y="27"/>
                    </a:lnTo>
                    <a:lnTo>
                      <a:pt x="157" y="25"/>
                    </a:lnTo>
                    <a:lnTo>
                      <a:pt x="137" y="19"/>
                    </a:lnTo>
                    <a:lnTo>
                      <a:pt x="110" y="11"/>
                    </a:lnTo>
                    <a:lnTo>
                      <a:pt x="80" y="4"/>
                    </a:lnTo>
                    <a:lnTo>
                      <a:pt x="65" y="2"/>
                    </a:lnTo>
                    <a:lnTo>
                      <a:pt x="50" y="1"/>
                    </a:lnTo>
                    <a:lnTo>
                      <a:pt x="36" y="0"/>
                    </a:lnTo>
                    <a:lnTo>
                      <a:pt x="24" y="2"/>
                    </a:lnTo>
                    <a:lnTo>
                      <a:pt x="19" y="3"/>
                    </a:lnTo>
                    <a:lnTo>
                      <a:pt x="14" y="5"/>
                    </a:lnTo>
                    <a:lnTo>
                      <a:pt x="10" y="7"/>
                    </a:lnTo>
                    <a:lnTo>
                      <a:pt x="7" y="10"/>
                    </a:lnTo>
                    <a:lnTo>
                      <a:pt x="3" y="13"/>
                    </a:lnTo>
                    <a:lnTo>
                      <a:pt x="1" y="17"/>
                    </a:lnTo>
                    <a:lnTo>
                      <a:pt x="0" y="22"/>
                    </a:lnTo>
                    <a:lnTo>
                      <a:pt x="0" y="27"/>
                    </a:lnTo>
                  </a:path>
                </a:pathLst>
              </a:custGeom>
              <a:grpFill/>
              <a:ln w="952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sp>
            <p:nvSpPr>
              <p:cNvPr id="421" name="Freeform 412">
                <a:extLst>
                  <a:ext uri="{FF2B5EF4-FFF2-40B4-BE49-F238E27FC236}">
                    <a16:creationId xmlns:a16="http://schemas.microsoft.com/office/drawing/2014/main" id="{75F30197-4CF0-4B06-A915-D236BF651DA3}"/>
                  </a:ext>
                </a:extLst>
              </p:cNvPr>
              <p:cNvSpPr>
                <a:spLocks/>
              </p:cNvSpPr>
              <p:nvPr/>
            </p:nvSpPr>
            <p:spPr bwMode="auto">
              <a:xfrm>
                <a:off x="1488" y="1422"/>
                <a:ext cx="11" cy="8"/>
              </a:xfrm>
              <a:custGeom>
                <a:avLst/>
                <a:gdLst>
                  <a:gd name="T0" fmla="*/ 0 w 33"/>
                  <a:gd name="T1" fmla="*/ 0 h 25"/>
                  <a:gd name="T2" fmla="*/ 0 w 33"/>
                  <a:gd name="T3" fmla="*/ 9 h 25"/>
                  <a:gd name="T4" fmla="*/ 3 w 33"/>
                  <a:gd name="T5" fmla="*/ 15 h 25"/>
                  <a:gd name="T6" fmla="*/ 6 w 33"/>
                  <a:gd name="T7" fmla="*/ 20 h 25"/>
                  <a:gd name="T8" fmla="*/ 11 w 33"/>
                  <a:gd name="T9" fmla="*/ 22 h 25"/>
                  <a:gd name="T10" fmla="*/ 16 w 33"/>
                  <a:gd name="T11" fmla="*/ 24 h 25"/>
                  <a:gd name="T12" fmla="*/ 22 w 33"/>
                  <a:gd name="T13" fmla="*/ 25 h 25"/>
                  <a:gd name="T14" fmla="*/ 27 w 33"/>
                  <a:gd name="T15" fmla="*/ 25 h 25"/>
                  <a:gd name="T16" fmla="*/ 33 w 33"/>
                  <a:gd name="T17" fmla="*/ 25 h 25"/>
                  <a:gd name="T18" fmla="*/ 33 w 33"/>
                  <a:gd name="T19" fmla="*/ 0 h 25"/>
                  <a:gd name="T20" fmla="*/ 24 w 33"/>
                  <a:gd name="T21" fmla="*/ 0 h 25"/>
                  <a:gd name="T22" fmla="*/ 16 w 33"/>
                  <a:gd name="T23" fmla="*/ 0 h 25"/>
                  <a:gd name="T24" fmla="*/ 9 w 33"/>
                  <a:gd name="T25" fmla="*/ 0 h 25"/>
                  <a:gd name="T26" fmla="*/ 0 w 33"/>
                  <a:gd name="T27"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3" h="25">
                    <a:moveTo>
                      <a:pt x="0" y="0"/>
                    </a:moveTo>
                    <a:lnTo>
                      <a:pt x="0" y="9"/>
                    </a:lnTo>
                    <a:lnTo>
                      <a:pt x="3" y="15"/>
                    </a:lnTo>
                    <a:lnTo>
                      <a:pt x="6" y="20"/>
                    </a:lnTo>
                    <a:lnTo>
                      <a:pt x="11" y="22"/>
                    </a:lnTo>
                    <a:lnTo>
                      <a:pt x="16" y="24"/>
                    </a:lnTo>
                    <a:lnTo>
                      <a:pt x="22" y="25"/>
                    </a:lnTo>
                    <a:lnTo>
                      <a:pt x="27" y="25"/>
                    </a:lnTo>
                    <a:lnTo>
                      <a:pt x="33" y="25"/>
                    </a:lnTo>
                    <a:lnTo>
                      <a:pt x="33" y="0"/>
                    </a:lnTo>
                    <a:lnTo>
                      <a:pt x="24" y="0"/>
                    </a:lnTo>
                    <a:lnTo>
                      <a:pt x="16" y="0"/>
                    </a:lnTo>
                    <a:lnTo>
                      <a:pt x="9" y="0"/>
                    </a:lnTo>
                    <a:lnTo>
                      <a:pt x="0" y="0"/>
                    </a:lnTo>
                  </a:path>
                </a:pathLst>
              </a:custGeom>
              <a:grpFill/>
              <a:ln w="952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sp>
            <p:nvSpPr>
              <p:cNvPr id="422" name="Freeform 413">
                <a:extLst>
                  <a:ext uri="{FF2B5EF4-FFF2-40B4-BE49-F238E27FC236}">
                    <a16:creationId xmlns:a16="http://schemas.microsoft.com/office/drawing/2014/main" id="{0C13BF48-9049-49C0-86C8-D84DA4D31A0A}"/>
                  </a:ext>
                </a:extLst>
              </p:cNvPr>
              <p:cNvSpPr>
                <a:spLocks/>
              </p:cNvSpPr>
              <p:nvPr/>
            </p:nvSpPr>
            <p:spPr bwMode="auto">
              <a:xfrm>
                <a:off x="1605" y="1729"/>
                <a:ext cx="16" cy="20"/>
              </a:xfrm>
              <a:custGeom>
                <a:avLst/>
                <a:gdLst>
                  <a:gd name="T0" fmla="*/ 0 w 48"/>
                  <a:gd name="T1" fmla="*/ 62 h 62"/>
                  <a:gd name="T2" fmla="*/ 12 w 48"/>
                  <a:gd name="T3" fmla="*/ 56 h 62"/>
                  <a:gd name="T4" fmla="*/ 22 w 48"/>
                  <a:gd name="T5" fmla="*/ 50 h 62"/>
                  <a:gd name="T6" fmla="*/ 30 w 48"/>
                  <a:gd name="T7" fmla="*/ 43 h 62"/>
                  <a:gd name="T8" fmla="*/ 37 w 48"/>
                  <a:gd name="T9" fmla="*/ 36 h 62"/>
                  <a:gd name="T10" fmla="*/ 41 w 48"/>
                  <a:gd name="T11" fmla="*/ 28 h 62"/>
                  <a:gd name="T12" fmla="*/ 44 w 48"/>
                  <a:gd name="T13" fmla="*/ 19 h 62"/>
                  <a:gd name="T14" fmla="*/ 47 w 48"/>
                  <a:gd name="T15" fmla="*/ 9 h 62"/>
                  <a:gd name="T16" fmla="*/ 48 w 48"/>
                  <a:gd name="T17" fmla="*/ 0 h 62"/>
                  <a:gd name="T18" fmla="*/ 40 w 48"/>
                  <a:gd name="T19" fmla="*/ 3 h 62"/>
                  <a:gd name="T20" fmla="*/ 32 w 48"/>
                  <a:gd name="T21" fmla="*/ 6 h 62"/>
                  <a:gd name="T22" fmla="*/ 23 w 48"/>
                  <a:gd name="T23" fmla="*/ 10 h 62"/>
                  <a:gd name="T24" fmla="*/ 17 w 48"/>
                  <a:gd name="T25" fmla="*/ 15 h 62"/>
                  <a:gd name="T26" fmla="*/ 10 w 48"/>
                  <a:gd name="T27" fmla="*/ 21 h 62"/>
                  <a:gd name="T28" fmla="*/ 6 w 48"/>
                  <a:gd name="T29" fmla="*/ 27 h 62"/>
                  <a:gd name="T30" fmla="*/ 4 w 48"/>
                  <a:gd name="T31" fmla="*/ 31 h 62"/>
                  <a:gd name="T32" fmla="*/ 3 w 48"/>
                  <a:gd name="T33" fmla="*/ 35 h 62"/>
                  <a:gd name="T34" fmla="*/ 1 w 48"/>
                  <a:gd name="T35" fmla="*/ 39 h 62"/>
                  <a:gd name="T36" fmla="*/ 0 w 48"/>
                  <a:gd name="T37" fmla="*/ 43 h 62"/>
                  <a:gd name="T38" fmla="*/ 0 w 48"/>
                  <a:gd name="T39" fmla="*/ 52 h 62"/>
                  <a:gd name="T40" fmla="*/ 0 w 48"/>
                  <a:gd name="T41" fmla="*/ 6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8" h="62">
                    <a:moveTo>
                      <a:pt x="0" y="62"/>
                    </a:moveTo>
                    <a:lnTo>
                      <a:pt x="12" y="56"/>
                    </a:lnTo>
                    <a:lnTo>
                      <a:pt x="22" y="50"/>
                    </a:lnTo>
                    <a:lnTo>
                      <a:pt x="30" y="43"/>
                    </a:lnTo>
                    <a:lnTo>
                      <a:pt x="37" y="36"/>
                    </a:lnTo>
                    <a:lnTo>
                      <a:pt x="41" y="28"/>
                    </a:lnTo>
                    <a:lnTo>
                      <a:pt x="44" y="19"/>
                    </a:lnTo>
                    <a:lnTo>
                      <a:pt x="47" y="9"/>
                    </a:lnTo>
                    <a:lnTo>
                      <a:pt x="48" y="0"/>
                    </a:lnTo>
                    <a:lnTo>
                      <a:pt x="40" y="3"/>
                    </a:lnTo>
                    <a:lnTo>
                      <a:pt x="32" y="6"/>
                    </a:lnTo>
                    <a:lnTo>
                      <a:pt x="23" y="10"/>
                    </a:lnTo>
                    <a:lnTo>
                      <a:pt x="17" y="15"/>
                    </a:lnTo>
                    <a:lnTo>
                      <a:pt x="10" y="21"/>
                    </a:lnTo>
                    <a:lnTo>
                      <a:pt x="6" y="27"/>
                    </a:lnTo>
                    <a:lnTo>
                      <a:pt x="4" y="31"/>
                    </a:lnTo>
                    <a:lnTo>
                      <a:pt x="3" y="35"/>
                    </a:lnTo>
                    <a:lnTo>
                      <a:pt x="1" y="39"/>
                    </a:lnTo>
                    <a:lnTo>
                      <a:pt x="0" y="43"/>
                    </a:lnTo>
                    <a:lnTo>
                      <a:pt x="0" y="52"/>
                    </a:lnTo>
                    <a:lnTo>
                      <a:pt x="0" y="62"/>
                    </a:lnTo>
                  </a:path>
                </a:pathLst>
              </a:custGeom>
              <a:grpFill/>
              <a:ln w="952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sp>
            <p:nvSpPr>
              <p:cNvPr id="423" name="Freeform 414">
                <a:extLst>
                  <a:ext uri="{FF2B5EF4-FFF2-40B4-BE49-F238E27FC236}">
                    <a16:creationId xmlns:a16="http://schemas.microsoft.com/office/drawing/2014/main" id="{4DDD2DAF-8E57-4655-9FC0-2B9ADB27614F}"/>
                  </a:ext>
                </a:extLst>
              </p:cNvPr>
              <p:cNvSpPr>
                <a:spLocks/>
              </p:cNvSpPr>
              <p:nvPr/>
            </p:nvSpPr>
            <p:spPr bwMode="auto">
              <a:xfrm>
                <a:off x="1554" y="1729"/>
                <a:ext cx="36" cy="20"/>
              </a:xfrm>
              <a:custGeom>
                <a:avLst/>
                <a:gdLst>
                  <a:gd name="T0" fmla="*/ 47 w 113"/>
                  <a:gd name="T1" fmla="*/ 0 h 62"/>
                  <a:gd name="T2" fmla="*/ 36 w 113"/>
                  <a:gd name="T3" fmla="*/ 7 h 62"/>
                  <a:gd name="T4" fmla="*/ 23 w 113"/>
                  <a:gd name="T5" fmla="*/ 17 h 62"/>
                  <a:gd name="T6" fmla="*/ 11 w 113"/>
                  <a:gd name="T7" fmla="*/ 27 h 62"/>
                  <a:gd name="T8" fmla="*/ 0 w 113"/>
                  <a:gd name="T9" fmla="*/ 37 h 62"/>
                  <a:gd name="T10" fmla="*/ 22 w 113"/>
                  <a:gd name="T11" fmla="*/ 46 h 62"/>
                  <a:gd name="T12" fmla="*/ 41 w 113"/>
                  <a:gd name="T13" fmla="*/ 54 h 62"/>
                  <a:gd name="T14" fmla="*/ 51 w 113"/>
                  <a:gd name="T15" fmla="*/ 57 h 62"/>
                  <a:gd name="T16" fmla="*/ 62 w 113"/>
                  <a:gd name="T17" fmla="*/ 59 h 62"/>
                  <a:gd name="T18" fmla="*/ 73 w 113"/>
                  <a:gd name="T19" fmla="*/ 61 h 62"/>
                  <a:gd name="T20" fmla="*/ 87 w 113"/>
                  <a:gd name="T21" fmla="*/ 62 h 62"/>
                  <a:gd name="T22" fmla="*/ 97 w 113"/>
                  <a:gd name="T23" fmla="*/ 61 h 62"/>
                  <a:gd name="T24" fmla="*/ 106 w 113"/>
                  <a:gd name="T25" fmla="*/ 58 h 62"/>
                  <a:gd name="T26" fmla="*/ 109 w 113"/>
                  <a:gd name="T27" fmla="*/ 56 h 62"/>
                  <a:gd name="T28" fmla="*/ 111 w 113"/>
                  <a:gd name="T29" fmla="*/ 54 h 62"/>
                  <a:gd name="T30" fmla="*/ 113 w 113"/>
                  <a:gd name="T31" fmla="*/ 52 h 62"/>
                  <a:gd name="T32" fmla="*/ 113 w 113"/>
                  <a:gd name="T33" fmla="*/ 49 h 62"/>
                  <a:gd name="T34" fmla="*/ 91 w 113"/>
                  <a:gd name="T35" fmla="*/ 41 h 62"/>
                  <a:gd name="T36" fmla="*/ 70 w 113"/>
                  <a:gd name="T37" fmla="*/ 32 h 62"/>
                  <a:gd name="T38" fmla="*/ 65 w 113"/>
                  <a:gd name="T39" fmla="*/ 29 h 62"/>
                  <a:gd name="T40" fmla="*/ 61 w 113"/>
                  <a:gd name="T41" fmla="*/ 26 h 62"/>
                  <a:gd name="T42" fmla="*/ 57 w 113"/>
                  <a:gd name="T43" fmla="*/ 23 h 62"/>
                  <a:gd name="T44" fmla="*/ 54 w 113"/>
                  <a:gd name="T45" fmla="*/ 20 h 62"/>
                  <a:gd name="T46" fmla="*/ 51 w 113"/>
                  <a:gd name="T47" fmla="*/ 16 h 62"/>
                  <a:gd name="T48" fmla="*/ 48 w 113"/>
                  <a:gd name="T49" fmla="*/ 10 h 62"/>
                  <a:gd name="T50" fmla="*/ 47 w 113"/>
                  <a:gd name="T51" fmla="*/ 5 h 62"/>
                  <a:gd name="T52" fmla="*/ 47 w 113"/>
                  <a:gd name="T53" fmla="*/ 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13" h="62">
                    <a:moveTo>
                      <a:pt x="47" y="0"/>
                    </a:moveTo>
                    <a:lnTo>
                      <a:pt x="36" y="7"/>
                    </a:lnTo>
                    <a:lnTo>
                      <a:pt x="23" y="17"/>
                    </a:lnTo>
                    <a:lnTo>
                      <a:pt x="11" y="27"/>
                    </a:lnTo>
                    <a:lnTo>
                      <a:pt x="0" y="37"/>
                    </a:lnTo>
                    <a:lnTo>
                      <a:pt x="22" y="46"/>
                    </a:lnTo>
                    <a:lnTo>
                      <a:pt x="41" y="54"/>
                    </a:lnTo>
                    <a:lnTo>
                      <a:pt x="51" y="57"/>
                    </a:lnTo>
                    <a:lnTo>
                      <a:pt x="62" y="59"/>
                    </a:lnTo>
                    <a:lnTo>
                      <a:pt x="73" y="61"/>
                    </a:lnTo>
                    <a:lnTo>
                      <a:pt x="87" y="62"/>
                    </a:lnTo>
                    <a:lnTo>
                      <a:pt x="97" y="61"/>
                    </a:lnTo>
                    <a:lnTo>
                      <a:pt x="106" y="58"/>
                    </a:lnTo>
                    <a:lnTo>
                      <a:pt x="109" y="56"/>
                    </a:lnTo>
                    <a:lnTo>
                      <a:pt x="111" y="54"/>
                    </a:lnTo>
                    <a:lnTo>
                      <a:pt x="113" y="52"/>
                    </a:lnTo>
                    <a:lnTo>
                      <a:pt x="113" y="49"/>
                    </a:lnTo>
                    <a:lnTo>
                      <a:pt x="91" y="41"/>
                    </a:lnTo>
                    <a:lnTo>
                      <a:pt x="70" y="32"/>
                    </a:lnTo>
                    <a:lnTo>
                      <a:pt x="65" y="29"/>
                    </a:lnTo>
                    <a:lnTo>
                      <a:pt x="61" y="26"/>
                    </a:lnTo>
                    <a:lnTo>
                      <a:pt x="57" y="23"/>
                    </a:lnTo>
                    <a:lnTo>
                      <a:pt x="54" y="20"/>
                    </a:lnTo>
                    <a:lnTo>
                      <a:pt x="51" y="16"/>
                    </a:lnTo>
                    <a:lnTo>
                      <a:pt x="48" y="10"/>
                    </a:lnTo>
                    <a:lnTo>
                      <a:pt x="47" y="5"/>
                    </a:lnTo>
                    <a:lnTo>
                      <a:pt x="47" y="0"/>
                    </a:lnTo>
                  </a:path>
                </a:pathLst>
              </a:custGeom>
              <a:grpFill/>
              <a:ln w="952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sp>
            <p:nvSpPr>
              <p:cNvPr id="424" name="Freeform 415">
                <a:extLst>
                  <a:ext uri="{FF2B5EF4-FFF2-40B4-BE49-F238E27FC236}">
                    <a16:creationId xmlns:a16="http://schemas.microsoft.com/office/drawing/2014/main" id="{C2D6B4B2-0E3B-4EA0-AD4C-4B263F000B57}"/>
                  </a:ext>
                </a:extLst>
              </p:cNvPr>
              <p:cNvSpPr>
                <a:spLocks/>
              </p:cNvSpPr>
              <p:nvPr/>
            </p:nvSpPr>
            <p:spPr bwMode="auto">
              <a:xfrm>
                <a:off x="1748" y="1188"/>
                <a:ext cx="29" cy="15"/>
              </a:xfrm>
              <a:custGeom>
                <a:avLst/>
                <a:gdLst>
                  <a:gd name="T0" fmla="*/ 0 w 93"/>
                  <a:gd name="T1" fmla="*/ 0 h 50"/>
                  <a:gd name="T2" fmla="*/ 15 w 93"/>
                  <a:gd name="T3" fmla="*/ 0 h 50"/>
                  <a:gd name="T4" fmla="*/ 30 w 93"/>
                  <a:gd name="T5" fmla="*/ 1 h 50"/>
                  <a:gd name="T6" fmla="*/ 45 w 93"/>
                  <a:gd name="T7" fmla="*/ 2 h 50"/>
                  <a:gd name="T8" fmla="*/ 59 w 93"/>
                  <a:gd name="T9" fmla="*/ 5 h 50"/>
                  <a:gd name="T10" fmla="*/ 64 w 93"/>
                  <a:gd name="T11" fmla="*/ 7 h 50"/>
                  <a:gd name="T12" fmla="*/ 71 w 93"/>
                  <a:gd name="T13" fmla="*/ 9 h 50"/>
                  <a:gd name="T14" fmla="*/ 75 w 93"/>
                  <a:gd name="T15" fmla="*/ 12 h 50"/>
                  <a:gd name="T16" fmla="*/ 81 w 93"/>
                  <a:gd name="T17" fmla="*/ 16 h 50"/>
                  <a:gd name="T18" fmla="*/ 85 w 93"/>
                  <a:gd name="T19" fmla="*/ 20 h 50"/>
                  <a:gd name="T20" fmla="*/ 89 w 93"/>
                  <a:gd name="T21" fmla="*/ 25 h 50"/>
                  <a:gd name="T22" fmla="*/ 91 w 93"/>
                  <a:gd name="T23" fmla="*/ 30 h 50"/>
                  <a:gd name="T24" fmla="*/ 93 w 93"/>
                  <a:gd name="T25" fmla="*/ 37 h 50"/>
                  <a:gd name="T26" fmla="*/ 79 w 93"/>
                  <a:gd name="T27" fmla="*/ 37 h 50"/>
                  <a:gd name="T28" fmla="*/ 68 w 93"/>
                  <a:gd name="T29" fmla="*/ 39 h 50"/>
                  <a:gd name="T30" fmla="*/ 60 w 93"/>
                  <a:gd name="T31" fmla="*/ 41 h 50"/>
                  <a:gd name="T32" fmla="*/ 52 w 93"/>
                  <a:gd name="T33" fmla="*/ 43 h 50"/>
                  <a:gd name="T34" fmla="*/ 42 w 93"/>
                  <a:gd name="T35" fmla="*/ 47 h 50"/>
                  <a:gd name="T36" fmla="*/ 33 w 93"/>
                  <a:gd name="T37" fmla="*/ 50 h 50"/>
                  <a:gd name="T38" fmla="*/ 30 w 93"/>
                  <a:gd name="T39" fmla="*/ 50 h 50"/>
                  <a:gd name="T40" fmla="*/ 28 w 93"/>
                  <a:gd name="T41" fmla="*/ 48 h 50"/>
                  <a:gd name="T42" fmla="*/ 26 w 93"/>
                  <a:gd name="T43" fmla="*/ 47 h 50"/>
                  <a:gd name="T44" fmla="*/ 25 w 93"/>
                  <a:gd name="T45" fmla="*/ 45 h 50"/>
                  <a:gd name="T46" fmla="*/ 23 w 93"/>
                  <a:gd name="T47" fmla="*/ 41 h 50"/>
                  <a:gd name="T48" fmla="*/ 22 w 93"/>
                  <a:gd name="T49" fmla="*/ 36 h 50"/>
                  <a:gd name="T50" fmla="*/ 22 w 93"/>
                  <a:gd name="T51" fmla="*/ 31 h 50"/>
                  <a:gd name="T52" fmla="*/ 23 w 93"/>
                  <a:gd name="T53" fmla="*/ 26 h 50"/>
                  <a:gd name="T54" fmla="*/ 24 w 93"/>
                  <a:gd name="T55" fmla="*/ 22 h 50"/>
                  <a:gd name="T56" fmla="*/ 26 w 93"/>
                  <a:gd name="T57" fmla="*/ 19 h 50"/>
                  <a:gd name="T58" fmla="*/ 0 w 93"/>
                  <a:gd name="T59" fmla="*/ 19 h 50"/>
                  <a:gd name="T60" fmla="*/ 0 w 93"/>
                  <a:gd name="T61"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93" h="50">
                    <a:moveTo>
                      <a:pt x="0" y="0"/>
                    </a:moveTo>
                    <a:lnTo>
                      <a:pt x="15" y="0"/>
                    </a:lnTo>
                    <a:lnTo>
                      <a:pt x="30" y="1"/>
                    </a:lnTo>
                    <a:lnTo>
                      <a:pt x="45" y="2"/>
                    </a:lnTo>
                    <a:lnTo>
                      <a:pt x="59" y="5"/>
                    </a:lnTo>
                    <a:lnTo>
                      <a:pt x="64" y="7"/>
                    </a:lnTo>
                    <a:lnTo>
                      <a:pt x="71" y="9"/>
                    </a:lnTo>
                    <a:lnTo>
                      <a:pt x="75" y="12"/>
                    </a:lnTo>
                    <a:lnTo>
                      <a:pt x="81" y="16"/>
                    </a:lnTo>
                    <a:lnTo>
                      <a:pt x="85" y="20"/>
                    </a:lnTo>
                    <a:lnTo>
                      <a:pt x="89" y="25"/>
                    </a:lnTo>
                    <a:lnTo>
                      <a:pt x="91" y="30"/>
                    </a:lnTo>
                    <a:lnTo>
                      <a:pt x="93" y="37"/>
                    </a:lnTo>
                    <a:lnTo>
                      <a:pt x="79" y="37"/>
                    </a:lnTo>
                    <a:lnTo>
                      <a:pt x="68" y="39"/>
                    </a:lnTo>
                    <a:lnTo>
                      <a:pt x="60" y="41"/>
                    </a:lnTo>
                    <a:lnTo>
                      <a:pt x="52" y="43"/>
                    </a:lnTo>
                    <a:lnTo>
                      <a:pt x="42" y="47"/>
                    </a:lnTo>
                    <a:lnTo>
                      <a:pt x="33" y="50"/>
                    </a:lnTo>
                    <a:lnTo>
                      <a:pt x="30" y="50"/>
                    </a:lnTo>
                    <a:lnTo>
                      <a:pt x="28" y="48"/>
                    </a:lnTo>
                    <a:lnTo>
                      <a:pt x="26" y="47"/>
                    </a:lnTo>
                    <a:lnTo>
                      <a:pt x="25" y="45"/>
                    </a:lnTo>
                    <a:lnTo>
                      <a:pt x="23" y="41"/>
                    </a:lnTo>
                    <a:lnTo>
                      <a:pt x="22" y="36"/>
                    </a:lnTo>
                    <a:lnTo>
                      <a:pt x="22" y="31"/>
                    </a:lnTo>
                    <a:lnTo>
                      <a:pt x="23" y="26"/>
                    </a:lnTo>
                    <a:lnTo>
                      <a:pt x="24" y="22"/>
                    </a:lnTo>
                    <a:lnTo>
                      <a:pt x="26" y="19"/>
                    </a:lnTo>
                    <a:lnTo>
                      <a:pt x="0" y="19"/>
                    </a:lnTo>
                    <a:lnTo>
                      <a:pt x="0" y="0"/>
                    </a:lnTo>
                  </a:path>
                </a:pathLst>
              </a:custGeom>
              <a:grpFill/>
              <a:ln w="952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sp>
            <p:nvSpPr>
              <p:cNvPr id="425" name="Freeform 416">
                <a:extLst>
                  <a:ext uri="{FF2B5EF4-FFF2-40B4-BE49-F238E27FC236}">
                    <a16:creationId xmlns:a16="http://schemas.microsoft.com/office/drawing/2014/main" id="{3A18C9B0-5C1A-4FC1-B74D-3AFDAF012344}"/>
                  </a:ext>
                </a:extLst>
              </p:cNvPr>
              <p:cNvSpPr>
                <a:spLocks/>
              </p:cNvSpPr>
              <p:nvPr/>
            </p:nvSpPr>
            <p:spPr bwMode="auto">
              <a:xfrm>
                <a:off x="1436" y="1246"/>
                <a:ext cx="331" cy="198"/>
              </a:xfrm>
              <a:custGeom>
                <a:avLst/>
                <a:gdLst>
                  <a:gd name="T0" fmla="*/ 20 w 1029"/>
                  <a:gd name="T1" fmla="*/ 112 h 604"/>
                  <a:gd name="T2" fmla="*/ 67 w 1029"/>
                  <a:gd name="T3" fmla="*/ 60 h 604"/>
                  <a:gd name="T4" fmla="*/ 266 w 1029"/>
                  <a:gd name="T5" fmla="*/ 0 h 604"/>
                  <a:gd name="T6" fmla="*/ 205 w 1029"/>
                  <a:gd name="T7" fmla="*/ 47 h 604"/>
                  <a:gd name="T8" fmla="*/ 180 w 1029"/>
                  <a:gd name="T9" fmla="*/ 105 h 604"/>
                  <a:gd name="T10" fmla="*/ 274 w 1029"/>
                  <a:gd name="T11" fmla="*/ 60 h 604"/>
                  <a:gd name="T12" fmla="*/ 397 w 1029"/>
                  <a:gd name="T13" fmla="*/ 14 h 604"/>
                  <a:gd name="T14" fmla="*/ 438 w 1029"/>
                  <a:gd name="T15" fmla="*/ 23 h 604"/>
                  <a:gd name="T16" fmla="*/ 433 w 1029"/>
                  <a:gd name="T17" fmla="*/ 71 h 604"/>
                  <a:gd name="T18" fmla="*/ 581 w 1029"/>
                  <a:gd name="T19" fmla="*/ 80 h 604"/>
                  <a:gd name="T20" fmla="*/ 675 w 1029"/>
                  <a:gd name="T21" fmla="*/ 89 h 604"/>
                  <a:gd name="T22" fmla="*/ 749 w 1029"/>
                  <a:gd name="T23" fmla="*/ 111 h 604"/>
                  <a:gd name="T24" fmla="*/ 749 w 1029"/>
                  <a:gd name="T25" fmla="*/ 134 h 604"/>
                  <a:gd name="T26" fmla="*/ 711 w 1029"/>
                  <a:gd name="T27" fmla="*/ 184 h 604"/>
                  <a:gd name="T28" fmla="*/ 799 w 1029"/>
                  <a:gd name="T29" fmla="*/ 168 h 604"/>
                  <a:gd name="T30" fmla="*/ 866 w 1029"/>
                  <a:gd name="T31" fmla="*/ 191 h 604"/>
                  <a:gd name="T32" fmla="*/ 856 w 1029"/>
                  <a:gd name="T33" fmla="*/ 239 h 604"/>
                  <a:gd name="T34" fmla="*/ 788 w 1029"/>
                  <a:gd name="T35" fmla="*/ 248 h 604"/>
                  <a:gd name="T36" fmla="*/ 859 w 1029"/>
                  <a:gd name="T37" fmla="*/ 284 h 604"/>
                  <a:gd name="T38" fmla="*/ 903 w 1029"/>
                  <a:gd name="T39" fmla="*/ 327 h 604"/>
                  <a:gd name="T40" fmla="*/ 977 w 1029"/>
                  <a:gd name="T41" fmla="*/ 329 h 604"/>
                  <a:gd name="T42" fmla="*/ 1029 w 1029"/>
                  <a:gd name="T43" fmla="*/ 351 h 604"/>
                  <a:gd name="T44" fmla="*/ 939 w 1029"/>
                  <a:gd name="T45" fmla="*/ 409 h 604"/>
                  <a:gd name="T46" fmla="*/ 899 w 1029"/>
                  <a:gd name="T47" fmla="*/ 417 h 604"/>
                  <a:gd name="T48" fmla="*/ 874 w 1029"/>
                  <a:gd name="T49" fmla="*/ 443 h 604"/>
                  <a:gd name="T50" fmla="*/ 830 w 1029"/>
                  <a:gd name="T51" fmla="*/ 414 h 604"/>
                  <a:gd name="T52" fmla="*/ 851 w 1029"/>
                  <a:gd name="T53" fmla="*/ 393 h 604"/>
                  <a:gd name="T54" fmla="*/ 792 w 1029"/>
                  <a:gd name="T55" fmla="*/ 379 h 604"/>
                  <a:gd name="T56" fmla="*/ 759 w 1029"/>
                  <a:gd name="T57" fmla="*/ 364 h 604"/>
                  <a:gd name="T58" fmla="*/ 744 w 1029"/>
                  <a:gd name="T59" fmla="*/ 394 h 604"/>
                  <a:gd name="T60" fmla="*/ 747 w 1029"/>
                  <a:gd name="T61" fmla="*/ 445 h 604"/>
                  <a:gd name="T62" fmla="*/ 795 w 1029"/>
                  <a:gd name="T63" fmla="*/ 523 h 604"/>
                  <a:gd name="T64" fmla="*/ 771 w 1029"/>
                  <a:gd name="T65" fmla="*/ 547 h 604"/>
                  <a:gd name="T66" fmla="*/ 708 w 1029"/>
                  <a:gd name="T67" fmla="*/ 556 h 604"/>
                  <a:gd name="T68" fmla="*/ 618 w 1029"/>
                  <a:gd name="T69" fmla="*/ 517 h 604"/>
                  <a:gd name="T70" fmla="*/ 668 w 1029"/>
                  <a:gd name="T71" fmla="*/ 567 h 604"/>
                  <a:gd name="T72" fmla="*/ 665 w 1029"/>
                  <a:gd name="T73" fmla="*/ 604 h 604"/>
                  <a:gd name="T74" fmla="*/ 518 w 1029"/>
                  <a:gd name="T75" fmla="*/ 570 h 604"/>
                  <a:gd name="T76" fmla="*/ 471 w 1029"/>
                  <a:gd name="T77" fmla="*/ 523 h 604"/>
                  <a:gd name="T78" fmla="*/ 410 w 1029"/>
                  <a:gd name="T79" fmla="*/ 473 h 604"/>
                  <a:gd name="T80" fmla="*/ 367 w 1029"/>
                  <a:gd name="T81" fmla="*/ 453 h 604"/>
                  <a:gd name="T82" fmla="*/ 392 w 1029"/>
                  <a:gd name="T83" fmla="*/ 433 h 604"/>
                  <a:gd name="T84" fmla="*/ 459 w 1029"/>
                  <a:gd name="T85" fmla="*/ 399 h 604"/>
                  <a:gd name="T86" fmla="*/ 500 w 1029"/>
                  <a:gd name="T87" fmla="*/ 378 h 604"/>
                  <a:gd name="T88" fmla="*/ 577 w 1029"/>
                  <a:gd name="T89" fmla="*/ 380 h 604"/>
                  <a:gd name="T90" fmla="*/ 614 w 1029"/>
                  <a:gd name="T91" fmla="*/ 395 h 604"/>
                  <a:gd name="T92" fmla="*/ 687 w 1029"/>
                  <a:gd name="T93" fmla="*/ 387 h 604"/>
                  <a:gd name="T94" fmla="*/ 581 w 1029"/>
                  <a:gd name="T95" fmla="*/ 355 h 604"/>
                  <a:gd name="T96" fmla="*/ 542 w 1029"/>
                  <a:gd name="T97" fmla="*/ 361 h 604"/>
                  <a:gd name="T98" fmla="*/ 539 w 1029"/>
                  <a:gd name="T99" fmla="*/ 350 h 604"/>
                  <a:gd name="T100" fmla="*/ 576 w 1029"/>
                  <a:gd name="T101" fmla="*/ 306 h 604"/>
                  <a:gd name="T102" fmla="*/ 576 w 1029"/>
                  <a:gd name="T103" fmla="*/ 274 h 604"/>
                  <a:gd name="T104" fmla="*/ 524 w 1029"/>
                  <a:gd name="T105" fmla="*/ 254 h 604"/>
                  <a:gd name="T106" fmla="*/ 473 w 1029"/>
                  <a:gd name="T107" fmla="*/ 198 h 604"/>
                  <a:gd name="T108" fmla="*/ 434 w 1029"/>
                  <a:gd name="T109" fmla="*/ 168 h 604"/>
                  <a:gd name="T110" fmla="*/ 408 w 1029"/>
                  <a:gd name="T111" fmla="*/ 163 h 604"/>
                  <a:gd name="T112" fmla="*/ 378 w 1029"/>
                  <a:gd name="T113" fmla="*/ 203 h 604"/>
                  <a:gd name="T114" fmla="*/ 207 w 1029"/>
                  <a:gd name="T115" fmla="*/ 174 h 604"/>
                  <a:gd name="T116" fmla="*/ 114 w 1029"/>
                  <a:gd name="T117" fmla="*/ 189 h 604"/>
                  <a:gd name="T118" fmla="*/ 79 w 1029"/>
                  <a:gd name="T119" fmla="*/ 187 h 604"/>
                  <a:gd name="T120" fmla="*/ 16 w 1029"/>
                  <a:gd name="T121" fmla="*/ 180 h 604"/>
                  <a:gd name="T122" fmla="*/ 9 w 1029"/>
                  <a:gd name="T123" fmla="*/ 158 h 604"/>
                  <a:gd name="T124" fmla="*/ 75 w 1029"/>
                  <a:gd name="T125" fmla="*/ 149 h 6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029" h="604">
                    <a:moveTo>
                      <a:pt x="73" y="129"/>
                    </a:moveTo>
                    <a:lnTo>
                      <a:pt x="34" y="129"/>
                    </a:lnTo>
                    <a:lnTo>
                      <a:pt x="28" y="128"/>
                    </a:lnTo>
                    <a:lnTo>
                      <a:pt x="24" y="125"/>
                    </a:lnTo>
                    <a:lnTo>
                      <a:pt x="22" y="121"/>
                    </a:lnTo>
                    <a:lnTo>
                      <a:pt x="20" y="117"/>
                    </a:lnTo>
                    <a:lnTo>
                      <a:pt x="20" y="112"/>
                    </a:lnTo>
                    <a:lnTo>
                      <a:pt x="22" y="107"/>
                    </a:lnTo>
                    <a:lnTo>
                      <a:pt x="24" y="102"/>
                    </a:lnTo>
                    <a:lnTo>
                      <a:pt x="26" y="97"/>
                    </a:lnTo>
                    <a:lnTo>
                      <a:pt x="34" y="87"/>
                    </a:lnTo>
                    <a:lnTo>
                      <a:pt x="42" y="77"/>
                    </a:lnTo>
                    <a:lnTo>
                      <a:pt x="54" y="69"/>
                    </a:lnTo>
                    <a:lnTo>
                      <a:pt x="67" y="60"/>
                    </a:lnTo>
                    <a:lnTo>
                      <a:pt x="81" y="52"/>
                    </a:lnTo>
                    <a:lnTo>
                      <a:pt x="96" y="45"/>
                    </a:lnTo>
                    <a:lnTo>
                      <a:pt x="128" y="30"/>
                    </a:lnTo>
                    <a:lnTo>
                      <a:pt x="160" y="18"/>
                    </a:lnTo>
                    <a:lnTo>
                      <a:pt x="190" y="8"/>
                    </a:lnTo>
                    <a:lnTo>
                      <a:pt x="213" y="0"/>
                    </a:lnTo>
                    <a:lnTo>
                      <a:pt x="266" y="0"/>
                    </a:lnTo>
                    <a:lnTo>
                      <a:pt x="264" y="7"/>
                    </a:lnTo>
                    <a:lnTo>
                      <a:pt x="260" y="14"/>
                    </a:lnTo>
                    <a:lnTo>
                      <a:pt x="255" y="19"/>
                    </a:lnTo>
                    <a:lnTo>
                      <a:pt x="250" y="24"/>
                    </a:lnTo>
                    <a:lnTo>
                      <a:pt x="236" y="32"/>
                    </a:lnTo>
                    <a:lnTo>
                      <a:pt x="220" y="40"/>
                    </a:lnTo>
                    <a:lnTo>
                      <a:pt x="205" y="47"/>
                    </a:lnTo>
                    <a:lnTo>
                      <a:pt x="192" y="55"/>
                    </a:lnTo>
                    <a:lnTo>
                      <a:pt x="187" y="60"/>
                    </a:lnTo>
                    <a:lnTo>
                      <a:pt x="183" y="66"/>
                    </a:lnTo>
                    <a:lnTo>
                      <a:pt x="181" y="72"/>
                    </a:lnTo>
                    <a:lnTo>
                      <a:pt x="180" y="80"/>
                    </a:lnTo>
                    <a:lnTo>
                      <a:pt x="180" y="95"/>
                    </a:lnTo>
                    <a:lnTo>
                      <a:pt x="180" y="105"/>
                    </a:lnTo>
                    <a:lnTo>
                      <a:pt x="198" y="104"/>
                    </a:lnTo>
                    <a:lnTo>
                      <a:pt x="216" y="101"/>
                    </a:lnTo>
                    <a:lnTo>
                      <a:pt x="233" y="97"/>
                    </a:lnTo>
                    <a:lnTo>
                      <a:pt x="252" y="93"/>
                    </a:lnTo>
                    <a:lnTo>
                      <a:pt x="252" y="82"/>
                    </a:lnTo>
                    <a:lnTo>
                      <a:pt x="252" y="67"/>
                    </a:lnTo>
                    <a:lnTo>
                      <a:pt x="274" y="60"/>
                    </a:lnTo>
                    <a:lnTo>
                      <a:pt x="295" y="51"/>
                    </a:lnTo>
                    <a:lnTo>
                      <a:pt x="316" y="42"/>
                    </a:lnTo>
                    <a:lnTo>
                      <a:pt x="336" y="32"/>
                    </a:lnTo>
                    <a:lnTo>
                      <a:pt x="355" y="24"/>
                    </a:lnTo>
                    <a:lnTo>
                      <a:pt x="376" y="18"/>
                    </a:lnTo>
                    <a:lnTo>
                      <a:pt x="386" y="15"/>
                    </a:lnTo>
                    <a:lnTo>
                      <a:pt x="397" y="14"/>
                    </a:lnTo>
                    <a:lnTo>
                      <a:pt x="408" y="12"/>
                    </a:lnTo>
                    <a:lnTo>
                      <a:pt x="419" y="12"/>
                    </a:lnTo>
                    <a:lnTo>
                      <a:pt x="422" y="12"/>
                    </a:lnTo>
                    <a:lnTo>
                      <a:pt x="426" y="14"/>
                    </a:lnTo>
                    <a:lnTo>
                      <a:pt x="429" y="15"/>
                    </a:lnTo>
                    <a:lnTo>
                      <a:pt x="432" y="18"/>
                    </a:lnTo>
                    <a:lnTo>
                      <a:pt x="438" y="23"/>
                    </a:lnTo>
                    <a:lnTo>
                      <a:pt x="443" y="30"/>
                    </a:lnTo>
                    <a:lnTo>
                      <a:pt x="450" y="44"/>
                    </a:lnTo>
                    <a:lnTo>
                      <a:pt x="452" y="49"/>
                    </a:lnTo>
                    <a:lnTo>
                      <a:pt x="443" y="57"/>
                    </a:lnTo>
                    <a:lnTo>
                      <a:pt x="437" y="64"/>
                    </a:lnTo>
                    <a:lnTo>
                      <a:pt x="434" y="68"/>
                    </a:lnTo>
                    <a:lnTo>
                      <a:pt x="433" y="71"/>
                    </a:lnTo>
                    <a:lnTo>
                      <a:pt x="432" y="75"/>
                    </a:lnTo>
                    <a:lnTo>
                      <a:pt x="432" y="80"/>
                    </a:lnTo>
                    <a:lnTo>
                      <a:pt x="467" y="80"/>
                    </a:lnTo>
                    <a:lnTo>
                      <a:pt x="504" y="80"/>
                    </a:lnTo>
                    <a:lnTo>
                      <a:pt x="536" y="80"/>
                    </a:lnTo>
                    <a:lnTo>
                      <a:pt x="565" y="80"/>
                    </a:lnTo>
                    <a:lnTo>
                      <a:pt x="581" y="80"/>
                    </a:lnTo>
                    <a:lnTo>
                      <a:pt x="601" y="83"/>
                    </a:lnTo>
                    <a:lnTo>
                      <a:pt x="621" y="85"/>
                    </a:lnTo>
                    <a:lnTo>
                      <a:pt x="637" y="86"/>
                    </a:lnTo>
                    <a:lnTo>
                      <a:pt x="648" y="86"/>
                    </a:lnTo>
                    <a:lnTo>
                      <a:pt x="658" y="87"/>
                    </a:lnTo>
                    <a:lnTo>
                      <a:pt x="667" y="88"/>
                    </a:lnTo>
                    <a:lnTo>
                      <a:pt x="675" y="89"/>
                    </a:lnTo>
                    <a:lnTo>
                      <a:pt x="690" y="94"/>
                    </a:lnTo>
                    <a:lnTo>
                      <a:pt x="702" y="99"/>
                    </a:lnTo>
                    <a:lnTo>
                      <a:pt x="715" y="103"/>
                    </a:lnTo>
                    <a:lnTo>
                      <a:pt x="728" y="107"/>
                    </a:lnTo>
                    <a:lnTo>
                      <a:pt x="734" y="109"/>
                    </a:lnTo>
                    <a:lnTo>
                      <a:pt x="742" y="110"/>
                    </a:lnTo>
                    <a:lnTo>
                      <a:pt x="749" y="111"/>
                    </a:lnTo>
                    <a:lnTo>
                      <a:pt x="757" y="111"/>
                    </a:lnTo>
                    <a:lnTo>
                      <a:pt x="753" y="115"/>
                    </a:lnTo>
                    <a:lnTo>
                      <a:pt x="751" y="119"/>
                    </a:lnTo>
                    <a:lnTo>
                      <a:pt x="748" y="122"/>
                    </a:lnTo>
                    <a:lnTo>
                      <a:pt x="747" y="125"/>
                    </a:lnTo>
                    <a:lnTo>
                      <a:pt x="747" y="130"/>
                    </a:lnTo>
                    <a:lnTo>
                      <a:pt x="749" y="134"/>
                    </a:lnTo>
                    <a:lnTo>
                      <a:pt x="752" y="138"/>
                    </a:lnTo>
                    <a:lnTo>
                      <a:pt x="754" y="142"/>
                    </a:lnTo>
                    <a:lnTo>
                      <a:pt x="754" y="145"/>
                    </a:lnTo>
                    <a:lnTo>
                      <a:pt x="754" y="147"/>
                    </a:lnTo>
                    <a:lnTo>
                      <a:pt x="753" y="151"/>
                    </a:lnTo>
                    <a:lnTo>
                      <a:pt x="751" y="154"/>
                    </a:lnTo>
                    <a:lnTo>
                      <a:pt x="711" y="184"/>
                    </a:lnTo>
                    <a:lnTo>
                      <a:pt x="728" y="179"/>
                    </a:lnTo>
                    <a:lnTo>
                      <a:pt x="746" y="172"/>
                    </a:lnTo>
                    <a:lnTo>
                      <a:pt x="764" y="166"/>
                    </a:lnTo>
                    <a:lnTo>
                      <a:pt x="777" y="160"/>
                    </a:lnTo>
                    <a:lnTo>
                      <a:pt x="798" y="160"/>
                    </a:lnTo>
                    <a:lnTo>
                      <a:pt x="797" y="164"/>
                    </a:lnTo>
                    <a:lnTo>
                      <a:pt x="799" y="168"/>
                    </a:lnTo>
                    <a:lnTo>
                      <a:pt x="802" y="172"/>
                    </a:lnTo>
                    <a:lnTo>
                      <a:pt x="807" y="174"/>
                    </a:lnTo>
                    <a:lnTo>
                      <a:pt x="820" y="179"/>
                    </a:lnTo>
                    <a:lnTo>
                      <a:pt x="834" y="183"/>
                    </a:lnTo>
                    <a:lnTo>
                      <a:pt x="848" y="186"/>
                    </a:lnTo>
                    <a:lnTo>
                      <a:pt x="860" y="189"/>
                    </a:lnTo>
                    <a:lnTo>
                      <a:pt x="866" y="191"/>
                    </a:lnTo>
                    <a:lnTo>
                      <a:pt x="869" y="192"/>
                    </a:lnTo>
                    <a:lnTo>
                      <a:pt x="870" y="194"/>
                    </a:lnTo>
                    <a:lnTo>
                      <a:pt x="870" y="196"/>
                    </a:lnTo>
                    <a:lnTo>
                      <a:pt x="864" y="234"/>
                    </a:lnTo>
                    <a:lnTo>
                      <a:pt x="863" y="236"/>
                    </a:lnTo>
                    <a:lnTo>
                      <a:pt x="860" y="238"/>
                    </a:lnTo>
                    <a:lnTo>
                      <a:pt x="856" y="239"/>
                    </a:lnTo>
                    <a:lnTo>
                      <a:pt x="852" y="240"/>
                    </a:lnTo>
                    <a:lnTo>
                      <a:pt x="838" y="242"/>
                    </a:lnTo>
                    <a:lnTo>
                      <a:pt x="824" y="243"/>
                    </a:lnTo>
                    <a:lnTo>
                      <a:pt x="809" y="244"/>
                    </a:lnTo>
                    <a:lnTo>
                      <a:pt x="797" y="246"/>
                    </a:lnTo>
                    <a:lnTo>
                      <a:pt x="791" y="247"/>
                    </a:lnTo>
                    <a:lnTo>
                      <a:pt x="788" y="248"/>
                    </a:lnTo>
                    <a:lnTo>
                      <a:pt x="785" y="250"/>
                    </a:lnTo>
                    <a:lnTo>
                      <a:pt x="784" y="252"/>
                    </a:lnTo>
                    <a:lnTo>
                      <a:pt x="799" y="262"/>
                    </a:lnTo>
                    <a:lnTo>
                      <a:pt x="813" y="269"/>
                    </a:lnTo>
                    <a:lnTo>
                      <a:pt x="827" y="275"/>
                    </a:lnTo>
                    <a:lnTo>
                      <a:pt x="843" y="280"/>
                    </a:lnTo>
                    <a:lnTo>
                      <a:pt x="859" y="284"/>
                    </a:lnTo>
                    <a:lnTo>
                      <a:pt x="877" y="287"/>
                    </a:lnTo>
                    <a:lnTo>
                      <a:pt x="896" y="289"/>
                    </a:lnTo>
                    <a:lnTo>
                      <a:pt x="916" y="289"/>
                    </a:lnTo>
                    <a:lnTo>
                      <a:pt x="915" y="298"/>
                    </a:lnTo>
                    <a:lnTo>
                      <a:pt x="913" y="307"/>
                    </a:lnTo>
                    <a:lnTo>
                      <a:pt x="909" y="317"/>
                    </a:lnTo>
                    <a:lnTo>
                      <a:pt x="903" y="327"/>
                    </a:lnTo>
                    <a:lnTo>
                      <a:pt x="914" y="330"/>
                    </a:lnTo>
                    <a:lnTo>
                      <a:pt x="925" y="333"/>
                    </a:lnTo>
                    <a:lnTo>
                      <a:pt x="937" y="333"/>
                    </a:lnTo>
                    <a:lnTo>
                      <a:pt x="948" y="333"/>
                    </a:lnTo>
                    <a:lnTo>
                      <a:pt x="959" y="332"/>
                    </a:lnTo>
                    <a:lnTo>
                      <a:pt x="969" y="331"/>
                    </a:lnTo>
                    <a:lnTo>
                      <a:pt x="977" y="329"/>
                    </a:lnTo>
                    <a:lnTo>
                      <a:pt x="983" y="327"/>
                    </a:lnTo>
                    <a:lnTo>
                      <a:pt x="987" y="333"/>
                    </a:lnTo>
                    <a:lnTo>
                      <a:pt x="991" y="337"/>
                    </a:lnTo>
                    <a:lnTo>
                      <a:pt x="995" y="341"/>
                    </a:lnTo>
                    <a:lnTo>
                      <a:pt x="1002" y="343"/>
                    </a:lnTo>
                    <a:lnTo>
                      <a:pt x="1015" y="347"/>
                    </a:lnTo>
                    <a:lnTo>
                      <a:pt x="1029" y="351"/>
                    </a:lnTo>
                    <a:lnTo>
                      <a:pt x="1012" y="360"/>
                    </a:lnTo>
                    <a:lnTo>
                      <a:pt x="997" y="371"/>
                    </a:lnTo>
                    <a:lnTo>
                      <a:pt x="983" y="382"/>
                    </a:lnTo>
                    <a:lnTo>
                      <a:pt x="971" y="391"/>
                    </a:lnTo>
                    <a:lnTo>
                      <a:pt x="959" y="400"/>
                    </a:lnTo>
                    <a:lnTo>
                      <a:pt x="947" y="406"/>
                    </a:lnTo>
                    <a:lnTo>
                      <a:pt x="939" y="409"/>
                    </a:lnTo>
                    <a:lnTo>
                      <a:pt x="933" y="411"/>
                    </a:lnTo>
                    <a:lnTo>
                      <a:pt x="925" y="412"/>
                    </a:lnTo>
                    <a:lnTo>
                      <a:pt x="916" y="412"/>
                    </a:lnTo>
                    <a:lnTo>
                      <a:pt x="911" y="413"/>
                    </a:lnTo>
                    <a:lnTo>
                      <a:pt x="907" y="414"/>
                    </a:lnTo>
                    <a:lnTo>
                      <a:pt x="902" y="415"/>
                    </a:lnTo>
                    <a:lnTo>
                      <a:pt x="899" y="417"/>
                    </a:lnTo>
                    <a:lnTo>
                      <a:pt x="893" y="422"/>
                    </a:lnTo>
                    <a:lnTo>
                      <a:pt x="889" y="428"/>
                    </a:lnTo>
                    <a:lnTo>
                      <a:pt x="885" y="434"/>
                    </a:lnTo>
                    <a:lnTo>
                      <a:pt x="881" y="439"/>
                    </a:lnTo>
                    <a:lnTo>
                      <a:pt x="879" y="441"/>
                    </a:lnTo>
                    <a:lnTo>
                      <a:pt x="877" y="442"/>
                    </a:lnTo>
                    <a:lnTo>
                      <a:pt x="874" y="443"/>
                    </a:lnTo>
                    <a:lnTo>
                      <a:pt x="870" y="444"/>
                    </a:lnTo>
                    <a:lnTo>
                      <a:pt x="865" y="442"/>
                    </a:lnTo>
                    <a:lnTo>
                      <a:pt x="857" y="439"/>
                    </a:lnTo>
                    <a:lnTo>
                      <a:pt x="849" y="435"/>
                    </a:lnTo>
                    <a:lnTo>
                      <a:pt x="842" y="429"/>
                    </a:lnTo>
                    <a:lnTo>
                      <a:pt x="835" y="422"/>
                    </a:lnTo>
                    <a:lnTo>
                      <a:pt x="830" y="414"/>
                    </a:lnTo>
                    <a:lnTo>
                      <a:pt x="827" y="411"/>
                    </a:lnTo>
                    <a:lnTo>
                      <a:pt x="825" y="407"/>
                    </a:lnTo>
                    <a:lnTo>
                      <a:pt x="824" y="404"/>
                    </a:lnTo>
                    <a:lnTo>
                      <a:pt x="824" y="400"/>
                    </a:lnTo>
                    <a:lnTo>
                      <a:pt x="840" y="400"/>
                    </a:lnTo>
                    <a:lnTo>
                      <a:pt x="851" y="400"/>
                    </a:lnTo>
                    <a:lnTo>
                      <a:pt x="851" y="393"/>
                    </a:lnTo>
                    <a:lnTo>
                      <a:pt x="851" y="382"/>
                    </a:lnTo>
                    <a:lnTo>
                      <a:pt x="837" y="382"/>
                    </a:lnTo>
                    <a:lnTo>
                      <a:pt x="827" y="382"/>
                    </a:lnTo>
                    <a:lnTo>
                      <a:pt x="816" y="382"/>
                    </a:lnTo>
                    <a:lnTo>
                      <a:pt x="804" y="382"/>
                    </a:lnTo>
                    <a:lnTo>
                      <a:pt x="798" y="381"/>
                    </a:lnTo>
                    <a:lnTo>
                      <a:pt x="792" y="379"/>
                    </a:lnTo>
                    <a:lnTo>
                      <a:pt x="788" y="376"/>
                    </a:lnTo>
                    <a:lnTo>
                      <a:pt x="784" y="373"/>
                    </a:lnTo>
                    <a:lnTo>
                      <a:pt x="780" y="369"/>
                    </a:lnTo>
                    <a:lnTo>
                      <a:pt x="776" y="366"/>
                    </a:lnTo>
                    <a:lnTo>
                      <a:pt x="770" y="364"/>
                    </a:lnTo>
                    <a:lnTo>
                      <a:pt x="764" y="363"/>
                    </a:lnTo>
                    <a:lnTo>
                      <a:pt x="759" y="364"/>
                    </a:lnTo>
                    <a:lnTo>
                      <a:pt x="755" y="366"/>
                    </a:lnTo>
                    <a:lnTo>
                      <a:pt x="752" y="369"/>
                    </a:lnTo>
                    <a:lnTo>
                      <a:pt x="749" y="374"/>
                    </a:lnTo>
                    <a:lnTo>
                      <a:pt x="747" y="379"/>
                    </a:lnTo>
                    <a:lnTo>
                      <a:pt x="745" y="384"/>
                    </a:lnTo>
                    <a:lnTo>
                      <a:pt x="744" y="389"/>
                    </a:lnTo>
                    <a:lnTo>
                      <a:pt x="744" y="394"/>
                    </a:lnTo>
                    <a:lnTo>
                      <a:pt x="711" y="394"/>
                    </a:lnTo>
                    <a:lnTo>
                      <a:pt x="711" y="412"/>
                    </a:lnTo>
                    <a:lnTo>
                      <a:pt x="715" y="414"/>
                    </a:lnTo>
                    <a:lnTo>
                      <a:pt x="720" y="418"/>
                    </a:lnTo>
                    <a:lnTo>
                      <a:pt x="726" y="423"/>
                    </a:lnTo>
                    <a:lnTo>
                      <a:pt x="733" y="430"/>
                    </a:lnTo>
                    <a:lnTo>
                      <a:pt x="747" y="445"/>
                    </a:lnTo>
                    <a:lnTo>
                      <a:pt x="762" y="462"/>
                    </a:lnTo>
                    <a:lnTo>
                      <a:pt x="775" y="478"/>
                    </a:lnTo>
                    <a:lnTo>
                      <a:pt x="787" y="494"/>
                    </a:lnTo>
                    <a:lnTo>
                      <a:pt x="795" y="505"/>
                    </a:lnTo>
                    <a:lnTo>
                      <a:pt x="798" y="511"/>
                    </a:lnTo>
                    <a:lnTo>
                      <a:pt x="797" y="517"/>
                    </a:lnTo>
                    <a:lnTo>
                      <a:pt x="795" y="523"/>
                    </a:lnTo>
                    <a:lnTo>
                      <a:pt x="795" y="527"/>
                    </a:lnTo>
                    <a:lnTo>
                      <a:pt x="795" y="530"/>
                    </a:lnTo>
                    <a:lnTo>
                      <a:pt x="796" y="533"/>
                    </a:lnTo>
                    <a:lnTo>
                      <a:pt x="798" y="535"/>
                    </a:lnTo>
                    <a:lnTo>
                      <a:pt x="788" y="539"/>
                    </a:lnTo>
                    <a:lnTo>
                      <a:pt x="779" y="543"/>
                    </a:lnTo>
                    <a:lnTo>
                      <a:pt x="771" y="547"/>
                    </a:lnTo>
                    <a:lnTo>
                      <a:pt x="765" y="551"/>
                    </a:lnTo>
                    <a:lnTo>
                      <a:pt x="758" y="554"/>
                    </a:lnTo>
                    <a:lnTo>
                      <a:pt x="752" y="558"/>
                    </a:lnTo>
                    <a:lnTo>
                      <a:pt x="745" y="560"/>
                    </a:lnTo>
                    <a:lnTo>
                      <a:pt x="737" y="560"/>
                    </a:lnTo>
                    <a:lnTo>
                      <a:pt x="723" y="559"/>
                    </a:lnTo>
                    <a:lnTo>
                      <a:pt x="708" y="556"/>
                    </a:lnTo>
                    <a:lnTo>
                      <a:pt x="695" y="552"/>
                    </a:lnTo>
                    <a:lnTo>
                      <a:pt x="681" y="546"/>
                    </a:lnTo>
                    <a:lnTo>
                      <a:pt x="669" y="540"/>
                    </a:lnTo>
                    <a:lnTo>
                      <a:pt x="659" y="531"/>
                    </a:lnTo>
                    <a:lnTo>
                      <a:pt x="651" y="524"/>
                    </a:lnTo>
                    <a:lnTo>
                      <a:pt x="644" y="517"/>
                    </a:lnTo>
                    <a:lnTo>
                      <a:pt x="618" y="517"/>
                    </a:lnTo>
                    <a:lnTo>
                      <a:pt x="621" y="525"/>
                    </a:lnTo>
                    <a:lnTo>
                      <a:pt x="624" y="531"/>
                    </a:lnTo>
                    <a:lnTo>
                      <a:pt x="629" y="538"/>
                    </a:lnTo>
                    <a:lnTo>
                      <a:pt x="634" y="543"/>
                    </a:lnTo>
                    <a:lnTo>
                      <a:pt x="645" y="552"/>
                    </a:lnTo>
                    <a:lnTo>
                      <a:pt x="657" y="560"/>
                    </a:lnTo>
                    <a:lnTo>
                      <a:pt x="668" y="567"/>
                    </a:lnTo>
                    <a:lnTo>
                      <a:pt x="678" y="575"/>
                    </a:lnTo>
                    <a:lnTo>
                      <a:pt x="683" y="580"/>
                    </a:lnTo>
                    <a:lnTo>
                      <a:pt x="687" y="585"/>
                    </a:lnTo>
                    <a:lnTo>
                      <a:pt x="689" y="590"/>
                    </a:lnTo>
                    <a:lnTo>
                      <a:pt x="691" y="598"/>
                    </a:lnTo>
                    <a:lnTo>
                      <a:pt x="678" y="601"/>
                    </a:lnTo>
                    <a:lnTo>
                      <a:pt x="665" y="604"/>
                    </a:lnTo>
                    <a:lnTo>
                      <a:pt x="644" y="603"/>
                    </a:lnTo>
                    <a:lnTo>
                      <a:pt x="618" y="599"/>
                    </a:lnTo>
                    <a:lnTo>
                      <a:pt x="589" y="592"/>
                    </a:lnTo>
                    <a:lnTo>
                      <a:pt x="558" y="584"/>
                    </a:lnTo>
                    <a:lnTo>
                      <a:pt x="544" y="580"/>
                    </a:lnTo>
                    <a:lnTo>
                      <a:pt x="531" y="575"/>
                    </a:lnTo>
                    <a:lnTo>
                      <a:pt x="518" y="570"/>
                    </a:lnTo>
                    <a:lnTo>
                      <a:pt x="507" y="565"/>
                    </a:lnTo>
                    <a:lnTo>
                      <a:pt x="497" y="559"/>
                    </a:lnTo>
                    <a:lnTo>
                      <a:pt x="488" y="554"/>
                    </a:lnTo>
                    <a:lnTo>
                      <a:pt x="483" y="548"/>
                    </a:lnTo>
                    <a:lnTo>
                      <a:pt x="478" y="542"/>
                    </a:lnTo>
                    <a:lnTo>
                      <a:pt x="475" y="532"/>
                    </a:lnTo>
                    <a:lnTo>
                      <a:pt x="471" y="523"/>
                    </a:lnTo>
                    <a:lnTo>
                      <a:pt x="464" y="513"/>
                    </a:lnTo>
                    <a:lnTo>
                      <a:pt x="457" y="504"/>
                    </a:lnTo>
                    <a:lnTo>
                      <a:pt x="451" y="496"/>
                    </a:lnTo>
                    <a:lnTo>
                      <a:pt x="444" y="489"/>
                    </a:lnTo>
                    <a:lnTo>
                      <a:pt x="438" y="484"/>
                    </a:lnTo>
                    <a:lnTo>
                      <a:pt x="432" y="480"/>
                    </a:lnTo>
                    <a:lnTo>
                      <a:pt x="410" y="473"/>
                    </a:lnTo>
                    <a:lnTo>
                      <a:pt x="388" y="468"/>
                    </a:lnTo>
                    <a:lnTo>
                      <a:pt x="384" y="467"/>
                    </a:lnTo>
                    <a:lnTo>
                      <a:pt x="379" y="465"/>
                    </a:lnTo>
                    <a:lnTo>
                      <a:pt x="375" y="463"/>
                    </a:lnTo>
                    <a:lnTo>
                      <a:pt x="372" y="460"/>
                    </a:lnTo>
                    <a:lnTo>
                      <a:pt x="370" y="457"/>
                    </a:lnTo>
                    <a:lnTo>
                      <a:pt x="367" y="453"/>
                    </a:lnTo>
                    <a:lnTo>
                      <a:pt x="366" y="449"/>
                    </a:lnTo>
                    <a:lnTo>
                      <a:pt x="365" y="444"/>
                    </a:lnTo>
                    <a:lnTo>
                      <a:pt x="366" y="441"/>
                    </a:lnTo>
                    <a:lnTo>
                      <a:pt x="368" y="439"/>
                    </a:lnTo>
                    <a:lnTo>
                      <a:pt x="373" y="437"/>
                    </a:lnTo>
                    <a:lnTo>
                      <a:pt x="378" y="436"/>
                    </a:lnTo>
                    <a:lnTo>
                      <a:pt x="392" y="433"/>
                    </a:lnTo>
                    <a:lnTo>
                      <a:pt x="406" y="430"/>
                    </a:lnTo>
                    <a:lnTo>
                      <a:pt x="435" y="427"/>
                    </a:lnTo>
                    <a:lnTo>
                      <a:pt x="452" y="424"/>
                    </a:lnTo>
                    <a:lnTo>
                      <a:pt x="452" y="416"/>
                    </a:lnTo>
                    <a:lnTo>
                      <a:pt x="454" y="409"/>
                    </a:lnTo>
                    <a:lnTo>
                      <a:pt x="456" y="404"/>
                    </a:lnTo>
                    <a:lnTo>
                      <a:pt x="459" y="399"/>
                    </a:lnTo>
                    <a:lnTo>
                      <a:pt x="461" y="394"/>
                    </a:lnTo>
                    <a:lnTo>
                      <a:pt x="463" y="390"/>
                    </a:lnTo>
                    <a:lnTo>
                      <a:pt x="465" y="386"/>
                    </a:lnTo>
                    <a:lnTo>
                      <a:pt x="465" y="382"/>
                    </a:lnTo>
                    <a:lnTo>
                      <a:pt x="479" y="382"/>
                    </a:lnTo>
                    <a:lnTo>
                      <a:pt x="490" y="380"/>
                    </a:lnTo>
                    <a:lnTo>
                      <a:pt x="500" y="378"/>
                    </a:lnTo>
                    <a:lnTo>
                      <a:pt x="508" y="375"/>
                    </a:lnTo>
                    <a:lnTo>
                      <a:pt x="521" y="368"/>
                    </a:lnTo>
                    <a:lnTo>
                      <a:pt x="532" y="363"/>
                    </a:lnTo>
                    <a:lnTo>
                      <a:pt x="572" y="363"/>
                    </a:lnTo>
                    <a:lnTo>
                      <a:pt x="573" y="369"/>
                    </a:lnTo>
                    <a:lnTo>
                      <a:pt x="575" y="376"/>
                    </a:lnTo>
                    <a:lnTo>
                      <a:pt x="577" y="380"/>
                    </a:lnTo>
                    <a:lnTo>
                      <a:pt x="580" y="384"/>
                    </a:lnTo>
                    <a:lnTo>
                      <a:pt x="583" y="387"/>
                    </a:lnTo>
                    <a:lnTo>
                      <a:pt x="587" y="389"/>
                    </a:lnTo>
                    <a:lnTo>
                      <a:pt x="590" y="391"/>
                    </a:lnTo>
                    <a:lnTo>
                      <a:pt x="595" y="393"/>
                    </a:lnTo>
                    <a:lnTo>
                      <a:pt x="603" y="394"/>
                    </a:lnTo>
                    <a:lnTo>
                      <a:pt x="614" y="395"/>
                    </a:lnTo>
                    <a:lnTo>
                      <a:pt x="625" y="394"/>
                    </a:lnTo>
                    <a:lnTo>
                      <a:pt x="637" y="394"/>
                    </a:lnTo>
                    <a:lnTo>
                      <a:pt x="650" y="394"/>
                    </a:lnTo>
                    <a:lnTo>
                      <a:pt x="659" y="393"/>
                    </a:lnTo>
                    <a:lnTo>
                      <a:pt x="668" y="392"/>
                    </a:lnTo>
                    <a:lnTo>
                      <a:pt x="675" y="390"/>
                    </a:lnTo>
                    <a:lnTo>
                      <a:pt x="687" y="387"/>
                    </a:lnTo>
                    <a:lnTo>
                      <a:pt x="698" y="382"/>
                    </a:lnTo>
                    <a:lnTo>
                      <a:pt x="698" y="373"/>
                    </a:lnTo>
                    <a:lnTo>
                      <a:pt x="698" y="363"/>
                    </a:lnTo>
                    <a:lnTo>
                      <a:pt x="605" y="351"/>
                    </a:lnTo>
                    <a:lnTo>
                      <a:pt x="596" y="351"/>
                    </a:lnTo>
                    <a:lnTo>
                      <a:pt x="588" y="353"/>
                    </a:lnTo>
                    <a:lnTo>
                      <a:pt x="581" y="355"/>
                    </a:lnTo>
                    <a:lnTo>
                      <a:pt x="576" y="357"/>
                    </a:lnTo>
                    <a:lnTo>
                      <a:pt x="572" y="359"/>
                    </a:lnTo>
                    <a:lnTo>
                      <a:pt x="567" y="361"/>
                    </a:lnTo>
                    <a:lnTo>
                      <a:pt x="563" y="362"/>
                    </a:lnTo>
                    <a:lnTo>
                      <a:pt x="558" y="363"/>
                    </a:lnTo>
                    <a:lnTo>
                      <a:pt x="550" y="362"/>
                    </a:lnTo>
                    <a:lnTo>
                      <a:pt x="542" y="361"/>
                    </a:lnTo>
                    <a:lnTo>
                      <a:pt x="540" y="360"/>
                    </a:lnTo>
                    <a:lnTo>
                      <a:pt x="536" y="360"/>
                    </a:lnTo>
                    <a:lnTo>
                      <a:pt x="534" y="361"/>
                    </a:lnTo>
                    <a:lnTo>
                      <a:pt x="532" y="363"/>
                    </a:lnTo>
                    <a:lnTo>
                      <a:pt x="533" y="358"/>
                    </a:lnTo>
                    <a:lnTo>
                      <a:pt x="535" y="354"/>
                    </a:lnTo>
                    <a:lnTo>
                      <a:pt x="539" y="350"/>
                    </a:lnTo>
                    <a:lnTo>
                      <a:pt x="542" y="347"/>
                    </a:lnTo>
                    <a:lnTo>
                      <a:pt x="550" y="339"/>
                    </a:lnTo>
                    <a:lnTo>
                      <a:pt x="557" y="332"/>
                    </a:lnTo>
                    <a:lnTo>
                      <a:pt x="565" y="324"/>
                    </a:lnTo>
                    <a:lnTo>
                      <a:pt x="572" y="316"/>
                    </a:lnTo>
                    <a:lnTo>
                      <a:pt x="574" y="311"/>
                    </a:lnTo>
                    <a:lnTo>
                      <a:pt x="576" y="306"/>
                    </a:lnTo>
                    <a:lnTo>
                      <a:pt x="577" y="301"/>
                    </a:lnTo>
                    <a:lnTo>
                      <a:pt x="578" y="295"/>
                    </a:lnTo>
                    <a:lnTo>
                      <a:pt x="577" y="290"/>
                    </a:lnTo>
                    <a:lnTo>
                      <a:pt x="576" y="283"/>
                    </a:lnTo>
                    <a:lnTo>
                      <a:pt x="575" y="280"/>
                    </a:lnTo>
                    <a:lnTo>
                      <a:pt x="575" y="277"/>
                    </a:lnTo>
                    <a:lnTo>
                      <a:pt x="576" y="274"/>
                    </a:lnTo>
                    <a:lnTo>
                      <a:pt x="578" y="271"/>
                    </a:lnTo>
                    <a:lnTo>
                      <a:pt x="568" y="271"/>
                    </a:lnTo>
                    <a:lnTo>
                      <a:pt x="558" y="269"/>
                    </a:lnTo>
                    <a:lnTo>
                      <a:pt x="550" y="267"/>
                    </a:lnTo>
                    <a:lnTo>
                      <a:pt x="541" y="263"/>
                    </a:lnTo>
                    <a:lnTo>
                      <a:pt x="533" y="258"/>
                    </a:lnTo>
                    <a:lnTo>
                      <a:pt x="524" y="254"/>
                    </a:lnTo>
                    <a:lnTo>
                      <a:pt x="518" y="248"/>
                    </a:lnTo>
                    <a:lnTo>
                      <a:pt x="511" y="243"/>
                    </a:lnTo>
                    <a:lnTo>
                      <a:pt x="499" y="231"/>
                    </a:lnTo>
                    <a:lnTo>
                      <a:pt x="489" y="219"/>
                    </a:lnTo>
                    <a:lnTo>
                      <a:pt x="483" y="208"/>
                    </a:lnTo>
                    <a:lnTo>
                      <a:pt x="478" y="196"/>
                    </a:lnTo>
                    <a:lnTo>
                      <a:pt x="473" y="198"/>
                    </a:lnTo>
                    <a:lnTo>
                      <a:pt x="467" y="198"/>
                    </a:lnTo>
                    <a:lnTo>
                      <a:pt x="463" y="198"/>
                    </a:lnTo>
                    <a:lnTo>
                      <a:pt x="459" y="196"/>
                    </a:lnTo>
                    <a:lnTo>
                      <a:pt x="452" y="190"/>
                    </a:lnTo>
                    <a:lnTo>
                      <a:pt x="446" y="183"/>
                    </a:lnTo>
                    <a:lnTo>
                      <a:pt x="441" y="175"/>
                    </a:lnTo>
                    <a:lnTo>
                      <a:pt x="434" y="168"/>
                    </a:lnTo>
                    <a:lnTo>
                      <a:pt x="431" y="165"/>
                    </a:lnTo>
                    <a:lnTo>
                      <a:pt x="428" y="162"/>
                    </a:lnTo>
                    <a:lnTo>
                      <a:pt x="423" y="161"/>
                    </a:lnTo>
                    <a:lnTo>
                      <a:pt x="419" y="160"/>
                    </a:lnTo>
                    <a:lnTo>
                      <a:pt x="415" y="161"/>
                    </a:lnTo>
                    <a:lnTo>
                      <a:pt x="411" y="162"/>
                    </a:lnTo>
                    <a:lnTo>
                      <a:pt x="408" y="163"/>
                    </a:lnTo>
                    <a:lnTo>
                      <a:pt x="404" y="165"/>
                    </a:lnTo>
                    <a:lnTo>
                      <a:pt x="397" y="170"/>
                    </a:lnTo>
                    <a:lnTo>
                      <a:pt x="392" y="177"/>
                    </a:lnTo>
                    <a:lnTo>
                      <a:pt x="386" y="184"/>
                    </a:lnTo>
                    <a:lnTo>
                      <a:pt x="382" y="191"/>
                    </a:lnTo>
                    <a:lnTo>
                      <a:pt x="379" y="197"/>
                    </a:lnTo>
                    <a:lnTo>
                      <a:pt x="378" y="203"/>
                    </a:lnTo>
                    <a:lnTo>
                      <a:pt x="339" y="203"/>
                    </a:lnTo>
                    <a:lnTo>
                      <a:pt x="317" y="194"/>
                    </a:lnTo>
                    <a:lnTo>
                      <a:pt x="295" y="188"/>
                    </a:lnTo>
                    <a:lnTo>
                      <a:pt x="273" y="182"/>
                    </a:lnTo>
                    <a:lnTo>
                      <a:pt x="252" y="178"/>
                    </a:lnTo>
                    <a:lnTo>
                      <a:pt x="230" y="176"/>
                    </a:lnTo>
                    <a:lnTo>
                      <a:pt x="207" y="174"/>
                    </a:lnTo>
                    <a:lnTo>
                      <a:pt x="184" y="173"/>
                    </a:lnTo>
                    <a:lnTo>
                      <a:pt x="160" y="172"/>
                    </a:lnTo>
                    <a:lnTo>
                      <a:pt x="148" y="173"/>
                    </a:lnTo>
                    <a:lnTo>
                      <a:pt x="138" y="176"/>
                    </a:lnTo>
                    <a:lnTo>
                      <a:pt x="129" y="180"/>
                    </a:lnTo>
                    <a:lnTo>
                      <a:pt x="121" y="184"/>
                    </a:lnTo>
                    <a:lnTo>
                      <a:pt x="114" y="189"/>
                    </a:lnTo>
                    <a:lnTo>
                      <a:pt x="107" y="193"/>
                    </a:lnTo>
                    <a:lnTo>
                      <a:pt x="101" y="195"/>
                    </a:lnTo>
                    <a:lnTo>
                      <a:pt x="93" y="196"/>
                    </a:lnTo>
                    <a:lnTo>
                      <a:pt x="88" y="196"/>
                    </a:lnTo>
                    <a:lnTo>
                      <a:pt x="84" y="194"/>
                    </a:lnTo>
                    <a:lnTo>
                      <a:pt x="81" y="190"/>
                    </a:lnTo>
                    <a:lnTo>
                      <a:pt x="79" y="187"/>
                    </a:lnTo>
                    <a:lnTo>
                      <a:pt x="74" y="179"/>
                    </a:lnTo>
                    <a:lnTo>
                      <a:pt x="73" y="172"/>
                    </a:lnTo>
                    <a:lnTo>
                      <a:pt x="50" y="177"/>
                    </a:lnTo>
                    <a:lnTo>
                      <a:pt x="29" y="181"/>
                    </a:lnTo>
                    <a:lnTo>
                      <a:pt x="25" y="181"/>
                    </a:lnTo>
                    <a:lnTo>
                      <a:pt x="20" y="180"/>
                    </a:lnTo>
                    <a:lnTo>
                      <a:pt x="16" y="180"/>
                    </a:lnTo>
                    <a:lnTo>
                      <a:pt x="13" y="178"/>
                    </a:lnTo>
                    <a:lnTo>
                      <a:pt x="8" y="176"/>
                    </a:lnTo>
                    <a:lnTo>
                      <a:pt x="6" y="174"/>
                    </a:lnTo>
                    <a:lnTo>
                      <a:pt x="3" y="170"/>
                    </a:lnTo>
                    <a:lnTo>
                      <a:pt x="0" y="166"/>
                    </a:lnTo>
                    <a:lnTo>
                      <a:pt x="4" y="162"/>
                    </a:lnTo>
                    <a:lnTo>
                      <a:pt x="9" y="158"/>
                    </a:lnTo>
                    <a:lnTo>
                      <a:pt x="14" y="155"/>
                    </a:lnTo>
                    <a:lnTo>
                      <a:pt x="20" y="152"/>
                    </a:lnTo>
                    <a:lnTo>
                      <a:pt x="32" y="149"/>
                    </a:lnTo>
                    <a:lnTo>
                      <a:pt x="46" y="146"/>
                    </a:lnTo>
                    <a:lnTo>
                      <a:pt x="59" y="145"/>
                    </a:lnTo>
                    <a:lnTo>
                      <a:pt x="70" y="147"/>
                    </a:lnTo>
                    <a:lnTo>
                      <a:pt x="75" y="149"/>
                    </a:lnTo>
                    <a:lnTo>
                      <a:pt x="80" y="150"/>
                    </a:lnTo>
                    <a:lnTo>
                      <a:pt x="83" y="152"/>
                    </a:lnTo>
                    <a:lnTo>
                      <a:pt x="86" y="154"/>
                    </a:lnTo>
                    <a:lnTo>
                      <a:pt x="86" y="139"/>
                    </a:lnTo>
                    <a:lnTo>
                      <a:pt x="86" y="129"/>
                    </a:lnTo>
                    <a:lnTo>
                      <a:pt x="73" y="129"/>
                    </a:lnTo>
                  </a:path>
                </a:pathLst>
              </a:custGeom>
              <a:grpFill/>
              <a:ln w="952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sp>
            <p:nvSpPr>
              <p:cNvPr id="426" name="Freeform 417">
                <a:extLst>
                  <a:ext uri="{FF2B5EF4-FFF2-40B4-BE49-F238E27FC236}">
                    <a16:creationId xmlns:a16="http://schemas.microsoft.com/office/drawing/2014/main" id="{9069D02D-B05E-408F-8FB8-483AFA3EB53A}"/>
                  </a:ext>
                </a:extLst>
              </p:cNvPr>
              <p:cNvSpPr>
                <a:spLocks/>
              </p:cNvSpPr>
              <p:nvPr/>
            </p:nvSpPr>
            <p:spPr bwMode="auto">
              <a:xfrm>
                <a:off x="1528" y="1110"/>
                <a:ext cx="409" cy="105"/>
              </a:xfrm>
              <a:custGeom>
                <a:avLst/>
                <a:gdLst>
                  <a:gd name="T0" fmla="*/ 797 w 1268"/>
                  <a:gd name="T1" fmla="*/ 38 h 321"/>
                  <a:gd name="T2" fmla="*/ 813 w 1268"/>
                  <a:gd name="T3" fmla="*/ 16 h 321"/>
                  <a:gd name="T4" fmla="*/ 846 w 1268"/>
                  <a:gd name="T5" fmla="*/ 10 h 321"/>
                  <a:gd name="T6" fmla="*/ 865 w 1268"/>
                  <a:gd name="T7" fmla="*/ 25 h 321"/>
                  <a:gd name="T8" fmla="*/ 938 w 1268"/>
                  <a:gd name="T9" fmla="*/ 14 h 321"/>
                  <a:gd name="T10" fmla="*/ 1020 w 1268"/>
                  <a:gd name="T11" fmla="*/ 1 h 321"/>
                  <a:gd name="T12" fmla="*/ 1084 w 1268"/>
                  <a:gd name="T13" fmla="*/ 17 h 321"/>
                  <a:gd name="T14" fmla="*/ 1133 w 1268"/>
                  <a:gd name="T15" fmla="*/ 20 h 321"/>
                  <a:gd name="T16" fmla="*/ 1268 w 1268"/>
                  <a:gd name="T17" fmla="*/ 32 h 321"/>
                  <a:gd name="T18" fmla="*/ 1242 w 1268"/>
                  <a:gd name="T19" fmla="*/ 50 h 321"/>
                  <a:gd name="T20" fmla="*/ 1163 w 1268"/>
                  <a:gd name="T21" fmla="*/ 64 h 321"/>
                  <a:gd name="T22" fmla="*/ 1053 w 1268"/>
                  <a:gd name="T23" fmla="*/ 77 h 321"/>
                  <a:gd name="T24" fmla="*/ 1029 w 1268"/>
                  <a:gd name="T25" fmla="*/ 96 h 321"/>
                  <a:gd name="T26" fmla="*/ 999 w 1268"/>
                  <a:gd name="T27" fmla="*/ 104 h 321"/>
                  <a:gd name="T28" fmla="*/ 942 w 1268"/>
                  <a:gd name="T29" fmla="*/ 102 h 321"/>
                  <a:gd name="T30" fmla="*/ 930 w 1268"/>
                  <a:gd name="T31" fmla="*/ 118 h 321"/>
                  <a:gd name="T32" fmla="*/ 747 w 1268"/>
                  <a:gd name="T33" fmla="*/ 133 h 321"/>
                  <a:gd name="T34" fmla="*/ 666 w 1268"/>
                  <a:gd name="T35" fmla="*/ 156 h 321"/>
                  <a:gd name="T36" fmla="*/ 635 w 1268"/>
                  <a:gd name="T37" fmla="*/ 181 h 321"/>
                  <a:gd name="T38" fmla="*/ 591 w 1268"/>
                  <a:gd name="T39" fmla="*/ 167 h 321"/>
                  <a:gd name="T40" fmla="*/ 570 w 1268"/>
                  <a:gd name="T41" fmla="*/ 181 h 321"/>
                  <a:gd name="T42" fmla="*/ 590 w 1268"/>
                  <a:gd name="T43" fmla="*/ 207 h 321"/>
                  <a:gd name="T44" fmla="*/ 545 w 1268"/>
                  <a:gd name="T45" fmla="*/ 237 h 321"/>
                  <a:gd name="T46" fmla="*/ 483 w 1268"/>
                  <a:gd name="T47" fmla="*/ 236 h 321"/>
                  <a:gd name="T48" fmla="*/ 404 w 1268"/>
                  <a:gd name="T49" fmla="*/ 242 h 321"/>
                  <a:gd name="T50" fmla="*/ 405 w 1268"/>
                  <a:gd name="T51" fmla="*/ 257 h 321"/>
                  <a:gd name="T52" fmla="*/ 392 w 1268"/>
                  <a:gd name="T53" fmla="*/ 293 h 321"/>
                  <a:gd name="T54" fmla="*/ 333 w 1268"/>
                  <a:gd name="T55" fmla="*/ 320 h 321"/>
                  <a:gd name="T56" fmla="*/ 290 w 1268"/>
                  <a:gd name="T57" fmla="*/ 296 h 321"/>
                  <a:gd name="T58" fmla="*/ 253 w 1268"/>
                  <a:gd name="T59" fmla="*/ 285 h 321"/>
                  <a:gd name="T60" fmla="*/ 96 w 1268"/>
                  <a:gd name="T61" fmla="*/ 276 h 321"/>
                  <a:gd name="T62" fmla="*/ 0 w 1268"/>
                  <a:gd name="T63" fmla="*/ 285 h 321"/>
                  <a:gd name="T64" fmla="*/ 10 w 1268"/>
                  <a:gd name="T65" fmla="*/ 266 h 321"/>
                  <a:gd name="T66" fmla="*/ 56 w 1268"/>
                  <a:gd name="T67" fmla="*/ 246 h 321"/>
                  <a:gd name="T68" fmla="*/ 143 w 1268"/>
                  <a:gd name="T69" fmla="*/ 235 h 321"/>
                  <a:gd name="T70" fmla="*/ 170 w 1268"/>
                  <a:gd name="T71" fmla="*/ 225 h 321"/>
                  <a:gd name="T72" fmla="*/ 190 w 1268"/>
                  <a:gd name="T73" fmla="*/ 217 h 321"/>
                  <a:gd name="T74" fmla="*/ 219 w 1268"/>
                  <a:gd name="T75" fmla="*/ 232 h 321"/>
                  <a:gd name="T76" fmla="*/ 247 w 1268"/>
                  <a:gd name="T77" fmla="*/ 247 h 321"/>
                  <a:gd name="T78" fmla="*/ 208 w 1268"/>
                  <a:gd name="T79" fmla="*/ 207 h 321"/>
                  <a:gd name="T80" fmla="*/ 193 w 1268"/>
                  <a:gd name="T81" fmla="*/ 200 h 321"/>
                  <a:gd name="T82" fmla="*/ 197 w 1268"/>
                  <a:gd name="T83" fmla="*/ 181 h 321"/>
                  <a:gd name="T84" fmla="*/ 246 w 1268"/>
                  <a:gd name="T85" fmla="*/ 174 h 321"/>
                  <a:gd name="T86" fmla="*/ 365 w 1268"/>
                  <a:gd name="T87" fmla="*/ 186 h 321"/>
                  <a:gd name="T88" fmla="*/ 418 w 1268"/>
                  <a:gd name="T89" fmla="*/ 174 h 321"/>
                  <a:gd name="T90" fmla="*/ 322 w 1268"/>
                  <a:gd name="T91" fmla="*/ 169 h 321"/>
                  <a:gd name="T92" fmla="*/ 299 w 1268"/>
                  <a:gd name="T93" fmla="*/ 149 h 321"/>
                  <a:gd name="T94" fmla="*/ 378 w 1268"/>
                  <a:gd name="T95" fmla="*/ 137 h 321"/>
                  <a:gd name="T96" fmla="*/ 438 w 1268"/>
                  <a:gd name="T97" fmla="*/ 155 h 321"/>
                  <a:gd name="T98" fmla="*/ 478 w 1268"/>
                  <a:gd name="T99" fmla="*/ 124 h 321"/>
                  <a:gd name="T100" fmla="*/ 664 w 1268"/>
                  <a:gd name="T101" fmla="*/ 87 h 321"/>
                  <a:gd name="T102" fmla="*/ 589 w 1268"/>
                  <a:gd name="T103" fmla="*/ 110 h 321"/>
                  <a:gd name="T104" fmla="*/ 449 w 1268"/>
                  <a:gd name="T105" fmla="*/ 111 h 321"/>
                  <a:gd name="T106" fmla="*/ 312 w 1268"/>
                  <a:gd name="T107" fmla="*/ 116 h 321"/>
                  <a:gd name="T108" fmla="*/ 253 w 1268"/>
                  <a:gd name="T109" fmla="*/ 101 h 321"/>
                  <a:gd name="T110" fmla="*/ 219 w 1268"/>
                  <a:gd name="T111" fmla="*/ 80 h 321"/>
                  <a:gd name="T112" fmla="*/ 253 w 1268"/>
                  <a:gd name="T113" fmla="*/ 71 h 321"/>
                  <a:gd name="T114" fmla="*/ 446 w 1268"/>
                  <a:gd name="T115" fmla="*/ 47 h 321"/>
                  <a:gd name="T116" fmla="*/ 618 w 1268"/>
                  <a:gd name="T117" fmla="*/ 32 h 321"/>
                  <a:gd name="T118" fmla="*/ 674 w 1268"/>
                  <a:gd name="T119" fmla="*/ 20 h 321"/>
                  <a:gd name="T120" fmla="*/ 757 w 1268"/>
                  <a:gd name="T121" fmla="*/ 26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68" h="321">
                    <a:moveTo>
                      <a:pt x="764" y="26"/>
                    </a:moveTo>
                    <a:lnTo>
                      <a:pt x="770" y="30"/>
                    </a:lnTo>
                    <a:lnTo>
                      <a:pt x="778" y="34"/>
                    </a:lnTo>
                    <a:lnTo>
                      <a:pt x="787" y="37"/>
                    </a:lnTo>
                    <a:lnTo>
                      <a:pt x="797" y="38"/>
                    </a:lnTo>
                    <a:lnTo>
                      <a:pt x="797" y="35"/>
                    </a:lnTo>
                    <a:lnTo>
                      <a:pt x="799" y="31"/>
                    </a:lnTo>
                    <a:lnTo>
                      <a:pt x="803" y="26"/>
                    </a:lnTo>
                    <a:lnTo>
                      <a:pt x="807" y="20"/>
                    </a:lnTo>
                    <a:lnTo>
                      <a:pt x="813" y="16"/>
                    </a:lnTo>
                    <a:lnTo>
                      <a:pt x="819" y="11"/>
                    </a:lnTo>
                    <a:lnTo>
                      <a:pt x="828" y="9"/>
                    </a:lnTo>
                    <a:lnTo>
                      <a:pt x="837" y="8"/>
                    </a:lnTo>
                    <a:lnTo>
                      <a:pt x="841" y="8"/>
                    </a:lnTo>
                    <a:lnTo>
                      <a:pt x="846" y="10"/>
                    </a:lnTo>
                    <a:lnTo>
                      <a:pt x="850" y="13"/>
                    </a:lnTo>
                    <a:lnTo>
                      <a:pt x="853" y="17"/>
                    </a:lnTo>
                    <a:lnTo>
                      <a:pt x="858" y="20"/>
                    </a:lnTo>
                    <a:lnTo>
                      <a:pt x="861" y="23"/>
                    </a:lnTo>
                    <a:lnTo>
                      <a:pt x="865" y="25"/>
                    </a:lnTo>
                    <a:lnTo>
                      <a:pt x="870" y="26"/>
                    </a:lnTo>
                    <a:lnTo>
                      <a:pt x="888" y="25"/>
                    </a:lnTo>
                    <a:lnTo>
                      <a:pt x="906" y="22"/>
                    </a:lnTo>
                    <a:lnTo>
                      <a:pt x="921" y="18"/>
                    </a:lnTo>
                    <a:lnTo>
                      <a:pt x="938" y="14"/>
                    </a:lnTo>
                    <a:lnTo>
                      <a:pt x="953" y="9"/>
                    </a:lnTo>
                    <a:lnTo>
                      <a:pt x="970" y="4"/>
                    </a:lnTo>
                    <a:lnTo>
                      <a:pt x="988" y="2"/>
                    </a:lnTo>
                    <a:lnTo>
                      <a:pt x="1009" y="0"/>
                    </a:lnTo>
                    <a:lnTo>
                      <a:pt x="1020" y="1"/>
                    </a:lnTo>
                    <a:lnTo>
                      <a:pt x="1032" y="3"/>
                    </a:lnTo>
                    <a:lnTo>
                      <a:pt x="1045" y="7"/>
                    </a:lnTo>
                    <a:lnTo>
                      <a:pt x="1059" y="11"/>
                    </a:lnTo>
                    <a:lnTo>
                      <a:pt x="1072" y="14"/>
                    </a:lnTo>
                    <a:lnTo>
                      <a:pt x="1084" y="17"/>
                    </a:lnTo>
                    <a:lnTo>
                      <a:pt x="1094" y="19"/>
                    </a:lnTo>
                    <a:lnTo>
                      <a:pt x="1103" y="20"/>
                    </a:lnTo>
                    <a:lnTo>
                      <a:pt x="1115" y="20"/>
                    </a:lnTo>
                    <a:lnTo>
                      <a:pt x="1123" y="20"/>
                    </a:lnTo>
                    <a:lnTo>
                      <a:pt x="1133" y="20"/>
                    </a:lnTo>
                    <a:lnTo>
                      <a:pt x="1149" y="20"/>
                    </a:lnTo>
                    <a:lnTo>
                      <a:pt x="1180" y="21"/>
                    </a:lnTo>
                    <a:lnTo>
                      <a:pt x="1209" y="23"/>
                    </a:lnTo>
                    <a:lnTo>
                      <a:pt x="1236" y="27"/>
                    </a:lnTo>
                    <a:lnTo>
                      <a:pt x="1268" y="32"/>
                    </a:lnTo>
                    <a:lnTo>
                      <a:pt x="1266" y="36"/>
                    </a:lnTo>
                    <a:lnTo>
                      <a:pt x="1263" y="39"/>
                    </a:lnTo>
                    <a:lnTo>
                      <a:pt x="1258" y="42"/>
                    </a:lnTo>
                    <a:lnTo>
                      <a:pt x="1253" y="45"/>
                    </a:lnTo>
                    <a:lnTo>
                      <a:pt x="1242" y="50"/>
                    </a:lnTo>
                    <a:lnTo>
                      <a:pt x="1229" y="54"/>
                    </a:lnTo>
                    <a:lnTo>
                      <a:pt x="1213" y="57"/>
                    </a:lnTo>
                    <a:lnTo>
                      <a:pt x="1198" y="59"/>
                    </a:lnTo>
                    <a:lnTo>
                      <a:pt x="1180" y="62"/>
                    </a:lnTo>
                    <a:lnTo>
                      <a:pt x="1163" y="64"/>
                    </a:lnTo>
                    <a:lnTo>
                      <a:pt x="1128" y="66"/>
                    </a:lnTo>
                    <a:lnTo>
                      <a:pt x="1094" y="69"/>
                    </a:lnTo>
                    <a:lnTo>
                      <a:pt x="1078" y="71"/>
                    </a:lnTo>
                    <a:lnTo>
                      <a:pt x="1065" y="74"/>
                    </a:lnTo>
                    <a:lnTo>
                      <a:pt x="1053" y="77"/>
                    </a:lnTo>
                    <a:lnTo>
                      <a:pt x="1043" y="81"/>
                    </a:lnTo>
                    <a:lnTo>
                      <a:pt x="1039" y="84"/>
                    </a:lnTo>
                    <a:lnTo>
                      <a:pt x="1034" y="87"/>
                    </a:lnTo>
                    <a:lnTo>
                      <a:pt x="1031" y="91"/>
                    </a:lnTo>
                    <a:lnTo>
                      <a:pt x="1029" y="96"/>
                    </a:lnTo>
                    <a:lnTo>
                      <a:pt x="1026" y="99"/>
                    </a:lnTo>
                    <a:lnTo>
                      <a:pt x="1021" y="102"/>
                    </a:lnTo>
                    <a:lnTo>
                      <a:pt x="1016" y="105"/>
                    </a:lnTo>
                    <a:lnTo>
                      <a:pt x="1009" y="105"/>
                    </a:lnTo>
                    <a:lnTo>
                      <a:pt x="999" y="104"/>
                    </a:lnTo>
                    <a:lnTo>
                      <a:pt x="991" y="102"/>
                    </a:lnTo>
                    <a:lnTo>
                      <a:pt x="983" y="98"/>
                    </a:lnTo>
                    <a:lnTo>
                      <a:pt x="976" y="93"/>
                    </a:lnTo>
                    <a:lnTo>
                      <a:pt x="943" y="93"/>
                    </a:lnTo>
                    <a:lnTo>
                      <a:pt x="942" y="102"/>
                    </a:lnTo>
                    <a:lnTo>
                      <a:pt x="939" y="110"/>
                    </a:lnTo>
                    <a:lnTo>
                      <a:pt x="937" y="113"/>
                    </a:lnTo>
                    <a:lnTo>
                      <a:pt x="935" y="115"/>
                    </a:lnTo>
                    <a:lnTo>
                      <a:pt x="932" y="118"/>
                    </a:lnTo>
                    <a:lnTo>
                      <a:pt x="930" y="118"/>
                    </a:lnTo>
                    <a:lnTo>
                      <a:pt x="902" y="119"/>
                    </a:lnTo>
                    <a:lnTo>
                      <a:pt x="862" y="120"/>
                    </a:lnTo>
                    <a:lnTo>
                      <a:pt x="818" y="124"/>
                    </a:lnTo>
                    <a:lnTo>
                      <a:pt x="771" y="129"/>
                    </a:lnTo>
                    <a:lnTo>
                      <a:pt x="747" y="133"/>
                    </a:lnTo>
                    <a:lnTo>
                      <a:pt x="725" y="137"/>
                    </a:lnTo>
                    <a:lnTo>
                      <a:pt x="703" y="143"/>
                    </a:lnTo>
                    <a:lnTo>
                      <a:pt x="683" y="149"/>
                    </a:lnTo>
                    <a:lnTo>
                      <a:pt x="674" y="153"/>
                    </a:lnTo>
                    <a:lnTo>
                      <a:pt x="666" y="156"/>
                    </a:lnTo>
                    <a:lnTo>
                      <a:pt x="658" y="160"/>
                    </a:lnTo>
                    <a:lnTo>
                      <a:pt x="651" y="165"/>
                    </a:lnTo>
                    <a:lnTo>
                      <a:pt x="645" y="169"/>
                    </a:lnTo>
                    <a:lnTo>
                      <a:pt x="639" y="175"/>
                    </a:lnTo>
                    <a:lnTo>
                      <a:pt x="635" y="181"/>
                    </a:lnTo>
                    <a:lnTo>
                      <a:pt x="630" y="186"/>
                    </a:lnTo>
                    <a:lnTo>
                      <a:pt x="604" y="186"/>
                    </a:lnTo>
                    <a:lnTo>
                      <a:pt x="604" y="177"/>
                    </a:lnTo>
                    <a:lnTo>
                      <a:pt x="604" y="167"/>
                    </a:lnTo>
                    <a:lnTo>
                      <a:pt x="591" y="167"/>
                    </a:lnTo>
                    <a:lnTo>
                      <a:pt x="579" y="167"/>
                    </a:lnTo>
                    <a:lnTo>
                      <a:pt x="562" y="167"/>
                    </a:lnTo>
                    <a:lnTo>
                      <a:pt x="538" y="167"/>
                    </a:lnTo>
                    <a:lnTo>
                      <a:pt x="556" y="175"/>
                    </a:lnTo>
                    <a:lnTo>
                      <a:pt x="570" y="181"/>
                    </a:lnTo>
                    <a:lnTo>
                      <a:pt x="577" y="185"/>
                    </a:lnTo>
                    <a:lnTo>
                      <a:pt x="583" y="190"/>
                    </a:lnTo>
                    <a:lnTo>
                      <a:pt x="591" y="196"/>
                    </a:lnTo>
                    <a:lnTo>
                      <a:pt x="597" y="204"/>
                    </a:lnTo>
                    <a:lnTo>
                      <a:pt x="590" y="207"/>
                    </a:lnTo>
                    <a:lnTo>
                      <a:pt x="581" y="212"/>
                    </a:lnTo>
                    <a:lnTo>
                      <a:pt x="571" y="218"/>
                    </a:lnTo>
                    <a:lnTo>
                      <a:pt x="562" y="225"/>
                    </a:lnTo>
                    <a:lnTo>
                      <a:pt x="552" y="232"/>
                    </a:lnTo>
                    <a:lnTo>
                      <a:pt x="545" y="237"/>
                    </a:lnTo>
                    <a:lnTo>
                      <a:pt x="537" y="240"/>
                    </a:lnTo>
                    <a:lnTo>
                      <a:pt x="532" y="241"/>
                    </a:lnTo>
                    <a:lnTo>
                      <a:pt x="517" y="241"/>
                    </a:lnTo>
                    <a:lnTo>
                      <a:pt x="502" y="238"/>
                    </a:lnTo>
                    <a:lnTo>
                      <a:pt x="483" y="236"/>
                    </a:lnTo>
                    <a:lnTo>
                      <a:pt x="458" y="235"/>
                    </a:lnTo>
                    <a:lnTo>
                      <a:pt x="442" y="236"/>
                    </a:lnTo>
                    <a:lnTo>
                      <a:pt x="427" y="237"/>
                    </a:lnTo>
                    <a:lnTo>
                      <a:pt x="415" y="240"/>
                    </a:lnTo>
                    <a:lnTo>
                      <a:pt x="404" y="242"/>
                    </a:lnTo>
                    <a:lnTo>
                      <a:pt x="384" y="248"/>
                    </a:lnTo>
                    <a:lnTo>
                      <a:pt x="365" y="254"/>
                    </a:lnTo>
                    <a:lnTo>
                      <a:pt x="382" y="257"/>
                    </a:lnTo>
                    <a:lnTo>
                      <a:pt x="394" y="258"/>
                    </a:lnTo>
                    <a:lnTo>
                      <a:pt x="405" y="257"/>
                    </a:lnTo>
                    <a:lnTo>
                      <a:pt x="418" y="254"/>
                    </a:lnTo>
                    <a:lnTo>
                      <a:pt x="418" y="272"/>
                    </a:lnTo>
                    <a:lnTo>
                      <a:pt x="413" y="277"/>
                    </a:lnTo>
                    <a:lnTo>
                      <a:pt x="404" y="285"/>
                    </a:lnTo>
                    <a:lnTo>
                      <a:pt x="392" y="293"/>
                    </a:lnTo>
                    <a:lnTo>
                      <a:pt x="379" y="301"/>
                    </a:lnTo>
                    <a:lnTo>
                      <a:pt x="356" y="315"/>
                    </a:lnTo>
                    <a:lnTo>
                      <a:pt x="345" y="321"/>
                    </a:lnTo>
                    <a:lnTo>
                      <a:pt x="339" y="321"/>
                    </a:lnTo>
                    <a:lnTo>
                      <a:pt x="333" y="320"/>
                    </a:lnTo>
                    <a:lnTo>
                      <a:pt x="327" y="318"/>
                    </a:lnTo>
                    <a:lnTo>
                      <a:pt x="322" y="315"/>
                    </a:lnTo>
                    <a:lnTo>
                      <a:pt x="312" y="310"/>
                    </a:lnTo>
                    <a:lnTo>
                      <a:pt x="301" y="303"/>
                    </a:lnTo>
                    <a:lnTo>
                      <a:pt x="290" y="296"/>
                    </a:lnTo>
                    <a:lnTo>
                      <a:pt x="279" y="290"/>
                    </a:lnTo>
                    <a:lnTo>
                      <a:pt x="272" y="288"/>
                    </a:lnTo>
                    <a:lnTo>
                      <a:pt x="266" y="286"/>
                    </a:lnTo>
                    <a:lnTo>
                      <a:pt x="259" y="285"/>
                    </a:lnTo>
                    <a:lnTo>
                      <a:pt x="253" y="285"/>
                    </a:lnTo>
                    <a:lnTo>
                      <a:pt x="215" y="283"/>
                    </a:lnTo>
                    <a:lnTo>
                      <a:pt x="182" y="281"/>
                    </a:lnTo>
                    <a:lnTo>
                      <a:pt x="152" y="279"/>
                    </a:lnTo>
                    <a:lnTo>
                      <a:pt x="123" y="277"/>
                    </a:lnTo>
                    <a:lnTo>
                      <a:pt x="96" y="276"/>
                    </a:lnTo>
                    <a:lnTo>
                      <a:pt x="66" y="276"/>
                    </a:lnTo>
                    <a:lnTo>
                      <a:pt x="51" y="277"/>
                    </a:lnTo>
                    <a:lnTo>
                      <a:pt x="35" y="279"/>
                    </a:lnTo>
                    <a:lnTo>
                      <a:pt x="18" y="281"/>
                    </a:lnTo>
                    <a:lnTo>
                      <a:pt x="0" y="285"/>
                    </a:lnTo>
                    <a:lnTo>
                      <a:pt x="0" y="281"/>
                    </a:lnTo>
                    <a:lnTo>
                      <a:pt x="1" y="277"/>
                    </a:lnTo>
                    <a:lnTo>
                      <a:pt x="2" y="274"/>
                    </a:lnTo>
                    <a:lnTo>
                      <a:pt x="5" y="271"/>
                    </a:lnTo>
                    <a:lnTo>
                      <a:pt x="10" y="266"/>
                    </a:lnTo>
                    <a:lnTo>
                      <a:pt x="17" y="261"/>
                    </a:lnTo>
                    <a:lnTo>
                      <a:pt x="25" y="257"/>
                    </a:lnTo>
                    <a:lnTo>
                      <a:pt x="35" y="253"/>
                    </a:lnTo>
                    <a:lnTo>
                      <a:pt x="45" y="249"/>
                    </a:lnTo>
                    <a:lnTo>
                      <a:pt x="56" y="246"/>
                    </a:lnTo>
                    <a:lnTo>
                      <a:pt x="79" y="241"/>
                    </a:lnTo>
                    <a:lnTo>
                      <a:pt x="101" y="238"/>
                    </a:lnTo>
                    <a:lnTo>
                      <a:pt x="120" y="236"/>
                    </a:lnTo>
                    <a:lnTo>
                      <a:pt x="133" y="235"/>
                    </a:lnTo>
                    <a:lnTo>
                      <a:pt x="143" y="235"/>
                    </a:lnTo>
                    <a:lnTo>
                      <a:pt x="159" y="235"/>
                    </a:lnTo>
                    <a:lnTo>
                      <a:pt x="162" y="235"/>
                    </a:lnTo>
                    <a:lnTo>
                      <a:pt x="164" y="233"/>
                    </a:lnTo>
                    <a:lnTo>
                      <a:pt x="167" y="230"/>
                    </a:lnTo>
                    <a:lnTo>
                      <a:pt x="170" y="225"/>
                    </a:lnTo>
                    <a:lnTo>
                      <a:pt x="174" y="222"/>
                    </a:lnTo>
                    <a:lnTo>
                      <a:pt x="177" y="219"/>
                    </a:lnTo>
                    <a:lnTo>
                      <a:pt x="181" y="217"/>
                    </a:lnTo>
                    <a:lnTo>
                      <a:pt x="186" y="216"/>
                    </a:lnTo>
                    <a:lnTo>
                      <a:pt x="190" y="217"/>
                    </a:lnTo>
                    <a:lnTo>
                      <a:pt x="196" y="218"/>
                    </a:lnTo>
                    <a:lnTo>
                      <a:pt x="200" y="219"/>
                    </a:lnTo>
                    <a:lnTo>
                      <a:pt x="203" y="221"/>
                    </a:lnTo>
                    <a:lnTo>
                      <a:pt x="211" y="226"/>
                    </a:lnTo>
                    <a:lnTo>
                      <a:pt x="219" y="232"/>
                    </a:lnTo>
                    <a:lnTo>
                      <a:pt x="226" y="238"/>
                    </a:lnTo>
                    <a:lnTo>
                      <a:pt x="234" y="243"/>
                    </a:lnTo>
                    <a:lnTo>
                      <a:pt x="238" y="245"/>
                    </a:lnTo>
                    <a:lnTo>
                      <a:pt x="243" y="246"/>
                    </a:lnTo>
                    <a:lnTo>
                      <a:pt x="247" y="247"/>
                    </a:lnTo>
                    <a:lnTo>
                      <a:pt x="253" y="247"/>
                    </a:lnTo>
                    <a:lnTo>
                      <a:pt x="253" y="204"/>
                    </a:lnTo>
                    <a:lnTo>
                      <a:pt x="232" y="206"/>
                    </a:lnTo>
                    <a:lnTo>
                      <a:pt x="212" y="207"/>
                    </a:lnTo>
                    <a:lnTo>
                      <a:pt x="208" y="207"/>
                    </a:lnTo>
                    <a:lnTo>
                      <a:pt x="204" y="207"/>
                    </a:lnTo>
                    <a:lnTo>
                      <a:pt x="201" y="206"/>
                    </a:lnTo>
                    <a:lnTo>
                      <a:pt x="198" y="204"/>
                    </a:lnTo>
                    <a:lnTo>
                      <a:pt x="196" y="202"/>
                    </a:lnTo>
                    <a:lnTo>
                      <a:pt x="193" y="200"/>
                    </a:lnTo>
                    <a:lnTo>
                      <a:pt x="192" y="196"/>
                    </a:lnTo>
                    <a:lnTo>
                      <a:pt x="192" y="192"/>
                    </a:lnTo>
                    <a:lnTo>
                      <a:pt x="193" y="188"/>
                    </a:lnTo>
                    <a:lnTo>
                      <a:pt x="194" y="184"/>
                    </a:lnTo>
                    <a:lnTo>
                      <a:pt x="197" y="181"/>
                    </a:lnTo>
                    <a:lnTo>
                      <a:pt x="199" y="179"/>
                    </a:lnTo>
                    <a:lnTo>
                      <a:pt x="205" y="176"/>
                    </a:lnTo>
                    <a:lnTo>
                      <a:pt x="214" y="174"/>
                    </a:lnTo>
                    <a:lnTo>
                      <a:pt x="232" y="172"/>
                    </a:lnTo>
                    <a:lnTo>
                      <a:pt x="246" y="174"/>
                    </a:lnTo>
                    <a:lnTo>
                      <a:pt x="265" y="176"/>
                    </a:lnTo>
                    <a:lnTo>
                      <a:pt x="290" y="180"/>
                    </a:lnTo>
                    <a:lnTo>
                      <a:pt x="315" y="184"/>
                    </a:lnTo>
                    <a:lnTo>
                      <a:pt x="338" y="186"/>
                    </a:lnTo>
                    <a:lnTo>
                      <a:pt x="365" y="186"/>
                    </a:lnTo>
                    <a:lnTo>
                      <a:pt x="386" y="184"/>
                    </a:lnTo>
                    <a:lnTo>
                      <a:pt x="394" y="183"/>
                    </a:lnTo>
                    <a:lnTo>
                      <a:pt x="403" y="181"/>
                    </a:lnTo>
                    <a:lnTo>
                      <a:pt x="411" y="178"/>
                    </a:lnTo>
                    <a:lnTo>
                      <a:pt x="418" y="174"/>
                    </a:lnTo>
                    <a:lnTo>
                      <a:pt x="379" y="172"/>
                    </a:lnTo>
                    <a:lnTo>
                      <a:pt x="344" y="172"/>
                    </a:lnTo>
                    <a:lnTo>
                      <a:pt x="336" y="172"/>
                    </a:lnTo>
                    <a:lnTo>
                      <a:pt x="328" y="171"/>
                    </a:lnTo>
                    <a:lnTo>
                      <a:pt x="322" y="169"/>
                    </a:lnTo>
                    <a:lnTo>
                      <a:pt x="315" y="167"/>
                    </a:lnTo>
                    <a:lnTo>
                      <a:pt x="310" y="164"/>
                    </a:lnTo>
                    <a:lnTo>
                      <a:pt x="305" y="160"/>
                    </a:lnTo>
                    <a:lnTo>
                      <a:pt x="302" y="155"/>
                    </a:lnTo>
                    <a:lnTo>
                      <a:pt x="299" y="149"/>
                    </a:lnTo>
                    <a:lnTo>
                      <a:pt x="309" y="145"/>
                    </a:lnTo>
                    <a:lnTo>
                      <a:pt x="320" y="142"/>
                    </a:lnTo>
                    <a:lnTo>
                      <a:pt x="331" y="140"/>
                    </a:lnTo>
                    <a:lnTo>
                      <a:pt x="345" y="138"/>
                    </a:lnTo>
                    <a:lnTo>
                      <a:pt x="378" y="137"/>
                    </a:lnTo>
                    <a:lnTo>
                      <a:pt x="425" y="137"/>
                    </a:lnTo>
                    <a:lnTo>
                      <a:pt x="426" y="141"/>
                    </a:lnTo>
                    <a:lnTo>
                      <a:pt x="429" y="146"/>
                    </a:lnTo>
                    <a:lnTo>
                      <a:pt x="434" y="150"/>
                    </a:lnTo>
                    <a:lnTo>
                      <a:pt x="438" y="155"/>
                    </a:lnTo>
                    <a:lnTo>
                      <a:pt x="484" y="155"/>
                    </a:lnTo>
                    <a:lnTo>
                      <a:pt x="483" y="146"/>
                    </a:lnTo>
                    <a:lnTo>
                      <a:pt x="481" y="137"/>
                    </a:lnTo>
                    <a:lnTo>
                      <a:pt x="479" y="130"/>
                    </a:lnTo>
                    <a:lnTo>
                      <a:pt x="478" y="124"/>
                    </a:lnTo>
                    <a:lnTo>
                      <a:pt x="645" y="124"/>
                    </a:lnTo>
                    <a:lnTo>
                      <a:pt x="648" y="109"/>
                    </a:lnTo>
                    <a:lnTo>
                      <a:pt x="651" y="101"/>
                    </a:lnTo>
                    <a:lnTo>
                      <a:pt x="657" y="95"/>
                    </a:lnTo>
                    <a:lnTo>
                      <a:pt x="664" y="87"/>
                    </a:lnTo>
                    <a:lnTo>
                      <a:pt x="653" y="91"/>
                    </a:lnTo>
                    <a:lnTo>
                      <a:pt x="638" y="99"/>
                    </a:lnTo>
                    <a:lnTo>
                      <a:pt x="622" y="108"/>
                    </a:lnTo>
                    <a:lnTo>
                      <a:pt x="611" y="111"/>
                    </a:lnTo>
                    <a:lnTo>
                      <a:pt x="589" y="110"/>
                    </a:lnTo>
                    <a:lnTo>
                      <a:pt x="556" y="108"/>
                    </a:lnTo>
                    <a:lnTo>
                      <a:pt x="522" y="106"/>
                    </a:lnTo>
                    <a:lnTo>
                      <a:pt x="491" y="105"/>
                    </a:lnTo>
                    <a:lnTo>
                      <a:pt x="476" y="107"/>
                    </a:lnTo>
                    <a:lnTo>
                      <a:pt x="449" y="111"/>
                    </a:lnTo>
                    <a:lnTo>
                      <a:pt x="414" y="115"/>
                    </a:lnTo>
                    <a:lnTo>
                      <a:pt x="376" y="119"/>
                    </a:lnTo>
                    <a:lnTo>
                      <a:pt x="355" y="120"/>
                    </a:lnTo>
                    <a:lnTo>
                      <a:pt x="333" y="119"/>
                    </a:lnTo>
                    <a:lnTo>
                      <a:pt x="312" y="116"/>
                    </a:lnTo>
                    <a:lnTo>
                      <a:pt x="291" y="113"/>
                    </a:lnTo>
                    <a:lnTo>
                      <a:pt x="281" y="111"/>
                    </a:lnTo>
                    <a:lnTo>
                      <a:pt x="271" y="108"/>
                    </a:lnTo>
                    <a:lnTo>
                      <a:pt x="261" y="105"/>
                    </a:lnTo>
                    <a:lnTo>
                      <a:pt x="253" y="101"/>
                    </a:lnTo>
                    <a:lnTo>
                      <a:pt x="244" y="97"/>
                    </a:lnTo>
                    <a:lnTo>
                      <a:pt x="235" y="92"/>
                    </a:lnTo>
                    <a:lnTo>
                      <a:pt x="226" y="87"/>
                    </a:lnTo>
                    <a:lnTo>
                      <a:pt x="219" y="81"/>
                    </a:lnTo>
                    <a:lnTo>
                      <a:pt x="219" y="80"/>
                    </a:lnTo>
                    <a:lnTo>
                      <a:pt x="221" y="79"/>
                    </a:lnTo>
                    <a:lnTo>
                      <a:pt x="223" y="78"/>
                    </a:lnTo>
                    <a:lnTo>
                      <a:pt x="227" y="76"/>
                    </a:lnTo>
                    <a:lnTo>
                      <a:pt x="238" y="74"/>
                    </a:lnTo>
                    <a:lnTo>
                      <a:pt x="253" y="71"/>
                    </a:lnTo>
                    <a:lnTo>
                      <a:pt x="290" y="66"/>
                    </a:lnTo>
                    <a:lnTo>
                      <a:pt x="334" y="60"/>
                    </a:lnTo>
                    <a:lnTo>
                      <a:pt x="378" y="55"/>
                    </a:lnTo>
                    <a:lnTo>
                      <a:pt x="417" y="50"/>
                    </a:lnTo>
                    <a:lnTo>
                      <a:pt x="446" y="47"/>
                    </a:lnTo>
                    <a:lnTo>
                      <a:pt x="458" y="44"/>
                    </a:lnTo>
                    <a:lnTo>
                      <a:pt x="545" y="44"/>
                    </a:lnTo>
                    <a:lnTo>
                      <a:pt x="591" y="32"/>
                    </a:lnTo>
                    <a:lnTo>
                      <a:pt x="605" y="33"/>
                    </a:lnTo>
                    <a:lnTo>
                      <a:pt x="618" y="32"/>
                    </a:lnTo>
                    <a:lnTo>
                      <a:pt x="631" y="31"/>
                    </a:lnTo>
                    <a:lnTo>
                      <a:pt x="642" y="28"/>
                    </a:lnTo>
                    <a:lnTo>
                      <a:pt x="653" y="25"/>
                    </a:lnTo>
                    <a:lnTo>
                      <a:pt x="664" y="22"/>
                    </a:lnTo>
                    <a:lnTo>
                      <a:pt x="674" y="20"/>
                    </a:lnTo>
                    <a:lnTo>
                      <a:pt x="684" y="20"/>
                    </a:lnTo>
                    <a:lnTo>
                      <a:pt x="707" y="21"/>
                    </a:lnTo>
                    <a:lnTo>
                      <a:pt x="723" y="23"/>
                    </a:lnTo>
                    <a:lnTo>
                      <a:pt x="737" y="25"/>
                    </a:lnTo>
                    <a:lnTo>
                      <a:pt x="757" y="26"/>
                    </a:lnTo>
                    <a:lnTo>
                      <a:pt x="764" y="26"/>
                    </a:lnTo>
                  </a:path>
                </a:pathLst>
              </a:custGeom>
              <a:grpFill/>
              <a:ln w="952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sp>
            <p:nvSpPr>
              <p:cNvPr id="427" name="Freeform 418">
                <a:extLst>
                  <a:ext uri="{FF2B5EF4-FFF2-40B4-BE49-F238E27FC236}">
                    <a16:creationId xmlns:a16="http://schemas.microsoft.com/office/drawing/2014/main" id="{FC0E2E49-C70F-4994-8950-A9F988C19708}"/>
                  </a:ext>
                </a:extLst>
              </p:cNvPr>
              <p:cNvSpPr>
                <a:spLocks/>
              </p:cNvSpPr>
              <p:nvPr/>
            </p:nvSpPr>
            <p:spPr bwMode="auto">
              <a:xfrm>
                <a:off x="553" y="1660"/>
                <a:ext cx="51" cy="38"/>
              </a:xfrm>
              <a:custGeom>
                <a:avLst/>
                <a:gdLst>
                  <a:gd name="T0" fmla="*/ 0 w 160"/>
                  <a:gd name="T1" fmla="*/ 0 h 117"/>
                  <a:gd name="T2" fmla="*/ 1 w 160"/>
                  <a:gd name="T3" fmla="*/ 10 h 117"/>
                  <a:gd name="T4" fmla="*/ 4 w 160"/>
                  <a:gd name="T5" fmla="*/ 19 h 117"/>
                  <a:gd name="T6" fmla="*/ 9 w 160"/>
                  <a:gd name="T7" fmla="*/ 29 h 117"/>
                  <a:gd name="T8" fmla="*/ 15 w 160"/>
                  <a:gd name="T9" fmla="*/ 39 h 117"/>
                  <a:gd name="T10" fmla="*/ 22 w 160"/>
                  <a:gd name="T11" fmla="*/ 48 h 117"/>
                  <a:gd name="T12" fmla="*/ 31 w 160"/>
                  <a:gd name="T13" fmla="*/ 59 h 117"/>
                  <a:gd name="T14" fmla="*/ 41 w 160"/>
                  <a:gd name="T15" fmla="*/ 68 h 117"/>
                  <a:gd name="T16" fmla="*/ 51 w 160"/>
                  <a:gd name="T17" fmla="*/ 77 h 117"/>
                  <a:gd name="T18" fmla="*/ 62 w 160"/>
                  <a:gd name="T19" fmla="*/ 85 h 117"/>
                  <a:gd name="T20" fmla="*/ 73 w 160"/>
                  <a:gd name="T21" fmla="*/ 93 h 117"/>
                  <a:gd name="T22" fmla="*/ 84 w 160"/>
                  <a:gd name="T23" fmla="*/ 99 h 117"/>
                  <a:gd name="T24" fmla="*/ 95 w 160"/>
                  <a:gd name="T25" fmla="*/ 105 h 117"/>
                  <a:gd name="T26" fmla="*/ 106 w 160"/>
                  <a:gd name="T27" fmla="*/ 111 h 117"/>
                  <a:gd name="T28" fmla="*/ 116 w 160"/>
                  <a:gd name="T29" fmla="*/ 114 h 117"/>
                  <a:gd name="T30" fmla="*/ 124 w 160"/>
                  <a:gd name="T31" fmla="*/ 117 h 117"/>
                  <a:gd name="T32" fmla="*/ 133 w 160"/>
                  <a:gd name="T33" fmla="*/ 117 h 117"/>
                  <a:gd name="T34" fmla="*/ 139 w 160"/>
                  <a:gd name="T35" fmla="*/ 116 h 117"/>
                  <a:gd name="T36" fmla="*/ 146 w 160"/>
                  <a:gd name="T37" fmla="*/ 113 h 117"/>
                  <a:gd name="T38" fmla="*/ 153 w 160"/>
                  <a:gd name="T39" fmla="*/ 110 h 117"/>
                  <a:gd name="T40" fmla="*/ 160 w 160"/>
                  <a:gd name="T41" fmla="*/ 104 h 117"/>
                  <a:gd name="T42" fmla="*/ 150 w 160"/>
                  <a:gd name="T43" fmla="*/ 91 h 117"/>
                  <a:gd name="T44" fmla="*/ 141 w 160"/>
                  <a:gd name="T45" fmla="*/ 79 h 117"/>
                  <a:gd name="T46" fmla="*/ 138 w 160"/>
                  <a:gd name="T47" fmla="*/ 73 h 117"/>
                  <a:gd name="T48" fmla="*/ 135 w 160"/>
                  <a:gd name="T49" fmla="*/ 66 h 117"/>
                  <a:gd name="T50" fmla="*/ 133 w 160"/>
                  <a:gd name="T51" fmla="*/ 58 h 117"/>
                  <a:gd name="T52" fmla="*/ 133 w 160"/>
                  <a:gd name="T53" fmla="*/ 49 h 117"/>
                  <a:gd name="T54" fmla="*/ 127 w 160"/>
                  <a:gd name="T55" fmla="*/ 48 h 117"/>
                  <a:gd name="T56" fmla="*/ 118 w 160"/>
                  <a:gd name="T57" fmla="*/ 45 h 117"/>
                  <a:gd name="T58" fmla="*/ 108 w 160"/>
                  <a:gd name="T59" fmla="*/ 40 h 117"/>
                  <a:gd name="T60" fmla="*/ 97 w 160"/>
                  <a:gd name="T61" fmla="*/ 34 h 117"/>
                  <a:gd name="T62" fmla="*/ 87 w 160"/>
                  <a:gd name="T63" fmla="*/ 28 h 117"/>
                  <a:gd name="T64" fmla="*/ 77 w 160"/>
                  <a:gd name="T65" fmla="*/ 21 h 117"/>
                  <a:gd name="T66" fmla="*/ 74 w 160"/>
                  <a:gd name="T67" fmla="*/ 17 h 117"/>
                  <a:gd name="T68" fmla="*/ 71 w 160"/>
                  <a:gd name="T69" fmla="*/ 13 h 117"/>
                  <a:gd name="T70" fmla="*/ 68 w 160"/>
                  <a:gd name="T71" fmla="*/ 10 h 117"/>
                  <a:gd name="T72" fmla="*/ 66 w 160"/>
                  <a:gd name="T73" fmla="*/ 6 h 117"/>
                  <a:gd name="T74" fmla="*/ 60 w 160"/>
                  <a:gd name="T75" fmla="*/ 6 h 117"/>
                  <a:gd name="T76" fmla="*/ 52 w 160"/>
                  <a:gd name="T77" fmla="*/ 6 h 117"/>
                  <a:gd name="T78" fmla="*/ 43 w 160"/>
                  <a:gd name="T79" fmla="*/ 4 h 117"/>
                  <a:gd name="T80" fmla="*/ 33 w 160"/>
                  <a:gd name="T81" fmla="*/ 0 h 117"/>
                  <a:gd name="T82" fmla="*/ 0 w 160"/>
                  <a:gd name="T83" fmla="*/ 0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60" h="117">
                    <a:moveTo>
                      <a:pt x="0" y="0"/>
                    </a:moveTo>
                    <a:lnTo>
                      <a:pt x="1" y="10"/>
                    </a:lnTo>
                    <a:lnTo>
                      <a:pt x="4" y="19"/>
                    </a:lnTo>
                    <a:lnTo>
                      <a:pt x="9" y="29"/>
                    </a:lnTo>
                    <a:lnTo>
                      <a:pt x="15" y="39"/>
                    </a:lnTo>
                    <a:lnTo>
                      <a:pt x="22" y="48"/>
                    </a:lnTo>
                    <a:lnTo>
                      <a:pt x="31" y="59"/>
                    </a:lnTo>
                    <a:lnTo>
                      <a:pt x="41" y="68"/>
                    </a:lnTo>
                    <a:lnTo>
                      <a:pt x="51" y="77"/>
                    </a:lnTo>
                    <a:lnTo>
                      <a:pt x="62" y="85"/>
                    </a:lnTo>
                    <a:lnTo>
                      <a:pt x="73" y="93"/>
                    </a:lnTo>
                    <a:lnTo>
                      <a:pt x="84" y="99"/>
                    </a:lnTo>
                    <a:lnTo>
                      <a:pt x="95" y="105"/>
                    </a:lnTo>
                    <a:lnTo>
                      <a:pt x="106" y="111"/>
                    </a:lnTo>
                    <a:lnTo>
                      <a:pt x="116" y="114"/>
                    </a:lnTo>
                    <a:lnTo>
                      <a:pt x="124" y="117"/>
                    </a:lnTo>
                    <a:lnTo>
                      <a:pt x="133" y="117"/>
                    </a:lnTo>
                    <a:lnTo>
                      <a:pt x="139" y="116"/>
                    </a:lnTo>
                    <a:lnTo>
                      <a:pt x="146" y="113"/>
                    </a:lnTo>
                    <a:lnTo>
                      <a:pt x="153" y="110"/>
                    </a:lnTo>
                    <a:lnTo>
                      <a:pt x="160" y="104"/>
                    </a:lnTo>
                    <a:lnTo>
                      <a:pt x="150" y="91"/>
                    </a:lnTo>
                    <a:lnTo>
                      <a:pt x="141" y="79"/>
                    </a:lnTo>
                    <a:lnTo>
                      <a:pt x="138" y="73"/>
                    </a:lnTo>
                    <a:lnTo>
                      <a:pt x="135" y="66"/>
                    </a:lnTo>
                    <a:lnTo>
                      <a:pt x="133" y="58"/>
                    </a:lnTo>
                    <a:lnTo>
                      <a:pt x="133" y="49"/>
                    </a:lnTo>
                    <a:lnTo>
                      <a:pt x="127" y="48"/>
                    </a:lnTo>
                    <a:lnTo>
                      <a:pt x="118" y="45"/>
                    </a:lnTo>
                    <a:lnTo>
                      <a:pt x="108" y="40"/>
                    </a:lnTo>
                    <a:lnTo>
                      <a:pt x="97" y="34"/>
                    </a:lnTo>
                    <a:lnTo>
                      <a:pt x="87" y="28"/>
                    </a:lnTo>
                    <a:lnTo>
                      <a:pt x="77" y="21"/>
                    </a:lnTo>
                    <a:lnTo>
                      <a:pt x="74" y="17"/>
                    </a:lnTo>
                    <a:lnTo>
                      <a:pt x="71" y="13"/>
                    </a:lnTo>
                    <a:lnTo>
                      <a:pt x="68" y="10"/>
                    </a:lnTo>
                    <a:lnTo>
                      <a:pt x="66" y="6"/>
                    </a:lnTo>
                    <a:lnTo>
                      <a:pt x="60" y="6"/>
                    </a:lnTo>
                    <a:lnTo>
                      <a:pt x="52" y="6"/>
                    </a:lnTo>
                    <a:lnTo>
                      <a:pt x="43" y="4"/>
                    </a:lnTo>
                    <a:lnTo>
                      <a:pt x="33" y="0"/>
                    </a:lnTo>
                    <a:lnTo>
                      <a:pt x="0" y="0"/>
                    </a:lnTo>
                  </a:path>
                </a:pathLst>
              </a:custGeom>
              <a:grpFill/>
              <a:ln w="952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sp>
            <p:nvSpPr>
              <p:cNvPr id="428" name="Freeform 419">
                <a:extLst>
                  <a:ext uri="{FF2B5EF4-FFF2-40B4-BE49-F238E27FC236}">
                    <a16:creationId xmlns:a16="http://schemas.microsoft.com/office/drawing/2014/main" id="{1B6AA6B9-0980-4E14-AF4B-3B87861E3D50}"/>
                  </a:ext>
                </a:extLst>
              </p:cNvPr>
              <p:cNvSpPr>
                <a:spLocks/>
              </p:cNvSpPr>
              <p:nvPr/>
            </p:nvSpPr>
            <p:spPr bwMode="auto">
              <a:xfrm>
                <a:off x="527" y="1592"/>
                <a:ext cx="26" cy="46"/>
              </a:xfrm>
              <a:custGeom>
                <a:avLst/>
                <a:gdLst>
                  <a:gd name="T0" fmla="*/ 40 w 80"/>
                  <a:gd name="T1" fmla="*/ 123 h 141"/>
                  <a:gd name="T2" fmla="*/ 80 w 80"/>
                  <a:gd name="T3" fmla="*/ 36 h 141"/>
                  <a:gd name="T4" fmla="*/ 80 w 80"/>
                  <a:gd name="T5" fmla="*/ 18 h 141"/>
                  <a:gd name="T6" fmla="*/ 68 w 80"/>
                  <a:gd name="T7" fmla="*/ 17 h 141"/>
                  <a:gd name="T8" fmla="*/ 59 w 80"/>
                  <a:gd name="T9" fmla="*/ 16 h 141"/>
                  <a:gd name="T10" fmla="*/ 53 w 80"/>
                  <a:gd name="T11" fmla="*/ 14 h 141"/>
                  <a:gd name="T12" fmla="*/ 47 w 80"/>
                  <a:gd name="T13" fmla="*/ 11 h 141"/>
                  <a:gd name="T14" fmla="*/ 44 w 80"/>
                  <a:gd name="T15" fmla="*/ 8 h 141"/>
                  <a:gd name="T16" fmla="*/ 42 w 80"/>
                  <a:gd name="T17" fmla="*/ 5 h 141"/>
                  <a:gd name="T18" fmla="*/ 41 w 80"/>
                  <a:gd name="T19" fmla="*/ 2 h 141"/>
                  <a:gd name="T20" fmla="*/ 40 w 80"/>
                  <a:gd name="T21" fmla="*/ 0 h 141"/>
                  <a:gd name="T22" fmla="*/ 0 w 80"/>
                  <a:gd name="T23" fmla="*/ 0 h 141"/>
                  <a:gd name="T24" fmla="*/ 0 w 80"/>
                  <a:gd name="T25" fmla="*/ 23 h 141"/>
                  <a:gd name="T26" fmla="*/ 0 w 80"/>
                  <a:gd name="T27" fmla="*/ 40 h 141"/>
                  <a:gd name="T28" fmla="*/ 0 w 80"/>
                  <a:gd name="T29" fmla="*/ 52 h 141"/>
                  <a:gd name="T30" fmla="*/ 0 w 80"/>
                  <a:gd name="T31" fmla="*/ 61 h 141"/>
                  <a:gd name="T32" fmla="*/ 1 w 80"/>
                  <a:gd name="T33" fmla="*/ 69 h 141"/>
                  <a:gd name="T34" fmla="*/ 3 w 80"/>
                  <a:gd name="T35" fmla="*/ 78 h 141"/>
                  <a:gd name="T36" fmla="*/ 7 w 80"/>
                  <a:gd name="T37" fmla="*/ 88 h 141"/>
                  <a:gd name="T38" fmla="*/ 11 w 80"/>
                  <a:gd name="T39" fmla="*/ 99 h 141"/>
                  <a:gd name="T40" fmla="*/ 20 w 80"/>
                  <a:gd name="T41" fmla="*/ 121 h 141"/>
                  <a:gd name="T42" fmla="*/ 27 w 80"/>
                  <a:gd name="T43" fmla="*/ 141 h 141"/>
                  <a:gd name="T44" fmla="*/ 31 w 80"/>
                  <a:gd name="T45" fmla="*/ 135 h 141"/>
                  <a:gd name="T46" fmla="*/ 33 w 80"/>
                  <a:gd name="T47" fmla="*/ 129 h 141"/>
                  <a:gd name="T48" fmla="*/ 34 w 80"/>
                  <a:gd name="T49" fmla="*/ 127 h 141"/>
                  <a:gd name="T50" fmla="*/ 36 w 80"/>
                  <a:gd name="T51" fmla="*/ 125 h 141"/>
                  <a:gd name="T52" fmla="*/ 38 w 80"/>
                  <a:gd name="T53" fmla="*/ 123 h 141"/>
                  <a:gd name="T54" fmla="*/ 40 w 80"/>
                  <a:gd name="T55" fmla="*/ 123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0" h="141">
                    <a:moveTo>
                      <a:pt x="40" y="123"/>
                    </a:moveTo>
                    <a:lnTo>
                      <a:pt x="80" y="36"/>
                    </a:lnTo>
                    <a:lnTo>
                      <a:pt x="80" y="18"/>
                    </a:lnTo>
                    <a:lnTo>
                      <a:pt x="68" y="17"/>
                    </a:lnTo>
                    <a:lnTo>
                      <a:pt x="59" y="16"/>
                    </a:lnTo>
                    <a:lnTo>
                      <a:pt x="53" y="14"/>
                    </a:lnTo>
                    <a:lnTo>
                      <a:pt x="47" y="11"/>
                    </a:lnTo>
                    <a:lnTo>
                      <a:pt x="44" y="8"/>
                    </a:lnTo>
                    <a:lnTo>
                      <a:pt x="42" y="5"/>
                    </a:lnTo>
                    <a:lnTo>
                      <a:pt x="41" y="2"/>
                    </a:lnTo>
                    <a:lnTo>
                      <a:pt x="40" y="0"/>
                    </a:lnTo>
                    <a:lnTo>
                      <a:pt x="0" y="0"/>
                    </a:lnTo>
                    <a:lnTo>
                      <a:pt x="0" y="23"/>
                    </a:lnTo>
                    <a:lnTo>
                      <a:pt x="0" y="40"/>
                    </a:lnTo>
                    <a:lnTo>
                      <a:pt x="0" y="52"/>
                    </a:lnTo>
                    <a:lnTo>
                      <a:pt x="0" y="61"/>
                    </a:lnTo>
                    <a:lnTo>
                      <a:pt x="1" y="69"/>
                    </a:lnTo>
                    <a:lnTo>
                      <a:pt x="3" y="78"/>
                    </a:lnTo>
                    <a:lnTo>
                      <a:pt x="7" y="88"/>
                    </a:lnTo>
                    <a:lnTo>
                      <a:pt x="11" y="99"/>
                    </a:lnTo>
                    <a:lnTo>
                      <a:pt x="20" y="121"/>
                    </a:lnTo>
                    <a:lnTo>
                      <a:pt x="27" y="141"/>
                    </a:lnTo>
                    <a:lnTo>
                      <a:pt x="31" y="135"/>
                    </a:lnTo>
                    <a:lnTo>
                      <a:pt x="33" y="129"/>
                    </a:lnTo>
                    <a:lnTo>
                      <a:pt x="34" y="127"/>
                    </a:lnTo>
                    <a:lnTo>
                      <a:pt x="36" y="125"/>
                    </a:lnTo>
                    <a:lnTo>
                      <a:pt x="38" y="123"/>
                    </a:lnTo>
                    <a:lnTo>
                      <a:pt x="40" y="123"/>
                    </a:lnTo>
                  </a:path>
                </a:pathLst>
              </a:custGeom>
              <a:grpFill/>
              <a:ln w="952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sp>
            <p:nvSpPr>
              <p:cNvPr id="429" name="Freeform 420">
                <a:extLst>
                  <a:ext uri="{FF2B5EF4-FFF2-40B4-BE49-F238E27FC236}">
                    <a16:creationId xmlns:a16="http://schemas.microsoft.com/office/drawing/2014/main" id="{8D110E85-635C-4D37-AC6C-7886C6CC6645}"/>
                  </a:ext>
                </a:extLst>
              </p:cNvPr>
              <p:cNvSpPr>
                <a:spLocks/>
              </p:cNvSpPr>
              <p:nvPr/>
            </p:nvSpPr>
            <p:spPr bwMode="auto">
              <a:xfrm>
                <a:off x="1379" y="1383"/>
                <a:ext cx="83" cy="41"/>
              </a:xfrm>
              <a:custGeom>
                <a:avLst/>
                <a:gdLst>
                  <a:gd name="T0" fmla="*/ 0 w 259"/>
                  <a:gd name="T1" fmla="*/ 93 h 124"/>
                  <a:gd name="T2" fmla="*/ 0 w 259"/>
                  <a:gd name="T3" fmla="*/ 96 h 124"/>
                  <a:gd name="T4" fmla="*/ 2 w 259"/>
                  <a:gd name="T5" fmla="*/ 100 h 124"/>
                  <a:gd name="T6" fmla="*/ 4 w 259"/>
                  <a:gd name="T7" fmla="*/ 103 h 124"/>
                  <a:gd name="T8" fmla="*/ 6 w 259"/>
                  <a:gd name="T9" fmla="*/ 106 h 124"/>
                  <a:gd name="T10" fmla="*/ 14 w 259"/>
                  <a:gd name="T11" fmla="*/ 111 h 124"/>
                  <a:gd name="T12" fmla="*/ 23 w 259"/>
                  <a:gd name="T13" fmla="*/ 115 h 124"/>
                  <a:gd name="T14" fmla="*/ 31 w 259"/>
                  <a:gd name="T15" fmla="*/ 120 h 124"/>
                  <a:gd name="T16" fmla="*/ 41 w 259"/>
                  <a:gd name="T17" fmla="*/ 122 h 124"/>
                  <a:gd name="T18" fmla="*/ 51 w 259"/>
                  <a:gd name="T19" fmla="*/ 124 h 124"/>
                  <a:gd name="T20" fmla="*/ 60 w 259"/>
                  <a:gd name="T21" fmla="*/ 124 h 124"/>
                  <a:gd name="T22" fmla="*/ 68 w 259"/>
                  <a:gd name="T23" fmla="*/ 124 h 124"/>
                  <a:gd name="T24" fmla="*/ 75 w 259"/>
                  <a:gd name="T25" fmla="*/ 123 h 124"/>
                  <a:gd name="T26" fmla="*/ 81 w 259"/>
                  <a:gd name="T27" fmla="*/ 122 h 124"/>
                  <a:gd name="T28" fmla="*/ 87 w 259"/>
                  <a:gd name="T29" fmla="*/ 120 h 124"/>
                  <a:gd name="T30" fmla="*/ 97 w 259"/>
                  <a:gd name="T31" fmla="*/ 114 h 124"/>
                  <a:gd name="T32" fmla="*/ 106 w 259"/>
                  <a:gd name="T33" fmla="*/ 108 h 124"/>
                  <a:gd name="T34" fmla="*/ 115 w 259"/>
                  <a:gd name="T35" fmla="*/ 103 h 124"/>
                  <a:gd name="T36" fmla="*/ 125 w 259"/>
                  <a:gd name="T37" fmla="*/ 98 h 124"/>
                  <a:gd name="T38" fmla="*/ 130 w 259"/>
                  <a:gd name="T39" fmla="*/ 96 h 124"/>
                  <a:gd name="T40" fmla="*/ 137 w 259"/>
                  <a:gd name="T41" fmla="*/ 94 h 124"/>
                  <a:gd name="T42" fmla="*/ 145 w 259"/>
                  <a:gd name="T43" fmla="*/ 93 h 124"/>
                  <a:gd name="T44" fmla="*/ 152 w 259"/>
                  <a:gd name="T45" fmla="*/ 93 h 124"/>
                  <a:gd name="T46" fmla="*/ 162 w 259"/>
                  <a:gd name="T47" fmla="*/ 94 h 124"/>
                  <a:gd name="T48" fmla="*/ 171 w 259"/>
                  <a:gd name="T49" fmla="*/ 96 h 124"/>
                  <a:gd name="T50" fmla="*/ 180 w 259"/>
                  <a:gd name="T51" fmla="*/ 99 h 124"/>
                  <a:gd name="T52" fmla="*/ 188 w 259"/>
                  <a:gd name="T53" fmla="*/ 103 h 124"/>
                  <a:gd name="T54" fmla="*/ 204 w 259"/>
                  <a:gd name="T55" fmla="*/ 111 h 124"/>
                  <a:gd name="T56" fmla="*/ 219 w 259"/>
                  <a:gd name="T57" fmla="*/ 117 h 124"/>
                  <a:gd name="T58" fmla="*/ 259 w 259"/>
                  <a:gd name="T59" fmla="*/ 117 h 124"/>
                  <a:gd name="T60" fmla="*/ 259 w 259"/>
                  <a:gd name="T61" fmla="*/ 99 h 124"/>
                  <a:gd name="T62" fmla="*/ 252 w 259"/>
                  <a:gd name="T63" fmla="*/ 98 h 124"/>
                  <a:gd name="T64" fmla="*/ 244 w 259"/>
                  <a:gd name="T65" fmla="*/ 96 h 124"/>
                  <a:gd name="T66" fmla="*/ 236 w 259"/>
                  <a:gd name="T67" fmla="*/ 94 h 124"/>
                  <a:gd name="T68" fmla="*/ 226 w 259"/>
                  <a:gd name="T69" fmla="*/ 93 h 124"/>
                  <a:gd name="T70" fmla="*/ 230 w 259"/>
                  <a:gd name="T71" fmla="*/ 85 h 124"/>
                  <a:gd name="T72" fmla="*/ 236 w 259"/>
                  <a:gd name="T73" fmla="*/ 79 h 124"/>
                  <a:gd name="T74" fmla="*/ 240 w 259"/>
                  <a:gd name="T75" fmla="*/ 74 h 124"/>
                  <a:gd name="T76" fmla="*/ 246 w 259"/>
                  <a:gd name="T77" fmla="*/ 69 h 124"/>
                  <a:gd name="T78" fmla="*/ 238 w 259"/>
                  <a:gd name="T79" fmla="*/ 61 h 124"/>
                  <a:gd name="T80" fmla="*/ 230 w 259"/>
                  <a:gd name="T81" fmla="*/ 56 h 124"/>
                  <a:gd name="T82" fmla="*/ 222 w 259"/>
                  <a:gd name="T83" fmla="*/ 50 h 124"/>
                  <a:gd name="T84" fmla="*/ 214 w 259"/>
                  <a:gd name="T85" fmla="*/ 46 h 124"/>
                  <a:gd name="T86" fmla="*/ 197 w 259"/>
                  <a:gd name="T87" fmla="*/ 37 h 124"/>
                  <a:gd name="T88" fmla="*/ 182 w 259"/>
                  <a:gd name="T89" fmla="*/ 30 h 124"/>
                  <a:gd name="T90" fmla="*/ 166 w 259"/>
                  <a:gd name="T91" fmla="*/ 23 h 124"/>
                  <a:gd name="T92" fmla="*/ 153 w 259"/>
                  <a:gd name="T93" fmla="*/ 17 h 124"/>
                  <a:gd name="T94" fmla="*/ 147 w 259"/>
                  <a:gd name="T95" fmla="*/ 13 h 124"/>
                  <a:gd name="T96" fmla="*/ 141 w 259"/>
                  <a:gd name="T97" fmla="*/ 10 h 124"/>
                  <a:gd name="T98" fmla="*/ 137 w 259"/>
                  <a:gd name="T99" fmla="*/ 5 h 124"/>
                  <a:gd name="T100" fmla="*/ 132 w 259"/>
                  <a:gd name="T101" fmla="*/ 0 h 124"/>
                  <a:gd name="T102" fmla="*/ 124 w 259"/>
                  <a:gd name="T103" fmla="*/ 3 h 124"/>
                  <a:gd name="T104" fmla="*/ 114 w 259"/>
                  <a:gd name="T105" fmla="*/ 7 h 124"/>
                  <a:gd name="T106" fmla="*/ 105 w 259"/>
                  <a:gd name="T107" fmla="*/ 12 h 124"/>
                  <a:gd name="T108" fmla="*/ 95 w 259"/>
                  <a:gd name="T109" fmla="*/ 17 h 124"/>
                  <a:gd name="T110" fmla="*/ 75 w 259"/>
                  <a:gd name="T111" fmla="*/ 29 h 124"/>
                  <a:gd name="T112" fmla="*/ 57 w 259"/>
                  <a:gd name="T113" fmla="*/ 42 h 124"/>
                  <a:gd name="T114" fmla="*/ 38 w 259"/>
                  <a:gd name="T115" fmla="*/ 56 h 124"/>
                  <a:gd name="T116" fmla="*/ 23 w 259"/>
                  <a:gd name="T117" fmla="*/ 70 h 124"/>
                  <a:gd name="T118" fmla="*/ 9 w 259"/>
                  <a:gd name="T119" fmla="*/ 83 h 124"/>
                  <a:gd name="T120" fmla="*/ 0 w 259"/>
                  <a:gd name="T121" fmla="*/ 93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59" h="124">
                    <a:moveTo>
                      <a:pt x="0" y="93"/>
                    </a:moveTo>
                    <a:lnTo>
                      <a:pt x="0" y="96"/>
                    </a:lnTo>
                    <a:lnTo>
                      <a:pt x="2" y="100"/>
                    </a:lnTo>
                    <a:lnTo>
                      <a:pt x="4" y="103"/>
                    </a:lnTo>
                    <a:lnTo>
                      <a:pt x="6" y="106"/>
                    </a:lnTo>
                    <a:lnTo>
                      <a:pt x="14" y="111"/>
                    </a:lnTo>
                    <a:lnTo>
                      <a:pt x="23" y="115"/>
                    </a:lnTo>
                    <a:lnTo>
                      <a:pt x="31" y="120"/>
                    </a:lnTo>
                    <a:lnTo>
                      <a:pt x="41" y="122"/>
                    </a:lnTo>
                    <a:lnTo>
                      <a:pt x="51" y="124"/>
                    </a:lnTo>
                    <a:lnTo>
                      <a:pt x="60" y="124"/>
                    </a:lnTo>
                    <a:lnTo>
                      <a:pt x="68" y="124"/>
                    </a:lnTo>
                    <a:lnTo>
                      <a:pt x="75" y="123"/>
                    </a:lnTo>
                    <a:lnTo>
                      <a:pt x="81" y="122"/>
                    </a:lnTo>
                    <a:lnTo>
                      <a:pt x="87" y="120"/>
                    </a:lnTo>
                    <a:lnTo>
                      <a:pt x="97" y="114"/>
                    </a:lnTo>
                    <a:lnTo>
                      <a:pt x="106" y="108"/>
                    </a:lnTo>
                    <a:lnTo>
                      <a:pt x="115" y="103"/>
                    </a:lnTo>
                    <a:lnTo>
                      <a:pt x="125" y="98"/>
                    </a:lnTo>
                    <a:lnTo>
                      <a:pt x="130" y="96"/>
                    </a:lnTo>
                    <a:lnTo>
                      <a:pt x="137" y="94"/>
                    </a:lnTo>
                    <a:lnTo>
                      <a:pt x="145" y="93"/>
                    </a:lnTo>
                    <a:lnTo>
                      <a:pt x="152" y="93"/>
                    </a:lnTo>
                    <a:lnTo>
                      <a:pt x="162" y="94"/>
                    </a:lnTo>
                    <a:lnTo>
                      <a:pt x="171" y="96"/>
                    </a:lnTo>
                    <a:lnTo>
                      <a:pt x="180" y="99"/>
                    </a:lnTo>
                    <a:lnTo>
                      <a:pt x="188" y="103"/>
                    </a:lnTo>
                    <a:lnTo>
                      <a:pt x="204" y="111"/>
                    </a:lnTo>
                    <a:lnTo>
                      <a:pt x="219" y="117"/>
                    </a:lnTo>
                    <a:lnTo>
                      <a:pt x="259" y="117"/>
                    </a:lnTo>
                    <a:lnTo>
                      <a:pt x="259" y="99"/>
                    </a:lnTo>
                    <a:lnTo>
                      <a:pt x="252" y="98"/>
                    </a:lnTo>
                    <a:lnTo>
                      <a:pt x="244" y="96"/>
                    </a:lnTo>
                    <a:lnTo>
                      <a:pt x="236" y="94"/>
                    </a:lnTo>
                    <a:lnTo>
                      <a:pt x="226" y="93"/>
                    </a:lnTo>
                    <a:lnTo>
                      <a:pt x="230" y="85"/>
                    </a:lnTo>
                    <a:lnTo>
                      <a:pt x="236" y="79"/>
                    </a:lnTo>
                    <a:lnTo>
                      <a:pt x="240" y="74"/>
                    </a:lnTo>
                    <a:lnTo>
                      <a:pt x="246" y="69"/>
                    </a:lnTo>
                    <a:lnTo>
                      <a:pt x="238" y="61"/>
                    </a:lnTo>
                    <a:lnTo>
                      <a:pt x="230" y="56"/>
                    </a:lnTo>
                    <a:lnTo>
                      <a:pt x="222" y="50"/>
                    </a:lnTo>
                    <a:lnTo>
                      <a:pt x="214" y="46"/>
                    </a:lnTo>
                    <a:lnTo>
                      <a:pt x="197" y="37"/>
                    </a:lnTo>
                    <a:lnTo>
                      <a:pt x="182" y="30"/>
                    </a:lnTo>
                    <a:lnTo>
                      <a:pt x="166" y="23"/>
                    </a:lnTo>
                    <a:lnTo>
                      <a:pt x="153" y="17"/>
                    </a:lnTo>
                    <a:lnTo>
                      <a:pt x="147" y="13"/>
                    </a:lnTo>
                    <a:lnTo>
                      <a:pt x="141" y="10"/>
                    </a:lnTo>
                    <a:lnTo>
                      <a:pt x="137" y="5"/>
                    </a:lnTo>
                    <a:lnTo>
                      <a:pt x="132" y="0"/>
                    </a:lnTo>
                    <a:lnTo>
                      <a:pt x="124" y="3"/>
                    </a:lnTo>
                    <a:lnTo>
                      <a:pt x="114" y="7"/>
                    </a:lnTo>
                    <a:lnTo>
                      <a:pt x="105" y="12"/>
                    </a:lnTo>
                    <a:lnTo>
                      <a:pt x="95" y="17"/>
                    </a:lnTo>
                    <a:lnTo>
                      <a:pt x="75" y="29"/>
                    </a:lnTo>
                    <a:lnTo>
                      <a:pt x="57" y="42"/>
                    </a:lnTo>
                    <a:lnTo>
                      <a:pt x="38" y="56"/>
                    </a:lnTo>
                    <a:lnTo>
                      <a:pt x="23" y="70"/>
                    </a:lnTo>
                    <a:lnTo>
                      <a:pt x="9" y="83"/>
                    </a:lnTo>
                    <a:lnTo>
                      <a:pt x="0" y="93"/>
                    </a:lnTo>
                  </a:path>
                </a:pathLst>
              </a:custGeom>
              <a:grpFill/>
              <a:ln w="952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sp>
            <p:nvSpPr>
              <p:cNvPr id="430" name="Freeform 421">
                <a:extLst>
                  <a:ext uri="{FF2B5EF4-FFF2-40B4-BE49-F238E27FC236}">
                    <a16:creationId xmlns:a16="http://schemas.microsoft.com/office/drawing/2014/main" id="{33FA3263-5BAF-45DA-A335-99550BFCE72D}"/>
                  </a:ext>
                </a:extLst>
              </p:cNvPr>
              <p:cNvSpPr>
                <a:spLocks/>
              </p:cNvSpPr>
              <p:nvPr/>
            </p:nvSpPr>
            <p:spPr bwMode="auto">
              <a:xfrm>
                <a:off x="1509" y="1389"/>
                <a:ext cx="38" cy="19"/>
              </a:xfrm>
              <a:custGeom>
                <a:avLst/>
                <a:gdLst>
                  <a:gd name="T0" fmla="*/ 0 w 119"/>
                  <a:gd name="T1" fmla="*/ 32 h 57"/>
                  <a:gd name="T2" fmla="*/ 7 w 119"/>
                  <a:gd name="T3" fmla="*/ 35 h 57"/>
                  <a:gd name="T4" fmla="*/ 14 w 119"/>
                  <a:gd name="T5" fmla="*/ 38 h 57"/>
                  <a:gd name="T6" fmla="*/ 20 w 119"/>
                  <a:gd name="T7" fmla="*/ 42 h 57"/>
                  <a:gd name="T8" fmla="*/ 26 w 119"/>
                  <a:gd name="T9" fmla="*/ 47 h 57"/>
                  <a:gd name="T10" fmla="*/ 32 w 119"/>
                  <a:gd name="T11" fmla="*/ 51 h 57"/>
                  <a:gd name="T12" fmla="*/ 36 w 119"/>
                  <a:gd name="T13" fmla="*/ 54 h 57"/>
                  <a:gd name="T14" fmla="*/ 41 w 119"/>
                  <a:gd name="T15" fmla="*/ 56 h 57"/>
                  <a:gd name="T16" fmla="*/ 47 w 119"/>
                  <a:gd name="T17" fmla="*/ 57 h 57"/>
                  <a:gd name="T18" fmla="*/ 55 w 119"/>
                  <a:gd name="T19" fmla="*/ 57 h 57"/>
                  <a:gd name="T20" fmla="*/ 62 w 119"/>
                  <a:gd name="T21" fmla="*/ 56 h 57"/>
                  <a:gd name="T22" fmla="*/ 70 w 119"/>
                  <a:gd name="T23" fmla="*/ 55 h 57"/>
                  <a:gd name="T24" fmla="*/ 77 w 119"/>
                  <a:gd name="T25" fmla="*/ 53 h 57"/>
                  <a:gd name="T26" fmla="*/ 83 w 119"/>
                  <a:gd name="T27" fmla="*/ 50 h 57"/>
                  <a:gd name="T28" fmla="*/ 89 w 119"/>
                  <a:gd name="T29" fmla="*/ 48 h 57"/>
                  <a:gd name="T30" fmla="*/ 93 w 119"/>
                  <a:gd name="T31" fmla="*/ 44 h 57"/>
                  <a:gd name="T32" fmla="*/ 97 w 119"/>
                  <a:gd name="T33" fmla="*/ 40 h 57"/>
                  <a:gd name="T34" fmla="*/ 106 w 119"/>
                  <a:gd name="T35" fmla="*/ 32 h 57"/>
                  <a:gd name="T36" fmla="*/ 112 w 119"/>
                  <a:gd name="T37" fmla="*/ 23 h 57"/>
                  <a:gd name="T38" fmla="*/ 116 w 119"/>
                  <a:gd name="T39" fmla="*/ 13 h 57"/>
                  <a:gd name="T40" fmla="*/ 119 w 119"/>
                  <a:gd name="T41" fmla="*/ 1 h 57"/>
                  <a:gd name="T42" fmla="*/ 101 w 119"/>
                  <a:gd name="T43" fmla="*/ 0 h 57"/>
                  <a:gd name="T44" fmla="*/ 82 w 119"/>
                  <a:gd name="T45" fmla="*/ 0 h 57"/>
                  <a:gd name="T46" fmla="*/ 63 w 119"/>
                  <a:gd name="T47" fmla="*/ 2 h 57"/>
                  <a:gd name="T48" fmla="*/ 45 w 119"/>
                  <a:gd name="T49" fmla="*/ 5 h 57"/>
                  <a:gd name="T50" fmla="*/ 36 w 119"/>
                  <a:gd name="T51" fmla="*/ 7 h 57"/>
                  <a:gd name="T52" fmla="*/ 28 w 119"/>
                  <a:gd name="T53" fmla="*/ 10 h 57"/>
                  <a:gd name="T54" fmla="*/ 22 w 119"/>
                  <a:gd name="T55" fmla="*/ 13 h 57"/>
                  <a:gd name="T56" fmla="*/ 15 w 119"/>
                  <a:gd name="T57" fmla="*/ 16 h 57"/>
                  <a:gd name="T58" fmla="*/ 10 w 119"/>
                  <a:gd name="T59" fmla="*/ 19 h 57"/>
                  <a:gd name="T60" fmla="*/ 5 w 119"/>
                  <a:gd name="T61" fmla="*/ 23 h 57"/>
                  <a:gd name="T62" fmla="*/ 2 w 119"/>
                  <a:gd name="T63" fmla="*/ 27 h 57"/>
                  <a:gd name="T64" fmla="*/ 0 w 119"/>
                  <a:gd name="T65" fmla="*/ 32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19" h="57">
                    <a:moveTo>
                      <a:pt x="0" y="32"/>
                    </a:moveTo>
                    <a:lnTo>
                      <a:pt x="7" y="35"/>
                    </a:lnTo>
                    <a:lnTo>
                      <a:pt x="14" y="38"/>
                    </a:lnTo>
                    <a:lnTo>
                      <a:pt x="20" y="42"/>
                    </a:lnTo>
                    <a:lnTo>
                      <a:pt x="26" y="47"/>
                    </a:lnTo>
                    <a:lnTo>
                      <a:pt x="32" y="51"/>
                    </a:lnTo>
                    <a:lnTo>
                      <a:pt x="36" y="54"/>
                    </a:lnTo>
                    <a:lnTo>
                      <a:pt x="41" y="56"/>
                    </a:lnTo>
                    <a:lnTo>
                      <a:pt x="47" y="57"/>
                    </a:lnTo>
                    <a:lnTo>
                      <a:pt x="55" y="57"/>
                    </a:lnTo>
                    <a:lnTo>
                      <a:pt x="62" y="56"/>
                    </a:lnTo>
                    <a:lnTo>
                      <a:pt x="70" y="55"/>
                    </a:lnTo>
                    <a:lnTo>
                      <a:pt x="77" y="53"/>
                    </a:lnTo>
                    <a:lnTo>
                      <a:pt x="83" y="50"/>
                    </a:lnTo>
                    <a:lnTo>
                      <a:pt x="89" y="48"/>
                    </a:lnTo>
                    <a:lnTo>
                      <a:pt x="93" y="44"/>
                    </a:lnTo>
                    <a:lnTo>
                      <a:pt x="97" y="40"/>
                    </a:lnTo>
                    <a:lnTo>
                      <a:pt x="106" y="32"/>
                    </a:lnTo>
                    <a:lnTo>
                      <a:pt x="112" y="23"/>
                    </a:lnTo>
                    <a:lnTo>
                      <a:pt x="116" y="13"/>
                    </a:lnTo>
                    <a:lnTo>
                      <a:pt x="119" y="1"/>
                    </a:lnTo>
                    <a:lnTo>
                      <a:pt x="101" y="0"/>
                    </a:lnTo>
                    <a:lnTo>
                      <a:pt x="82" y="0"/>
                    </a:lnTo>
                    <a:lnTo>
                      <a:pt x="63" y="2"/>
                    </a:lnTo>
                    <a:lnTo>
                      <a:pt x="45" y="5"/>
                    </a:lnTo>
                    <a:lnTo>
                      <a:pt x="36" y="7"/>
                    </a:lnTo>
                    <a:lnTo>
                      <a:pt x="28" y="10"/>
                    </a:lnTo>
                    <a:lnTo>
                      <a:pt x="22" y="13"/>
                    </a:lnTo>
                    <a:lnTo>
                      <a:pt x="15" y="16"/>
                    </a:lnTo>
                    <a:lnTo>
                      <a:pt x="10" y="19"/>
                    </a:lnTo>
                    <a:lnTo>
                      <a:pt x="5" y="23"/>
                    </a:lnTo>
                    <a:lnTo>
                      <a:pt x="2" y="27"/>
                    </a:lnTo>
                    <a:lnTo>
                      <a:pt x="0" y="32"/>
                    </a:lnTo>
                  </a:path>
                </a:pathLst>
              </a:custGeom>
              <a:grpFill/>
              <a:ln w="952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sp>
            <p:nvSpPr>
              <p:cNvPr id="431" name="Freeform 422">
                <a:extLst>
                  <a:ext uri="{FF2B5EF4-FFF2-40B4-BE49-F238E27FC236}">
                    <a16:creationId xmlns:a16="http://schemas.microsoft.com/office/drawing/2014/main" id="{73586C3C-992C-4312-BCF6-936100D0E938}"/>
                  </a:ext>
                </a:extLst>
              </p:cNvPr>
              <p:cNvSpPr>
                <a:spLocks/>
              </p:cNvSpPr>
              <p:nvPr/>
            </p:nvSpPr>
            <p:spPr bwMode="auto">
              <a:xfrm>
                <a:off x="1554" y="1335"/>
                <a:ext cx="34" cy="17"/>
              </a:xfrm>
              <a:custGeom>
                <a:avLst/>
                <a:gdLst>
                  <a:gd name="T0" fmla="*/ 0 w 107"/>
                  <a:gd name="T1" fmla="*/ 50 h 52"/>
                  <a:gd name="T2" fmla="*/ 6 w 107"/>
                  <a:gd name="T3" fmla="*/ 51 h 52"/>
                  <a:gd name="T4" fmla="*/ 9 w 107"/>
                  <a:gd name="T5" fmla="*/ 52 h 52"/>
                  <a:gd name="T6" fmla="*/ 13 w 107"/>
                  <a:gd name="T7" fmla="*/ 52 h 52"/>
                  <a:gd name="T8" fmla="*/ 17 w 107"/>
                  <a:gd name="T9" fmla="*/ 52 h 52"/>
                  <a:gd name="T10" fmla="*/ 24 w 107"/>
                  <a:gd name="T11" fmla="*/ 50 h 52"/>
                  <a:gd name="T12" fmla="*/ 34 w 107"/>
                  <a:gd name="T13" fmla="*/ 50 h 52"/>
                  <a:gd name="T14" fmla="*/ 43 w 107"/>
                  <a:gd name="T15" fmla="*/ 49 h 52"/>
                  <a:gd name="T16" fmla="*/ 53 w 107"/>
                  <a:gd name="T17" fmla="*/ 48 h 52"/>
                  <a:gd name="T18" fmla="*/ 62 w 107"/>
                  <a:gd name="T19" fmla="*/ 47 h 52"/>
                  <a:gd name="T20" fmla="*/ 70 w 107"/>
                  <a:gd name="T21" fmla="*/ 43 h 52"/>
                  <a:gd name="T22" fmla="*/ 79 w 107"/>
                  <a:gd name="T23" fmla="*/ 40 h 52"/>
                  <a:gd name="T24" fmla="*/ 88 w 107"/>
                  <a:gd name="T25" fmla="*/ 36 h 52"/>
                  <a:gd name="T26" fmla="*/ 97 w 107"/>
                  <a:gd name="T27" fmla="*/ 31 h 52"/>
                  <a:gd name="T28" fmla="*/ 107 w 107"/>
                  <a:gd name="T29" fmla="*/ 24 h 52"/>
                  <a:gd name="T30" fmla="*/ 107 w 107"/>
                  <a:gd name="T31" fmla="*/ 0 h 52"/>
                  <a:gd name="T32" fmla="*/ 98 w 107"/>
                  <a:gd name="T33" fmla="*/ 1 h 52"/>
                  <a:gd name="T34" fmla="*/ 86 w 107"/>
                  <a:gd name="T35" fmla="*/ 3 h 52"/>
                  <a:gd name="T36" fmla="*/ 72 w 107"/>
                  <a:gd name="T37" fmla="*/ 7 h 52"/>
                  <a:gd name="T38" fmla="*/ 56 w 107"/>
                  <a:gd name="T39" fmla="*/ 13 h 52"/>
                  <a:gd name="T40" fmla="*/ 41 w 107"/>
                  <a:gd name="T41" fmla="*/ 20 h 52"/>
                  <a:gd name="T42" fmla="*/ 25 w 107"/>
                  <a:gd name="T43" fmla="*/ 28 h 52"/>
                  <a:gd name="T44" fmla="*/ 19 w 107"/>
                  <a:gd name="T45" fmla="*/ 33 h 52"/>
                  <a:gd name="T46" fmla="*/ 12 w 107"/>
                  <a:gd name="T47" fmla="*/ 38 h 52"/>
                  <a:gd name="T48" fmla="*/ 6 w 107"/>
                  <a:gd name="T49" fmla="*/ 43 h 52"/>
                  <a:gd name="T50" fmla="*/ 0 w 107"/>
                  <a:gd name="T51" fmla="*/ 5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07" h="52">
                    <a:moveTo>
                      <a:pt x="0" y="50"/>
                    </a:moveTo>
                    <a:lnTo>
                      <a:pt x="6" y="51"/>
                    </a:lnTo>
                    <a:lnTo>
                      <a:pt x="9" y="52"/>
                    </a:lnTo>
                    <a:lnTo>
                      <a:pt x="13" y="52"/>
                    </a:lnTo>
                    <a:lnTo>
                      <a:pt x="17" y="52"/>
                    </a:lnTo>
                    <a:lnTo>
                      <a:pt x="24" y="50"/>
                    </a:lnTo>
                    <a:lnTo>
                      <a:pt x="34" y="50"/>
                    </a:lnTo>
                    <a:lnTo>
                      <a:pt x="43" y="49"/>
                    </a:lnTo>
                    <a:lnTo>
                      <a:pt x="53" y="48"/>
                    </a:lnTo>
                    <a:lnTo>
                      <a:pt x="62" y="47"/>
                    </a:lnTo>
                    <a:lnTo>
                      <a:pt x="70" y="43"/>
                    </a:lnTo>
                    <a:lnTo>
                      <a:pt x="79" y="40"/>
                    </a:lnTo>
                    <a:lnTo>
                      <a:pt x="88" y="36"/>
                    </a:lnTo>
                    <a:lnTo>
                      <a:pt x="97" y="31"/>
                    </a:lnTo>
                    <a:lnTo>
                      <a:pt x="107" y="24"/>
                    </a:lnTo>
                    <a:lnTo>
                      <a:pt x="107" y="0"/>
                    </a:lnTo>
                    <a:lnTo>
                      <a:pt x="98" y="1"/>
                    </a:lnTo>
                    <a:lnTo>
                      <a:pt x="86" y="3"/>
                    </a:lnTo>
                    <a:lnTo>
                      <a:pt x="72" y="7"/>
                    </a:lnTo>
                    <a:lnTo>
                      <a:pt x="56" y="13"/>
                    </a:lnTo>
                    <a:lnTo>
                      <a:pt x="41" y="20"/>
                    </a:lnTo>
                    <a:lnTo>
                      <a:pt x="25" y="28"/>
                    </a:lnTo>
                    <a:lnTo>
                      <a:pt x="19" y="33"/>
                    </a:lnTo>
                    <a:lnTo>
                      <a:pt x="12" y="38"/>
                    </a:lnTo>
                    <a:lnTo>
                      <a:pt x="6" y="43"/>
                    </a:lnTo>
                    <a:lnTo>
                      <a:pt x="0" y="50"/>
                    </a:lnTo>
                  </a:path>
                </a:pathLst>
              </a:custGeom>
              <a:grpFill/>
              <a:ln w="952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sp>
            <p:nvSpPr>
              <p:cNvPr id="432" name="Freeform 423">
                <a:extLst>
                  <a:ext uri="{FF2B5EF4-FFF2-40B4-BE49-F238E27FC236}">
                    <a16:creationId xmlns:a16="http://schemas.microsoft.com/office/drawing/2014/main" id="{4334BC71-C57F-4E5F-8445-368918B0B58A}"/>
                  </a:ext>
                </a:extLst>
              </p:cNvPr>
              <p:cNvSpPr>
                <a:spLocks/>
              </p:cNvSpPr>
              <p:nvPr/>
            </p:nvSpPr>
            <p:spPr bwMode="auto">
              <a:xfrm>
                <a:off x="1381" y="1244"/>
                <a:ext cx="79" cy="32"/>
              </a:xfrm>
              <a:custGeom>
                <a:avLst/>
                <a:gdLst>
                  <a:gd name="T0" fmla="*/ 27 w 246"/>
                  <a:gd name="T1" fmla="*/ 99 h 99"/>
                  <a:gd name="T2" fmla="*/ 22 w 246"/>
                  <a:gd name="T3" fmla="*/ 97 h 99"/>
                  <a:gd name="T4" fmla="*/ 17 w 246"/>
                  <a:gd name="T5" fmla="*/ 96 h 99"/>
                  <a:gd name="T6" fmla="*/ 12 w 246"/>
                  <a:gd name="T7" fmla="*/ 93 h 99"/>
                  <a:gd name="T8" fmla="*/ 9 w 246"/>
                  <a:gd name="T9" fmla="*/ 90 h 99"/>
                  <a:gd name="T10" fmla="*/ 6 w 246"/>
                  <a:gd name="T11" fmla="*/ 86 h 99"/>
                  <a:gd name="T12" fmla="*/ 2 w 246"/>
                  <a:gd name="T13" fmla="*/ 82 h 99"/>
                  <a:gd name="T14" fmla="*/ 1 w 246"/>
                  <a:gd name="T15" fmla="*/ 78 h 99"/>
                  <a:gd name="T16" fmla="*/ 0 w 246"/>
                  <a:gd name="T17" fmla="*/ 73 h 99"/>
                  <a:gd name="T18" fmla="*/ 0 w 246"/>
                  <a:gd name="T19" fmla="*/ 69 h 99"/>
                  <a:gd name="T20" fmla="*/ 1 w 246"/>
                  <a:gd name="T21" fmla="*/ 65 h 99"/>
                  <a:gd name="T22" fmla="*/ 3 w 246"/>
                  <a:gd name="T23" fmla="*/ 60 h 99"/>
                  <a:gd name="T24" fmla="*/ 5 w 246"/>
                  <a:gd name="T25" fmla="*/ 56 h 99"/>
                  <a:gd name="T26" fmla="*/ 10 w 246"/>
                  <a:gd name="T27" fmla="*/ 49 h 99"/>
                  <a:gd name="T28" fmla="*/ 18 w 246"/>
                  <a:gd name="T29" fmla="*/ 41 h 99"/>
                  <a:gd name="T30" fmla="*/ 25 w 246"/>
                  <a:gd name="T31" fmla="*/ 34 h 99"/>
                  <a:gd name="T32" fmla="*/ 35 w 246"/>
                  <a:gd name="T33" fmla="*/ 28 h 99"/>
                  <a:gd name="T34" fmla="*/ 46 w 246"/>
                  <a:gd name="T35" fmla="*/ 23 h 99"/>
                  <a:gd name="T36" fmla="*/ 57 w 246"/>
                  <a:gd name="T37" fmla="*/ 18 h 99"/>
                  <a:gd name="T38" fmla="*/ 69 w 246"/>
                  <a:gd name="T39" fmla="*/ 14 h 99"/>
                  <a:gd name="T40" fmla="*/ 81 w 246"/>
                  <a:gd name="T41" fmla="*/ 10 h 99"/>
                  <a:gd name="T42" fmla="*/ 92 w 246"/>
                  <a:gd name="T43" fmla="*/ 7 h 99"/>
                  <a:gd name="T44" fmla="*/ 104 w 246"/>
                  <a:gd name="T45" fmla="*/ 4 h 99"/>
                  <a:gd name="T46" fmla="*/ 124 w 246"/>
                  <a:gd name="T47" fmla="*/ 1 h 99"/>
                  <a:gd name="T48" fmla="*/ 140 w 246"/>
                  <a:gd name="T49" fmla="*/ 0 h 99"/>
                  <a:gd name="T50" fmla="*/ 168 w 246"/>
                  <a:gd name="T51" fmla="*/ 0 h 99"/>
                  <a:gd name="T52" fmla="*/ 193 w 246"/>
                  <a:gd name="T53" fmla="*/ 1 h 99"/>
                  <a:gd name="T54" fmla="*/ 219 w 246"/>
                  <a:gd name="T55" fmla="*/ 2 h 99"/>
                  <a:gd name="T56" fmla="*/ 246 w 246"/>
                  <a:gd name="T57" fmla="*/ 6 h 99"/>
                  <a:gd name="T58" fmla="*/ 244 w 246"/>
                  <a:gd name="T59" fmla="*/ 11 h 99"/>
                  <a:gd name="T60" fmla="*/ 241 w 246"/>
                  <a:gd name="T61" fmla="*/ 15 h 99"/>
                  <a:gd name="T62" fmla="*/ 236 w 246"/>
                  <a:gd name="T63" fmla="*/ 20 h 99"/>
                  <a:gd name="T64" fmla="*/ 231 w 246"/>
                  <a:gd name="T65" fmla="*/ 26 h 99"/>
                  <a:gd name="T66" fmla="*/ 215 w 246"/>
                  <a:gd name="T67" fmla="*/ 36 h 99"/>
                  <a:gd name="T68" fmla="*/ 199 w 246"/>
                  <a:gd name="T69" fmla="*/ 46 h 99"/>
                  <a:gd name="T70" fmla="*/ 180 w 246"/>
                  <a:gd name="T71" fmla="*/ 55 h 99"/>
                  <a:gd name="T72" fmla="*/ 162 w 246"/>
                  <a:gd name="T73" fmla="*/ 61 h 99"/>
                  <a:gd name="T74" fmla="*/ 152 w 246"/>
                  <a:gd name="T75" fmla="*/ 64 h 99"/>
                  <a:gd name="T76" fmla="*/ 143 w 246"/>
                  <a:gd name="T77" fmla="*/ 66 h 99"/>
                  <a:gd name="T78" fmla="*/ 134 w 246"/>
                  <a:gd name="T79" fmla="*/ 67 h 99"/>
                  <a:gd name="T80" fmla="*/ 126 w 246"/>
                  <a:gd name="T81" fmla="*/ 67 h 99"/>
                  <a:gd name="T82" fmla="*/ 120 w 246"/>
                  <a:gd name="T83" fmla="*/ 67 h 99"/>
                  <a:gd name="T84" fmla="*/ 110 w 246"/>
                  <a:gd name="T85" fmla="*/ 67 h 99"/>
                  <a:gd name="T86" fmla="*/ 100 w 246"/>
                  <a:gd name="T87" fmla="*/ 67 h 99"/>
                  <a:gd name="T88" fmla="*/ 93 w 246"/>
                  <a:gd name="T89" fmla="*/ 67 h 99"/>
                  <a:gd name="T90" fmla="*/ 88 w 246"/>
                  <a:gd name="T91" fmla="*/ 69 h 99"/>
                  <a:gd name="T92" fmla="*/ 80 w 246"/>
                  <a:gd name="T93" fmla="*/ 72 h 99"/>
                  <a:gd name="T94" fmla="*/ 72 w 246"/>
                  <a:gd name="T95" fmla="*/ 77 h 99"/>
                  <a:gd name="T96" fmla="*/ 63 w 246"/>
                  <a:gd name="T97" fmla="*/ 83 h 99"/>
                  <a:gd name="T98" fmla="*/ 53 w 246"/>
                  <a:gd name="T99" fmla="*/ 88 h 99"/>
                  <a:gd name="T100" fmla="*/ 44 w 246"/>
                  <a:gd name="T101" fmla="*/ 93 h 99"/>
                  <a:gd name="T102" fmla="*/ 35 w 246"/>
                  <a:gd name="T103" fmla="*/ 96 h 99"/>
                  <a:gd name="T104" fmla="*/ 27 w 246"/>
                  <a:gd name="T105" fmla="*/ 99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46" h="99">
                    <a:moveTo>
                      <a:pt x="27" y="99"/>
                    </a:moveTo>
                    <a:lnTo>
                      <a:pt x="22" y="97"/>
                    </a:lnTo>
                    <a:lnTo>
                      <a:pt x="17" y="96"/>
                    </a:lnTo>
                    <a:lnTo>
                      <a:pt x="12" y="93"/>
                    </a:lnTo>
                    <a:lnTo>
                      <a:pt x="9" y="90"/>
                    </a:lnTo>
                    <a:lnTo>
                      <a:pt x="6" y="86"/>
                    </a:lnTo>
                    <a:lnTo>
                      <a:pt x="2" y="82"/>
                    </a:lnTo>
                    <a:lnTo>
                      <a:pt x="1" y="78"/>
                    </a:lnTo>
                    <a:lnTo>
                      <a:pt x="0" y="73"/>
                    </a:lnTo>
                    <a:lnTo>
                      <a:pt x="0" y="69"/>
                    </a:lnTo>
                    <a:lnTo>
                      <a:pt x="1" y="65"/>
                    </a:lnTo>
                    <a:lnTo>
                      <a:pt x="3" y="60"/>
                    </a:lnTo>
                    <a:lnTo>
                      <a:pt x="5" y="56"/>
                    </a:lnTo>
                    <a:lnTo>
                      <a:pt x="10" y="49"/>
                    </a:lnTo>
                    <a:lnTo>
                      <a:pt x="18" y="41"/>
                    </a:lnTo>
                    <a:lnTo>
                      <a:pt x="25" y="34"/>
                    </a:lnTo>
                    <a:lnTo>
                      <a:pt x="35" y="28"/>
                    </a:lnTo>
                    <a:lnTo>
                      <a:pt x="46" y="23"/>
                    </a:lnTo>
                    <a:lnTo>
                      <a:pt x="57" y="18"/>
                    </a:lnTo>
                    <a:lnTo>
                      <a:pt x="69" y="14"/>
                    </a:lnTo>
                    <a:lnTo>
                      <a:pt x="81" y="10"/>
                    </a:lnTo>
                    <a:lnTo>
                      <a:pt x="92" y="7"/>
                    </a:lnTo>
                    <a:lnTo>
                      <a:pt x="104" y="4"/>
                    </a:lnTo>
                    <a:lnTo>
                      <a:pt x="124" y="1"/>
                    </a:lnTo>
                    <a:lnTo>
                      <a:pt x="140" y="0"/>
                    </a:lnTo>
                    <a:lnTo>
                      <a:pt x="168" y="0"/>
                    </a:lnTo>
                    <a:lnTo>
                      <a:pt x="193" y="1"/>
                    </a:lnTo>
                    <a:lnTo>
                      <a:pt x="219" y="2"/>
                    </a:lnTo>
                    <a:lnTo>
                      <a:pt x="246" y="6"/>
                    </a:lnTo>
                    <a:lnTo>
                      <a:pt x="244" y="11"/>
                    </a:lnTo>
                    <a:lnTo>
                      <a:pt x="241" y="15"/>
                    </a:lnTo>
                    <a:lnTo>
                      <a:pt x="236" y="20"/>
                    </a:lnTo>
                    <a:lnTo>
                      <a:pt x="231" y="26"/>
                    </a:lnTo>
                    <a:lnTo>
                      <a:pt x="215" y="36"/>
                    </a:lnTo>
                    <a:lnTo>
                      <a:pt x="199" y="46"/>
                    </a:lnTo>
                    <a:lnTo>
                      <a:pt x="180" y="55"/>
                    </a:lnTo>
                    <a:lnTo>
                      <a:pt x="162" y="61"/>
                    </a:lnTo>
                    <a:lnTo>
                      <a:pt x="152" y="64"/>
                    </a:lnTo>
                    <a:lnTo>
                      <a:pt x="143" y="66"/>
                    </a:lnTo>
                    <a:lnTo>
                      <a:pt x="134" y="67"/>
                    </a:lnTo>
                    <a:lnTo>
                      <a:pt x="126" y="67"/>
                    </a:lnTo>
                    <a:lnTo>
                      <a:pt x="120" y="67"/>
                    </a:lnTo>
                    <a:lnTo>
                      <a:pt x="110" y="67"/>
                    </a:lnTo>
                    <a:lnTo>
                      <a:pt x="100" y="67"/>
                    </a:lnTo>
                    <a:lnTo>
                      <a:pt x="93" y="67"/>
                    </a:lnTo>
                    <a:lnTo>
                      <a:pt x="88" y="69"/>
                    </a:lnTo>
                    <a:lnTo>
                      <a:pt x="80" y="72"/>
                    </a:lnTo>
                    <a:lnTo>
                      <a:pt x="72" y="77"/>
                    </a:lnTo>
                    <a:lnTo>
                      <a:pt x="63" y="83"/>
                    </a:lnTo>
                    <a:lnTo>
                      <a:pt x="53" y="88"/>
                    </a:lnTo>
                    <a:lnTo>
                      <a:pt x="44" y="93"/>
                    </a:lnTo>
                    <a:lnTo>
                      <a:pt x="35" y="96"/>
                    </a:lnTo>
                    <a:lnTo>
                      <a:pt x="27" y="99"/>
                    </a:lnTo>
                  </a:path>
                </a:pathLst>
              </a:custGeom>
              <a:grpFill/>
              <a:ln w="952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sp>
            <p:nvSpPr>
              <p:cNvPr id="433" name="Freeform 424">
                <a:extLst>
                  <a:ext uri="{FF2B5EF4-FFF2-40B4-BE49-F238E27FC236}">
                    <a16:creationId xmlns:a16="http://schemas.microsoft.com/office/drawing/2014/main" id="{E591E228-947A-4CEE-BDDD-68819BAD0BD5}"/>
                  </a:ext>
                </a:extLst>
              </p:cNvPr>
              <p:cNvSpPr>
                <a:spLocks/>
              </p:cNvSpPr>
              <p:nvPr/>
            </p:nvSpPr>
            <p:spPr bwMode="auto">
              <a:xfrm>
                <a:off x="1294" y="1248"/>
                <a:ext cx="76" cy="40"/>
              </a:xfrm>
              <a:custGeom>
                <a:avLst/>
                <a:gdLst>
                  <a:gd name="T0" fmla="*/ 33 w 233"/>
                  <a:gd name="T1" fmla="*/ 88 h 123"/>
                  <a:gd name="T2" fmla="*/ 10 w 233"/>
                  <a:gd name="T3" fmla="*/ 78 h 123"/>
                  <a:gd name="T4" fmla="*/ 0 w 233"/>
                  <a:gd name="T5" fmla="*/ 55 h 123"/>
                  <a:gd name="T6" fmla="*/ 20 w 233"/>
                  <a:gd name="T7" fmla="*/ 37 h 123"/>
                  <a:gd name="T8" fmla="*/ 40 w 233"/>
                  <a:gd name="T9" fmla="*/ 37 h 123"/>
                  <a:gd name="T10" fmla="*/ 61 w 233"/>
                  <a:gd name="T11" fmla="*/ 37 h 123"/>
                  <a:gd name="T12" fmla="*/ 72 w 233"/>
                  <a:gd name="T13" fmla="*/ 36 h 123"/>
                  <a:gd name="T14" fmla="*/ 83 w 233"/>
                  <a:gd name="T15" fmla="*/ 33 h 123"/>
                  <a:gd name="T16" fmla="*/ 104 w 233"/>
                  <a:gd name="T17" fmla="*/ 23 h 123"/>
                  <a:gd name="T18" fmla="*/ 123 w 233"/>
                  <a:gd name="T19" fmla="*/ 11 h 123"/>
                  <a:gd name="T20" fmla="*/ 146 w 233"/>
                  <a:gd name="T21" fmla="*/ 0 h 123"/>
                  <a:gd name="T22" fmla="*/ 161 w 233"/>
                  <a:gd name="T23" fmla="*/ 8 h 123"/>
                  <a:gd name="T24" fmla="*/ 181 w 233"/>
                  <a:gd name="T25" fmla="*/ 12 h 123"/>
                  <a:gd name="T26" fmla="*/ 190 w 233"/>
                  <a:gd name="T27" fmla="*/ 10 h 123"/>
                  <a:gd name="T28" fmla="*/ 201 w 233"/>
                  <a:gd name="T29" fmla="*/ 6 h 123"/>
                  <a:gd name="T30" fmla="*/ 213 w 233"/>
                  <a:gd name="T31" fmla="*/ 0 h 123"/>
                  <a:gd name="T32" fmla="*/ 232 w 233"/>
                  <a:gd name="T33" fmla="*/ 6 h 123"/>
                  <a:gd name="T34" fmla="*/ 228 w 233"/>
                  <a:gd name="T35" fmla="*/ 18 h 123"/>
                  <a:gd name="T36" fmla="*/ 219 w 233"/>
                  <a:gd name="T37" fmla="*/ 25 h 123"/>
                  <a:gd name="T38" fmla="*/ 207 w 233"/>
                  <a:gd name="T39" fmla="*/ 30 h 123"/>
                  <a:gd name="T40" fmla="*/ 201 w 233"/>
                  <a:gd name="T41" fmla="*/ 43 h 123"/>
                  <a:gd name="T42" fmla="*/ 206 w 233"/>
                  <a:gd name="T43" fmla="*/ 62 h 123"/>
                  <a:gd name="T44" fmla="*/ 185 w 233"/>
                  <a:gd name="T45" fmla="*/ 85 h 123"/>
                  <a:gd name="T46" fmla="*/ 157 w 233"/>
                  <a:gd name="T47" fmla="*/ 96 h 123"/>
                  <a:gd name="T48" fmla="*/ 139 w 233"/>
                  <a:gd name="T49" fmla="*/ 98 h 123"/>
                  <a:gd name="T50" fmla="*/ 116 w 233"/>
                  <a:gd name="T51" fmla="*/ 100 h 123"/>
                  <a:gd name="T52" fmla="*/ 96 w 233"/>
                  <a:gd name="T53" fmla="*/ 106 h 123"/>
                  <a:gd name="T54" fmla="*/ 82 w 233"/>
                  <a:gd name="T55" fmla="*/ 115 h 123"/>
                  <a:gd name="T56" fmla="*/ 67 w 233"/>
                  <a:gd name="T57" fmla="*/ 122 h 123"/>
                  <a:gd name="T58" fmla="*/ 58 w 233"/>
                  <a:gd name="T59" fmla="*/ 122 h 123"/>
                  <a:gd name="T60" fmla="*/ 53 w 233"/>
                  <a:gd name="T61" fmla="*/ 115 h 123"/>
                  <a:gd name="T62" fmla="*/ 48 w 233"/>
                  <a:gd name="T63" fmla="*/ 10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33" h="123">
                    <a:moveTo>
                      <a:pt x="47" y="93"/>
                    </a:moveTo>
                    <a:lnTo>
                      <a:pt x="33" y="88"/>
                    </a:lnTo>
                    <a:lnTo>
                      <a:pt x="21" y="83"/>
                    </a:lnTo>
                    <a:lnTo>
                      <a:pt x="10" y="78"/>
                    </a:lnTo>
                    <a:lnTo>
                      <a:pt x="0" y="74"/>
                    </a:lnTo>
                    <a:lnTo>
                      <a:pt x="0" y="55"/>
                    </a:lnTo>
                    <a:lnTo>
                      <a:pt x="10" y="46"/>
                    </a:lnTo>
                    <a:lnTo>
                      <a:pt x="20" y="37"/>
                    </a:lnTo>
                    <a:lnTo>
                      <a:pt x="30" y="37"/>
                    </a:lnTo>
                    <a:lnTo>
                      <a:pt x="40" y="37"/>
                    </a:lnTo>
                    <a:lnTo>
                      <a:pt x="51" y="37"/>
                    </a:lnTo>
                    <a:lnTo>
                      <a:pt x="61" y="37"/>
                    </a:lnTo>
                    <a:lnTo>
                      <a:pt x="66" y="37"/>
                    </a:lnTo>
                    <a:lnTo>
                      <a:pt x="72" y="36"/>
                    </a:lnTo>
                    <a:lnTo>
                      <a:pt x="77" y="35"/>
                    </a:lnTo>
                    <a:lnTo>
                      <a:pt x="83" y="33"/>
                    </a:lnTo>
                    <a:lnTo>
                      <a:pt x="94" y="28"/>
                    </a:lnTo>
                    <a:lnTo>
                      <a:pt x="104" y="23"/>
                    </a:lnTo>
                    <a:lnTo>
                      <a:pt x="114" y="17"/>
                    </a:lnTo>
                    <a:lnTo>
                      <a:pt x="123" y="11"/>
                    </a:lnTo>
                    <a:lnTo>
                      <a:pt x="134" y="5"/>
                    </a:lnTo>
                    <a:lnTo>
                      <a:pt x="146" y="0"/>
                    </a:lnTo>
                    <a:lnTo>
                      <a:pt x="153" y="4"/>
                    </a:lnTo>
                    <a:lnTo>
                      <a:pt x="161" y="8"/>
                    </a:lnTo>
                    <a:lnTo>
                      <a:pt x="171" y="11"/>
                    </a:lnTo>
                    <a:lnTo>
                      <a:pt x="181" y="12"/>
                    </a:lnTo>
                    <a:lnTo>
                      <a:pt x="185" y="12"/>
                    </a:lnTo>
                    <a:lnTo>
                      <a:pt x="190" y="10"/>
                    </a:lnTo>
                    <a:lnTo>
                      <a:pt x="196" y="8"/>
                    </a:lnTo>
                    <a:lnTo>
                      <a:pt x="201" y="6"/>
                    </a:lnTo>
                    <a:lnTo>
                      <a:pt x="210" y="2"/>
                    </a:lnTo>
                    <a:lnTo>
                      <a:pt x="213" y="0"/>
                    </a:lnTo>
                    <a:lnTo>
                      <a:pt x="233" y="0"/>
                    </a:lnTo>
                    <a:lnTo>
                      <a:pt x="232" y="6"/>
                    </a:lnTo>
                    <a:lnTo>
                      <a:pt x="231" y="12"/>
                    </a:lnTo>
                    <a:lnTo>
                      <a:pt x="228" y="18"/>
                    </a:lnTo>
                    <a:lnTo>
                      <a:pt x="224" y="22"/>
                    </a:lnTo>
                    <a:lnTo>
                      <a:pt x="219" y="25"/>
                    </a:lnTo>
                    <a:lnTo>
                      <a:pt x="213" y="28"/>
                    </a:lnTo>
                    <a:lnTo>
                      <a:pt x="207" y="30"/>
                    </a:lnTo>
                    <a:lnTo>
                      <a:pt x="200" y="30"/>
                    </a:lnTo>
                    <a:lnTo>
                      <a:pt x="201" y="43"/>
                    </a:lnTo>
                    <a:lnTo>
                      <a:pt x="204" y="52"/>
                    </a:lnTo>
                    <a:lnTo>
                      <a:pt x="206" y="62"/>
                    </a:lnTo>
                    <a:lnTo>
                      <a:pt x="207" y="74"/>
                    </a:lnTo>
                    <a:lnTo>
                      <a:pt x="185" y="85"/>
                    </a:lnTo>
                    <a:lnTo>
                      <a:pt x="166" y="93"/>
                    </a:lnTo>
                    <a:lnTo>
                      <a:pt x="157" y="96"/>
                    </a:lnTo>
                    <a:lnTo>
                      <a:pt x="149" y="98"/>
                    </a:lnTo>
                    <a:lnTo>
                      <a:pt x="139" y="98"/>
                    </a:lnTo>
                    <a:lnTo>
                      <a:pt x="127" y="99"/>
                    </a:lnTo>
                    <a:lnTo>
                      <a:pt x="116" y="100"/>
                    </a:lnTo>
                    <a:lnTo>
                      <a:pt x="105" y="103"/>
                    </a:lnTo>
                    <a:lnTo>
                      <a:pt x="96" y="106"/>
                    </a:lnTo>
                    <a:lnTo>
                      <a:pt x="88" y="111"/>
                    </a:lnTo>
                    <a:lnTo>
                      <a:pt x="82" y="115"/>
                    </a:lnTo>
                    <a:lnTo>
                      <a:pt x="74" y="119"/>
                    </a:lnTo>
                    <a:lnTo>
                      <a:pt x="67" y="122"/>
                    </a:lnTo>
                    <a:lnTo>
                      <a:pt x="61" y="123"/>
                    </a:lnTo>
                    <a:lnTo>
                      <a:pt x="58" y="122"/>
                    </a:lnTo>
                    <a:lnTo>
                      <a:pt x="55" y="119"/>
                    </a:lnTo>
                    <a:lnTo>
                      <a:pt x="53" y="115"/>
                    </a:lnTo>
                    <a:lnTo>
                      <a:pt x="51" y="110"/>
                    </a:lnTo>
                    <a:lnTo>
                      <a:pt x="48" y="100"/>
                    </a:lnTo>
                    <a:lnTo>
                      <a:pt x="47" y="93"/>
                    </a:lnTo>
                  </a:path>
                </a:pathLst>
              </a:custGeom>
              <a:grpFill/>
              <a:ln w="952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sp>
            <p:nvSpPr>
              <p:cNvPr id="434" name="Freeform 425">
                <a:extLst>
                  <a:ext uri="{FF2B5EF4-FFF2-40B4-BE49-F238E27FC236}">
                    <a16:creationId xmlns:a16="http://schemas.microsoft.com/office/drawing/2014/main" id="{A83F2283-3E6E-42DA-840B-45A130B830A2}"/>
                  </a:ext>
                </a:extLst>
              </p:cNvPr>
              <p:cNvSpPr>
                <a:spLocks/>
              </p:cNvSpPr>
              <p:nvPr/>
            </p:nvSpPr>
            <p:spPr bwMode="auto">
              <a:xfrm>
                <a:off x="983" y="1236"/>
                <a:ext cx="157" cy="56"/>
              </a:xfrm>
              <a:custGeom>
                <a:avLst/>
                <a:gdLst>
                  <a:gd name="T0" fmla="*/ 0 w 484"/>
                  <a:gd name="T1" fmla="*/ 147 h 172"/>
                  <a:gd name="T2" fmla="*/ 3 w 484"/>
                  <a:gd name="T3" fmla="*/ 156 h 172"/>
                  <a:gd name="T4" fmla="*/ 9 w 484"/>
                  <a:gd name="T5" fmla="*/ 162 h 172"/>
                  <a:gd name="T6" fmla="*/ 17 w 484"/>
                  <a:gd name="T7" fmla="*/ 167 h 172"/>
                  <a:gd name="T8" fmla="*/ 31 w 484"/>
                  <a:gd name="T9" fmla="*/ 170 h 172"/>
                  <a:gd name="T10" fmla="*/ 51 w 484"/>
                  <a:gd name="T11" fmla="*/ 172 h 172"/>
                  <a:gd name="T12" fmla="*/ 73 w 484"/>
                  <a:gd name="T13" fmla="*/ 172 h 172"/>
                  <a:gd name="T14" fmla="*/ 99 w 484"/>
                  <a:gd name="T15" fmla="*/ 167 h 172"/>
                  <a:gd name="T16" fmla="*/ 139 w 484"/>
                  <a:gd name="T17" fmla="*/ 156 h 172"/>
                  <a:gd name="T18" fmla="*/ 189 w 484"/>
                  <a:gd name="T19" fmla="*/ 135 h 172"/>
                  <a:gd name="T20" fmla="*/ 240 w 484"/>
                  <a:gd name="T21" fmla="*/ 113 h 172"/>
                  <a:gd name="T22" fmla="*/ 287 w 484"/>
                  <a:gd name="T23" fmla="*/ 100 h 172"/>
                  <a:gd name="T24" fmla="*/ 350 w 484"/>
                  <a:gd name="T25" fmla="*/ 87 h 172"/>
                  <a:gd name="T26" fmla="*/ 401 w 484"/>
                  <a:gd name="T27" fmla="*/ 75 h 172"/>
                  <a:gd name="T28" fmla="*/ 434 w 484"/>
                  <a:gd name="T29" fmla="*/ 64 h 172"/>
                  <a:gd name="T30" fmla="*/ 461 w 484"/>
                  <a:gd name="T31" fmla="*/ 52 h 172"/>
                  <a:gd name="T32" fmla="*/ 475 w 484"/>
                  <a:gd name="T33" fmla="*/ 42 h 172"/>
                  <a:gd name="T34" fmla="*/ 482 w 484"/>
                  <a:gd name="T35" fmla="*/ 35 h 172"/>
                  <a:gd name="T36" fmla="*/ 449 w 484"/>
                  <a:gd name="T37" fmla="*/ 26 h 172"/>
                  <a:gd name="T38" fmla="*/ 387 w 484"/>
                  <a:gd name="T39" fmla="*/ 16 h 172"/>
                  <a:gd name="T40" fmla="*/ 331 w 484"/>
                  <a:gd name="T41" fmla="*/ 6 h 172"/>
                  <a:gd name="T42" fmla="*/ 272 w 484"/>
                  <a:gd name="T43" fmla="*/ 0 h 172"/>
                  <a:gd name="T44" fmla="*/ 225 w 484"/>
                  <a:gd name="T45" fmla="*/ 0 h 172"/>
                  <a:gd name="T46" fmla="*/ 203 w 484"/>
                  <a:gd name="T47" fmla="*/ 4 h 172"/>
                  <a:gd name="T48" fmla="*/ 186 w 484"/>
                  <a:gd name="T49" fmla="*/ 8 h 172"/>
                  <a:gd name="T50" fmla="*/ 176 w 484"/>
                  <a:gd name="T51" fmla="*/ 6 h 172"/>
                  <a:gd name="T52" fmla="*/ 169 w 484"/>
                  <a:gd name="T53" fmla="*/ 3 h 172"/>
                  <a:gd name="T54" fmla="*/ 165 w 484"/>
                  <a:gd name="T55" fmla="*/ 8 h 172"/>
                  <a:gd name="T56" fmla="*/ 161 w 484"/>
                  <a:gd name="T57" fmla="*/ 24 h 172"/>
                  <a:gd name="T58" fmla="*/ 154 w 484"/>
                  <a:gd name="T59" fmla="*/ 36 h 172"/>
                  <a:gd name="T60" fmla="*/ 144 w 484"/>
                  <a:gd name="T61" fmla="*/ 46 h 172"/>
                  <a:gd name="T62" fmla="*/ 127 w 484"/>
                  <a:gd name="T63" fmla="*/ 58 h 172"/>
                  <a:gd name="T64" fmla="*/ 97 w 484"/>
                  <a:gd name="T65" fmla="*/ 69 h 172"/>
                  <a:gd name="T66" fmla="*/ 66 w 484"/>
                  <a:gd name="T67" fmla="*/ 78 h 172"/>
                  <a:gd name="T68" fmla="*/ 38 w 484"/>
                  <a:gd name="T69" fmla="*/ 88 h 172"/>
                  <a:gd name="T70" fmla="*/ 19 w 484"/>
                  <a:gd name="T71" fmla="*/ 98 h 172"/>
                  <a:gd name="T72" fmla="*/ 10 w 484"/>
                  <a:gd name="T73" fmla="*/ 107 h 172"/>
                  <a:gd name="T74" fmla="*/ 3 w 484"/>
                  <a:gd name="T75" fmla="*/ 119 h 172"/>
                  <a:gd name="T76" fmla="*/ 0 w 484"/>
                  <a:gd name="T77" fmla="*/ 134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84" h="172">
                    <a:moveTo>
                      <a:pt x="0" y="142"/>
                    </a:moveTo>
                    <a:lnTo>
                      <a:pt x="0" y="147"/>
                    </a:lnTo>
                    <a:lnTo>
                      <a:pt x="1" y="152"/>
                    </a:lnTo>
                    <a:lnTo>
                      <a:pt x="3" y="156"/>
                    </a:lnTo>
                    <a:lnTo>
                      <a:pt x="6" y="159"/>
                    </a:lnTo>
                    <a:lnTo>
                      <a:pt x="9" y="162"/>
                    </a:lnTo>
                    <a:lnTo>
                      <a:pt x="13" y="165"/>
                    </a:lnTo>
                    <a:lnTo>
                      <a:pt x="17" y="167"/>
                    </a:lnTo>
                    <a:lnTo>
                      <a:pt x="21" y="168"/>
                    </a:lnTo>
                    <a:lnTo>
                      <a:pt x="31" y="170"/>
                    </a:lnTo>
                    <a:lnTo>
                      <a:pt x="41" y="172"/>
                    </a:lnTo>
                    <a:lnTo>
                      <a:pt x="51" y="172"/>
                    </a:lnTo>
                    <a:lnTo>
                      <a:pt x="59" y="172"/>
                    </a:lnTo>
                    <a:lnTo>
                      <a:pt x="73" y="172"/>
                    </a:lnTo>
                    <a:lnTo>
                      <a:pt x="86" y="170"/>
                    </a:lnTo>
                    <a:lnTo>
                      <a:pt x="99" y="167"/>
                    </a:lnTo>
                    <a:lnTo>
                      <a:pt x="113" y="164"/>
                    </a:lnTo>
                    <a:lnTo>
                      <a:pt x="139" y="156"/>
                    </a:lnTo>
                    <a:lnTo>
                      <a:pt x="164" y="146"/>
                    </a:lnTo>
                    <a:lnTo>
                      <a:pt x="189" y="135"/>
                    </a:lnTo>
                    <a:lnTo>
                      <a:pt x="215" y="124"/>
                    </a:lnTo>
                    <a:lnTo>
                      <a:pt x="240" y="113"/>
                    </a:lnTo>
                    <a:lnTo>
                      <a:pt x="265" y="104"/>
                    </a:lnTo>
                    <a:lnTo>
                      <a:pt x="287" y="100"/>
                    </a:lnTo>
                    <a:lnTo>
                      <a:pt x="316" y="94"/>
                    </a:lnTo>
                    <a:lnTo>
                      <a:pt x="350" y="87"/>
                    </a:lnTo>
                    <a:lnTo>
                      <a:pt x="385" y="80"/>
                    </a:lnTo>
                    <a:lnTo>
                      <a:pt x="401" y="75"/>
                    </a:lnTo>
                    <a:lnTo>
                      <a:pt x="418" y="70"/>
                    </a:lnTo>
                    <a:lnTo>
                      <a:pt x="434" y="64"/>
                    </a:lnTo>
                    <a:lnTo>
                      <a:pt x="449" y="58"/>
                    </a:lnTo>
                    <a:lnTo>
                      <a:pt x="461" y="52"/>
                    </a:lnTo>
                    <a:lnTo>
                      <a:pt x="471" y="46"/>
                    </a:lnTo>
                    <a:lnTo>
                      <a:pt x="475" y="42"/>
                    </a:lnTo>
                    <a:lnTo>
                      <a:pt x="479" y="39"/>
                    </a:lnTo>
                    <a:lnTo>
                      <a:pt x="482" y="35"/>
                    </a:lnTo>
                    <a:lnTo>
                      <a:pt x="484" y="31"/>
                    </a:lnTo>
                    <a:lnTo>
                      <a:pt x="449" y="26"/>
                    </a:lnTo>
                    <a:lnTo>
                      <a:pt x="417" y="21"/>
                    </a:lnTo>
                    <a:lnTo>
                      <a:pt x="387" y="16"/>
                    </a:lnTo>
                    <a:lnTo>
                      <a:pt x="359" y="10"/>
                    </a:lnTo>
                    <a:lnTo>
                      <a:pt x="331" y="6"/>
                    </a:lnTo>
                    <a:lnTo>
                      <a:pt x="303" y="3"/>
                    </a:lnTo>
                    <a:lnTo>
                      <a:pt x="272" y="0"/>
                    </a:lnTo>
                    <a:lnTo>
                      <a:pt x="239" y="0"/>
                    </a:lnTo>
                    <a:lnTo>
                      <a:pt x="225" y="0"/>
                    </a:lnTo>
                    <a:lnTo>
                      <a:pt x="213" y="2"/>
                    </a:lnTo>
                    <a:lnTo>
                      <a:pt x="203" y="4"/>
                    </a:lnTo>
                    <a:lnTo>
                      <a:pt x="195" y="6"/>
                    </a:lnTo>
                    <a:lnTo>
                      <a:pt x="186" y="8"/>
                    </a:lnTo>
                    <a:lnTo>
                      <a:pt x="180" y="7"/>
                    </a:lnTo>
                    <a:lnTo>
                      <a:pt x="176" y="6"/>
                    </a:lnTo>
                    <a:lnTo>
                      <a:pt x="173" y="5"/>
                    </a:lnTo>
                    <a:lnTo>
                      <a:pt x="169" y="3"/>
                    </a:lnTo>
                    <a:lnTo>
                      <a:pt x="165" y="0"/>
                    </a:lnTo>
                    <a:lnTo>
                      <a:pt x="165" y="8"/>
                    </a:lnTo>
                    <a:lnTo>
                      <a:pt x="163" y="17"/>
                    </a:lnTo>
                    <a:lnTo>
                      <a:pt x="161" y="24"/>
                    </a:lnTo>
                    <a:lnTo>
                      <a:pt x="159" y="31"/>
                    </a:lnTo>
                    <a:lnTo>
                      <a:pt x="154" y="36"/>
                    </a:lnTo>
                    <a:lnTo>
                      <a:pt x="150" y="42"/>
                    </a:lnTo>
                    <a:lnTo>
                      <a:pt x="144" y="46"/>
                    </a:lnTo>
                    <a:lnTo>
                      <a:pt x="139" y="50"/>
                    </a:lnTo>
                    <a:lnTo>
                      <a:pt x="127" y="58"/>
                    </a:lnTo>
                    <a:lnTo>
                      <a:pt x="113" y="63"/>
                    </a:lnTo>
                    <a:lnTo>
                      <a:pt x="97" y="69"/>
                    </a:lnTo>
                    <a:lnTo>
                      <a:pt x="82" y="73"/>
                    </a:lnTo>
                    <a:lnTo>
                      <a:pt x="66" y="78"/>
                    </a:lnTo>
                    <a:lnTo>
                      <a:pt x="52" y="82"/>
                    </a:lnTo>
                    <a:lnTo>
                      <a:pt x="38" y="88"/>
                    </a:lnTo>
                    <a:lnTo>
                      <a:pt x="25" y="94"/>
                    </a:lnTo>
                    <a:lnTo>
                      <a:pt x="19" y="98"/>
                    </a:lnTo>
                    <a:lnTo>
                      <a:pt x="15" y="103"/>
                    </a:lnTo>
                    <a:lnTo>
                      <a:pt x="10" y="107"/>
                    </a:lnTo>
                    <a:lnTo>
                      <a:pt x="6" y="113"/>
                    </a:lnTo>
                    <a:lnTo>
                      <a:pt x="3" y="119"/>
                    </a:lnTo>
                    <a:lnTo>
                      <a:pt x="1" y="126"/>
                    </a:lnTo>
                    <a:lnTo>
                      <a:pt x="0" y="134"/>
                    </a:lnTo>
                    <a:lnTo>
                      <a:pt x="0" y="142"/>
                    </a:lnTo>
                  </a:path>
                </a:pathLst>
              </a:custGeom>
              <a:grpFill/>
              <a:ln w="952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sp>
            <p:nvSpPr>
              <p:cNvPr id="435" name="Freeform 426">
                <a:extLst>
                  <a:ext uri="{FF2B5EF4-FFF2-40B4-BE49-F238E27FC236}">
                    <a16:creationId xmlns:a16="http://schemas.microsoft.com/office/drawing/2014/main" id="{D0EF9C67-7A27-4685-B885-FE0A61F464DD}"/>
                  </a:ext>
                </a:extLst>
              </p:cNvPr>
              <p:cNvSpPr>
                <a:spLocks/>
              </p:cNvSpPr>
              <p:nvPr/>
            </p:nvSpPr>
            <p:spPr bwMode="auto">
              <a:xfrm>
                <a:off x="1043" y="1255"/>
                <a:ext cx="221" cy="79"/>
              </a:xfrm>
              <a:custGeom>
                <a:avLst/>
                <a:gdLst>
                  <a:gd name="T0" fmla="*/ 317 w 684"/>
                  <a:gd name="T1" fmla="*/ 5 h 240"/>
                  <a:gd name="T2" fmla="*/ 304 w 684"/>
                  <a:gd name="T3" fmla="*/ 27 h 240"/>
                  <a:gd name="T4" fmla="*/ 297 w 684"/>
                  <a:gd name="T5" fmla="*/ 41 h 240"/>
                  <a:gd name="T6" fmla="*/ 299 w 684"/>
                  <a:gd name="T7" fmla="*/ 43 h 240"/>
                  <a:gd name="T8" fmla="*/ 337 w 684"/>
                  <a:gd name="T9" fmla="*/ 39 h 240"/>
                  <a:gd name="T10" fmla="*/ 372 w 684"/>
                  <a:gd name="T11" fmla="*/ 19 h 240"/>
                  <a:gd name="T12" fmla="*/ 379 w 684"/>
                  <a:gd name="T13" fmla="*/ 38 h 240"/>
                  <a:gd name="T14" fmla="*/ 377 w 684"/>
                  <a:gd name="T15" fmla="*/ 55 h 240"/>
                  <a:gd name="T16" fmla="*/ 405 w 684"/>
                  <a:gd name="T17" fmla="*/ 69 h 240"/>
                  <a:gd name="T18" fmla="*/ 511 w 684"/>
                  <a:gd name="T19" fmla="*/ 51 h 240"/>
                  <a:gd name="T20" fmla="*/ 514 w 684"/>
                  <a:gd name="T21" fmla="*/ 70 h 240"/>
                  <a:gd name="T22" fmla="*/ 541 w 684"/>
                  <a:gd name="T23" fmla="*/ 63 h 240"/>
                  <a:gd name="T24" fmla="*/ 557 w 684"/>
                  <a:gd name="T25" fmla="*/ 45 h 240"/>
                  <a:gd name="T26" fmla="*/ 558 w 684"/>
                  <a:gd name="T27" fmla="*/ 19 h 240"/>
                  <a:gd name="T28" fmla="*/ 563 w 684"/>
                  <a:gd name="T29" fmla="*/ 8 h 240"/>
                  <a:gd name="T30" fmla="*/ 579 w 684"/>
                  <a:gd name="T31" fmla="*/ 0 h 240"/>
                  <a:gd name="T32" fmla="*/ 624 w 684"/>
                  <a:gd name="T33" fmla="*/ 3 h 240"/>
                  <a:gd name="T34" fmla="*/ 645 w 684"/>
                  <a:gd name="T35" fmla="*/ 0 h 240"/>
                  <a:gd name="T36" fmla="*/ 657 w 684"/>
                  <a:gd name="T37" fmla="*/ 39 h 240"/>
                  <a:gd name="T38" fmla="*/ 653 w 684"/>
                  <a:gd name="T39" fmla="*/ 70 h 240"/>
                  <a:gd name="T40" fmla="*/ 637 w 684"/>
                  <a:gd name="T41" fmla="*/ 101 h 240"/>
                  <a:gd name="T42" fmla="*/ 618 w 684"/>
                  <a:gd name="T43" fmla="*/ 124 h 240"/>
                  <a:gd name="T44" fmla="*/ 648 w 684"/>
                  <a:gd name="T45" fmla="*/ 137 h 240"/>
                  <a:gd name="T46" fmla="*/ 672 w 684"/>
                  <a:gd name="T47" fmla="*/ 145 h 240"/>
                  <a:gd name="T48" fmla="*/ 684 w 684"/>
                  <a:gd name="T49" fmla="*/ 180 h 240"/>
                  <a:gd name="T50" fmla="*/ 639 w 684"/>
                  <a:gd name="T51" fmla="*/ 185 h 240"/>
                  <a:gd name="T52" fmla="*/ 608 w 684"/>
                  <a:gd name="T53" fmla="*/ 181 h 240"/>
                  <a:gd name="T54" fmla="*/ 574 w 684"/>
                  <a:gd name="T55" fmla="*/ 180 h 240"/>
                  <a:gd name="T56" fmla="*/ 564 w 684"/>
                  <a:gd name="T57" fmla="*/ 184 h 240"/>
                  <a:gd name="T58" fmla="*/ 542 w 684"/>
                  <a:gd name="T59" fmla="*/ 200 h 240"/>
                  <a:gd name="T60" fmla="*/ 524 w 684"/>
                  <a:gd name="T61" fmla="*/ 209 h 240"/>
                  <a:gd name="T62" fmla="*/ 493 w 684"/>
                  <a:gd name="T63" fmla="*/ 209 h 240"/>
                  <a:gd name="T64" fmla="*/ 452 w 684"/>
                  <a:gd name="T65" fmla="*/ 204 h 240"/>
                  <a:gd name="T66" fmla="*/ 422 w 684"/>
                  <a:gd name="T67" fmla="*/ 198 h 240"/>
                  <a:gd name="T68" fmla="*/ 337 w 684"/>
                  <a:gd name="T69" fmla="*/ 211 h 240"/>
                  <a:gd name="T70" fmla="*/ 231 w 684"/>
                  <a:gd name="T71" fmla="*/ 230 h 240"/>
                  <a:gd name="T72" fmla="*/ 169 w 684"/>
                  <a:gd name="T73" fmla="*/ 238 h 240"/>
                  <a:gd name="T74" fmla="*/ 124 w 684"/>
                  <a:gd name="T75" fmla="*/ 238 h 240"/>
                  <a:gd name="T76" fmla="*/ 100 w 684"/>
                  <a:gd name="T77" fmla="*/ 228 h 240"/>
                  <a:gd name="T78" fmla="*/ 67 w 684"/>
                  <a:gd name="T79" fmla="*/ 208 h 240"/>
                  <a:gd name="T80" fmla="*/ 29 w 684"/>
                  <a:gd name="T81" fmla="*/ 196 h 240"/>
                  <a:gd name="T82" fmla="*/ 0 w 684"/>
                  <a:gd name="T83" fmla="*/ 173 h 240"/>
                  <a:gd name="T84" fmla="*/ 64 w 684"/>
                  <a:gd name="T85" fmla="*/ 159 h 240"/>
                  <a:gd name="T86" fmla="*/ 100 w 684"/>
                  <a:gd name="T87" fmla="*/ 154 h 240"/>
                  <a:gd name="T88" fmla="*/ 156 w 684"/>
                  <a:gd name="T89" fmla="*/ 160 h 240"/>
                  <a:gd name="T90" fmla="*/ 201 w 684"/>
                  <a:gd name="T91" fmla="*/ 165 h 240"/>
                  <a:gd name="T92" fmla="*/ 224 w 684"/>
                  <a:gd name="T93" fmla="*/ 162 h 240"/>
                  <a:gd name="T94" fmla="*/ 26 w 684"/>
                  <a:gd name="T95" fmla="*/ 136 h 240"/>
                  <a:gd name="T96" fmla="*/ 52 w 684"/>
                  <a:gd name="T97" fmla="*/ 128 h 240"/>
                  <a:gd name="T98" fmla="*/ 109 w 684"/>
                  <a:gd name="T99" fmla="*/ 117 h 240"/>
                  <a:gd name="T100" fmla="*/ 165 w 684"/>
                  <a:gd name="T101" fmla="*/ 108 h 240"/>
                  <a:gd name="T102" fmla="*/ 187 w 684"/>
                  <a:gd name="T103" fmla="*/ 99 h 240"/>
                  <a:gd name="T104" fmla="*/ 166 w 684"/>
                  <a:gd name="T105" fmla="*/ 93 h 240"/>
                  <a:gd name="T106" fmla="*/ 125 w 684"/>
                  <a:gd name="T107" fmla="*/ 98 h 240"/>
                  <a:gd name="T108" fmla="*/ 71 w 684"/>
                  <a:gd name="T109" fmla="*/ 110 h 240"/>
                  <a:gd name="T110" fmla="*/ 52 w 684"/>
                  <a:gd name="T111" fmla="*/ 106 h 240"/>
                  <a:gd name="T112" fmla="*/ 55 w 684"/>
                  <a:gd name="T113" fmla="*/ 90 h 240"/>
                  <a:gd name="T114" fmla="*/ 54 w 684"/>
                  <a:gd name="T115" fmla="*/ 81 h 240"/>
                  <a:gd name="T116" fmla="*/ 59 w 684"/>
                  <a:gd name="T117" fmla="*/ 78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684" h="240">
                    <a:moveTo>
                      <a:pt x="60" y="75"/>
                    </a:moveTo>
                    <a:lnTo>
                      <a:pt x="320" y="0"/>
                    </a:lnTo>
                    <a:lnTo>
                      <a:pt x="317" y="5"/>
                    </a:lnTo>
                    <a:lnTo>
                      <a:pt x="314" y="13"/>
                    </a:lnTo>
                    <a:lnTo>
                      <a:pt x="310" y="20"/>
                    </a:lnTo>
                    <a:lnTo>
                      <a:pt x="304" y="27"/>
                    </a:lnTo>
                    <a:lnTo>
                      <a:pt x="300" y="33"/>
                    </a:lnTo>
                    <a:lnTo>
                      <a:pt x="297" y="39"/>
                    </a:lnTo>
                    <a:lnTo>
                      <a:pt x="297" y="41"/>
                    </a:lnTo>
                    <a:lnTo>
                      <a:pt x="297" y="42"/>
                    </a:lnTo>
                    <a:lnTo>
                      <a:pt x="298" y="43"/>
                    </a:lnTo>
                    <a:lnTo>
                      <a:pt x="299" y="43"/>
                    </a:lnTo>
                    <a:lnTo>
                      <a:pt x="315" y="43"/>
                    </a:lnTo>
                    <a:lnTo>
                      <a:pt x="327" y="41"/>
                    </a:lnTo>
                    <a:lnTo>
                      <a:pt x="337" y="39"/>
                    </a:lnTo>
                    <a:lnTo>
                      <a:pt x="346" y="36"/>
                    </a:lnTo>
                    <a:lnTo>
                      <a:pt x="359" y="28"/>
                    </a:lnTo>
                    <a:lnTo>
                      <a:pt x="372" y="19"/>
                    </a:lnTo>
                    <a:lnTo>
                      <a:pt x="376" y="26"/>
                    </a:lnTo>
                    <a:lnTo>
                      <a:pt x="378" y="32"/>
                    </a:lnTo>
                    <a:lnTo>
                      <a:pt x="379" y="38"/>
                    </a:lnTo>
                    <a:lnTo>
                      <a:pt x="378" y="44"/>
                    </a:lnTo>
                    <a:lnTo>
                      <a:pt x="378" y="49"/>
                    </a:lnTo>
                    <a:lnTo>
                      <a:pt x="377" y="55"/>
                    </a:lnTo>
                    <a:lnTo>
                      <a:pt x="378" y="61"/>
                    </a:lnTo>
                    <a:lnTo>
                      <a:pt x="379" y="69"/>
                    </a:lnTo>
                    <a:lnTo>
                      <a:pt x="405" y="69"/>
                    </a:lnTo>
                    <a:lnTo>
                      <a:pt x="512" y="19"/>
                    </a:lnTo>
                    <a:lnTo>
                      <a:pt x="511" y="36"/>
                    </a:lnTo>
                    <a:lnTo>
                      <a:pt x="511" y="51"/>
                    </a:lnTo>
                    <a:lnTo>
                      <a:pt x="511" y="58"/>
                    </a:lnTo>
                    <a:lnTo>
                      <a:pt x="512" y="65"/>
                    </a:lnTo>
                    <a:lnTo>
                      <a:pt x="514" y="70"/>
                    </a:lnTo>
                    <a:lnTo>
                      <a:pt x="518" y="75"/>
                    </a:lnTo>
                    <a:lnTo>
                      <a:pt x="531" y="68"/>
                    </a:lnTo>
                    <a:lnTo>
                      <a:pt x="541" y="63"/>
                    </a:lnTo>
                    <a:lnTo>
                      <a:pt x="549" y="57"/>
                    </a:lnTo>
                    <a:lnTo>
                      <a:pt x="553" y="51"/>
                    </a:lnTo>
                    <a:lnTo>
                      <a:pt x="557" y="45"/>
                    </a:lnTo>
                    <a:lnTo>
                      <a:pt x="558" y="38"/>
                    </a:lnTo>
                    <a:lnTo>
                      <a:pt x="558" y="30"/>
                    </a:lnTo>
                    <a:lnTo>
                      <a:pt x="558" y="19"/>
                    </a:lnTo>
                    <a:lnTo>
                      <a:pt x="559" y="15"/>
                    </a:lnTo>
                    <a:lnTo>
                      <a:pt x="560" y="11"/>
                    </a:lnTo>
                    <a:lnTo>
                      <a:pt x="563" y="8"/>
                    </a:lnTo>
                    <a:lnTo>
                      <a:pt x="566" y="5"/>
                    </a:lnTo>
                    <a:lnTo>
                      <a:pt x="572" y="1"/>
                    </a:lnTo>
                    <a:lnTo>
                      <a:pt x="579" y="0"/>
                    </a:lnTo>
                    <a:lnTo>
                      <a:pt x="600" y="1"/>
                    </a:lnTo>
                    <a:lnTo>
                      <a:pt x="616" y="2"/>
                    </a:lnTo>
                    <a:lnTo>
                      <a:pt x="624" y="3"/>
                    </a:lnTo>
                    <a:lnTo>
                      <a:pt x="630" y="3"/>
                    </a:lnTo>
                    <a:lnTo>
                      <a:pt x="637" y="2"/>
                    </a:lnTo>
                    <a:lnTo>
                      <a:pt x="645" y="0"/>
                    </a:lnTo>
                    <a:lnTo>
                      <a:pt x="650" y="15"/>
                    </a:lnTo>
                    <a:lnTo>
                      <a:pt x="653" y="28"/>
                    </a:lnTo>
                    <a:lnTo>
                      <a:pt x="657" y="39"/>
                    </a:lnTo>
                    <a:lnTo>
                      <a:pt x="658" y="50"/>
                    </a:lnTo>
                    <a:lnTo>
                      <a:pt x="657" y="59"/>
                    </a:lnTo>
                    <a:lnTo>
                      <a:pt x="653" y="70"/>
                    </a:lnTo>
                    <a:lnTo>
                      <a:pt x="649" y="81"/>
                    </a:lnTo>
                    <a:lnTo>
                      <a:pt x="643" y="91"/>
                    </a:lnTo>
                    <a:lnTo>
                      <a:pt x="637" y="101"/>
                    </a:lnTo>
                    <a:lnTo>
                      <a:pt x="630" y="110"/>
                    </a:lnTo>
                    <a:lnTo>
                      <a:pt x="624" y="119"/>
                    </a:lnTo>
                    <a:lnTo>
                      <a:pt x="618" y="124"/>
                    </a:lnTo>
                    <a:lnTo>
                      <a:pt x="628" y="130"/>
                    </a:lnTo>
                    <a:lnTo>
                      <a:pt x="638" y="134"/>
                    </a:lnTo>
                    <a:lnTo>
                      <a:pt x="648" y="137"/>
                    </a:lnTo>
                    <a:lnTo>
                      <a:pt x="657" y="139"/>
                    </a:lnTo>
                    <a:lnTo>
                      <a:pt x="664" y="142"/>
                    </a:lnTo>
                    <a:lnTo>
                      <a:pt x="672" y="145"/>
                    </a:lnTo>
                    <a:lnTo>
                      <a:pt x="679" y="149"/>
                    </a:lnTo>
                    <a:lnTo>
                      <a:pt x="684" y="154"/>
                    </a:lnTo>
                    <a:lnTo>
                      <a:pt x="684" y="180"/>
                    </a:lnTo>
                    <a:lnTo>
                      <a:pt x="665" y="183"/>
                    </a:lnTo>
                    <a:lnTo>
                      <a:pt x="650" y="185"/>
                    </a:lnTo>
                    <a:lnTo>
                      <a:pt x="639" y="185"/>
                    </a:lnTo>
                    <a:lnTo>
                      <a:pt x="629" y="184"/>
                    </a:lnTo>
                    <a:lnTo>
                      <a:pt x="619" y="183"/>
                    </a:lnTo>
                    <a:lnTo>
                      <a:pt x="608" y="181"/>
                    </a:lnTo>
                    <a:lnTo>
                      <a:pt x="595" y="180"/>
                    </a:lnTo>
                    <a:lnTo>
                      <a:pt x="579" y="180"/>
                    </a:lnTo>
                    <a:lnTo>
                      <a:pt x="574" y="180"/>
                    </a:lnTo>
                    <a:lnTo>
                      <a:pt x="571" y="181"/>
                    </a:lnTo>
                    <a:lnTo>
                      <a:pt x="568" y="182"/>
                    </a:lnTo>
                    <a:lnTo>
                      <a:pt x="564" y="184"/>
                    </a:lnTo>
                    <a:lnTo>
                      <a:pt x="557" y="189"/>
                    </a:lnTo>
                    <a:lnTo>
                      <a:pt x="550" y="195"/>
                    </a:lnTo>
                    <a:lnTo>
                      <a:pt x="542" y="200"/>
                    </a:lnTo>
                    <a:lnTo>
                      <a:pt x="534" y="205"/>
                    </a:lnTo>
                    <a:lnTo>
                      <a:pt x="528" y="207"/>
                    </a:lnTo>
                    <a:lnTo>
                      <a:pt x="524" y="209"/>
                    </a:lnTo>
                    <a:lnTo>
                      <a:pt x="518" y="210"/>
                    </a:lnTo>
                    <a:lnTo>
                      <a:pt x="512" y="210"/>
                    </a:lnTo>
                    <a:lnTo>
                      <a:pt x="493" y="209"/>
                    </a:lnTo>
                    <a:lnTo>
                      <a:pt x="478" y="208"/>
                    </a:lnTo>
                    <a:lnTo>
                      <a:pt x="463" y="206"/>
                    </a:lnTo>
                    <a:lnTo>
                      <a:pt x="452" y="204"/>
                    </a:lnTo>
                    <a:lnTo>
                      <a:pt x="441" y="202"/>
                    </a:lnTo>
                    <a:lnTo>
                      <a:pt x="432" y="200"/>
                    </a:lnTo>
                    <a:lnTo>
                      <a:pt x="422" y="198"/>
                    </a:lnTo>
                    <a:lnTo>
                      <a:pt x="412" y="198"/>
                    </a:lnTo>
                    <a:lnTo>
                      <a:pt x="389" y="202"/>
                    </a:lnTo>
                    <a:lnTo>
                      <a:pt x="337" y="211"/>
                    </a:lnTo>
                    <a:lnTo>
                      <a:pt x="283" y="221"/>
                    </a:lnTo>
                    <a:lnTo>
                      <a:pt x="253" y="228"/>
                    </a:lnTo>
                    <a:lnTo>
                      <a:pt x="231" y="230"/>
                    </a:lnTo>
                    <a:lnTo>
                      <a:pt x="209" y="232"/>
                    </a:lnTo>
                    <a:lnTo>
                      <a:pt x="189" y="235"/>
                    </a:lnTo>
                    <a:lnTo>
                      <a:pt x="169" y="238"/>
                    </a:lnTo>
                    <a:lnTo>
                      <a:pt x="150" y="240"/>
                    </a:lnTo>
                    <a:lnTo>
                      <a:pt x="132" y="239"/>
                    </a:lnTo>
                    <a:lnTo>
                      <a:pt x="124" y="238"/>
                    </a:lnTo>
                    <a:lnTo>
                      <a:pt x="115" y="236"/>
                    </a:lnTo>
                    <a:lnTo>
                      <a:pt x="108" y="233"/>
                    </a:lnTo>
                    <a:lnTo>
                      <a:pt x="100" y="228"/>
                    </a:lnTo>
                    <a:lnTo>
                      <a:pt x="100" y="210"/>
                    </a:lnTo>
                    <a:lnTo>
                      <a:pt x="84" y="209"/>
                    </a:lnTo>
                    <a:lnTo>
                      <a:pt x="67" y="208"/>
                    </a:lnTo>
                    <a:lnTo>
                      <a:pt x="53" y="205"/>
                    </a:lnTo>
                    <a:lnTo>
                      <a:pt x="41" y="201"/>
                    </a:lnTo>
                    <a:lnTo>
                      <a:pt x="29" y="196"/>
                    </a:lnTo>
                    <a:lnTo>
                      <a:pt x="18" y="189"/>
                    </a:lnTo>
                    <a:lnTo>
                      <a:pt x="9" y="182"/>
                    </a:lnTo>
                    <a:lnTo>
                      <a:pt x="0" y="173"/>
                    </a:lnTo>
                    <a:lnTo>
                      <a:pt x="28" y="167"/>
                    </a:lnTo>
                    <a:lnTo>
                      <a:pt x="53" y="161"/>
                    </a:lnTo>
                    <a:lnTo>
                      <a:pt x="64" y="159"/>
                    </a:lnTo>
                    <a:lnTo>
                      <a:pt x="76" y="156"/>
                    </a:lnTo>
                    <a:lnTo>
                      <a:pt x="88" y="155"/>
                    </a:lnTo>
                    <a:lnTo>
                      <a:pt x="100" y="154"/>
                    </a:lnTo>
                    <a:lnTo>
                      <a:pt x="121" y="155"/>
                    </a:lnTo>
                    <a:lnTo>
                      <a:pt x="140" y="157"/>
                    </a:lnTo>
                    <a:lnTo>
                      <a:pt x="156" y="160"/>
                    </a:lnTo>
                    <a:lnTo>
                      <a:pt x="171" y="162"/>
                    </a:lnTo>
                    <a:lnTo>
                      <a:pt x="186" y="164"/>
                    </a:lnTo>
                    <a:lnTo>
                      <a:pt x="201" y="165"/>
                    </a:lnTo>
                    <a:lnTo>
                      <a:pt x="209" y="164"/>
                    </a:lnTo>
                    <a:lnTo>
                      <a:pt x="216" y="164"/>
                    </a:lnTo>
                    <a:lnTo>
                      <a:pt x="224" y="162"/>
                    </a:lnTo>
                    <a:lnTo>
                      <a:pt x="233" y="160"/>
                    </a:lnTo>
                    <a:lnTo>
                      <a:pt x="126" y="142"/>
                    </a:lnTo>
                    <a:lnTo>
                      <a:pt x="26" y="136"/>
                    </a:lnTo>
                    <a:lnTo>
                      <a:pt x="34" y="133"/>
                    </a:lnTo>
                    <a:lnTo>
                      <a:pt x="42" y="130"/>
                    </a:lnTo>
                    <a:lnTo>
                      <a:pt x="52" y="128"/>
                    </a:lnTo>
                    <a:lnTo>
                      <a:pt x="62" y="125"/>
                    </a:lnTo>
                    <a:lnTo>
                      <a:pt x="85" y="122"/>
                    </a:lnTo>
                    <a:lnTo>
                      <a:pt x="109" y="117"/>
                    </a:lnTo>
                    <a:lnTo>
                      <a:pt x="133" y="114"/>
                    </a:lnTo>
                    <a:lnTo>
                      <a:pt x="155" y="110"/>
                    </a:lnTo>
                    <a:lnTo>
                      <a:pt x="165" y="108"/>
                    </a:lnTo>
                    <a:lnTo>
                      <a:pt x="174" y="105"/>
                    </a:lnTo>
                    <a:lnTo>
                      <a:pt x="180" y="102"/>
                    </a:lnTo>
                    <a:lnTo>
                      <a:pt x="187" y="99"/>
                    </a:lnTo>
                    <a:lnTo>
                      <a:pt x="180" y="96"/>
                    </a:lnTo>
                    <a:lnTo>
                      <a:pt x="172" y="94"/>
                    </a:lnTo>
                    <a:lnTo>
                      <a:pt x="166" y="93"/>
                    </a:lnTo>
                    <a:lnTo>
                      <a:pt x="158" y="93"/>
                    </a:lnTo>
                    <a:lnTo>
                      <a:pt x="142" y="95"/>
                    </a:lnTo>
                    <a:lnTo>
                      <a:pt x="125" y="98"/>
                    </a:lnTo>
                    <a:lnTo>
                      <a:pt x="107" y="102"/>
                    </a:lnTo>
                    <a:lnTo>
                      <a:pt x="89" y="107"/>
                    </a:lnTo>
                    <a:lnTo>
                      <a:pt x="71" y="110"/>
                    </a:lnTo>
                    <a:lnTo>
                      <a:pt x="54" y="111"/>
                    </a:lnTo>
                    <a:lnTo>
                      <a:pt x="52" y="110"/>
                    </a:lnTo>
                    <a:lnTo>
                      <a:pt x="52" y="106"/>
                    </a:lnTo>
                    <a:lnTo>
                      <a:pt x="53" y="102"/>
                    </a:lnTo>
                    <a:lnTo>
                      <a:pt x="54" y="96"/>
                    </a:lnTo>
                    <a:lnTo>
                      <a:pt x="55" y="90"/>
                    </a:lnTo>
                    <a:lnTo>
                      <a:pt x="55" y="86"/>
                    </a:lnTo>
                    <a:lnTo>
                      <a:pt x="55" y="82"/>
                    </a:lnTo>
                    <a:lnTo>
                      <a:pt x="54" y="81"/>
                    </a:lnTo>
                    <a:lnTo>
                      <a:pt x="55" y="81"/>
                    </a:lnTo>
                    <a:lnTo>
                      <a:pt x="57" y="80"/>
                    </a:lnTo>
                    <a:lnTo>
                      <a:pt x="59" y="78"/>
                    </a:lnTo>
                    <a:lnTo>
                      <a:pt x="60" y="75"/>
                    </a:lnTo>
                  </a:path>
                </a:pathLst>
              </a:custGeom>
              <a:grpFill/>
              <a:ln w="952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sp>
            <p:nvSpPr>
              <p:cNvPr id="436" name="Freeform 427">
                <a:extLst>
                  <a:ext uri="{FF2B5EF4-FFF2-40B4-BE49-F238E27FC236}">
                    <a16:creationId xmlns:a16="http://schemas.microsoft.com/office/drawing/2014/main" id="{E1FA6CB8-8458-4BE4-B3B7-A80C0E9AD30C}"/>
                  </a:ext>
                </a:extLst>
              </p:cNvPr>
              <p:cNvSpPr>
                <a:spLocks/>
              </p:cNvSpPr>
              <p:nvPr/>
            </p:nvSpPr>
            <p:spPr bwMode="auto">
              <a:xfrm>
                <a:off x="1645" y="1643"/>
                <a:ext cx="108" cy="93"/>
              </a:xfrm>
              <a:custGeom>
                <a:avLst/>
                <a:gdLst>
                  <a:gd name="T0" fmla="*/ 180 w 332"/>
                  <a:gd name="T1" fmla="*/ 38 h 287"/>
                  <a:gd name="T2" fmla="*/ 202 w 332"/>
                  <a:gd name="T3" fmla="*/ 24 h 287"/>
                  <a:gd name="T4" fmla="*/ 226 w 332"/>
                  <a:gd name="T5" fmla="*/ 7 h 287"/>
                  <a:gd name="T6" fmla="*/ 240 w 332"/>
                  <a:gd name="T7" fmla="*/ 1 h 287"/>
                  <a:gd name="T8" fmla="*/ 246 w 332"/>
                  <a:gd name="T9" fmla="*/ 1 h 287"/>
                  <a:gd name="T10" fmla="*/ 245 w 332"/>
                  <a:gd name="T11" fmla="*/ 12 h 287"/>
                  <a:gd name="T12" fmla="*/ 234 w 332"/>
                  <a:gd name="T13" fmla="*/ 33 h 287"/>
                  <a:gd name="T14" fmla="*/ 217 w 332"/>
                  <a:gd name="T15" fmla="*/ 55 h 287"/>
                  <a:gd name="T16" fmla="*/ 202 w 332"/>
                  <a:gd name="T17" fmla="*/ 67 h 287"/>
                  <a:gd name="T18" fmla="*/ 191 w 332"/>
                  <a:gd name="T19" fmla="*/ 71 h 287"/>
                  <a:gd name="T20" fmla="*/ 191 w 332"/>
                  <a:gd name="T21" fmla="*/ 73 h 287"/>
                  <a:gd name="T22" fmla="*/ 201 w 332"/>
                  <a:gd name="T23" fmla="*/ 74 h 287"/>
                  <a:gd name="T24" fmla="*/ 216 w 332"/>
                  <a:gd name="T25" fmla="*/ 72 h 287"/>
                  <a:gd name="T26" fmla="*/ 224 w 332"/>
                  <a:gd name="T27" fmla="*/ 77 h 287"/>
                  <a:gd name="T28" fmla="*/ 217 w 332"/>
                  <a:gd name="T29" fmla="*/ 88 h 287"/>
                  <a:gd name="T30" fmla="*/ 214 w 332"/>
                  <a:gd name="T31" fmla="*/ 97 h 287"/>
                  <a:gd name="T32" fmla="*/ 217 w 332"/>
                  <a:gd name="T33" fmla="*/ 105 h 287"/>
                  <a:gd name="T34" fmla="*/ 249 w 332"/>
                  <a:gd name="T35" fmla="*/ 113 h 287"/>
                  <a:gd name="T36" fmla="*/ 308 w 332"/>
                  <a:gd name="T37" fmla="*/ 124 h 287"/>
                  <a:gd name="T38" fmla="*/ 322 w 332"/>
                  <a:gd name="T39" fmla="*/ 131 h 287"/>
                  <a:gd name="T40" fmla="*/ 315 w 332"/>
                  <a:gd name="T41" fmla="*/ 140 h 287"/>
                  <a:gd name="T42" fmla="*/ 303 w 332"/>
                  <a:gd name="T43" fmla="*/ 149 h 287"/>
                  <a:gd name="T44" fmla="*/ 299 w 332"/>
                  <a:gd name="T45" fmla="*/ 154 h 287"/>
                  <a:gd name="T46" fmla="*/ 302 w 332"/>
                  <a:gd name="T47" fmla="*/ 160 h 287"/>
                  <a:gd name="T48" fmla="*/ 308 w 332"/>
                  <a:gd name="T49" fmla="*/ 168 h 287"/>
                  <a:gd name="T50" fmla="*/ 319 w 332"/>
                  <a:gd name="T51" fmla="*/ 176 h 287"/>
                  <a:gd name="T52" fmla="*/ 329 w 332"/>
                  <a:gd name="T53" fmla="*/ 184 h 287"/>
                  <a:gd name="T54" fmla="*/ 290 w 332"/>
                  <a:gd name="T55" fmla="*/ 211 h 287"/>
                  <a:gd name="T56" fmla="*/ 241 w 332"/>
                  <a:gd name="T57" fmla="*/ 241 h 287"/>
                  <a:gd name="T58" fmla="*/ 207 w 332"/>
                  <a:gd name="T59" fmla="*/ 268 h 287"/>
                  <a:gd name="T60" fmla="*/ 173 w 332"/>
                  <a:gd name="T61" fmla="*/ 244 h 287"/>
                  <a:gd name="T62" fmla="*/ 182 w 332"/>
                  <a:gd name="T63" fmla="*/ 243 h 287"/>
                  <a:gd name="T64" fmla="*/ 189 w 332"/>
                  <a:gd name="T65" fmla="*/ 240 h 287"/>
                  <a:gd name="T66" fmla="*/ 200 w 332"/>
                  <a:gd name="T67" fmla="*/ 232 h 287"/>
                  <a:gd name="T68" fmla="*/ 149 w 332"/>
                  <a:gd name="T69" fmla="*/ 232 h 287"/>
                  <a:gd name="T70" fmla="*/ 101 w 332"/>
                  <a:gd name="T71" fmla="*/ 232 h 287"/>
                  <a:gd name="T72" fmla="*/ 58 w 332"/>
                  <a:gd name="T73" fmla="*/ 232 h 287"/>
                  <a:gd name="T74" fmla="*/ 27 w 332"/>
                  <a:gd name="T75" fmla="*/ 232 h 287"/>
                  <a:gd name="T76" fmla="*/ 11 w 332"/>
                  <a:gd name="T77" fmla="*/ 227 h 287"/>
                  <a:gd name="T78" fmla="*/ 3 w 332"/>
                  <a:gd name="T79" fmla="*/ 222 h 287"/>
                  <a:gd name="T80" fmla="*/ 0 w 332"/>
                  <a:gd name="T81" fmla="*/ 213 h 287"/>
                  <a:gd name="T82" fmla="*/ 4 w 332"/>
                  <a:gd name="T83" fmla="*/ 205 h 287"/>
                  <a:gd name="T84" fmla="*/ 13 w 332"/>
                  <a:gd name="T85" fmla="*/ 197 h 287"/>
                  <a:gd name="T86" fmla="*/ 41 w 332"/>
                  <a:gd name="T87" fmla="*/ 179 h 287"/>
                  <a:gd name="T88" fmla="*/ 73 w 332"/>
                  <a:gd name="T89" fmla="*/ 162 h 287"/>
                  <a:gd name="T90" fmla="*/ 85 w 332"/>
                  <a:gd name="T91" fmla="*/ 152 h 287"/>
                  <a:gd name="T92" fmla="*/ 93 w 332"/>
                  <a:gd name="T93" fmla="*/ 145 h 287"/>
                  <a:gd name="T94" fmla="*/ 106 w 332"/>
                  <a:gd name="T95" fmla="*/ 130 h 287"/>
                  <a:gd name="T96" fmla="*/ 116 w 332"/>
                  <a:gd name="T97" fmla="*/ 114 h 287"/>
                  <a:gd name="T98" fmla="*/ 130 w 332"/>
                  <a:gd name="T99" fmla="*/ 79 h 287"/>
                  <a:gd name="T100" fmla="*/ 138 w 332"/>
                  <a:gd name="T101" fmla="*/ 64 h 287"/>
                  <a:gd name="T102" fmla="*/ 147 w 332"/>
                  <a:gd name="T103" fmla="*/ 52 h 287"/>
                  <a:gd name="T104" fmla="*/ 158 w 332"/>
                  <a:gd name="T105" fmla="*/ 43 h 287"/>
                  <a:gd name="T106" fmla="*/ 173 w 332"/>
                  <a:gd name="T107" fmla="*/ 40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32" h="287">
                    <a:moveTo>
                      <a:pt x="173" y="40"/>
                    </a:moveTo>
                    <a:lnTo>
                      <a:pt x="180" y="38"/>
                    </a:lnTo>
                    <a:lnTo>
                      <a:pt x="190" y="32"/>
                    </a:lnTo>
                    <a:lnTo>
                      <a:pt x="202" y="24"/>
                    </a:lnTo>
                    <a:lnTo>
                      <a:pt x="215" y="15"/>
                    </a:lnTo>
                    <a:lnTo>
                      <a:pt x="226" y="7"/>
                    </a:lnTo>
                    <a:lnTo>
                      <a:pt x="237" y="2"/>
                    </a:lnTo>
                    <a:lnTo>
                      <a:pt x="240" y="1"/>
                    </a:lnTo>
                    <a:lnTo>
                      <a:pt x="243" y="0"/>
                    </a:lnTo>
                    <a:lnTo>
                      <a:pt x="246" y="1"/>
                    </a:lnTo>
                    <a:lnTo>
                      <a:pt x="246" y="4"/>
                    </a:lnTo>
                    <a:lnTo>
                      <a:pt x="245" y="12"/>
                    </a:lnTo>
                    <a:lnTo>
                      <a:pt x="240" y="22"/>
                    </a:lnTo>
                    <a:lnTo>
                      <a:pt x="234" y="33"/>
                    </a:lnTo>
                    <a:lnTo>
                      <a:pt x="226" y="44"/>
                    </a:lnTo>
                    <a:lnTo>
                      <a:pt x="217" y="55"/>
                    </a:lnTo>
                    <a:lnTo>
                      <a:pt x="207" y="64"/>
                    </a:lnTo>
                    <a:lnTo>
                      <a:pt x="202" y="67"/>
                    </a:lnTo>
                    <a:lnTo>
                      <a:pt x="196" y="69"/>
                    </a:lnTo>
                    <a:lnTo>
                      <a:pt x="191" y="71"/>
                    </a:lnTo>
                    <a:lnTo>
                      <a:pt x="186" y="71"/>
                    </a:lnTo>
                    <a:lnTo>
                      <a:pt x="191" y="73"/>
                    </a:lnTo>
                    <a:lnTo>
                      <a:pt x="196" y="74"/>
                    </a:lnTo>
                    <a:lnTo>
                      <a:pt x="201" y="74"/>
                    </a:lnTo>
                    <a:lnTo>
                      <a:pt x="206" y="74"/>
                    </a:lnTo>
                    <a:lnTo>
                      <a:pt x="216" y="72"/>
                    </a:lnTo>
                    <a:lnTo>
                      <a:pt x="226" y="71"/>
                    </a:lnTo>
                    <a:lnTo>
                      <a:pt x="224" y="77"/>
                    </a:lnTo>
                    <a:lnTo>
                      <a:pt x="219" y="84"/>
                    </a:lnTo>
                    <a:lnTo>
                      <a:pt x="217" y="88"/>
                    </a:lnTo>
                    <a:lnTo>
                      <a:pt x="215" y="93"/>
                    </a:lnTo>
                    <a:lnTo>
                      <a:pt x="214" y="97"/>
                    </a:lnTo>
                    <a:lnTo>
                      <a:pt x="213" y="102"/>
                    </a:lnTo>
                    <a:lnTo>
                      <a:pt x="217" y="105"/>
                    </a:lnTo>
                    <a:lnTo>
                      <a:pt x="230" y="109"/>
                    </a:lnTo>
                    <a:lnTo>
                      <a:pt x="249" y="113"/>
                    </a:lnTo>
                    <a:lnTo>
                      <a:pt x="269" y="117"/>
                    </a:lnTo>
                    <a:lnTo>
                      <a:pt x="308" y="124"/>
                    </a:lnTo>
                    <a:lnTo>
                      <a:pt x="326" y="127"/>
                    </a:lnTo>
                    <a:lnTo>
                      <a:pt x="322" y="131"/>
                    </a:lnTo>
                    <a:lnTo>
                      <a:pt x="319" y="136"/>
                    </a:lnTo>
                    <a:lnTo>
                      <a:pt x="315" y="140"/>
                    </a:lnTo>
                    <a:lnTo>
                      <a:pt x="310" y="144"/>
                    </a:lnTo>
                    <a:lnTo>
                      <a:pt x="303" y="149"/>
                    </a:lnTo>
                    <a:lnTo>
                      <a:pt x="299" y="151"/>
                    </a:lnTo>
                    <a:lnTo>
                      <a:pt x="299" y="154"/>
                    </a:lnTo>
                    <a:lnTo>
                      <a:pt x="301" y="157"/>
                    </a:lnTo>
                    <a:lnTo>
                      <a:pt x="302" y="160"/>
                    </a:lnTo>
                    <a:lnTo>
                      <a:pt x="304" y="164"/>
                    </a:lnTo>
                    <a:lnTo>
                      <a:pt x="308" y="168"/>
                    </a:lnTo>
                    <a:lnTo>
                      <a:pt x="314" y="173"/>
                    </a:lnTo>
                    <a:lnTo>
                      <a:pt x="319" y="176"/>
                    </a:lnTo>
                    <a:lnTo>
                      <a:pt x="325" y="180"/>
                    </a:lnTo>
                    <a:lnTo>
                      <a:pt x="329" y="184"/>
                    </a:lnTo>
                    <a:lnTo>
                      <a:pt x="332" y="188"/>
                    </a:lnTo>
                    <a:lnTo>
                      <a:pt x="290" y="211"/>
                    </a:lnTo>
                    <a:lnTo>
                      <a:pt x="257" y="231"/>
                    </a:lnTo>
                    <a:lnTo>
                      <a:pt x="241" y="241"/>
                    </a:lnTo>
                    <a:lnTo>
                      <a:pt x="225" y="253"/>
                    </a:lnTo>
                    <a:lnTo>
                      <a:pt x="207" y="268"/>
                    </a:lnTo>
                    <a:lnTo>
                      <a:pt x="186" y="287"/>
                    </a:lnTo>
                    <a:lnTo>
                      <a:pt x="173" y="244"/>
                    </a:lnTo>
                    <a:lnTo>
                      <a:pt x="178" y="244"/>
                    </a:lnTo>
                    <a:lnTo>
                      <a:pt x="182" y="243"/>
                    </a:lnTo>
                    <a:lnTo>
                      <a:pt x="185" y="242"/>
                    </a:lnTo>
                    <a:lnTo>
                      <a:pt x="189" y="240"/>
                    </a:lnTo>
                    <a:lnTo>
                      <a:pt x="194" y="236"/>
                    </a:lnTo>
                    <a:lnTo>
                      <a:pt x="200" y="232"/>
                    </a:lnTo>
                    <a:lnTo>
                      <a:pt x="174" y="232"/>
                    </a:lnTo>
                    <a:lnTo>
                      <a:pt x="149" y="232"/>
                    </a:lnTo>
                    <a:lnTo>
                      <a:pt x="125" y="232"/>
                    </a:lnTo>
                    <a:lnTo>
                      <a:pt x="101" y="232"/>
                    </a:lnTo>
                    <a:lnTo>
                      <a:pt x="79" y="232"/>
                    </a:lnTo>
                    <a:lnTo>
                      <a:pt x="58" y="232"/>
                    </a:lnTo>
                    <a:lnTo>
                      <a:pt x="41" y="232"/>
                    </a:lnTo>
                    <a:lnTo>
                      <a:pt x="27" y="232"/>
                    </a:lnTo>
                    <a:lnTo>
                      <a:pt x="19" y="231"/>
                    </a:lnTo>
                    <a:lnTo>
                      <a:pt x="11" y="227"/>
                    </a:lnTo>
                    <a:lnTo>
                      <a:pt x="6" y="225"/>
                    </a:lnTo>
                    <a:lnTo>
                      <a:pt x="3" y="222"/>
                    </a:lnTo>
                    <a:lnTo>
                      <a:pt x="1" y="218"/>
                    </a:lnTo>
                    <a:lnTo>
                      <a:pt x="0" y="213"/>
                    </a:lnTo>
                    <a:lnTo>
                      <a:pt x="1" y="209"/>
                    </a:lnTo>
                    <a:lnTo>
                      <a:pt x="4" y="205"/>
                    </a:lnTo>
                    <a:lnTo>
                      <a:pt x="7" y="201"/>
                    </a:lnTo>
                    <a:lnTo>
                      <a:pt x="13" y="197"/>
                    </a:lnTo>
                    <a:lnTo>
                      <a:pt x="26" y="188"/>
                    </a:lnTo>
                    <a:lnTo>
                      <a:pt x="41" y="179"/>
                    </a:lnTo>
                    <a:lnTo>
                      <a:pt x="58" y="170"/>
                    </a:lnTo>
                    <a:lnTo>
                      <a:pt x="73" y="162"/>
                    </a:lnTo>
                    <a:lnTo>
                      <a:pt x="80" y="156"/>
                    </a:lnTo>
                    <a:lnTo>
                      <a:pt x="85" y="152"/>
                    </a:lnTo>
                    <a:lnTo>
                      <a:pt x="90" y="149"/>
                    </a:lnTo>
                    <a:lnTo>
                      <a:pt x="93" y="145"/>
                    </a:lnTo>
                    <a:lnTo>
                      <a:pt x="100" y="138"/>
                    </a:lnTo>
                    <a:lnTo>
                      <a:pt x="106" y="130"/>
                    </a:lnTo>
                    <a:lnTo>
                      <a:pt x="112" y="122"/>
                    </a:lnTo>
                    <a:lnTo>
                      <a:pt x="116" y="114"/>
                    </a:lnTo>
                    <a:lnTo>
                      <a:pt x="124" y="96"/>
                    </a:lnTo>
                    <a:lnTo>
                      <a:pt x="130" y="79"/>
                    </a:lnTo>
                    <a:lnTo>
                      <a:pt x="134" y="71"/>
                    </a:lnTo>
                    <a:lnTo>
                      <a:pt x="138" y="64"/>
                    </a:lnTo>
                    <a:lnTo>
                      <a:pt x="141" y="58"/>
                    </a:lnTo>
                    <a:lnTo>
                      <a:pt x="147" y="52"/>
                    </a:lnTo>
                    <a:lnTo>
                      <a:pt x="151" y="47"/>
                    </a:lnTo>
                    <a:lnTo>
                      <a:pt x="158" y="43"/>
                    </a:lnTo>
                    <a:lnTo>
                      <a:pt x="164" y="41"/>
                    </a:lnTo>
                    <a:lnTo>
                      <a:pt x="173" y="40"/>
                    </a:lnTo>
                  </a:path>
                </a:pathLst>
              </a:custGeom>
              <a:grpFill/>
              <a:ln w="952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sp>
            <p:nvSpPr>
              <p:cNvPr id="437" name="Freeform 428">
                <a:extLst>
                  <a:ext uri="{FF2B5EF4-FFF2-40B4-BE49-F238E27FC236}">
                    <a16:creationId xmlns:a16="http://schemas.microsoft.com/office/drawing/2014/main" id="{6291C674-CA0A-4180-8671-822D594648B9}"/>
                  </a:ext>
                </a:extLst>
              </p:cNvPr>
              <p:cNvSpPr>
                <a:spLocks/>
              </p:cNvSpPr>
              <p:nvPr/>
            </p:nvSpPr>
            <p:spPr bwMode="auto">
              <a:xfrm>
                <a:off x="1102" y="1190"/>
                <a:ext cx="111" cy="27"/>
              </a:xfrm>
              <a:custGeom>
                <a:avLst/>
                <a:gdLst>
                  <a:gd name="T0" fmla="*/ 106 w 345"/>
                  <a:gd name="T1" fmla="*/ 86 h 86"/>
                  <a:gd name="T2" fmla="*/ 119 w 345"/>
                  <a:gd name="T3" fmla="*/ 81 h 86"/>
                  <a:gd name="T4" fmla="*/ 133 w 345"/>
                  <a:gd name="T5" fmla="*/ 76 h 86"/>
                  <a:gd name="T6" fmla="*/ 148 w 345"/>
                  <a:gd name="T7" fmla="*/ 72 h 86"/>
                  <a:gd name="T8" fmla="*/ 164 w 345"/>
                  <a:gd name="T9" fmla="*/ 69 h 86"/>
                  <a:gd name="T10" fmla="*/ 197 w 345"/>
                  <a:gd name="T11" fmla="*/ 63 h 86"/>
                  <a:gd name="T12" fmla="*/ 231 w 345"/>
                  <a:gd name="T13" fmla="*/ 57 h 86"/>
                  <a:gd name="T14" fmla="*/ 247 w 345"/>
                  <a:gd name="T15" fmla="*/ 53 h 86"/>
                  <a:gd name="T16" fmla="*/ 264 w 345"/>
                  <a:gd name="T17" fmla="*/ 50 h 86"/>
                  <a:gd name="T18" fmla="*/ 279 w 345"/>
                  <a:gd name="T19" fmla="*/ 46 h 86"/>
                  <a:gd name="T20" fmla="*/ 294 w 345"/>
                  <a:gd name="T21" fmla="*/ 40 h 86"/>
                  <a:gd name="T22" fmla="*/ 309 w 345"/>
                  <a:gd name="T23" fmla="*/ 35 h 86"/>
                  <a:gd name="T24" fmla="*/ 322 w 345"/>
                  <a:gd name="T25" fmla="*/ 28 h 86"/>
                  <a:gd name="T26" fmla="*/ 334 w 345"/>
                  <a:gd name="T27" fmla="*/ 21 h 86"/>
                  <a:gd name="T28" fmla="*/ 345 w 345"/>
                  <a:gd name="T29" fmla="*/ 13 h 86"/>
                  <a:gd name="T30" fmla="*/ 335 w 345"/>
                  <a:gd name="T31" fmla="*/ 12 h 86"/>
                  <a:gd name="T32" fmla="*/ 326 w 345"/>
                  <a:gd name="T33" fmla="*/ 11 h 86"/>
                  <a:gd name="T34" fmla="*/ 317 w 345"/>
                  <a:gd name="T35" fmla="*/ 9 h 86"/>
                  <a:gd name="T36" fmla="*/ 309 w 345"/>
                  <a:gd name="T37" fmla="*/ 6 h 86"/>
                  <a:gd name="T38" fmla="*/ 300 w 345"/>
                  <a:gd name="T39" fmla="*/ 4 h 86"/>
                  <a:gd name="T40" fmla="*/ 291 w 345"/>
                  <a:gd name="T41" fmla="*/ 2 h 86"/>
                  <a:gd name="T42" fmla="*/ 281 w 345"/>
                  <a:gd name="T43" fmla="*/ 1 h 86"/>
                  <a:gd name="T44" fmla="*/ 272 w 345"/>
                  <a:gd name="T45" fmla="*/ 0 h 86"/>
                  <a:gd name="T46" fmla="*/ 259 w 345"/>
                  <a:gd name="T47" fmla="*/ 1 h 86"/>
                  <a:gd name="T48" fmla="*/ 245 w 345"/>
                  <a:gd name="T49" fmla="*/ 3 h 86"/>
                  <a:gd name="T50" fmla="*/ 227 w 345"/>
                  <a:gd name="T51" fmla="*/ 5 h 86"/>
                  <a:gd name="T52" fmla="*/ 209 w 345"/>
                  <a:gd name="T53" fmla="*/ 9 h 86"/>
                  <a:gd name="T54" fmla="*/ 168 w 345"/>
                  <a:gd name="T55" fmla="*/ 18 h 86"/>
                  <a:gd name="T56" fmla="*/ 126 w 345"/>
                  <a:gd name="T57" fmla="*/ 29 h 86"/>
                  <a:gd name="T58" fmla="*/ 104 w 345"/>
                  <a:gd name="T59" fmla="*/ 36 h 86"/>
                  <a:gd name="T60" fmla="*/ 85 w 345"/>
                  <a:gd name="T61" fmla="*/ 42 h 86"/>
                  <a:gd name="T62" fmla="*/ 66 w 345"/>
                  <a:gd name="T63" fmla="*/ 50 h 86"/>
                  <a:gd name="T64" fmla="*/ 47 w 345"/>
                  <a:gd name="T65" fmla="*/ 58 h 86"/>
                  <a:gd name="T66" fmla="*/ 32 w 345"/>
                  <a:gd name="T67" fmla="*/ 65 h 86"/>
                  <a:gd name="T68" fmla="*/ 19 w 345"/>
                  <a:gd name="T69" fmla="*/ 72 h 86"/>
                  <a:gd name="T70" fmla="*/ 8 w 345"/>
                  <a:gd name="T71" fmla="*/ 79 h 86"/>
                  <a:gd name="T72" fmla="*/ 0 w 345"/>
                  <a:gd name="T73" fmla="*/ 86 h 86"/>
                  <a:gd name="T74" fmla="*/ 106 w 345"/>
                  <a:gd name="T75" fmla="*/ 86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45" h="86">
                    <a:moveTo>
                      <a:pt x="106" y="86"/>
                    </a:moveTo>
                    <a:lnTo>
                      <a:pt x="119" y="81"/>
                    </a:lnTo>
                    <a:lnTo>
                      <a:pt x="133" y="76"/>
                    </a:lnTo>
                    <a:lnTo>
                      <a:pt x="148" y="72"/>
                    </a:lnTo>
                    <a:lnTo>
                      <a:pt x="164" y="69"/>
                    </a:lnTo>
                    <a:lnTo>
                      <a:pt x="197" y="63"/>
                    </a:lnTo>
                    <a:lnTo>
                      <a:pt x="231" y="57"/>
                    </a:lnTo>
                    <a:lnTo>
                      <a:pt x="247" y="53"/>
                    </a:lnTo>
                    <a:lnTo>
                      <a:pt x="264" y="50"/>
                    </a:lnTo>
                    <a:lnTo>
                      <a:pt x="279" y="46"/>
                    </a:lnTo>
                    <a:lnTo>
                      <a:pt x="294" y="40"/>
                    </a:lnTo>
                    <a:lnTo>
                      <a:pt x="309" y="35"/>
                    </a:lnTo>
                    <a:lnTo>
                      <a:pt x="322" y="28"/>
                    </a:lnTo>
                    <a:lnTo>
                      <a:pt x="334" y="21"/>
                    </a:lnTo>
                    <a:lnTo>
                      <a:pt x="345" y="13"/>
                    </a:lnTo>
                    <a:lnTo>
                      <a:pt x="335" y="12"/>
                    </a:lnTo>
                    <a:lnTo>
                      <a:pt x="326" y="11"/>
                    </a:lnTo>
                    <a:lnTo>
                      <a:pt x="317" y="9"/>
                    </a:lnTo>
                    <a:lnTo>
                      <a:pt x="309" y="6"/>
                    </a:lnTo>
                    <a:lnTo>
                      <a:pt x="300" y="4"/>
                    </a:lnTo>
                    <a:lnTo>
                      <a:pt x="291" y="2"/>
                    </a:lnTo>
                    <a:lnTo>
                      <a:pt x="281" y="1"/>
                    </a:lnTo>
                    <a:lnTo>
                      <a:pt x="272" y="0"/>
                    </a:lnTo>
                    <a:lnTo>
                      <a:pt x="259" y="1"/>
                    </a:lnTo>
                    <a:lnTo>
                      <a:pt x="245" y="3"/>
                    </a:lnTo>
                    <a:lnTo>
                      <a:pt x="227" y="5"/>
                    </a:lnTo>
                    <a:lnTo>
                      <a:pt x="209" y="9"/>
                    </a:lnTo>
                    <a:lnTo>
                      <a:pt x="168" y="18"/>
                    </a:lnTo>
                    <a:lnTo>
                      <a:pt x="126" y="29"/>
                    </a:lnTo>
                    <a:lnTo>
                      <a:pt x="104" y="36"/>
                    </a:lnTo>
                    <a:lnTo>
                      <a:pt x="85" y="42"/>
                    </a:lnTo>
                    <a:lnTo>
                      <a:pt x="66" y="50"/>
                    </a:lnTo>
                    <a:lnTo>
                      <a:pt x="47" y="58"/>
                    </a:lnTo>
                    <a:lnTo>
                      <a:pt x="32" y="65"/>
                    </a:lnTo>
                    <a:lnTo>
                      <a:pt x="19" y="72"/>
                    </a:lnTo>
                    <a:lnTo>
                      <a:pt x="8" y="79"/>
                    </a:lnTo>
                    <a:lnTo>
                      <a:pt x="0" y="86"/>
                    </a:lnTo>
                    <a:lnTo>
                      <a:pt x="106" y="86"/>
                    </a:lnTo>
                  </a:path>
                </a:pathLst>
              </a:custGeom>
              <a:grpFill/>
              <a:ln w="952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sp>
            <p:nvSpPr>
              <p:cNvPr id="438" name="Freeform 429">
                <a:extLst>
                  <a:ext uri="{FF2B5EF4-FFF2-40B4-BE49-F238E27FC236}">
                    <a16:creationId xmlns:a16="http://schemas.microsoft.com/office/drawing/2014/main" id="{36BCE896-BBDF-4E66-BAEA-1E29B8C46DC3}"/>
                  </a:ext>
                </a:extLst>
              </p:cNvPr>
              <p:cNvSpPr>
                <a:spLocks/>
              </p:cNvSpPr>
              <p:nvPr/>
            </p:nvSpPr>
            <p:spPr bwMode="auto">
              <a:xfrm>
                <a:off x="1158" y="1199"/>
                <a:ext cx="149" cy="43"/>
              </a:xfrm>
              <a:custGeom>
                <a:avLst/>
                <a:gdLst>
                  <a:gd name="T0" fmla="*/ 19 w 464"/>
                  <a:gd name="T1" fmla="*/ 86 h 130"/>
                  <a:gd name="T2" fmla="*/ 77 w 464"/>
                  <a:gd name="T3" fmla="*/ 81 h 130"/>
                  <a:gd name="T4" fmla="*/ 103 w 464"/>
                  <a:gd name="T5" fmla="*/ 81 h 130"/>
                  <a:gd name="T6" fmla="*/ 92 w 464"/>
                  <a:gd name="T7" fmla="*/ 89 h 130"/>
                  <a:gd name="T8" fmla="*/ 81 w 464"/>
                  <a:gd name="T9" fmla="*/ 100 h 130"/>
                  <a:gd name="T10" fmla="*/ 73 w 464"/>
                  <a:gd name="T11" fmla="*/ 112 h 130"/>
                  <a:gd name="T12" fmla="*/ 73 w 464"/>
                  <a:gd name="T13" fmla="*/ 119 h 130"/>
                  <a:gd name="T14" fmla="*/ 79 w 464"/>
                  <a:gd name="T15" fmla="*/ 124 h 130"/>
                  <a:gd name="T16" fmla="*/ 92 w 464"/>
                  <a:gd name="T17" fmla="*/ 129 h 130"/>
                  <a:gd name="T18" fmla="*/ 109 w 464"/>
                  <a:gd name="T19" fmla="*/ 129 h 130"/>
                  <a:gd name="T20" fmla="*/ 128 w 464"/>
                  <a:gd name="T21" fmla="*/ 127 h 130"/>
                  <a:gd name="T22" fmla="*/ 157 w 464"/>
                  <a:gd name="T23" fmla="*/ 119 h 130"/>
                  <a:gd name="T24" fmla="*/ 196 w 464"/>
                  <a:gd name="T25" fmla="*/ 108 h 130"/>
                  <a:gd name="T26" fmla="*/ 226 w 464"/>
                  <a:gd name="T27" fmla="*/ 101 h 130"/>
                  <a:gd name="T28" fmla="*/ 248 w 464"/>
                  <a:gd name="T29" fmla="*/ 99 h 130"/>
                  <a:gd name="T30" fmla="*/ 266 w 464"/>
                  <a:gd name="T31" fmla="*/ 99 h 130"/>
                  <a:gd name="T32" fmla="*/ 304 w 464"/>
                  <a:gd name="T33" fmla="*/ 99 h 130"/>
                  <a:gd name="T34" fmla="*/ 333 w 464"/>
                  <a:gd name="T35" fmla="*/ 98 h 130"/>
                  <a:gd name="T36" fmla="*/ 376 w 464"/>
                  <a:gd name="T37" fmla="*/ 93 h 130"/>
                  <a:gd name="T38" fmla="*/ 415 w 464"/>
                  <a:gd name="T39" fmla="*/ 83 h 130"/>
                  <a:gd name="T40" fmla="*/ 449 w 464"/>
                  <a:gd name="T41" fmla="*/ 66 h 130"/>
                  <a:gd name="T42" fmla="*/ 455 w 464"/>
                  <a:gd name="T43" fmla="*/ 51 h 130"/>
                  <a:gd name="T44" fmla="*/ 439 w 464"/>
                  <a:gd name="T45" fmla="*/ 48 h 130"/>
                  <a:gd name="T46" fmla="*/ 413 w 464"/>
                  <a:gd name="T47" fmla="*/ 48 h 130"/>
                  <a:gd name="T48" fmla="*/ 396 w 464"/>
                  <a:gd name="T49" fmla="*/ 46 h 130"/>
                  <a:gd name="T50" fmla="*/ 406 w 464"/>
                  <a:gd name="T51" fmla="*/ 36 h 130"/>
                  <a:gd name="T52" fmla="*/ 413 w 464"/>
                  <a:gd name="T53" fmla="*/ 22 h 130"/>
                  <a:gd name="T54" fmla="*/ 418 w 464"/>
                  <a:gd name="T55" fmla="*/ 7 h 130"/>
                  <a:gd name="T56" fmla="*/ 378 w 464"/>
                  <a:gd name="T57" fmla="*/ 0 h 130"/>
                  <a:gd name="T58" fmla="*/ 360 w 464"/>
                  <a:gd name="T59" fmla="*/ 19 h 130"/>
                  <a:gd name="T60" fmla="*/ 343 w 464"/>
                  <a:gd name="T61" fmla="*/ 41 h 130"/>
                  <a:gd name="T62" fmla="*/ 323 w 464"/>
                  <a:gd name="T63" fmla="*/ 59 h 130"/>
                  <a:gd name="T64" fmla="*/ 312 w 464"/>
                  <a:gd name="T65" fmla="*/ 65 h 130"/>
                  <a:gd name="T66" fmla="*/ 298 w 464"/>
                  <a:gd name="T67" fmla="*/ 68 h 130"/>
                  <a:gd name="T68" fmla="*/ 278 w 464"/>
                  <a:gd name="T69" fmla="*/ 66 h 130"/>
                  <a:gd name="T70" fmla="*/ 262 w 464"/>
                  <a:gd name="T71" fmla="*/ 63 h 130"/>
                  <a:gd name="T72" fmla="*/ 239 w 464"/>
                  <a:gd name="T73" fmla="*/ 54 h 130"/>
                  <a:gd name="T74" fmla="*/ 205 w 464"/>
                  <a:gd name="T75" fmla="*/ 31 h 130"/>
                  <a:gd name="T76" fmla="*/ 180 w 464"/>
                  <a:gd name="T77" fmla="*/ 29 h 130"/>
                  <a:gd name="T78" fmla="*/ 150 w 464"/>
                  <a:gd name="T79" fmla="*/ 31 h 130"/>
                  <a:gd name="T80" fmla="*/ 117 w 464"/>
                  <a:gd name="T81" fmla="*/ 37 h 130"/>
                  <a:gd name="T82" fmla="*/ 85 w 464"/>
                  <a:gd name="T83" fmla="*/ 45 h 130"/>
                  <a:gd name="T84" fmla="*/ 54 w 464"/>
                  <a:gd name="T85" fmla="*/ 54 h 130"/>
                  <a:gd name="T86" fmla="*/ 29 w 464"/>
                  <a:gd name="T87" fmla="*/ 65 h 130"/>
                  <a:gd name="T88" fmla="*/ 9 w 464"/>
                  <a:gd name="T89" fmla="*/ 77 h 130"/>
                  <a:gd name="T90" fmla="*/ 0 w 464"/>
                  <a:gd name="T91" fmla="*/ 86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464" h="130">
                    <a:moveTo>
                      <a:pt x="0" y="86"/>
                    </a:moveTo>
                    <a:lnTo>
                      <a:pt x="19" y="86"/>
                    </a:lnTo>
                    <a:lnTo>
                      <a:pt x="48" y="83"/>
                    </a:lnTo>
                    <a:lnTo>
                      <a:pt x="77" y="81"/>
                    </a:lnTo>
                    <a:lnTo>
                      <a:pt x="106" y="80"/>
                    </a:lnTo>
                    <a:lnTo>
                      <a:pt x="103" y="81"/>
                    </a:lnTo>
                    <a:lnTo>
                      <a:pt x="97" y="84"/>
                    </a:lnTo>
                    <a:lnTo>
                      <a:pt x="92" y="89"/>
                    </a:lnTo>
                    <a:lnTo>
                      <a:pt x="86" y="94"/>
                    </a:lnTo>
                    <a:lnTo>
                      <a:pt x="81" y="100"/>
                    </a:lnTo>
                    <a:lnTo>
                      <a:pt x="76" y="106"/>
                    </a:lnTo>
                    <a:lnTo>
                      <a:pt x="73" y="112"/>
                    </a:lnTo>
                    <a:lnTo>
                      <a:pt x="72" y="117"/>
                    </a:lnTo>
                    <a:lnTo>
                      <a:pt x="73" y="119"/>
                    </a:lnTo>
                    <a:lnTo>
                      <a:pt x="75" y="121"/>
                    </a:lnTo>
                    <a:lnTo>
                      <a:pt x="79" y="124"/>
                    </a:lnTo>
                    <a:lnTo>
                      <a:pt x="83" y="126"/>
                    </a:lnTo>
                    <a:lnTo>
                      <a:pt x="92" y="129"/>
                    </a:lnTo>
                    <a:lnTo>
                      <a:pt x="99" y="130"/>
                    </a:lnTo>
                    <a:lnTo>
                      <a:pt x="109" y="129"/>
                    </a:lnTo>
                    <a:lnTo>
                      <a:pt x="119" y="129"/>
                    </a:lnTo>
                    <a:lnTo>
                      <a:pt x="128" y="127"/>
                    </a:lnTo>
                    <a:lnTo>
                      <a:pt x="138" y="125"/>
                    </a:lnTo>
                    <a:lnTo>
                      <a:pt x="157" y="119"/>
                    </a:lnTo>
                    <a:lnTo>
                      <a:pt x="176" y="114"/>
                    </a:lnTo>
                    <a:lnTo>
                      <a:pt x="196" y="108"/>
                    </a:lnTo>
                    <a:lnTo>
                      <a:pt x="216" y="103"/>
                    </a:lnTo>
                    <a:lnTo>
                      <a:pt x="226" y="101"/>
                    </a:lnTo>
                    <a:lnTo>
                      <a:pt x="237" y="100"/>
                    </a:lnTo>
                    <a:lnTo>
                      <a:pt x="248" y="99"/>
                    </a:lnTo>
                    <a:lnTo>
                      <a:pt x="259" y="99"/>
                    </a:lnTo>
                    <a:lnTo>
                      <a:pt x="266" y="99"/>
                    </a:lnTo>
                    <a:lnTo>
                      <a:pt x="285" y="99"/>
                    </a:lnTo>
                    <a:lnTo>
                      <a:pt x="304" y="99"/>
                    </a:lnTo>
                    <a:lnTo>
                      <a:pt x="311" y="99"/>
                    </a:lnTo>
                    <a:lnTo>
                      <a:pt x="333" y="98"/>
                    </a:lnTo>
                    <a:lnTo>
                      <a:pt x="355" y="96"/>
                    </a:lnTo>
                    <a:lnTo>
                      <a:pt x="376" y="93"/>
                    </a:lnTo>
                    <a:lnTo>
                      <a:pt x="396" y="89"/>
                    </a:lnTo>
                    <a:lnTo>
                      <a:pt x="415" y="83"/>
                    </a:lnTo>
                    <a:lnTo>
                      <a:pt x="432" y="76"/>
                    </a:lnTo>
                    <a:lnTo>
                      <a:pt x="449" y="66"/>
                    </a:lnTo>
                    <a:lnTo>
                      <a:pt x="464" y="55"/>
                    </a:lnTo>
                    <a:lnTo>
                      <a:pt x="455" y="51"/>
                    </a:lnTo>
                    <a:lnTo>
                      <a:pt x="446" y="49"/>
                    </a:lnTo>
                    <a:lnTo>
                      <a:pt x="439" y="48"/>
                    </a:lnTo>
                    <a:lnTo>
                      <a:pt x="430" y="48"/>
                    </a:lnTo>
                    <a:lnTo>
                      <a:pt x="413" y="48"/>
                    </a:lnTo>
                    <a:lnTo>
                      <a:pt x="392" y="49"/>
                    </a:lnTo>
                    <a:lnTo>
                      <a:pt x="396" y="46"/>
                    </a:lnTo>
                    <a:lnTo>
                      <a:pt x="401" y="42"/>
                    </a:lnTo>
                    <a:lnTo>
                      <a:pt x="406" y="36"/>
                    </a:lnTo>
                    <a:lnTo>
                      <a:pt x="410" y="29"/>
                    </a:lnTo>
                    <a:lnTo>
                      <a:pt x="413" y="22"/>
                    </a:lnTo>
                    <a:lnTo>
                      <a:pt x="416" y="15"/>
                    </a:lnTo>
                    <a:lnTo>
                      <a:pt x="418" y="7"/>
                    </a:lnTo>
                    <a:lnTo>
                      <a:pt x="418" y="0"/>
                    </a:lnTo>
                    <a:lnTo>
                      <a:pt x="378" y="0"/>
                    </a:lnTo>
                    <a:lnTo>
                      <a:pt x="368" y="8"/>
                    </a:lnTo>
                    <a:lnTo>
                      <a:pt x="360" y="19"/>
                    </a:lnTo>
                    <a:lnTo>
                      <a:pt x="352" y="30"/>
                    </a:lnTo>
                    <a:lnTo>
                      <a:pt x="343" y="41"/>
                    </a:lnTo>
                    <a:lnTo>
                      <a:pt x="334" y="51"/>
                    </a:lnTo>
                    <a:lnTo>
                      <a:pt x="323" y="59"/>
                    </a:lnTo>
                    <a:lnTo>
                      <a:pt x="318" y="63"/>
                    </a:lnTo>
                    <a:lnTo>
                      <a:pt x="312" y="65"/>
                    </a:lnTo>
                    <a:lnTo>
                      <a:pt x="306" y="68"/>
                    </a:lnTo>
                    <a:lnTo>
                      <a:pt x="298" y="68"/>
                    </a:lnTo>
                    <a:lnTo>
                      <a:pt x="287" y="68"/>
                    </a:lnTo>
                    <a:lnTo>
                      <a:pt x="278" y="66"/>
                    </a:lnTo>
                    <a:lnTo>
                      <a:pt x="270" y="65"/>
                    </a:lnTo>
                    <a:lnTo>
                      <a:pt x="262" y="63"/>
                    </a:lnTo>
                    <a:lnTo>
                      <a:pt x="250" y="59"/>
                    </a:lnTo>
                    <a:lnTo>
                      <a:pt x="239" y="54"/>
                    </a:lnTo>
                    <a:lnTo>
                      <a:pt x="222" y="42"/>
                    </a:lnTo>
                    <a:lnTo>
                      <a:pt x="205" y="31"/>
                    </a:lnTo>
                    <a:lnTo>
                      <a:pt x="193" y="29"/>
                    </a:lnTo>
                    <a:lnTo>
                      <a:pt x="180" y="29"/>
                    </a:lnTo>
                    <a:lnTo>
                      <a:pt x="165" y="29"/>
                    </a:lnTo>
                    <a:lnTo>
                      <a:pt x="150" y="31"/>
                    </a:lnTo>
                    <a:lnTo>
                      <a:pt x="133" y="33"/>
                    </a:lnTo>
                    <a:lnTo>
                      <a:pt x="117" y="37"/>
                    </a:lnTo>
                    <a:lnTo>
                      <a:pt x="101" y="40"/>
                    </a:lnTo>
                    <a:lnTo>
                      <a:pt x="85" y="45"/>
                    </a:lnTo>
                    <a:lnTo>
                      <a:pt x="70" y="49"/>
                    </a:lnTo>
                    <a:lnTo>
                      <a:pt x="54" y="54"/>
                    </a:lnTo>
                    <a:lnTo>
                      <a:pt x="41" y="60"/>
                    </a:lnTo>
                    <a:lnTo>
                      <a:pt x="29" y="65"/>
                    </a:lnTo>
                    <a:lnTo>
                      <a:pt x="18" y="71"/>
                    </a:lnTo>
                    <a:lnTo>
                      <a:pt x="9" y="77"/>
                    </a:lnTo>
                    <a:lnTo>
                      <a:pt x="3" y="82"/>
                    </a:lnTo>
                    <a:lnTo>
                      <a:pt x="0" y="86"/>
                    </a:lnTo>
                  </a:path>
                </a:pathLst>
              </a:custGeom>
              <a:grpFill/>
              <a:ln w="952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sp>
            <p:nvSpPr>
              <p:cNvPr id="439" name="Freeform 430">
                <a:extLst>
                  <a:ext uri="{FF2B5EF4-FFF2-40B4-BE49-F238E27FC236}">
                    <a16:creationId xmlns:a16="http://schemas.microsoft.com/office/drawing/2014/main" id="{74B7EC40-E1D4-464A-A55F-5DBDF32D9E70}"/>
                  </a:ext>
                </a:extLst>
              </p:cNvPr>
              <p:cNvSpPr>
                <a:spLocks/>
              </p:cNvSpPr>
              <p:nvPr/>
            </p:nvSpPr>
            <p:spPr bwMode="auto">
              <a:xfrm>
                <a:off x="1472" y="1205"/>
                <a:ext cx="153" cy="31"/>
              </a:xfrm>
              <a:custGeom>
                <a:avLst/>
                <a:gdLst>
                  <a:gd name="T0" fmla="*/ 63 w 472"/>
                  <a:gd name="T1" fmla="*/ 0 h 92"/>
                  <a:gd name="T2" fmla="*/ 44 w 472"/>
                  <a:gd name="T3" fmla="*/ 0 h 92"/>
                  <a:gd name="T4" fmla="*/ 24 w 472"/>
                  <a:gd name="T5" fmla="*/ 0 h 92"/>
                  <a:gd name="T6" fmla="*/ 12 w 472"/>
                  <a:gd name="T7" fmla="*/ 3 h 92"/>
                  <a:gd name="T8" fmla="*/ 7 w 472"/>
                  <a:gd name="T9" fmla="*/ 8 h 92"/>
                  <a:gd name="T10" fmla="*/ 7 w 472"/>
                  <a:gd name="T11" fmla="*/ 16 h 92"/>
                  <a:gd name="T12" fmla="*/ 10 w 472"/>
                  <a:gd name="T13" fmla="*/ 23 h 92"/>
                  <a:gd name="T14" fmla="*/ 15 w 472"/>
                  <a:gd name="T15" fmla="*/ 32 h 92"/>
                  <a:gd name="T16" fmla="*/ 14 w 472"/>
                  <a:gd name="T17" fmla="*/ 41 h 92"/>
                  <a:gd name="T18" fmla="*/ 4 w 472"/>
                  <a:gd name="T19" fmla="*/ 50 h 92"/>
                  <a:gd name="T20" fmla="*/ 1 w 472"/>
                  <a:gd name="T21" fmla="*/ 57 h 92"/>
                  <a:gd name="T22" fmla="*/ 2 w 472"/>
                  <a:gd name="T23" fmla="*/ 64 h 92"/>
                  <a:gd name="T24" fmla="*/ 14 w 472"/>
                  <a:gd name="T25" fmla="*/ 69 h 92"/>
                  <a:gd name="T26" fmla="*/ 48 w 472"/>
                  <a:gd name="T27" fmla="*/ 76 h 92"/>
                  <a:gd name="T28" fmla="*/ 109 w 472"/>
                  <a:gd name="T29" fmla="*/ 85 h 92"/>
                  <a:gd name="T30" fmla="*/ 167 w 472"/>
                  <a:gd name="T31" fmla="*/ 91 h 92"/>
                  <a:gd name="T32" fmla="*/ 365 w 472"/>
                  <a:gd name="T33" fmla="*/ 92 h 92"/>
                  <a:gd name="T34" fmla="*/ 374 w 472"/>
                  <a:gd name="T35" fmla="*/ 81 h 92"/>
                  <a:gd name="T36" fmla="*/ 385 w 472"/>
                  <a:gd name="T37" fmla="*/ 75 h 92"/>
                  <a:gd name="T38" fmla="*/ 397 w 472"/>
                  <a:gd name="T39" fmla="*/ 73 h 92"/>
                  <a:gd name="T40" fmla="*/ 411 w 472"/>
                  <a:gd name="T41" fmla="*/ 73 h 92"/>
                  <a:gd name="T42" fmla="*/ 441 w 472"/>
                  <a:gd name="T43" fmla="*/ 76 h 92"/>
                  <a:gd name="T44" fmla="*/ 456 w 472"/>
                  <a:gd name="T45" fmla="*/ 76 h 92"/>
                  <a:gd name="T46" fmla="*/ 472 w 472"/>
                  <a:gd name="T47" fmla="*/ 73 h 92"/>
                  <a:gd name="T48" fmla="*/ 465 w 472"/>
                  <a:gd name="T49" fmla="*/ 33 h 92"/>
                  <a:gd name="T50" fmla="*/ 453 w 472"/>
                  <a:gd name="T51" fmla="*/ 26 h 92"/>
                  <a:gd name="T52" fmla="*/ 443 w 472"/>
                  <a:gd name="T53" fmla="*/ 18 h 92"/>
                  <a:gd name="T54" fmla="*/ 432 w 472"/>
                  <a:gd name="T55" fmla="*/ 13 h 92"/>
                  <a:gd name="T56" fmla="*/ 416 w 472"/>
                  <a:gd name="T57" fmla="*/ 12 h 92"/>
                  <a:gd name="T58" fmla="*/ 396 w 472"/>
                  <a:gd name="T59" fmla="*/ 15 h 92"/>
                  <a:gd name="T60" fmla="*/ 367 w 472"/>
                  <a:gd name="T61" fmla="*/ 22 h 92"/>
                  <a:gd name="T62" fmla="*/ 328 w 472"/>
                  <a:gd name="T63" fmla="*/ 33 h 92"/>
                  <a:gd name="T64" fmla="*/ 298 w 472"/>
                  <a:gd name="T65" fmla="*/ 39 h 92"/>
                  <a:gd name="T66" fmla="*/ 276 w 472"/>
                  <a:gd name="T67" fmla="*/ 42 h 92"/>
                  <a:gd name="T68" fmla="*/ 236 w 472"/>
                  <a:gd name="T69" fmla="*/ 42 h 92"/>
                  <a:gd name="T70" fmla="*/ 191 w 472"/>
                  <a:gd name="T71" fmla="*/ 42 h 92"/>
                  <a:gd name="T72" fmla="*/ 156 w 472"/>
                  <a:gd name="T73" fmla="*/ 42 h 92"/>
                  <a:gd name="T74" fmla="*/ 120 w 472"/>
                  <a:gd name="T75" fmla="*/ 42 h 92"/>
                  <a:gd name="T76" fmla="*/ 91 w 472"/>
                  <a:gd name="T77" fmla="*/ 41 h 92"/>
                  <a:gd name="T78" fmla="*/ 78 w 472"/>
                  <a:gd name="T79" fmla="*/ 36 h 92"/>
                  <a:gd name="T80" fmla="*/ 70 w 472"/>
                  <a:gd name="T81" fmla="*/ 27 h 92"/>
                  <a:gd name="T82" fmla="*/ 67 w 472"/>
                  <a:gd name="T83" fmla="*/ 17 h 92"/>
                  <a:gd name="T84" fmla="*/ 69 w 472"/>
                  <a:gd name="T85" fmla="*/ 8 h 92"/>
                  <a:gd name="T86" fmla="*/ 74 w 472"/>
                  <a:gd name="T87" fmla="*/ 2 h 92"/>
                  <a:gd name="T88" fmla="*/ 74 w 472"/>
                  <a:gd name="T89" fmla="*/ 0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472" h="92">
                    <a:moveTo>
                      <a:pt x="73" y="0"/>
                    </a:moveTo>
                    <a:lnTo>
                      <a:pt x="63" y="0"/>
                    </a:lnTo>
                    <a:lnTo>
                      <a:pt x="53" y="0"/>
                    </a:lnTo>
                    <a:lnTo>
                      <a:pt x="44" y="0"/>
                    </a:lnTo>
                    <a:lnTo>
                      <a:pt x="34" y="0"/>
                    </a:lnTo>
                    <a:lnTo>
                      <a:pt x="24" y="0"/>
                    </a:lnTo>
                    <a:lnTo>
                      <a:pt x="15" y="1"/>
                    </a:lnTo>
                    <a:lnTo>
                      <a:pt x="12" y="3"/>
                    </a:lnTo>
                    <a:lnTo>
                      <a:pt x="8" y="5"/>
                    </a:lnTo>
                    <a:lnTo>
                      <a:pt x="7" y="8"/>
                    </a:lnTo>
                    <a:lnTo>
                      <a:pt x="6" y="12"/>
                    </a:lnTo>
                    <a:lnTo>
                      <a:pt x="7" y="16"/>
                    </a:lnTo>
                    <a:lnTo>
                      <a:pt x="7" y="20"/>
                    </a:lnTo>
                    <a:lnTo>
                      <a:pt x="10" y="23"/>
                    </a:lnTo>
                    <a:lnTo>
                      <a:pt x="11" y="26"/>
                    </a:lnTo>
                    <a:lnTo>
                      <a:pt x="15" y="32"/>
                    </a:lnTo>
                    <a:lnTo>
                      <a:pt x="19" y="36"/>
                    </a:lnTo>
                    <a:lnTo>
                      <a:pt x="14" y="41"/>
                    </a:lnTo>
                    <a:lnTo>
                      <a:pt x="7" y="46"/>
                    </a:lnTo>
                    <a:lnTo>
                      <a:pt x="4" y="50"/>
                    </a:lnTo>
                    <a:lnTo>
                      <a:pt x="2" y="53"/>
                    </a:lnTo>
                    <a:lnTo>
                      <a:pt x="1" y="57"/>
                    </a:lnTo>
                    <a:lnTo>
                      <a:pt x="0" y="61"/>
                    </a:lnTo>
                    <a:lnTo>
                      <a:pt x="2" y="64"/>
                    </a:lnTo>
                    <a:lnTo>
                      <a:pt x="6" y="66"/>
                    </a:lnTo>
                    <a:lnTo>
                      <a:pt x="14" y="69"/>
                    </a:lnTo>
                    <a:lnTo>
                      <a:pt x="24" y="71"/>
                    </a:lnTo>
                    <a:lnTo>
                      <a:pt x="48" y="76"/>
                    </a:lnTo>
                    <a:lnTo>
                      <a:pt x="78" y="81"/>
                    </a:lnTo>
                    <a:lnTo>
                      <a:pt x="109" y="85"/>
                    </a:lnTo>
                    <a:lnTo>
                      <a:pt x="140" y="89"/>
                    </a:lnTo>
                    <a:lnTo>
                      <a:pt x="167" y="91"/>
                    </a:lnTo>
                    <a:lnTo>
                      <a:pt x="186" y="92"/>
                    </a:lnTo>
                    <a:lnTo>
                      <a:pt x="365" y="92"/>
                    </a:lnTo>
                    <a:lnTo>
                      <a:pt x="370" y="86"/>
                    </a:lnTo>
                    <a:lnTo>
                      <a:pt x="374" y="81"/>
                    </a:lnTo>
                    <a:lnTo>
                      <a:pt x="380" y="78"/>
                    </a:lnTo>
                    <a:lnTo>
                      <a:pt x="385" y="75"/>
                    </a:lnTo>
                    <a:lnTo>
                      <a:pt x="391" y="74"/>
                    </a:lnTo>
                    <a:lnTo>
                      <a:pt x="397" y="73"/>
                    </a:lnTo>
                    <a:lnTo>
                      <a:pt x="404" y="73"/>
                    </a:lnTo>
                    <a:lnTo>
                      <a:pt x="411" y="73"/>
                    </a:lnTo>
                    <a:lnTo>
                      <a:pt x="426" y="75"/>
                    </a:lnTo>
                    <a:lnTo>
                      <a:pt x="441" y="76"/>
                    </a:lnTo>
                    <a:lnTo>
                      <a:pt x="449" y="77"/>
                    </a:lnTo>
                    <a:lnTo>
                      <a:pt x="456" y="76"/>
                    </a:lnTo>
                    <a:lnTo>
                      <a:pt x="464" y="75"/>
                    </a:lnTo>
                    <a:lnTo>
                      <a:pt x="472" y="73"/>
                    </a:lnTo>
                    <a:lnTo>
                      <a:pt x="472" y="36"/>
                    </a:lnTo>
                    <a:lnTo>
                      <a:pt x="465" y="33"/>
                    </a:lnTo>
                    <a:lnTo>
                      <a:pt x="459" y="30"/>
                    </a:lnTo>
                    <a:lnTo>
                      <a:pt x="453" y="26"/>
                    </a:lnTo>
                    <a:lnTo>
                      <a:pt x="449" y="22"/>
                    </a:lnTo>
                    <a:lnTo>
                      <a:pt x="443" y="18"/>
                    </a:lnTo>
                    <a:lnTo>
                      <a:pt x="438" y="15"/>
                    </a:lnTo>
                    <a:lnTo>
                      <a:pt x="432" y="13"/>
                    </a:lnTo>
                    <a:lnTo>
                      <a:pt x="426" y="12"/>
                    </a:lnTo>
                    <a:lnTo>
                      <a:pt x="416" y="12"/>
                    </a:lnTo>
                    <a:lnTo>
                      <a:pt x="406" y="13"/>
                    </a:lnTo>
                    <a:lnTo>
                      <a:pt x="396" y="15"/>
                    </a:lnTo>
                    <a:lnTo>
                      <a:pt x="386" y="17"/>
                    </a:lnTo>
                    <a:lnTo>
                      <a:pt x="367" y="22"/>
                    </a:lnTo>
                    <a:lnTo>
                      <a:pt x="348" y="27"/>
                    </a:lnTo>
                    <a:lnTo>
                      <a:pt x="328" y="33"/>
                    </a:lnTo>
                    <a:lnTo>
                      <a:pt x="308" y="38"/>
                    </a:lnTo>
                    <a:lnTo>
                      <a:pt x="298" y="39"/>
                    </a:lnTo>
                    <a:lnTo>
                      <a:pt x="287" y="41"/>
                    </a:lnTo>
                    <a:lnTo>
                      <a:pt x="276" y="42"/>
                    </a:lnTo>
                    <a:lnTo>
                      <a:pt x="265" y="42"/>
                    </a:lnTo>
                    <a:lnTo>
                      <a:pt x="236" y="42"/>
                    </a:lnTo>
                    <a:lnTo>
                      <a:pt x="212" y="42"/>
                    </a:lnTo>
                    <a:lnTo>
                      <a:pt x="191" y="42"/>
                    </a:lnTo>
                    <a:lnTo>
                      <a:pt x="173" y="42"/>
                    </a:lnTo>
                    <a:lnTo>
                      <a:pt x="156" y="42"/>
                    </a:lnTo>
                    <a:lnTo>
                      <a:pt x="139" y="42"/>
                    </a:lnTo>
                    <a:lnTo>
                      <a:pt x="120" y="42"/>
                    </a:lnTo>
                    <a:lnTo>
                      <a:pt x="100" y="42"/>
                    </a:lnTo>
                    <a:lnTo>
                      <a:pt x="91" y="41"/>
                    </a:lnTo>
                    <a:lnTo>
                      <a:pt x="83" y="39"/>
                    </a:lnTo>
                    <a:lnTo>
                      <a:pt x="78" y="36"/>
                    </a:lnTo>
                    <a:lnTo>
                      <a:pt x="73" y="32"/>
                    </a:lnTo>
                    <a:lnTo>
                      <a:pt x="70" y="27"/>
                    </a:lnTo>
                    <a:lnTo>
                      <a:pt x="68" y="22"/>
                    </a:lnTo>
                    <a:lnTo>
                      <a:pt x="67" y="17"/>
                    </a:lnTo>
                    <a:lnTo>
                      <a:pt x="67" y="12"/>
                    </a:lnTo>
                    <a:lnTo>
                      <a:pt x="69" y="8"/>
                    </a:lnTo>
                    <a:lnTo>
                      <a:pt x="72" y="4"/>
                    </a:lnTo>
                    <a:lnTo>
                      <a:pt x="74" y="2"/>
                    </a:lnTo>
                    <a:lnTo>
                      <a:pt x="75" y="1"/>
                    </a:lnTo>
                    <a:lnTo>
                      <a:pt x="74" y="0"/>
                    </a:lnTo>
                    <a:lnTo>
                      <a:pt x="73" y="0"/>
                    </a:lnTo>
                  </a:path>
                </a:pathLst>
              </a:custGeom>
              <a:grpFill/>
              <a:ln w="952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sp>
            <p:nvSpPr>
              <p:cNvPr id="440" name="Freeform 431">
                <a:extLst>
                  <a:ext uri="{FF2B5EF4-FFF2-40B4-BE49-F238E27FC236}">
                    <a16:creationId xmlns:a16="http://schemas.microsoft.com/office/drawing/2014/main" id="{B9EE5339-3FE8-45C1-AFD0-0EEEB35B4A02}"/>
                  </a:ext>
                </a:extLst>
              </p:cNvPr>
              <p:cNvSpPr>
                <a:spLocks/>
              </p:cNvSpPr>
              <p:nvPr/>
            </p:nvSpPr>
            <p:spPr bwMode="auto">
              <a:xfrm>
                <a:off x="1513" y="1136"/>
                <a:ext cx="106" cy="45"/>
              </a:xfrm>
              <a:custGeom>
                <a:avLst/>
                <a:gdLst>
                  <a:gd name="T0" fmla="*/ 145 w 326"/>
                  <a:gd name="T1" fmla="*/ 107 h 135"/>
                  <a:gd name="T2" fmla="*/ 203 w 326"/>
                  <a:gd name="T3" fmla="*/ 97 h 135"/>
                  <a:gd name="T4" fmla="*/ 262 w 326"/>
                  <a:gd name="T5" fmla="*/ 84 h 135"/>
                  <a:gd name="T6" fmla="*/ 300 w 326"/>
                  <a:gd name="T7" fmla="*/ 74 h 135"/>
                  <a:gd name="T8" fmla="*/ 318 w 326"/>
                  <a:gd name="T9" fmla="*/ 66 h 135"/>
                  <a:gd name="T10" fmla="*/ 322 w 326"/>
                  <a:gd name="T11" fmla="*/ 56 h 135"/>
                  <a:gd name="T12" fmla="*/ 312 w 326"/>
                  <a:gd name="T13" fmla="*/ 48 h 135"/>
                  <a:gd name="T14" fmla="*/ 300 w 326"/>
                  <a:gd name="T15" fmla="*/ 41 h 135"/>
                  <a:gd name="T16" fmla="*/ 286 w 326"/>
                  <a:gd name="T17" fmla="*/ 37 h 135"/>
                  <a:gd name="T18" fmla="*/ 263 w 326"/>
                  <a:gd name="T19" fmla="*/ 32 h 135"/>
                  <a:gd name="T20" fmla="*/ 230 w 326"/>
                  <a:gd name="T21" fmla="*/ 30 h 135"/>
                  <a:gd name="T22" fmla="*/ 209 w 326"/>
                  <a:gd name="T23" fmla="*/ 30 h 135"/>
                  <a:gd name="T24" fmla="*/ 202 w 326"/>
                  <a:gd name="T25" fmla="*/ 24 h 135"/>
                  <a:gd name="T26" fmla="*/ 196 w 326"/>
                  <a:gd name="T27" fmla="*/ 17 h 135"/>
                  <a:gd name="T28" fmla="*/ 191 w 326"/>
                  <a:gd name="T29" fmla="*/ 9 h 135"/>
                  <a:gd name="T30" fmla="*/ 180 w 326"/>
                  <a:gd name="T31" fmla="*/ 5 h 135"/>
                  <a:gd name="T32" fmla="*/ 162 w 326"/>
                  <a:gd name="T33" fmla="*/ 1 h 135"/>
                  <a:gd name="T34" fmla="*/ 135 w 326"/>
                  <a:gd name="T35" fmla="*/ 1 h 135"/>
                  <a:gd name="T36" fmla="*/ 87 w 326"/>
                  <a:gd name="T37" fmla="*/ 8 h 135"/>
                  <a:gd name="T38" fmla="*/ 49 w 326"/>
                  <a:gd name="T39" fmla="*/ 17 h 135"/>
                  <a:gd name="T40" fmla="*/ 27 w 326"/>
                  <a:gd name="T41" fmla="*/ 26 h 135"/>
                  <a:gd name="T42" fmla="*/ 11 w 326"/>
                  <a:gd name="T43" fmla="*/ 37 h 135"/>
                  <a:gd name="T44" fmla="*/ 3 w 326"/>
                  <a:gd name="T45" fmla="*/ 46 h 135"/>
                  <a:gd name="T46" fmla="*/ 1 w 326"/>
                  <a:gd name="T47" fmla="*/ 52 h 135"/>
                  <a:gd name="T48" fmla="*/ 34 w 326"/>
                  <a:gd name="T49" fmla="*/ 74 h 135"/>
                  <a:gd name="T50" fmla="*/ 56 w 326"/>
                  <a:gd name="T51" fmla="*/ 81 h 135"/>
                  <a:gd name="T52" fmla="*/ 41 w 326"/>
                  <a:gd name="T53" fmla="*/ 90 h 135"/>
                  <a:gd name="T54" fmla="*/ 38 w 326"/>
                  <a:gd name="T55" fmla="*/ 99 h 135"/>
                  <a:gd name="T56" fmla="*/ 44 w 326"/>
                  <a:gd name="T57" fmla="*/ 114 h 135"/>
                  <a:gd name="T58" fmla="*/ 48 w 326"/>
                  <a:gd name="T59" fmla="*/ 128 h 135"/>
                  <a:gd name="T60" fmla="*/ 55 w 326"/>
                  <a:gd name="T61" fmla="*/ 134 h 135"/>
                  <a:gd name="T62" fmla="*/ 69 w 326"/>
                  <a:gd name="T63" fmla="*/ 135 h 135"/>
                  <a:gd name="T64" fmla="*/ 86 w 326"/>
                  <a:gd name="T65" fmla="*/ 131 h 135"/>
                  <a:gd name="T66" fmla="*/ 101 w 326"/>
                  <a:gd name="T67" fmla="*/ 127 h 135"/>
                  <a:gd name="T68" fmla="*/ 117 w 326"/>
                  <a:gd name="T69" fmla="*/ 124 h 135"/>
                  <a:gd name="T70" fmla="*/ 120 w 326"/>
                  <a:gd name="T71" fmla="*/ 111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26" h="135">
                    <a:moveTo>
                      <a:pt x="120" y="111"/>
                    </a:moveTo>
                    <a:lnTo>
                      <a:pt x="145" y="107"/>
                    </a:lnTo>
                    <a:lnTo>
                      <a:pt x="172" y="102"/>
                    </a:lnTo>
                    <a:lnTo>
                      <a:pt x="203" y="97"/>
                    </a:lnTo>
                    <a:lnTo>
                      <a:pt x="233" y="90"/>
                    </a:lnTo>
                    <a:lnTo>
                      <a:pt x="262" y="84"/>
                    </a:lnTo>
                    <a:lnTo>
                      <a:pt x="288" y="78"/>
                    </a:lnTo>
                    <a:lnTo>
                      <a:pt x="300" y="74"/>
                    </a:lnTo>
                    <a:lnTo>
                      <a:pt x="310" y="70"/>
                    </a:lnTo>
                    <a:lnTo>
                      <a:pt x="318" y="66"/>
                    </a:lnTo>
                    <a:lnTo>
                      <a:pt x="326" y="62"/>
                    </a:lnTo>
                    <a:lnTo>
                      <a:pt x="322" y="56"/>
                    </a:lnTo>
                    <a:lnTo>
                      <a:pt x="317" y="52"/>
                    </a:lnTo>
                    <a:lnTo>
                      <a:pt x="312" y="48"/>
                    </a:lnTo>
                    <a:lnTo>
                      <a:pt x="306" y="44"/>
                    </a:lnTo>
                    <a:lnTo>
                      <a:pt x="300" y="41"/>
                    </a:lnTo>
                    <a:lnTo>
                      <a:pt x="293" y="39"/>
                    </a:lnTo>
                    <a:lnTo>
                      <a:pt x="286" y="37"/>
                    </a:lnTo>
                    <a:lnTo>
                      <a:pt x="279" y="34"/>
                    </a:lnTo>
                    <a:lnTo>
                      <a:pt x="263" y="32"/>
                    </a:lnTo>
                    <a:lnTo>
                      <a:pt x="247" y="31"/>
                    </a:lnTo>
                    <a:lnTo>
                      <a:pt x="230" y="30"/>
                    </a:lnTo>
                    <a:lnTo>
                      <a:pt x="213" y="30"/>
                    </a:lnTo>
                    <a:lnTo>
                      <a:pt x="209" y="30"/>
                    </a:lnTo>
                    <a:lnTo>
                      <a:pt x="205" y="27"/>
                    </a:lnTo>
                    <a:lnTo>
                      <a:pt x="202" y="24"/>
                    </a:lnTo>
                    <a:lnTo>
                      <a:pt x="200" y="21"/>
                    </a:lnTo>
                    <a:lnTo>
                      <a:pt x="196" y="17"/>
                    </a:lnTo>
                    <a:lnTo>
                      <a:pt x="194" y="13"/>
                    </a:lnTo>
                    <a:lnTo>
                      <a:pt x="191" y="9"/>
                    </a:lnTo>
                    <a:lnTo>
                      <a:pt x="187" y="6"/>
                    </a:lnTo>
                    <a:lnTo>
                      <a:pt x="180" y="5"/>
                    </a:lnTo>
                    <a:lnTo>
                      <a:pt x="172" y="3"/>
                    </a:lnTo>
                    <a:lnTo>
                      <a:pt x="162" y="1"/>
                    </a:lnTo>
                    <a:lnTo>
                      <a:pt x="153" y="0"/>
                    </a:lnTo>
                    <a:lnTo>
                      <a:pt x="135" y="1"/>
                    </a:lnTo>
                    <a:lnTo>
                      <a:pt x="112" y="4"/>
                    </a:lnTo>
                    <a:lnTo>
                      <a:pt x="87" y="8"/>
                    </a:lnTo>
                    <a:lnTo>
                      <a:pt x="61" y="14"/>
                    </a:lnTo>
                    <a:lnTo>
                      <a:pt x="49" y="17"/>
                    </a:lnTo>
                    <a:lnTo>
                      <a:pt x="38" y="21"/>
                    </a:lnTo>
                    <a:lnTo>
                      <a:pt x="27" y="26"/>
                    </a:lnTo>
                    <a:lnTo>
                      <a:pt x="19" y="31"/>
                    </a:lnTo>
                    <a:lnTo>
                      <a:pt x="11" y="37"/>
                    </a:lnTo>
                    <a:lnTo>
                      <a:pt x="5" y="43"/>
                    </a:lnTo>
                    <a:lnTo>
                      <a:pt x="3" y="46"/>
                    </a:lnTo>
                    <a:lnTo>
                      <a:pt x="1" y="49"/>
                    </a:lnTo>
                    <a:lnTo>
                      <a:pt x="1" y="52"/>
                    </a:lnTo>
                    <a:lnTo>
                      <a:pt x="0" y="56"/>
                    </a:lnTo>
                    <a:lnTo>
                      <a:pt x="34" y="74"/>
                    </a:lnTo>
                    <a:lnTo>
                      <a:pt x="73" y="74"/>
                    </a:lnTo>
                    <a:lnTo>
                      <a:pt x="56" y="81"/>
                    </a:lnTo>
                    <a:lnTo>
                      <a:pt x="44" y="87"/>
                    </a:lnTo>
                    <a:lnTo>
                      <a:pt x="41" y="90"/>
                    </a:lnTo>
                    <a:lnTo>
                      <a:pt x="38" y="94"/>
                    </a:lnTo>
                    <a:lnTo>
                      <a:pt x="38" y="99"/>
                    </a:lnTo>
                    <a:lnTo>
                      <a:pt x="41" y="105"/>
                    </a:lnTo>
                    <a:lnTo>
                      <a:pt x="44" y="114"/>
                    </a:lnTo>
                    <a:lnTo>
                      <a:pt x="47" y="123"/>
                    </a:lnTo>
                    <a:lnTo>
                      <a:pt x="48" y="128"/>
                    </a:lnTo>
                    <a:lnTo>
                      <a:pt x="50" y="131"/>
                    </a:lnTo>
                    <a:lnTo>
                      <a:pt x="55" y="134"/>
                    </a:lnTo>
                    <a:lnTo>
                      <a:pt x="60" y="135"/>
                    </a:lnTo>
                    <a:lnTo>
                      <a:pt x="69" y="135"/>
                    </a:lnTo>
                    <a:lnTo>
                      <a:pt x="78" y="133"/>
                    </a:lnTo>
                    <a:lnTo>
                      <a:pt x="86" y="131"/>
                    </a:lnTo>
                    <a:lnTo>
                      <a:pt x="93" y="129"/>
                    </a:lnTo>
                    <a:lnTo>
                      <a:pt x="101" y="127"/>
                    </a:lnTo>
                    <a:lnTo>
                      <a:pt x="109" y="125"/>
                    </a:lnTo>
                    <a:lnTo>
                      <a:pt x="117" y="124"/>
                    </a:lnTo>
                    <a:lnTo>
                      <a:pt x="126" y="123"/>
                    </a:lnTo>
                    <a:lnTo>
                      <a:pt x="120" y="111"/>
                    </a:lnTo>
                  </a:path>
                </a:pathLst>
              </a:custGeom>
              <a:grpFill/>
              <a:ln w="952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sp>
            <p:nvSpPr>
              <p:cNvPr id="441" name="Freeform 432">
                <a:extLst>
                  <a:ext uri="{FF2B5EF4-FFF2-40B4-BE49-F238E27FC236}">
                    <a16:creationId xmlns:a16="http://schemas.microsoft.com/office/drawing/2014/main" id="{D24D74AC-959E-4205-B7A1-CACB397BFD1B}"/>
                  </a:ext>
                </a:extLst>
              </p:cNvPr>
              <p:cNvSpPr>
                <a:spLocks/>
              </p:cNvSpPr>
              <p:nvPr/>
            </p:nvSpPr>
            <p:spPr bwMode="auto">
              <a:xfrm>
                <a:off x="1584" y="1245"/>
                <a:ext cx="51" cy="18"/>
              </a:xfrm>
              <a:custGeom>
                <a:avLst/>
                <a:gdLst>
                  <a:gd name="T0" fmla="*/ 46 w 159"/>
                  <a:gd name="T1" fmla="*/ 53 h 56"/>
                  <a:gd name="T2" fmla="*/ 40 w 159"/>
                  <a:gd name="T3" fmla="*/ 52 h 56"/>
                  <a:gd name="T4" fmla="*/ 34 w 159"/>
                  <a:gd name="T5" fmla="*/ 49 h 56"/>
                  <a:gd name="T6" fmla="*/ 26 w 159"/>
                  <a:gd name="T7" fmla="*/ 45 h 56"/>
                  <a:gd name="T8" fmla="*/ 18 w 159"/>
                  <a:gd name="T9" fmla="*/ 38 h 56"/>
                  <a:gd name="T10" fmla="*/ 10 w 159"/>
                  <a:gd name="T11" fmla="*/ 31 h 56"/>
                  <a:gd name="T12" fmla="*/ 5 w 159"/>
                  <a:gd name="T13" fmla="*/ 24 h 56"/>
                  <a:gd name="T14" fmla="*/ 3 w 159"/>
                  <a:gd name="T15" fmla="*/ 21 h 56"/>
                  <a:gd name="T16" fmla="*/ 1 w 159"/>
                  <a:gd name="T17" fmla="*/ 17 h 56"/>
                  <a:gd name="T18" fmla="*/ 0 w 159"/>
                  <a:gd name="T19" fmla="*/ 13 h 56"/>
                  <a:gd name="T20" fmla="*/ 0 w 159"/>
                  <a:gd name="T21" fmla="*/ 10 h 56"/>
                  <a:gd name="T22" fmla="*/ 21 w 159"/>
                  <a:gd name="T23" fmla="*/ 10 h 56"/>
                  <a:gd name="T24" fmla="*/ 39 w 159"/>
                  <a:gd name="T25" fmla="*/ 10 h 56"/>
                  <a:gd name="T26" fmla="*/ 52 w 159"/>
                  <a:gd name="T27" fmla="*/ 10 h 56"/>
                  <a:gd name="T28" fmla="*/ 59 w 159"/>
                  <a:gd name="T29" fmla="*/ 10 h 56"/>
                  <a:gd name="T30" fmla="*/ 83 w 159"/>
                  <a:gd name="T31" fmla="*/ 6 h 56"/>
                  <a:gd name="T32" fmla="*/ 117 w 159"/>
                  <a:gd name="T33" fmla="*/ 0 h 56"/>
                  <a:gd name="T34" fmla="*/ 125 w 159"/>
                  <a:gd name="T35" fmla="*/ 0 h 56"/>
                  <a:gd name="T36" fmla="*/ 132 w 159"/>
                  <a:gd name="T37" fmla="*/ 0 h 56"/>
                  <a:gd name="T38" fmla="*/ 140 w 159"/>
                  <a:gd name="T39" fmla="*/ 0 h 56"/>
                  <a:gd name="T40" fmla="*/ 147 w 159"/>
                  <a:gd name="T41" fmla="*/ 2 h 56"/>
                  <a:gd name="T42" fmla="*/ 151 w 159"/>
                  <a:gd name="T43" fmla="*/ 5 h 56"/>
                  <a:gd name="T44" fmla="*/ 155 w 159"/>
                  <a:gd name="T45" fmla="*/ 9 h 56"/>
                  <a:gd name="T46" fmla="*/ 158 w 159"/>
                  <a:gd name="T47" fmla="*/ 15 h 56"/>
                  <a:gd name="T48" fmla="*/ 159 w 159"/>
                  <a:gd name="T49" fmla="*/ 22 h 56"/>
                  <a:gd name="T50" fmla="*/ 158 w 159"/>
                  <a:gd name="T51" fmla="*/ 30 h 56"/>
                  <a:gd name="T52" fmla="*/ 155 w 159"/>
                  <a:gd name="T53" fmla="*/ 37 h 56"/>
                  <a:gd name="T54" fmla="*/ 151 w 159"/>
                  <a:gd name="T55" fmla="*/ 44 h 56"/>
                  <a:gd name="T56" fmla="*/ 146 w 159"/>
                  <a:gd name="T57" fmla="*/ 48 h 56"/>
                  <a:gd name="T58" fmla="*/ 139 w 159"/>
                  <a:gd name="T59" fmla="*/ 52 h 56"/>
                  <a:gd name="T60" fmla="*/ 132 w 159"/>
                  <a:gd name="T61" fmla="*/ 54 h 56"/>
                  <a:gd name="T62" fmla="*/ 124 w 159"/>
                  <a:gd name="T63" fmla="*/ 55 h 56"/>
                  <a:gd name="T64" fmla="*/ 115 w 159"/>
                  <a:gd name="T65" fmla="*/ 56 h 56"/>
                  <a:gd name="T66" fmla="*/ 77 w 159"/>
                  <a:gd name="T67" fmla="*/ 55 h 56"/>
                  <a:gd name="T68" fmla="*/ 46 w 159"/>
                  <a:gd name="T69" fmla="*/ 53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59" h="56">
                    <a:moveTo>
                      <a:pt x="46" y="53"/>
                    </a:moveTo>
                    <a:lnTo>
                      <a:pt x="40" y="52"/>
                    </a:lnTo>
                    <a:lnTo>
                      <a:pt x="34" y="49"/>
                    </a:lnTo>
                    <a:lnTo>
                      <a:pt x="26" y="45"/>
                    </a:lnTo>
                    <a:lnTo>
                      <a:pt x="18" y="38"/>
                    </a:lnTo>
                    <a:lnTo>
                      <a:pt x="10" y="31"/>
                    </a:lnTo>
                    <a:lnTo>
                      <a:pt x="5" y="24"/>
                    </a:lnTo>
                    <a:lnTo>
                      <a:pt x="3" y="21"/>
                    </a:lnTo>
                    <a:lnTo>
                      <a:pt x="1" y="17"/>
                    </a:lnTo>
                    <a:lnTo>
                      <a:pt x="0" y="13"/>
                    </a:lnTo>
                    <a:lnTo>
                      <a:pt x="0" y="10"/>
                    </a:lnTo>
                    <a:lnTo>
                      <a:pt x="21" y="10"/>
                    </a:lnTo>
                    <a:lnTo>
                      <a:pt x="39" y="10"/>
                    </a:lnTo>
                    <a:lnTo>
                      <a:pt x="52" y="10"/>
                    </a:lnTo>
                    <a:lnTo>
                      <a:pt x="59" y="10"/>
                    </a:lnTo>
                    <a:lnTo>
                      <a:pt x="83" y="6"/>
                    </a:lnTo>
                    <a:lnTo>
                      <a:pt x="117" y="0"/>
                    </a:lnTo>
                    <a:lnTo>
                      <a:pt x="125" y="0"/>
                    </a:lnTo>
                    <a:lnTo>
                      <a:pt x="132" y="0"/>
                    </a:lnTo>
                    <a:lnTo>
                      <a:pt x="140" y="0"/>
                    </a:lnTo>
                    <a:lnTo>
                      <a:pt x="147" y="2"/>
                    </a:lnTo>
                    <a:lnTo>
                      <a:pt x="151" y="5"/>
                    </a:lnTo>
                    <a:lnTo>
                      <a:pt x="155" y="9"/>
                    </a:lnTo>
                    <a:lnTo>
                      <a:pt x="158" y="15"/>
                    </a:lnTo>
                    <a:lnTo>
                      <a:pt x="159" y="22"/>
                    </a:lnTo>
                    <a:lnTo>
                      <a:pt x="158" y="30"/>
                    </a:lnTo>
                    <a:lnTo>
                      <a:pt x="155" y="37"/>
                    </a:lnTo>
                    <a:lnTo>
                      <a:pt x="151" y="44"/>
                    </a:lnTo>
                    <a:lnTo>
                      <a:pt x="146" y="48"/>
                    </a:lnTo>
                    <a:lnTo>
                      <a:pt x="139" y="52"/>
                    </a:lnTo>
                    <a:lnTo>
                      <a:pt x="132" y="54"/>
                    </a:lnTo>
                    <a:lnTo>
                      <a:pt x="124" y="55"/>
                    </a:lnTo>
                    <a:lnTo>
                      <a:pt x="115" y="56"/>
                    </a:lnTo>
                    <a:lnTo>
                      <a:pt x="77" y="55"/>
                    </a:lnTo>
                    <a:lnTo>
                      <a:pt x="46" y="53"/>
                    </a:lnTo>
                  </a:path>
                </a:pathLst>
              </a:custGeom>
              <a:grpFill/>
              <a:ln w="952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sp>
            <p:nvSpPr>
              <p:cNvPr id="442" name="Freeform 433">
                <a:extLst>
                  <a:ext uri="{FF2B5EF4-FFF2-40B4-BE49-F238E27FC236}">
                    <a16:creationId xmlns:a16="http://schemas.microsoft.com/office/drawing/2014/main" id="{ACB328D8-D3B0-440B-9196-99357D1FB73C}"/>
                  </a:ext>
                </a:extLst>
              </p:cNvPr>
              <p:cNvSpPr>
                <a:spLocks/>
              </p:cNvSpPr>
              <p:nvPr/>
            </p:nvSpPr>
            <p:spPr bwMode="auto">
              <a:xfrm>
                <a:off x="534" y="1280"/>
                <a:ext cx="1205" cy="539"/>
              </a:xfrm>
              <a:custGeom>
                <a:avLst/>
                <a:gdLst>
                  <a:gd name="T0" fmla="*/ 2931 w 3734"/>
                  <a:gd name="T1" fmla="*/ 1362 h 1644"/>
                  <a:gd name="T2" fmla="*/ 2556 w 3734"/>
                  <a:gd name="T3" fmla="*/ 1522 h 1644"/>
                  <a:gd name="T4" fmla="*/ 2312 w 3734"/>
                  <a:gd name="T5" fmla="*/ 1592 h 1644"/>
                  <a:gd name="T6" fmla="*/ 2294 w 3734"/>
                  <a:gd name="T7" fmla="*/ 1634 h 1644"/>
                  <a:gd name="T8" fmla="*/ 2177 w 3734"/>
                  <a:gd name="T9" fmla="*/ 1607 h 1644"/>
                  <a:gd name="T10" fmla="*/ 2279 w 3734"/>
                  <a:gd name="T11" fmla="*/ 1512 h 1644"/>
                  <a:gd name="T12" fmla="*/ 2166 w 3734"/>
                  <a:gd name="T13" fmla="*/ 1416 h 1644"/>
                  <a:gd name="T14" fmla="*/ 2094 w 3734"/>
                  <a:gd name="T15" fmla="*/ 1295 h 1644"/>
                  <a:gd name="T16" fmla="*/ 1947 w 3734"/>
                  <a:gd name="T17" fmla="*/ 1317 h 1644"/>
                  <a:gd name="T18" fmla="*/ 1771 w 3734"/>
                  <a:gd name="T19" fmla="*/ 1281 h 1644"/>
                  <a:gd name="T20" fmla="*/ 261 w 3734"/>
                  <a:gd name="T21" fmla="*/ 1235 h 1644"/>
                  <a:gd name="T22" fmla="*/ 127 w 3734"/>
                  <a:gd name="T23" fmla="*/ 1125 h 1644"/>
                  <a:gd name="T24" fmla="*/ 151 w 3734"/>
                  <a:gd name="T25" fmla="*/ 1040 h 1644"/>
                  <a:gd name="T26" fmla="*/ 147 w 3734"/>
                  <a:gd name="T27" fmla="*/ 927 h 1644"/>
                  <a:gd name="T28" fmla="*/ 259 w 3734"/>
                  <a:gd name="T29" fmla="*/ 859 h 1644"/>
                  <a:gd name="T30" fmla="*/ 250 w 3734"/>
                  <a:gd name="T31" fmla="*/ 747 h 1644"/>
                  <a:gd name="T32" fmla="*/ 128 w 3734"/>
                  <a:gd name="T33" fmla="*/ 665 h 1644"/>
                  <a:gd name="T34" fmla="*/ 602 w 3734"/>
                  <a:gd name="T35" fmla="*/ 114 h 1644"/>
                  <a:gd name="T36" fmla="*/ 1146 w 3734"/>
                  <a:gd name="T37" fmla="*/ 105 h 1644"/>
                  <a:gd name="T38" fmla="*/ 1296 w 3734"/>
                  <a:gd name="T39" fmla="*/ 117 h 1644"/>
                  <a:gd name="T40" fmla="*/ 1641 w 3734"/>
                  <a:gd name="T41" fmla="*/ 166 h 1644"/>
                  <a:gd name="T42" fmla="*/ 1771 w 3734"/>
                  <a:gd name="T43" fmla="*/ 206 h 1644"/>
                  <a:gd name="T44" fmla="*/ 2076 w 3734"/>
                  <a:gd name="T45" fmla="*/ 193 h 1644"/>
                  <a:gd name="T46" fmla="*/ 2286 w 3734"/>
                  <a:gd name="T47" fmla="*/ 216 h 1644"/>
                  <a:gd name="T48" fmla="*/ 2365 w 3734"/>
                  <a:gd name="T49" fmla="*/ 216 h 1644"/>
                  <a:gd name="T50" fmla="*/ 2518 w 3734"/>
                  <a:gd name="T51" fmla="*/ 123 h 1644"/>
                  <a:gd name="T52" fmla="*/ 2587 w 3734"/>
                  <a:gd name="T53" fmla="*/ 2 h 1644"/>
                  <a:gd name="T54" fmla="*/ 2644 w 3734"/>
                  <a:gd name="T55" fmla="*/ 105 h 1644"/>
                  <a:gd name="T56" fmla="*/ 2664 w 3734"/>
                  <a:gd name="T57" fmla="*/ 166 h 1644"/>
                  <a:gd name="T58" fmla="*/ 2716 w 3734"/>
                  <a:gd name="T59" fmla="*/ 196 h 1644"/>
                  <a:gd name="T60" fmla="*/ 2891 w 3734"/>
                  <a:gd name="T61" fmla="*/ 121 h 1644"/>
                  <a:gd name="T62" fmla="*/ 3036 w 3734"/>
                  <a:gd name="T63" fmla="*/ 135 h 1644"/>
                  <a:gd name="T64" fmla="*/ 2883 w 3734"/>
                  <a:gd name="T65" fmla="*/ 271 h 1644"/>
                  <a:gd name="T66" fmla="*/ 2790 w 3734"/>
                  <a:gd name="T67" fmla="*/ 289 h 1644"/>
                  <a:gd name="T68" fmla="*/ 2569 w 3734"/>
                  <a:gd name="T69" fmla="*/ 304 h 1644"/>
                  <a:gd name="T70" fmla="*/ 2501 w 3734"/>
                  <a:gd name="T71" fmla="*/ 402 h 1644"/>
                  <a:gd name="T72" fmla="*/ 2333 w 3734"/>
                  <a:gd name="T73" fmla="*/ 471 h 1644"/>
                  <a:gd name="T74" fmla="*/ 2087 w 3734"/>
                  <a:gd name="T75" fmla="*/ 625 h 1644"/>
                  <a:gd name="T76" fmla="*/ 2106 w 3734"/>
                  <a:gd name="T77" fmla="*/ 793 h 1644"/>
                  <a:gd name="T78" fmla="*/ 2360 w 3734"/>
                  <a:gd name="T79" fmla="*/ 907 h 1644"/>
                  <a:gd name="T80" fmla="*/ 2443 w 3734"/>
                  <a:gd name="T81" fmla="*/ 1059 h 1644"/>
                  <a:gd name="T82" fmla="*/ 2614 w 3734"/>
                  <a:gd name="T83" fmla="*/ 987 h 1644"/>
                  <a:gd name="T84" fmla="*/ 2848 w 3734"/>
                  <a:gd name="T85" fmla="*/ 785 h 1644"/>
                  <a:gd name="T86" fmla="*/ 2896 w 3734"/>
                  <a:gd name="T87" fmla="*/ 597 h 1644"/>
                  <a:gd name="T88" fmla="*/ 3156 w 3734"/>
                  <a:gd name="T89" fmla="*/ 500 h 1644"/>
                  <a:gd name="T90" fmla="*/ 3276 w 3734"/>
                  <a:gd name="T91" fmla="*/ 592 h 1644"/>
                  <a:gd name="T92" fmla="*/ 3226 w 3734"/>
                  <a:gd name="T93" fmla="*/ 736 h 1644"/>
                  <a:gd name="T94" fmla="*/ 3492 w 3734"/>
                  <a:gd name="T95" fmla="*/ 613 h 1644"/>
                  <a:gd name="T96" fmla="*/ 3545 w 3734"/>
                  <a:gd name="T97" fmla="*/ 774 h 1644"/>
                  <a:gd name="T98" fmla="*/ 3662 w 3734"/>
                  <a:gd name="T99" fmla="*/ 924 h 1644"/>
                  <a:gd name="T100" fmla="*/ 3616 w 3734"/>
                  <a:gd name="T101" fmla="*/ 961 h 1644"/>
                  <a:gd name="T102" fmla="*/ 3694 w 3734"/>
                  <a:gd name="T103" fmla="*/ 1028 h 1644"/>
                  <a:gd name="T104" fmla="*/ 3556 w 3734"/>
                  <a:gd name="T105" fmla="*/ 1108 h 1644"/>
                  <a:gd name="T106" fmla="*/ 3151 w 3734"/>
                  <a:gd name="T107" fmla="*/ 1168 h 1644"/>
                  <a:gd name="T108" fmla="*/ 2853 w 3734"/>
                  <a:gd name="T109" fmla="*/ 1335 h 1644"/>
                  <a:gd name="T110" fmla="*/ 2905 w 3734"/>
                  <a:gd name="T111" fmla="*/ 1337 h 1644"/>
                  <a:gd name="T112" fmla="*/ 3216 w 3734"/>
                  <a:gd name="T113" fmla="*/ 1256 h 1644"/>
                  <a:gd name="T114" fmla="*/ 3066 w 3734"/>
                  <a:gd name="T115" fmla="*/ 1298 h 1644"/>
                  <a:gd name="T116" fmla="*/ 3138 w 3734"/>
                  <a:gd name="T117" fmla="*/ 1391 h 1644"/>
                  <a:gd name="T118" fmla="*/ 3248 w 3734"/>
                  <a:gd name="T119" fmla="*/ 1473 h 1644"/>
                  <a:gd name="T120" fmla="*/ 3018 w 3734"/>
                  <a:gd name="T121" fmla="*/ 1564 h 1644"/>
                  <a:gd name="T122" fmla="*/ 3189 w 3734"/>
                  <a:gd name="T123" fmla="*/ 1466 h 1644"/>
                  <a:gd name="T124" fmla="*/ 3016 w 3734"/>
                  <a:gd name="T125" fmla="*/ 1484 h 16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734" h="1644">
                    <a:moveTo>
                      <a:pt x="3010" y="1478"/>
                    </a:moveTo>
                    <a:lnTo>
                      <a:pt x="3010" y="1410"/>
                    </a:lnTo>
                    <a:lnTo>
                      <a:pt x="3013" y="1407"/>
                    </a:lnTo>
                    <a:lnTo>
                      <a:pt x="3016" y="1400"/>
                    </a:lnTo>
                    <a:lnTo>
                      <a:pt x="3021" y="1391"/>
                    </a:lnTo>
                    <a:lnTo>
                      <a:pt x="3025" y="1382"/>
                    </a:lnTo>
                    <a:lnTo>
                      <a:pt x="3029" y="1370"/>
                    </a:lnTo>
                    <a:lnTo>
                      <a:pt x="3033" y="1360"/>
                    </a:lnTo>
                    <a:lnTo>
                      <a:pt x="3036" y="1351"/>
                    </a:lnTo>
                    <a:lnTo>
                      <a:pt x="3036" y="1343"/>
                    </a:lnTo>
                    <a:lnTo>
                      <a:pt x="3032" y="1345"/>
                    </a:lnTo>
                    <a:lnTo>
                      <a:pt x="3026" y="1345"/>
                    </a:lnTo>
                    <a:lnTo>
                      <a:pt x="3021" y="1346"/>
                    </a:lnTo>
                    <a:lnTo>
                      <a:pt x="3014" y="1345"/>
                    </a:lnTo>
                    <a:lnTo>
                      <a:pt x="2997" y="1344"/>
                    </a:lnTo>
                    <a:lnTo>
                      <a:pt x="2977" y="1343"/>
                    </a:lnTo>
                    <a:lnTo>
                      <a:pt x="2967" y="1343"/>
                    </a:lnTo>
                    <a:lnTo>
                      <a:pt x="2958" y="1345"/>
                    </a:lnTo>
                    <a:lnTo>
                      <a:pt x="2950" y="1348"/>
                    </a:lnTo>
                    <a:lnTo>
                      <a:pt x="2943" y="1352"/>
                    </a:lnTo>
                    <a:lnTo>
                      <a:pt x="2936" y="1356"/>
                    </a:lnTo>
                    <a:lnTo>
                      <a:pt x="2931" y="1362"/>
                    </a:lnTo>
                    <a:lnTo>
                      <a:pt x="2925" y="1368"/>
                    </a:lnTo>
                    <a:lnTo>
                      <a:pt x="2920" y="1374"/>
                    </a:lnTo>
                    <a:lnTo>
                      <a:pt x="2909" y="1388"/>
                    </a:lnTo>
                    <a:lnTo>
                      <a:pt x="2899" y="1403"/>
                    </a:lnTo>
                    <a:lnTo>
                      <a:pt x="2889" y="1416"/>
                    </a:lnTo>
                    <a:lnTo>
                      <a:pt x="2877" y="1429"/>
                    </a:lnTo>
                    <a:lnTo>
                      <a:pt x="2867" y="1438"/>
                    </a:lnTo>
                    <a:lnTo>
                      <a:pt x="2857" y="1445"/>
                    </a:lnTo>
                    <a:lnTo>
                      <a:pt x="2847" y="1451"/>
                    </a:lnTo>
                    <a:lnTo>
                      <a:pt x="2836" y="1456"/>
                    </a:lnTo>
                    <a:lnTo>
                      <a:pt x="2826" y="1460"/>
                    </a:lnTo>
                    <a:lnTo>
                      <a:pt x="2815" y="1463"/>
                    </a:lnTo>
                    <a:lnTo>
                      <a:pt x="2803" y="1465"/>
                    </a:lnTo>
                    <a:lnTo>
                      <a:pt x="2792" y="1467"/>
                    </a:lnTo>
                    <a:lnTo>
                      <a:pt x="2767" y="1470"/>
                    </a:lnTo>
                    <a:lnTo>
                      <a:pt x="2741" y="1472"/>
                    </a:lnTo>
                    <a:lnTo>
                      <a:pt x="2711" y="1474"/>
                    </a:lnTo>
                    <a:lnTo>
                      <a:pt x="2678" y="1478"/>
                    </a:lnTo>
                    <a:lnTo>
                      <a:pt x="2591" y="1478"/>
                    </a:lnTo>
                    <a:lnTo>
                      <a:pt x="2580" y="1494"/>
                    </a:lnTo>
                    <a:lnTo>
                      <a:pt x="2569" y="1508"/>
                    </a:lnTo>
                    <a:lnTo>
                      <a:pt x="2556" y="1522"/>
                    </a:lnTo>
                    <a:lnTo>
                      <a:pt x="2543" y="1534"/>
                    </a:lnTo>
                    <a:lnTo>
                      <a:pt x="2530" y="1547"/>
                    </a:lnTo>
                    <a:lnTo>
                      <a:pt x="2514" y="1558"/>
                    </a:lnTo>
                    <a:lnTo>
                      <a:pt x="2500" y="1568"/>
                    </a:lnTo>
                    <a:lnTo>
                      <a:pt x="2485" y="1577"/>
                    </a:lnTo>
                    <a:lnTo>
                      <a:pt x="2492" y="1571"/>
                    </a:lnTo>
                    <a:lnTo>
                      <a:pt x="2498" y="1565"/>
                    </a:lnTo>
                    <a:lnTo>
                      <a:pt x="2502" y="1559"/>
                    </a:lnTo>
                    <a:lnTo>
                      <a:pt x="2504" y="1553"/>
                    </a:lnTo>
                    <a:lnTo>
                      <a:pt x="2478" y="1546"/>
                    </a:lnTo>
                    <a:lnTo>
                      <a:pt x="2445" y="1559"/>
                    </a:lnTo>
                    <a:lnTo>
                      <a:pt x="2408" y="1562"/>
                    </a:lnTo>
                    <a:lnTo>
                      <a:pt x="2364" y="1565"/>
                    </a:lnTo>
                    <a:lnTo>
                      <a:pt x="2353" y="1567"/>
                    </a:lnTo>
                    <a:lnTo>
                      <a:pt x="2343" y="1569"/>
                    </a:lnTo>
                    <a:lnTo>
                      <a:pt x="2334" y="1572"/>
                    </a:lnTo>
                    <a:lnTo>
                      <a:pt x="2328" y="1575"/>
                    </a:lnTo>
                    <a:lnTo>
                      <a:pt x="2321" y="1579"/>
                    </a:lnTo>
                    <a:lnTo>
                      <a:pt x="2316" y="1583"/>
                    </a:lnTo>
                    <a:lnTo>
                      <a:pt x="2315" y="1586"/>
                    </a:lnTo>
                    <a:lnTo>
                      <a:pt x="2313" y="1589"/>
                    </a:lnTo>
                    <a:lnTo>
                      <a:pt x="2312" y="1592"/>
                    </a:lnTo>
                    <a:lnTo>
                      <a:pt x="2312" y="1595"/>
                    </a:lnTo>
                    <a:lnTo>
                      <a:pt x="2312" y="1598"/>
                    </a:lnTo>
                    <a:lnTo>
                      <a:pt x="2313" y="1602"/>
                    </a:lnTo>
                    <a:lnTo>
                      <a:pt x="2316" y="1604"/>
                    </a:lnTo>
                    <a:lnTo>
                      <a:pt x="2318" y="1605"/>
                    </a:lnTo>
                    <a:lnTo>
                      <a:pt x="2324" y="1608"/>
                    </a:lnTo>
                    <a:lnTo>
                      <a:pt x="2332" y="1609"/>
                    </a:lnTo>
                    <a:lnTo>
                      <a:pt x="2351" y="1609"/>
                    </a:lnTo>
                    <a:lnTo>
                      <a:pt x="2372" y="1608"/>
                    </a:lnTo>
                    <a:lnTo>
                      <a:pt x="2388" y="1607"/>
                    </a:lnTo>
                    <a:lnTo>
                      <a:pt x="2405" y="1605"/>
                    </a:lnTo>
                    <a:lnTo>
                      <a:pt x="2421" y="1602"/>
                    </a:lnTo>
                    <a:lnTo>
                      <a:pt x="2438" y="1597"/>
                    </a:lnTo>
                    <a:lnTo>
                      <a:pt x="2425" y="1602"/>
                    </a:lnTo>
                    <a:lnTo>
                      <a:pt x="2414" y="1605"/>
                    </a:lnTo>
                    <a:lnTo>
                      <a:pt x="2402" y="1607"/>
                    </a:lnTo>
                    <a:lnTo>
                      <a:pt x="2391" y="1608"/>
                    </a:lnTo>
                    <a:lnTo>
                      <a:pt x="2319" y="1626"/>
                    </a:lnTo>
                    <a:lnTo>
                      <a:pt x="2313" y="1629"/>
                    </a:lnTo>
                    <a:lnTo>
                      <a:pt x="2307" y="1631"/>
                    </a:lnTo>
                    <a:lnTo>
                      <a:pt x="2300" y="1633"/>
                    </a:lnTo>
                    <a:lnTo>
                      <a:pt x="2294" y="1634"/>
                    </a:lnTo>
                    <a:lnTo>
                      <a:pt x="2296" y="1633"/>
                    </a:lnTo>
                    <a:lnTo>
                      <a:pt x="2299" y="1632"/>
                    </a:lnTo>
                    <a:lnTo>
                      <a:pt x="2290" y="1625"/>
                    </a:lnTo>
                    <a:lnTo>
                      <a:pt x="2283" y="1620"/>
                    </a:lnTo>
                    <a:lnTo>
                      <a:pt x="2273" y="1617"/>
                    </a:lnTo>
                    <a:lnTo>
                      <a:pt x="2263" y="1614"/>
                    </a:lnTo>
                    <a:lnTo>
                      <a:pt x="2253" y="1613"/>
                    </a:lnTo>
                    <a:lnTo>
                      <a:pt x="2243" y="1614"/>
                    </a:lnTo>
                    <a:lnTo>
                      <a:pt x="2233" y="1615"/>
                    </a:lnTo>
                    <a:lnTo>
                      <a:pt x="2224" y="1616"/>
                    </a:lnTo>
                    <a:lnTo>
                      <a:pt x="2207" y="1621"/>
                    </a:lnTo>
                    <a:lnTo>
                      <a:pt x="2193" y="1626"/>
                    </a:lnTo>
                    <a:lnTo>
                      <a:pt x="2183" y="1630"/>
                    </a:lnTo>
                    <a:lnTo>
                      <a:pt x="2179" y="1632"/>
                    </a:lnTo>
                    <a:lnTo>
                      <a:pt x="2172" y="1634"/>
                    </a:lnTo>
                    <a:lnTo>
                      <a:pt x="2162" y="1637"/>
                    </a:lnTo>
                    <a:lnTo>
                      <a:pt x="2150" y="1641"/>
                    </a:lnTo>
                    <a:lnTo>
                      <a:pt x="2137" y="1644"/>
                    </a:lnTo>
                    <a:lnTo>
                      <a:pt x="2147" y="1632"/>
                    </a:lnTo>
                    <a:lnTo>
                      <a:pt x="2156" y="1623"/>
                    </a:lnTo>
                    <a:lnTo>
                      <a:pt x="2167" y="1614"/>
                    </a:lnTo>
                    <a:lnTo>
                      <a:pt x="2177" y="1607"/>
                    </a:lnTo>
                    <a:lnTo>
                      <a:pt x="2187" y="1599"/>
                    </a:lnTo>
                    <a:lnTo>
                      <a:pt x="2196" y="1592"/>
                    </a:lnTo>
                    <a:lnTo>
                      <a:pt x="2200" y="1587"/>
                    </a:lnTo>
                    <a:lnTo>
                      <a:pt x="2205" y="1582"/>
                    </a:lnTo>
                    <a:lnTo>
                      <a:pt x="2209" y="1577"/>
                    </a:lnTo>
                    <a:lnTo>
                      <a:pt x="2212" y="1571"/>
                    </a:lnTo>
                    <a:lnTo>
                      <a:pt x="2219" y="1558"/>
                    </a:lnTo>
                    <a:lnTo>
                      <a:pt x="2222" y="1544"/>
                    </a:lnTo>
                    <a:lnTo>
                      <a:pt x="2224" y="1533"/>
                    </a:lnTo>
                    <a:lnTo>
                      <a:pt x="2228" y="1522"/>
                    </a:lnTo>
                    <a:lnTo>
                      <a:pt x="2230" y="1511"/>
                    </a:lnTo>
                    <a:lnTo>
                      <a:pt x="2234" y="1501"/>
                    </a:lnTo>
                    <a:lnTo>
                      <a:pt x="2238" y="1495"/>
                    </a:lnTo>
                    <a:lnTo>
                      <a:pt x="2242" y="1490"/>
                    </a:lnTo>
                    <a:lnTo>
                      <a:pt x="2246" y="1484"/>
                    </a:lnTo>
                    <a:lnTo>
                      <a:pt x="2252" y="1478"/>
                    </a:lnTo>
                    <a:lnTo>
                      <a:pt x="2265" y="1478"/>
                    </a:lnTo>
                    <a:lnTo>
                      <a:pt x="2266" y="1485"/>
                    </a:lnTo>
                    <a:lnTo>
                      <a:pt x="2267" y="1492"/>
                    </a:lnTo>
                    <a:lnTo>
                      <a:pt x="2271" y="1497"/>
                    </a:lnTo>
                    <a:lnTo>
                      <a:pt x="2273" y="1502"/>
                    </a:lnTo>
                    <a:lnTo>
                      <a:pt x="2279" y="1512"/>
                    </a:lnTo>
                    <a:lnTo>
                      <a:pt x="2286" y="1521"/>
                    </a:lnTo>
                    <a:lnTo>
                      <a:pt x="2298" y="1517"/>
                    </a:lnTo>
                    <a:lnTo>
                      <a:pt x="2310" y="1512"/>
                    </a:lnTo>
                    <a:lnTo>
                      <a:pt x="2324" y="1508"/>
                    </a:lnTo>
                    <a:lnTo>
                      <a:pt x="2345" y="1503"/>
                    </a:lnTo>
                    <a:lnTo>
                      <a:pt x="2345" y="1478"/>
                    </a:lnTo>
                    <a:lnTo>
                      <a:pt x="2331" y="1462"/>
                    </a:lnTo>
                    <a:lnTo>
                      <a:pt x="2317" y="1444"/>
                    </a:lnTo>
                    <a:lnTo>
                      <a:pt x="2309" y="1436"/>
                    </a:lnTo>
                    <a:lnTo>
                      <a:pt x="2300" y="1428"/>
                    </a:lnTo>
                    <a:lnTo>
                      <a:pt x="2296" y="1426"/>
                    </a:lnTo>
                    <a:lnTo>
                      <a:pt x="2290" y="1424"/>
                    </a:lnTo>
                    <a:lnTo>
                      <a:pt x="2285" y="1423"/>
                    </a:lnTo>
                    <a:lnTo>
                      <a:pt x="2279" y="1422"/>
                    </a:lnTo>
                    <a:lnTo>
                      <a:pt x="2249" y="1423"/>
                    </a:lnTo>
                    <a:lnTo>
                      <a:pt x="2215" y="1424"/>
                    </a:lnTo>
                    <a:lnTo>
                      <a:pt x="2199" y="1424"/>
                    </a:lnTo>
                    <a:lnTo>
                      <a:pt x="2185" y="1423"/>
                    </a:lnTo>
                    <a:lnTo>
                      <a:pt x="2178" y="1422"/>
                    </a:lnTo>
                    <a:lnTo>
                      <a:pt x="2173" y="1420"/>
                    </a:lnTo>
                    <a:lnTo>
                      <a:pt x="2168" y="1419"/>
                    </a:lnTo>
                    <a:lnTo>
                      <a:pt x="2166" y="1416"/>
                    </a:lnTo>
                    <a:lnTo>
                      <a:pt x="2163" y="1413"/>
                    </a:lnTo>
                    <a:lnTo>
                      <a:pt x="2161" y="1409"/>
                    </a:lnTo>
                    <a:lnTo>
                      <a:pt x="2159" y="1405"/>
                    </a:lnTo>
                    <a:lnTo>
                      <a:pt x="2159" y="1401"/>
                    </a:lnTo>
                    <a:lnTo>
                      <a:pt x="2159" y="1392"/>
                    </a:lnTo>
                    <a:lnTo>
                      <a:pt x="2160" y="1382"/>
                    </a:lnTo>
                    <a:lnTo>
                      <a:pt x="2161" y="1372"/>
                    </a:lnTo>
                    <a:lnTo>
                      <a:pt x="2161" y="1362"/>
                    </a:lnTo>
                    <a:lnTo>
                      <a:pt x="2160" y="1357"/>
                    </a:lnTo>
                    <a:lnTo>
                      <a:pt x="2159" y="1352"/>
                    </a:lnTo>
                    <a:lnTo>
                      <a:pt x="2155" y="1347"/>
                    </a:lnTo>
                    <a:lnTo>
                      <a:pt x="2153" y="1343"/>
                    </a:lnTo>
                    <a:lnTo>
                      <a:pt x="2149" y="1339"/>
                    </a:lnTo>
                    <a:lnTo>
                      <a:pt x="2144" y="1335"/>
                    </a:lnTo>
                    <a:lnTo>
                      <a:pt x="2139" y="1332"/>
                    </a:lnTo>
                    <a:lnTo>
                      <a:pt x="2133" y="1329"/>
                    </a:lnTo>
                    <a:lnTo>
                      <a:pt x="2122" y="1323"/>
                    </a:lnTo>
                    <a:lnTo>
                      <a:pt x="2111" y="1315"/>
                    </a:lnTo>
                    <a:lnTo>
                      <a:pt x="2107" y="1311"/>
                    </a:lnTo>
                    <a:lnTo>
                      <a:pt x="2102" y="1307"/>
                    </a:lnTo>
                    <a:lnTo>
                      <a:pt x="2097" y="1301"/>
                    </a:lnTo>
                    <a:lnTo>
                      <a:pt x="2094" y="1295"/>
                    </a:lnTo>
                    <a:lnTo>
                      <a:pt x="2091" y="1288"/>
                    </a:lnTo>
                    <a:lnTo>
                      <a:pt x="2088" y="1279"/>
                    </a:lnTo>
                    <a:lnTo>
                      <a:pt x="2087" y="1269"/>
                    </a:lnTo>
                    <a:lnTo>
                      <a:pt x="2086" y="1256"/>
                    </a:lnTo>
                    <a:lnTo>
                      <a:pt x="2060" y="1256"/>
                    </a:lnTo>
                    <a:lnTo>
                      <a:pt x="2046" y="1259"/>
                    </a:lnTo>
                    <a:lnTo>
                      <a:pt x="2027" y="1261"/>
                    </a:lnTo>
                    <a:lnTo>
                      <a:pt x="2017" y="1262"/>
                    </a:lnTo>
                    <a:lnTo>
                      <a:pt x="2007" y="1265"/>
                    </a:lnTo>
                    <a:lnTo>
                      <a:pt x="2003" y="1267"/>
                    </a:lnTo>
                    <a:lnTo>
                      <a:pt x="1999" y="1270"/>
                    </a:lnTo>
                    <a:lnTo>
                      <a:pt x="1996" y="1272"/>
                    </a:lnTo>
                    <a:lnTo>
                      <a:pt x="1993" y="1275"/>
                    </a:lnTo>
                    <a:lnTo>
                      <a:pt x="1985" y="1287"/>
                    </a:lnTo>
                    <a:lnTo>
                      <a:pt x="1976" y="1301"/>
                    </a:lnTo>
                    <a:lnTo>
                      <a:pt x="1974" y="1304"/>
                    </a:lnTo>
                    <a:lnTo>
                      <a:pt x="1971" y="1307"/>
                    </a:lnTo>
                    <a:lnTo>
                      <a:pt x="1968" y="1310"/>
                    </a:lnTo>
                    <a:lnTo>
                      <a:pt x="1963" y="1313"/>
                    </a:lnTo>
                    <a:lnTo>
                      <a:pt x="1959" y="1315"/>
                    </a:lnTo>
                    <a:lnTo>
                      <a:pt x="1953" y="1316"/>
                    </a:lnTo>
                    <a:lnTo>
                      <a:pt x="1947" y="1317"/>
                    </a:lnTo>
                    <a:lnTo>
                      <a:pt x="1940" y="1318"/>
                    </a:lnTo>
                    <a:lnTo>
                      <a:pt x="1930" y="1317"/>
                    </a:lnTo>
                    <a:lnTo>
                      <a:pt x="1920" y="1315"/>
                    </a:lnTo>
                    <a:lnTo>
                      <a:pt x="1910" y="1313"/>
                    </a:lnTo>
                    <a:lnTo>
                      <a:pt x="1901" y="1309"/>
                    </a:lnTo>
                    <a:lnTo>
                      <a:pt x="1892" y="1305"/>
                    </a:lnTo>
                    <a:lnTo>
                      <a:pt x="1883" y="1300"/>
                    </a:lnTo>
                    <a:lnTo>
                      <a:pt x="1874" y="1294"/>
                    </a:lnTo>
                    <a:lnTo>
                      <a:pt x="1867" y="1287"/>
                    </a:lnTo>
                    <a:lnTo>
                      <a:pt x="1864" y="1289"/>
                    </a:lnTo>
                    <a:lnTo>
                      <a:pt x="1860" y="1293"/>
                    </a:lnTo>
                    <a:lnTo>
                      <a:pt x="1853" y="1298"/>
                    </a:lnTo>
                    <a:lnTo>
                      <a:pt x="1847" y="1299"/>
                    </a:lnTo>
                    <a:lnTo>
                      <a:pt x="1840" y="1299"/>
                    </a:lnTo>
                    <a:lnTo>
                      <a:pt x="1833" y="1297"/>
                    </a:lnTo>
                    <a:lnTo>
                      <a:pt x="1826" y="1294"/>
                    </a:lnTo>
                    <a:lnTo>
                      <a:pt x="1819" y="1290"/>
                    </a:lnTo>
                    <a:lnTo>
                      <a:pt x="1813" y="1287"/>
                    </a:lnTo>
                    <a:lnTo>
                      <a:pt x="1805" y="1284"/>
                    </a:lnTo>
                    <a:lnTo>
                      <a:pt x="1796" y="1282"/>
                    </a:lnTo>
                    <a:lnTo>
                      <a:pt x="1787" y="1281"/>
                    </a:lnTo>
                    <a:lnTo>
                      <a:pt x="1771" y="1281"/>
                    </a:lnTo>
                    <a:lnTo>
                      <a:pt x="1761" y="1281"/>
                    </a:lnTo>
                    <a:lnTo>
                      <a:pt x="1756" y="1281"/>
                    </a:lnTo>
                    <a:lnTo>
                      <a:pt x="1751" y="1280"/>
                    </a:lnTo>
                    <a:lnTo>
                      <a:pt x="1747" y="1279"/>
                    </a:lnTo>
                    <a:lnTo>
                      <a:pt x="1742" y="1277"/>
                    </a:lnTo>
                    <a:lnTo>
                      <a:pt x="1734" y="1272"/>
                    </a:lnTo>
                    <a:lnTo>
                      <a:pt x="1727" y="1264"/>
                    </a:lnTo>
                    <a:lnTo>
                      <a:pt x="1722" y="1256"/>
                    </a:lnTo>
                    <a:lnTo>
                      <a:pt x="1717" y="1247"/>
                    </a:lnTo>
                    <a:lnTo>
                      <a:pt x="1715" y="1237"/>
                    </a:lnTo>
                    <a:lnTo>
                      <a:pt x="1714" y="1226"/>
                    </a:lnTo>
                    <a:lnTo>
                      <a:pt x="1681" y="1226"/>
                    </a:lnTo>
                    <a:lnTo>
                      <a:pt x="1682" y="1231"/>
                    </a:lnTo>
                    <a:lnTo>
                      <a:pt x="1684" y="1239"/>
                    </a:lnTo>
                    <a:lnTo>
                      <a:pt x="1686" y="1247"/>
                    </a:lnTo>
                    <a:lnTo>
                      <a:pt x="1688" y="1256"/>
                    </a:lnTo>
                    <a:lnTo>
                      <a:pt x="259" y="1256"/>
                    </a:lnTo>
                    <a:lnTo>
                      <a:pt x="263" y="1245"/>
                    </a:lnTo>
                    <a:lnTo>
                      <a:pt x="265" y="1239"/>
                    </a:lnTo>
                    <a:lnTo>
                      <a:pt x="265" y="1237"/>
                    </a:lnTo>
                    <a:lnTo>
                      <a:pt x="263" y="1236"/>
                    </a:lnTo>
                    <a:lnTo>
                      <a:pt x="261" y="1235"/>
                    </a:lnTo>
                    <a:lnTo>
                      <a:pt x="258" y="1233"/>
                    </a:lnTo>
                    <a:lnTo>
                      <a:pt x="256" y="1229"/>
                    </a:lnTo>
                    <a:lnTo>
                      <a:pt x="252" y="1220"/>
                    </a:lnTo>
                    <a:lnTo>
                      <a:pt x="247" y="1214"/>
                    </a:lnTo>
                    <a:lnTo>
                      <a:pt x="240" y="1207"/>
                    </a:lnTo>
                    <a:lnTo>
                      <a:pt x="235" y="1200"/>
                    </a:lnTo>
                    <a:lnTo>
                      <a:pt x="233" y="1195"/>
                    </a:lnTo>
                    <a:lnTo>
                      <a:pt x="226" y="1194"/>
                    </a:lnTo>
                    <a:lnTo>
                      <a:pt x="217" y="1190"/>
                    </a:lnTo>
                    <a:lnTo>
                      <a:pt x="213" y="1188"/>
                    </a:lnTo>
                    <a:lnTo>
                      <a:pt x="210" y="1184"/>
                    </a:lnTo>
                    <a:lnTo>
                      <a:pt x="206" y="1181"/>
                    </a:lnTo>
                    <a:lnTo>
                      <a:pt x="206" y="1176"/>
                    </a:lnTo>
                    <a:lnTo>
                      <a:pt x="195" y="1173"/>
                    </a:lnTo>
                    <a:lnTo>
                      <a:pt x="182" y="1168"/>
                    </a:lnTo>
                    <a:lnTo>
                      <a:pt x="169" y="1161"/>
                    </a:lnTo>
                    <a:lnTo>
                      <a:pt x="156" y="1153"/>
                    </a:lnTo>
                    <a:lnTo>
                      <a:pt x="145" y="1145"/>
                    </a:lnTo>
                    <a:lnTo>
                      <a:pt x="135" y="1136"/>
                    </a:lnTo>
                    <a:lnTo>
                      <a:pt x="132" y="1132"/>
                    </a:lnTo>
                    <a:lnTo>
                      <a:pt x="128" y="1128"/>
                    </a:lnTo>
                    <a:lnTo>
                      <a:pt x="127" y="1125"/>
                    </a:lnTo>
                    <a:lnTo>
                      <a:pt x="126" y="1121"/>
                    </a:lnTo>
                    <a:lnTo>
                      <a:pt x="127" y="1116"/>
                    </a:lnTo>
                    <a:lnTo>
                      <a:pt x="128" y="1111"/>
                    </a:lnTo>
                    <a:lnTo>
                      <a:pt x="132" y="1106"/>
                    </a:lnTo>
                    <a:lnTo>
                      <a:pt x="136" y="1102"/>
                    </a:lnTo>
                    <a:lnTo>
                      <a:pt x="146" y="1094"/>
                    </a:lnTo>
                    <a:lnTo>
                      <a:pt x="157" y="1088"/>
                    </a:lnTo>
                    <a:lnTo>
                      <a:pt x="169" y="1083"/>
                    </a:lnTo>
                    <a:lnTo>
                      <a:pt x="180" y="1077"/>
                    </a:lnTo>
                    <a:lnTo>
                      <a:pt x="184" y="1075"/>
                    </a:lnTo>
                    <a:lnTo>
                      <a:pt x="188" y="1072"/>
                    </a:lnTo>
                    <a:lnTo>
                      <a:pt x="191" y="1069"/>
                    </a:lnTo>
                    <a:lnTo>
                      <a:pt x="193" y="1066"/>
                    </a:lnTo>
                    <a:lnTo>
                      <a:pt x="183" y="1065"/>
                    </a:lnTo>
                    <a:lnTo>
                      <a:pt x="170" y="1064"/>
                    </a:lnTo>
                    <a:lnTo>
                      <a:pt x="164" y="1063"/>
                    </a:lnTo>
                    <a:lnTo>
                      <a:pt x="158" y="1060"/>
                    </a:lnTo>
                    <a:lnTo>
                      <a:pt x="156" y="1059"/>
                    </a:lnTo>
                    <a:lnTo>
                      <a:pt x="155" y="1057"/>
                    </a:lnTo>
                    <a:lnTo>
                      <a:pt x="154" y="1056"/>
                    </a:lnTo>
                    <a:lnTo>
                      <a:pt x="153" y="1053"/>
                    </a:lnTo>
                    <a:lnTo>
                      <a:pt x="151" y="1040"/>
                    </a:lnTo>
                    <a:lnTo>
                      <a:pt x="148" y="1029"/>
                    </a:lnTo>
                    <a:lnTo>
                      <a:pt x="147" y="1024"/>
                    </a:lnTo>
                    <a:lnTo>
                      <a:pt x="147" y="1019"/>
                    </a:lnTo>
                    <a:lnTo>
                      <a:pt x="149" y="1015"/>
                    </a:lnTo>
                    <a:lnTo>
                      <a:pt x="153" y="1010"/>
                    </a:lnTo>
                    <a:lnTo>
                      <a:pt x="126" y="1010"/>
                    </a:lnTo>
                    <a:lnTo>
                      <a:pt x="133" y="992"/>
                    </a:lnTo>
                    <a:lnTo>
                      <a:pt x="120" y="989"/>
                    </a:lnTo>
                    <a:lnTo>
                      <a:pt x="106" y="985"/>
                    </a:lnTo>
                    <a:lnTo>
                      <a:pt x="108" y="979"/>
                    </a:lnTo>
                    <a:lnTo>
                      <a:pt x="110" y="973"/>
                    </a:lnTo>
                    <a:lnTo>
                      <a:pt x="112" y="969"/>
                    </a:lnTo>
                    <a:lnTo>
                      <a:pt x="114" y="965"/>
                    </a:lnTo>
                    <a:lnTo>
                      <a:pt x="121" y="958"/>
                    </a:lnTo>
                    <a:lnTo>
                      <a:pt x="127" y="954"/>
                    </a:lnTo>
                    <a:lnTo>
                      <a:pt x="134" y="950"/>
                    </a:lnTo>
                    <a:lnTo>
                      <a:pt x="140" y="947"/>
                    </a:lnTo>
                    <a:lnTo>
                      <a:pt x="147" y="942"/>
                    </a:lnTo>
                    <a:lnTo>
                      <a:pt x="153" y="936"/>
                    </a:lnTo>
                    <a:lnTo>
                      <a:pt x="149" y="932"/>
                    </a:lnTo>
                    <a:lnTo>
                      <a:pt x="148" y="929"/>
                    </a:lnTo>
                    <a:lnTo>
                      <a:pt x="147" y="927"/>
                    </a:lnTo>
                    <a:lnTo>
                      <a:pt x="147" y="925"/>
                    </a:lnTo>
                    <a:lnTo>
                      <a:pt x="148" y="923"/>
                    </a:lnTo>
                    <a:lnTo>
                      <a:pt x="149" y="921"/>
                    </a:lnTo>
                    <a:lnTo>
                      <a:pt x="151" y="919"/>
                    </a:lnTo>
                    <a:lnTo>
                      <a:pt x="155" y="917"/>
                    </a:lnTo>
                    <a:lnTo>
                      <a:pt x="161" y="914"/>
                    </a:lnTo>
                    <a:lnTo>
                      <a:pt x="170" y="910"/>
                    </a:lnTo>
                    <a:lnTo>
                      <a:pt x="178" y="905"/>
                    </a:lnTo>
                    <a:lnTo>
                      <a:pt x="187" y="899"/>
                    </a:lnTo>
                    <a:lnTo>
                      <a:pt x="191" y="901"/>
                    </a:lnTo>
                    <a:lnTo>
                      <a:pt x="196" y="902"/>
                    </a:lnTo>
                    <a:lnTo>
                      <a:pt x="203" y="901"/>
                    </a:lnTo>
                    <a:lnTo>
                      <a:pt x="209" y="900"/>
                    </a:lnTo>
                    <a:lnTo>
                      <a:pt x="215" y="898"/>
                    </a:lnTo>
                    <a:lnTo>
                      <a:pt x="221" y="896"/>
                    </a:lnTo>
                    <a:lnTo>
                      <a:pt x="227" y="893"/>
                    </a:lnTo>
                    <a:lnTo>
                      <a:pt x="233" y="889"/>
                    </a:lnTo>
                    <a:lnTo>
                      <a:pt x="243" y="881"/>
                    </a:lnTo>
                    <a:lnTo>
                      <a:pt x="251" y="872"/>
                    </a:lnTo>
                    <a:lnTo>
                      <a:pt x="255" y="868"/>
                    </a:lnTo>
                    <a:lnTo>
                      <a:pt x="257" y="863"/>
                    </a:lnTo>
                    <a:lnTo>
                      <a:pt x="259" y="859"/>
                    </a:lnTo>
                    <a:lnTo>
                      <a:pt x="259" y="856"/>
                    </a:lnTo>
                    <a:lnTo>
                      <a:pt x="259" y="851"/>
                    </a:lnTo>
                    <a:lnTo>
                      <a:pt x="258" y="847"/>
                    </a:lnTo>
                    <a:lnTo>
                      <a:pt x="256" y="843"/>
                    </a:lnTo>
                    <a:lnTo>
                      <a:pt x="254" y="840"/>
                    </a:lnTo>
                    <a:lnTo>
                      <a:pt x="248" y="832"/>
                    </a:lnTo>
                    <a:lnTo>
                      <a:pt x="243" y="826"/>
                    </a:lnTo>
                    <a:lnTo>
                      <a:pt x="236" y="818"/>
                    </a:lnTo>
                    <a:lnTo>
                      <a:pt x="232" y="811"/>
                    </a:lnTo>
                    <a:lnTo>
                      <a:pt x="229" y="807"/>
                    </a:lnTo>
                    <a:lnTo>
                      <a:pt x="227" y="803"/>
                    </a:lnTo>
                    <a:lnTo>
                      <a:pt x="226" y="799"/>
                    </a:lnTo>
                    <a:lnTo>
                      <a:pt x="226" y="794"/>
                    </a:lnTo>
                    <a:lnTo>
                      <a:pt x="226" y="789"/>
                    </a:lnTo>
                    <a:lnTo>
                      <a:pt x="227" y="784"/>
                    </a:lnTo>
                    <a:lnTo>
                      <a:pt x="228" y="780"/>
                    </a:lnTo>
                    <a:lnTo>
                      <a:pt x="231" y="776"/>
                    </a:lnTo>
                    <a:lnTo>
                      <a:pt x="234" y="770"/>
                    </a:lnTo>
                    <a:lnTo>
                      <a:pt x="239" y="763"/>
                    </a:lnTo>
                    <a:lnTo>
                      <a:pt x="244" y="757"/>
                    </a:lnTo>
                    <a:lnTo>
                      <a:pt x="248" y="751"/>
                    </a:lnTo>
                    <a:lnTo>
                      <a:pt x="250" y="747"/>
                    </a:lnTo>
                    <a:lnTo>
                      <a:pt x="251" y="743"/>
                    </a:lnTo>
                    <a:lnTo>
                      <a:pt x="252" y="738"/>
                    </a:lnTo>
                    <a:lnTo>
                      <a:pt x="252" y="733"/>
                    </a:lnTo>
                    <a:lnTo>
                      <a:pt x="252" y="724"/>
                    </a:lnTo>
                    <a:lnTo>
                      <a:pt x="251" y="716"/>
                    </a:lnTo>
                    <a:lnTo>
                      <a:pt x="249" y="707"/>
                    </a:lnTo>
                    <a:lnTo>
                      <a:pt x="247" y="700"/>
                    </a:lnTo>
                    <a:lnTo>
                      <a:pt x="242" y="686"/>
                    </a:lnTo>
                    <a:lnTo>
                      <a:pt x="234" y="674"/>
                    </a:lnTo>
                    <a:lnTo>
                      <a:pt x="218" y="653"/>
                    </a:lnTo>
                    <a:lnTo>
                      <a:pt x="206" y="634"/>
                    </a:lnTo>
                    <a:lnTo>
                      <a:pt x="200" y="634"/>
                    </a:lnTo>
                    <a:lnTo>
                      <a:pt x="194" y="635"/>
                    </a:lnTo>
                    <a:lnTo>
                      <a:pt x="190" y="637"/>
                    </a:lnTo>
                    <a:lnTo>
                      <a:pt x="186" y="639"/>
                    </a:lnTo>
                    <a:lnTo>
                      <a:pt x="177" y="644"/>
                    </a:lnTo>
                    <a:lnTo>
                      <a:pt x="168" y="649"/>
                    </a:lnTo>
                    <a:lnTo>
                      <a:pt x="159" y="656"/>
                    </a:lnTo>
                    <a:lnTo>
                      <a:pt x="148" y="661"/>
                    </a:lnTo>
                    <a:lnTo>
                      <a:pt x="142" y="662"/>
                    </a:lnTo>
                    <a:lnTo>
                      <a:pt x="135" y="664"/>
                    </a:lnTo>
                    <a:lnTo>
                      <a:pt x="128" y="665"/>
                    </a:lnTo>
                    <a:lnTo>
                      <a:pt x="120" y="665"/>
                    </a:lnTo>
                    <a:lnTo>
                      <a:pt x="113" y="663"/>
                    </a:lnTo>
                    <a:lnTo>
                      <a:pt x="104" y="658"/>
                    </a:lnTo>
                    <a:lnTo>
                      <a:pt x="100" y="656"/>
                    </a:lnTo>
                    <a:lnTo>
                      <a:pt x="97" y="652"/>
                    </a:lnTo>
                    <a:lnTo>
                      <a:pt x="94" y="649"/>
                    </a:lnTo>
                    <a:lnTo>
                      <a:pt x="93" y="646"/>
                    </a:lnTo>
                    <a:lnTo>
                      <a:pt x="93" y="640"/>
                    </a:lnTo>
                    <a:lnTo>
                      <a:pt x="95" y="633"/>
                    </a:lnTo>
                    <a:lnTo>
                      <a:pt x="98" y="628"/>
                    </a:lnTo>
                    <a:lnTo>
                      <a:pt x="100" y="622"/>
                    </a:lnTo>
                    <a:lnTo>
                      <a:pt x="102" y="616"/>
                    </a:lnTo>
                    <a:lnTo>
                      <a:pt x="104" y="610"/>
                    </a:lnTo>
                    <a:lnTo>
                      <a:pt x="105" y="604"/>
                    </a:lnTo>
                    <a:lnTo>
                      <a:pt x="106" y="597"/>
                    </a:lnTo>
                    <a:lnTo>
                      <a:pt x="86" y="597"/>
                    </a:lnTo>
                    <a:lnTo>
                      <a:pt x="64" y="597"/>
                    </a:lnTo>
                    <a:lnTo>
                      <a:pt x="35" y="597"/>
                    </a:lnTo>
                    <a:lnTo>
                      <a:pt x="0" y="597"/>
                    </a:lnTo>
                    <a:lnTo>
                      <a:pt x="585" y="117"/>
                    </a:lnTo>
                    <a:lnTo>
                      <a:pt x="594" y="116"/>
                    </a:lnTo>
                    <a:lnTo>
                      <a:pt x="602" y="114"/>
                    </a:lnTo>
                    <a:lnTo>
                      <a:pt x="612" y="112"/>
                    </a:lnTo>
                    <a:lnTo>
                      <a:pt x="625" y="111"/>
                    </a:lnTo>
                    <a:lnTo>
                      <a:pt x="635" y="111"/>
                    </a:lnTo>
                    <a:lnTo>
                      <a:pt x="643" y="113"/>
                    </a:lnTo>
                    <a:lnTo>
                      <a:pt x="651" y="116"/>
                    </a:lnTo>
                    <a:lnTo>
                      <a:pt x="659" y="119"/>
                    </a:lnTo>
                    <a:lnTo>
                      <a:pt x="674" y="128"/>
                    </a:lnTo>
                    <a:lnTo>
                      <a:pt x="687" y="138"/>
                    </a:lnTo>
                    <a:lnTo>
                      <a:pt x="702" y="148"/>
                    </a:lnTo>
                    <a:lnTo>
                      <a:pt x="716" y="158"/>
                    </a:lnTo>
                    <a:lnTo>
                      <a:pt x="724" y="161"/>
                    </a:lnTo>
                    <a:lnTo>
                      <a:pt x="732" y="164"/>
                    </a:lnTo>
                    <a:lnTo>
                      <a:pt x="741" y="166"/>
                    </a:lnTo>
                    <a:lnTo>
                      <a:pt x="751" y="166"/>
                    </a:lnTo>
                    <a:lnTo>
                      <a:pt x="943" y="111"/>
                    </a:lnTo>
                    <a:lnTo>
                      <a:pt x="1096" y="111"/>
                    </a:lnTo>
                    <a:lnTo>
                      <a:pt x="1103" y="112"/>
                    </a:lnTo>
                    <a:lnTo>
                      <a:pt x="1110" y="113"/>
                    </a:lnTo>
                    <a:lnTo>
                      <a:pt x="1117" y="113"/>
                    </a:lnTo>
                    <a:lnTo>
                      <a:pt x="1123" y="113"/>
                    </a:lnTo>
                    <a:lnTo>
                      <a:pt x="1135" y="110"/>
                    </a:lnTo>
                    <a:lnTo>
                      <a:pt x="1146" y="105"/>
                    </a:lnTo>
                    <a:lnTo>
                      <a:pt x="1157" y="100"/>
                    </a:lnTo>
                    <a:lnTo>
                      <a:pt x="1169" y="93"/>
                    </a:lnTo>
                    <a:lnTo>
                      <a:pt x="1181" y="89"/>
                    </a:lnTo>
                    <a:lnTo>
                      <a:pt x="1196" y="85"/>
                    </a:lnTo>
                    <a:lnTo>
                      <a:pt x="1195" y="90"/>
                    </a:lnTo>
                    <a:lnTo>
                      <a:pt x="1195" y="94"/>
                    </a:lnTo>
                    <a:lnTo>
                      <a:pt x="1195" y="100"/>
                    </a:lnTo>
                    <a:lnTo>
                      <a:pt x="1196" y="104"/>
                    </a:lnTo>
                    <a:lnTo>
                      <a:pt x="1198" y="112"/>
                    </a:lnTo>
                    <a:lnTo>
                      <a:pt x="1202" y="120"/>
                    </a:lnTo>
                    <a:lnTo>
                      <a:pt x="1208" y="126"/>
                    </a:lnTo>
                    <a:lnTo>
                      <a:pt x="1214" y="131"/>
                    </a:lnTo>
                    <a:lnTo>
                      <a:pt x="1218" y="132"/>
                    </a:lnTo>
                    <a:lnTo>
                      <a:pt x="1222" y="134"/>
                    </a:lnTo>
                    <a:lnTo>
                      <a:pt x="1225" y="135"/>
                    </a:lnTo>
                    <a:lnTo>
                      <a:pt x="1230" y="135"/>
                    </a:lnTo>
                    <a:lnTo>
                      <a:pt x="1238" y="134"/>
                    </a:lnTo>
                    <a:lnTo>
                      <a:pt x="1247" y="133"/>
                    </a:lnTo>
                    <a:lnTo>
                      <a:pt x="1255" y="131"/>
                    </a:lnTo>
                    <a:lnTo>
                      <a:pt x="1263" y="128"/>
                    </a:lnTo>
                    <a:lnTo>
                      <a:pt x="1278" y="122"/>
                    </a:lnTo>
                    <a:lnTo>
                      <a:pt x="1296" y="117"/>
                    </a:lnTo>
                    <a:lnTo>
                      <a:pt x="1298" y="119"/>
                    </a:lnTo>
                    <a:lnTo>
                      <a:pt x="1300" y="120"/>
                    </a:lnTo>
                    <a:lnTo>
                      <a:pt x="1303" y="122"/>
                    </a:lnTo>
                    <a:lnTo>
                      <a:pt x="1308" y="123"/>
                    </a:lnTo>
                    <a:lnTo>
                      <a:pt x="1319" y="124"/>
                    </a:lnTo>
                    <a:lnTo>
                      <a:pt x="1331" y="124"/>
                    </a:lnTo>
                    <a:lnTo>
                      <a:pt x="1343" y="123"/>
                    </a:lnTo>
                    <a:lnTo>
                      <a:pt x="1355" y="121"/>
                    </a:lnTo>
                    <a:lnTo>
                      <a:pt x="1367" y="119"/>
                    </a:lnTo>
                    <a:lnTo>
                      <a:pt x="1376" y="117"/>
                    </a:lnTo>
                    <a:lnTo>
                      <a:pt x="1386" y="116"/>
                    </a:lnTo>
                    <a:lnTo>
                      <a:pt x="1397" y="114"/>
                    </a:lnTo>
                    <a:lnTo>
                      <a:pt x="1405" y="112"/>
                    </a:lnTo>
                    <a:lnTo>
                      <a:pt x="1409" y="111"/>
                    </a:lnTo>
                    <a:lnTo>
                      <a:pt x="1424" y="112"/>
                    </a:lnTo>
                    <a:lnTo>
                      <a:pt x="1450" y="117"/>
                    </a:lnTo>
                    <a:lnTo>
                      <a:pt x="1483" y="123"/>
                    </a:lnTo>
                    <a:lnTo>
                      <a:pt x="1520" y="131"/>
                    </a:lnTo>
                    <a:lnTo>
                      <a:pt x="1557" y="140"/>
                    </a:lnTo>
                    <a:lnTo>
                      <a:pt x="1592" y="149"/>
                    </a:lnTo>
                    <a:lnTo>
                      <a:pt x="1621" y="159"/>
                    </a:lnTo>
                    <a:lnTo>
                      <a:pt x="1641" y="166"/>
                    </a:lnTo>
                    <a:lnTo>
                      <a:pt x="1632" y="174"/>
                    </a:lnTo>
                    <a:lnTo>
                      <a:pt x="1623" y="179"/>
                    </a:lnTo>
                    <a:lnTo>
                      <a:pt x="1615" y="183"/>
                    </a:lnTo>
                    <a:lnTo>
                      <a:pt x="1607" y="187"/>
                    </a:lnTo>
                    <a:lnTo>
                      <a:pt x="1601" y="189"/>
                    </a:lnTo>
                    <a:lnTo>
                      <a:pt x="1592" y="193"/>
                    </a:lnTo>
                    <a:lnTo>
                      <a:pt x="1584" y="197"/>
                    </a:lnTo>
                    <a:lnTo>
                      <a:pt x="1574" y="202"/>
                    </a:lnTo>
                    <a:lnTo>
                      <a:pt x="1591" y="209"/>
                    </a:lnTo>
                    <a:lnTo>
                      <a:pt x="1606" y="215"/>
                    </a:lnTo>
                    <a:lnTo>
                      <a:pt x="1621" y="219"/>
                    </a:lnTo>
                    <a:lnTo>
                      <a:pt x="1635" y="222"/>
                    </a:lnTo>
                    <a:lnTo>
                      <a:pt x="1648" y="225"/>
                    </a:lnTo>
                    <a:lnTo>
                      <a:pt x="1662" y="226"/>
                    </a:lnTo>
                    <a:lnTo>
                      <a:pt x="1678" y="227"/>
                    </a:lnTo>
                    <a:lnTo>
                      <a:pt x="1694" y="228"/>
                    </a:lnTo>
                    <a:lnTo>
                      <a:pt x="1711" y="227"/>
                    </a:lnTo>
                    <a:lnTo>
                      <a:pt x="1725" y="224"/>
                    </a:lnTo>
                    <a:lnTo>
                      <a:pt x="1737" y="220"/>
                    </a:lnTo>
                    <a:lnTo>
                      <a:pt x="1749" y="216"/>
                    </a:lnTo>
                    <a:lnTo>
                      <a:pt x="1760" y="211"/>
                    </a:lnTo>
                    <a:lnTo>
                      <a:pt x="1771" y="206"/>
                    </a:lnTo>
                    <a:lnTo>
                      <a:pt x="1782" y="203"/>
                    </a:lnTo>
                    <a:lnTo>
                      <a:pt x="1794" y="202"/>
                    </a:lnTo>
                    <a:lnTo>
                      <a:pt x="1800" y="203"/>
                    </a:lnTo>
                    <a:lnTo>
                      <a:pt x="1805" y="204"/>
                    </a:lnTo>
                    <a:lnTo>
                      <a:pt x="1811" y="206"/>
                    </a:lnTo>
                    <a:lnTo>
                      <a:pt x="1816" y="209"/>
                    </a:lnTo>
                    <a:lnTo>
                      <a:pt x="1825" y="217"/>
                    </a:lnTo>
                    <a:lnTo>
                      <a:pt x="1833" y="225"/>
                    </a:lnTo>
                    <a:lnTo>
                      <a:pt x="1841" y="232"/>
                    </a:lnTo>
                    <a:lnTo>
                      <a:pt x="1849" y="239"/>
                    </a:lnTo>
                    <a:lnTo>
                      <a:pt x="1853" y="242"/>
                    </a:lnTo>
                    <a:lnTo>
                      <a:pt x="1858" y="244"/>
                    </a:lnTo>
                    <a:lnTo>
                      <a:pt x="1862" y="245"/>
                    </a:lnTo>
                    <a:lnTo>
                      <a:pt x="1867" y="246"/>
                    </a:lnTo>
                    <a:lnTo>
                      <a:pt x="1880" y="202"/>
                    </a:lnTo>
                    <a:lnTo>
                      <a:pt x="2006" y="178"/>
                    </a:lnTo>
                    <a:lnTo>
                      <a:pt x="2016" y="179"/>
                    </a:lnTo>
                    <a:lnTo>
                      <a:pt x="2026" y="180"/>
                    </a:lnTo>
                    <a:lnTo>
                      <a:pt x="2035" y="181"/>
                    </a:lnTo>
                    <a:lnTo>
                      <a:pt x="2043" y="183"/>
                    </a:lnTo>
                    <a:lnTo>
                      <a:pt x="2060" y="188"/>
                    </a:lnTo>
                    <a:lnTo>
                      <a:pt x="2076" y="193"/>
                    </a:lnTo>
                    <a:lnTo>
                      <a:pt x="2093" y="199"/>
                    </a:lnTo>
                    <a:lnTo>
                      <a:pt x="2109" y="204"/>
                    </a:lnTo>
                    <a:lnTo>
                      <a:pt x="2118" y="206"/>
                    </a:lnTo>
                    <a:lnTo>
                      <a:pt x="2127" y="207"/>
                    </a:lnTo>
                    <a:lnTo>
                      <a:pt x="2137" y="208"/>
                    </a:lnTo>
                    <a:lnTo>
                      <a:pt x="2147" y="208"/>
                    </a:lnTo>
                    <a:lnTo>
                      <a:pt x="2162" y="208"/>
                    </a:lnTo>
                    <a:lnTo>
                      <a:pt x="2173" y="207"/>
                    </a:lnTo>
                    <a:lnTo>
                      <a:pt x="2183" y="205"/>
                    </a:lnTo>
                    <a:lnTo>
                      <a:pt x="2190" y="202"/>
                    </a:lnTo>
                    <a:lnTo>
                      <a:pt x="2198" y="200"/>
                    </a:lnTo>
                    <a:lnTo>
                      <a:pt x="2206" y="198"/>
                    </a:lnTo>
                    <a:lnTo>
                      <a:pt x="2215" y="197"/>
                    </a:lnTo>
                    <a:lnTo>
                      <a:pt x="2226" y="196"/>
                    </a:lnTo>
                    <a:lnTo>
                      <a:pt x="2235" y="197"/>
                    </a:lnTo>
                    <a:lnTo>
                      <a:pt x="2244" y="199"/>
                    </a:lnTo>
                    <a:lnTo>
                      <a:pt x="2253" y="202"/>
                    </a:lnTo>
                    <a:lnTo>
                      <a:pt x="2261" y="205"/>
                    </a:lnTo>
                    <a:lnTo>
                      <a:pt x="2267" y="209"/>
                    </a:lnTo>
                    <a:lnTo>
                      <a:pt x="2274" y="213"/>
                    </a:lnTo>
                    <a:lnTo>
                      <a:pt x="2280" y="215"/>
                    </a:lnTo>
                    <a:lnTo>
                      <a:pt x="2286" y="216"/>
                    </a:lnTo>
                    <a:lnTo>
                      <a:pt x="2290" y="215"/>
                    </a:lnTo>
                    <a:lnTo>
                      <a:pt x="2296" y="213"/>
                    </a:lnTo>
                    <a:lnTo>
                      <a:pt x="2300" y="211"/>
                    </a:lnTo>
                    <a:lnTo>
                      <a:pt x="2305" y="206"/>
                    </a:lnTo>
                    <a:lnTo>
                      <a:pt x="2309" y="202"/>
                    </a:lnTo>
                    <a:lnTo>
                      <a:pt x="2312" y="197"/>
                    </a:lnTo>
                    <a:lnTo>
                      <a:pt x="2316" y="191"/>
                    </a:lnTo>
                    <a:lnTo>
                      <a:pt x="2319" y="184"/>
                    </a:lnTo>
                    <a:lnTo>
                      <a:pt x="2326" y="183"/>
                    </a:lnTo>
                    <a:lnTo>
                      <a:pt x="2334" y="180"/>
                    </a:lnTo>
                    <a:lnTo>
                      <a:pt x="2339" y="179"/>
                    </a:lnTo>
                    <a:lnTo>
                      <a:pt x="2342" y="177"/>
                    </a:lnTo>
                    <a:lnTo>
                      <a:pt x="2344" y="174"/>
                    </a:lnTo>
                    <a:lnTo>
                      <a:pt x="2345" y="172"/>
                    </a:lnTo>
                    <a:lnTo>
                      <a:pt x="2378" y="172"/>
                    </a:lnTo>
                    <a:lnTo>
                      <a:pt x="2376" y="178"/>
                    </a:lnTo>
                    <a:lnTo>
                      <a:pt x="2372" y="185"/>
                    </a:lnTo>
                    <a:lnTo>
                      <a:pt x="2369" y="189"/>
                    </a:lnTo>
                    <a:lnTo>
                      <a:pt x="2367" y="193"/>
                    </a:lnTo>
                    <a:lnTo>
                      <a:pt x="2366" y="198"/>
                    </a:lnTo>
                    <a:lnTo>
                      <a:pt x="2365" y="202"/>
                    </a:lnTo>
                    <a:lnTo>
                      <a:pt x="2365" y="216"/>
                    </a:lnTo>
                    <a:lnTo>
                      <a:pt x="2365" y="228"/>
                    </a:lnTo>
                    <a:lnTo>
                      <a:pt x="2405" y="228"/>
                    </a:lnTo>
                    <a:lnTo>
                      <a:pt x="2401" y="213"/>
                    </a:lnTo>
                    <a:lnTo>
                      <a:pt x="2400" y="203"/>
                    </a:lnTo>
                    <a:lnTo>
                      <a:pt x="2401" y="195"/>
                    </a:lnTo>
                    <a:lnTo>
                      <a:pt x="2405" y="184"/>
                    </a:lnTo>
                    <a:lnTo>
                      <a:pt x="2430" y="184"/>
                    </a:lnTo>
                    <a:lnTo>
                      <a:pt x="2454" y="182"/>
                    </a:lnTo>
                    <a:lnTo>
                      <a:pt x="2465" y="180"/>
                    </a:lnTo>
                    <a:lnTo>
                      <a:pt x="2476" y="178"/>
                    </a:lnTo>
                    <a:lnTo>
                      <a:pt x="2487" y="175"/>
                    </a:lnTo>
                    <a:lnTo>
                      <a:pt x="2497" y="172"/>
                    </a:lnTo>
                    <a:lnTo>
                      <a:pt x="2506" y="168"/>
                    </a:lnTo>
                    <a:lnTo>
                      <a:pt x="2513" y="164"/>
                    </a:lnTo>
                    <a:lnTo>
                      <a:pt x="2521" y="159"/>
                    </a:lnTo>
                    <a:lnTo>
                      <a:pt x="2526" y="153"/>
                    </a:lnTo>
                    <a:lnTo>
                      <a:pt x="2532" y="146"/>
                    </a:lnTo>
                    <a:lnTo>
                      <a:pt x="2535" y="139"/>
                    </a:lnTo>
                    <a:lnTo>
                      <a:pt x="2537" y="131"/>
                    </a:lnTo>
                    <a:lnTo>
                      <a:pt x="2539" y="123"/>
                    </a:lnTo>
                    <a:lnTo>
                      <a:pt x="2532" y="123"/>
                    </a:lnTo>
                    <a:lnTo>
                      <a:pt x="2518" y="123"/>
                    </a:lnTo>
                    <a:lnTo>
                      <a:pt x="2501" y="123"/>
                    </a:lnTo>
                    <a:lnTo>
                      <a:pt x="2491" y="123"/>
                    </a:lnTo>
                    <a:lnTo>
                      <a:pt x="2487" y="120"/>
                    </a:lnTo>
                    <a:lnTo>
                      <a:pt x="2483" y="115"/>
                    </a:lnTo>
                    <a:lnTo>
                      <a:pt x="2479" y="110"/>
                    </a:lnTo>
                    <a:lnTo>
                      <a:pt x="2477" y="105"/>
                    </a:lnTo>
                    <a:lnTo>
                      <a:pt x="2473" y="93"/>
                    </a:lnTo>
                    <a:lnTo>
                      <a:pt x="2472" y="85"/>
                    </a:lnTo>
                    <a:lnTo>
                      <a:pt x="2473" y="81"/>
                    </a:lnTo>
                    <a:lnTo>
                      <a:pt x="2476" y="75"/>
                    </a:lnTo>
                    <a:lnTo>
                      <a:pt x="2480" y="69"/>
                    </a:lnTo>
                    <a:lnTo>
                      <a:pt x="2487" y="62"/>
                    </a:lnTo>
                    <a:lnTo>
                      <a:pt x="2495" y="55"/>
                    </a:lnTo>
                    <a:lnTo>
                      <a:pt x="2503" y="48"/>
                    </a:lnTo>
                    <a:lnTo>
                      <a:pt x="2512" y="40"/>
                    </a:lnTo>
                    <a:lnTo>
                      <a:pt x="2523" y="33"/>
                    </a:lnTo>
                    <a:lnTo>
                      <a:pt x="2534" y="26"/>
                    </a:lnTo>
                    <a:lnTo>
                      <a:pt x="2545" y="20"/>
                    </a:lnTo>
                    <a:lnTo>
                      <a:pt x="2556" y="15"/>
                    </a:lnTo>
                    <a:lnTo>
                      <a:pt x="2567" y="10"/>
                    </a:lnTo>
                    <a:lnTo>
                      <a:pt x="2577" y="6"/>
                    </a:lnTo>
                    <a:lnTo>
                      <a:pt x="2587" y="2"/>
                    </a:lnTo>
                    <a:lnTo>
                      <a:pt x="2597" y="0"/>
                    </a:lnTo>
                    <a:lnTo>
                      <a:pt x="2604" y="0"/>
                    </a:lnTo>
                    <a:lnTo>
                      <a:pt x="2611" y="0"/>
                    </a:lnTo>
                    <a:lnTo>
                      <a:pt x="2621" y="0"/>
                    </a:lnTo>
                    <a:lnTo>
                      <a:pt x="2631" y="0"/>
                    </a:lnTo>
                    <a:lnTo>
                      <a:pt x="2637" y="0"/>
                    </a:lnTo>
                    <a:lnTo>
                      <a:pt x="2638" y="8"/>
                    </a:lnTo>
                    <a:lnTo>
                      <a:pt x="2638" y="16"/>
                    </a:lnTo>
                    <a:lnTo>
                      <a:pt x="2640" y="24"/>
                    </a:lnTo>
                    <a:lnTo>
                      <a:pt x="2642" y="30"/>
                    </a:lnTo>
                    <a:lnTo>
                      <a:pt x="2646" y="42"/>
                    </a:lnTo>
                    <a:lnTo>
                      <a:pt x="2651" y="53"/>
                    </a:lnTo>
                    <a:lnTo>
                      <a:pt x="2656" y="62"/>
                    </a:lnTo>
                    <a:lnTo>
                      <a:pt x="2660" y="71"/>
                    </a:lnTo>
                    <a:lnTo>
                      <a:pt x="2663" y="81"/>
                    </a:lnTo>
                    <a:lnTo>
                      <a:pt x="2664" y="91"/>
                    </a:lnTo>
                    <a:lnTo>
                      <a:pt x="2664" y="95"/>
                    </a:lnTo>
                    <a:lnTo>
                      <a:pt x="2663" y="97"/>
                    </a:lnTo>
                    <a:lnTo>
                      <a:pt x="2660" y="100"/>
                    </a:lnTo>
                    <a:lnTo>
                      <a:pt x="2658" y="101"/>
                    </a:lnTo>
                    <a:lnTo>
                      <a:pt x="2652" y="103"/>
                    </a:lnTo>
                    <a:lnTo>
                      <a:pt x="2644" y="105"/>
                    </a:lnTo>
                    <a:lnTo>
                      <a:pt x="2635" y="106"/>
                    </a:lnTo>
                    <a:lnTo>
                      <a:pt x="2627" y="108"/>
                    </a:lnTo>
                    <a:lnTo>
                      <a:pt x="2624" y="109"/>
                    </a:lnTo>
                    <a:lnTo>
                      <a:pt x="2622" y="111"/>
                    </a:lnTo>
                    <a:lnTo>
                      <a:pt x="2620" y="114"/>
                    </a:lnTo>
                    <a:lnTo>
                      <a:pt x="2618" y="117"/>
                    </a:lnTo>
                    <a:lnTo>
                      <a:pt x="2627" y="118"/>
                    </a:lnTo>
                    <a:lnTo>
                      <a:pt x="2637" y="120"/>
                    </a:lnTo>
                    <a:lnTo>
                      <a:pt x="2647" y="122"/>
                    </a:lnTo>
                    <a:lnTo>
                      <a:pt x="2657" y="123"/>
                    </a:lnTo>
                    <a:lnTo>
                      <a:pt x="2653" y="127"/>
                    </a:lnTo>
                    <a:lnTo>
                      <a:pt x="2649" y="132"/>
                    </a:lnTo>
                    <a:lnTo>
                      <a:pt x="2647" y="137"/>
                    </a:lnTo>
                    <a:lnTo>
                      <a:pt x="2646" y="142"/>
                    </a:lnTo>
                    <a:lnTo>
                      <a:pt x="2644" y="153"/>
                    </a:lnTo>
                    <a:lnTo>
                      <a:pt x="2644" y="166"/>
                    </a:lnTo>
                    <a:lnTo>
                      <a:pt x="2645" y="168"/>
                    </a:lnTo>
                    <a:lnTo>
                      <a:pt x="2646" y="169"/>
                    </a:lnTo>
                    <a:lnTo>
                      <a:pt x="2648" y="169"/>
                    </a:lnTo>
                    <a:lnTo>
                      <a:pt x="2652" y="168"/>
                    </a:lnTo>
                    <a:lnTo>
                      <a:pt x="2658" y="167"/>
                    </a:lnTo>
                    <a:lnTo>
                      <a:pt x="2664" y="166"/>
                    </a:lnTo>
                    <a:lnTo>
                      <a:pt x="2664" y="160"/>
                    </a:lnTo>
                    <a:lnTo>
                      <a:pt x="2664" y="153"/>
                    </a:lnTo>
                    <a:lnTo>
                      <a:pt x="2672" y="151"/>
                    </a:lnTo>
                    <a:lnTo>
                      <a:pt x="2680" y="148"/>
                    </a:lnTo>
                    <a:lnTo>
                      <a:pt x="2685" y="145"/>
                    </a:lnTo>
                    <a:lnTo>
                      <a:pt x="2689" y="142"/>
                    </a:lnTo>
                    <a:lnTo>
                      <a:pt x="2692" y="139"/>
                    </a:lnTo>
                    <a:lnTo>
                      <a:pt x="2696" y="137"/>
                    </a:lnTo>
                    <a:lnTo>
                      <a:pt x="2700" y="135"/>
                    </a:lnTo>
                    <a:lnTo>
                      <a:pt x="2704" y="135"/>
                    </a:lnTo>
                    <a:lnTo>
                      <a:pt x="2709" y="137"/>
                    </a:lnTo>
                    <a:lnTo>
                      <a:pt x="2715" y="138"/>
                    </a:lnTo>
                    <a:lnTo>
                      <a:pt x="2724" y="139"/>
                    </a:lnTo>
                    <a:lnTo>
                      <a:pt x="2733" y="140"/>
                    </a:lnTo>
                    <a:lnTo>
                      <a:pt x="2749" y="141"/>
                    </a:lnTo>
                    <a:lnTo>
                      <a:pt x="2757" y="141"/>
                    </a:lnTo>
                    <a:lnTo>
                      <a:pt x="2752" y="153"/>
                    </a:lnTo>
                    <a:lnTo>
                      <a:pt x="2745" y="164"/>
                    </a:lnTo>
                    <a:lnTo>
                      <a:pt x="2738" y="173"/>
                    </a:lnTo>
                    <a:lnTo>
                      <a:pt x="2731" y="180"/>
                    </a:lnTo>
                    <a:lnTo>
                      <a:pt x="2723" y="188"/>
                    </a:lnTo>
                    <a:lnTo>
                      <a:pt x="2716" y="196"/>
                    </a:lnTo>
                    <a:lnTo>
                      <a:pt x="2710" y="204"/>
                    </a:lnTo>
                    <a:lnTo>
                      <a:pt x="2704" y="216"/>
                    </a:lnTo>
                    <a:lnTo>
                      <a:pt x="2712" y="217"/>
                    </a:lnTo>
                    <a:lnTo>
                      <a:pt x="2719" y="218"/>
                    </a:lnTo>
                    <a:lnTo>
                      <a:pt x="2725" y="218"/>
                    </a:lnTo>
                    <a:lnTo>
                      <a:pt x="2732" y="218"/>
                    </a:lnTo>
                    <a:lnTo>
                      <a:pt x="2744" y="216"/>
                    </a:lnTo>
                    <a:lnTo>
                      <a:pt x="2750" y="216"/>
                    </a:lnTo>
                    <a:lnTo>
                      <a:pt x="2780" y="194"/>
                    </a:lnTo>
                    <a:lnTo>
                      <a:pt x="2810" y="172"/>
                    </a:lnTo>
                    <a:lnTo>
                      <a:pt x="2817" y="167"/>
                    </a:lnTo>
                    <a:lnTo>
                      <a:pt x="2825" y="163"/>
                    </a:lnTo>
                    <a:lnTo>
                      <a:pt x="2834" y="159"/>
                    </a:lnTo>
                    <a:lnTo>
                      <a:pt x="2843" y="155"/>
                    </a:lnTo>
                    <a:lnTo>
                      <a:pt x="2853" y="151"/>
                    </a:lnTo>
                    <a:lnTo>
                      <a:pt x="2862" y="149"/>
                    </a:lnTo>
                    <a:lnTo>
                      <a:pt x="2872" y="147"/>
                    </a:lnTo>
                    <a:lnTo>
                      <a:pt x="2883" y="147"/>
                    </a:lnTo>
                    <a:lnTo>
                      <a:pt x="2884" y="139"/>
                    </a:lnTo>
                    <a:lnTo>
                      <a:pt x="2885" y="132"/>
                    </a:lnTo>
                    <a:lnTo>
                      <a:pt x="2888" y="126"/>
                    </a:lnTo>
                    <a:lnTo>
                      <a:pt x="2891" y="121"/>
                    </a:lnTo>
                    <a:lnTo>
                      <a:pt x="2895" y="116"/>
                    </a:lnTo>
                    <a:lnTo>
                      <a:pt x="2900" y="111"/>
                    </a:lnTo>
                    <a:lnTo>
                      <a:pt x="2905" y="107"/>
                    </a:lnTo>
                    <a:lnTo>
                      <a:pt x="2912" y="104"/>
                    </a:lnTo>
                    <a:lnTo>
                      <a:pt x="2918" y="101"/>
                    </a:lnTo>
                    <a:lnTo>
                      <a:pt x="2925" y="98"/>
                    </a:lnTo>
                    <a:lnTo>
                      <a:pt x="2932" y="96"/>
                    </a:lnTo>
                    <a:lnTo>
                      <a:pt x="2939" y="94"/>
                    </a:lnTo>
                    <a:lnTo>
                      <a:pt x="2955" y="92"/>
                    </a:lnTo>
                    <a:lnTo>
                      <a:pt x="2970" y="91"/>
                    </a:lnTo>
                    <a:lnTo>
                      <a:pt x="2978" y="92"/>
                    </a:lnTo>
                    <a:lnTo>
                      <a:pt x="2984" y="93"/>
                    </a:lnTo>
                    <a:lnTo>
                      <a:pt x="2993" y="95"/>
                    </a:lnTo>
                    <a:lnTo>
                      <a:pt x="3001" y="98"/>
                    </a:lnTo>
                    <a:lnTo>
                      <a:pt x="3008" y="101"/>
                    </a:lnTo>
                    <a:lnTo>
                      <a:pt x="3017" y="103"/>
                    </a:lnTo>
                    <a:lnTo>
                      <a:pt x="3026" y="104"/>
                    </a:lnTo>
                    <a:lnTo>
                      <a:pt x="3036" y="105"/>
                    </a:lnTo>
                    <a:lnTo>
                      <a:pt x="3036" y="110"/>
                    </a:lnTo>
                    <a:lnTo>
                      <a:pt x="3036" y="117"/>
                    </a:lnTo>
                    <a:lnTo>
                      <a:pt x="3036" y="126"/>
                    </a:lnTo>
                    <a:lnTo>
                      <a:pt x="3036" y="135"/>
                    </a:lnTo>
                    <a:lnTo>
                      <a:pt x="3036" y="139"/>
                    </a:lnTo>
                    <a:lnTo>
                      <a:pt x="3035" y="143"/>
                    </a:lnTo>
                    <a:lnTo>
                      <a:pt x="3033" y="147"/>
                    </a:lnTo>
                    <a:lnTo>
                      <a:pt x="3030" y="150"/>
                    </a:lnTo>
                    <a:lnTo>
                      <a:pt x="3025" y="157"/>
                    </a:lnTo>
                    <a:lnTo>
                      <a:pt x="3018" y="162"/>
                    </a:lnTo>
                    <a:lnTo>
                      <a:pt x="3003" y="170"/>
                    </a:lnTo>
                    <a:lnTo>
                      <a:pt x="2990" y="178"/>
                    </a:lnTo>
                    <a:lnTo>
                      <a:pt x="2982" y="196"/>
                    </a:lnTo>
                    <a:lnTo>
                      <a:pt x="2973" y="214"/>
                    </a:lnTo>
                    <a:lnTo>
                      <a:pt x="2968" y="222"/>
                    </a:lnTo>
                    <a:lnTo>
                      <a:pt x="2963" y="229"/>
                    </a:lnTo>
                    <a:lnTo>
                      <a:pt x="2958" y="236"/>
                    </a:lnTo>
                    <a:lnTo>
                      <a:pt x="2951" y="243"/>
                    </a:lnTo>
                    <a:lnTo>
                      <a:pt x="2945" y="249"/>
                    </a:lnTo>
                    <a:lnTo>
                      <a:pt x="2938" y="254"/>
                    </a:lnTo>
                    <a:lnTo>
                      <a:pt x="2931" y="259"/>
                    </a:lnTo>
                    <a:lnTo>
                      <a:pt x="2923" y="263"/>
                    </a:lnTo>
                    <a:lnTo>
                      <a:pt x="2914" y="267"/>
                    </a:lnTo>
                    <a:lnTo>
                      <a:pt x="2904" y="269"/>
                    </a:lnTo>
                    <a:lnTo>
                      <a:pt x="2894" y="271"/>
                    </a:lnTo>
                    <a:lnTo>
                      <a:pt x="2883" y="271"/>
                    </a:lnTo>
                    <a:lnTo>
                      <a:pt x="2878" y="271"/>
                    </a:lnTo>
                    <a:lnTo>
                      <a:pt x="2872" y="270"/>
                    </a:lnTo>
                    <a:lnTo>
                      <a:pt x="2867" y="268"/>
                    </a:lnTo>
                    <a:lnTo>
                      <a:pt x="2861" y="266"/>
                    </a:lnTo>
                    <a:lnTo>
                      <a:pt x="2856" y="263"/>
                    </a:lnTo>
                    <a:lnTo>
                      <a:pt x="2850" y="260"/>
                    </a:lnTo>
                    <a:lnTo>
                      <a:pt x="2847" y="256"/>
                    </a:lnTo>
                    <a:lnTo>
                      <a:pt x="2844" y="252"/>
                    </a:lnTo>
                    <a:lnTo>
                      <a:pt x="2838" y="257"/>
                    </a:lnTo>
                    <a:lnTo>
                      <a:pt x="2835" y="264"/>
                    </a:lnTo>
                    <a:lnTo>
                      <a:pt x="2834" y="268"/>
                    </a:lnTo>
                    <a:lnTo>
                      <a:pt x="2834" y="272"/>
                    </a:lnTo>
                    <a:lnTo>
                      <a:pt x="2835" y="275"/>
                    </a:lnTo>
                    <a:lnTo>
                      <a:pt x="2837" y="277"/>
                    </a:lnTo>
                    <a:lnTo>
                      <a:pt x="2829" y="278"/>
                    </a:lnTo>
                    <a:lnTo>
                      <a:pt x="2823" y="279"/>
                    </a:lnTo>
                    <a:lnTo>
                      <a:pt x="2817" y="281"/>
                    </a:lnTo>
                    <a:lnTo>
                      <a:pt x="2811" y="283"/>
                    </a:lnTo>
                    <a:lnTo>
                      <a:pt x="2805" y="285"/>
                    </a:lnTo>
                    <a:lnTo>
                      <a:pt x="2801" y="287"/>
                    </a:lnTo>
                    <a:lnTo>
                      <a:pt x="2795" y="289"/>
                    </a:lnTo>
                    <a:lnTo>
                      <a:pt x="2790" y="289"/>
                    </a:lnTo>
                    <a:lnTo>
                      <a:pt x="2783" y="288"/>
                    </a:lnTo>
                    <a:lnTo>
                      <a:pt x="2777" y="286"/>
                    </a:lnTo>
                    <a:lnTo>
                      <a:pt x="2770" y="283"/>
                    </a:lnTo>
                    <a:lnTo>
                      <a:pt x="2765" y="279"/>
                    </a:lnTo>
                    <a:lnTo>
                      <a:pt x="2754" y="271"/>
                    </a:lnTo>
                    <a:lnTo>
                      <a:pt x="2744" y="264"/>
                    </a:lnTo>
                    <a:lnTo>
                      <a:pt x="2730" y="272"/>
                    </a:lnTo>
                    <a:lnTo>
                      <a:pt x="2717" y="281"/>
                    </a:lnTo>
                    <a:lnTo>
                      <a:pt x="2707" y="290"/>
                    </a:lnTo>
                    <a:lnTo>
                      <a:pt x="2696" y="299"/>
                    </a:lnTo>
                    <a:lnTo>
                      <a:pt x="2685" y="307"/>
                    </a:lnTo>
                    <a:lnTo>
                      <a:pt x="2671" y="313"/>
                    </a:lnTo>
                    <a:lnTo>
                      <a:pt x="2664" y="316"/>
                    </a:lnTo>
                    <a:lnTo>
                      <a:pt x="2656" y="318"/>
                    </a:lnTo>
                    <a:lnTo>
                      <a:pt x="2647" y="319"/>
                    </a:lnTo>
                    <a:lnTo>
                      <a:pt x="2637" y="319"/>
                    </a:lnTo>
                    <a:lnTo>
                      <a:pt x="2626" y="319"/>
                    </a:lnTo>
                    <a:lnTo>
                      <a:pt x="2615" y="317"/>
                    </a:lnTo>
                    <a:lnTo>
                      <a:pt x="2602" y="315"/>
                    </a:lnTo>
                    <a:lnTo>
                      <a:pt x="2590" y="312"/>
                    </a:lnTo>
                    <a:lnTo>
                      <a:pt x="2579" y="308"/>
                    </a:lnTo>
                    <a:lnTo>
                      <a:pt x="2569" y="304"/>
                    </a:lnTo>
                    <a:lnTo>
                      <a:pt x="2562" y="300"/>
                    </a:lnTo>
                    <a:lnTo>
                      <a:pt x="2558" y="295"/>
                    </a:lnTo>
                    <a:lnTo>
                      <a:pt x="2518" y="295"/>
                    </a:lnTo>
                    <a:lnTo>
                      <a:pt x="2521" y="303"/>
                    </a:lnTo>
                    <a:lnTo>
                      <a:pt x="2525" y="309"/>
                    </a:lnTo>
                    <a:lnTo>
                      <a:pt x="2530" y="314"/>
                    </a:lnTo>
                    <a:lnTo>
                      <a:pt x="2536" y="318"/>
                    </a:lnTo>
                    <a:lnTo>
                      <a:pt x="2542" y="322"/>
                    </a:lnTo>
                    <a:lnTo>
                      <a:pt x="2550" y="324"/>
                    </a:lnTo>
                    <a:lnTo>
                      <a:pt x="2557" y="326"/>
                    </a:lnTo>
                    <a:lnTo>
                      <a:pt x="2565" y="327"/>
                    </a:lnTo>
                    <a:lnTo>
                      <a:pt x="2601" y="328"/>
                    </a:lnTo>
                    <a:lnTo>
                      <a:pt x="2637" y="326"/>
                    </a:lnTo>
                    <a:lnTo>
                      <a:pt x="2637" y="335"/>
                    </a:lnTo>
                    <a:lnTo>
                      <a:pt x="2638" y="342"/>
                    </a:lnTo>
                    <a:lnTo>
                      <a:pt x="2641" y="349"/>
                    </a:lnTo>
                    <a:lnTo>
                      <a:pt x="2644" y="357"/>
                    </a:lnTo>
                    <a:lnTo>
                      <a:pt x="2619" y="363"/>
                    </a:lnTo>
                    <a:lnTo>
                      <a:pt x="2590" y="371"/>
                    </a:lnTo>
                    <a:lnTo>
                      <a:pt x="2562" y="382"/>
                    </a:lnTo>
                    <a:lnTo>
                      <a:pt x="2531" y="392"/>
                    </a:lnTo>
                    <a:lnTo>
                      <a:pt x="2501" y="402"/>
                    </a:lnTo>
                    <a:lnTo>
                      <a:pt x="2473" y="410"/>
                    </a:lnTo>
                    <a:lnTo>
                      <a:pt x="2458" y="414"/>
                    </a:lnTo>
                    <a:lnTo>
                      <a:pt x="2444" y="416"/>
                    </a:lnTo>
                    <a:lnTo>
                      <a:pt x="2431" y="418"/>
                    </a:lnTo>
                    <a:lnTo>
                      <a:pt x="2419" y="418"/>
                    </a:lnTo>
                    <a:lnTo>
                      <a:pt x="2339" y="400"/>
                    </a:lnTo>
                    <a:lnTo>
                      <a:pt x="2319" y="400"/>
                    </a:lnTo>
                    <a:lnTo>
                      <a:pt x="2340" y="408"/>
                    </a:lnTo>
                    <a:lnTo>
                      <a:pt x="2361" y="416"/>
                    </a:lnTo>
                    <a:lnTo>
                      <a:pt x="2372" y="420"/>
                    </a:lnTo>
                    <a:lnTo>
                      <a:pt x="2382" y="425"/>
                    </a:lnTo>
                    <a:lnTo>
                      <a:pt x="2390" y="430"/>
                    </a:lnTo>
                    <a:lnTo>
                      <a:pt x="2398" y="437"/>
                    </a:lnTo>
                    <a:lnTo>
                      <a:pt x="2394" y="444"/>
                    </a:lnTo>
                    <a:lnTo>
                      <a:pt x="2388" y="449"/>
                    </a:lnTo>
                    <a:lnTo>
                      <a:pt x="2384" y="454"/>
                    </a:lnTo>
                    <a:lnTo>
                      <a:pt x="2378" y="457"/>
                    </a:lnTo>
                    <a:lnTo>
                      <a:pt x="2373" y="461"/>
                    </a:lnTo>
                    <a:lnTo>
                      <a:pt x="2368" y="463"/>
                    </a:lnTo>
                    <a:lnTo>
                      <a:pt x="2363" y="465"/>
                    </a:lnTo>
                    <a:lnTo>
                      <a:pt x="2357" y="467"/>
                    </a:lnTo>
                    <a:lnTo>
                      <a:pt x="2333" y="471"/>
                    </a:lnTo>
                    <a:lnTo>
                      <a:pt x="2306" y="474"/>
                    </a:lnTo>
                    <a:lnTo>
                      <a:pt x="2296" y="477"/>
                    </a:lnTo>
                    <a:lnTo>
                      <a:pt x="2286" y="481"/>
                    </a:lnTo>
                    <a:lnTo>
                      <a:pt x="2277" y="486"/>
                    </a:lnTo>
                    <a:lnTo>
                      <a:pt x="2268" y="492"/>
                    </a:lnTo>
                    <a:lnTo>
                      <a:pt x="2260" y="497"/>
                    </a:lnTo>
                    <a:lnTo>
                      <a:pt x="2251" y="501"/>
                    </a:lnTo>
                    <a:lnTo>
                      <a:pt x="2242" y="504"/>
                    </a:lnTo>
                    <a:lnTo>
                      <a:pt x="2232" y="505"/>
                    </a:lnTo>
                    <a:lnTo>
                      <a:pt x="2232" y="517"/>
                    </a:lnTo>
                    <a:lnTo>
                      <a:pt x="2232" y="529"/>
                    </a:lnTo>
                    <a:lnTo>
                      <a:pt x="2220" y="532"/>
                    </a:lnTo>
                    <a:lnTo>
                      <a:pt x="2208" y="537"/>
                    </a:lnTo>
                    <a:lnTo>
                      <a:pt x="2194" y="542"/>
                    </a:lnTo>
                    <a:lnTo>
                      <a:pt x="2181" y="550"/>
                    </a:lnTo>
                    <a:lnTo>
                      <a:pt x="2166" y="559"/>
                    </a:lnTo>
                    <a:lnTo>
                      <a:pt x="2151" y="568"/>
                    </a:lnTo>
                    <a:lnTo>
                      <a:pt x="2138" y="578"/>
                    </a:lnTo>
                    <a:lnTo>
                      <a:pt x="2123" y="588"/>
                    </a:lnTo>
                    <a:lnTo>
                      <a:pt x="2110" y="601"/>
                    </a:lnTo>
                    <a:lnTo>
                      <a:pt x="2098" y="613"/>
                    </a:lnTo>
                    <a:lnTo>
                      <a:pt x="2087" y="625"/>
                    </a:lnTo>
                    <a:lnTo>
                      <a:pt x="2078" y="637"/>
                    </a:lnTo>
                    <a:lnTo>
                      <a:pt x="2071" y="650"/>
                    </a:lnTo>
                    <a:lnTo>
                      <a:pt x="2064" y="664"/>
                    </a:lnTo>
                    <a:lnTo>
                      <a:pt x="2062" y="670"/>
                    </a:lnTo>
                    <a:lnTo>
                      <a:pt x="2061" y="677"/>
                    </a:lnTo>
                    <a:lnTo>
                      <a:pt x="2060" y="683"/>
                    </a:lnTo>
                    <a:lnTo>
                      <a:pt x="2060" y="689"/>
                    </a:lnTo>
                    <a:lnTo>
                      <a:pt x="2106" y="689"/>
                    </a:lnTo>
                    <a:lnTo>
                      <a:pt x="2104" y="714"/>
                    </a:lnTo>
                    <a:lnTo>
                      <a:pt x="2102" y="736"/>
                    </a:lnTo>
                    <a:lnTo>
                      <a:pt x="2100" y="745"/>
                    </a:lnTo>
                    <a:lnTo>
                      <a:pt x="2100" y="753"/>
                    </a:lnTo>
                    <a:lnTo>
                      <a:pt x="2102" y="757"/>
                    </a:lnTo>
                    <a:lnTo>
                      <a:pt x="2103" y="759"/>
                    </a:lnTo>
                    <a:lnTo>
                      <a:pt x="2104" y="762"/>
                    </a:lnTo>
                    <a:lnTo>
                      <a:pt x="2106" y="763"/>
                    </a:lnTo>
                    <a:lnTo>
                      <a:pt x="2086" y="776"/>
                    </a:lnTo>
                    <a:lnTo>
                      <a:pt x="2087" y="780"/>
                    </a:lnTo>
                    <a:lnTo>
                      <a:pt x="2089" y="784"/>
                    </a:lnTo>
                    <a:lnTo>
                      <a:pt x="2093" y="787"/>
                    </a:lnTo>
                    <a:lnTo>
                      <a:pt x="2097" y="790"/>
                    </a:lnTo>
                    <a:lnTo>
                      <a:pt x="2106" y="793"/>
                    </a:lnTo>
                    <a:lnTo>
                      <a:pt x="2112" y="794"/>
                    </a:lnTo>
                    <a:lnTo>
                      <a:pt x="2193" y="776"/>
                    </a:lnTo>
                    <a:lnTo>
                      <a:pt x="2204" y="782"/>
                    </a:lnTo>
                    <a:lnTo>
                      <a:pt x="2214" y="789"/>
                    </a:lnTo>
                    <a:lnTo>
                      <a:pt x="2223" y="796"/>
                    </a:lnTo>
                    <a:lnTo>
                      <a:pt x="2232" y="803"/>
                    </a:lnTo>
                    <a:lnTo>
                      <a:pt x="2250" y="819"/>
                    </a:lnTo>
                    <a:lnTo>
                      <a:pt x="2266" y="836"/>
                    </a:lnTo>
                    <a:lnTo>
                      <a:pt x="2284" y="852"/>
                    </a:lnTo>
                    <a:lnTo>
                      <a:pt x="2301" y="866"/>
                    </a:lnTo>
                    <a:lnTo>
                      <a:pt x="2311" y="872"/>
                    </a:lnTo>
                    <a:lnTo>
                      <a:pt x="2322" y="878"/>
                    </a:lnTo>
                    <a:lnTo>
                      <a:pt x="2333" y="883"/>
                    </a:lnTo>
                    <a:lnTo>
                      <a:pt x="2345" y="887"/>
                    </a:lnTo>
                    <a:lnTo>
                      <a:pt x="2345" y="891"/>
                    </a:lnTo>
                    <a:lnTo>
                      <a:pt x="2346" y="895"/>
                    </a:lnTo>
                    <a:lnTo>
                      <a:pt x="2347" y="898"/>
                    </a:lnTo>
                    <a:lnTo>
                      <a:pt x="2350" y="901"/>
                    </a:lnTo>
                    <a:lnTo>
                      <a:pt x="2352" y="903"/>
                    </a:lnTo>
                    <a:lnTo>
                      <a:pt x="2354" y="905"/>
                    </a:lnTo>
                    <a:lnTo>
                      <a:pt x="2356" y="906"/>
                    </a:lnTo>
                    <a:lnTo>
                      <a:pt x="2360" y="907"/>
                    </a:lnTo>
                    <a:lnTo>
                      <a:pt x="2367" y="909"/>
                    </a:lnTo>
                    <a:lnTo>
                      <a:pt x="2375" y="908"/>
                    </a:lnTo>
                    <a:lnTo>
                      <a:pt x="2383" y="907"/>
                    </a:lnTo>
                    <a:lnTo>
                      <a:pt x="2391" y="905"/>
                    </a:lnTo>
                    <a:lnTo>
                      <a:pt x="2409" y="900"/>
                    </a:lnTo>
                    <a:lnTo>
                      <a:pt x="2423" y="894"/>
                    </a:lnTo>
                    <a:lnTo>
                      <a:pt x="2434" y="889"/>
                    </a:lnTo>
                    <a:lnTo>
                      <a:pt x="2439" y="887"/>
                    </a:lnTo>
                    <a:lnTo>
                      <a:pt x="2485" y="905"/>
                    </a:lnTo>
                    <a:lnTo>
                      <a:pt x="2479" y="917"/>
                    </a:lnTo>
                    <a:lnTo>
                      <a:pt x="2474" y="925"/>
                    </a:lnTo>
                    <a:lnTo>
                      <a:pt x="2467" y="931"/>
                    </a:lnTo>
                    <a:lnTo>
                      <a:pt x="2458" y="936"/>
                    </a:lnTo>
                    <a:lnTo>
                      <a:pt x="2472" y="949"/>
                    </a:lnTo>
                    <a:lnTo>
                      <a:pt x="2461" y="971"/>
                    </a:lnTo>
                    <a:lnTo>
                      <a:pt x="2450" y="995"/>
                    </a:lnTo>
                    <a:lnTo>
                      <a:pt x="2445" y="1006"/>
                    </a:lnTo>
                    <a:lnTo>
                      <a:pt x="2442" y="1018"/>
                    </a:lnTo>
                    <a:lnTo>
                      <a:pt x="2440" y="1029"/>
                    </a:lnTo>
                    <a:lnTo>
                      <a:pt x="2439" y="1040"/>
                    </a:lnTo>
                    <a:lnTo>
                      <a:pt x="2440" y="1049"/>
                    </a:lnTo>
                    <a:lnTo>
                      <a:pt x="2443" y="1059"/>
                    </a:lnTo>
                    <a:lnTo>
                      <a:pt x="2447" y="1070"/>
                    </a:lnTo>
                    <a:lnTo>
                      <a:pt x="2454" y="1081"/>
                    </a:lnTo>
                    <a:lnTo>
                      <a:pt x="2462" y="1092"/>
                    </a:lnTo>
                    <a:lnTo>
                      <a:pt x="2469" y="1101"/>
                    </a:lnTo>
                    <a:lnTo>
                      <a:pt x="2473" y="1104"/>
                    </a:lnTo>
                    <a:lnTo>
                      <a:pt x="2477" y="1107"/>
                    </a:lnTo>
                    <a:lnTo>
                      <a:pt x="2481" y="1108"/>
                    </a:lnTo>
                    <a:lnTo>
                      <a:pt x="2485" y="1109"/>
                    </a:lnTo>
                    <a:lnTo>
                      <a:pt x="2487" y="1114"/>
                    </a:lnTo>
                    <a:lnTo>
                      <a:pt x="2492" y="1121"/>
                    </a:lnTo>
                    <a:lnTo>
                      <a:pt x="2499" y="1128"/>
                    </a:lnTo>
                    <a:lnTo>
                      <a:pt x="2504" y="1133"/>
                    </a:lnTo>
                    <a:lnTo>
                      <a:pt x="2528" y="1113"/>
                    </a:lnTo>
                    <a:lnTo>
                      <a:pt x="2548" y="1091"/>
                    </a:lnTo>
                    <a:lnTo>
                      <a:pt x="2559" y="1080"/>
                    </a:lnTo>
                    <a:lnTo>
                      <a:pt x="2569" y="1068"/>
                    </a:lnTo>
                    <a:lnTo>
                      <a:pt x="2578" y="1057"/>
                    </a:lnTo>
                    <a:lnTo>
                      <a:pt x="2587" y="1043"/>
                    </a:lnTo>
                    <a:lnTo>
                      <a:pt x="2595" y="1031"/>
                    </a:lnTo>
                    <a:lnTo>
                      <a:pt x="2602" y="1017"/>
                    </a:lnTo>
                    <a:lnTo>
                      <a:pt x="2609" y="1003"/>
                    </a:lnTo>
                    <a:lnTo>
                      <a:pt x="2614" y="987"/>
                    </a:lnTo>
                    <a:lnTo>
                      <a:pt x="2619" y="971"/>
                    </a:lnTo>
                    <a:lnTo>
                      <a:pt x="2622" y="955"/>
                    </a:lnTo>
                    <a:lnTo>
                      <a:pt x="2624" y="937"/>
                    </a:lnTo>
                    <a:lnTo>
                      <a:pt x="2624" y="917"/>
                    </a:lnTo>
                    <a:lnTo>
                      <a:pt x="2638" y="917"/>
                    </a:lnTo>
                    <a:lnTo>
                      <a:pt x="2655" y="914"/>
                    </a:lnTo>
                    <a:lnTo>
                      <a:pt x="2672" y="911"/>
                    </a:lnTo>
                    <a:lnTo>
                      <a:pt x="2690" y="906"/>
                    </a:lnTo>
                    <a:lnTo>
                      <a:pt x="2709" y="900"/>
                    </a:lnTo>
                    <a:lnTo>
                      <a:pt x="2727" y="892"/>
                    </a:lnTo>
                    <a:lnTo>
                      <a:pt x="2746" y="884"/>
                    </a:lnTo>
                    <a:lnTo>
                      <a:pt x="2765" y="873"/>
                    </a:lnTo>
                    <a:lnTo>
                      <a:pt x="2782" y="863"/>
                    </a:lnTo>
                    <a:lnTo>
                      <a:pt x="2798" y="852"/>
                    </a:lnTo>
                    <a:lnTo>
                      <a:pt x="2813" y="840"/>
                    </a:lnTo>
                    <a:lnTo>
                      <a:pt x="2825" y="827"/>
                    </a:lnTo>
                    <a:lnTo>
                      <a:pt x="2831" y="819"/>
                    </a:lnTo>
                    <a:lnTo>
                      <a:pt x="2836" y="813"/>
                    </a:lnTo>
                    <a:lnTo>
                      <a:pt x="2839" y="806"/>
                    </a:lnTo>
                    <a:lnTo>
                      <a:pt x="2844" y="799"/>
                    </a:lnTo>
                    <a:lnTo>
                      <a:pt x="2846" y="792"/>
                    </a:lnTo>
                    <a:lnTo>
                      <a:pt x="2848" y="785"/>
                    </a:lnTo>
                    <a:lnTo>
                      <a:pt x="2849" y="777"/>
                    </a:lnTo>
                    <a:lnTo>
                      <a:pt x="2850" y="770"/>
                    </a:lnTo>
                    <a:lnTo>
                      <a:pt x="2849" y="763"/>
                    </a:lnTo>
                    <a:lnTo>
                      <a:pt x="2848" y="757"/>
                    </a:lnTo>
                    <a:lnTo>
                      <a:pt x="2846" y="752"/>
                    </a:lnTo>
                    <a:lnTo>
                      <a:pt x="2843" y="747"/>
                    </a:lnTo>
                    <a:lnTo>
                      <a:pt x="2835" y="738"/>
                    </a:lnTo>
                    <a:lnTo>
                      <a:pt x="2827" y="731"/>
                    </a:lnTo>
                    <a:lnTo>
                      <a:pt x="2819" y="725"/>
                    </a:lnTo>
                    <a:lnTo>
                      <a:pt x="2811" y="718"/>
                    </a:lnTo>
                    <a:lnTo>
                      <a:pt x="2808" y="715"/>
                    </a:lnTo>
                    <a:lnTo>
                      <a:pt x="2805" y="711"/>
                    </a:lnTo>
                    <a:lnTo>
                      <a:pt x="2804" y="706"/>
                    </a:lnTo>
                    <a:lnTo>
                      <a:pt x="2804" y="702"/>
                    </a:lnTo>
                    <a:lnTo>
                      <a:pt x="2804" y="698"/>
                    </a:lnTo>
                    <a:lnTo>
                      <a:pt x="2808" y="694"/>
                    </a:lnTo>
                    <a:lnTo>
                      <a:pt x="2812" y="688"/>
                    </a:lnTo>
                    <a:lnTo>
                      <a:pt x="2819" y="680"/>
                    </a:lnTo>
                    <a:lnTo>
                      <a:pt x="2833" y="664"/>
                    </a:lnTo>
                    <a:lnTo>
                      <a:pt x="2850" y="645"/>
                    </a:lnTo>
                    <a:lnTo>
                      <a:pt x="2882" y="612"/>
                    </a:lnTo>
                    <a:lnTo>
                      <a:pt x="2896" y="597"/>
                    </a:lnTo>
                    <a:lnTo>
                      <a:pt x="2894" y="593"/>
                    </a:lnTo>
                    <a:lnTo>
                      <a:pt x="2892" y="589"/>
                    </a:lnTo>
                    <a:lnTo>
                      <a:pt x="2891" y="585"/>
                    </a:lnTo>
                    <a:lnTo>
                      <a:pt x="2890" y="581"/>
                    </a:lnTo>
                    <a:lnTo>
                      <a:pt x="2890" y="573"/>
                    </a:lnTo>
                    <a:lnTo>
                      <a:pt x="2892" y="566"/>
                    </a:lnTo>
                    <a:lnTo>
                      <a:pt x="2896" y="558"/>
                    </a:lnTo>
                    <a:lnTo>
                      <a:pt x="2902" y="551"/>
                    </a:lnTo>
                    <a:lnTo>
                      <a:pt x="2909" y="544"/>
                    </a:lnTo>
                    <a:lnTo>
                      <a:pt x="2916" y="535"/>
                    </a:lnTo>
                    <a:lnTo>
                      <a:pt x="2934" y="520"/>
                    </a:lnTo>
                    <a:lnTo>
                      <a:pt x="2951" y="505"/>
                    </a:lnTo>
                    <a:lnTo>
                      <a:pt x="2959" y="498"/>
                    </a:lnTo>
                    <a:lnTo>
                      <a:pt x="2966" y="490"/>
                    </a:lnTo>
                    <a:lnTo>
                      <a:pt x="2972" y="482"/>
                    </a:lnTo>
                    <a:lnTo>
                      <a:pt x="2977" y="474"/>
                    </a:lnTo>
                    <a:lnTo>
                      <a:pt x="3149" y="480"/>
                    </a:lnTo>
                    <a:lnTo>
                      <a:pt x="3149" y="485"/>
                    </a:lnTo>
                    <a:lnTo>
                      <a:pt x="3150" y="490"/>
                    </a:lnTo>
                    <a:lnTo>
                      <a:pt x="3151" y="494"/>
                    </a:lnTo>
                    <a:lnTo>
                      <a:pt x="3153" y="497"/>
                    </a:lnTo>
                    <a:lnTo>
                      <a:pt x="3156" y="500"/>
                    </a:lnTo>
                    <a:lnTo>
                      <a:pt x="3159" y="502"/>
                    </a:lnTo>
                    <a:lnTo>
                      <a:pt x="3161" y="503"/>
                    </a:lnTo>
                    <a:lnTo>
                      <a:pt x="3165" y="504"/>
                    </a:lnTo>
                    <a:lnTo>
                      <a:pt x="3180" y="505"/>
                    </a:lnTo>
                    <a:lnTo>
                      <a:pt x="3196" y="505"/>
                    </a:lnTo>
                    <a:lnTo>
                      <a:pt x="3201" y="509"/>
                    </a:lnTo>
                    <a:lnTo>
                      <a:pt x="3204" y="514"/>
                    </a:lnTo>
                    <a:lnTo>
                      <a:pt x="3208" y="521"/>
                    </a:lnTo>
                    <a:lnTo>
                      <a:pt x="3210" y="529"/>
                    </a:lnTo>
                    <a:lnTo>
                      <a:pt x="3215" y="545"/>
                    </a:lnTo>
                    <a:lnTo>
                      <a:pt x="3216" y="554"/>
                    </a:lnTo>
                    <a:lnTo>
                      <a:pt x="3221" y="556"/>
                    </a:lnTo>
                    <a:lnTo>
                      <a:pt x="3229" y="557"/>
                    </a:lnTo>
                    <a:lnTo>
                      <a:pt x="3238" y="557"/>
                    </a:lnTo>
                    <a:lnTo>
                      <a:pt x="3247" y="557"/>
                    </a:lnTo>
                    <a:lnTo>
                      <a:pt x="3268" y="555"/>
                    </a:lnTo>
                    <a:lnTo>
                      <a:pt x="3288" y="554"/>
                    </a:lnTo>
                    <a:lnTo>
                      <a:pt x="3292" y="566"/>
                    </a:lnTo>
                    <a:lnTo>
                      <a:pt x="3295" y="572"/>
                    </a:lnTo>
                    <a:lnTo>
                      <a:pt x="3288" y="579"/>
                    </a:lnTo>
                    <a:lnTo>
                      <a:pt x="3282" y="585"/>
                    </a:lnTo>
                    <a:lnTo>
                      <a:pt x="3276" y="592"/>
                    </a:lnTo>
                    <a:lnTo>
                      <a:pt x="3272" y="601"/>
                    </a:lnTo>
                    <a:lnTo>
                      <a:pt x="3264" y="616"/>
                    </a:lnTo>
                    <a:lnTo>
                      <a:pt x="3257" y="632"/>
                    </a:lnTo>
                    <a:lnTo>
                      <a:pt x="3251" y="646"/>
                    </a:lnTo>
                    <a:lnTo>
                      <a:pt x="3245" y="660"/>
                    </a:lnTo>
                    <a:lnTo>
                      <a:pt x="3241" y="666"/>
                    </a:lnTo>
                    <a:lnTo>
                      <a:pt x="3238" y="671"/>
                    </a:lnTo>
                    <a:lnTo>
                      <a:pt x="3234" y="675"/>
                    </a:lnTo>
                    <a:lnTo>
                      <a:pt x="3229" y="677"/>
                    </a:lnTo>
                    <a:lnTo>
                      <a:pt x="3238" y="677"/>
                    </a:lnTo>
                    <a:lnTo>
                      <a:pt x="3246" y="677"/>
                    </a:lnTo>
                    <a:lnTo>
                      <a:pt x="3253" y="677"/>
                    </a:lnTo>
                    <a:lnTo>
                      <a:pt x="3262" y="677"/>
                    </a:lnTo>
                    <a:lnTo>
                      <a:pt x="3262" y="683"/>
                    </a:lnTo>
                    <a:lnTo>
                      <a:pt x="3261" y="688"/>
                    </a:lnTo>
                    <a:lnTo>
                      <a:pt x="3259" y="693"/>
                    </a:lnTo>
                    <a:lnTo>
                      <a:pt x="3257" y="697"/>
                    </a:lnTo>
                    <a:lnTo>
                      <a:pt x="3251" y="705"/>
                    </a:lnTo>
                    <a:lnTo>
                      <a:pt x="3245" y="714"/>
                    </a:lnTo>
                    <a:lnTo>
                      <a:pt x="3238" y="721"/>
                    </a:lnTo>
                    <a:lnTo>
                      <a:pt x="3231" y="729"/>
                    </a:lnTo>
                    <a:lnTo>
                      <a:pt x="3226" y="736"/>
                    </a:lnTo>
                    <a:lnTo>
                      <a:pt x="3223" y="745"/>
                    </a:lnTo>
                    <a:lnTo>
                      <a:pt x="3229" y="742"/>
                    </a:lnTo>
                    <a:lnTo>
                      <a:pt x="3237" y="738"/>
                    </a:lnTo>
                    <a:lnTo>
                      <a:pt x="3245" y="734"/>
                    </a:lnTo>
                    <a:lnTo>
                      <a:pt x="3251" y="730"/>
                    </a:lnTo>
                    <a:lnTo>
                      <a:pt x="3264" y="721"/>
                    </a:lnTo>
                    <a:lnTo>
                      <a:pt x="3275" y="715"/>
                    </a:lnTo>
                    <a:lnTo>
                      <a:pt x="3280" y="717"/>
                    </a:lnTo>
                    <a:lnTo>
                      <a:pt x="3284" y="718"/>
                    </a:lnTo>
                    <a:lnTo>
                      <a:pt x="3290" y="718"/>
                    </a:lnTo>
                    <a:lnTo>
                      <a:pt x="3295" y="718"/>
                    </a:lnTo>
                    <a:lnTo>
                      <a:pt x="3307" y="715"/>
                    </a:lnTo>
                    <a:lnTo>
                      <a:pt x="3320" y="709"/>
                    </a:lnTo>
                    <a:lnTo>
                      <a:pt x="3336" y="703"/>
                    </a:lnTo>
                    <a:lnTo>
                      <a:pt x="3351" y="695"/>
                    </a:lnTo>
                    <a:lnTo>
                      <a:pt x="3368" y="685"/>
                    </a:lnTo>
                    <a:lnTo>
                      <a:pt x="3384" y="675"/>
                    </a:lnTo>
                    <a:lnTo>
                      <a:pt x="3417" y="653"/>
                    </a:lnTo>
                    <a:lnTo>
                      <a:pt x="3447" y="632"/>
                    </a:lnTo>
                    <a:lnTo>
                      <a:pt x="3471" y="615"/>
                    </a:lnTo>
                    <a:lnTo>
                      <a:pt x="3488" y="604"/>
                    </a:lnTo>
                    <a:lnTo>
                      <a:pt x="3492" y="613"/>
                    </a:lnTo>
                    <a:lnTo>
                      <a:pt x="3495" y="621"/>
                    </a:lnTo>
                    <a:lnTo>
                      <a:pt x="3496" y="629"/>
                    </a:lnTo>
                    <a:lnTo>
                      <a:pt x="3496" y="637"/>
                    </a:lnTo>
                    <a:lnTo>
                      <a:pt x="3496" y="653"/>
                    </a:lnTo>
                    <a:lnTo>
                      <a:pt x="3495" y="671"/>
                    </a:lnTo>
                    <a:lnTo>
                      <a:pt x="3521" y="671"/>
                    </a:lnTo>
                    <a:lnTo>
                      <a:pt x="3522" y="680"/>
                    </a:lnTo>
                    <a:lnTo>
                      <a:pt x="3523" y="687"/>
                    </a:lnTo>
                    <a:lnTo>
                      <a:pt x="3521" y="692"/>
                    </a:lnTo>
                    <a:lnTo>
                      <a:pt x="3519" y="698"/>
                    </a:lnTo>
                    <a:lnTo>
                      <a:pt x="3514" y="708"/>
                    </a:lnTo>
                    <a:lnTo>
                      <a:pt x="3508" y="721"/>
                    </a:lnTo>
                    <a:lnTo>
                      <a:pt x="3521" y="721"/>
                    </a:lnTo>
                    <a:lnTo>
                      <a:pt x="3534" y="721"/>
                    </a:lnTo>
                    <a:lnTo>
                      <a:pt x="3534" y="732"/>
                    </a:lnTo>
                    <a:lnTo>
                      <a:pt x="3534" y="741"/>
                    </a:lnTo>
                    <a:lnTo>
                      <a:pt x="3534" y="749"/>
                    </a:lnTo>
                    <a:lnTo>
                      <a:pt x="3534" y="757"/>
                    </a:lnTo>
                    <a:lnTo>
                      <a:pt x="3536" y="762"/>
                    </a:lnTo>
                    <a:lnTo>
                      <a:pt x="3540" y="769"/>
                    </a:lnTo>
                    <a:lnTo>
                      <a:pt x="3542" y="772"/>
                    </a:lnTo>
                    <a:lnTo>
                      <a:pt x="3545" y="774"/>
                    </a:lnTo>
                    <a:lnTo>
                      <a:pt x="3550" y="776"/>
                    </a:lnTo>
                    <a:lnTo>
                      <a:pt x="3554" y="776"/>
                    </a:lnTo>
                    <a:lnTo>
                      <a:pt x="3551" y="786"/>
                    </a:lnTo>
                    <a:lnTo>
                      <a:pt x="3548" y="794"/>
                    </a:lnTo>
                    <a:lnTo>
                      <a:pt x="3542" y="800"/>
                    </a:lnTo>
                    <a:lnTo>
                      <a:pt x="3537" y="804"/>
                    </a:lnTo>
                    <a:lnTo>
                      <a:pt x="3526" y="811"/>
                    </a:lnTo>
                    <a:lnTo>
                      <a:pt x="3515" y="818"/>
                    </a:lnTo>
                    <a:lnTo>
                      <a:pt x="3522" y="828"/>
                    </a:lnTo>
                    <a:lnTo>
                      <a:pt x="3530" y="836"/>
                    </a:lnTo>
                    <a:lnTo>
                      <a:pt x="3539" y="844"/>
                    </a:lnTo>
                    <a:lnTo>
                      <a:pt x="3546" y="851"/>
                    </a:lnTo>
                    <a:lnTo>
                      <a:pt x="3556" y="857"/>
                    </a:lnTo>
                    <a:lnTo>
                      <a:pt x="3565" y="863"/>
                    </a:lnTo>
                    <a:lnTo>
                      <a:pt x="3575" y="869"/>
                    </a:lnTo>
                    <a:lnTo>
                      <a:pt x="3584" y="874"/>
                    </a:lnTo>
                    <a:lnTo>
                      <a:pt x="3605" y="885"/>
                    </a:lnTo>
                    <a:lnTo>
                      <a:pt x="3627" y="894"/>
                    </a:lnTo>
                    <a:lnTo>
                      <a:pt x="3650" y="902"/>
                    </a:lnTo>
                    <a:lnTo>
                      <a:pt x="3674" y="911"/>
                    </a:lnTo>
                    <a:lnTo>
                      <a:pt x="3668" y="918"/>
                    </a:lnTo>
                    <a:lnTo>
                      <a:pt x="3662" y="924"/>
                    </a:lnTo>
                    <a:lnTo>
                      <a:pt x="3652" y="930"/>
                    </a:lnTo>
                    <a:lnTo>
                      <a:pt x="3640" y="936"/>
                    </a:lnTo>
                    <a:lnTo>
                      <a:pt x="3615" y="946"/>
                    </a:lnTo>
                    <a:lnTo>
                      <a:pt x="3588" y="954"/>
                    </a:lnTo>
                    <a:lnTo>
                      <a:pt x="3563" y="961"/>
                    </a:lnTo>
                    <a:lnTo>
                      <a:pt x="3545" y="966"/>
                    </a:lnTo>
                    <a:lnTo>
                      <a:pt x="3540" y="968"/>
                    </a:lnTo>
                    <a:lnTo>
                      <a:pt x="3537" y="970"/>
                    </a:lnTo>
                    <a:lnTo>
                      <a:pt x="3537" y="971"/>
                    </a:lnTo>
                    <a:lnTo>
                      <a:pt x="3537" y="972"/>
                    </a:lnTo>
                    <a:lnTo>
                      <a:pt x="3539" y="972"/>
                    </a:lnTo>
                    <a:lnTo>
                      <a:pt x="3541" y="973"/>
                    </a:lnTo>
                    <a:lnTo>
                      <a:pt x="3548" y="974"/>
                    </a:lnTo>
                    <a:lnTo>
                      <a:pt x="3554" y="974"/>
                    </a:lnTo>
                    <a:lnTo>
                      <a:pt x="3560" y="974"/>
                    </a:lnTo>
                    <a:lnTo>
                      <a:pt x="3564" y="972"/>
                    </a:lnTo>
                    <a:lnTo>
                      <a:pt x="3570" y="970"/>
                    </a:lnTo>
                    <a:lnTo>
                      <a:pt x="3575" y="969"/>
                    </a:lnTo>
                    <a:lnTo>
                      <a:pt x="3581" y="967"/>
                    </a:lnTo>
                    <a:lnTo>
                      <a:pt x="3588" y="967"/>
                    </a:lnTo>
                    <a:lnTo>
                      <a:pt x="3598" y="965"/>
                    </a:lnTo>
                    <a:lnTo>
                      <a:pt x="3616" y="961"/>
                    </a:lnTo>
                    <a:lnTo>
                      <a:pt x="3637" y="957"/>
                    </a:lnTo>
                    <a:lnTo>
                      <a:pt x="3654" y="955"/>
                    </a:lnTo>
                    <a:lnTo>
                      <a:pt x="3673" y="955"/>
                    </a:lnTo>
                    <a:lnTo>
                      <a:pt x="3686" y="956"/>
                    </a:lnTo>
                    <a:lnTo>
                      <a:pt x="3695" y="958"/>
                    </a:lnTo>
                    <a:lnTo>
                      <a:pt x="3701" y="959"/>
                    </a:lnTo>
                    <a:lnTo>
                      <a:pt x="3707" y="960"/>
                    </a:lnTo>
                    <a:lnTo>
                      <a:pt x="3713" y="960"/>
                    </a:lnTo>
                    <a:lnTo>
                      <a:pt x="3721" y="958"/>
                    </a:lnTo>
                    <a:lnTo>
                      <a:pt x="3734" y="955"/>
                    </a:lnTo>
                    <a:lnTo>
                      <a:pt x="3734" y="964"/>
                    </a:lnTo>
                    <a:lnTo>
                      <a:pt x="3734" y="972"/>
                    </a:lnTo>
                    <a:lnTo>
                      <a:pt x="3734" y="979"/>
                    </a:lnTo>
                    <a:lnTo>
                      <a:pt x="3734" y="985"/>
                    </a:lnTo>
                    <a:lnTo>
                      <a:pt x="3734" y="998"/>
                    </a:lnTo>
                    <a:lnTo>
                      <a:pt x="3733" y="1007"/>
                    </a:lnTo>
                    <a:lnTo>
                      <a:pt x="3732" y="1014"/>
                    </a:lnTo>
                    <a:lnTo>
                      <a:pt x="3729" y="1018"/>
                    </a:lnTo>
                    <a:lnTo>
                      <a:pt x="3724" y="1022"/>
                    </a:lnTo>
                    <a:lnTo>
                      <a:pt x="3717" y="1024"/>
                    </a:lnTo>
                    <a:lnTo>
                      <a:pt x="3707" y="1026"/>
                    </a:lnTo>
                    <a:lnTo>
                      <a:pt x="3694" y="1028"/>
                    </a:lnTo>
                    <a:lnTo>
                      <a:pt x="3699" y="1037"/>
                    </a:lnTo>
                    <a:lnTo>
                      <a:pt x="3704" y="1047"/>
                    </a:lnTo>
                    <a:lnTo>
                      <a:pt x="3709" y="1054"/>
                    </a:lnTo>
                    <a:lnTo>
                      <a:pt x="3713" y="1059"/>
                    </a:lnTo>
                    <a:lnTo>
                      <a:pt x="3706" y="1068"/>
                    </a:lnTo>
                    <a:lnTo>
                      <a:pt x="3697" y="1076"/>
                    </a:lnTo>
                    <a:lnTo>
                      <a:pt x="3687" y="1083"/>
                    </a:lnTo>
                    <a:lnTo>
                      <a:pt x="3676" y="1087"/>
                    </a:lnTo>
                    <a:lnTo>
                      <a:pt x="3672" y="1089"/>
                    </a:lnTo>
                    <a:lnTo>
                      <a:pt x="3666" y="1090"/>
                    </a:lnTo>
                    <a:lnTo>
                      <a:pt x="3661" y="1091"/>
                    </a:lnTo>
                    <a:lnTo>
                      <a:pt x="3655" y="1091"/>
                    </a:lnTo>
                    <a:lnTo>
                      <a:pt x="3650" y="1090"/>
                    </a:lnTo>
                    <a:lnTo>
                      <a:pt x="3644" y="1089"/>
                    </a:lnTo>
                    <a:lnTo>
                      <a:pt x="3639" y="1087"/>
                    </a:lnTo>
                    <a:lnTo>
                      <a:pt x="3634" y="1084"/>
                    </a:lnTo>
                    <a:lnTo>
                      <a:pt x="3627" y="1089"/>
                    </a:lnTo>
                    <a:lnTo>
                      <a:pt x="3617" y="1093"/>
                    </a:lnTo>
                    <a:lnTo>
                      <a:pt x="3608" y="1096"/>
                    </a:lnTo>
                    <a:lnTo>
                      <a:pt x="3598" y="1099"/>
                    </a:lnTo>
                    <a:lnTo>
                      <a:pt x="3577" y="1104"/>
                    </a:lnTo>
                    <a:lnTo>
                      <a:pt x="3556" y="1108"/>
                    </a:lnTo>
                    <a:lnTo>
                      <a:pt x="3546" y="1110"/>
                    </a:lnTo>
                    <a:lnTo>
                      <a:pt x="3538" y="1113"/>
                    </a:lnTo>
                    <a:lnTo>
                      <a:pt x="3529" y="1116"/>
                    </a:lnTo>
                    <a:lnTo>
                      <a:pt x="3522" y="1120"/>
                    </a:lnTo>
                    <a:lnTo>
                      <a:pt x="3516" y="1124"/>
                    </a:lnTo>
                    <a:lnTo>
                      <a:pt x="3511" y="1130"/>
                    </a:lnTo>
                    <a:lnTo>
                      <a:pt x="3509" y="1137"/>
                    </a:lnTo>
                    <a:lnTo>
                      <a:pt x="3508" y="1145"/>
                    </a:lnTo>
                    <a:lnTo>
                      <a:pt x="3501" y="1145"/>
                    </a:lnTo>
                    <a:lnTo>
                      <a:pt x="3489" y="1159"/>
                    </a:lnTo>
                    <a:lnTo>
                      <a:pt x="3480" y="1168"/>
                    </a:lnTo>
                    <a:lnTo>
                      <a:pt x="3474" y="1172"/>
                    </a:lnTo>
                    <a:lnTo>
                      <a:pt x="3467" y="1174"/>
                    </a:lnTo>
                    <a:lnTo>
                      <a:pt x="3459" y="1176"/>
                    </a:lnTo>
                    <a:lnTo>
                      <a:pt x="3448" y="1176"/>
                    </a:lnTo>
                    <a:lnTo>
                      <a:pt x="3336" y="1164"/>
                    </a:lnTo>
                    <a:lnTo>
                      <a:pt x="3301" y="1164"/>
                    </a:lnTo>
                    <a:lnTo>
                      <a:pt x="3264" y="1164"/>
                    </a:lnTo>
                    <a:lnTo>
                      <a:pt x="3228" y="1164"/>
                    </a:lnTo>
                    <a:lnTo>
                      <a:pt x="3189" y="1164"/>
                    </a:lnTo>
                    <a:lnTo>
                      <a:pt x="3169" y="1165"/>
                    </a:lnTo>
                    <a:lnTo>
                      <a:pt x="3151" y="1168"/>
                    </a:lnTo>
                    <a:lnTo>
                      <a:pt x="3135" y="1172"/>
                    </a:lnTo>
                    <a:lnTo>
                      <a:pt x="3119" y="1177"/>
                    </a:lnTo>
                    <a:lnTo>
                      <a:pt x="3105" y="1183"/>
                    </a:lnTo>
                    <a:lnTo>
                      <a:pt x="3093" y="1191"/>
                    </a:lnTo>
                    <a:lnTo>
                      <a:pt x="3081" y="1198"/>
                    </a:lnTo>
                    <a:lnTo>
                      <a:pt x="3070" y="1207"/>
                    </a:lnTo>
                    <a:lnTo>
                      <a:pt x="3047" y="1225"/>
                    </a:lnTo>
                    <a:lnTo>
                      <a:pt x="3025" y="1242"/>
                    </a:lnTo>
                    <a:lnTo>
                      <a:pt x="3013" y="1250"/>
                    </a:lnTo>
                    <a:lnTo>
                      <a:pt x="3000" y="1257"/>
                    </a:lnTo>
                    <a:lnTo>
                      <a:pt x="2985" y="1263"/>
                    </a:lnTo>
                    <a:lnTo>
                      <a:pt x="2970" y="1269"/>
                    </a:lnTo>
                    <a:lnTo>
                      <a:pt x="2959" y="1272"/>
                    </a:lnTo>
                    <a:lnTo>
                      <a:pt x="2948" y="1276"/>
                    </a:lnTo>
                    <a:lnTo>
                      <a:pt x="2936" y="1281"/>
                    </a:lnTo>
                    <a:lnTo>
                      <a:pt x="2924" y="1286"/>
                    </a:lnTo>
                    <a:lnTo>
                      <a:pt x="2912" y="1293"/>
                    </a:lnTo>
                    <a:lnTo>
                      <a:pt x="2900" y="1300"/>
                    </a:lnTo>
                    <a:lnTo>
                      <a:pt x="2887" y="1308"/>
                    </a:lnTo>
                    <a:lnTo>
                      <a:pt x="2876" y="1316"/>
                    </a:lnTo>
                    <a:lnTo>
                      <a:pt x="2864" y="1326"/>
                    </a:lnTo>
                    <a:lnTo>
                      <a:pt x="2853" y="1335"/>
                    </a:lnTo>
                    <a:lnTo>
                      <a:pt x="2843" y="1344"/>
                    </a:lnTo>
                    <a:lnTo>
                      <a:pt x="2834" y="1354"/>
                    </a:lnTo>
                    <a:lnTo>
                      <a:pt x="2825" y="1363"/>
                    </a:lnTo>
                    <a:lnTo>
                      <a:pt x="2819" y="1373"/>
                    </a:lnTo>
                    <a:lnTo>
                      <a:pt x="2814" y="1383"/>
                    </a:lnTo>
                    <a:lnTo>
                      <a:pt x="2811" y="1392"/>
                    </a:lnTo>
                    <a:lnTo>
                      <a:pt x="2819" y="1392"/>
                    </a:lnTo>
                    <a:lnTo>
                      <a:pt x="2825" y="1391"/>
                    </a:lnTo>
                    <a:lnTo>
                      <a:pt x="2832" y="1389"/>
                    </a:lnTo>
                    <a:lnTo>
                      <a:pt x="2836" y="1387"/>
                    </a:lnTo>
                    <a:lnTo>
                      <a:pt x="2840" y="1385"/>
                    </a:lnTo>
                    <a:lnTo>
                      <a:pt x="2845" y="1382"/>
                    </a:lnTo>
                    <a:lnTo>
                      <a:pt x="2847" y="1379"/>
                    </a:lnTo>
                    <a:lnTo>
                      <a:pt x="2850" y="1375"/>
                    </a:lnTo>
                    <a:lnTo>
                      <a:pt x="2855" y="1369"/>
                    </a:lnTo>
                    <a:lnTo>
                      <a:pt x="2859" y="1363"/>
                    </a:lnTo>
                    <a:lnTo>
                      <a:pt x="2861" y="1361"/>
                    </a:lnTo>
                    <a:lnTo>
                      <a:pt x="2864" y="1358"/>
                    </a:lnTo>
                    <a:lnTo>
                      <a:pt x="2867" y="1356"/>
                    </a:lnTo>
                    <a:lnTo>
                      <a:pt x="2870" y="1355"/>
                    </a:lnTo>
                    <a:lnTo>
                      <a:pt x="2888" y="1346"/>
                    </a:lnTo>
                    <a:lnTo>
                      <a:pt x="2905" y="1337"/>
                    </a:lnTo>
                    <a:lnTo>
                      <a:pt x="2923" y="1327"/>
                    </a:lnTo>
                    <a:lnTo>
                      <a:pt x="2940" y="1315"/>
                    </a:lnTo>
                    <a:lnTo>
                      <a:pt x="2976" y="1293"/>
                    </a:lnTo>
                    <a:lnTo>
                      <a:pt x="3012" y="1271"/>
                    </a:lnTo>
                    <a:lnTo>
                      <a:pt x="3029" y="1260"/>
                    </a:lnTo>
                    <a:lnTo>
                      <a:pt x="3048" y="1251"/>
                    </a:lnTo>
                    <a:lnTo>
                      <a:pt x="3067" y="1242"/>
                    </a:lnTo>
                    <a:lnTo>
                      <a:pt x="3085" y="1235"/>
                    </a:lnTo>
                    <a:lnTo>
                      <a:pt x="3104" y="1228"/>
                    </a:lnTo>
                    <a:lnTo>
                      <a:pt x="3123" y="1224"/>
                    </a:lnTo>
                    <a:lnTo>
                      <a:pt x="3142" y="1221"/>
                    </a:lnTo>
                    <a:lnTo>
                      <a:pt x="3162" y="1220"/>
                    </a:lnTo>
                    <a:lnTo>
                      <a:pt x="3171" y="1220"/>
                    </a:lnTo>
                    <a:lnTo>
                      <a:pt x="3179" y="1222"/>
                    </a:lnTo>
                    <a:lnTo>
                      <a:pt x="3189" y="1225"/>
                    </a:lnTo>
                    <a:lnTo>
                      <a:pt x="3196" y="1229"/>
                    </a:lnTo>
                    <a:lnTo>
                      <a:pt x="3204" y="1234"/>
                    </a:lnTo>
                    <a:lnTo>
                      <a:pt x="3210" y="1240"/>
                    </a:lnTo>
                    <a:lnTo>
                      <a:pt x="3213" y="1244"/>
                    </a:lnTo>
                    <a:lnTo>
                      <a:pt x="3214" y="1248"/>
                    </a:lnTo>
                    <a:lnTo>
                      <a:pt x="3215" y="1252"/>
                    </a:lnTo>
                    <a:lnTo>
                      <a:pt x="3216" y="1256"/>
                    </a:lnTo>
                    <a:lnTo>
                      <a:pt x="3215" y="1265"/>
                    </a:lnTo>
                    <a:lnTo>
                      <a:pt x="3213" y="1274"/>
                    </a:lnTo>
                    <a:lnTo>
                      <a:pt x="3208" y="1281"/>
                    </a:lnTo>
                    <a:lnTo>
                      <a:pt x="3203" y="1287"/>
                    </a:lnTo>
                    <a:lnTo>
                      <a:pt x="3197" y="1293"/>
                    </a:lnTo>
                    <a:lnTo>
                      <a:pt x="3191" y="1296"/>
                    </a:lnTo>
                    <a:lnTo>
                      <a:pt x="3183" y="1299"/>
                    </a:lnTo>
                    <a:lnTo>
                      <a:pt x="3175" y="1299"/>
                    </a:lnTo>
                    <a:lnTo>
                      <a:pt x="3165" y="1299"/>
                    </a:lnTo>
                    <a:lnTo>
                      <a:pt x="3156" y="1298"/>
                    </a:lnTo>
                    <a:lnTo>
                      <a:pt x="3146" y="1296"/>
                    </a:lnTo>
                    <a:lnTo>
                      <a:pt x="3136" y="1293"/>
                    </a:lnTo>
                    <a:lnTo>
                      <a:pt x="3126" y="1291"/>
                    </a:lnTo>
                    <a:lnTo>
                      <a:pt x="3116" y="1289"/>
                    </a:lnTo>
                    <a:lnTo>
                      <a:pt x="3106" y="1288"/>
                    </a:lnTo>
                    <a:lnTo>
                      <a:pt x="3096" y="1287"/>
                    </a:lnTo>
                    <a:lnTo>
                      <a:pt x="3089" y="1288"/>
                    </a:lnTo>
                    <a:lnTo>
                      <a:pt x="3082" y="1289"/>
                    </a:lnTo>
                    <a:lnTo>
                      <a:pt x="3077" y="1290"/>
                    </a:lnTo>
                    <a:lnTo>
                      <a:pt x="3072" y="1292"/>
                    </a:lnTo>
                    <a:lnTo>
                      <a:pt x="3068" y="1294"/>
                    </a:lnTo>
                    <a:lnTo>
                      <a:pt x="3066" y="1298"/>
                    </a:lnTo>
                    <a:lnTo>
                      <a:pt x="3063" y="1301"/>
                    </a:lnTo>
                    <a:lnTo>
                      <a:pt x="3063" y="1306"/>
                    </a:lnTo>
                    <a:lnTo>
                      <a:pt x="3129" y="1331"/>
                    </a:lnTo>
                    <a:lnTo>
                      <a:pt x="3140" y="1329"/>
                    </a:lnTo>
                    <a:lnTo>
                      <a:pt x="3152" y="1325"/>
                    </a:lnTo>
                    <a:lnTo>
                      <a:pt x="3159" y="1324"/>
                    </a:lnTo>
                    <a:lnTo>
                      <a:pt x="3164" y="1323"/>
                    </a:lnTo>
                    <a:lnTo>
                      <a:pt x="3171" y="1323"/>
                    </a:lnTo>
                    <a:lnTo>
                      <a:pt x="3175" y="1325"/>
                    </a:lnTo>
                    <a:lnTo>
                      <a:pt x="3170" y="1333"/>
                    </a:lnTo>
                    <a:lnTo>
                      <a:pt x="3164" y="1340"/>
                    </a:lnTo>
                    <a:lnTo>
                      <a:pt x="3158" y="1346"/>
                    </a:lnTo>
                    <a:lnTo>
                      <a:pt x="3151" y="1351"/>
                    </a:lnTo>
                    <a:lnTo>
                      <a:pt x="3145" y="1356"/>
                    </a:lnTo>
                    <a:lnTo>
                      <a:pt x="3140" y="1361"/>
                    </a:lnTo>
                    <a:lnTo>
                      <a:pt x="3138" y="1364"/>
                    </a:lnTo>
                    <a:lnTo>
                      <a:pt x="3137" y="1367"/>
                    </a:lnTo>
                    <a:lnTo>
                      <a:pt x="3136" y="1370"/>
                    </a:lnTo>
                    <a:lnTo>
                      <a:pt x="3136" y="1373"/>
                    </a:lnTo>
                    <a:lnTo>
                      <a:pt x="3136" y="1380"/>
                    </a:lnTo>
                    <a:lnTo>
                      <a:pt x="3137" y="1386"/>
                    </a:lnTo>
                    <a:lnTo>
                      <a:pt x="3138" y="1391"/>
                    </a:lnTo>
                    <a:lnTo>
                      <a:pt x="3140" y="1396"/>
                    </a:lnTo>
                    <a:lnTo>
                      <a:pt x="3144" y="1401"/>
                    </a:lnTo>
                    <a:lnTo>
                      <a:pt x="3146" y="1405"/>
                    </a:lnTo>
                    <a:lnTo>
                      <a:pt x="3149" y="1410"/>
                    </a:lnTo>
                    <a:lnTo>
                      <a:pt x="3153" y="1413"/>
                    </a:lnTo>
                    <a:lnTo>
                      <a:pt x="3162" y="1420"/>
                    </a:lnTo>
                    <a:lnTo>
                      <a:pt x="3173" y="1426"/>
                    </a:lnTo>
                    <a:lnTo>
                      <a:pt x="3184" y="1431"/>
                    </a:lnTo>
                    <a:lnTo>
                      <a:pt x="3196" y="1436"/>
                    </a:lnTo>
                    <a:lnTo>
                      <a:pt x="3209" y="1439"/>
                    </a:lnTo>
                    <a:lnTo>
                      <a:pt x="3224" y="1441"/>
                    </a:lnTo>
                    <a:lnTo>
                      <a:pt x="3237" y="1442"/>
                    </a:lnTo>
                    <a:lnTo>
                      <a:pt x="3251" y="1443"/>
                    </a:lnTo>
                    <a:lnTo>
                      <a:pt x="3277" y="1443"/>
                    </a:lnTo>
                    <a:lnTo>
                      <a:pt x="3302" y="1442"/>
                    </a:lnTo>
                    <a:lnTo>
                      <a:pt x="3302" y="1466"/>
                    </a:lnTo>
                    <a:lnTo>
                      <a:pt x="3292" y="1469"/>
                    </a:lnTo>
                    <a:lnTo>
                      <a:pt x="3283" y="1471"/>
                    </a:lnTo>
                    <a:lnTo>
                      <a:pt x="3274" y="1472"/>
                    </a:lnTo>
                    <a:lnTo>
                      <a:pt x="3265" y="1472"/>
                    </a:lnTo>
                    <a:lnTo>
                      <a:pt x="3257" y="1472"/>
                    </a:lnTo>
                    <a:lnTo>
                      <a:pt x="3248" y="1473"/>
                    </a:lnTo>
                    <a:lnTo>
                      <a:pt x="3239" y="1474"/>
                    </a:lnTo>
                    <a:lnTo>
                      <a:pt x="3229" y="1478"/>
                    </a:lnTo>
                    <a:lnTo>
                      <a:pt x="3213" y="1485"/>
                    </a:lnTo>
                    <a:lnTo>
                      <a:pt x="3198" y="1494"/>
                    </a:lnTo>
                    <a:lnTo>
                      <a:pt x="3184" y="1502"/>
                    </a:lnTo>
                    <a:lnTo>
                      <a:pt x="3172" y="1510"/>
                    </a:lnTo>
                    <a:lnTo>
                      <a:pt x="3158" y="1519"/>
                    </a:lnTo>
                    <a:lnTo>
                      <a:pt x="3144" y="1527"/>
                    </a:lnTo>
                    <a:lnTo>
                      <a:pt x="3128" y="1536"/>
                    </a:lnTo>
                    <a:lnTo>
                      <a:pt x="3109" y="1546"/>
                    </a:lnTo>
                    <a:lnTo>
                      <a:pt x="3099" y="1550"/>
                    </a:lnTo>
                    <a:lnTo>
                      <a:pt x="3088" y="1553"/>
                    </a:lnTo>
                    <a:lnTo>
                      <a:pt x="3077" y="1555"/>
                    </a:lnTo>
                    <a:lnTo>
                      <a:pt x="3066" y="1556"/>
                    </a:lnTo>
                    <a:lnTo>
                      <a:pt x="3056" y="1558"/>
                    </a:lnTo>
                    <a:lnTo>
                      <a:pt x="3047" y="1561"/>
                    </a:lnTo>
                    <a:lnTo>
                      <a:pt x="3044" y="1563"/>
                    </a:lnTo>
                    <a:lnTo>
                      <a:pt x="3040" y="1565"/>
                    </a:lnTo>
                    <a:lnTo>
                      <a:pt x="3038" y="1568"/>
                    </a:lnTo>
                    <a:lnTo>
                      <a:pt x="3036" y="1571"/>
                    </a:lnTo>
                    <a:lnTo>
                      <a:pt x="3026" y="1567"/>
                    </a:lnTo>
                    <a:lnTo>
                      <a:pt x="3018" y="1564"/>
                    </a:lnTo>
                    <a:lnTo>
                      <a:pt x="3015" y="1562"/>
                    </a:lnTo>
                    <a:lnTo>
                      <a:pt x="3012" y="1560"/>
                    </a:lnTo>
                    <a:lnTo>
                      <a:pt x="3011" y="1557"/>
                    </a:lnTo>
                    <a:lnTo>
                      <a:pt x="3010" y="1553"/>
                    </a:lnTo>
                    <a:lnTo>
                      <a:pt x="3010" y="1546"/>
                    </a:lnTo>
                    <a:lnTo>
                      <a:pt x="3012" y="1539"/>
                    </a:lnTo>
                    <a:lnTo>
                      <a:pt x="3013" y="1533"/>
                    </a:lnTo>
                    <a:lnTo>
                      <a:pt x="3016" y="1528"/>
                    </a:lnTo>
                    <a:lnTo>
                      <a:pt x="3019" y="1524"/>
                    </a:lnTo>
                    <a:lnTo>
                      <a:pt x="3024" y="1519"/>
                    </a:lnTo>
                    <a:lnTo>
                      <a:pt x="3028" y="1516"/>
                    </a:lnTo>
                    <a:lnTo>
                      <a:pt x="3033" y="1512"/>
                    </a:lnTo>
                    <a:lnTo>
                      <a:pt x="3045" y="1506"/>
                    </a:lnTo>
                    <a:lnTo>
                      <a:pt x="3058" y="1501"/>
                    </a:lnTo>
                    <a:lnTo>
                      <a:pt x="3072" y="1497"/>
                    </a:lnTo>
                    <a:lnTo>
                      <a:pt x="3086" y="1493"/>
                    </a:lnTo>
                    <a:lnTo>
                      <a:pt x="3117" y="1487"/>
                    </a:lnTo>
                    <a:lnTo>
                      <a:pt x="3147" y="1482"/>
                    </a:lnTo>
                    <a:lnTo>
                      <a:pt x="3160" y="1479"/>
                    </a:lnTo>
                    <a:lnTo>
                      <a:pt x="3172" y="1475"/>
                    </a:lnTo>
                    <a:lnTo>
                      <a:pt x="3182" y="1471"/>
                    </a:lnTo>
                    <a:lnTo>
                      <a:pt x="3189" y="1466"/>
                    </a:lnTo>
                    <a:lnTo>
                      <a:pt x="3178" y="1463"/>
                    </a:lnTo>
                    <a:lnTo>
                      <a:pt x="3169" y="1460"/>
                    </a:lnTo>
                    <a:lnTo>
                      <a:pt x="3160" y="1456"/>
                    </a:lnTo>
                    <a:lnTo>
                      <a:pt x="3153" y="1451"/>
                    </a:lnTo>
                    <a:lnTo>
                      <a:pt x="3147" y="1448"/>
                    </a:lnTo>
                    <a:lnTo>
                      <a:pt x="3139" y="1445"/>
                    </a:lnTo>
                    <a:lnTo>
                      <a:pt x="3131" y="1442"/>
                    </a:lnTo>
                    <a:lnTo>
                      <a:pt x="3123" y="1442"/>
                    </a:lnTo>
                    <a:lnTo>
                      <a:pt x="3117" y="1442"/>
                    </a:lnTo>
                    <a:lnTo>
                      <a:pt x="3113" y="1443"/>
                    </a:lnTo>
                    <a:lnTo>
                      <a:pt x="3107" y="1445"/>
                    </a:lnTo>
                    <a:lnTo>
                      <a:pt x="3103" y="1446"/>
                    </a:lnTo>
                    <a:lnTo>
                      <a:pt x="3093" y="1452"/>
                    </a:lnTo>
                    <a:lnTo>
                      <a:pt x="3083" y="1458"/>
                    </a:lnTo>
                    <a:lnTo>
                      <a:pt x="3074" y="1464"/>
                    </a:lnTo>
                    <a:lnTo>
                      <a:pt x="3066" y="1470"/>
                    </a:lnTo>
                    <a:lnTo>
                      <a:pt x="3057" y="1475"/>
                    </a:lnTo>
                    <a:lnTo>
                      <a:pt x="3049" y="1478"/>
                    </a:lnTo>
                    <a:lnTo>
                      <a:pt x="3044" y="1479"/>
                    </a:lnTo>
                    <a:lnTo>
                      <a:pt x="3036" y="1481"/>
                    </a:lnTo>
                    <a:lnTo>
                      <a:pt x="3026" y="1483"/>
                    </a:lnTo>
                    <a:lnTo>
                      <a:pt x="3016" y="1484"/>
                    </a:lnTo>
                    <a:lnTo>
                      <a:pt x="3010" y="1478"/>
                    </a:lnTo>
                  </a:path>
                </a:pathLst>
              </a:custGeom>
              <a:grpFill/>
              <a:ln w="952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grpSp>
        <p:sp>
          <p:nvSpPr>
            <p:cNvPr id="284" name="Freeform 434">
              <a:extLst>
                <a:ext uri="{FF2B5EF4-FFF2-40B4-BE49-F238E27FC236}">
                  <a16:creationId xmlns:a16="http://schemas.microsoft.com/office/drawing/2014/main" id="{A7E3ADA1-9F04-465C-BBD3-CCB9D1DF35E0}"/>
                </a:ext>
              </a:extLst>
            </p:cNvPr>
            <p:cNvSpPr>
              <a:spLocks/>
            </p:cNvSpPr>
            <p:nvPr>
              <p:custDataLst>
                <p:tags r:id="rId275"/>
              </p:custDataLst>
            </p:nvPr>
          </p:nvSpPr>
          <p:spPr bwMode="auto">
            <a:xfrm>
              <a:off x="4757738" y="3541713"/>
              <a:ext cx="127000" cy="158750"/>
            </a:xfrm>
            <a:custGeom>
              <a:avLst/>
              <a:gdLst>
                <a:gd name="T0" fmla="*/ 265 w 292"/>
                <a:gd name="T1" fmla="*/ 10 h 308"/>
                <a:gd name="T2" fmla="*/ 276 w 292"/>
                <a:gd name="T3" fmla="*/ 37 h 308"/>
                <a:gd name="T4" fmla="*/ 286 w 292"/>
                <a:gd name="T5" fmla="*/ 91 h 308"/>
                <a:gd name="T6" fmla="*/ 292 w 292"/>
                <a:gd name="T7" fmla="*/ 144 h 308"/>
                <a:gd name="T8" fmla="*/ 291 w 292"/>
                <a:gd name="T9" fmla="*/ 161 h 308"/>
                <a:gd name="T10" fmla="*/ 286 w 292"/>
                <a:gd name="T11" fmla="*/ 179 h 308"/>
                <a:gd name="T12" fmla="*/ 269 w 292"/>
                <a:gd name="T13" fmla="*/ 206 h 308"/>
                <a:gd name="T14" fmla="*/ 231 w 292"/>
                <a:gd name="T15" fmla="*/ 185 h 308"/>
                <a:gd name="T16" fmla="*/ 165 w 292"/>
                <a:gd name="T17" fmla="*/ 258 h 308"/>
                <a:gd name="T18" fmla="*/ 132 w 292"/>
                <a:gd name="T19" fmla="*/ 278 h 308"/>
                <a:gd name="T20" fmla="*/ 59 w 292"/>
                <a:gd name="T21" fmla="*/ 296 h 308"/>
                <a:gd name="T22" fmla="*/ 32 w 292"/>
                <a:gd name="T23" fmla="*/ 308 h 308"/>
                <a:gd name="T24" fmla="*/ 6 w 292"/>
                <a:gd name="T25" fmla="*/ 308 h 308"/>
                <a:gd name="T26" fmla="*/ 9 w 292"/>
                <a:gd name="T27" fmla="*/ 297 h 308"/>
                <a:gd name="T28" fmla="*/ 11 w 292"/>
                <a:gd name="T29" fmla="*/ 286 h 308"/>
                <a:gd name="T30" fmla="*/ 7 w 292"/>
                <a:gd name="T31" fmla="*/ 265 h 308"/>
                <a:gd name="T32" fmla="*/ 2 w 292"/>
                <a:gd name="T33" fmla="*/ 246 h 308"/>
                <a:gd name="T34" fmla="*/ 0 w 292"/>
                <a:gd name="T35" fmla="*/ 228 h 308"/>
                <a:gd name="T36" fmla="*/ 3 w 292"/>
                <a:gd name="T37" fmla="*/ 205 h 308"/>
                <a:gd name="T38" fmla="*/ 12 w 292"/>
                <a:gd name="T39" fmla="*/ 188 h 308"/>
                <a:gd name="T40" fmla="*/ 26 w 292"/>
                <a:gd name="T41" fmla="*/ 174 h 308"/>
                <a:gd name="T42" fmla="*/ 42 w 292"/>
                <a:gd name="T43" fmla="*/ 161 h 308"/>
                <a:gd name="T44" fmla="*/ 77 w 292"/>
                <a:gd name="T45" fmla="*/ 135 h 308"/>
                <a:gd name="T46" fmla="*/ 93 w 292"/>
                <a:gd name="T47" fmla="*/ 119 h 308"/>
                <a:gd name="T48" fmla="*/ 105 w 292"/>
                <a:gd name="T49" fmla="*/ 98 h 308"/>
                <a:gd name="T50" fmla="*/ 98 w 292"/>
                <a:gd name="T51" fmla="*/ 96 h 308"/>
                <a:gd name="T52" fmla="*/ 92 w 292"/>
                <a:gd name="T53" fmla="*/ 91 h 308"/>
                <a:gd name="T54" fmla="*/ 82 w 292"/>
                <a:gd name="T55" fmla="*/ 73 h 308"/>
                <a:gd name="T56" fmla="*/ 74 w 292"/>
                <a:gd name="T57" fmla="*/ 50 h 308"/>
                <a:gd name="T58" fmla="*/ 72 w 292"/>
                <a:gd name="T59" fmla="*/ 24 h 308"/>
                <a:gd name="T60" fmla="*/ 90 w 292"/>
                <a:gd name="T61" fmla="*/ 19 h 308"/>
                <a:gd name="T62" fmla="*/ 105 w 292"/>
                <a:gd name="T63" fmla="*/ 20 h 308"/>
                <a:gd name="T64" fmla="*/ 132 w 292"/>
                <a:gd name="T65" fmla="*/ 24 h 308"/>
                <a:gd name="T66" fmla="*/ 169 w 292"/>
                <a:gd name="T67" fmla="*/ 21 h 308"/>
                <a:gd name="T68" fmla="*/ 210 w 292"/>
                <a:gd name="T69" fmla="*/ 12 h 308"/>
                <a:gd name="T70" fmla="*/ 259 w 292"/>
                <a:gd name="T71" fmla="*/ 0 h 3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92" h="308">
                  <a:moveTo>
                    <a:pt x="259" y="0"/>
                  </a:moveTo>
                  <a:lnTo>
                    <a:pt x="265" y="10"/>
                  </a:lnTo>
                  <a:lnTo>
                    <a:pt x="271" y="23"/>
                  </a:lnTo>
                  <a:lnTo>
                    <a:pt x="276" y="37"/>
                  </a:lnTo>
                  <a:lnTo>
                    <a:pt x="280" y="54"/>
                  </a:lnTo>
                  <a:lnTo>
                    <a:pt x="286" y="91"/>
                  </a:lnTo>
                  <a:lnTo>
                    <a:pt x="292" y="135"/>
                  </a:lnTo>
                  <a:lnTo>
                    <a:pt x="292" y="144"/>
                  </a:lnTo>
                  <a:lnTo>
                    <a:pt x="292" y="153"/>
                  </a:lnTo>
                  <a:lnTo>
                    <a:pt x="291" y="161"/>
                  </a:lnTo>
                  <a:lnTo>
                    <a:pt x="289" y="168"/>
                  </a:lnTo>
                  <a:lnTo>
                    <a:pt x="286" y="179"/>
                  </a:lnTo>
                  <a:lnTo>
                    <a:pt x="281" y="189"/>
                  </a:lnTo>
                  <a:lnTo>
                    <a:pt x="269" y="206"/>
                  </a:lnTo>
                  <a:lnTo>
                    <a:pt x="258" y="225"/>
                  </a:lnTo>
                  <a:lnTo>
                    <a:pt x="231" y="185"/>
                  </a:lnTo>
                  <a:lnTo>
                    <a:pt x="192" y="222"/>
                  </a:lnTo>
                  <a:lnTo>
                    <a:pt x="165" y="258"/>
                  </a:lnTo>
                  <a:lnTo>
                    <a:pt x="152" y="246"/>
                  </a:lnTo>
                  <a:lnTo>
                    <a:pt x="132" y="278"/>
                  </a:lnTo>
                  <a:lnTo>
                    <a:pt x="132" y="296"/>
                  </a:lnTo>
                  <a:lnTo>
                    <a:pt x="59" y="296"/>
                  </a:lnTo>
                  <a:lnTo>
                    <a:pt x="46" y="302"/>
                  </a:lnTo>
                  <a:lnTo>
                    <a:pt x="32" y="308"/>
                  </a:lnTo>
                  <a:lnTo>
                    <a:pt x="19" y="308"/>
                  </a:lnTo>
                  <a:lnTo>
                    <a:pt x="6" y="308"/>
                  </a:lnTo>
                  <a:lnTo>
                    <a:pt x="8" y="302"/>
                  </a:lnTo>
                  <a:lnTo>
                    <a:pt x="9" y="297"/>
                  </a:lnTo>
                  <a:lnTo>
                    <a:pt x="11" y="291"/>
                  </a:lnTo>
                  <a:lnTo>
                    <a:pt x="11" y="286"/>
                  </a:lnTo>
                  <a:lnTo>
                    <a:pt x="9" y="276"/>
                  </a:lnTo>
                  <a:lnTo>
                    <a:pt x="7" y="265"/>
                  </a:lnTo>
                  <a:lnTo>
                    <a:pt x="5" y="256"/>
                  </a:lnTo>
                  <a:lnTo>
                    <a:pt x="2" y="246"/>
                  </a:lnTo>
                  <a:lnTo>
                    <a:pt x="0" y="237"/>
                  </a:lnTo>
                  <a:lnTo>
                    <a:pt x="0" y="228"/>
                  </a:lnTo>
                  <a:lnTo>
                    <a:pt x="0" y="216"/>
                  </a:lnTo>
                  <a:lnTo>
                    <a:pt x="3" y="205"/>
                  </a:lnTo>
                  <a:lnTo>
                    <a:pt x="6" y="196"/>
                  </a:lnTo>
                  <a:lnTo>
                    <a:pt x="12" y="188"/>
                  </a:lnTo>
                  <a:lnTo>
                    <a:pt x="18" y="180"/>
                  </a:lnTo>
                  <a:lnTo>
                    <a:pt x="26" y="174"/>
                  </a:lnTo>
                  <a:lnTo>
                    <a:pt x="34" y="167"/>
                  </a:lnTo>
                  <a:lnTo>
                    <a:pt x="42" y="161"/>
                  </a:lnTo>
                  <a:lnTo>
                    <a:pt x="60" y="148"/>
                  </a:lnTo>
                  <a:lnTo>
                    <a:pt x="77" y="135"/>
                  </a:lnTo>
                  <a:lnTo>
                    <a:pt x="85" y="128"/>
                  </a:lnTo>
                  <a:lnTo>
                    <a:pt x="93" y="119"/>
                  </a:lnTo>
                  <a:lnTo>
                    <a:pt x="99" y="110"/>
                  </a:lnTo>
                  <a:lnTo>
                    <a:pt x="105" y="98"/>
                  </a:lnTo>
                  <a:lnTo>
                    <a:pt x="102" y="98"/>
                  </a:lnTo>
                  <a:lnTo>
                    <a:pt x="98" y="96"/>
                  </a:lnTo>
                  <a:lnTo>
                    <a:pt x="95" y="94"/>
                  </a:lnTo>
                  <a:lnTo>
                    <a:pt x="92" y="91"/>
                  </a:lnTo>
                  <a:lnTo>
                    <a:pt x="86" y="83"/>
                  </a:lnTo>
                  <a:lnTo>
                    <a:pt x="82" y="73"/>
                  </a:lnTo>
                  <a:lnTo>
                    <a:pt x="77" y="62"/>
                  </a:lnTo>
                  <a:lnTo>
                    <a:pt x="74" y="50"/>
                  </a:lnTo>
                  <a:lnTo>
                    <a:pt x="73" y="36"/>
                  </a:lnTo>
                  <a:lnTo>
                    <a:pt x="72" y="24"/>
                  </a:lnTo>
                  <a:lnTo>
                    <a:pt x="82" y="21"/>
                  </a:lnTo>
                  <a:lnTo>
                    <a:pt x="90" y="19"/>
                  </a:lnTo>
                  <a:lnTo>
                    <a:pt x="97" y="19"/>
                  </a:lnTo>
                  <a:lnTo>
                    <a:pt x="105" y="20"/>
                  </a:lnTo>
                  <a:lnTo>
                    <a:pt x="118" y="23"/>
                  </a:lnTo>
                  <a:lnTo>
                    <a:pt x="132" y="24"/>
                  </a:lnTo>
                  <a:lnTo>
                    <a:pt x="149" y="23"/>
                  </a:lnTo>
                  <a:lnTo>
                    <a:pt x="169" y="21"/>
                  </a:lnTo>
                  <a:lnTo>
                    <a:pt x="189" y="17"/>
                  </a:lnTo>
                  <a:lnTo>
                    <a:pt x="210" y="12"/>
                  </a:lnTo>
                  <a:lnTo>
                    <a:pt x="244" y="4"/>
                  </a:lnTo>
                  <a:lnTo>
                    <a:pt x="259" y="0"/>
                  </a:lnTo>
                </a:path>
              </a:pathLst>
            </a:custGeom>
            <a:grpFill/>
            <a:ln w="9525" cmpd="sng">
              <a:noFill/>
              <a:prstDash val="solid"/>
              <a:round/>
              <a:headEnd/>
              <a:tailEnd/>
            </a:ln>
          </p:spPr>
          <p:txBody>
            <a:bodyPr/>
            <a:lstStyle/>
            <a:p>
              <a:endParaRPr lang="en-US" sz="2178"/>
            </a:p>
          </p:txBody>
        </p:sp>
        <p:sp>
          <p:nvSpPr>
            <p:cNvPr id="285" name="Freeform 435">
              <a:extLst>
                <a:ext uri="{FF2B5EF4-FFF2-40B4-BE49-F238E27FC236}">
                  <a16:creationId xmlns:a16="http://schemas.microsoft.com/office/drawing/2014/main" id="{4B1D8E96-7A73-4E70-A951-7E8C15F630D1}"/>
                </a:ext>
              </a:extLst>
            </p:cNvPr>
            <p:cNvSpPr>
              <a:spLocks/>
            </p:cNvSpPr>
            <p:nvPr>
              <p:custDataLst>
                <p:tags r:id="rId276"/>
              </p:custDataLst>
            </p:nvPr>
          </p:nvSpPr>
          <p:spPr bwMode="auto">
            <a:xfrm>
              <a:off x="4864100" y="3692525"/>
              <a:ext cx="6350" cy="57150"/>
            </a:xfrm>
            <a:custGeom>
              <a:avLst/>
              <a:gdLst>
                <a:gd name="T0" fmla="*/ 11 w 14"/>
                <a:gd name="T1" fmla="*/ 0 h 7"/>
                <a:gd name="T2" fmla="*/ 13 w 14"/>
                <a:gd name="T3" fmla="*/ 3 h 7"/>
                <a:gd name="T4" fmla="*/ 14 w 14"/>
                <a:gd name="T5" fmla="*/ 7 h 7"/>
                <a:gd name="T6" fmla="*/ 0 w 14"/>
                <a:gd name="T7" fmla="*/ 7 h 7"/>
                <a:gd name="T8" fmla="*/ 11 w 14"/>
                <a:gd name="T9" fmla="*/ 0 h 7"/>
              </a:gdLst>
              <a:ahLst/>
              <a:cxnLst>
                <a:cxn ang="0">
                  <a:pos x="T0" y="T1"/>
                </a:cxn>
                <a:cxn ang="0">
                  <a:pos x="T2" y="T3"/>
                </a:cxn>
                <a:cxn ang="0">
                  <a:pos x="T4" y="T5"/>
                </a:cxn>
                <a:cxn ang="0">
                  <a:pos x="T6" y="T7"/>
                </a:cxn>
                <a:cxn ang="0">
                  <a:pos x="T8" y="T9"/>
                </a:cxn>
              </a:cxnLst>
              <a:rect l="0" t="0" r="r" b="b"/>
              <a:pathLst>
                <a:path w="14" h="7">
                  <a:moveTo>
                    <a:pt x="11" y="0"/>
                  </a:moveTo>
                  <a:lnTo>
                    <a:pt x="13" y="3"/>
                  </a:lnTo>
                  <a:lnTo>
                    <a:pt x="14" y="7"/>
                  </a:lnTo>
                  <a:lnTo>
                    <a:pt x="0" y="7"/>
                  </a:lnTo>
                  <a:lnTo>
                    <a:pt x="11" y="0"/>
                  </a:lnTo>
                </a:path>
              </a:pathLst>
            </a:custGeom>
            <a:grpFill/>
            <a:ln w="9525" cmpd="sng">
              <a:noFill/>
              <a:prstDash val="solid"/>
              <a:round/>
              <a:headEnd/>
              <a:tailEnd/>
            </a:ln>
          </p:spPr>
          <p:txBody>
            <a:bodyPr/>
            <a:lstStyle/>
            <a:p>
              <a:endParaRPr lang="en-US" sz="2178"/>
            </a:p>
          </p:txBody>
        </p:sp>
        <p:sp>
          <p:nvSpPr>
            <p:cNvPr id="286" name="Freeform 436">
              <a:extLst>
                <a:ext uri="{FF2B5EF4-FFF2-40B4-BE49-F238E27FC236}">
                  <a16:creationId xmlns:a16="http://schemas.microsoft.com/office/drawing/2014/main" id="{5CDAEDCB-B3D9-4287-96D8-E7577CCF98E8}"/>
                </a:ext>
              </a:extLst>
            </p:cNvPr>
            <p:cNvSpPr>
              <a:spLocks/>
            </p:cNvSpPr>
            <p:nvPr>
              <p:custDataLst>
                <p:tags r:id="rId277"/>
              </p:custDataLst>
            </p:nvPr>
          </p:nvSpPr>
          <p:spPr bwMode="auto">
            <a:xfrm>
              <a:off x="4354513" y="2928938"/>
              <a:ext cx="249237" cy="500062"/>
            </a:xfrm>
            <a:custGeom>
              <a:avLst/>
              <a:gdLst>
                <a:gd name="T0" fmla="*/ 81 w 581"/>
                <a:gd name="T1" fmla="*/ 115 h 955"/>
                <a:gd name="T2" fmla="*/ 104 w 581"/>
                <a:gd name="T3" fmla="*/ 152 h 955"/>
                <a:gd name="T4" fmla="*/ 111 w 581"/>
                <a:gd name="T5" fmla="*/ 180 h 955"/>
                <a:gd name="T6" fmla="*/ 95 w 581"/>
                <a:gd name="T7" fmla="*/ 234 h 955"/>
                <a:gd name="T8" fmla="*/ 96 w 581"/>
                <a:gd name="T9" fmla="*/ 325 h 955"/>
                <a:gd name="T10" fmla="*/ 93 w 581"/>
                <a:gd name="T11" fmla="*/ 363 h 955"/>
                <a:gd name="T12" fmla="*/ 82 w 581"/>
                <a:gd name="T13" fmla="*/ 396 h 955"/>
                <a:gd name="T14" fmla="*/ 59 w 581"/>
                <a:gd name="T15" fmla="*/ 429 h 955"/>
                <a:gd name="T16" fmla="*/ 31 w 581"/>
                <a:gd name="T17" fmla="*/ 461 h 955"/>
                <a:gd name="T18" fmla="*/ 17 w 581"/>
                <a:gd name="T19" fmla="*/ 481 h 955"/>
                <a:gd name="T20" fmla="*/ 2 w 581"/>
                <a:gd name="T21" fmla="*/ 542 h 955"/>
                <a:gd name="T22" fmla="*/ 69 w 581"/>
                <a:gd name="T23" fmla="*/ 616 h 955"/>
                <a:gd name="T24" fmla="*/ 69 w 581"/>
                <a:gd name="T25" fmla="*/ 634 h 955"/>
                <a:gd name="T26" fmla="*/ 74 w 581"/>
                <a:gd name="T27" fmla="*/ 665 h 955"/>
                <a:gd name="T28" fmla="*/ 74 w 581"/>
                <a:gd name="T29" fmla="*/ 696 h 955"/>
                <a:gd name="T30" fmla="*/ 78 w 581"/>
                <a:gd name="T31" fmla="*/ 733 h 955"/>
                <a:gd name="T32" fmla="*/ 94 w 581"/>
                <a:gd name="T33" fmla="*/ 778 h 955"/>
                <a:gd name="T34" fmla="*/ 105 w 581"/>
                <a:gd name="T35" fmla="*/ 792 h 955"/>
                <a:gd name="T36" fmla="*/ 68 w 581"/>
                <a:gd name="T37" fmla="*/ 794 h 955"/>
                <a:gd name="T38" fmla="*/ 42 w 581"/>
                <a:gd name="T39" fmla="*/ 802 h 955"/>
                <a:gd name="T40" fmla="*/ 36 w 581"/>
                <a:gd name="T41" fmla="*/ 812 h 955"/>
                <a:gd name="T42" fmla="*/ 42 w 581"/>
                <a:gd name="T43" fmla="*/ 842 h 955"/>
                <a:gd name="T44" fmla="*/ 69 w 581"/>
                <a:gd name="T45" fmla="*/ 876 h 955"/>
                <a:gd name="T46" fmla="*/ 87 w 581"/>
                <a:gd name="T47" fmla="*/ 899 h 955"/>
                <a:gd name="T48" fmla="*/ 100 w 581"/>
                <a:gd name="T49" fmla="*/ 927 h 955"/>
                <a:gd name="T50" fmla="*/ 156 w 581"/>
                <a:gd name="T51" fmla="*/ 955 h 955"/>
                <a:gd name="T52" fmla="*/ 189 w 581"/>
                <a:gd name="T53" fmla="*/ 942 h 955"/>
                <a:gd name="T54" fmla="*/ 248 w 581"/>
                <a:gd name="T55" fmla="*/ 929 h 955"/>
                <a:gd name="T56" fmla="*/ 279 w 581"/>
                <a:gd name="T57" fmla="*/ 921 h 955"/>
                <a:gd name="T58" fmla="*/ 297 w 581"/>
                <a:gd name="T59" fmla="*/ 904 h 955"/>
                <a:gd name="T60" fmla="*/ 302 w 581"/>
                <a:gd name="T61" fmla="*/ 892 h 955"/>
                <a:gd name="T62" fmla="*/ 302 w 581"/>
                <a:gd name="T63" fmla="*/ 868 h 955"/>
                <a:gd name="T64" fmla="*/ 338 w 581"/>
                <a:gd name="T65" fmla="*/ 871 h 955"/>
                <a:gd name="T66" fmla="*/ 367 w 581"/>
                <a:gd name="T67" fmla="*/ 866 h 955"/>
                <a:gd name="T68" fmla="*/ 389 w 581"/>
                <a:gd name="T69" fmla="*/ 856 h 955"/>
                <a:gd name="T70" fmla="*/ 405 w 581"/>
                <a:gd name="T71" fmla="*/ 842 h 955"/>
                <a:gd name="T72" fmla="*/ 432 w 581"/>
                <a:gd name="T73" fmla="*/ 807 h 955"/>
                <a:gd name="T74" fmla="*/ 460 w 581"/>
                <a:gd name="T75" fmla="*/ 773 h 955"/>
                <a:gd name="T76" fmla="*/ 477 w 581"/>
                <a:gd name="T77" fmla="*/ 760 h 955"/>
                <a:gd name="T78" fmla="*/ 502 w 581"/>
                <a:gd name="T79" fmla="*/ 752 h 955"/>
                <a:gd name="T80" fmla="*/ 521 w 581"/>
                <a:gd name="T81" fmla="*/ 745 h 955"/>
                <a:gd name="T82" fmla="*/ 499 w 581"/>
                <a:gd name="T83" fmla="*/ 697 h 955"/>
                <a:gd name="T84" fmla="*/ 484 w 581"/>
                <a:gd name="T85" fmla="*/ 653 h 955"/>
                <a:gd name="T86" fmla="*/ 472 w 581"/>
                <a:gd name="T87" fmla="*/ 623 h 955"/>
                <a:gd name="T88" fmla="*/ 481 w 581"/>
                <a:gd name="T89" fmla="*/ 610 h 955"/>
                <a:gd name="T90" fmla="*/ 487 w 581"/>
                <a:gd name="T91" fmla="*/ 579 h 955"/>
                <a:gd name="T92" fmla="*/ 494 w 581"/>
                <a:gd name="T93" fmla="*/ 541 h 955"/>
                <a:gd name="T94" fmla="*/ 505 w 581"/>
                <a:gd name="T95" fmla="*/ 519 h 955"/>
                <a:gd name="T96" fmla="*/ 532 w 581"/>
                <a:gd name="T97" fmla="*/ 486 h 955"/>
                <a:gd name="T98" fmla="*/ 570 w 581"/>
                <a:gd name="T99" fmla="*/ 461 h 955"/>
                <a:gd name="T100" fmla="*/ 129 w 581"/>
                <a:gd name="T101" fmla="*/ 0 h 955"/>
                <a:gd name="T102" fmla="*/ 98 w 581"/>
                <a:gd name="T103" fmla="*/ 5 h 955"/>
                <a:gd name="T104" fmla="*/ 69 w 581"/>
                <a:gd name="T105" fmla="*/ 24 h 9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581" h="955">
                  <a:moveTo>
                    <a:pt x="69" y="24"/>
                  </a:moveTo>
                  <a:lnTo>
                    <a:pt x="69" y="97"/>
                  </a:lnTo>
                  <a:lnTo>
                    <a:pt x="81" y="115"/>
                  </a:lnTo>
                  <a:lnTo>
                    <a:pt x="91" y="129"/>
                  </a:lnTo>
                  <a:lnTo>
                    <a:pt x="99" y="141"/>
                  </a:lnTo>
                  <a:lnTo>
                    <a:pt x="104" y="152"/>
                  </a:lnTo>
                  <a:lnTo>
                    <a:pt x="107" y="163"/>
                  </a:lnTo>
                  <a:lnTo>
                    <a:pt x="110" y="172"/>
                  </a:lnTo>
                  <a:lnTo>
                    <a:pt x="111" y="180"/>
                  </a:lnTo>
                  <a:lnTo>
                    <a:pt x="110" y="186"/>
                  </a:lnTo>
                  <a:lnTo>
                    <a:pt x="102" y="209"/>
                  </a:lnTo>
                  <a:lnTo>
                    <a:pt x="95" y="234"/>
                  </a:lnTo>
                  <a:lnTo>
                    <a:pt x="96" y="276"/>
                  </a:lnTo>
                  <a:lnTo>
                    <a:pt x="96" y="309"/>
                  </a:lnTo>
                  <a:lnTo>
                    <a:pt x="96" y="325"/>
                  </a:lnTo>
                  <a:lnTo>
                    <a:pt x="96" y="339"/>
                  </a:lnTo>
                  <a:lnTo>
                    <a:pt x="95" y="351"/>
                  </a:lnTo>
                  <a:lnTo>
                    <a:pt x="93" y="363"/>
                  </a:lnTo>
                  <a:lnTo>
                    <a:pt x="91" y="374"/>
                  </a:lnTo>
                  <a:lnTo>
                    <a:pt x="87" y="386"/>
                  </a:lnTo>
                  <a:lnTo>
                    <a:pt x="82" y="396"/>
                  </a:lnTo>
                  <a:lnTo>
                    <a:pt x="76" y="407"/>
                  </a:lnTo>
                  <a:lnTo>
                    <a:pt x="69" y="418"/>
                  </a:lnTo>
                  <a:lnTo>
                    <a:pt x="59" y="429"/>
                  </a:lnTo>
                  <a:lnTo>
                    <a:pt x="48" y="442"/>
                  </a:lnTo>
                  <a:lnTo>
                    <a:pt x="36" y="455"/>
                  </a:lnTo>
                  <a:lnTo>
                    <a:pt x="31" y="461"/>
                  </a:lnTo>
                  <a:lnTo>
                    <a:pt x="26" y="467"/>
                  </a:lnTo>
                  <a:lnTo>
                    <a:pt x="22" y="474"/>
                  </a:lnTo>
                  <a:lnTo>
                    <a:pt x="17" y="481"/>
                  </a:lnTo>
                  <a:lnTo>
                    <a:pt x="12" y="496"/>
                  </a:lnTo>
                  <a:lnTo>
                    <a:pt x="8" y="512"/>
                  </a:lnTo>
                  <a:lnTo>
                    <a:pt x="2" y="542"/>
                  </a:lnTo>
                  <a:lnTo>
                    <a:pt x="0" y="568"/>
                  </a:lnTo>
                  <a:lnTo>
                    <a:pt x="29" y="578"/>
                  </a:lnTo>
                  <a:lnTo>
                    <a:pt x="69" y="616"/>
                  </a:lnTo>
                  <a:lnTo>
                    <a:pt x="51" y="632"/>
                  </a:lnTo>
                  <a:lnTo>
                    <a:pt x="60" y="633"/>
                  </a:lnTo>
                  <a:lnTo>
                    <a:pt x="69" y="634"/>
                  </a:lnTo>
                  <a:lnTo>
                    <a:pt x="70" y="643"/>
                  </a:lnTo>
                  <a:lnTo>
                    <a:pt x="72" y="653"/>
                  </a:lnTo>
                  <a:lnTo>
                    <a:pt x="74" y="665"/>
                  </a:lnTo>
                  <a:lnTo>
                    <a:pt x="76" y="677"/>
                  </a:lnTo>
                  <a:lnTo>
                    <a:pt x="74" y="686"/>
                  </a:lnTo>
                  <a:lnTo>
                    <a:pt x="74" y="696"/>
                  </a:lnTo>
                  <a:lnTo>
                    <a:pt x="74" y="705"/>
                  </a:lnTo>
                  <a:lnTo>
                    <a:pt x="76" y="715"/>
                  </a:lnTo>
                  <a:lnTo>
                    <a:pt x="78" y="733"/>
                  </a:lnTo>
                  <a:lnTo>
                    <a:pt x="82" y="749"/>
                  </a:lnTo>
                  <a:lnTo>
                    <a:pt x="88" y="764"/>
                  </a:lnTo>
                  <a:lnTo>
                    <a:pt x="94" y="778"/>
                  </a:lnTo>
                  <a:lnTo>
                    <a:pt x="98" y="783"/>
                  </a:lnTo>
                  <a:lnTo>
                    <a:pt x="102" y="788"/>
                  </a:lnTo>
                  <a:lnTo>
                    <a:pt x="105" y="792"/>
                  </a:lnTo>
                  <a:lnTo>
                    <a:pt x="109" y="794"/>
                  </a:lnTo>
                  <a:lnTo>
                    <a:pt x="92" y="794"/>
                  </a:lnTo>
                  <a:lnTo>
                    <a:pt x="68" y="794"/>
                  </a:lnTo>
                  <a:lnTo>
                    <a:pt x="56" y="796"/>
                  </a:lnTo>
                  <a:lnTo>
                    <a:pt x="46" y="799"/>
                  </a:lnTo>
                  <a:lnTo>
                    <a:pt x="42" y="802"/>
                  </a:lnTo>
                  <a:lnTo>
                    <a:pt x="38" y="805"/>
                  </a:lnTo>
                  <a:lnTo>
                    <a:pt x="36" y="808"/>
                  </a:lnTo>
                  <a:lnTo>
                    <a:pt x="36" y="812"/>
                  </a:lnTo>
                  <a:lnTo>
                    <a:pt x="36" y="824"/>
                  </a:lnTo>
                  <a:lnTo>
                    <a:pt x="38" y="834"/>
                  </a:lnTo>
                  <a:lnTo>
                    <a:pt x="42" y="842"/>
                  </a:lnTo>
                  <a:lnTo>
                    <a:pt x="46" y="850"/>
                  </a:lnTo>
                  <a:lnTo>
                    <a:pt x="57" y="863"/>
                  </a:lnTo>
                  <a:lnTo>
                    <a:pt x="69" y="876"/>
                  </a:lnTo>
                  <a:lnTo>
                    <a:pt x="76" y="884"/>
                  </a:lnTo>
                  <a:lnTo>
                    <a:pt x="81" y="891"/>
                  </a:lnTo>
                  <a:lnTo>
                    <a:pt x="87" y="899"/>
                  </a:lnTo>
                  <a:lnTo>
                    <a:pt x="92" y="907"/>
                  </a:lnTo>
                  <a:lnTo>
                    <a:pt x="96" y="917"/>
                  </a:lnTo>
                  <a:lnTo>
                    <a:pt x="100" y="927"/>
                  </a:lnTo>
                  <a:lnTo>
                    <a:pt x="102" y="941"/>
                  </a:lnTo>
                  <a:lnTo>
                    <a:pt x="102" y="955"/>
                  </a:lnTo>
                  <a:lnTo>
                    <a:pt x="156" y="955"/>
                  </a:lnTo>
                  <a:lnTo>
                    <a:pt x="166" y="949"/>
                  </a:lnTo>
                  <a:lnTo>
                    <a:pt x="177" y="945"/>
                  </a:lnTo>
                  <a:lnTo>
                    <a:pt x="189" y="942"/>
                  </a:lnTo>
                  <a:lnTo>
                    <a:pt x="201" y="939"/>
                  </a:lnTo>
                  <a:lnTo>
                    <a:pt x="225" y="935"/>
                  </a:lnTo>
                  <a:lnTo>
                    <a:pt x="248" y="929"/>
                  </a:lnTo>
                  <a:lnTo>
                    <a:pt x="259" y="927"/>
                  </a:lnTo>
                  <a:lnTo>
                    <a:pt x="270" y="924"/>
                  </a:lnTo>
                  <a:lnTo>
                    <a:pt x="279" y="921"/>
                  </a:lnTo>
                  <a:lnTo>
                    <a:pt x="286" y="916"/>
                  </a:lnTo>
                  <a:lnTo>
                    <a:pt x="293" y="911"/>
                  </a:lnTo>
                  <a:lnTo>
                    <a:pt x="297" y="904"/>
                  </a:lnTo>
                  <a:lnTo>
                    <a:pt x="300" y="901"/>
                  </a:lnTo>
                  <a:lnTo>
                    <a:pt x="301" y="896"/>
                  </a:lnTo>
                  <a:lnTo>
                    <a:pt x="302" y="892"/>
                  </a:lnTo>
                  <a:lnTo>
                    <a:pt x="302" y="887"/>
                  </a:lnTo>
                  <a:lnTo>
                    <a:pt x="302" y="877"/>
                  </a:lnTo>
                  <a:lnTo>
                    <a:pt x="302" y="868"/>
                  </a:lnTo>
                  <a:lnTo>
                    <a:pt x="315" y="870"/>
                  </a:lnTo>
                  <a:lnTo>
                    <a:pt x="327" y="871"/>
                  </a:lnTo>
                  <a:lnTo>
                    <a:pt x="338" y="871"/>
                  </a:lnTo>
                  <a:lnTo>
                    <a:pt x="348" y="870"/>
                  </a:lnTo>
                  <a:lnTo>
                    <a:pt x="358" y="868"/>
                  </a:lnTo>
                  <a:lnTo>
                    <a:pt x="367" y="866"/>
                  </a:lnTo>
                  <a:lnTo>
                    <a:pt x="374" y="863"/>
                  </a:lnTo>
                  <a:lnTo>
                    <a:pt x="382" y="860"/>
                  </a:lnTo>
                  <a:lnTo>
                    <a:pt x="389" y="856"/>
                  </a:lnTo>
                  <a:lnTo>
                    <a:pt x="394" y="852"/>
                  </a:lnTo>
                  <a:lnTo>
                    <a:pt x="401" y="847"/>
                  </a:lnTo>
                  <a:lnTo>
                    <a:pt x="405" y="842"/>
                  </a:lnTo>
                  <a:lnTo>
                    <a:pt x="415" y="831"/>
                  </a:lnTo>
                  <a:lnTo>
                    <a:pt x="424" y="818"/>
                  </a:lnTo>
                  <a:lnTo>
                    <a:pt x="432" y="807"/>
                  </a:lnTo>
                  <a:lnTo>
                    <a:pt x="440" y="795"/>
                  </a:lnTo>
                  <a:lnTo>
                    <a:pt x="449" y="783"/>
                  </a:lnTo>
                  <a:lnTo>
                    <a:pt x="460" y="773"/>
                  </a:lnTo>
                  <a:lnTo>
                    <a:pt x="465" y="769"/>
                  </a:lnTo>
                  <a:lnTo>
                    <a:pt x="471" y="764"/>
                  </a:lnTo>
                  <a:lnTo>
                    <a:pt x="477" y="760"/>
                  </a:lnTo>
                  <a:lnTo>
                    <a:pt x="485" y="757"/>
                  </a:lnTo>
                  <a:lnTo>
                    <a:pt x="493" y="754"/>
                  </a:lnTo>
                  <a:lnTo>
                    <a:pt x="502" y="752"/>
                  </a:lnTo>
                  <a:lnTo>
                    <a:pt x="510" y="751"/>
                  </a:lnTo>
                  <a:lnTo>
                    <a:pt x="521" y="751"/>
                  </a:lnTo>
                  <a:lnTo>
                    <a:pt x="521" y="745"/>
                  </a:lnTo>
                  <a:lnTo>
                    <a:pt x="511" y="729"/>
                  </a:lnTo>
                  <a:lnTo>
                    <a:pt x="505" y="713"/>
                  </a:lnTo>
                  <a:lnTo>
                    <a:pt x="499" y="697"/>
                  </a:lnTo>
                  <a:lnTo>
                    <a:pt x="494" y="682"/>
                  </a:lnTo>
                  <a:lnTo>
                    <a:pt x="490" y="667"/>
                  </a:lnTo>
                  <a:lnTo>
                    <a:pt x="484" y="653"/>
                  </a:lnTo>
                  <a:lnTo>
                    <a:pt x="476" y="640"/>
                  </a:lnTo>
                  <a:lnTo>
                    <a:pt x="468" y="628"/>
                  </a:lnTo>
                  <a:lnTo>
                    <a:pt x="472" y="623"/>
                  </a:lnTo>
                  <a:lnTo>
                    <a:pt x="476" y="619"/>
                  </a:lnTo>
                  <a:lnTo>
                    <a:pt x="479" y="614"/>
                  </a:lnTo>
                  <a:lnTo>
                    <a:pt x="481" y="610"/>
                  </a:lnTo>
                  <a:lnTo>
                    <a:pt x="484" y="599"/>
                  </a:lnTo>
                  <a:lnTo>
                    <a:pt x="486" y="589"/>
                  </a:lnTo>
                  <a:lnTo>
                    <a:pt x="487" y="579"/>
                  </a:lnTo>
                  <a:lnTo>
                    <a:pt x="488" y="567"/>
                  </a:lnTo>
                  <a:lnTo>
                    <a:pt x="491" y="555"/>
                  </a:lnTo>
                  <a:lnTo>
                    <a:pt x="494" y="541"/>
                  </a:lnTo>
                  <a:lnTo>
                    <a:pt x="497" y="533"/>
                  </a:lnTo>
                  <a:lnTo>
                    <a:pt x="501" y="526"/>
                  </a:lnTo>
                  <a:lnTo>
                    <a:pt x="505" y="519"/>
                  </a:lnTo>
                  <a:lnTo>
                    <a:pt x="509" y="512"/>
                  </a:lnTo>
                  <a:lnTo>
                    <a:pt x="520" y="499"/>
                  </a:lnTo>
                  <a:lnTo>
                    <a:pt x="532" y="486"/>
                  </a:lnTo>
                  <a:lnTo>
                    <a:pt x="546" y="476"/>
                  </a:lnTo>
                  <a:lnTo>
                    <a:pt x="558" y="468"/>
                  </a:lnTo>
                  <a:lnTo>
                    <a:pt x="570" y="461"/>
                  </a:lnTo>
                  <a:lnTo>
                    <a:pt x="581" y="455"/>
                  </a:lnTo>
                  <a:lnTo>
                    <a:pt x="581" y="234"/>
                  </a:lnTo>
                  <a:lnTo>
                    <a:pt x="129" y="0"/>
                  </a:lnTo>
                  <a:lnTo>
                    <a:pt x="116" y="1"/>
                  </a:lnTo>
                  <a:lnTo>
                    <a:pt x="106" y="3"/>
                  </a:lnTo>
                  <a:lnTo>
                    <a:pt x="98" y="5"/>
                  </a:lnTo>
                  <a:lnTo>
                    <a:pt x="89" y="6"/>
                  </a:lnTo>
                  <a:lnTo>
                    <a:pt x="79" y="15"/>
                  </a:lnTo>
                  <a:lnTo>
                    <a:pt x="69" y="24"/>
                  </a:lnTo>
                </a:path>
              </a:pathLst>
            </a:custGeom>
            <a:grpFill/>
            <a:ln w="9525" cmpd="sng">
              <a:noFill/>
              <a:prstDash val="solid"/>
              <a:round/>
              <a:headEnd/>
              <a:tailEnd/>
            </a:ln>
          </p:spPr>
          <p:txBody>
            <a:bodyPr/>
            <a:lstStyle/>
            <a:p>
              <a:endParaRPr lang="en-US" sz="2178"/>
            </a:p>
          </p:txBody>
        </p:sp>
        <p:sp>
          <p:nvSpPr>
            <p:cNvPr id="287" name="Freeform 437">
              <a:extLst>
                <a:ext uri="{FF2B5EF4-FFF2-40B4-BE49-F238E27FC236}">
                  <a16:creationId xmlns:a16="http://schemas.microsoft.com/office/drawing/2014/main" id="{2A777119-348B-42CC-AB65-CE6C469E78EA}"/>
                </a:ext>
              </a:extLst>
            </p:cNvPr>
            <p:cNvSpPr>
              <a:spLocks/>
            </p:cNvSpPr>
            <p:nvPr>
              <p:custDataLst>
                <p:tags r:id="rId278"/>
              </p:custDataLst>
            </p:nvPr>
          </p:nvSpPr>
          <p:spPr bwMode="auto">
            <a:xfrm>
              <a:off x="4030663" y="2311400"/>
              <a:ext cx="15875" cy="57150"/>
            </a:xfrm>
            <a:custGeom>
              <a:avLst/>
              <a:gdLst>
                <a:gd name="T0" fmla="*/ 26 w 45"/>
                <a:gd name="T1" fmla="*/ 0 h 36"/>
                <a:gd name="T2" fmla="*/ 0 w 45"/>
                <a:gd name="T3" fmla="*/ 18 h 36"/>
                <a:gd name="T4" fmla="*/ 23 w 45"/>
                <a:gd name="T5" fmla="*/ 36 h 36"/>
                <a:gd name="T6" fmla="*/ 45 w 45"/>
                <a:gd name="T7" fmla="*/ 15 h 36"/>
                <a:gd name="T8" fmla="*/ 26 w 45"/>
                <a:gd name="T9" fmla="*/ 0 h 36"/>
              </a:gdLst>
              <a:ahLst/>
              <a:cxnLst>
                <a:cxn ang="0">
                  <a:pos x="T0" y="T1"/>
                </a:cxn>
                <a:cxn ang="0">
                  <a:pos x="T2" y="T3"/>
                </a:cxn>
                <a:cxn ang="0">
                  <a:pos x="T4" y="T5"/>
                </a:cxn>
                <a:cxn ang="0">
                  <a:pos x="T6" y="T7"/>
                </a:cxn>
                <a:cxn ang="0">
                  <a:pos x="T8" y="T9"/>
                </a:cxn>
              </a:cxnLst>
              <a:rect l="0" t="0" r="r" b="b"/>
              <a:pathLst>
                <a:path w="45" h="36">
                  <a:moveTo>
                    <a:pt x="26" y="0"/>
                  </a:moveTo>
                  <a:lnTo>
                    <a:pt x="0" y="18"/>
                  </a:lnTo>
                  <a:lnTo>
                    <a:pt x="23" y="36"/>
                  </a:lnTo>
                  <a:lnTo>
                    <a:pt x="45" y="15"/>
                  </a:lnTo>
                  <a:lnTo>
                    <a:pt x="26" y="0"/>
                  </a:lnTo>
                  <a:close/>
                </a:path>
              </a:pathLst>
            </a:custGeom>
            <a:grpFill/>
            <a:ln w="952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grpSp>
          <p:nvGrpSpPr>
            <p:cNvPr id="288" name="Group 438">
              <a:extLst>
                <a:ext uri="{FF2B5EF4-FFF2-40B4-BE49-F238E27FC236}">
                  <a16:creationId xmlns:a16="http://schemas.microsoft.com/office/drawing/2014/main" id="{B3493DB3-00D0-44BB-85F5-81ABB9345E74}"/>
                </a:ext>
              </a:extLst>
            </p:cNvPr>
            <p:cNvGrpSpPr>
              <a:grpSpLocks/>
            </p:cNvGrpSpPr>
            <p:nvPr>
              <p:custDataLst>
                <p:tags r:id="rId279"/>
              </p:custDataLst>
            </p:nvPr>
          </p:nvGrpSpPr>
          <p:grpSpPr bwMode="auto">
            <a:xfrm>
              <a:off x="2330450" y="4371975"/>
              <a:ext cx="384175" cy="1031875"/>
              <a:chOff x="1589" y="3126"/>
              <a:chExt cx="290" cy="657"/>
            </a:xfrm>
            <a:grpFill/>
          </p:grpSpPr>
          <p:sp>
            <p:nvSpPr>
              <p:cNvPr id="398" name="Freeform 439">
                <a:extLst>
                  <a:ext uri="{FF2B5EF4-FFF2-40B4-BE49-F238E27FC236}">
                    <a16:creationId xmlns:a16="http://schemas.microsoft.com/office/drawing/2014/main" id="{FB3FACDA-29E2-4FEB-9F5F-0FFC5DBF5A8E}"/>
                  </a:ext>
                </a:extLst>
              </p:cNvPr>
              <p:cNvSpPr>
                <a:spLocks/>
              </p:cNvSpPr>
              <p:nvPr/>
            </p:nvSpPr>
            <p:spPr bwMode="auto">
              <a:xfrm>
                <a:off x="1748" y="3531"/>
                <a:ext cx="15" cy="17"/>
              </a:xfrm>
              <a:custGeom>
                <a:avLst/>
                <a:gdLst>
                  <a:gd name="T0" fmla="*/ 46 w 46"/>
                  <a:gd name="T1" fmla="*/ 12 h 51"/>
                  <a:gd name="T2" fmla="*/ 19 w 46"/>
                  <a:gd name="T3" fmla="*/ 0 h 51"/>
                  <a:gd name="T4" fmla="*/ 13 w 46"/>
                  <a:gd name="T5" fmla="*/ 5 h 51"/>
                  <a:gd name="T6" fmla="*/ 7 w 46"/>
                  <a:gd name="T7" fmla="*/ 9 h 51"/>
                  <a:gd name="T8" fmla="*/ 4 w 46"/>
                  <a:gd name="T9" fmla="*/ 12 h 51"/>
                  <a:gd name="T10" fmla="*/ 2 w 46"/>
                  <a:gd name="T11" fmla="*/ 14 h 51"/>
                  <a:gd name="T12" fmla="*/ 0 w 46"/>
                  <a:gd name="T13" fmla="*/ 16 h 51"/>
                  <a:gd name="T14" fmla="*/ 0 w 46"/>
                  <a:gd name="T15" fmla="*/ 19 h 51"/>
                  <a:gd name="T16" fmla="*/ 0 w 46"/>
                  <a:gd name="T17" fmla="*/ 24 h 51"/>
                  <a:gd name="T18" fmla="*/ 2 w 46"/>
                  <a:gd name="T19" fmla="*/ 29 h 51"/>
                  <a:gd name="T20" fmla="*/ 4 w 46"/>
                  <a:gd name="T21" fmla="*/ 36 h 51"/>
                  <a:gd name="T22" fmla="*/ 7 w 46"/>
                  <a:gd name="T23" fmla="*/ 41 h 51"/>
                  <a:gd name="T24" fmla="*/ 10 w 46"/>
                  <a:gd name="T25" fmla="*/ 46 h 51"/>
                  <a:gd name="T26" fmla="*/ 13 w 46"/>
                  <a:gd name="T27" fmla="*/ 49 h 51"/>
                  <a:gd name="T28" fmla="*/ 15 w 46"/>
                  <a:gd name="T29" fmla="*/ 50 h 51"/>
                  <a:gd name="T30" fmla="*/ 16 w 46"/>
                  <a:gd name="T31" fmla="*/ 51 h 51"/>
                  <a:gd name="T32" fmla="*/ 18 w 46"/>
                  <a:gd name="T33" fmla="*/ 51 h 51"/>
                  <a:gd name="T34" fmla="*/ 19 w 46"/>
                  <a:gd name="T35" fmla="*/ 50 h 51"/>
                  <a:gd name="T36" fmla="*/ 35 w 46"/>
                  <a:gd name="T37" fmla="*/ 50 h 51"/>
                  <a:gd name="T38" fmla="*/ 46 w 46"/>
                  <a:gd name="T39" fmla="*/ 50 h 51"/>
                  <a:gd name="T40" fmla="*/ 46 w 46"/>
                  <a:gd name="T41" fmla="*/ 37 h 51"/>
                  <a:gd name="T42" fmla="*/ 46 w 46"/>
                  <a:gd name="T43" fmla="*/ 26 h 51"/>
                  <a:gd name="T44" fmla="*/ 46 w 46"/>
                  <a:gd name="T45" fmla="*/ 18 h 51"/>
                  <a:gd name="T46" fmla="*/ 46 w 46"/>
                  <a:gd name="T47" fmla="*/ 12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6" h="51">
                    <a:moveTo>
                      <a:pt x="46" y="12"/>
                    </a:moveTo>
                    <a:lnTo>
                      <a:pt x="19" y="0"/>
                    </a:lnTo>
                    <a:lnTo>
                      <a:pt x="13" y="5"/>
                    </a:lnTo>
                    <a:lnTo>
                      <a:pt x="7" y="9"/>
                    </a:lnTo>
                    <a:lnTo>
                      <a:pt x="4" y="12"/>
                    </a:lnTo>
                    <a:lnTo>
                      <a:pt x="2" y="14"/>
                    </a:lnTo>
                    <a:lnTo>
                      <a:pt x="0" y="16"/>
                    </a:lnTo>
                    <a:lnTo>
                      <a:pt x="0" y="19"/>
                    </a:lnTo>
                    <a:lnTo>
                      <a:pt x="0" y="24"/>
                    </a:lnTo>
                    <a:lnTo>
                      <a:pt x="2" y="29"/>
                    </a:lnTo>
                    <a:lnTo>
                      <a:pt x="4" y="36"/>
                    </a:lnTo>
                    <a:lnTo>
                      <a:pt x="7" y="41"/>
                    </a:lnTo>
                    <a:lnTo>
                      <a:pt x="10" y="46"/>
                    </a:lnTo>
                    <a:lnTo>
                      <a:pt x="13" y="49"/>
                    </a:lnTo>
                    <a:lnTo>
                      <a:pt x="15" y="50"/>
                    </a:lnTo>
                    <a:lnTo>
                      <a:pt x="16" y="51"/>
                    </a:lnTo>
                    <a:lnTo>
                      <a:pt x="18" y="51"/>
                    </a:lnTo>
                    <a:lnTo>
                      <a:pt x="19" y="50"/>
                    </a:lnTo>
                    <a:lnTo>
                      <a:pt x="35" y="50"/>
                    </a:lnTo>
                    <a:lnTo>
                      <a:pt x="46" y="50"/>
                    </a:lnTo>
                    <a:lnTo>
                      <a:pt x="46" y="37"/>
                    </a:lnTo>
                    <a:lnTo>
                      <a:pt x="46" y="26"/>
                    </a:lnTo>
                    <a:lnTo>
                      <a:pt x="46" y="18"/>
                    </a:lnTo>
                    <a:lnTo>
                      <a:pt x="46" y="12"/>
                    </a:lnTo>
                  </a:path>
                </a:pathLst>
              </a:custGeom>
              <a:grpFill/>
              <a:ln w="952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sp>
            <p:nvSpPr>
              <p:cNvPr id="399" name="Freeform 440">
                <a:extLst>
                  <a:ext uri="{FF2B5EF4-FFF2-40B4-BE49-F238E27FC236}">
                    <a16:creationId xmlns:a16="http://schemas.microsoft.com/office/drawing/2014/main" id="{8DC793AB-E8EF-4304-8C23-02362775924B}"/>
                  </a:ext>
                </a:extLst>
              </p:cNvPr>
              <p:cNvSpPr>
                <a:spLocks/>
              </p:cNvSpPr>
              <p:nvPr/>
            </p:nvSpPr>
            <p:spPr bwMode="auto">
              <a:xfrm>
                <a:off x="1759" y="3730"/>
                <a:ext cx="63" cy="53"/>
              </a:xfrm>
              <a:custGeom>
                <a:avLst/>
                <a:gdLst>
                  <a:gd name="T0" fmla="*/ 0 w 192"/>
                  <a:gd name="T1" fmla="*/ 0 h 158"/>
                  <a:gd name="T2" fmla="*/ 0 w 192"/>
                  <a:gd name="T3" fmla="*/ 14 h 158"/>
                  <a:gd name="T4" fmla="*/ 2 w 192"/>
                  <a:gd name="T5" fmla="*/ 26 h 158"/>
                  <a:gd name="T6" fmla="*/ 4 w 192"/>
                  <a:gd name="T7" fmla="*/ 38 h 158"/>
                  <a:gd name="T8" fmla="*/ 7 w 192"/>
                  <a:gd name="T9" fmla="*/ 50 h 158"/>
                  <a:gd name="T10" fmla="*/ 11 w 192"/>
                  <a:gd name="T11" fmla="*/ 61 h 158"/>
                  <a:gd name="T12" fmla="*/ 15 w 192"/>
                  <a:gd name="T13" fmla="*/ 71 h 158"/>
                  <a:gd name="T14" fmla="*/ 21 w 192"/>
                  <a:gd name="T15" fmla="*/ 81 h 158"/>
                  <a:gd name="T16" fmla="*/ 25 w 192"/>
                  <a:gd name="T17" fmla="*/ 90 h 158"/>
                  <a:gd name="T18" fmla="*/ 47 w 192"/>
                  <a:gd name="T19" fmla="*/ 122 h 158"/>
                  <a:gd name="T20" fmla="*/ 66 w 192"/>
                  <a:gd name="T21" fmla="*/ 148 h 158"/>
                  <a:gd name="T22" fmla="*/ 72 w 192"/>
                  <a:gd name="T23" fmla="*/ 151 h 158"/>
                  <a:gd name="T24" fmla="*/ 79 w 192"/>
                  <a:gd name="T25" fmla="*/ 153 h 158"/>
                  <a:gd name="T26" fmla="*/ 85 w 192"/>
                  <a:gd name="T27" fmla="*/ 155 h 158"/>
                  <a:gd name="T28" fmla="*/ 92 w 192"/>
                  <a:gd name="T29" fmla="*/ 156 h 158"/>
                  <a:gd name="T30" fmla="*/ 105 w 192"/>
                  <a:gd name="T31" fmla="*/ 158 h 158"/>
                  <a:gd name="T32" fmla="*/ 119 w 192"/>
                  <a:gd name="T33" fmla="*/ 158 h 158"/>
                  <a:gd name="T34" fmla="*/ 152 w 192"/>
                  <a:gd name="T35" fmla="*/ 155 h 158"/>
                  <a:gd name="T36" fmla="*/ 192 w 192"/>
                  <a:gd name="T37" fmla="*/ 154 h 158"/>
                  <a:gd name="T38" fmla="*/ 184 w 192"/>
                  <a:gd name="T39" fmla="*/ 153 h 158"/>
                  <a:gd name="T40" fmla="*/ 176 w 192"/>
                  <a:gd name="T41" fmla="*/ 152 h 158"/>
                  <a:gd name="T42" fmla="*/ 168 w 192"/>
                  <a:gd name="T43" fmla="*/ 151 h 158"/>
                  <a:gd name="T44" fmla="*/ 160 w 192"/>
                  <a:gd name="T45" fmla="*/ 149 h 158"/>
                  <a:gd name="T46" fmla="*/ 145 w 192"/>
                  <a:gd name="T47" fmla="*/ 144 h 158"/>
                  <a:gd name="T48" fmla="*/ 129 w 192"/>
                  <a:gd name="T49" fmla="*/ 138 h 158"/>
                  <a:gd name="T50" fmla="*/ 115 w 192"/>
                  <a:gd name="T51" fmla="*/ 130 h 158"/>
                  <a:gd name="T52" fmla="*/ 101 w 192"/>
                  <a:gd name="T53" fmla="*/ 120 h 158"/>
                  <a:gd name="T54" fmla="*/ 87 w 192"/>
                  <a:gd name="T55" fmla="*/ 110 h 158"/>
                  <a:gd name="T56" fmla="*/ 75 w 192"/>
                  <a:gd name="T57" fmla="*/ 98 h 158"/>
                  <a:gd name="T58" fmla="*/ 63 w 192"/>
                  <a:gd name="T59" fmla="*/ 87 h 158"/>
                  <a:gd name="T60" fmla="*/ 52 w 192"/>
                  <a:gd name="T61" fmla="*/ 75 h 158"/>
                  <a:gd name="T62" fmla="*/ 42 w 192"/>
                  <a:gd name="T63" fmla="*/ 63 h 158"/>
                  <a:gd name="T64" fmla="*/ 35 w 192"/>
                  <a:gd name="T65" fmla="*/ 50 h 158"/>
                  <a:gd name="T66" fmla="*/ 27 w 192"/>
                  <a:gd name="T67" fmla="*/ 38 h 158"/>
                  <a:gd name="T68" fmla="*/ 21 w 192"/>
                  <a:gd name="T69" fmla="*/ 26 h 158"/>
                  <a:gd name="T70" fmla="*/ 16 w 192"/>
                  <a:gd name="T71" fmla="*/ 16 h 158"/>
                  <a:gd name="T72" fmla="*/ 13 w 192"/>
                  <a:gd name="T73" fmla="*/ 6 h 158"/>
                  <a:gd name="T74" fmla="*/ 0 w 192"/>
                  <a:gd name="T75" fmla="*/ 0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92" h="158">
                    <a:moveTo>
                      <a:pt x="0" y="0"/>
                    </a:moveTo>
                    <a:lnTo>
                      <a:pt x="0" y="14"/>
                    </a:lnTo>
                    <a:lnTo>
                      <a:pt x="2" y="26"/>
                    </a:lnTo>
                    <a:lnTo>
                      <a:pt x="4" y="38"/>
                    </a:lnTo>
                    <a:lnTo>
                      <a:pt x="7" y="50"/>
                    </a:lnTo>
                    <a:lnTo>
                      <a:pt x="11" y="61"/>
                    </a:lnTo>
                    <a:lnTo>
                      <a:pt x="15" y="71"/>
                    </a:lnTo>
                    <a:lnTo>
                      <a:pt x="21" y="81"/>
                    </a:lnTo>
                    <a:lnTo>
                      <a:pt x="25" y="90"/>
                    </a:lnTo>
                    <a:lnTo>
                      <a:pt x="47" y="122"/>
                    </a:lnTo>
                    <a:lnTo>
                      <a:pt x="66" y="148"/>
                    </a:lnTo>
                    <a:lnTo>
                      <a:pt x="72" y="151"/>
                    </a:lnTo>
                    <a:lnTo>
                      <a:pt x="79" y="153"/>
                    </a:lnTo>
                    <a:lnTo>
                      <a:pt x="85" y="155"/>
                    </a:lnTo>
                    <a:lnTo>
                      <a:pt x="92" y="156"/>
                    </a:lnTo>
                    <a:lnTo>
                      <a:pt x="105" y="158"/>
                    </a:lnTo>
                    <a:lnTo>
                      <a:pt x="119" y="158"/>
                    </a:lnTo>
                    <a:lnTo>
                      <a:pt x="152" y="155"/>
                    </a:lnTo>
                    <a:lnTo>
                      <a:pt x="192" y="154"/>
                    </a:lnTo>
                    <a:lnTo>
                      <a:pt x="184" y="153"/>
                    </a:lnTo>
                    <a:lnTo>
                      <a:pt x="176" y="152"/>
                    </a:lnTo>
                    <a:lnTo>
                      <a:pt x="168" y="151"/>
                    </a:lnTo>
                    <a:lnTo>
                      <a:pt x="160" y="149"/>
                    </a:lnTo>
                    <a:lnTo>
                      <a:pt x="145" y="144"/>
                    </a:lnTo>
                    <a:lnTo>
                      <a:pt x="129" y="138"/>
                    </a:lnTo>
                    <a:lnTo>
                      <a:pt x="115" y="130"/>
                    </a:lnTo>
                    <a:lnTo>
                      <a:pt x="101" y="120"/>
                    </a:lnTo>
                    <a:lnTo>
                      <a:pt x="87" y="110"/>
                    </a:lnTo>
                    <a:lnTo>
                      <a:pt x="75" y="98"/>
                    </a:lnTo>
                    <a:lnTo>
                      <a:pt x="63" y="87"/>
                    </a:lnTo>
                    <a:lnTo>
                      <a:pt x="52" y="75"/>
                    </a:lnTo>
                    <a:lnTo>
                      <a:pt x="42" y="63"/>
                    </a:lnTo>
                    <a:lnTo>
                      <a:pt x="35" y="50"/>
                    </a:lnTo>
                    <a:lnTo>
                      <a:pt x="27" y="38"/>
                    </a:lnTo>
                    <a:lnTo>
                      <a:pt x="21" y="26"/>
                    </a:lnTo>
                    <a:lnTo>
                      <a:pt x="16" y="16"/>
                    </a:lnTo>
                    <a:lnTo>
                      <a:pt x="13" y="6"/>
                    </a:lnTo>
                    <a:lnTo>
                      <a:pt x="0" y="0"/>
                    </a:lnTo>
                  </a:path>
                </a:pathLst>
              </a:custGeom>
              <a:grpFill/>
              <a:ln w="952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sp>
            <p:nvSpPr>
              <p:cNvPr id="400" name="Freeform 441">
                <a:extLst>
                  <a:ext uri="{FF2B5EF4-FFF2-40B4-BE49-F238E27FC236}">
                    <a16:creationId xmlns:a16="http://schemas.microsoft.com/office/drawing/2014/main" id="{7A8F699D-894B-42EF-8C03-B2BE67E2D783}"/>
                  </a:ext>
                </a:extLst>
              </p:cNvPr>
              <p:cNvSpPr>
                <a:spLocks/>
              </p:cNvSpPr>
              <p:nvPr/>
            </p:nvSpPr>
            <p:spPr bwMode="auto">
              <a:xfrm>
                <a:off x="1589" y="3126"/>
                <a:ext cx="290" cy="606"/>
              </a:xfrm>
              <a:custGeom>
                <a:avLst/>
                <a:gdLst>
                  <a:gd name="T0" fmla="*/ 772 w 884"/>
                  <a:gd name="T1" fmla="*/ 415 h 1818"/>
                  <a:gd name="T2" fmla="*/ 873 w 884"/>
                  <a:gd name="T3" fmla="*/ 342 h 1818"/>
                  <a:gd name="T4" fmla="*/ 884 w 884"/>
                  <a:gd name="T5" fmla="*/ 232 h 1818"/>
                  <a:gd name="T6" fmla="*/ 840 w 884"/>
                  <a:gd name="T7" fmla="*/ 192 h 1818"/>
                  <a:gd name="T8" fmla="*/ 841 w 884"/>
                  <a:gd name="T9" fmla="*/ 262 h 1818"/>
                  <a:gd name="T10" fmla="*/ 774 w 884"/>
                  <a:gd name="T11" fmla="*/ 328 h 1818"/>
                  <a:gd name="T12" fmla="*/ 667 w 884"/>
                  <a:gd name="T13" fmla="*/ 331 h 1818"/>
                  <a:gd name="T14" fmla="*/ 625 w 884"/>
                  <a:gd name="T15" fmla="*/ 290 h 1818"/>
                  <a:gd name="T16" fmla="*/ 658 w 884"/>
                  <a:gd name="T17" fmla="*/ 215 h 1818"/>
                  <a:gd name="T18" fmla="*/ 544 w 884"/>
                  <a:gd name="T19" fmla="*/ 148 h 1818"/>
                  <a:gd name="T20" fmla="*/ 425 w 884"/>
                  <a:gd name="T21" fmla="*/ 87 h 1818"/>
                  <a:gd name="T22" fmla="*/ 373 w 884"/>
                  <a:gd name="T23" fmla="*/ 10 h 1818"/>
                  <a:gd name="T24" fmla="*/ 286 w 884"/>
                  <a:gd name="T25" fmla="*/ 22 h 1818"/>
                  <a:gd name="T26" fmla="*/ 234 w 884"/>
                  <a:gd name="T27" fmla="*/ 24 h 1818"/>
                  <a:gd name="T28" fmla="*/ 171 w 884"/>
                  <a:gd name="T29" fmla="*/ 8 h 1818"/>
                  <a:gd name="T30" fmla="*/ 98 w 884"/>
                  <a:gd name="T31" fmla="*/ 54 h 1818"/>
                  <a:gd name="T32" fmla="*/ 67 w 884"/>
                  <a:gd name="T33" fmla="*/ 116 h 1818"/>
                  <a:gd name="T34" fmla="*/ 27 w 884"/>
                  <a:gd name="T35" fmla="*/ 179 h 1818"/>
                  <a:gd name="T36" fmla="*/ 55 w 884"/>
                  <a:gd name="T37" fmla="*/ 251 h 1818"/>
                  <a:gd name="T38" fmla="*/ 51 w 884"/>
                  <a:gd name="T39" fmla="*/ 319 h 1818"/>
                  <a:gd name="T40" fmla="*/ 0 w 884"/>
                  <a:gd name="T41" fmla="*/ 432 h 1818"/>
                  <a:gd name="T42" fmla="*/ 12 w 884"/>
                  <a:gd name="T43" fmla="*/ 609 h 1818"/>
                  <a:gd name="T44" fmla="*/ 76 w 884"/>
                  <a:gd name="T45" fmla="*/ 696 h 1818"/>
                  <a:gd name="T46" fmla="*/ 60 w 884"/>
                  <a:gd name="T47" fmla="*/ 753 h 1818"/>
                  <a:gd name="T48" fmla="*/ 60 w 884"/>
                  <a:gd name="T49" fmla="*/ 808 h 1818"/>
                  <a:gd name="T50" fmla="*/ 81 w 884"/>
                  <a:gd name="T51" fmla="*/ 850 h 1818"/>
                  <a:gd name="T52" fmla="*/ 53 w 884"/>
                  <a:gd name="T53" fmla="*/ 900 h 1818"/>
                  <a:gd name="T54" fmla="*/ 82 w 884"/>
                  <a:gd name="T55" fmla="*/ 983 h 1818"/>
                  <a:gd name="T56" fmla="*/ 81 w 884"/>
                  <a:gd name="T57" fmla="*/ 1055 h 1818"/>
                  <a:gd name="T58" fmla="*/ 78 w 884"/>
                  <a:gd name="T59" fmla="*/ 1152 h 1818"/>
                  <a:gd name="T60" fmla="*/ 137 w 884"/>
                  <a:gd name="T61" fmla="*/ 1265 h 1818"/>
                  <a:gd name="T62" fmla="*/ 198 w 884"/>
                  <a:gd name="T63" fmla="*/ 1394 h 1818"/>
                  <a:gd name="T64" fmla="*/ 217 w 884"/>
                  <a:gd name="T65" fmla="*/ 1463 h 1818"/>
                  <a:gd name="T66" fmla="*/ 230 w 884"/>
                  <a:gd name="T67" fmla="*/ 1526 h 1818"/>
                  <a:gd name="T68" fmla="*/ 213 w 884"/>
                  <a:gd name="T69" fmla="*/ 1590 h 1818"/>
                  <a:gd name="T70" fmla="*/ 201 w 884"/>
                  <a:gd name="T71" fmla="*/ 1644 h 1818"/>
                  <a:gd name="T72" fmla="*/ 228 w 884"/>
                  <a:gd name="T73" fmla="*/ 1718 h 1818"/>
                  <a:gd name="T74" fmla="*/ 311 w 884"/>
                  <a:gd name="T75" fmla="*/ 1772 h 1818"/>
                  <a:gd name="T76" fmla="*/ 392 w 884"/>
                  <a:gd name="T77" fmla="*/ 1798 h 1818"/>
                  <a:gd name="T78" fmla="*/ 451 w 884"/>
                  <a:gd name="T79" fmla="*/ 1786 h 1818"/>
                  <a:gd name="T80" fmla="*/ 454 w 884"/>
                  <a:gd name="T81" fmla="*/ 1703 h 1818"/>
                  <a:gd name="T82" fmla="*/ 470 w 884"/>
                  <a:gd name="T83" fmla="*/ 1612 h 1818"/>
                  <a:gd name="T84" fmla="*/ 495 w 884"/>
                  <a:gd name="T85" fmla="*/ 1509 h 1818"/>
                  <a:gd name="T86" fmla="*/ 420 w 884"/>
                  <a:gd name="T87" fmla="*/ 1486 h 1818"/>
                  <a:gd name="T88" fmla="*/ 401 w 884"/>
                  <a:gd name="T89" fmla="*/ 1430 h 1818"/>
                  <a:gd name="T90" fmla="*/ 453 w 884"/>
                  <a:gd name="T91" fmla="*/ 1395 h 1818"/>
                  <a:gd name="T92" fmla="*/ 484 w 884"/>
                  <a:gd name="T93" fmla="*/ 1332 h 1818"/>
                  <a:gd name="T94" fmla="*/ 455 w 884"/>
                  <a:gd name="T95" fmla="*/ 1224 h 1818"/>
                  <a:gd name="T96" fmla="*/ 425 w 884"/>
                  <a:gd name="T97" fmla="*/ 1141 h 1818"/>
                  <a:gd name="T98" fmla="*/ 518 w 884"/>
                  <a:gd name="T99" fmla="*/ 1166 h 1818"/>
                  <a:gd name="T100" fmla="*/ 568 w 884"/>
                  <a:gd name="T101" fmla="*/ 1151 h 1818"/>
                  <a:gd name="T102" fmla="*/ 558 w 884"/>
                  <a:gd name="T103" fmla="*/ 1078 h 1818"/>
                  <a:gd name="T104" fmla="*/ 565 w 884"/>
                  <a:gd name="T105" fmla="*/ 1030 h 1818"/>
                  <a:gd name="T106" fmla="*/ 676 w 884"/>
                  <a:gd name="T107" fmla="*/ 1023 h 1818"/>
                  <a:gd name="T108" fmla="*/ 795 w 884"/>
                  <a:gd name="T109" fmla="*/ 973 h 1818"/>
                  <a:gd name="T110" fmla="*/ 816 w 884"/>
                  <a:gd name="T111" fmla="*/ 882 h 1818"/>
                  <a:gd name="T112" fmla="*/ 781 w 884"/>
                  <a:gd name="T113" fmla="*/ 852 h 1818"/>
                  <a:gd name="T114" fmla="*/ 758 w 884"/>
                  <a:gd name="T115" fmla="*/ 810 h 1818"/>
                  <a:gd name="T116" fmla="*/ 692 w 884"/>
                  <a:gd name="T117" fmla="*/ 752 h 1818"/>
                  <a:gd name="T118" fmla="*/ 701 w 884"/>
                  <a:gd name="T119" fmla="*/ 532 h 18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884" h="1818">
                    <a:moveTo>
                      <a:pt x="725" y="493"/>
                    </a:moveTo>
                    <a:lnTo>
                      <a:pt x="726" y="484"/>
                    </a:lnTo>
                    <a:lnTo>
                      <a:pt x="729" y="474"/>
                    </a:lnTo>
                    <a:lnTo>
                      <a:pt x="735" y="462"/>
                    </a:lnTo>
                    <a:lnTo>
                      <a:pt x="742" y="450"/>
                    </a:lnTo>
                    <a:lnTo>
                      <a:pt x="750" y="438"/>
                    </a:lnTo>
                    <a:lnTo>
                      <a:pt x="761" y="427"/>
                    </a:lnTo>
                    <a:lnTo>
                      <a:pt x="772" y="415"/>
                    </a:lnTo>
                    <a:lnTo>
                      <a:pt x="784" y="402"/>
                    </a:lnTo>
                    <a:lnTo>
                      <a:pt x="798" y="391"/>
                    </a:lnTo>
                    <a:lnTo>
                      <a:pt x="811" y="381"/>
                    </a:lnTo>
                    <a:lnTo>
                      <a:pt x="824" y="371"/>
                    </a:lnTo>
                    <a:lnTo>
                      <a:pt x="837" y="362"/>
                    </a:lnTo>
                    <a:lnTo>
                      <a:pt x="849" y="353"/>
                    </a:lnTo>
                    <a:lnTo>
                      <a:pt x="862" y="347"/>
                    </a:lnTo>
                    <a:lnTo>
                      <a:pt x="873" y="342"/>
                    </a:lnTo>
                    <a:lnTo>
                      <a:pt x="884" y="339"/>
                    </a:lnTo>
                    <a:lnTo>
                      <a:pt x="884" y="329"/>
                    </a:lnTo>
                    <a:lnTo>
                      <a:pt x="884" y="310"/>
                    </a:lnTo>
                    <a:lnTo>
                      <a:pt x="884" y="289"/>
                    </a:lnTo>
                    <a:lnTo>
                      <a:pt x="884" y="272"/>
                    </a:lnTo>
                    <a:lnTo>
                      <a:pt x="884" y="259"/>
                    </a:lnTo>
                    <a:lnTo>
                      <a:pt x="884" y="247"/>
                    </a:lnTo>
                    <a:lnTo>
                      <a:pt x="884" y="232"/>
                    </a:lnTo>
                    <a:lnTo>
                      <a:pt x="884" y="216"/>
                    </a:lnTo>
                    <a:lnTo>
                      <a:pt x="874" y="216"/>
                    </a:lnTo>
                    <a:lnTo>
                      <a:pt x="867" y="214"/>
                    </a:lnTo>
                    <a:lnTo>
                      <a:pt x="859" y="211"/>
                    </a:lnTo>
                    <a:lnTo>
                      <a:pt x="854" y="208"/>
                    </a:lnTo>
                    <a:lnTo>
                      <a:pt x="848" y="203"/>
                    </a:lnTo>
                    <a:lnTo>
                      <a:pt x="844" y="198"/>
                    </a:lnTo>
                    <a:lnTo>
                      <a:pt x="840" y="192"/>
                    </a:lnTo>
                    <a:lnTo>
                      <a:pt x="837" y="185"/>
                    </a:lnTo>
                    <a:lnTo>
                      <a:pt x="837" y="222"/>
                    </a:lnTo>
                    <a:lnTo>
                      <a:pt x="840" y="227"/>
                    </a:lnTo>
                    <a:lnTo>
                      <a:pt x="843" y="231"/>
                    </a:lnTo>
                    <a:lnTo>
                      <a:pt x="844" y="236"/>
                    </a:lnTo>
                    <a:lnTo>
                      <a:pt x="845" y="241"/>
                    </a:lnTo>
                    <a:lnTo>
                      <a:pt x="844" y="252"/>
                    </a:lnTo>
                    <a:lnTo>
                      <a:pt x="841" y="262"/>
                    </a:lnTo>
                    <a:lnTo>
                      <a:pt x="837" y="271"/>
                    </a:lnTo>
                    <a:lnTo>
                      <a:pt x="832" y="281"/>
                    </a:lnTo>
                    <a:lnTo>
                      <a:pt x="824" y="290"/>
                    </a:lnTo>
                    <a:lnTo>
                      <a:pt x="815" y="299"/>
                    </a:lnTo>
                    <a:lnTo>
                      <a:pt x="805" y="308"/>
                    </a:lnTo>
                    <a:lnTo>
                      <a:pt x="795" y="316"/>
                    </a:lnTo>
                    <a:lnTo>
                      <a:pt x="785" y="322"/>
                    </a:lnTo>
                    <a:lnTo>
                      <a:pt x="774" y="328"/>
                    </a:lnTo>
                    <a:lnTo>
                      <a:pt x="765" y="333"/>
                    </a:lnTo>
                    <a:lnTo>
                      <a:pt x="755" y="336"/>
                    </a:lnTo>
                    <a:lnTo>
                      <a:pt x="746" y="338"/>
                    </a:lnTo>
                    <a:lnTo>
                      <a:pt x="738" y="339"/>
                    </a:lnTo>
                    <a:lnTo>
                      <a:pt x="722" y="339"/>
                    </a:lnTo>
                    <a:lnTo>
                      <a:pt x="703" y="338"/>
                    </a:lnTo>
                    <a:lnTo>
                      <a:pt x="684" y="335"/>
                    </a:lnTo>
                    <a:lnTo>
                      <a:pt x="667" y="331"/>
                    </a:lnTo>
                    <a:lnTo>
                      <a:pt x="658" y="328"/>
                    </a:lnTo>
                    <a:lnTo>
                      <a:pt x="650" y="325"/>
                    </a:lnTo>
                    <a:lnTo>
                      <a:pt x="643" y="321"/>
                    </a:lnTo>
                    <a:lnTo>
                      <a:pt x="637" y="316"/>
                    </a:lnTo>
                    <a:lnTo>
                      <a:pt x="632" y="311"/>
                    </a:lnTo>
                    <a:lnTo>
                      <a:pt x="628" y="305"/>
                    </a:lnTo>
                    <a:lnTo>
                      <a:pt x="625" y="297"/>
                    </a:lnTo>
                    <a:lnTo>
                      <a:pt x="625" y="290"/>
                    </a:lnTo>
                    <a:lnTo>
                      <a:pt x="625" y="283"/>
                    </a:lnTo>
                    <a:lnTo>
                      <a:pt x="626" y="277"/>
                    </a:lnTo>
                    <a:lnTo>
                      <a:pt x="628" y="270"/>
                    </a:lnTo>
                    <a:lnTo>
                      <a:pt x="631" y="264"/>
                    </a:lnTo>
                    <a:lnTo>
                      <a:pt x="636" y="252"/>
                    </a:lnTo>
                    <a:lnTo>
                      <a:pt x="643" y="240"/>
                    </a:lnTo>
                    <a:lnTo>
                      <a:pt x="650" y="228"/>
                    </a:lnTo>
                    <a:lnTo>
                      <a:pt x="658" y="215"/>
                    </a:lnTo>
                    <a:lnTo>
                      <a:pt x="666" y="201"/>
                    </a:lnTo>
                    <a:lnTo>
                      <a:pt x="671" y="185"/>
                    </a:lnTo>
                    <a:lnTo>
                      <a:pt x="654" y="178"/>
                    </a:lnTo>
                    <a:lnTo>
                      <a:pt x="637" y="172"/>
                    </a:lnTo>
                    <a:lnTo>
                      <a:pt x="621" y="166"/>
                    </a:lnTo>
                    <a:lnTo>
                      <a:pt x="605" y="162"/>
                    </a:lnTo>
                    <a:lnTo>
                      <a:pt x="574" y="155"/>
                    </a:lnTo>
                    <a:lnTo>
                      <a:pt x="544" y="148"/>
                    </a:lnTo>
                    <a:lnTo>
                      <a:pt x="529" y="144"/>
                    </a:lnTo>
                    <a:lnTo>
                      <a:pt x="514" y="139"/>
                    </a:lnTo>
                    <a:lnTo>
                      <a:pt x="499" y="133"/>
                    </a:lnTo>
                    <a:lnTo>
                      <a:pt x="485" y="127"/>
                    </a:lnTo>
                    <a:lnTo>
                      <a:pt x="470" y="119"/>
                    </a:lnTo>
                    <a:lnTo>
                      <a:pt x="455" y="110"/>
                    </a:lnTo>
                    <a:lnTo>
                      <a:pt x="441" y="100"/>
                    </a:lnTo>
                    <a:lnTo>
                      <a:pt x="425" y="87"/>
                    </a:lnTo>
                    <a:lnTo>
                      <a:pt x="417" y="76"/>
                    </a:lnTo>
                    <a:lnTo>
                      <a:pt x="410" y="66"/>
                    </a:lnTo>
                    <a:lnTo>
                      <a:pt x="403" y="55"/>
                    </a:lnTo>
                    <a:lnTo>
                      <a:pt x="398" y="44"/>
                    </a:lnTo>
                    <a:lnTo>
                      <a:pt x="390" y="32"/>
                    </a:lnTo>
                    <a:lnTo>
                      <a:pt x="383" y="20"/>
                    </a:lnTo>
                    <a:lnTo>
                      <a:pt x="378" y="15"/>
                    </a:lnTo>
                    <a:lnTo>
                      <a:pt x="373" y="10"/>
                    </a:lnTo>
                    <a:lnTo>
                      <a:pt x="366" y="5"/>
                    </a:lnTo>
                    <a:lnTo>
                      <a:pt x="359" y="0"/>
                    </a:lnTo>
                    <a:lnTo>
                      <a:pt x="332" y="6"/>
                    </a:lnTo>
                    <a:lnTo>
                      <a:pt x="308" y="11"/>
                    </a:lnTo>
                    <a:lnTo>
                      <a:pt x="302" y="13"/>
                    </a:lnTo>
                    <a:lnTo>
                      <a:pt x="297" y="15"/>
                    </a:lnTo>
                    <a:lnTo>
                      <a:pt x="291" y="19"/>
                    </a:lnTo>
                    <a:lnTo>
                      <a:pt x="286" y="22"/>
                    </a:lnTo>
                    <a:lnTo>
                      <a:pt x="281" y="28"/>
                    </a:lnTo>
                    <a:lnTo>
                      <a:pt x="276" y="34"/>
                    </a:lnTo>
                    <a:lnTo>
                      <a:pt x="272" y="41"/>
                    </a:lnTo>
                    <a:lnTo>
                      <a:pt x="266" y="50"/>
                    </a:lnTo>
                    <a:lnTo>
                      <a:pt x="257" y="44"/>
                    </a:lnTo>
                    <a:lnTo>
                      <a:pt x="249" y="38"/>
                    </a:lnTo>
                    <a:lnTo>
                      <a:pt x="242" y="31"/>
                    </a:lnTo>
                    <a:lnTo>
                      <a:pt x="234" y="24"/>
                    </a:lnTo>
                    <a:lnTo>
                      <a:pt x="225" y="17"/>
                    </a:lnTo>
                    <a:lnTo>
                      <a:pt x="215" y="11"/>
                    </a:lnTo>
                    <a:lnTo>
                      <a:pt x="209" y="9"/>
                    </a:lnTo>
                    <a:lnTo>
                      <a:pt x="202" y="8"/>
                    </a:lnTo>
                    <a:lnTo>
                      <a:pt x="195" y="7"/>
                    </a:lnTo>
                    <a:lnTo>
                      <a:pt x="186" y="6"/>
                    </a:lnTo>
                    <a:lnTo>
                      <a:pt x="178" y="7"/>
                    </a:lnTo>
                    <a:lnTo>
                      <a:pt x="171" y="8"/>
                    </a:lnTo>
                    <a:lnTo>
                      <a:pt x="163" y="11"/>
                    </a:lnTo>
                    <a:lnTo>
                      <a:pt x="156" y="14"/>
                    </a:lnTo>
                    <a:lnTo>
                      <a:pt x="143" y="22"/>
                    </a:lnTo>
                    <a:lnTo>
                      <a:pt x="132" y="32"/>
                    </a:lnTo>
                    <a:lnTo>
                      <a:pt x="120" y="41"/>
                    </a:lnTo>
                    <a:lnTo>
                      <a:pt x="110" y="48"/>
                    </a:lnTo>
                    <a:lnTo>
                      <a:pt x="105" y="51"/>
                    </a:lnTo>
                    <a:lnTo>
                      <a:pt x="98" y="54"/>
                    </a:lnTo>
                    <a:lnTo>
                      <a:pt x="93" y="55"/>
                    </a:lnTo>
                    <a:lnTo>
                      <a:pt x="87" y="56"/>
                    </a:lnTo>
                    <a:lnTo>
                      <a:pt x="86" y="69"/>
                    </a:lnTo>
                    <a:lnTo>
                      <a:pt x="84" y="81"/>
                    </a:lnTo>
                    <a:lnTo>
                      <a:pt x="82" y="91"/>
                    </a:lnTo>
                    <a:lnTo>
                      <a:pt x="77" y="100"/>
                    </a:lnTo>
                    <a:lnTo>
                      <a:pt x="73" y="109"/>
                    </a:lnTo>
                    <a:lnTo>
                      <a:pt x="67" y="116"/>
                    </a:lnTo>
                    <a:lnTo>
                      <a:pt x="62" y="123"/>
                    </a:lnTo>
                    <a:lnTo>
                      <a:pt x="56" y="129"/>
                    </a:lnTo>
                    <a:lnTo>
                      <a:pt x="45" y="141"/>
                    </a:lnTo>
                    <a:lnTo>
                      <a:pt x="37" y="152"/>
                    </a:lnTo>
                    <a:lnTo>
                      <a:pt x="32" y="158"/>
                    </a:lnTo>
                    <a:lnTo>
                      <a:pt x="30" y="164"/>
                    </a:lnTo>
                    <a:lnTo>
                      <a:pt x="28" y="171"/>
                    </a:lnTo>
                    <a:lnTo>
                      <a:pt x="27" y="179"/>
                    </a:lnTo>
                    <a:lnTo>
                      <a:pt x="28" y="186"/>
                    </a:lnTo>
                    <a:lnTo>
                      <a:pt x="28" y="194"/>
                    </a:lnTo>
                    <a:lnTo>
                      <a:pt x="30" y="201"/>
                    </a:lnTo>
                    <a:lnTo>
                      <a:pt x="32" y="207"/>
                    </a:lnTo>
                    <a:lnTo>
                      <a:pt x="38" y="218"/>
                    </a:lnTo>
                    <a:lnTo>
                      <a:pt x="43" y="228"/>
                    </a:lnTo>
                    <a:lnTo>
                      <a:pt x="50" y="239"/>
                    </a:lnTo>
                    <a:lnTo>
                      <a:pt x="55" y="251"/>
                    </a:lnTo>
                    <a:lnTo>
                      <a:pt x="57" y="257"/>
                    </a:lnTo>
                    <a:lnTo>
                      <a:pt x="59" y="263"/>
                    </a:lnTo>
                    <a:lnTo>
                      <a:pt x="60" y="270"/>
                    </a:lnTo>
                    <a:lnTo>
                      <a:pt x="60" y="278"/>
                    </a:lnTo>
                    <a:lnTo>
                      <a:pt x="60" y="289"/>
                    </a:lnTo>
                    <a:lnTo>
                      <a:pt x="57" y="299"/>
                    </a:lnTo>
                    <a:lnTo>
                      <a:pt x="54" y="310"/>
                    </a:lnTo>
                    <a:lnTo>
                      <a:pt x="51" y="319"/>
                    </a:lnTo>
                    <a:lnTo>
                      <a:pt x="41" y="337"/>
                    </a:lnTo>
                    <a:lnTo>
                      <a:pt x="30" y="354"/>
                    </a:lnTo>
                    <a:lnTo>
                      <a:pt x="19" y="372"/>
                    </a:lnTo>
                    <a:lnTo>
                      <a:pt x="9" y="390"/>
                    </a:lnTo>
                    <a:lnTo>
                      <a:pt x="6" y="400"/>
                    </a:lnTo>
                    <a:lnTo>
                      <a:pt x="3" y="410"/>
                    </a:lnTo>
                    <a:lnTo>
                      <a:pt x="2" y="421"/>
                    </a:lnTo>
                    <a:lnTo>
                      <a:pt x="0" y="432"/>
                    </a:lnTo>
                    <a:lnTo>
                      <a:pt x="0" y="471"/>
                    </a:lnTo>
                    <a:lnTo>
                      <a:pt x="0" y="501"/>
                    </a:lnTo>
                    <a:lnTo>
                      <a:pt x="0" y="529"/>
                    </a:lnTo>
                    <a:lnTo>
                      <a:pt x="0" y="561"/>
                    </a:lnTo>
                    <a:lnTo>
                      <a:pt x="2" y="574"/>
                    </a:lnTo>
                    <a:lnTo>
                      <a:pt x="4" y="587"/>
                    </a:lnTo>
                    <a:lnTo>
                      <a:pt x="8" y="598"/>
                    </a:lnTo>
                    <a:lnTo>
                      <a:pt x="12" y="609"/>
                    </a:lnTo>
                    <a:lnTo>
                      <a:pt x="19" y="618"/>
                    </a:lnTo>
                    <a:lnTo>
                      <a:pt x="26" y="627"/>
                    </a:lnTo>
                    <a:lnTo>
                      <a:pt x="33" y="637"/>
                    </a:lnTo>
                    <a:lnTo>
                      <a:pt x="40" y="645"/>
                    </a:lnTo>
                    <a:lnTo>
                      <a:pt x="55" y="662"/>
                    </a:lnTo>
                    <a:lnTo>
                      <a:pt x="67" y="678"/>
                    </a:lnTo>
                    <a:lnTo>
                      <a:pt x="73" y="686"/>
                    </a:lnTo>
                    <a:lnTo>
                      <a:pt x="76" y="696"/>
                    </a:lnTo>
                    <a:lnTo>
                      <a:pt x="79" y="705"/>
                    </a:lnTo>
                    <a:lnTo>
                      <a:pt x="81" y="715"/>
                    </a:lnTo>
                    <a:lnTo>
                      <a:pt x="79" y="722"/>
                    </a:lnTo>
                    <a:lnTo>
                      <a:pt x="78" y="728"/>
                    </a:lnTo>
                    <a:lnTo>
                      <a:pt x="75" y="733"/>
                    </a:lnTo>
                    <a:lnTo>
                      <a:pt x="73" y="738"/>
                    </a:lnTo>
                    <a:lnTo>
                      <a:pt x="66" y="747"/>
                    </a:lnTo>
                    <a:lnTo>
                      <a:pt x="60" y="753"/>
                    </a:lnTo>
                    <a:lnTo>
                      <a:pt x="71" y="753"/>
                    </a:lnTo>
                    <a:lnTo>
                      <a:pt x="81" y="753"/>
                    </a:lnTo>
                    <a:lnTo>
                      <a:pt x="79" y="760"/>
                    </a:lnTo>
                    <a:lnTo>
                      <a:pt x="77" y="768"/>
                    </a:lnTo>
                    <a:lnTo>
                      <a:pt x="74" y="776"/>
                    </a:lnTo>
                    <a:lnTo>
                      <a:pt x="71" y="784"/>
                    </a:lnTo>
                    <a:lnTo>
                      <a:pt x="63" y="799"/>
                    </a:lnTo>
                    <a:lnTo>
                      <a:pt x="60" y="808"/>
                    </a:lnTo>
                    <a:lnTo>
                      <a:pt x="61" y="813"/>
                    </a:lnTo>
                    <a:lnTo>
                      <a:pt x="63" y="817"/>
                    </a:lnTo>
                    <a:lnTo>
                      <a:pt x="66" y="822"/>
                    </a:lnTo>
                    <a:lnTo>
                      <a:pt x="71" y="827"/>
                    </a:lnTo>
                    <a:lnTo>
                      <a:pt x="74" y="832"/>
                    </a:lnTo>
                    <a:lnTo>
                      <a:pt x="77" y="838"/>
                    </a:lnTo>
                    <a:lnTo>
                      <a:pt x="79" y="844"/>
                    </a:lnTo>
                    <a:lnTo>
                      <a:pt x="81" y="850"/>
                    </a:lnTo>
                    <a:lnTo>
                      <a:pt x="79" y="858"/>
                    </a:lnTo>
                    <a:lnTo>
                      <a:pt x="76" y="864"/>
                    </a:lnTo>
                    <a:lnTo>
                      <a:pt x="72" y="870"/>
                    </a:lnTo>
                    <a:lnTo>
                      <a:pt x="67" y="876"/>
                    </a:lnTo>
                    <a:lnTo>
                      <a:pt x="62" y="881"/>
                    </a:lnTo>
                    <a:lnTo>
                      <a:pt x="57" y="887"/>
                    </a:lnTo>
                    <a:lnTo>
                      <a:pt x="54" y="893"/>
                    </a:lnTo>
                    <a:lnTo>
                      <a:pt x="53" y="900"/>
                    </a:lnTo>
                    <a:lnTo>
                      <a:pt x="54" y="909"/>
                    </a:lnTo>
                    <a:lnTo>
                      <a:pt x="55" y="918"/>
                    </a:lnTo>
                    <a:lnTo>
                      <a:pt x="56" y="925"/>
                    </a:lnTo>
                    <a:lnTo>
                      <a:pt x="59" y="932"/>
                    </a:lnTo>
                    <a:lnTo>
                      <a:pt x="64" y="945"/>
                    </a:lnTo>
                    <a:lnTo>
                      <a:pt x="71" y="958"/>
                    </a:lnTo>
                    <a:lnTo>
                      <a:pt x="76" y="970"/>
                    </a:lnTo>
                    <a:lnTo>
                      <a:pt x="82" y="983"/>
                    </a:lnTo>
                    <a:lnTo>
                      <a:pt x="84" y="989"/>
                    </a:lnTo>
                    <a:lnTo>
                      <a:pt x="85" y="996"/>
                    </a:lnTo>
                    <a:lnTo>
                      <a:pt x="86" y="1003"/>
                    </a:lnTo>
                    <a:lnTo>
                      <a:pt x="87" y="1011"/>
                    </a:lnTo>
                    <a:lnTo>
                      <a:pt x="86" y="1022"/>
                    </a:lnTo>
                    <a:lnTo>
                      <a:pt x="85" y="1034"/>
                    </a:lnTo>
                    <a:lnTo>
                      <a:pt x="83" y="1044"/>
                    </a:lnTo>
                    <a:lnTo>
                      <a:pt x="81" y="1055"/>
                    </a:lnTo>
                    <a:lnTo>
                      <a:pt x="77" y="1066"/>
                    </a:lnTo>
                    <a:lnTo>
                      <a:pt x="75" y="1077"/>
                    </a:lnTo>
                    <a:lnTo>
                      <a:pt x="74" y="1090"/>
                    </a:lnTo>
                    <a:lnTo>
                      <a:pt x="74" y="1103"/>
                    </a:lnTo>
                    <a:lnTo>
                      <a:pt x="74" y="1116"/>
                    </a:lnTo>
                    <a:lnTo>
                      <a:pt x="75" y="1128"/>
                    </a:lnTo>
                    <a:lnTo>
                      <a:pt x="76" y="1141"/>
                    </a:lnTo>
                    <a:lnTo>
                      <a:pt x="78" y="1152"/>
                    </a:lnTo>
                    <a:lnTo>
                      <a:pt x="82" y="1163"/>
                    </a:lnTo>
                    <a:lnTo>
                      <a:pt x="85" y="1174"/>
                    </a:lnTo>
                    <a:lnTo>
                      <a:pt x="89" y="1184"/>
                    </a:lnTo>
                    <a:lnTo>
                      <a:pt x="94" y="1195"/>
                    </a:lnTo>
                    <a:lnTo>
                      <a:pt x="103" y="1213"/>
                    </a:lnTo>
                    <a:lnTo>
                      <a:pt x="113" y="1231"/>
                    </a:lnTo>
                    <a:lnTo>
                      <a:pt x="124" y="1249"/>
                    </a:lnTo>
                    <a:lnTo>
                      <a:pt x="137" y="1265"/>
                    </a:lnTo>
                    <a:lnTo>
                      <a:pt x="149" y="1282"/>
                    </a:lnTo>
                    <a:lnTo>
                      <a:pt x="160" y="1298"/>
                    </a:lnTo>
                    <a:lnTo>
                      <a:pt x="171" y="1316"/>
                    </a:lnTo>
                    <a:lnTo>
                      <a:pt x="180" y="1334"/>
                    </a:lnTo>
                    <a:lnTo>
                      <a:pt x="188" y="1352"/>
                    </a:lnTo>
                    <a:lnTo>
                      <a:pt x="195" y="1373"/>
                    </a:lnTo>
                    <a:lnTo>
                      <a:pt x="197" y="1383"/>
                    </a:lnTo>
                    <a:lnTo>
                      <a:pt x="198" y="1394"/>
                    </a:lnTo>
                    <a:lnTo>
                      <a:pt x="199" y="1405"/>
                    </a:lnTo>
                    <a:lnTo>
                      <a:pt x="200" y="1418"/>
                    </a:lnTo>
                    <a:lnTo>
                      <a:pt x="200" y="1425"/>
                    </a:lnTo>
                    <a:lnTo>
                      <a:pt x="201" y="1431"/>
                    </a:lnTo>
                    <a:lnTo>
                      <a:pt x="202" y="1437"/>
                    </a:lnTo>
                    <a:lnTo>
                      <a:pt x="205" y="1442"/>
                    </a:lnTo>
                    <a:lnTo>
                      <a:pt x="210" y="1453"/>
                    </a:lnTo>
                    <a:lnTo>
                      <a:pt x="217" y="1463"/>
                    </a:lnTo>
                    <a:lnTo>
                      <a:pt x="222" y="1475"/>
                    </a:lnTo>
                    <a:lnTo>
                      <a:pt x="228" y="1485"/>
                    </a:lnTo>
                    <a:lnTo>
                      <a:pt x="230" y="1491"/>
                    </a:lnTo>
                    <a:lnTo>
                      <a:pt x="231" y="1497"/>
                    </a:lnTo>
                    <a:lnTo>
                      <a:pt x="232" y="1503"/>
                    </a:lnTo>
                    <a:lnTo>
                      <a:pt x="233" y="1510"/>
                    </a:lnTo>
                    <a:lnTo>
                      <a:pt x="232" y="1518"/>
                    </a:lnTo>
                    <a:lnTo>
                      <a:pt x="230" y="1526"/>
                    </a:lnTo>
                    <a:lnTo>
                      <a:pt x="227" y="1532"/>
                    </a:lnTo>
                    <a:lnTo>
                      <a:pt x="223" y="1537"/>
                    </a:lnTo>
                    <a:lnTo>
                      <a:pt x="219" y="1542"/>
                    </a:lnTo>
                    <a:lnTo>
                      <a:pt x="216" y="1547"/>
                    </a:lnTo>
                    <a:lnTo>
                      <a:pt x="213" y="1553"/>
                    </a:lnTo>
                    <a:lnTo>
                      <a:pt x="213" y="1559"/>
                    </a:lnTo>
                    <a:lnTo>
                      <a:pt x="213" y="1578"/>
                    </a:lnTo>
                    <a:lnTo>
                      <a:pt x="213" y="1590"/>
                    </a:lnTo>
                    <a:lnTo>
                      <a:pt x="213" y="1598"/>
                    </a:lnTo>
                    <a:lnTo>
                      <a:pt x="213" y="1603"/>
                    </a:lnTo>
                    <a:lnTo>
                      <a:pt x="212" y="1609"/>
                    </a:lnTo>
                    <a:lnTo>
                      <a:pt x="211" y="1615"/>
                    </a:lnTo>
                    <a:lnTo>
                      <a:pt x="209" y="1622"/>
                    </a:lnTo>
                    <a:lnTo>
                      <a:pt x="207" y="1628"/>
                    </a:lnTo>
                    <a:lnTo>
                      <a:pt x="204" y="1635"/>
                    </a:lnTo>
                    <a:lnTo>
                      <a:pt x="201" y="1644"/>
                    </a:lnTo>
                    <a:lnTo>
                      <a:pt x="200" y="1654"/>
                    </a:lnTo>
                    <a:lnTo>
                      <a:pt x="200" y="1664"/>
                    </a:lnTo>
                    <a:lnTo>
                      <a:pt x="200" y="1672"/>
                    </a:lnTo>
                    <a:lnTo>
                      <a:pt x="204" y="1681"/>
                    </a:lnTo>
                    <a:lnTo>
                      <a:pt x="207" y="1690"/>
                    </a:lnTo>
                    <a:lnTo>
                      <a:pt x="213" y="1700"/>
                    </a:lnTo>
                    <a:lnTo>
                      <a:pt x="220" y="1709"/>
                    </a:lnTo>
                    <a:lnTo>
                      <a:pt x="228" y="1718"/>
                    </a:lnTo>
                    <a:lnTo>
                      <a:pt x="236" y="1727"/>
                    </a:lnTo>
                    <a:lnTo>
                      <a:pt x="246" y="1735"/>
                    </a:lnTo>
                    <a:lnTo>
                      <a:pt x="256" y="1743"/>
                    </a:lnTo>
                    <a:lnTo>
                      <a:pt x="267" y="1752"/>
                    </a:lnTo>
                    <a:lnTo>
                      <a:pt x="278" y="1758"/>
                    </a:lnTo>
                    <a:lnTo>
                      <a:pt x="289" y="1764"/>
                    </a:lnTo>
                    <a:lnTo>
                      <a:pt x="300" y="1769"/>
                    </a:lnTo>
                    <a:lnTo>
                      <a:pt x="311" y="1772"/>
                    </a:lnTo>
                    <a:lnTo>
                      <a:pt x="322" y="1774"/>
                    </a:lnTo>
                    <a:lnTo>
                      <a:pt x="333" y="1775"/>
                    </a:lnTo>
                    <a:lnTo>
                      <a:pt x="342" y="1776"/>
                    </a:lnTo>
                    <a:lnTo>
                      <a:pt x="351" y="1779"/>
                    </a:lnTo>
                    <a:lnTo>
                      <a:pt x="358" y="1781"/>
                    </a:lnTo>
                    <a:lnTo>
                      <a:pt x="366" y="1784"/>
                    </a:lnTo>
                    <a:lnTo>
                      <a:pt x="380" y="1791"/>
                    </a:lnTo>
                    <a:lnTo>
                      <a:pt x="392" y="1798"/>
                    </a:lnTo>
                    <a:lnTo>
                      <a:pt x="404" y="1807"/>
                    </a:lnTo>
                    <a:lnTo>
                      <a:pt x="419" y="1813"/>
                    </a:lnTo>
                    <a:lnTo>
                      <a:pt x="426" y="1815"/>
                    </a:lnTo>
                    <a:lnTo>
                      <a:pt x="434" y="1817"/>
                    </a:lnTo>
                    <a:lnTo>
                      <a:pt x="443" y="1818"/>
                    </a:lnTo>
                    <a:lnTo>
                      <a:pt x="452" y="1818"/>
                    </a:lnTo>
                    <a:lnTo>
                      <a:pt x="452" y="1803"/>
                    </a:lnTo>
                    <a:lnTo>
                      <a:pt x="451" y="1786"/>
                    </a:lnTo>
                    <a:lnTo>
                      <a:pt x="448" y="1772"/>
                    </a:lnTo>
                    <a:lnTo>
                      <a:pt x="445" y="1758"/>
                    </a:lnTo>
                    <a:lnTo>
                      <a:pt x="441" y="1736"/>
                    </a:lnTo>
                    <a:lnTo>
                      <a:pt x="439" y="1726"/>
                    </a:lnTo>
                    <a:lnTo>
                      <a:pt x="440" y="1721"/>
                    </a:lnTo>
                    <a:lnTo>
                      <a:pt x="443" y="1715"/>
                    </a:lnTo>
                    <a:lnTo>
                      <a:pt x="448" y="1709"/>
                    </a:lnTo>
                    <a:lnTo>
                      <a:pt x="454" y="1703"/>
                    </a:lnTo>
                    <a:lnTo>
                      <a:pt x="460" y="1698"/>
                    </a:lnTo>
                    <a:lnTo>
                      <a:pt x="467" y="1693"/>
                    </a:lnTo>
                    <a:lnTo>
                      <a:pt x="474" y="1689"/>
                    </a:lnTo>
                    <a:lnTo>
                      <a:pt x="479" y="1688"/>
                    </a:lnTo>
                    <a:lnTo>
                      <a:pt x="466" y="1633"/>
                    </a:lnTo>
                    <a:lnTo>
                      <a:pt x="459" y="1633"/>
                    </a:lnTo>
                    <a:lnTo>
                      <a:pt x="459" y="1615"/>
                    </a:lnTo>
                    <a:lnTo>
                      <a:pt x="470" y="1612"/>
                    </a:lnTo>
                    <a:lnTo>
                      <a:pt x="479" y="1610"/>
                    </a:lnTo>
                    <a:lnTo>
                      <a:pt x="487" y="1608"/>
                    </a:lnTo>
                    <a:lnTo>
                      <a:pt x="493" y="1605"/>
                    </a:lnTo>
                    <a:lnTo>
                      <a:pt x="505" y="1599"/>
                    </a:lnTo>
                    <a:lnTo>
                      <a:pt x="519" y="1590"/>
                    </a:lnTo>
                    <a:lnTo>
                      <a:pt x="519" y="1510"/>
                    </a:lnTo>
                    <a:lnTo>
                      <a:pt x="507" y="1510"/>
                    </a:lnTo>
                    <a:lnTo>
                      <a:pt x="495" y="1509"/>
                    </a:lnTo>
                    <a:lnTo>
                      <a:pt x="482" y="1508"/>
                    </a:lnTo>
                    <a:lnTo>
                      <a:pt x="471" y="1506"/>
                    </a:lnTo>
                    <a:lnTo>
                      <a:pt x="462" y="1504"/>
                    </a:lnTo>
                    <a:lnTo>
                      <a:pt x="452" y="1502"/>
                    </a:lnTo>
                    <a:lnTo>
                      <a:pt x="443" y="1498"/>
                    </a:lnTo>
                    <a:lnTo>
                      <a:pt x="434" y="1495"/>
                    </a:lnTo>
                    <a:lnTo>
                      <a:pt x="426" y="1490"/>
                    </a:lnTo>
                    <a:lnTo>
                      <a:pt x="420" y="1486"/>
                    </a:lnTo>
                    <a:lnTo>
                      <a:pt x="413" y="1480"/>
                    </a:lnTo>
                    <a:lnTo>
                      <a:pt x="409" y="1474"/>
                    </a:lnTo>
                    <a:lnTo>
                      <a:pt x="404" y="1466"/>
                    </a:lnTo>
                    <a:lnTo>
                      <a:pt x="401" y="1459"/>
                    </a:lnTo>
                    <a:lnTo>
                      <a:pt x="400" y="1451"/>
                    </a:lnTo>
                    <a:lnTo>
                      <a:pt x="399" y="1442"/>
                    </a:lnTo>
                    <a:lnTo>
                      <a:pt x="400" y="1436"/>
                    </a:lnTo>
                    <a:lnTo>
                      <a:pt x="401" y="1430"/>
                    </a:lnTo>
                    <a:lnTo>
                      <a:pt x="404" y="1424"/>
                    </a:lnTo>
                    <a:lnTo>
                      <a:pt x="408" y="1419"/>
                    </a:lnTo>
                    <a:lnTo>
                      <a:pt x="412" y="1415"/>
                    </a:lnTo>
                    <a:lnTo>
                      <a:pt x="417" y="1410"/>
                    </a:lnTo>
                    <a:lnTo>
                      <a:pt x="422" y="1407"/>
                    </a:lnTo>
                    <a:lnTo>
                      <a:pt x="429" y="1403"/>
                    </a:lnTo>
                    <a:lnTo>
                      <a:pt x="441" y="1399"/>
                    </a:lnTo>
                    <a:lnTo>
                      <a:pt x="453" y="1395"/>
                    </a:lnTo>
                    <a:lnTo>
                      <a:pt x="464" y="1393"/>
                    </a:lnTo>
                    <a:lnTo>
                      <a:pt x="473" y="1393"/>
                    </a:lnTo>
                    <a:lnTo>
                      <a:pt x="473" y="1384"/>
                    </a:lnTo>
                    <a:lnTo>
                      <a:pt x="474" y="1374"/>
                    </a:lnTo>
                    <a:lnTo>
                      <a:pt x="476" y="1364"/>
                    </a:lnTo>
                    <a:lnTo>
                      <a:pt x="479" y="1353"/>
                    </a:lnTo>
                    <a:lnTo>
                      <a:pt x="481" y="1342"/>
                    </a:lnTo>
                    <a:lnTo>
                      <a:pt x="484" y="1332"/>
                    </a:lnTo>
                    <a:lnTo>
                      <a:pt x="485" y="1323"/>
                    </a:lnTo>
                    <a:lnTo>
                      <a:pt x="486" y="1313"/>
                    </a:lnTo>
                    <a:lnTo>
                      <a:pt x="485" y="1301"/>
                    </a:lnTo>
                    <a:lnTo>
                      <a:pt x="482" y="1290"/>
                    </a:lnTo>
                    <a:lnTo>
                      <a:pt x="480" y="1278"/>
                    </a:lnTo>
                    <a:lnTo>
                      <a:pt x="476" y="1267"/>
                    </a:lnTo>
                    <a:lnTo>
                      <a:pt x="466" y="1245"/>
                    </a:lnTo>
                    <a:lnTo>
                      <a:pt x="455" y="1224"/>
                    </a:lnTo>
                    <a:lnTo>
                      <a:pt x="444" y="1205"/>
                    </a:lnTo>
                    <a:lnTo>
                      <a:pt x="435" y="1187"/>
                    </a:lnTo>
                    <a:lnTo>
                      <a:pt x="431" y="1179"/>
                    </a:lnTo>
                    <a:lnTo>
                      <a:pt x="429" y="1172"/>
                    </a:lnTo>
                    <a:lnTo>
                      <a:pt x="426" y="1165"/>
                    </a:lnTo>
                    <a:lnTo>
                      <a:pt x="425" y="1159"/>
                    </a:lnTo>
                    <a:lnTo>
                      <a:pt x="425" y="1148"/>
                    </a:lnTo>
                    <a:lnTo>
                      <a:pt x="425" y="1141"/>
                    </a:lnTo>
                    <a:lnTo>
                      <a:pt x="433" y="1141"/>
                    </a:lnTo>
                    <a:lnTo>
                      <a:pt x="441" y="1142"/>
                    </a:lnTo>
                    <a:lnTo>
                      <a:pt x="448" y="1144"/>
                    </a:lnTo>
                    <a:lnTo>
                      <a:pt x="456" y="1145"/>
                    </a:lnTo>
                    <a:lnTo>
                      <a:pt x="473" y="1150"/>
                    </a:lnTo>
                    <a:lnTo>
                      <a:pt x="488" y="1156"/>
                    </a:lnTo>
                    <a:lnTo>
                      <a:pt x="503" y="1161"/>
                    </a:lnTo>
                    <a:lnTo>
                      <a:pt x="518" y="1166"/>
                    </a:lnTo>
                    <a:lnTo>
                      <a:pt x="532" y="1170"/>
                    </a:lnTo>
                    <a:lnTo>
                      <a:pt x="545" y="1171"/>
                    </a:lnTo>
                    <a:lnTo>
                      <a:pt x="549" y="1171"/>
                    </a:lnTo>
                    <a:lnTo>
                      <a:pt x="554" y="1169"/>
                    </a:lnTo>
                    <a:lnTo>
                      <a:pt x="557" y="1168"/>
                    </a:lnTo>
                    <a:lnTo>
                      <a:pt x="560" y="1165"/>
                    </a:lnTo>
                    <a:lnTo>
                      <a:pt x="565" y="1159"/>
                    </a:lnTo>
                    <a:lnTo>
                      <a:pt x="568" y="1151"/>
                    </a:lnTo>
                    <a:lnTo>
                      <a:pt x="570" y="1142"/>
                    </a:lnTo>
                    <a:lnTo>
                      <a:pt x="571" y="1132"/>
                    </a:lnTo>
                    <a:lnTo>
                      <a:pt x="571" y="1123"/>
                    </a:lnTo>
                    <a:lnTo>
                      <a:pt x="571" y="1116"/>
                    </a:lnTo>
                    <a:lnTo>
                      <a:pt x="569" y="1112"/>
                    </a:lnTo>
                    <a:lnTo>
                      <a:pt x="565" y="1102"/>
                    </a:lnTo>
                    <a:lnTo>
                      <a:pt x="560" y="1090"/>
                    </a:lnTo>
                    <a:lnTo>
                      <a:pt x="558" y="1078"/>
                    </a:lnTo>
                    <a:lnTo>
                      <a:pt x="552" y="1066"/>
                    </a:lnTo>
                    <a:lnTo>
                      <a:pt x="545" y="1054"/>
                    </a:lnTo>
                    <a:lnTo>
                      <a:pt x="546" y="1049"/>
                    </a:lnTo>
                    <a:lnTo>
                      <a:pt x="548" y="1044"/>
                    </a:lnTo>
                    <a:lnTo>
                      <a:pt x="551" y="1040"/>
                    </a:lnTo>
                    <a:lnTo>
                      <a:pt x="555" y="1036"/>
                    </a:lnTo>
                    <a:lnTo>
                      <a:pt x="559" y="1032"/>
                    </a:lnTo>
                    <a:lnTo>
                      <a:pt x="565" y="1030"/>
                    </a:lnTo>
                    <a:lnTo>
                      <a:pt x="571" y="1027"/>
                    </a:lnTo>
                    <a:lnTo>
                      <a:pt x="578" y="1025"/>
                    </a:lnTo>
                    <a:lnTo>
                      <a:pt x="591" y="1022"/>
                    </a:lnTo>
                    <a:lnTo>
                      <a:pt x="604" y="1021"/>
                    </a:lnTo>
                    <a:lnTo>
                      <a:pt x="615" y="1021"/>
                    </a:lnTo>
                    <a:lnTo>
                      <a:pt x="625" y="1023"/>
                    </a:lnTo>
                    <a:lnTo>
                      <a:pt x="652" y="1023"/>
                    </a:lnTo>
                    <a:lnTo>
                      <a:pt x="676" y="1023"/>
                    </a:lnTo>
                    <a:lnTo>
                      <a:pt x="697" y="1021"/>
                    </a:lnTo>
                    <a:lnTo>
                      <a:pt x="716" y="1017"/>
                    </a:lnTo>
                    <a:lnTo>
                      <a:pt x="734" y="1013"/>
                    </a:lnTo>
                    <a:lnTo>
                      <a:pt x="750" y="1007"/>
                    </a:lnTo>
                    <a:lnTo>
                      <a:pt x="764" y="1001"/>
                    </a:lnTo>
                    <a:lnTo>
                      <a:pt x="776" y="993"/>
                    </a:lnTo>
                    <a:lnTo>
                      <a:pt x="787" y="984"/>
                    </a:lnTo>
                    <a:lnTo>
                      <a:pt x="795" y="973"/>
                    </a:lnTo>
                    <a:lnTo>
                      <a:pt x="802" y="961"/>
                    </a:lnTo>
                    <a:lnTo>
                      <a:pt x="809" y="949"/>
                    </a:lnTo>
                    <a:lnTo>
                      <a:pt x="812" y="935"/>
                    </a:lnTo>
                    <a:lnTo>
                      <a:pt x="815" y="921"/>
                    </a:lnTo>
                    <a:lnTo>
                      <a:pt x="817" y="904"/>
                    </a:lnTo>
                    <a:lnTo>
                      <a:pt x="817" y="888"/>
                    </a:lnTo>
                    <a:lnTo>
                      <a:pt x="817" y="884"/>
                    </a:lnTo>
                    <a:lnTo>
                      <a:pt x="816" y="882"/>
                    </a:lnTo>
                    <a:lnTo>
                      <a:pt x="815" y="879"/>
                    </a:lnTo>
                    <a:lnTo>
                      <a:pt x="813" y="877"/>
                    </a:lnTo>
                    <a:lnTo>
                      <a:pt x="809" y="874"/>
                    </a:lnTo>
                    <a:lnTo>
                      <a:pt x="803" y="871"/>
                    </a:lnTo>
                    <a:lnTo>
                      <a:pt x="792" y="867"/>
                    </a:lnTo>
                    <a:lnTo>
                      <a:pt x="784" y="863"/>
                    </a:lnTo>
                    <a:lnTo>
                      <a:pt x="782" y="859"/>
                    </a:lnTo>
                    <a:lnTo>
                      <a:pt x="781" y="852"/>
                    </a:lnTo>
                    <a:lnTo>
                      <a:pt x="780" y="847"/>
                    </a:lnTo>
                    <a:lnTo>
                      <a:pt x="779" y="841"/>
                    </a:lnTo>
                    <a:lnTo>
                      <a:pt x="780" y="836"/>
                    </a:lnTo>
                    <a:lnTo>
                      <a:pt x="781" y="830"/>
                    </a:lnTo>
                    <a:lnTo>
                      <a:pt x="782" y="825"/>
                    </a:lnTo>
                    <a:lnTo>
                      <a:pt x="784" y="820"/>
                    </a:lnTo>
                    <a:lnTo>
                      <a:pt x="772" y="816"/>
                    </a:lnTo>
                    <a:lnTo>
                      <a:pt x="758" y="810"/>
                    </a:lnTo>
                    <a:lnTo>
                      <a:pt x="742" y="800"/>
                    </a:lnTo>
                    <a:lnTo>
                      <a:pt x="725" y="789"/>
                    </a:lnTo>
                    <a:lnTo>
                      <a:pt x="717" y="783"/>
                    </a:lnTo>
                    <a:lnTo>
                      <a:pt x="711" y="777"/>
                    </a:lnTo>
                    <a:lnTo>
                      <a:pt x="704" y="771"/>
                    </a:lnTo>
                    <a:lnTo>
                      <a:pt x="700" y="765"/>
                    </a:lnTo>
                    <a:lnTo>
                      <a:pt x="695" y="758"/>
                    </a:lnTo>
                    <a:lnTo>
                      <a:pt x="692" y="752"/>
                    </a:lnTo>
                    <a:lnTo>
                      <a:pt x="691" y="745"/>
                    </a:lnTo>
                    <a:lnTo>
                      <a:pt x="691" y="739"/>
                    </a:lnTo>
                    <a:lnTo>
                      <a:pt x="698" y="616"/>
                    </a:lnTo>
                    <a:lnTo>
                      <a:pt x="697" y="585"/>
                    </a:lnTo>
                    <a:lnTo>
                      <a:pt x="697" y="553"/>
                    </a:lnTo>
                    <a:lnTo>
                      <a:pt x="698" y="546"/>
                    </a:lnTo>
                    <a:lnTo>
                      <a:pt x="699" y="539"/>
                    </a:lnTo>
                    <a:lnTo>
                      <a:pt x="701" y="532"/>
                    </a:lnTo>
                    <a:lnTo>
                      <a:pt x="703" y="525"/>
                    </a:lnTo>
                    <a:lnTo>
                      <a:pt x="708" y="518"/>
                    </a:lnTo>
                    <a:lnTo>
                      <a:pt x="712" y="511"/>
                    </a:lnTo>
                    <a:lnTo>
                      <a:pt x="717" y="505"/>
                    </a:lnTo>
                    <a:lnTo>
                      <a:pt x="725" y="499"/>
                    </a:lnTo>
                    <a:lnTo>
                      <a:pt x="725" y="493"/>
                    </a:lnTo>
                  </a:path>
                </a:pathLst>
              </a:custGeom>
              <a:grpFill/>
              <a:ln w="952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grpSp>
        <p:sp>
          <p:nvSpPr>
            <p:cNvPr id="289" name="Freeform 442">
              <a:extLst>
                <a:ext uri="{FF2B5EF4-FFF2-40B4-BE49-F238E27FC236}">
                  <a16:creationId xmlns:a16="http://schemas.microsoft.com/office/drawing/2014/main" id="{C3F16BDB-1ABA-4D44-9538-25E387A362BC}"/>
                </a:ext>
              </a:extLst>
            </p:cNvPr>
            <p:cNvSpPr>
              <a:spLocks/>
            </p:cNvSpPr>
            <p:nvPr>
              <p:custDataLst>
                <p:tags r:id="rId280"/>
              </p:custDataLst>
            </p:nvPr>
          </p:nvSpPr>
          <p:spPr bwMode="auto">
            <a:xfrm>
              <a:off x="5040313" y="2324100"/>
              <a:ext cx="123825" cy="109538"/>
            </a:xfrm>
            <a:custGeom>
              <a:avLst/>
              <a:gdLst>
                <a:gd name="T0" fmla="*/ 33 w 279"/>
                <a:gd name="T1" fmla="*/ 87 h 204"/>
                <a:gd name="T2" fmla="*/ 59 w 279"/>
                <a:gd name="T3" fmla="*/ 142 h 204"/>
                <a:gd name="T4" fmla="*/ 59 w 279"/>
                <a:gd name="T5" fmla="*/ 179 h 204"/>
                <a:gd name="T6" fmla="*/ 102 w 279"/>
                <a:gd name="T7" fmla="*/ 196 h 204"/>
                <a:gd name="T8" fmla="*/ 122 w 279"/>
                <a:gd name="T9" fmla="*/ 202 h 204"/>
                <a:gd name="T10" fmla="*/ 139 w 279"/>
                <a:gd name="T11" fmla="*/ 204 h 204"/>
                <a:gd name="T12" fmla="*/ 146 w 279"/>
                <a:gd name="T13" fmla="*/ 201 h 204"/>
                <a:gd name="T14" fmla="*/ 151 w 279"/>
                <a:gd name="T15" fmla="*/ 194 h 204"/>
                <a:gd name="T16" fmla="*/ 160 w 279"/>
                <a:gd name="T17" fmla="*/ 172 h 204"/>
                <a:gd name="T18" fmla="*/ 172 w 279"/>
                <a:gd name="T19" fmla="*/ 149 h 204"/>
                <a:gd name="T20" fmla="*/ 181 w 279"/>
                <a:gd name="T21" fmla="*/ 141 h 204"/>
                <a:gd name="T22" fmla="*/ 192 w 279"/>
                <a:gd name="T23" fmla="*/ 136 h 204"/>
                <a:gd name="T24" fmla="*/ 209 w 279"/>
                <a:gd name="T25" fmla="*/ 138 h 204"/>
                <a:gd name="T26" fmla="*/ 220 w 279"/>
                <a:gd name="T27" fmla="*/ 142 h 204"/>
                <a:gd name="T28" fmla="*/ 228 w 279"/>
                <a:gd name="T29" fmla="*/ 148 h 204"/>
                <a:gd name="T30" fmla="*/ 231 w 279"/>
                <a:gd name="T31" fmla="*/ 154 h 204"/>
                <a:gd name="T32" fmla="*/ 234 w 279"/>
                <a:gd name="T33" fmla="*/ 164 h 204"/>
                <a:gd name="T34" fmla="*/ 231 w 279"/>
                <a:gd name="T35" fmla="*/ 167 h 204"/>
                <a:gd name="T36" fmla="*/ 234 w 279"/>
                <a:gd name="T37" fmla="*/ 153 h 204"/>
                <a:gd name="T38" fmla="*/ 238 w 279"/>
                <a:gd name="T39" fmla="*/ 140 h 204"/>
                <a:gd name="T40" fmla="*/ 245 w 279"/>
                <a:gd name="T41" fmla="*/ 117 h 204"/>
                <a:gd name="T42" fmla="*/ 254 w 279"/>
                <a:gd name="T43" fmla="*/ 115 h 204"/>
                <a:gd name="T44" fmla="*/ 264 w 279"/>
                <a:gd name="T45" fmla="*/ 110 h 204"/>
                <a:gd name="T46" fmla="*/ 279 w 279"/>
                <a:gd name="T47" fmla="*/ 99 h 204"/>
                <a:gd name="T48" fmla="*/ 252 w 279"/>
                <a:gd name="T49" fmla="*/ 75 h 204"/>
                <a:gd name="T50" fmla="*/ 227 w 279"/>
                <a:gd name="T51" fmla="*/ 58 h 204"/>
                <a:gd name="T52" fmla="*/ 204 w 279"/>
                <a:gd name="T53" fmla="*/ 44 h 204"/>
                <a:gd name="T54" fmla="*/ 185 w 279"/>
                <a:gd name="T55" fmla="*/ 31 h 204"/>
                <a:gd name="T56" fmla="*/ 146 w 279"/>
                <a:gd name="T57" fmla="*/ 68 h 204"/>
                <a:gd name="T58" fmla="*/ 79 w 279"/>
                <a:gd name="T59" fmla="*/ 25 h 204"/>
                <a:gd name="T60" fmla="*/ 52 w 279"/>
                <a:gd name="T61" fmla="*/ 12 h 204"/>
                <a:gd name="T62" fmla="*/ 46 w 279"/>
                <a:gd name="T63" fmla="*/ 62 h 204"/>
                <a:gd name="T64" fmla="*/ 0 w 279"/>
                <a:gd name="T65" fmla="*/ 56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79" h="204">
                  <a:moveTo>
                    <a:pt x="0" y="56"/>
                  </a:moveTo>
                  <a:lnTo>
                    <a:pt x="33" y="87"/>
                  </a:lnTo>
                  <a:lnTo>
                    <a:pt x="46" y="123"/>
                  </a:lnTo>
                  <a:lnTo>
                    <a:pt x="59" y="142"/>
                  </a:lnTo>
                  <a:lnTo>
                    <a:pt x="59" y="173"/>
                  </a:lnTo>
                  <a:lnTo>
                    <a:pt x="59" y="179"/>
                  </a:lnTo>
                  <a:lnTo>
                    <a:pt x="80" y="188"/>
                  </a:lnTo>
                  <a:lnTo>
                    <a:pt x="102" y="196"/>
                  </a:lnTo>
                  <a:lnTo>
                    <a:pt x="112" y="199"/>
                  </a:lnTo>
                  <a:lnTo>
                    <a:pt x="122" y="202"/>
                  </a:lnTo>
                  <a:lnTo>
                    <a:pt x="130" y="203"/>
                  </a:lnTo>
                  <a:lnTo>
                    <a:pt x="139" y="204"/>
                  </a:lnTo>
                  <a:lnTo>
                    <a:pt x="142" y="203"/>
                  </a:lnTo>
                  <a:lnTo>
                    <a:pt x="146" y="201"/>
                  </a:lnTo>
                  <a:lnTo>
                    <a:pt x="148" y="198"/>
                  </a:lnTo>
                  <a:lnTo>
                    <a:pt x="151" y="194"/>
                  </a:lnTo>
                  <a:lnTo>
                    <a:pt x="156" y="183"/>
                  </a:lnTo>
                  <a:lnTo>
                    <a:pt x="160" y="172"/>
                  </a:lnTo>
                  <a:lnTo>
                    <a:pt x="165" y="160"/>
                  </a:lnTo>
                  <a:lnTo>
                    <a:pt x="172" y="149"/>
                  </a:lnTo>
                  <a:lnTo>
                    <a:pt x="176" y="145"/>
                  </a:lnTo>
                  <a:lnTo>
                    <a:pt x="181" y="141"/>
                  </a:lnTo>
                  <a:lnTo>
                    <a:pt x="186" y="138"/>
                  </a:lnTo>
                  <a:lnTo>
                    <a:pt x="192" y="136"/>
                  </a:lnTo>
                  <a:lnTo>
                    <a:pt x="201" y="137"/>
                  </a:lnTo>
                  <a:lnTo>
                    <a:pt x="209" y="138"/>
                  </a:lnTo>
                  <a:lnTo>
                    <a:pt x="215" y="140"/>
                  </a:lnTo>
                  <a:lnTo>
                    <a:pt x="220" y="142"/>
                  </a:lnTo>
                  <a:lnTo>
                    <a:pt x="225" y="145"/>
                  </a:lnTo>
                  <a:lnTo>
                    <a:pt x="228" y="148"/>
                  </a:lnTo>
                  <a:lnTo>
                    <a:pt x="230" y="151"/>
                  </a:lnTo>
                  <a:lnTo>
                    <a:pt x="231" y="154"/>
                  </a:lnTo>
                  <a:lnTo>
                    <a:pt x="234" y="160"/>
                  </a:lnTo>
                  <a:lnTo>
                    <a:pt x="234" y="164"/>
                  </a:lnTo>
                  <a:lnTo>
                    <a:pt x="232" y="167"/>
                  </a:lnTo>
                  <a:lnTo>
                    <a:pt x="231" y="167"/>
                  </a:lnTo>
                  <a:lnTo>
                    <a:pt x="232" y="160"/>
                  </a:lnTo>
                  <a:lnTo>
                    <a:pt x="234" y="153"/>
                  </a:lnTo>
                  <a:lnTo>
                    <a:pt x="236" y="147"/>
                  </a:lnTo>
                  <a:lnTo>
                    <a:pt x="238" y="140"/>
                  </a:lnTo>
                  <a:lnTo>
                    <a:pt x="243" y="127"/>
                  </a:lnTo>
                  <a:lnTo>
                    <a:pt x="245" y="117"/>
                  </a:lnTo>
                  <a:lnTo>
                    <a:pt x="250" y="117"/>
                  </a:lnTo>
                  <a:lnTo>
                    <a:pt x="254" y="115"/>
                  </a:lnTo>
                  <a:lnTo>
                    <a:pt x="260" y="113"/>
                  </a:lnTo>
                  <a:lnTo>
                    <a:pt x="264" y="110"/>
                  </a:lnTo>
                  <a:lnTo>
                    <a:pt x="272" y="104"/>
                  </a:lnTo>
                  <a:lnTo>
                    <a:pt x="279" y="99"/>
                  </a:lnTo>
                  <a:lnTo>
                    <a:pt x="265" y="87"/>
                  </a:lnTo>
                  <a:lnTo>
                    <a:pt x="252" y="75"/>
                  </a:lnTo>
                  <a:lnTo>
                    <a:pt x="239" y="66"/>
                  </a:lnTo>
                  <a:lnTo>
                    <a:pt x="227" y="58"/>
                  </a:lnTo>
                  <a:lnTo>
                    <a:pt x="215" y="51"/>
                  </a:lnTo>
                  <a:lnTo>
                    <a:pt x="204" y="44"/>
                  </a:lnTo>
                  <a:lnTo>
                    <a:pt x="194" y="38"/>
                  </a:lnTo>
                  <a:lnTo>
                    <a:pt x="185" y="31"/>
                  </a:lnTo>
                  <a:lnTo>
                    <a:pt x="172" y="31"/>
                  </a:lnTo>
                  <a:lnTo>
                    <a:pt x="146" y="68"/>
                  </a:lnTo>
                  <a:lnTo>
                    <a:pt x="112" y="50"/>
                  </a:lnTo>
                  <a:lnTo>
                    <a:pt x="79" y="25"/>
                  </a:lnTo>
                  <a:lnTo>
                    <a:pt x="33" y="0"/>
                  </a:lnTo>
                  <a:lnTo>
                    <a:pt x="52" y="12"/>
                  </a:lnTo>
                  <a:lnTo>
                    <a:pt x="72" y="74"/>
                  </a:lnTo>
                  <a:lnTo>
                    <a:pt x="46" y="62"/>
                  </a:lnTo>
                  <a:lnTo>
                    <a:pt x="19" y="50"/>
                  </a:lnTo>
                  <a:lnTo>
                    <a:pt x="0" y="56"/>
                  </a:lnTo>
                </a:path>
              </a:pathLst>
            </a:custGeom>
            <a:grpFill/>
            <a:ln w="9525" cmpd="sng">
              <a:noFill/>
              <a:prstDash val="solid"/>
              <a:round/>
              <a:headEnd/>
              <a:tailEnd/>
            </a:ln>
          </p:spPr>
          <p:txBody>
            <a:bodyPr/>
            <a:lstStyle/>
            <a:p>
              <a:endParaRPr lang="en-US" sz="2178"/>
            </a:p>
          </p:txBody>
        </p:sp>
        <p:sp>
          <p:nvSpPr>
            <p:cNvPr id="290" name="Freeform 443">
              <a:extLst>
                <a:ext uri="{FF2B5EF4-FFF2-40B4-BE49-F238E27FC236}">
                  <a16:creationId xmlns:a16="http://schemas.microsoft.com/office/drawing/2014/main" id="{EF6B93B5-BEC7-4716-ABA4-63D0D7A39F90}"/>
                </a:ext>
              </a:extLst>
            </p:cNvPr>
            <p:cNvSpPr>
              <a:spLocks/>
            </p:cNvSpPr>
            <p:nvPr>
              <p:custDataLst>
                <p:tags r:id="rId281"/>
              </p:custDataLst>
            </p:nvPr>
          </p:nvSpPr>
          <p:spPr bwMode="auto">
            <a:xfrm>
              <a:off x="4506913" y="1897063"/>
              <a:ext cx="209550" cy="150812"/>
            </a:xfrm>
            <a:custGeom>
              <a:avLst/>
              <a:gdLst>
                <a:gd name="T0" fmla="*/ 252 w 485"/>
                <a:gd name="T1" fmla="*/ 20 h 291"/>
                <a:gd name="T2" fmla="*/ 300 w 485"/>
                <a:gd name="T3" fmla="*/ 44 h 291"/>
                <a:gd name="T4" fmla="*/ 372 w 485"/>
                <a:gd name="T5" fmla="*/ 44 h 291"/>
                <a:gd name="T6" fmla="*/ 425 w 485"/>
                <a:gd name="T7" fmla="*/ 131 h 291"/>
                <a:gd name="T8" fmla="*/ 485 w 485"/>
                <a:gd name="T9" fmla="*/ 167 h 291"/>
                <a:gd name="T10" fmla="*/ 412 w 485"/>
                <a:gd name="T11" fmla="*/ 173 h 291"/>
                <a:gd name="T12" fmla="*/ 433 w 485"/>
                <a:gd name="T13" fmla="*/ 210 h 291"/>
                <a:gd name="T14" fmla="*/ 392 w 485"/>
                <a:gd name="T15" fmla="*/ 241 h 291"/>
                <a:gd name="T16" fmla="*/ 385 w 485"/>
                <a:gd name="T17" fmla="*/ 291 h 291"/>
                <a:gd name="T18" fmla="*/ 285 w 485"/>
                <a:gd name="T19" fmla="*/ 266 h 291"/>
                <a:gd name="T20" fmla="*/ 173 w 485"/>
                <a:gd name="T21" fmla="*/ 254 h 291"/>
                <a:gd name="T22" fmla="*/ 60 w 485"/>
                <a:gd name="T23" fmla="*/ 266 h 291"/>
                <a:gd name="T24" fmla="*/ 15 w 485"/>
                <a:gd name="T25" fmla="*/ 271 h 291"/>
                <a:gd name="T26" fmla="*/ 8 w 485"/>
                <a:gd name="T27" fmla="*/ 257 h 291"/>
                <a:gd name="T28" fmla="*/ 3 w 485"/>
                <a:gd name="T29" fmla="*/ 244 h 291"/>
                <a:gd name="T30" fmla="*/ 0 w 485"/>
                <a:gd name="T31" fmla="*/ 229 h 291"/>
                <a:gd name="T32" fmla="*/ 5 w 485"/>
                <a:gd name="T33" fmla="*/ 219 h 291"/>
                <a:gd name="T34" fmla="*/ 14 w 485"/>
                <a:gd name="T35" fmla="*/ 207 h 291"/>
                <a:gd name="T36" fmla="*/ 23 w 485"/>
                <a:gd name="T37" fmla="*/ 189 h 291"/>
                <a:gd name="T38" fmla="*/ 31 w 485"/>
                <a:gd name="T39" fmla="*/ 166 h 291"/>
                <a:gd name="T40" fmla="*/ 41 w 485"/>
                <a:gd name="T41" fmla="*/ 137 h 291"/>
                <a:gd name="T42" fmla="*/ 48 w 485"/>
                <a:gd name="T43" fmla="*/ 126 h 291"/>
                <a:gd name="T44" fmla="*/ 60 w 485"/>
                <a:gd name="T45" fmla="*/ 119 h 291"/>
                <a:gd name="T46" fmla="*/ 87 w 485"/>
                <a:gd name="T47" fmla="*/ 111 h 291"/>
                <a:gd name="T48" fmla="*/ 89 w 485"/>
                <a:gd name="T49" fmla="*/ 106 h 291"/>
                <a:gd name="T50" fmla="*/ 94 w 485"/>
                <a:gd name="T51" fmla="*/ 100 h 291"/>
                <a:gd name="T52" fmla="*/ 101 w 485"/>
                <a:gd name="T53" fmla="*/ 95 h 291"/>
                <a:gd name="T54" fmla="*/ 106 w 485"/>
                <a:gd name="T55" fmla="*/ 93 h 291"/>
                <a:gd name="T56" fmla="*/ 106 w 485"/>
                <a:gd name="T57" fmla="*/ 76 h 291"/>
                <a:gd name="T58" fmla="*/ 109 w 485"/>
                <a:gd name="T59" fmla="*/ 70 h 291"/>
                <a:gd name="T60" fmla="*/ 113 w 485"/>
                <a:gd name="T61" fmla="*/ 67 h 291"/>
                <a:gd name="T62" fmla="*/ 122 w 485"/>
                <a:gd name="T63" fmla="*/ 69 h 291"/>
                <a:gd name="T64" fmla="*/ 128 w 485"/>
                <a:gd name="T65" fmla="*/ 69 h 291"/>
                <a:gd name="T66" fmla="*/ 132 w 485"/>
                <a:gd name="T67" fmla="*/ 66 h 291"/>
                <a:gd name="T68" fmla="*/ 134 w 485"/>
                <a:gd name="T69" fmla="*/ 56 h 291"/>
                <a:gd name="T70" fmla="*/ 139 w 485"/>
                <a:gd name="T71" fmla="*/ 44 h 291"/>
                <a:gd name="T72" fmla="*/ 144 w 485"/>
                <a:gd name="T73" fmla="*/ 39 h 291"/>
                <a:gd name="T74" fmla="*/ 213 w 485"/>
                <a:gd name="T75" fmla="*/ 0 h 2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85" h="291">
                  <a:moveTo>
                    <a:pt x="206" y="6"/>
                  </a:moveTo>
                  <a:lnTo>
                    <a:pt x="252" y="20"/>
                  </a:lnTo>
                  <a:lnTo>
                    <a:pt x="292" y="20"/>
                  </a:lnTo>
                  <a:lnTo>
                    <a:pt x="300" y="44"/>
                  </a:lnTo>
                  <a:lnTo>
                    <a:pt x="339" y="32"/>
                  </a:lnTo>
                  <a:lnTo>
                    <a:pt x="372" y="44"/>
                  </a:lnTo>
                  <a:lnTo>
                    <a:pt x="379" y="93"/>
                  </a:lnTo>
                  <a:lnTo>
                    <a:pt x="425" y="131"/>
                  </a:lnTo>
                  <a:lnTo>
                    <a:pt x="459" y="149"/>
                  </a:lnTo>
                  <a:lnTo>
                    <a:pt x="485" y="167"/>
                  </a:lnTo>
                  <a:lnTo>
                    <a:pt x="459" y="186"/>
                  </a:lnTo>
                  <a:lnTo>
                    <a:pt x="412" y="173"/>
                  </a:lnTo>
                  <a:lnTo>
                    <a:pt x="418" y="198"/>
                  </a:lnTo>
                  <a:lnTo>
                    <a:pt x="433" y="210"/>
                  </a:lnTo>
                  <a:lnTo>
                    <a:pt x="433" y="241"/>
                  </a:lnTo>
                  <a:lnTo>
                    <a:pt x="392" y="241"/>
                  </a:lnTo>
                  <a:lnTo>
                    <a:pt x="385" y="266"/>
                  </a:lnTo>
                  <a:lnTo>
                    <a:pt x="385" y="291"/>
                  </a:lnTo>
                  <a:lnTo>
                    <a:pt x="339" y="278"/>
                  </a:lnTo>
                  <a:lnTo>
                    <a:pt x="285" y="266"/>
                  </a:lnTo>
                  <a:lnTo>
                    <a:pt x="239" y="272"/>
                  </a:lnTo>
                  <a:lnTo>
                    <a:pt x="173" y="254"/>
                  </a:lnTo>
                  <a:lnTo>
                    <a:pt x="113" y="254"/>
                  </a:lnTo>
                  <a:lnTo>
                    <a:pt x="60" y="266"/>
                  </a:lnTo>
                  <a:lnTo>
                    <a:pt x="20" y="278"/>
                  </a:lnTo>
                  <a:lnTo>
                    <a:pt x="15" y="271"/>
                  </a:lnTo>
                  <a:lnTo>
                    <a:pt x="11" y="264"/>
                  </a:lnTo>
                  <a:lnTo>
                    <a:pt x="8" y="257"/>
                  </a:lnTo>
                  <a:lnTo>
                    <a:pt x="5" y="251"/>
                  </a:lnTo>
                  <a:lnTo>
                    <a:pt x="3" y="244"/>
                  </a:lnTo>
                  <a:lnTo>
                    <a:pt x="1" y="237"/>
                  </a:lnTo>
                  <a:lnTo>
                    <a:pt x="0" y="229"/>
                  </a:lnTo>
                  <a:lnTo>
                    <a:pt x="0" y="222"/>
                  </a:lnTo>
                  <a:lnTo>
                    <a:pt x="5" y="219"/>
                  </a:lnTo>
                  <a:lnTo>
                    <a:pt x="10" y="214"/>
                  </a:lnTo>
                  <a:lnTo>
                    <a:pt x="14" y="207"/>
                  </a:lnTo>
                  <a:lnTo>
                    <a:pt x="20" y="198"/>
                  </a:lnTo>
                  <a:lnTo>
                    <a:pt x="23" y="189"/>
                  </a:lnTo>
                  <a:lnTo>
                    <a:pt x="27" y="178"/>
                  </a:lnTo>
                  <a:lnTo>
                    <a:pt x="31" y="166"/>
                  </a:lnTo>
                  <a:lnTo>
                    <a:pt x="33" y="155"/>
                  </a:lnTo>
                  <a:lnTo>
                    <a:pt x="41" y="137"/>
                  </a:lnTo>
                  <a:lnTo>
                    <a:pt x="44" y="131"/>
                  </a:lnTo>
                  <a:lnTo>
                    <a:pt x="48" y="126"/>
                  </a:lnTo>
                  <a:lnTo>
                    <a:pt x="54" y="123"/>
                  </a:lnTo>
                  <a:lnTo>
                    <a:pt x="60" y="119"/>
                  </a:lnTo>
                  <a:lnTo>
                    <a:pt x="75" y="115"/>
                  </a:lnTo>
                  <a:lnTo>
                    <a:pt x="87" y="111"/>
                  </a:lnTo>
                  <a:lnTo>
                    <a:pt x="87" y="109"/>
                  </a:lnTo>
                  <a:lnTo>
                    <a:pt x="89" y="106"/>
                  </a:lnTo>
                  <a:lnTo>
                    <a:pt x="91" y="103"/>
                  </a:lnTo>
                  <a:lnTo>
                    <a:pt x="94" y="100"/>
                  </a:lnTo>
                  <a:lnTo>
                    <a:pt x="98" y="97"/>
                  </a:lnTo>
                  <a:lnTo>
                    <a:pt x="101" y="95"/>
                  </a:lnTo>
                  <a:lnTo>
                    <a:pt x="103" y="94"/>
                  </a:lnTo>
                  <a:lnTo>
                    <a:pt x="106" y="93"/>
                  </a:lnTo>
                  <a:lnTo>
                    <a:pt x="106" y="81"/>
                  </a:lnTo>
                  <a:lnTo>
                    <a:pt x="106" y="76"/>
                  </a:lnTo>
                  <a:lnTo>
                    <a:pt x="107" y="72"/>
                  </a:lnTo>
                  <a:lnTo>
                    <a:pt x="109" y="70"/>
                  </a:lnTo>
                  <a:lnTo>
                    <a:pt x="110" y="68"/>
                  </a:lnTo>
                  <a:lnTo>
                    <a:pt x="113" y="67"/>
                  </a:lnTo>
                  <a:lnTo>
                    <a:pt x="117" y="68"/>
                  </a:lnTo>
                  <a:lnTo>
                    <a:pt x="122" y="69"/>
                  </a:lnTo>
                  <a:lnTo>
                    <a:pt x="126" y="69"/>
                  </a:lnTo>
                  <a:lnTo>
                    <a:pt x="128" y="69"/>
                  </a:lnTo>
                  <a:lnTo>
                    <a:pt x="129" y="68"/>
                  </a:lnTo>
                  <a:lnTo>
                    <a:pt x="132" y="66"/>
                  </a:lnTo>
                  <a:lnTo>
                    <a:pt x="133" y="62"/>
                  </a:lnTo>
                  <a:lnTo>
                    <a:pt x="134" y="56"/>
                  </a:lnTo>
                  <a:lnTo>
                    <a:pt x="137" y="48"/>
                  </a:lnTo>
                  <a:lnTo>
                    <a:pt x="139" y="44"/>
                  </a:lnTo>
                  <a:lnTo>
                    <a:pt x="142" y="41"/>
                  </a:lnTo>
                  <a:lnTo>
                    <a:pt x="144" y="39"/>
                  </a:lnTo>
                  <a:lnTo>
                    <a:pt x="146" y="38"/>
                  </a:lnTo>
                  <a:lnTo>
                    <a:pt x="213" y="0"/>
                  </a:lnTo>
                  <a:lnTo>
                    <a:pt x="206" y="6"/>
                  </a:lnTo>
                </a:path>
              </a:pathLst>
            </a:custGeom>
            <a:grpFill/>
            <a:ln w="9525" cmpd="sng">
              <a:noFill/>
              <a:prstDash val="solid"/>
              <a:round/>
              <a:headEnd/>
              <a:tailEnd/>
            </a:ln>
          </p:spPr>
          <p:txBody>
            <a:bodyPr/>
            <a:lstStyle/>
            <a:p>
              <a:endParaRPr lang="en-US" sz="2178"/>
            </a:p>
          </p:txBody>
        </p:sp>
        <p:sp>
          <p:nvSpPr>
            <p:cNvPr id="291" name="Freeform 444">
              <a:extLst>
                <a:ext uri="{FF2B5EF4-FFF2-40B4-BE49-F238E27FC236}">
                  <a16:creationId xmlns:a16="http://schemas.microsoft.com/office/drawing/2014/main" id="{875EBF59-A2BC-412C-BE3C-32AB332666E6}"/>
                </a:ext>
              </a:extLst>
            </p:cNvPr>
            <p:cNvSpPr>
              <a:spLocks/>
            </p:cNvSpPr>
            <p:nvPr>
              <p:custDataLst>
                <p:tags r:id="rId282"/>
              </p:custDataLst>
            </p:nvPr>
          </p:nvSpPr>
          <p:spPr bwMode="auto">
            <a:xfrm>
              <a:off x="4364038" y="2228850"/>
              <a:ext cx="82550" cy="87313"/>
            </a:xfrm>
            <a:custGeom>
              <a:avLst/>
              <a:gdLst>
                <a:gd name="T0" fmla="*/ 86 w 186"/>
                <a:gd name="T1" fmla="*/ 147 h 166"/>
                <a:gd name="T2" fmla="*/ 83 w 186"/>
                <a:gd name="T3" fmla="*/ 136 h 166"/>
                <a:gd name="T4" fmla="*/ 78 w 186"/>
                <a:gd name="T5" fmla="*/ 127 h 166"/>
                <a:gd name="T6" fmla="*/ 74 w 186"/>
                <a:gd name="T7" fmla="*/ 118 h 166"/>
                <a:gd name="T8" fmla="*/ 70 w 186"/>
                <a:gd name="T9" fmla="*/ 110 h 166"/>
                <a:gd name="T10" fmla="*/ 60 w 186"/>
                <a:gd name="T11" fmla="*/ 95 h 166"/>
                <a:gd name="T12" fmla="*/ 49 w 186"/>
                <a:gd name="T13" fmla="*/ 82 h 166"/>
                <a:gd name="T14" fmla="*/ 37 w 186"/>
                <a:gd name="T15" fmla="*/ 70 h 166"/>
                <a:gd name="T16" fmla="*/ 25 w 186"/>
                <a:gd name="T17" fmla="*/ 56 h 166"/>
                <a:gd name="T18" fmla="*/ 13 w 186"/>
                <a:gd name="T19" fmla="*/ 38 h 166"/>
                <a:gd name="T20" fmla="*/ 0 w 186"/>
                <a:gd name="T21" fmla="*/ 18 h 166"/>
                <a:gd name="T22" fmla="*/ 0 w 186"/>
                <a:gd name="T23" fmla="*/ 0 h 166"/>
                <a:gd name="T24" fmla="*/ 7 w 186"/>
                <a:gd name="T25" fmla="*/ 2 h 166"/>
                <a:gd name="T26" fmla="*/ 14 w 186"/>
                <a:gd name="T27" fmla="*/ 3 h 166"/>
                <a:gd name="T28" fmla="*/ 20 w 186"/>
                <a:gd name="T29" fmla="*/ 4 h 166"/>
                <a:gd name="T30" fmla="*/ 27 w 186"/>
                <a:gd name="T31" fmla="*/ 4 h 166"/>
                <a:gd name="T32" fmla="*/ 33 w 186"/>
                <a:gd name="T33" fmla="*/ 4 h 166"/>
                <a:gd name="T34" fmla="*/ 40 w 186"/>
                <a:gd name="T35" fmla="*/ 3 h 166"/>
                <a:gd name="T36" fmla="*/ 47 w 186"/>
                <a:gd name="T37" fmla="*/ 2 h 166"/>
                <a:gd name="T38" fmla="*/ 53 w 186"/>
                <a:gd name="T39" fmla="*/ 0 h 166"/>
                <a:gd name="T40" fmla="*/ 140 w 186"/>
                <a:gd name="T41" fmla="*/ 12 h 166"/>
                <a:gd name="T42" fmla="*/ 186 w 186"/>
                <a:gd name="T43" fmla="*/ 91 h 166"/>
                <a:gd name="T44" fmla="*/ 171 w 186"/>
                <a:gd name="T45" fmla="*/ 112 h 166"/>
                <a:gd name="T46" fmla="*/ 155 w 186"/>
                <a:gd name="T47" fmla="*/ 129 h 166"/>
                <a:gd name="T48" fmla="*/ 149 w 186"/>
                <a:gd name="T49" fmla="*/ 137 h 166"/>
                <a:gd name="T50" fmla="*/ 144 w 186"/>
                <a:gd name="T51" fmla="*/ 145 h 166"/>
                <a:gd name="T52" fmla="*/ 142 w 186"/>
                <a:gd name="T53" fmla="*/ 150 h 166"/>
                <a:gd name="T54" fmla="*/ 141 w 186"/>
                <a:gd name="T55" fmla="*/ 156 h 166"/>
                <a:gd name="T56" fmla="*/ 140 w 186"/>
                <a:gd name="T57" fmla="*/ 161 h 166"/>
                <a:gd name="T58" fmla="*/ 140 w 186"/>
                <a:gd name="T59" fmla="*/ 166 h 166"/>
                <a:gd name="T60" fmla="*/ 86 w 186"/>
                <a:gd name="T61" fmla="*/ 147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86" h="166">
                  <a:moveTo>
                    <a:pt x="86" y="147"/>
                  </a:moveTo>
                  <a:lnTo>
                    <a:pt x="83" y="136"/>
                  </a:lnTo>
                  <a:lnTo>
                    <a:pt x="78" y="127"/>
                  </a:lnTo>
                  <a:lnTo>
                    <a:pt x="74" y="118"/>
                  </a:lnTo>
                  <a:lnTo>
                    <a:pt x="70" y="110"/>
                  </a:lnTo>
                  <a:lnTo>
                    <a:pt x="60" y="95"/>
                  </a:lnTo>
                  <a:lnTo>
                    <a:pt x="49" y="82"/>
                  </a:lnTo>
                  <a:lnTo>
                    <a:pt x="37" y="70"/>
                  </a:lnTo>
                  <a:lnTo>
                    <a:pt x="25" y="56"/>
                  </a:lnTo>
                  <a:lnTo>
                    <a:pt x="13" y="38"/>
                  </a:lnTo>
                  <a:lnTo>
                    <a:pt x="0" y="18"/>
                  </a:lnTo>
                  <a:lnTo>
                    <a:pt x="0" y="0"/>
                  </a:lnTo>
                  <a:lnTo>
                    <a:pt x="7" y="2"/>
                  </a:lnTo>
                  <a:lnTo>
                    <a:pt x="14" y="3"/>
                  </a:lnTo>
                  <a:lnTo>
                    <a:pt x="20" y="4"/>
                  </a:lnTo>
                  <a:lnTo>
                    <a:pt x="27" y="4"/>
                  </a:lnTo>
                  <a:lnTo>
                    <a:pt x="33" y="4"/>
                  </a:lnTo>
                  <a:lnTo>
                    <a:pt x="40" y="3"/>
                  </a:lnTo>
                  <a:lnTo>
                    <a:pt x="47" y="2"/>
                  </a:lnTo>
                  <a:lnTo>
                    <a:pt x="53" y="0"/>
                  </a:lnTo>
                  <a:lnTo>
                    <a:pt x="140" y="12"/>
                  </a:lnTo>
                  <a:lnTo>
                    <a:pt x="186" y="91"/>
                  </a:lnTo>
                  <a:lnTo>
                    <a:pt x="171" y="112"/>
                  </a:lnTo>
                  <a:lnTo>
                    <a:pt x="155" y="129"/>
                  </a:lnTo>
                  <a:lnTo>
                    <a:pt x="149" y="137"/>
                  </a:lnTo>
                  <a:lnTo>
                    <a:pt x="144" y="145"/>
                  </a:lnTo>
                  <a:lnTo>
                    <a:pt x="142" y="150"/>
                  </a:lnTo>
                  <a:lnTo>
                    <a:pt x="141" y="156"/>
                  </a:lnTo>
                  <a:lnTo>
                    <a:pt x="140" y="161"/>
                  </a:lnTo>
                  <a:lnTo>
                    <a:pt x="140" y="166"/>
                  </a:lnTo>
                  <a:lnTo>
                    <a:pt x="86" y="147"/>
                  </a:lnTo>
                </a:path>
              </a:pathLst>
            </a:custGeom>
            <a:grpFill/>
            <a:ln w="9525" cap="flat" cmpd="sng">
              <a:noFill/>
              <a:prstDash val="solid"/>
              <a:round/>
              <a:headEnd type="none" w="med" len="med"/>
              <a:tailEnd type="none" w="med" len="med"/>
            </a:ln>
            <a:effectLst/>
          </p:spPr>
          <p:txBody>
            <a:bodyPr/>
            <a:lstStyle/>
            <a:p>
              <a:endParaRPr lang="en-US" sz="2178"/>
            </a:p>
          </p:txBody>
        </p:sp>
        <p:sp>
          <p:nvSpPr>
            <p:cNvPr id="292" name="Freeform 445">
              <a:extLst>
                <a:ext uri="{FF2B5EF4-FFF2-40B4-BE49-F238E27FC236}">
                  <a16:creationId xmlns:a16="http://schemas.microsoft.com/office/drawing/2014/main" id="{E2720E07-4D7F-4772-8447-7D808E32AD64}"/>
                </a:ext>
              </a:extLst>
            </p:cNvPr>
            <p:cNvSpPr>
              <a:spLocks/>
            </p:cNvSpPr>
            <p:nvPr>
              <p:custDataLst>
                <p:tags r:id="rId283"/>
              </p:custDataLst>
            </p:nvPr>
          </p:nvSpPr>
          <p:spPr bwMode="auto">
            <a:xfrm>
              <a:off x="2728913" y="3665538"/>
              <a:ext cx="82550" cy="57150"/>
            </a:xfrm>
            <a:custGeom>
              <a:avLst/>
              <a:gdLst>
                <a:gd name="T0" fmla="*/ 153 w 186"/>
                <a:gd name="T1" fmla="*/ 21 h 104"/>
                <a:gd name="T2" fmla="*/ 146 w 186"/>
                <a:gd name="T3" fmla="*/ 21 h 104"/>
                <a:gd name="T4" fmla="*/ 141 w 186"/>
                <a:gd name="T5" fmla="*/ 20 h 104"/>
                <a:gd name="T6" fmla="*/ 136 w 186"/>
                <a:gd name="T7" fmla="*/ 18 h 104"/>
                <a:gd name="T8" fmla="*/ 133 w 186"/>
                <a:gd name="T9" fmla="*/ 15 h 104"/>
                <a:gd name="T10" fmla="*/ 130 w 186"/>
                <a:gd name="T11" fmla="*/ 13 h 104"/>
                <a:gd name="T12" fmla="*/ 125 w 186"/>
                <a:gd name="T13" fmla="*/ 11 h 104"/>
                <a:gd name="T14" fmla="*/ 120 w 186"/>
                <a:gd name="T15" fmla="*/ 10 h 104"/>
                <a:gd name="T16" fmla="*/ 113 w 186"/>
                <a:gd name="T17" fmla="*/ 9 h 104"/>
                <a:gd name="T18" fmla="*/ 100 w 186"/>
                <a:gd name="T19" fmla="*/ 8 h 104"/>
                <a:gd name="T20" fmla="*/ 88 w 186"/>
                <a:gd name="T21" fmla="*/ 6 h 104"/>
                <a:gd name="T22" fmla="*/ 75 w 186"/>
                <a:gd name="T23" fmla="*/ 3 h 104"/>
                <a:gd name="T24" fmla="*/ 64 w 186"/>
                <a:gd name="T25" fmla="*/ 1 h 104"/>
                <a:gd name="T26" fmla="*/ 60 w 186"/>
                <a:gd name="T27" fmla="*/ 0 h 104"/>
                <a:gd name="T28" fmla="*/ 54 w 186"/>
                <a:gd name="T29" fmla="*/ 0 h 104"/>
                <a:gd name="T30" fmla="*/ 51 w 186"/>
                <a:gd name="T31" fmla="*/ 1 h 104"/>
                <a:gd name="T32" fmla="*/ 46 w 186"/>
                <a:gd name="T33" fmla="*/ 2 h 104"/>
                <a:gd name="T34" fmla="*/ 44 w 186"/>
                <a:gd name="T35" fmla="*/ 4 h 104"/>
                <a:gd name="T36" fmla="*/ 42 w 186"/>
                <a:gd name="T37" fmla="*/ 6 h 104"/>
                <a:gd name="T38" fmla="*/ 41 w 186"/>
                <a:gd name="T39" fmla="*/ 10 h 104"/>
                <a:gd name="T40" fmla="*/ 40 w 186"/>
                <a:gd name="T41" fmla="*/ 15 h 104"/>
                <a:gd name="T42" fmla="*/ 34 w 186"/>
                <a:gd name="T43" fmla="*/ 27 h 104"/>
                <a:gd name="T44" fmla="*/ 20 w 186"/>
                <a:gd name="T45" fmla="*/ 47 h 104"/>
                <a:gd name="T46" fmla="*/ 7 w 186"/>
                <a:gd name="T47" fmla="*/ 66 h 104"/>
                <a:gd name="T48" fmla="*/ 0 w 186"/>
                <a:gd name="T49" fmla="*/ 77 h 104"/>
                <a:gd name="T50" fmla="*/ 8 w 186"/>
                <a:gd name="T51" fmla="*/ 77 h 104"/>
                <a:gd name="T52" fmla="*/ 16 w 186"/>
                <a:gd name="T53" fmla="*/ 78 h 104"/>
                <a:gd name="T54" fmla="*/ 21 w 186"/>
                <a:gd name="T55" fmla="*/ 79 h 104"/>
                <a:gd name="T56" fmla="*/ 25 w 186"/>
                <a:gd name="T57" fmla="*/ 81 h 104"/>
                <a:gd name="T58" fmla="*/ 33 w 186"/>
                <a:gd name="T59" fmla="*/ 85 h 104"/>
                <a:gd name="T60" fmla="*/ 40 w 186"/>
                <a:gd name="T61" fmla="*/ 89 h 104"/>
                <a:gd name="T62" fmla="*/ 45 w 186"/>
                <a:gd name="T63" fmla="*/ 94 h 104"/>
                <a:gd name="T64" fmla="*/ 52 w 186"/>
                <a:gd name="T65" fmla="*/ 98 h 104"/>
                <a:gd name="T66" fmla="*/ 56 w 186"/>
                <a:gd name="T67" fmla="*/ 100 h 104"/>
                <a:gd name="T68" fmla="*/ 61 w 186"/>
                <a:gd name="T69" fmla="*/ 101 h 104"/>
                <a:gd name="T70" fmla="*/ 66 w 186"/>
                <a:gd name="T71" fmla="*/ 102 h 104"/>
                <a:gd name="T72" fmla="*/ 74 w 186"/>
                <a:gd name="T73" fmla="*/ 102 h 104"/>
                <a:gd name="T74" fmla="*/ 107 w 186"/>
                <a:gd name="T75" fmla="*/ 103 h 104"/>
                <a:gd name="T76" fmla="*/ 131 w 186"/>
                <a:gd name="T77" fmla="*/ 104 h 104"/>
                <a:gd name="T78" fmla="*/ 135 w 186"/>
                <a:gd name="T79" fmla="*/ 103 h 104"/>
                <a:gd name="T80" fmla="*/ 139 w 186"/>
                <a:gd name="T81" fmla="*/ 102 h 104"/>
                <a:gd name="T82" fmla="*/ 142 w 186"/>
                <a:gd name="T83" fmla="*/ 100 h 104"/>
                <a:gd name="T84" fmla="*/ 145 w 186"/>
                <a:gd name="T85" fmla="*/ 97 h 104"/>
                <a:gd name="T86" fmla="*/ 147 w 186"/>
                <a:gd name="T87" fmla="*/ 94 h 104"/>
                <a:gd name="T88" fmla="*/ 150 w 186"/>
                <a:gd name="T89" fmla="*/ 88 h 104"/>
                <a:gd name="T90" fmla="*/ 152 w 186"/>
                <a:gd name="T91" fmla="*/ 83 h 104"/>
                <a:gd name="T92" fmla="*/ 153 w 186"/>
                <a:gd name="T93" fmla="*/ 77 h 104"/>
                <a:gd name="T94" fmla="*/ 186 w 186"/>
                <a:gd name="T95" fmla="*/ 27 h 104"/>
                <a:gd name="T96" fmla="*/ 153 w 186"/>
                <a:gd name="T97" fmla="*/ 21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86" h="104">
                  <a:moveTo>
                    <a:pt x="153" y="21"/>
                  </a:moveTo>
                  <a:lnTo>
                    <a:pt x="146" y="21"/>
                  </a:lnTo>
                  <a:lnTo>
                    <a:pt x="141" y="20"/>
                  </a:lnTo>
                  <a:lnTo>
                    <a:pt x="136" y="18"/>
                  </a:lnTo>
                  <a:lnTo>
                    <a:pt x="133" y="15"/>
                  </a:lnTo>
                  <a:lnTo>
                    <a:pt x="130" y="13"/>
                  </a:lnTo>
                  <a:lnTo>
                    <a:pt x="125" y="11"/>
                  </a:lnTo>
                  <a:lnTo>
                    <a:pt x="120" y="10"/>
                  </a:lnTo>
                  <a:lnTo>
                    <a:pt x="113" y="9"/>
                  </a:lnTo>
                  <a:lnTo>
                    <a:pt x="100" y="8"/>
                  </a:lnTo>
                  <a:lnTo>
                    <a:pt x="88" y="6"/>
                  </a:lnTo>
                  <a:lnTo>
                    <a:pt x="75" y="3"/>
                  </a:lnTo>
                  <a:lnTo>
                    <a:pt x="64" y="1"/>
                  </a:lnTo>
                  <a:lnTo>
                    <a:pt x="60" y="0"/>
                  </a:lnTo>
                  <a:lnTo>
                    <a:pt x="54" y="0"/>
                  </a:lnTo>
                  <a:lnTo>
                    <a:pt x="51" y="1"/>
                  </a:lnTo>
                  <a:lnTo>
                    <a:pt x="46" y="2"/>
                  </a:lnTo>
                  <a:lnTo>
                    <a:pt x="44" y="4"/>
                  </a:lnTo>
                  <a:lnTo>
                    <a:pt x="42" y="6"/>
                  </a:lnTo>
                  <a:lnTo>
                    <a:pt x="41" y="10"/>
                  </a:lnTo>
                  <a:lnTo>
                    <a:pt x="40" y="15"/>
                  </a:lnTo>
                  <a:lnTo>
                    <a:pt x="34" y="27"/>
                  </a:lnTo>
                  <a:lnTo>
                    <a:pt x="20" y="47"/>
                  </a:lnTo>
                  <a:lnTo>
                    <a:pt x="7" y="66"/>
                  </a:lnTo>
                  <a:lnTo>
                    <a:pt x="0" y="77"/>
                  </a:lnTo>
                  <a:lnTo>
                    <a:pt x="8" y="77"/>
                  </a:lnTo>
                  <a:lnTo>
                    <a:pt x="16" y="78"/>
                  </a:lnTo>
                  <a:lnTo>
                    <a:pt x="21" y="79"/>
                  </a:lnTo>
                  <a:lnTo>
                    <a:pt x="25" y="81"/>
                  </a:lnTo>
                  <a:lnTo>
                    <a:pt x="33" y="85"/>
                  </a:lnTo>
                  <a:lnTo>
                    <a:pt x="40" y="89"/>
                  </a:lnTo>
                  <a:lnTo>
                    <a:pt x="45" y="94"/>
                  </a:lnTo>
                  <a:lnTo>
                    <a:pt x="52" y="98"/>
                  </a:lnTo>
                  <a:lnTo>
                    <a:pt x="56" y="100"/>
                  </a:lnTo>
                  <a:lnTo>
                    <a:pt x="61" y="101"/>
                  </a:lnTo>
                  <a:lnTo>
                    <a:pt x="66" y="102"/>
                  </a:lnTo>
                  <a:lnTo>
                    <a:pt x="74" y="102"/>
                  </a:lnTo>
                  <a:lnTo>
                    <a:pt x="107" y="103"/>
                  </a:lnTo>
                  <a:lnTo>
                    <a:pt x="131" y="104"/>
                  </a:lnTo>
                  <a:lnTo>
                    <a:pt x="135" y="103"/>
                  </a:lnTo>
                  <a:lnTo>
                    <a:pt x="139" y="102"/>
                  </a:lnTo>
                  <a:lnTo>
                    <a:pt x="142" y="100"/>
                  </a:lnTo>
                  <a:lnTo>
                    <a:pt x="145" y="97"/>
                  </a:lnTo>
                  <a:lnTo>
                    <a:pt x="147" y="94"/>
                  </a:lnTo>
                  <a:lnTo>
                    <a:pt x="150" y="88"/>
                  </a:lnTo>
                  <a:lnTo>
                    <a:pt x="152" y="83"/>
                  </a:lnTo>
                  <a:lnTo>
                    <a:pt x="153" y="77"/>
                  </a:lnTo>
                  <a:lnTo>
                    <a:pt x="186" y="27"/>
                  </a:lnTo>
                  <a:lnTo>
                    <a:pt x="153" y="21"/>
                  </a:lnTo>
                </a:path>
              </a:pathLst>
            </a:custGeom>
            <a:grpFill/>
            <a:ln w="952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sp>
          <p:nvSpPr>
            <p:cNvPr id="293" name="Freeform 446">
              <a:extLst>
                <a:ext uri="{FF2B5EF4-FFF2-40B4-BE49-F238E27FC236}">
                  <a16:creationId xmlns:a16="http://schemas.microsoft.com/office/drawing/2014/main" id="{35BCD93C-9895-4CE3-8D3F-157E51D5D1EE}"/>
                </a:ext>
              </a:extLst>
            </p:cNvPr>
            <p:cNvSpPr>
              <a:spLocks/>
            </p:cNvSpPr>
            <p:nvPr>
              <p:custDataLst>
                <p:tags r:id="rId284"/>
              </p:custDataLst>
            </p:nvPr>
          </p:nvSpPr>
          <p:spPr bwMode="auto">
            <a:xfrm>
              <a:off x="4522788" y="2263775"/>
              <a:ext cx="133350" cy="96838"/>
            </a:xfrm>
            <a:custGeom>
              <a:avLst/>
              <a:gdLst>
                <a:gd name="T0" fmla="*/ 79 w 311"/>
                <a:gd name="T1" fmla="*/ 38 h 179"/>
                <a:gd name="T2" fmla="*/ 115 w 311"/>
                <a:gd name="T3" fmla="*/ 26 h 179"/>
                <a:gd name="T4" fmla="*/ 148 w 311"/>
                <a:gd name="T5" fmla="*/ 14 h 179"/>
                <a:gd name="T6" fmla="*/ 178 w 311"/>
                <a:gd name="T7" fmla="*/ 4 h 179"/>
                <a:gd name="T8" fmla="*/ 211 w 311"/>
                <a:gd name="T9" fmla="*/ 0 h 179"/>
                <a:gd name="T10" fmla="*/ 236 w 311"/>
                <a:gd name="T11" fmla="*/ 2 h 179"/>
                <a:gd name="T12" fmla="*/ 256 w 311"/>
                <a:gd name="T13" fmla="*/ 6 h 179"/>
                <a:gd name="T14" fmla="*/ 292 w 311"/>
                <a:gd name="T15" fmla="*/ 12 h 179"/>
                <a:gd name="T16" fmla="*/ 287 w 311"/>
                <a:gd name="T17" fmla="*/ 28 h 179"/>
                <a:gd name="T18" fmla="*/ 278 w 311"/>
                <a:gd name="T19" fmla="*/ 42 h 179"/>
                <a:gd name="T20" fmla="*/ 269 w 311"/>
                <a:gd name="T21" fmla="*/ 53 h 179"/>
                <a:gd name="T22" fmla="*/ 265 w 311"/>
                <a:gd name="T23" fmla="*/ 62 h 179"/>
                <a:gd name="T24" fmla="*/ 266 w 311"/>
                <a:gd name="T25" fmla="*/ 66 h 179"/>
                <a:gd name="T26" fmla="*/ 271 w 311"/>
                <a:gd name="T27" fmla="*/ 71 h 179"/>
                <a:gd name="T28" fmla="*/ 285 w 311"/>
                <a:gd name="T29" fmla="*/ 79 h 179"/>
                <a:gd name="T30" fmla="*/ 311 w 311"/>
                <a:gd name="T31" fmla="*/ 93 h 179"/>
                <a:gd name="T32" fmla="*/ 287 w 311"/>
                <a:gd name="T33" fmla="*/ 107 h 179"/>
                <a:gd name="T34" fmla="*/ 281 w 311"/>
                <a:gd name="T35" fmla="*/ 115 h 179"/>
                <a:gd name="T36" fmla="*/ 278 w 311"/>
                <a:gd name="T37" fmla="*/ 129 h 179"/>
                <a:gd name="T38" fmla="*/ 252 w 311"/>
                <a:gd name="T39" fmla="*/ 136 h 179"/>
                <a:gd name="T40" fmla="*/ 211 w 311"/>
                <a:gd name="T41" fmla="*/ 148 h 179"/>
                <a:gd name="T42" fmla="*/ 191 w 311"/>
                <a:gd name="T43" fmla="*/ 168 h 179"/>
                <a:gd name="T44" fmla="*/ 178 w 311"/>
                <a:gd name="T45" fmla="*/ 176 h 179"/>
                <a:gd name="T46" fmla="*/ 165 w 311"/>
                <a:gd name="T47" fmla="*/ 179 h 179"/>
                <a:gd name="T48" fmla="*/ 151 w 311"/>
                <a:gd name="T49" fmla="*/ 175 h 179"/>
                <a:gd name="T50" fmla="*/ 137 w 311"/>
                <a:gd name="T51" fmla="*/ 167 h 179"/>
                <a:gd name="T52" fmla="*/ 120 w 311"/>
                <a:gd name="T53" fmla="*/ 158 h 179"/>
                <a:gd name="T54" fmla="*/ 98 w 311"/>
                <a:gd name="T55" fmla="*/ 155 h 179"/>
                <a:gd name="T56" fmla="*/ 66 w 311"/>
                <a:gd name="T57" fmla="*/ 155 h 179"/>
                <a:gd name="T58" fmla="*/ 51 w 311"/>
                <a:gd name="T59" fmla="*/ 157 h 179"/>
                <a:gd name="T60" fmla="*/ 39 w 311"/>
                <a:gd name="T61" fmla="*/ 161 h 179"/>
                <a:gd name="T62" fmla="*/ 36 w 311"/>
                <a:gd name="T63" fmla="*/ 142 h 179"/>
                <a:gd name="T64" fmla="*/ 32 w 311"/>
                <a:gd name="T65" fmla="*/ 123 h 179"/>
                <a:gd name="T66" fmla="*/ 21 w 311"/>
                <a:gd name="T67" fmla="*/ 128 h 179"/>
                <a:gd name="T68" fmla="*/ 13 w 311"/>
                <a:gd name="T69" fmla="*/ 129 h 179"/>
                <a:gd name="T70" fmla="*/ 7 w 311"/>
                <a:gd name="T71" fmla="*/ 126 h 179"/>
                <a:gd name="T72" fmla="*/ 3 w 311"/>
                <a:gd name="T73" fmla="*/ 121 h 179"/>
                <a:gd name="T74" fmla="*/ 0 w 311"/>
                <a:gd name="T75" fmla="*/ 105 h 179"/>
                <a:gd name="T76" fmla="*/ 0 w 311"/>
                <a:gd name="T77" fmla="*/ 87 h 179"/>
                <a:gd name="T78" fmla="*/ 3 w 311"/>
                <a:gd name="T79" fmla="*/ 82 h 179"/>
                <a:gd name="T80" fmla="*/ 13 w 311"/>
                <a:gd name="T81" fmla="*/ 78 h 179"/>
                <a:gd name="T82" fmla="*/ 21 w 311"/>
                <a:gd name="T83" fmla="*/ 72 h 179"/>
                <a:gd name="T84" fmla="*/ 25 w 311"/>
                <a:gd name="T85" fmla="*/ 68 h 179"/>
                <a:gd name="T86" fmla="*/ 26 w 311"/>
                <a:gd name="T87" fmla="*/ 62 h 179"/>
                <a:gd name="T88" fmla="*/ 24 w 311"/>
                <a:gd name="T89" fmla="*/ 51 h 179"/>
                <a:gd name="T90" fmla="*/ 19 w 311"/>
                <a:gd name="T91" fmla="*/ 43 h 179"/>
                <a:gd name="T92" fmla="*/ 8 w 311"/>
                <a:gd name="T93" fmla="*/ 29 h 179"/>
                <a:gd name="T94" fmla="*/ 1 w 311"/>
                <a:gd name="T95" fmla="*/ 18 h 179"/>
                <a:gd name="T96" fmla="*/ 1 w 311"/>
                <a:gd name="T97" fmla="*/ 13 h 179"/>
                <a:gd name="T98" fmla="*/ 6 w 311"/>
                <a:gd name="T99" fmla="*/ 6 h 179"/>
                <a:gd name="T100" fmla="*/ 0 w 311"/>
                <a:gd name="T101" fmla="*/ 6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11" h="179">
                  <a:moveTo>
                    <a:pt x="0" y="6"/>
                  </a:moveTo>
                  <a:lnTo>
                    <a:pt x="79" y="38"/>
                  </a:lnTo>
                  <a:lnTo>
                    <a:pt x="97" y="33"/>
                  </a:lnTo>
                  <a:lnTo>
                    <a:pt x="115" y="26"/>
                  </a:lnTo>
                  <a:lnTo>
                    <a:pt x="132" y="20"/>
                  </a:lnTo>
                  <a:lnTo>
                    <a:pt x="148" y="14"/>
                  </a:lnTo>
                  <a:lnTo>
                    <a:pt x="163" y="9"/>
                  </a:lnTo>
                  <a:lnTo>
                    <a:pt x="178" y="4"/>
                  </a:lnTo>
                  <a:lnTo>
                    <a:pt x="195" y="1"/>
                  </a:lnTo>
                  <a:lnTo>
                    <a:pt x="211" y="0"/>
                  </a:lnTo>
                  <a:lnTo>
                    <a:pt x="224" y="1"/>
                  </a:lnTo>
                  <a:lnTo>
                    <a:pt x="236" y="2"/>
                  </a:lnTo>
                  <a:lnTo>
                    <a:pt x="247" y="4"/>
                  </a:lnTo>
                  <a:lnTo>
                    <a:pt x="256" y="6"/>
                  </a:lnTo>
                  <a:lnTo>
                    <a:pt x="275" y="10"/>
                  </a:lnTo>
                  <a:lnTo>
                    <a:pt x="292" y="12"/>
                  </a:lnTo>
                  <a:lnTo>
                    <a:pt x="290" y="21"/>
                  </a:lnTo>
                  <a:lnTo>
                    <a:pt x="287" y="28"/>
                  </a:lnTo>
                  <a:lnTo>
                    <a:pt x="283" y="36"/>
                  </a:lnTo>
                  <a:lnTo>
                    <a:pt x="278" y="42"/>
                  </a:lnTo>
                  <a:lnTo>
                    <a:pt x="273" y="48"/>
                  </a:lnTo>
                  <a:lnTo>
                    <a:pt x="269" y="53"/>
                  </a:lnTo>
                  <a:lnTo>
                    <a:pt x="266" y="57"/>
                  </a:lnTo>
                  <a:lnTo>
                    <a:pt x="265" y="62"/>
                  </a:lnTo>
                  <a:lnTo>
                    <a:pt x="265" y="64"/>
                  </a:lnTo>
                  <a:lnTo>
                    <a:pt x="266" y="66"/>
                  </a:lnTo>
                  <a:lnTo>
                    <a:pt x="269" y="69"/>
                  </a:lnTo>
                  <a:lnTo>
                    <a:pt x="271" y="71"/>
                  </a:lnTo>
                  <a:lnTo>
                    <a:pt x="277" y="75"/>
                  </a:lnTo>
                  <a:lnTo>
                    <a:pt x="285" y="79"/>
                  </a:lnTo>
                  <a:lnTo>
                    <a:pt x="301" y="87"/>
                  </a:lnTo>
                  <a:lnTo>
                    <a:pt x="311" y="93"/>
                  </a:lnTo>
                  <a:lnTo>
                    <a:pt x="298" y="100"/>
                  </a:lnTo>
                  <a:lnTo>
                    <a:pt x="287" y="107"/>
                  </a:lnTo>
                  <a:lnTo>
                    <a:pt x="283" y="110"/>
                  </a:lnTo>
                  <a:lnTo>
                    <a:pt x="281" y="115"/>
                  </a:lnTo>
                  <a:lnTo>
                    <a:pt x="278" y="121"/>
                  </a:lnTo>
                  <a:lnTo>
                    <a:pt x="278" y="129"/>
                  </a:lnTo>
                  <a:lnTo>
                    <a:pt x="271" y="131"/>
                  </a:lnTo>
                  <a:lnTo>
                    <a:pt x="252" y="136"/>
                  </a:lnTo>
                  <a:lnTo>
                    <a:pt x="230" y="143"/>
                  </a:lnTo>
                  <a:lnTo>
                    <a:pt x="211" y="148"/>
                  </a:lnTo>
                  <a:lnTo>
                    <a:pt x="202" y="158"/>
                  </a:lnTo>
                  <a:lnTo>
                    <a:pt x="191" y="168"/>
                  </a:lnTo>
                  <a:lnTo>
                    <a:pt x="185" y="172"/>
                  </a:lnTo>
                  <a:lnTo>
                    <a:pt x="178" y="176"/>
                  </a:lnTo>
                  <a:lnTo>
                    <a:pt x="172" y="178"/>
                  </a:lnTo>
                  <a:lnTo>
                    <a:pt x="165" y="179"/>
                  </a:lnTo>
                  <a:lnTo>
                    <a:pt x="158" y="178"/>
                  </a:lnTo>
                  <a:lnTo>
                    <a:pt x="151" y="175"/>
                  </a:lnTo>
                  <a:lnTo>
                    <a:pt x="144" y="171"/>
                  </a:lnTo>
                  <a:lnTo>
                    <a:pt x="137" y="167"/>
                  </a:lnTo>
                  <a:lnTo>
                    <a:pt x="129" y="162"/>
                  </a:lnTo>
                  <a:lnTo>
                    <a:pt x="120" y="158"/>
                  </a:lnTo>
                  <a:lnTo>
                    <a:pt x="110" y="156"/>
                  </a:lnTo>
                  <a:lnTo>
                    <a:pt x="98" y="155"/>
                  </a:lnTo>
                  <a:lnTo>
                    <a:pt x="83" y="155"/>
                  </a:lnTo>
                  <a:lnTo>
                    <a:pt x="66" y="155"/>
                  </a:lnTo>
                  <a:lnTo>
                    <a:pt x="59" y="156"/>
                  </a:lnTo>
                  <a:lnTo>
                    <a:pt x="51" y="157"/>
                  </a:lnTo>
                  <a:lnTo>
                    <a:pt x="45" y="159"/>
                  </a:lnTo>
                  <a:lnTo>
                    <a:pt x="39" y="161"/>
                  </a:lnTo>
                  <a:lnTo>
                    <a:pt x="38" y="151"/>
                  </a:lnTo>
                  <a:lnTo>
                    <a:pt x="36" y="142"/>
                  </a:lnTo>
                  <a:lnTo>
                    <a:pt x="34" y="132"/>
                  </a:lnTo>
                  <a:lnTo>
                    <a:pt x="32" y="123"/>
                  </a:lnTo>
                  <a:lnTo>
                    <a:pt x="26" y="126"/>
                  </a:lnTo>
                  <a:lnTo>
                    <a:pt x="21" y="128"/>
                  </a:lnTo>
                  <a:lnTo>
                    <a:pt x="17" y="129"/>
                  </a:lnTo>
                  <a:lnTo>
                    <a:pt x="13" y="129"/>
                  </a:lnTo>
                  <a:lnTo>
                    <a:pt x="9" y="128"/>
                  </a:lnTo>
                  <a:lnTo>
                    <a:pt x="7" y="126"/>
                  </a:lnTo>
                  <a:lnTo>
                    <a:pt x="5" y="124"/>
                  </a:lnTo>
                  <a:lnTo>
                    <a:pt x="3" y="121"/>
                  </a:lnTo>
                  <a:lnTo>
                    <a:pt x="1" y="114"/>
                  </a:lnTo>
                  <a:lnTo>
                    <a:pt x="0" y="105"/>
                  </a:lnTo>
                  <a:lnTo>
                    <a:pt x="0" y="96"/>
                  </a:lnTo>
                  <a:lnTo>
                    <a:pt x="0" y="87"/>
                  </a:lnTo>
                  <a:lnTo>
                    <a:pt x="1" y="84"/>
                  </a:lnTo>
                  <a:lnTo>
                    <a:pt x="3" y="82"/>
                  </a:lnTo>
                  <a:lnTo>
                    <a:pt x="7" y="80"/>
                  </a:lnTo>
                  <a:lnTo>
                    <a:pt x="13" y="78"/>
                  </a:lnTo>
                  <a:lnTo>
                    <a:pt x="17" y="76"/>
                  </a:lnTo>
                  <a:lnTo>
                    <a:pt x="21" y="72"/>
                  </a:lnTo>
                  <a:lnTo>
                    <a:pt x="23" y="70"/>
                  </a:lnTo>
                  <a:lnTo>
                    <a:pt x="25" y="68"/>
                  </a:lnTo>
                  <a:lnTo>
                    <a:pt x="25" y="65"/>
                  </a:lnTo>
                  <a:lnTo>
                    <a:pt x="26" y="62"/>
                  </a:lnTo>
                  <a:lnTo>
                    <a:pt x="25" y="56"/>
                  </a:lnTo>
                  <a:lnTo>
                    <a:pt x="24" y="51"/>
                  </a:lnTo>
                  <a:lnTo>
                    <a:pt x="21" y="47"/>
                  </a:lnTo>
                  <a:lnTo>
                    <a:pt x="19" y="43"/>
                  </a:lnTo>
                  <a:lnTo>
                    <a:pt x="14" y="36"/>
                  </a:lnTo>
                  <a:lnTo>
                    <a:pt x="8" y="29"/>
                  </a:lnTo>
                  <a:lnTo>
                    <a:pt x="3" y="24"/>
                  </a:lnTo>
                  <a:lnTo>
                    <a:pt x="1" y="18"/>
                  </a:lnTo>
                  <a:lnTo>
                    <a:pt x="0" y="16"/>
                  </a:lnTo>
                  <a:lnTo>
                    <a:pt x="1" y="13"/>
                  </a:lnTo>
                  <a:lnTo>
                    <a:pt x="3" y="10"/>
                  </a:lnTo>
                  <a:lnTo>
                    <a:pt x="6" y="6"/>
                  </a:lnTo>
                  <a:lnTo>
                    <a:pt x="3" y="6"/>
                  </a:lnTo>
                  <a:lnTo>
                    <a:pt x="0" y="6"/>
                  </a:lnTo>
                </a:path>
              </a:pathLst>
            </a:custGeom>
            <a:grpFill/>
            <a:ln w="9525" cap="flat" cmpd="sng">
              <a:noFill/>
              <a:prstDash val="solid"/>
              <a:round/>
              <a:headEnd type="none" w="med" len="med"/>
              <a:tailEnd type="none" w="med" len="med"/>
            </a:ln>
            <a:effectLst/>
          </p:spPr>
          <p:txBody>
            <a:bodyPr/>
            <a:lstStyle/>
            <a:p>
              <a:endParaRPr lang="en-US" sz="2178"/>
            </a:p>
          </p:txBody>
        </p:sp>
        <p:sp>
          <p:nvSpPr>
            <p:cNvPr id="294" name="Freeform 447">
              <a:extLst>
                <a:ext uri="{FF2B5EF4-FFF2-40B4-BE49-F238E27FC236}">
                  <a16:creationId xmlns:a16="http://schemas.microsoft.com/office/drawing/2014/main" id="{A3B1BC1A-EF99-42DD-B60B-DC1850146E2E}"/>
                </a:ext>
              </a:extLst>
            </p:cNvPr>
            <p:cNvSpPr>
              <a:spLocks/>
            </p:cNvSpPr>
            <p:nvPr>
              <p:custDataLst>
                <p:tags r:id="rId285"/>
              </p:custDataLst>
            </p:nvPr>
          </p:nvSpPr>
          <p:spPr bwMode="auto">
            <a:xfrm>
              <a:off x="3878263" y="3190875"/>
              <a:ext cx="177800" cy="165100"/>
            </a:xfrm>
            <a:custGeom>
              <a:avLst/>
              <a:gdLst>
                <a:gd name="T0" fmla="*/ 6 w 405"/>
                <a:gd name="T1" fmla="*/ 260 h 314"/>
                <a:gd name="T2" fmla="*/ 13 w 405"/>
                <a:gd name="T3" fmla="*/ 237 h 314"/>
                <a:gd name="T4" fmla="*/ 17 w 405"/>
                <a:gd name="T5" fmla="*/ 202 h 314"/>
                <a:gd name="T6" fmla="*/ 23 w 405"/>
                <a:gd name="T7" fmla="*/ 173 h 314"/>
                <a:gd name="T8" fmla="*/ 32 w 405"/>
                <a:gd name="T9" fmla="*/ 162 h 314"/>
                <a:gd name="T10" fmla="*/ 48 w 405"/>
                <a:gd name="T11" fmla="*/ 150 h 314"/>
                <a:gd name="T12" fmla="*/ 72 w 405"/>
                <a:gd name="T13" fmla="*/ 141 h 314"/>
                <a:gd name="T14" fmla="*/ 93 w 405"/>
                <a:gd name="T15" fmla="*/ 134 h 314"/>
                <a:gd name="T16" fmla="*/ 104 w 405"/>
                <a:gd name="T17" fmla="*/ 125 h 314"/>
                <a:gd name="T18" fmla="*/ 113 w 405"/>
                <a:gd name="T19" fmla="*/ 114 h 314"/>
                <a:gd name="T20" fmla="*/ 123 w 405"/>
                <a:gd name="T21" fmla="*/ 93 h 314"/>
                <a:gd name="T22" fmla="*/ 136 w 405"/>
                <a:gd name="T23" fmla="*/ 69 h 314"/>
                <a:gd name="T24" fmla="*/ 147 w 405"/>
                <a:gd name="T25" fmla="*/ 55 h 314"/>
                <a:gd name="T26" fmla="*/ 155 w 405"/>
                <a:gd name="T27" fmla="*/ 51 h 314"/>
                <a:gd name="T28" fmla="*/ 170 w 405"/>
                <a:gd name="T29" fmla="*/ 51 h 314"/>
                <a:gd name="T30" fmla="*/ 189 w 405"/>
                <a:gd name="T31" fmla="*/ 48 h 314"/>
                <a:gd name="T32" fmla="*/ 213 w 405"/>
                <a:gd name="T33" fmla="*/ 35 h 314"/>
                <a:gd name="T34" fmla="*/ 237 w 405"/>
                <a:gd name="T35" fmla="*/ 20 h 314"/>
                <a:gd name="T36" fmla="*/ 257 w 405"/>
                <a:gd name="T37" fmla="*/ 11 h 314"/>
                <a:gd name="T38" fmla="*/ 282 w 405"/>
                <a:gd name="T39" fmla="*/ 4 h 314"/>
                <a:gd name="T40" fmla="*/ 314 w 405"/>
                <a:gd name="T41" fmla="*/ 0 h 314"/>
                <a:gd name="T42" fmla="*/ 332 w 405"/>
                <a:gd name="T43" fmla="*/ 14 h 314"/>
                <a:gd name="T44" fmla="*/ 337 w 405"/>
                <a:gd name="T45" fmla="*/ 34 h 314"/>
                <a:gd name="T46" fmla="*/ 343 w 405"/>
                <a:gd name="T47" fmla="*/ 50 h 314"/>
                <a:gd name="T48" fmla="*/ 352 w 405"/>
                <a:gd name="T49" fmla="*/ 62 h 314"/>
                <a:gd name="T50" fmla="*/ 368 w 405"/>
                <a:gd name="T51" fmla="*/ 74 h 314"/>
                <a:gd name="T52" fmla="*/ 382 w 405"/>
                <a:gd name="T53" fmla="*/ 85 h 314"/>
                <a:gd name="T54" fmla="*/ 390 w 405"/>
                <a:gd name="T55" fmla="*/ 93 h 314"/>
                <a:gd name="T56" fmla="*/ 396 w 405"/>
                <a:gd name="T57" fmla="*/ 115 h 314"/>
                <a:gd name="T58" fmla="*/ 398 w 405"/>
                <a:gd name="T59" fmla="*/ 143 h 314"/>
                <a:gd name="T60" fmla="*/ 398 w 405"/>
                <a:gd name="T61" fmla="*/ 170 h 314"/>
                <a:gd name="T62" fmla="*/ 402 w 405"/>
                <a:gd name="T63" fmla="*/ 196 h 314"/>
                <a:gd name="T64" fmla="*/ 398 w 405"/>
                <a:gd name="T65" fmla="*/ 217 h 314"/>
                <a:gd name="T66" fmla="*/ 382 w 405"/>
                <a:gd name="T67" fmla="*/ 226 h 314"/>
                <a:gd name="T68" fmla="*/ 365 w 405"/>
                <a:gd name="T69" fmla="*/ 241 h 314"/>
                <a:gd name="T70" fmla="*/ 363 w 405"/>
                <a:gd name="T71" fmla="*/ 237 h 314"/>
                <a:gd name="T72" fmla="*/ 358 w 405"/>
                <a:gd name="T73" fmla="*/ 233 h 314"/>
                <a:gd name="T74" fmla="*/ 342 w 405"/>
                <a:gd name="T75" fmla="*/ 227 h 314"/>
                <a:gd name="T76" fmla="*/ 319 w 405"/>
                <a:gd name="T77" fmla="*/ 223 h 314"/>
                <a:gd name="T78" fmla="*/ 152 w 405"/>
                <a:gd name="T79" fmla="*/ 241 h 314"/>
                <a:gd name="T80" fmla="*/ 150 w 405"/>
                <a:gd name="T81" fmla="*/ 257 h 314"/>
                <a:gd name="T82" fmla="*/ 150 w 405"/>
                <a:gd name="T83" fmla="*/ 274 h 314"/>
                <a:gd name="T84" fmla="*/ 152 w 405"/>
                <a:gd name="T85" fmla="*/ 314 h 314"/>
                <a:gd name="T86" fmla="*/ 139 w 405"/>
                <a:gd name="T87" fmla="*/ 312 h 314"/>
                <a:gd name="T88" fmla="*/ 126 w 405"/>
                <a:gd name="T89" fmla="*/ 305 h 314"/>
                <a:gd name="T90" fmla="*/ 100 w 405"/>
                <a:gd name="T91" fmla="*/ 290 h 314"/>
                <a:gd name="T92" fmla="*/ 89 w 405"/>
                <a:gd name="T93" fmla="*/ 307 h 314"/>
                <a:gd name="T94" fmla="*/ 82 w 405"/>
                <a:gd name="T95" fmla="*/ 312 h 314"/>
                <a:gd name="T96" fmla="*/ 73 w 405"/>
                <a:gd name="T97" fmla="*/ 314 h 314"/>
                <a:gd name="T98" fmla="*/ 60 w 405"/>
                <a:gd name="T99" fmla="*/ 311 h 314"/>
                <a:gd name="T100" fmla="*/ 47 w 405"/>
                <a:gd name="T101" fmla="*/ 302 h 314"/>
                <a:gd name="T102" fmla="*/ 28 w 405"/>
                <a:gd name="T103" fmla="*/ 291 h 314"/>
                <a:gd name="T104" fmla="*/ 0 w 405"/>
                <a:gd name="T105" fmla="*/ 284 h 3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405" h="314">
                  <a:moveTo>
                    <a:pt x="0" y="272"/>
                  </a:moveTo>
                  <a:lnTo>
                    <a:pt x="6" y="260"/>
                  </a:lnTo>
                  <a:lnTo>
                    <a:pt x="11" y="248"/>
                  </a:lnTo>
                  <a:lnTo>
                    <a:pt x="13" y="237"/>
                  </a:lnTo>
                  <a:lnTo>
                    <a:pt x="15" y="226"/>
                  </a:lnTo>
                  <a:lnTo>
                    <a:pt x="17" y="202"/>
                  </a:lnTo>
                  <a:lnTo>
                    <a:pt x="20" y="179"/>
                  </a:lnTo>
                  <a:lnTo>
                    <a:pt x="23" y="173"/>
                  </a:lnTo>
                  <a:lnTo>
                    <a:pt x="26" y="167"/>
                  </a:lnTo>
                  <a:lnTo>
                    <a:pt x="32" y="162"/>
                  </a:lnTo>
                  <a:lnTo>
                    <a:pt x="36" y="158"/>
                  </a:lnTo>
                  <a:lnTo>
                    <a:pt x="48" y="150"/>
                  </a:lnTo>
                  <a:lnTo>
                    <a:pt x="60" y="145"/>
                  </a:lnTo>
                  <a:lnTo>
                    <a:pt x="72" y="141"/>
                  </a:lnTo>
                  <a:lnTo>
                    <a:pt x="83" y="137"/>
                  </a:lnTo>
                  <a:lnTo>
                    <a:pt x="93" y="134"/>
                  </a:lnTo>
                  <a:lnTo>
                    <a:pt x="100" y="130"/>
                  </a:lnTo>
                  <a:lnTo>
                    <a:pt x="104" y="125"/>
                  </a:lnTo>
                  <a:lnTo>
                    <a:pt x="109" y="120"/>
                  </a:lnTo>
                  <a:lnTo>
                    <a:pt x="113" y="114"/>
                  </a:lnTo>
                  <a:lnTo>
                    <a:pt x="116" y="107"/>
                  </a:lnTo>
                  <a:lnTo>
                    <a:pt x="123" y="93"/>
                  </a:lnTo>
                  <a:lnTo>
                    <a:pt x="129" y="81"/>
                  </a:lnTo>
                  <a:lnTo>
                    <a:pt x="136" y="69"/>
                  </a:lnTo>
                  <a:lnTo>
                    <a:pt x="143" y="59"/>
                  </a:lnTo>
                  <a:lnTo>
                    <a:pt x="147" y="55"/>
                  </a:lnTo>
                  <a:lnTo>
                    <a:pt x="150" y="53"/>
                  </a:lnTo>
                  <a:lnTo>
                    <a:pt x="155" y="51"/>
                  </a:lnTo>
                  <a:lnTo>
                    <a:pt x="159" y="50"/>
                  </a:lnTo>
                  <a:lnTo>
                    <a:pt x="170" y="51"/>
                  </a:lnTo>
                  <a:lnTo>
                    <a:pt x="180" y="50"/>
                  </a:lnTo>
                  <a:lnTo>
                    <a:pt x="189" y="48"/>
                  </a:lnTo>
                  <a:lnTo>
                    <a:pt x="196" y="44"/>
                  </a:lnTo>
                  <a:lnTo>
                    <a:pt x="213" y="35"/>
                  </a:lnTo>
                  <a:lnTo>
                    <a:pt x="228" y="25"/>
                  </a:lnTo>
                  <a:lnTo>
                    <a:pt x="237" y="20"/>
                  </a:lnTo>
                  <a:lnTo>
                    <a:pt x="247" y="15"/>
                  </a:lnTo>
                  <a:lnTo>
                    <a:pt x="257" y="11"/>
                  </a:lnTo>
                  <a:lnTo>
                    <a:pt x="269" y="7"/>
                  </a:lnTo>
                  <a:lnTo>
                    <a:pt x="282" y="4"/>
                  </a:lnTo>
                  <a:lnTo>
                    <a:pt x="296" y="1"/>
                  </a:lnTo>
                  <a:lnTo>
                    <a:pt x="314" y="0"/>
                  </a:lnTo>
                  <a:lnTo>
                    <a:pt x="332" y="1"/>
                  </a:lnTo>
                  <a:lnTo>
                    <a:pt x="332" y="14"/>
                  </a:lnTo>
                  <a:lnTo>
                    <a:pt x="335" y="25"/>
                  </a:lnTo>
                  <a:lnTo>
                    <a:pt x="337" y="34"/>
                  </a:lnTo>
                  <a:lnTo>
                    <a:pt x="340" y="43"/>
                  </a:lnTo>
                  <a:lnTo>
                    <a:pt x="343" y="50"/>
                  </a:lnTo>
                  <a:lnTo>
                    <a:pt x="348" y="56"/>
                  </a:lnTo>
                  <a:lnTo>
                    <a:pt x="352" y="62"/>
                  </a:lnTo>
                  <a:lnTo>
                    <a:pt x="357" y="66"/>
                  </a:lnTo>
                  <a:lnTo>
                    <a:pt x="368" y="74"/>
                  </a:lnTo>
                  <a:lnTo>
                    <a:pt x="378" y="81"/>
                  </a:lnTo>
                  <a:lnTo>
                    <a:pt x="382" y="85"/>
                  </a:lnTo>
                  <a:lnTo>
                    <a:pt x="385" y="89"/>
                  </a:lnTo>
                  <a:lnTo>
                    <a:pt x="390" y="93"/>
                  </a:lnTo>
                  <a:lnTo>
                    <a:pt x="392" y="100"/>
                  </a:lnTo>
                  <a:lnTo>
                    <a:pt x="396" y="115"/>
                  </a:lnTo>
                  <a:lnTo>
                    <a:pt x="398" y="129"/>
                  </a:lnTo>
                  <a:lnTo>
                    <a:pt x="398" y="143"/>
                  </a:lnTo>
                  <a:lnTo>
                    <a:pt x="398" y="157"/>
                  </a:lnTo>
                  <a:lnTo>
                    <a:pt x="398" y="170"/>
                  </a:lnTo>
                  <a:lnTo>
                    <a:pt x="399" y="183"/>
                  </a:lnTo>
                  <a:lnTo>
                    <a:pt x="402" y="196"/>
                  </a:lnTo>
                  <a:lnTo>
                    <a:pt x="405" y="211"/>
                  </a:lnTo>
                  <a:lnTo>
                    <a:pt x="398" y="217"/>
                  </a:lnTo>
                  <a:lnTo>
                    <a:pt x="390" y="221"/>
                  </a:lnTo>
                  <a:lnTo>
                    <a:pt x="382" y="226"/>
                  </a:lnTo>
                  <a:lnTo>
                    <a:pt x="374" y="233"/>
                  </a:lnTo>
                  <a:lnTo>
                    <a:pt x="365" y="241"/>
                  </a:lnTo>
                  <a:lnTo>
                    <a:pt x="365" y="239"/>
                  </a:lnTo>
                  <a:lnTo>
                    <a:pt x="363" y="237"/>
                  </a:lnTo>
                  <a:lnTo>
                    <a:pt x="361" y="235"/>
                  </a:lnTo>
                  <a:lnTo>
                    <a:pt x="358" y="233"/>
                  </a:lnTo>
                  <a:lnTo>
                    <a:pt x="351" y="230"/>
                  </a:lnTo>
                  <a:lnTo>
                    <a:pt x="342" y="227"/>
                  </a:lnTo>
                  <a:lnTo>
                    <a:pt x="326" y="224"/>
                  </a:lnTo>
                  <a:lnTo>
                    <a:pt x="319" y="223"/>
                  </a:lnTo>
                  <a:lnTo>
                    <a:pt x="300" y="241"/>
                  </a:lnTo>
                  <a:lnTo>
                    <a:pt x="152" y="241"/>
                  </a:lnTo>
                  <a:lnTo>
                    <a:pt x="151" y="249"/>
                  </a:lnTo>
                  <a:lnTo>
                    <a:pt x="150" y="257"/>
                  </a:lnTo>
                  <a:lnTo>
                    <a:pt x="150" y="266"/>
                  </a:lnTo>
                  <a:lnTo>
                    <a:pt x="150" y="274"/>
                  </a:lnTo>
                  <a:lnTo>
                    <a:pt x="152" y="291"/>
                  </a:lnTo>
                  <a:lnTo>
                    <a:pt x="152" y="314"/>
                  </a:lnTo>
                  <a:lnTo>
                    <a:pt x="146" y="314"/>
                  </a:lnTo>
                  <a:lnTo>
                    <a:pt x="139" y="312"/>
                  </a:lnTo>
                  <a:lnTo>
                    <a:pt x="133" y="308"/>
                  </a:lnTo>
                  <a:lnTo>
                    <a:pt x="126" y="305"/>
                  </a:lnTo>
                  <a:lnTo>
                    <a:pt x="114" y="297"/>
                  </a:lnTo>
                  <a:lnTo>
                    <a:pt x="100" y="290"/>
                  </a:lnTo>
                  <a:lnTo>
                    <a:pt x="94" y="299"/>
                  </a:lnTo>
                  <a:lnTo>
                    <a:pt x="89" y="307"/>
                  </a:lnTo>
                  <a:lnTo>
                    <a:pt x="85" y="310"/>
                  </a:lnTo>
                  <a:lnTo>
                    <a:pt x="82" y="312"/>
                  </a:lnTo>
                  <a:lnTo>
                    <a:pt x="78" y="314"/>
                  </a:lnTo>
                  <a:lnTo>
                    <a:pt x="73" y="314"/>
                  </a:lnTo>
                  <a:lnTo>
                    <a:pt x="66" y="313"/>
                  </a:lnTo>
                  <a:lnTo>
                    <a:pt x="60" y="311"/>
                  </a:lnTo>
                  <a:lnTo>
                    <a:pt x="54" y="306"/>
                  </a:lnTo>
                  <a:lnTo>
                    <a:pt x="47" y="302"/>
                  </a:lnTo>
                  <a:lnTo>
                    <a:pt x="38" y="296"/>
                  </a:lnTo>
                  <a:lnTo>
                    <a:pt x="28" y="291"/>
                  </a:lnTo>
                  <a:lnTo>
                    <a:pt x="16" y="287"/>
                  </a:lnTo>
                  <a:lnTo>
                    <a:pt x="0" y="284"/>
                  </a:lnTo>
                  <a:lnTo>
                    <a:pt x="0" y="272"/>
                  </a:lnTo>
                </a:path>
              </a:pathLst>
            </a:custGeom>
            <a:grpFill/>
            <a:ln w="9525" cmpd="sng">
              <a:noFill/>
              <a:prstDash val="solid"/>
              <a:round/>
              <a:headEnd/>
              <a:tailEnd/>
            </a:ln>
          </p:spPr>
          <p:txBody>
            <a:bodyPr/>
            <a:lstStyle/>
            <a:p>
              <a:endParaRPr lang="en-US" sz="2178"/>
            </a:p>
          </p:txBody>
        </p:sp>
        <p:sp>
          <p:nvSpPr>
            <p:cNvPr id="295" name="Freeform 448">
              <a:extLst>
                <a:ext uri="{FF2B5EF4-FFF2-40B4-BE49-F238E27FC236}">
                  <a16:creationId xmlns:a16="http://schemas.microsoft.com/office/drawing/2014/main" id="{C3E6339C-137E-4861-9542-02049B6CD2EF}"/>
                </a:ext>
              </a:extLst>
            </p:cNvPr>
            <p:cNvSpPr>
              <a:spLocks/>
            </p:cNvSpPr>
            <p:nvPr>
              <p:custDataLst>
                <p:tags r:id="rId286"/>
              </p:custDataLst>
            </p:nvPr>
          </p:nvSpPr>
          <p:spPr bwMode="auto">
            <a:xfrm>
              <a:off x="4225925" y="3259138"/>
              <a:ext cx="193675" cy="349250"/>
            </a:xfrm>
            <a:custGeom>
              <a:avLst/>
              <a:gdLst>
                <a:gd name="T0" fmla="*/ 335 w 453"/>
                <a:gd name="T1" fmla="*/ 36 h 661"/>
                <a:gd name="T2" fmla="*/ 321 w 453"/>
                <a:gd name="T3" fmla="*/ 98 h 661"/>
                <a:gd name="T4" fmla="*/ 277 w 453"/>
                <a:gd name="T5" fmla="*/ 162 h 661"/>
                <a:gd name="T6" fmla="*/ 253 w 453"/>
                <a:gd name="T7" fmla="*/ 219 h 661"/>
                <a:gd name="T8" fmla="*/ 232 w 453"/>
                <a:gd name="T9" fmla="*/ 272 h 661"/>
                <a:gd name="T10" fmla="*/ 209 w 453"/>
                <a:gd name="T11" fmla="*/ 329 h 661"/>
                <a:gd name="T12" fmla="*/ 196 w 453"/>
                <a:gd name="T13" fmla="*/ 362 h 661"/>
                <a:gd name="T14" fmla="*/ 180 w 453"/>
                <a:gd name="T15" fmla="*/ 380 h 661"/>
                <a:gd name="T16" fmla="*/ 167 w 453"/>
                <a:gd name="T17" fmla="*/ 390 h 661"/>
                <a:gd name="T18" fmla="*/ 141 w 453"/>
                <a:gd name="T19" fmla="*/ 382 h 661"/>
                <a:gd name="T20" fmla="*/ 121 w 453"/>
                <a:gd name="T21" fmla="*/ 370 h 661"/>
                <a:gd name="T22" fmla="*/ 94 w 453"/>
                <a:gd name="T23" fmla="*/ 367 h 661"/>
                <a:gd name="T24" fmla="*/ 64 w 453"/>
                <a:gd name="T25" fmla="*/ 380 h 661"/>
                <a:gd name="T26" fmla="*/ 44 w 453"/>
                <a:gd name="T27" fmla="*/ 403 h 661"/>
                <a:gd name="T28" fmla="*/ 21 w 453"/>
                <a:gd name="T29" fmla="*/ 454 h 661"/>
                <a:gd name="T30" fmla="*/ 7 w 453"/>
                <a:gd name="T31" fmla="*/ 482 h 661"/>
                <a:gd name="T32" fmla="*/ 1 w 453"/>
                <a:gd name="T33" fmla="*/ 500 h 661"/>
                <a:gd name="T34" fmla="*/ 8 w 453"/>
                <a:gd name="T35" fmla="*/ 517 h 661"/>
                <a:gd name="T36" fmla="*/ 20 w 453"/>
                <a:gd name="T37" fmla="*/ 526 h 661"/>
                <a:gd name="T38" fmla="*/ 55 w 453"/>
                <a:gd name="T39" fmla="*/ 526 h 661"/>
                <a:gd name="T40" fmla="*/ 71 w 453"/>
                <a:gd name="T41" fmla="*/ 548 h 661"/>
                <a:gd name="T42" fmla="*/ 73 w 453"/>
                <a:gd name="T43" fmla="*/ 590 h 661"/>
                <a:gd name="T44" fmla="*/ 67 w 453"/>
                <a:gd name="T45" fmla="*/ 630 h 661"/>
                <a:gd name="T46" fmla="*/ 433 w 453"/>
                <a:gd name="T47" fmla="*/ 661 h 661"/>
                <a:gd name="T48" fmla="*/ 442 w 453"/>
                <a:gd name="T49" fmla="*/ 582 h 661"/>
                <a:gd name="T50" fmla="*/ 415 w 453"/>
                <a:gd name="T51" fmla="*/ 568 h 661"/>
                <a:gd name="T52" fmla="*/ 373 w 453"/>
                <a:gd name="T53" fmla="*/ 557 h 661"/>
                <a:gd name="T54" fmla="*/ 353 w 453"/>
                <a:gd name="T55" fmla="*/ 549 h 661"/>
                <a:gd name="T56" fmla="*/ 340 w 453"/>
                <a:gd name="T57" fmla="*/ 537 h 661"/>
                <a:gd name="T58" fmla="*/ 333 w 453"/>
                <a:gd name="T59" fmla="*/ 515 h 661"/>
                <a:gd name="T60" fmla="*/ 333 w 453"/>
                <a:gd name="T61" fmla="*/ 464 h 661"/>
                <a:gd name="T62" fmla="*/ 337 w 453"/>
                <a:gd name="T63" fmla="*/ 428 h 661"/>
                <a:gd name="T64" fmla="*/ 351 w 453"/>
                <a:gd name="T65" fmla="*/ 397 h 661"/>
                <a:gd name="T66" fmla="*/ 373 w 453"/>
                <a:gd name="T67" fmla="*/ 364 h 661"/>
                <a:gd name="T68" fmla="*/ 392 w 453"/>
                <a:gd name="T69" fmla="*/ 330 h 661"/>
                <a:gd name="T70" fmla="*/ 399 w 453"/>
                <a:gd name="T71" fmla="*/ 297 h 661"/>
                <a:gd name="T72" fmla="*/ 389 w 453"/>
                <a:gd name="T73" fmla="*/ 267 h 661"/>
                <a:gd name="T74" fmla="*/ 373 w 453"/>
                <a:gd name="T75" fmla="*/ 246 h 661"/>
                <a:gd name="T76" fmla="*/ 343 w 453"/>
                <a:gd name="T77" fmla="*/ 217 h 661"/>
                <a:gd name="T78" fmla="*/ 333 w 453"/>
                <a:gd name="T79" fmla="*/ 192 h 661"/>
                <a:gd name="T80" fmla="*/ 335 w 453"/>
                <a:gd name="T81" fmla="*/ 173 h 661"/>
                <a:gd name="T82" fmla="*/ 353 w 453"/>
                <a:gd name="T83" fmla="*/ 164 h 661"/>
                <a:gd name="T84" fmla="*/ 406 w 453"/>
                <a:gd name="T85" fmla="*/ 162 h 661"/>
                <a:gd name="T86" fmla="*/ 395 w 453"/>
                <a:gd name="T87" fmla="*/ 151 h 661"/>
                <a:gd name="T88" fmla="*/ 379 w 453"/>
                <a:gd name="T89" fmla="*/ 117 h 661"/>
                <a:gd name="T90" fmla="*/ 371 w 453"/>
                <a:gd name="T91" fmla="*/ 73 h 661"/>
                <a:gd name="T92" fmla="*/ 373 w 453"/>
                <a:gd name="T93" fmla="*/ 45 h 661"/>
                <a:gd name="T94" fmla="*/ 367 w 453"/>
                <a:gd name="T95" fmla="*/ 11 h 661"/>
                <a:gd name="T96" fmla="*/ 347 w 453"/>
                <a:gd name="T97" fmla="*/ 0 h 6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453" h="661">
                  <a:moveTo>
                    <a:pt x="330" y="9"/>
                  </a:moveTo>
                  <a:lnTo>
                    <a:pt x="332" y="23"/>
                  </a:lnTo>
                  <a:lnTo>
                    <a:pt x="335" y="36"/>
                  </a:lnTo>
                  <a:lnTo>
                    <a:pt x="340" y="50"/>
                  </a:lnTo>
                  <a:lnTo>
                    <a:pt x="346" y="63"/>
                  </a:lnTo>
                  <a:lnTo>
                    <a:pt x="321" y="98"/>
                  </a:lnTo>
                  <a:lnTo>
                    <a:pt x="298" y="129"/>
                  </a:lnTo>
                  <a:lnTo>
                    <a:pt x="287" y="145"/>
                  </a:lnTo>
                  <a:lnTo>
                    <a:pt x="277" y="162"/>
                  </a:lnTo>
                  <a:lnTo>
                    <a:pt x="268" y="179"/>
                  </a:lnTo>
                  <a:lnTo>
                    <a:pt x="259" y="200"/>
                  </a:lnTo>
                  <a:lnTo>
                    <a:pt x="253" y="219"/>
                  </a:lnTo>
                  <a:lnTo>
                    <a:pt x="245" y="237"/>
                  </a:lnTo>
                  <a:lnTo>
                    <a:pt x="239" y="255"/>
                  </a:lnTo>
                  <a:lnTo>
                    <a:pt x="232" y="272"/>
                  </a:lnTo>
                  <a:lnTo>
                    <a:pt x="225" y="289"/>
                  </a:lnTo>
                  <a:lnTo>
                    <a:pt x="218" y="309"/>
                  </a:lnTo>
                  <a:lnTo>
                    <a:pt x="209" y="329"/>
                  </a:lnTo>
                  <a:lnTo>
                    <a:pt x="200" y="353"/>
                  </a:lnTo>
                  <a:lnTo>
                    <a:pt x="199" y="356"/>
                  </a:lnTo>
                  <a:lnTo>
                    <a:pt x="196" y="362"/>
                  </a:lnTo>
                  <a:lnTo>
                    <a:pt x="191" y="368"/>
                  </a:lnTo>
                  <a:lnTo>
                    <a:pt x="186" y="374"/>
                  </a:lnTo>
                  <a:lnTo>
                    <a:pt x="180" y="380"/>
                  </a:lnTo>
                  <a:lnTo>
                    <a:pt x="175" y="385"/>
                  </a:lnTo>
                  <a:lnTo>
                    <a:pt x="171" y="389"/>
                  </a:lnTo>
                  <a:lnTo>
                    <a:pt x="167" y="390"/>
                  </a:lnTo>
                  <a:lnTo>
                    <a:pt x="157" y="389"/>
                  </a:lnTo>
                  <a:lnTo>
                    <a:pt x="149" y="386"/>
                  </a:lnTo>
                  <a:lnTo>
                    <a:pt x="141" y="382"/>
                  </a:lnTo>
                  <a:lnTo>
                    <a:pt x="134" y="378"/>
                  </a:lnTo>
                  <a:lnTo>
                    <a:pt x="128" y="374"/>
                  </a:lnTo>
                  <a:lnTo>
                    <a:pt x="121" y="370"/>
                  </a:lnTo>
                  <a:lnTo>
                    <a:pt x="115" y="367"/>
                  </a:lnTo>
                  <a:lnTo>
                    <a:pt x="107" y="366"/>
                  </a:lnTo>
                  <a:lnTo>
                    <a:pt x="94" y="367"/>
                  </a:lnTo>
                  <a:lnTo>
                    <a:pt x="83" y="370"/>
                  </a:lnTo>
                  <a:lnTo>
                    <a:pt x="73" y="374"/>
                  </a:lnTo>
                  <a:lnTo>
                    <a:pt x="64" y="380"/>
                  </a:lnTo>
                  <a:lnTo>
                    <a:pt x="56" y="387"/>
                  </a:lnTo>
                  <a:lnTo>
                    <a:pt x="50" y="395"/>
                  </a:lnTo>
                  <a:lnTo>
                    <a:pt x="44" y="403"/>
                  </a:lnTo>
                  <a:lnTo>
                    <a:pt x="39" y="413"/>
                  </a:lnTo>
                  <a:lnTo>
                    <a:pt x="30" y="434"/>
                  </a:lnTo>
                  <a:lnTo>
                    <a:pt x="21" y="454"/>
                  </a:lnTo>
                  <a:lnTo>
                    <a:pt x="17" y="463"/>
                  </a:lnTo>
                  <a:lnTo>
                    <a:pt x="11" y="473"/>
                  </a:lnTo>
                  <a:lnTo>
                    <a:pt x="7" y="482"/>
                  </a:lnTo>
                  <a:lnTo>
                    <a:pt x="0" y="489"/>
                  </a:lnTo>
                  <a:lnTo>
                    <a:pt x="1" y="494"/>
                  </a:lnTo>
                  <a:lnTo>
                    <a:pt x="1" y="500"/>
                  </a:lnTo>
                  <a:lnTo>
                    <a:pt x="4" y="506"/>
                  </a:lnTo>
                  <a:lnTo>
                    <a:pt x="6" y="512"/>
                  </a:lnTo>
                  <a:lnTo>
                    <a:pt x="8" y="517"/>
                  </a:lnTo>
                  <a:lnTo>
                    <a:pt x="11" y="521"/>
                  </a:lnTo>
                  <a:lnTo>
                    <a:pt x="16" y="524"/>
                  </a:lnTo>
                  <a:lnTo>
                    <a:pt x="20" y="526"/>
                  </a:lnTo>
                  <a:lnTo>
                    <a:pt x="28" y="526"/>
                  </a:lnTo>
                  <a:lnTo>
                    <a:pt x="40" y="526"/>
                  </a:lnTo>
                  <a:lnTo>
                    <a:pt x="55" y="526"/>
                  </a:lnTo>
                  <a:lnTo>
                    <a:pt x="74" y="526"/>
                  </a:lnTo>
                  <a:lnTo>
                    <a:pt x="72" y="537"/>
                  </a:lnTo>
                  <a:lnTo>
                    <a:pt x="71" y="548"/>
                  </a:lnTo>
                  <a:lnTo>
                    <a:pt x="71" y="558"/>
                  </a:lnTo>
                  <a:lnTo>
                    <a:pt x="72" y="569"/>
                  </a:lnTo>
                  <a:lnTo>
                    <a:pt x="73" y="590"/>
                  </a:lnTo>
                  <a:lnTo>
                    <a:pt x="74" y="612"/>
                  </a:lnTo>
                  <a:lnTo>
                    <a:pt x="71" y="621"/>
                  </a:lnTo>
                  <a:lnTo>
                    <a:pt x="67" y="630"/>
                  </a:lnTo>
                  <a:lnTo>
                    <a:pt x="167" y="630"/>
                  </a:lnTo>
                  <a:lnTo>
                    <a:pt x="273" y="630"/>
                  </a:lnTo>
                  <a:lnTo>
                    <a:pt x="433" y="661"/>
                  </a:lnTo>
                  <a:lnTo>
                    <a:pt x="453" y="594"/>
                  </a:lnTo>
                  <a:lnTo>
                    <a:pt x="447" y="588"/>
                  </a:lnTo>
                  <a:lnTo>
                    <a:pt x="442" y="582"/>
                  </a:lnTo>
                  <a:lnTo>
                    <a:pt x="435" y="577"/>
                  </a:lnTo>
                  <a:lnTo>
                    <a:pt x="430" y="573"/>
                  </a:lnTo>
                  <a:lnTo>
                    <a:pt x="415" y="568"/>
                  </a:lnTo>
                  <a:lnTo>
                    <a:pt x="402" y="564"/>
                  </a:lnTo>
                  <a:lnTo>
                    <a:pt x="387" y="561"/>
                  </a:lnTo>
                  <a:lnTo>
                    <a:pt x="373" y="557"/>
                  </a:lnTo>
                  <a:lnTo>
                    <a:pt x="366" y="555"/>
                  </a:lnTo>
                  <a:lnTo>
                    <a:pt x="359" y="552"/>
                  </a:lnTo>
                  <a:lnTo>
                    <a:pt x="353" y="549"/>
                  </a:lnTo>
                  <a:lnTo>
                    <a:pt x="346" y="544"/>
                  </a:lnTo>
                  <a:lnTo>
                    <a:pt x="343" y="541"/>
                  </a:lnTo>
                  <a:lnTo>
                    <a:pt x="340" y="537"/>
                  </a:lnTo>
                  <a:lnTo>
                    <a:pt x="337" y="532"/>
                  </a:lnTo>
                  <a:lnTo>
                    <a:pt x="335" y="527"/>
                  </a:lnTo>
                  <a:lnTo>
                    <a:pt x="333" y="515"/>
                  </a:lnTo>
                  <a:lnTo>
                    <a:pt x="332" y="504"/>
                  </a:lnTo>
                  <a:lnTo>
                    <a:pt x="332" y="482"/>
                  </a:lnTo>
                  <a:lnTo>
                    <a:pt x="333" y="464"/>
                  </a:lnTo>
                  <a:lnTo>
                    <a:pt x="333" y="451"/>
                  </a:lnTo>
                  <a:lnTo>
                    <a:pt x="335" y="439"/>
                  </a:lnTo>
                  <a:lnTo>
                    <a:pt x="337" y="428"/>
                  </a:lnTo>
                  <a:lnTo>
                    <a:pt x="342" y="417"/>
                  </a:lnTo>
                  <a:lnTo>
                    <a:pt x="345" y="406"/>
                  </a:lnTo>
                  <a:lnTo>
                    <a:pt x="351" y="397"/>
                  </a:lnTo>
                  <a:lnTo>
                    <a:pt x="355" y="389"/>
                  </a:lnTo>
                  <a:lnTo>
                    <a:pt x="362" y="380"/>
                  </a:lnTo>
                  <a:lnTo>
                    <a:pt x="373" y="364"/>
                  </a:lnTo>
                  <a:lnTo>
                    <a:pt x="384" y="347"/>
                  </a:lnTo>
                  <a:lnTo>
                    <a:pt x="388" y="338"/>
                  </a:lnTo>
                  <a:lnTo>
                    <a:pt x="392" y="330"/>
                  </a:lnTo>
                  <a:lnTo>
                    <a:pt x="397" y="320"/>
                  </a:lnTo>
                  <a:lnTo>
                    <a:pt x="399" y="310"/>
                  </a:lnTo>
                  <a:lnTo>
                    <a:pt x="399" y="297"/>
                  </a:lnTo>
                  <a:lnTo>
                    <a:pt x="397" y="286"/>
                  </a:lnTo>
                  <a:lnTo>
                    <a:pt x="393" y="276"/>
                  </a:lnTo>
                  <a:lnTo>
                    <a:pt x="389" y="267"/>
                  </a:lnTo>
                  <a:lnTo>
                    <a:pt x="384" y="260"/>
                  </a:lnTo>
                  <a:lnTo>
                    <a:pt x="378" y="253"/>
                  </a:lnTo>
                  <a:lnTo>
                    <a:pt x="373" y="246"/>
                  </a:lnTo>
                  <a:lnTo>
                    <a:pt x="366" y="240"/>
                  </a:lnTo>
                  <a:lnTo>
                    <a:pt x="354" y="229"/>
                  </a:lnTo>
                  <a:lnTo>
                    <a:pt x="343" y="217"/>
                  </a:lnTo>
                  <a:lnTo>
                    <a:pt x="339" y="209"/>
                  </a:lnTo>
                  <a:lnTo>
                    <a:pt x="335" y="201"/>
                  </a:lnTo>
                  <a:lnTo>
                    <a:pt x="333" y="192"/>
                  </a:lnTo>
                  <a:lnTo>
                    <a:pt x="333" y="180"/>
                  </a:lnTo>
                  <a:lnTo>
                    <a:pt x="333" y="176"/>
                  </a:lnTo>
                  <a:lnTo>
                    <a:pt x="335" y="173"/>
                  </a:lnTo>
                  <a:lnTo>
                    <a:pt x="339" y="170"/>
                  </a:lnTo>
                  <a:lnTo>
                    <a:pt x="343" y="167"/>
                  </a:lnTo>
                  <a:lnTo>
                    <a:pt x="353" y="164"/>
                  </a:lnTo>
                  <a:lnTo>
                    <a:pt x="365" y="162"/>
                  </a:lnTo>
                  <a:lnTo>
                    <a:pt x="389" y="162"/>
                  </a:lnTo>
                  <a:lnTo>
                    <a:pt x="406" y="162"/>
                  </a:lnTo>
                  <a:lnTo>
                    <a:pt x="402" y="160"/>
                  </a:lnTo>
                  <a:lnTo>
                    <a:pt x="399" y="156"/>
                  </a:lnTo>
                  <a:lnTo>
                    <a:pt x="395" y="151"/>
                  </a:lnTo>
                  <a:lnTo>
                    <a:pt x="391" y="146"/>
                  </a:lnTo>
                  <a:lnTo>
                    <a:pt x="385" y="132"/>
                  </a:lnTo>
                  <a:lnTo>
                    <a:pt x="379" y="117"/>
                  </a:lnTo>
                  <a:lnTo>
                    <a:pt x="375" y="101"/>
                  </a:lnTo>
                  <a:lnTo>
                    <a:pt x="373" y="83"/>
                  </a:lnTo>
                  <a:lnTo>
                    <a:pt x="371" y="73"/>
                  </a:lnTo>
                  <a:lnTo>
                    <a:pt x="371" y="64"/>
                  </a:lnTo>
                  <a:lnTo>
                    <a:pt x="371" y="54"/>
                  </a:lnTo>
                  <a:lnTo>
                    <a:pt x="373" y="45"/>
                  </a:lnTo>
                  <a:lnTo>
                    <a:pt x="371" y="33"/>
                  </a:lnTo>
                  <a:lnTo>
                    <a:pt x="369" y="21"/>
                  </a:lnTo>
                  <a:lnTo>
                    <a:pt x="367" y="11"/>
                  </a:lnTo>
                  <a:lnTo>
                    <a:pt x="366" y="2"/>
                  </a:lnTo>
                  <a:lnTo>
                    <a:pt x="357" y="1"/>
                  </a:lnTo>
                  <a:lnTo>
                    <a:pt x="347" y="0"/>
                  </a:lnTo>
                  <a:lnTo>
                    <a:pt x="346" y="2"/>
                  </a:lnTo>
                  <a:lnTo>
                    <a:pt x="330" y="9"/>
                  </a:lnTo>
                </a:path>
              </a:pathLst>
            </a:custGeom>
            <a:grpFill/>
            <a:ln w="9525" cmpd="sng">
              <a:noFill/>
              <a:prstDash val="solid"/>
              <a:round/>
              <a:headEnd/>
              <a:tailEnd/>
            </a:ln>
          </p:spPr>
          <p:txBody>
            <a:bodyPr/>
            <a:lstStyle/>
            <a:p>
              <a:endParaRPr lang="en-US" sz="2178"/>
            </a:p>
          </p:txBody>
        </p:sp>
        <p:sp>
          <p:nvSpPr>
            <p:cNvPr id="296" name="Freeform 449">
              <a:extLst>
                <a:ext uri="{FF2B5EF4-FFF2-40B4-BE49-F238E27FC236}">
                  <a16:creationId xmlns:a16="http://schemas.microsoft.com/office/drawing/2014/main" id="{530FFBB4-33D3-469D-AFF3-7E531847A0A3}"/>
                </a:ext>
              </a:extLst>
            </p:cNvPr>
            <p:cNvSpPr>
              <a:spLocks/>
            </p:cNvSpPr>
            <p:nvPr>
              <p:custDataLst>
                <p:tags r:id="rId287"/>
              </p:custDataLst>
            </p:nvPr>
          </p:nvSpPr>
          <p:spPr bwMode="auto">
            <a:xfrm>
              <a:off x="6677025" y="3017838"/>
              <a:ext cx="55563" cy="57150"/>
            </a:xfrm>
            <a:custGeom>
              <a:avLst/>
              <a:gdLst>
                <a:gd name="T0" fmla="*/ 0 w 126"/>
                <a:gd name="T1" fmla="*/ 56 h 105"/>
                <a:gd name="T2" fmla="*/ 4 w 126"/>
                <a:gd name="T3" fmla="*/ 49 h 105"/>
                <a:gd name="T4" fmla="*/ 10 w 126"/>
                <a:gd name="T5" fmla="*/ 41 h 105"/>
                <a:gd name="T6" fmla="*/ 16 w 126"/>
                <a:gd name="T7" fmla="*/ 33 h 105"/>
                <a:gd name="T8" fmla="*/ 24 w 126"/>
                <a:gd name="T9" fmla="*/ 25 h 105"/>
                <a:gd name="T10" fmla="*/ 37 w 126"/>
                <a:gd name="T11" fmla="*/ 11 h 105"/>
                <a:gd name="T12" fmla="*/ 47 w 126"/>
                <a:gd name="T13" fmla="*/ 0 h 105"/>
                <a:gd name="T14" fmla="*/ 113 w 126"/>
                <a:gd name="T15" fmla="*/ 0 h 105"/>
                <a:gd name="T16" fmla="*/ 114 w 126"/>
                <a:gd name="T17" fmla="*/ 4 h 105"/>
                <a:gd name="T18" fmla="*/ 115 w 126"/>
                <a:gd name="T19" fmla="*/ 8 h 105"/>
                <a:gd name="T20" fmla="*/ 117 w 126"/>
                <a:gd name="T21" fmla="*/ 12 h 105"/>
                <a:gd name="T22" fmla="*/ 119 w 126"/>
                <a:gd name="T23" fmla="*/ 14 h 105"/>
                <a:gd name="T24" fmla="*/ 124 w 126"/>
                <a:gd name="T25" fmla="*/ 20 h 105"/>
                <a:gd name="T26" fmla="*/ 126 w 126"/>
                <a:gd name="T27" fmla="*/ 24 h 105"/>
                <a:gd name="T28" fmla="*/ 126 w 126"/>
                <a:gd name="T29" fmla="*/ 32 h 105"/>
                <a:gd name="T30" fmla="*/ 125 w 126"/>
                <a:gd name="T31" fmla="*/ 41 h 105"/>
                <a:gd name="T32" fmla="*/ 124 w 126"/>
                <a:gd name="T33" fmla="*/ 48 h 105"/>
                <a:gd name="T34" fmla="*/ 122 w 126"/>
                <a:gd name="T35" fmla="*/ 55 h 105"/>
                <a:gd name="T36" fmla="*/ 119 w 126"/>
                <a:gd name="T37" fmla="*/ 62 h 105"/>
                <a:gd name="T38" fmla="*/ 116 w 126"/>
                <a:gd name="T39" fmla="*/ 69 h 105"/>
                <a:gd name="T40" fmla="*/ 112 w 126"/>
                <a:gd name="T41" fmla="*/ 75 h 105"/>
                <a:gd name="T42" fmla="*/ 108 w 126"/>
                <a:gd name="T43" fmla="*/ 81 h 105"/>
                <a:gd name="T44" fmla="*/ 104 w 126"/>
                <a:gd name="T45" fmla="*/ 86 h 105"/>
                <a:gd name="T46" fmla="*/ 99 w 126"/>
                <a:gd name="T47" fmla="*/ 90 h 105"/>
                <a:gd name="T48" fmla="*/ 93 w 126"/>
                <a:gd name="T49" fmla="*/ 94 h 105"/>
                <a:gd name="T50" fmla="*/ 88 w 126"/>
                <a:gd name="T51" fmla="*/ 99 h 105"/>
                <a:gd name="T52" fmla="*/ 81 w 126"/>
                <a:gd name="T53" fmla="*/ 101 h 105"/>
                <a:gd name="T54" fmla="*/ 74 w 126"/>
                <a:gd name="T55" fmla="*/ 103 h 105"/>
                <a:gd name="T56" fmla="*/ 67 w 126"/>
                <a:gd name="T57" fmla="*/ 105 h 105"/>
                <a:gd name="T58" fmla="*/ 60 w 126"/>
                <a:gd name="T59" fmla="*/ 105 h 105"/>
                <a:gd name="T60" fmla="*/ 48 w 126"/>
                <a:gd name="T61" fmla="*/ 104 h 105"/>
                <a:gd name="T62" fmla="*/ 38 w 126"/>
                <a:gd name="T63" fmla="*/ 102 h 105"/>
                <a:gd name="T64" fmla="*/ 31 w 126"/>
                <a:gd name="T65" fmla="*/ 98 h 105"/>
                <a:gd name="T66" fmla="*/ 24 w 126"/>
                <a:gd name="T67" fmla="*/ 92 h 105"/>
                <a:gd name="T68" fmla="*/ 20 w 126"/>
                <a:gd name="T69" fmla="*/ 86 h 105"/>
                <a:gd name="T70" fmla="*/ 16 w 126"/>
                <a:gd name="T71" fmla="*/ 78 h 105"/>
                <a:gd name="T72" fmla="*/ 14 w 126"/>
                <a:gd name="T73" fmla="*/ 70 h 105"/>
                <a:gd name="T74" fmla="*/ 13 w 126"/>
                <a:gd name="T75" fmla="*/ 62 h 105"/>
                <a:gd name="T76" fmla="*/ 0 w 126"/>
                <a:gd name="T77" fmla="*/ 56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26" h="105">
                  <a:moveTo>
                    <a:pt x="0" y="56"/>
                  </a:moveTo>
                  <a:lnTo>
                    <a:pt x="4" y="49"/>
                  </a:lnTo>
                  <a:lnTo>
                    <a:pt x="10" y="41"/>
                  </a:lnTo>
                  <a:lnTo>
                    <a:pt x="16" y="33"/>
                  </a:lnTo>
                  <a:lnTo>
                    <a:pt x="24" y="25"/>
                  </a:lnTo>
                  <a:lnTo>
                    <a:pt x="37" y="11"/>
                  </a:lnTo>
                  <a:lnTo>
                    <a:pt x="47" y="0"/>
                  </a:lnTo>
                  <a:lnTo>
                    <a:pt x="113" y="0"/>
                  </a:lnTo>
                  <a:lnTo>
                    <a:pt x="114" y="4"/>
                  </a:lnTo>
                  <a:lnTo>
                    <a:pt x="115" y="8"/>
                  </a:lnTo>
                  <a:lnTo>
                    <a:pt x="117" y="12"/>
                  </a:lnTo>
                  <a:lnTo>
                    <a:pt x="119" y="14"/>
                  </a:lnTo>
                  <a:lnTo>
                    <a:pt x="124" y="20"/>
                  </a:lnTo>
                  <a:lnTo>
                    <a:pt x="126" y="24"/>
                  </a:lnTo>
                  <a:lnTo>
                    <a:pt x="126" y="32"/>
                  </a:lnTo>
                  <a:lnTo>
                    <a:pt x="125" y="41"/>
                  </a:lnTo>
                  <a:lnTo>
                    <a:pt x="124" y="48"/>
                  </a:lnTo>
                  <a:lnTo>
                    <a:pt x="122" y="55"/>
                  </a:lnTo>
                  <a:lnTo>
                    <a:pt x="119" y="62"/>
                  </a:lnTo>
                  <a:lnTo>
                    <a:pt x="116" y="69"/>
                  </a:lnTo>
                  <a:lnTo>
                    <a:pt x="112" y="75"/>
                  </a:lnTo>
                  <a:lnTo>
                    <a:pt x="108" y="81"/>
                  </a:lnTo>
                  <a:lnTo>
                    <a:pt x="104" y="86"/>
                  </a:lnTo>
                  <a:lnTo>
                    <a:pt x="99" y="90"/>
                  </a:lnTo>
                  <a:lnTo>
                    <a:pt x="93" y="94"/>
                  </a:lnTo>
                  <a:lnTo>
                    <a:pt x="88" y="99"/>
                  </a:lnTo>
                  <a:lnTo>
                    <a:pt x="81" y="101"/>
                  </a:lnTo>
                  <a:lnTo>
                    <a:pt x="74" y="103"/>
                  </a:lnTo>
                  <a:lnTo>
                    <a:pt x="67" y="105"/>
                  </a:lnTo>
                  <a:lnTo>
                    <a:pt x="60" y="105"/>
                  </a:lnTo>
                  <a:lnTo>
                    <a:pt x="48" y="104"/>
                  </a:lnTo>
                  <a:lnTo>
                    <a:pt x="38" y="102"/>
                  </a:lnTo>
                  <a:lnTo>
                    <a:pt x="31" y="98"/>
                  </a:lnTo>
                  <a:lnTo>
                    <a:pt x="24" y="92"/>
                  </a:lnTo>
                  <a:lnTo>
                    <a:pt x="20" y="86"/>
                  </a:lnTo>
                  <a:lnTo>
                    <a:pt x="16" y="78"/>
                  </a:lnTo>
                  <a:lnTo>
                    <a:pt x="14" y="70"/>
                  </a:lnTo>
                  <a:lnTo>
                    <a:pt x="13" y="62"/>
                  </a:lnTo>
                  <a:lnTo>
                    <a:pt x="0" y="56"/>
                  </a:lnTo>
                </a:path>
              </a:pathLst>
            </a:custGeom>
            <a:grpFill/>
            <a:ln w="9525" cmpd="sng">
              <a:noFill/>
              <a:prstDash val="solid"/>
              <a:round/>
              <a:headEnd/>
              <a:tailEnd/>
            </a:ln>
          </p:spPr>
          <p:txBody>
            <a:bodyPr/>
            <a:lstStyle/>
            <a:p>
              <a:endParaRPr lang="en-US" sz="2178"/>
            </a:p>
          </p:txBody>
        </p:sp>
        <p:sp>
          <p:nvSpPr>
            <p:cNvPr id="297" name="Freeform 450">
              <a:extLst>
                <a:ext uri="{FF2B5EF4-FFF2-40B4-BE49-F238E27FC236}">
                  <a16:creationId xmlns:a16="http://schemas.microsoft.com/office/drawing/2014/main" id="{E0593979-21EF-42EF-8E89-9577FA54E0CE}"/>
                </a:ext>
              </a:extLst>
            </p:cNvPr>
            <p:cNvSpPr>
              <a:spLocks/>
            </p:cNvSpPr>
            <p:nvPr>
              <p:custDataLst>
                <p:tags r:id="rId288"/>
              </p:custDataLst>
            </p:nvPr>
          </p:nvSpPr>
          <p:spPr bwMode="auto">
            <a:xfrm>
              <a:off x="2032000" y="3281363"/>
              <a:ext cx="298450" cy="523875"/>
            </a:xfrm>
            <a:custGeom>
              <a:avLst/>
              <a:gdLst>
                <a:gd name="T0" fmla="*/ 671 w 684"/>
                <a:gd name="T1" fmla="*/ 573 h 998"/>
                <a:gd name="T2" fmla="*/ 680 w 684"/>
                <a:gd name="T3" fmla="*/ 550 h 998"/>
                <a:gd name="T4" fmla="*/ 671 w 684"/>
                <a:gd name="T5" fmla="*/ 491 h 998"/>
                <a:gd name="T6" fmla="*/ 659 w 684"/>
                <a:gd name="T7" fmla="*/ 423 h 998"/>
                <a:gd name="T8" fmla="*/ 678 w 684"/>
                <a:gd name="T9" fmla="*/ 389 h 998"/>
                <a:gd name="T10" fmla="*/ 557 w 684"/>
                <a:gd name="T11" fmla="*/ 361 h 998"/>
                <a:gd name="T12" fmla="*/ 533 w 684"/>
                <a:gd name="T13" fmla="*/ 326 h 998"/>
                <a:gd name="T14" fmla="*/ 462 w 684"/>
                <a:gd name="T15" fmla="*/ 310 h 998"/>
                <a:gd name="T16" fmla="*/ 402 w 684"/>
                <a:gd name="T17" fmla="*/ 270 h 998"/>
                <a:gd name="T18" fmla="*/ 375 w 684"/>
                <a:gd name="T19" fmla="*/ 201 h 998"/>
                <a:gd name="T20" fmla="*/ 375 w 684"/>
                <a:gd name="T21" fmla="*/ 133 h 998"/>
                <a:gd name="T22" fmla="*/ 395 w 684"/>
                <a:gd name="T23" fmla="*/ 84 h 998"/>
                <a:gd name="T24" fmla="*/ 435 w 684"/>
                <a:gd name="T25" fmla="*/ 48 h 998"/>
                <a:gd name="T26" fmla="*/ 463 w 684"/>
                <a:gd name="T27" fmla="*/ 11 h 998"/>
                <a:gd name="T28" fmla="*/ 389 w 684"/>
                <a:gd name="T29" fmla="*/ 39 h 998"/>
                <a:gd name="T30" fmla="*/ 335 w 684"/>
                <a:gd name="T31" fmla="*/ 68 h 998"/>
                <a:gd name="T32" fmla="*/ 304 w 684"/>
                <a:gd name="T33" fmla="*/ 78 h 998"/>
                <a:gd name="T34" fmla="*/ 278 w 684"/>
                <a:gd name="T35" fmla="*/ 84 h 998"/>
                <a:gd name="T36" fmla="*/ 241 w 684"/>
                <a:gd name="T37" fmla="*/ 81 h 998"/>
                <a:gd name="T38" fmla="*/ 217 w 684"/>
                <a:gd name="T39" fmla="*/ 108 h 998"/>
                <a:gd name="T40" fmla="*/ 196 w 684"/>
                <a:gd name="T41" fmla="*/ 175 h 998"/>
                <a:gd name="T42" fmla="*/ 157 w 684"/>
                <a:gd name="T43" fmla="*/ 227 h 998"/>
                <a:gd name="T44" fmla="*/ 107 w 684"/>
                <a:gd name="T45" fmla="*/ 284 h 998"/>
                <a:gd name="T46" fmla="*/ 90 w 684"/>
                <a:gd name="T47" fmla="*/ 317 h 998"/>
                <a:gd name="T48" fmla="*/ 86 w 684"/>
                <a:gd name="T49" fmla="*/ 356 h 998"/>
                <a:gd name="T50" fmla="*/ 97 w 684"/>
                <a:gd name="T51" fmla="*/ 382 h 998"/>
                <a:gd name="T52" fmla="*/ 97 w 684"/>
                <a:gd name="T53" fmla="*/ 451 h 998"/>
                <a:gd name="T54" fmla="*/ 95 w 684"/>
                <a:gd name="T55" fmla="*/ 525 h 998"/>
                <a:gd name="T56" fmla="*/ 72 w 684"/>
                <a:gd name="T57" fmla="*/ 563 h 998"/>
                <a:gd name="T58" fmla="*/ 37 w 684"/>
                <a:gd name="T59" fmla="*/ 592 h 998"/>
                <a:gd name="T60" fmla="*/ 11 w 684"/>
                <a:gd name="T61" fmla="*/ 612 h 998"/>
                <a:gd name="T62" fmla="*/ 30 w 684"/>
                <a:gd name="T63" fmla="*/ 668 h 998"/>
                <a:gd name="T64" fmla="*/ 123 w 684"/>
                <a:gd name="T65" fmla="*/ 725 h 998"/>
                <a:gd name="T66" fmla="*/ 175 w 684"/>
                <a:gd name="T67" fmla="*/ 728 h 998"/>
                <a:gd name="T68" fmla="*/ 234 w 684"/>
                <a:gd name="T69" fmla="*/ 746 h 998"/>
                <a:gd name="T70" fmla="*/ 299 w 684"/>
                <a:gd name="T71" fmla="*/ 795 h 998"/>
                <a:gd name="T72" fmla="*/ 337 w 684"/>
                <a:gd name="T73" fmla="*/ 850 h 998"/>
                <a:gd name="T74" fmla="*/ 367 w 684"/>
                <a:gd name="T75" fmla="*/ 881 h 998"/>
                <a:gd name="T76" fmla="*/ 412 w 684"/>
                <a:gd name="T77" fmla="*/ 886 h 998"/>
                <a:gd name="T78" fmla="*/ 462 w 684"/>
                <a:gd name="T79" fmla="*/ 876 h 998"/>
                <a:gd name="T80" fmla="*/ 492 w 684"/>
                <a:gd name="T81" fmla="*/ 878 h 998"/>
                <a:gd name="T82" fmla="*/ 515 w 684"/>
                <a:gd name="T83" fmla="*/ 904 h 998"/>
                <a:gd name="T84" fmla="*/ 513 w 684"/>
                <a:gd name="T85" fmla="*/ 922 h 998"/>
                <a:gd name="T86" fmla="*/ 488 w 684"/>
                <a:gd name="T87" fmla="*/ 937 h 998"/>
                <a:gd name="T88" fmla="*/ 488 w 684"/>
                <a:gd name="T89" fmla="*/ 963 h 998"/>
                <a:gd name="T90" fmla="*/ 511 w 684"/>
                <a:gd name="T91" fmla="*/ 994 h 998"/>
                <a:gd name="T92" fmla="*/ 542 w 684"/>
                <a:gd name="T93" fmla="*/ 962 h 998"/>
                <a:gd name="T94" fmla="*/ 566 w 684"/>
                <a:gd name="T95" fmla="*/ 861 h 998"/>
                <a:gd name="T96" fmla="*/ 571 w 684"/>
                <a:gd name="T97" fmla="*/ 803 h 998"/>
                <a:gd name="T98" fmla="*/ 555 w 684"/>
                <a:gd name="T99" fmla="*/ 771 h 998"/>
                <a:gd name="T100" fmla="*/ 523 w 684"/>
                <a:gd name="T101" fmla="*/ 749 h 998"/>
                <a:gd name="T102" fmla="*/ 521 w 684"/>
                <a:gd name="T103" fmla="*/ 723 h 998"/>
                <a:gd name="T104" fmla="*/ 566 w 684"/>
                <a:gd name="T105" fmla="*/ 700 h 998"/>
                <a:gd name="T106" fmla="*/ 556 w 684"/>
                <a:gd name="T107" fmla="*/ 665 h 998"/>
                <a:gd name="T108" fmla="*/ 556 w 684"/>
                <a:gd name="T109" fmla="*/ 649 h 998"/>
                <a:gd name="T110" fmla="*/ 655 w 684"/>
                <a:gd name="T111" fmla="*/ 628 h 9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684" h="998">
                  <a:moveTo>
                    <a:pt x="684" y="622"/>
                  </a:moveTo>
                  <a:lnTo>
                    <a:pt x="680" y="609"/>
                  </a:lnTo>
                  <a:lnTo>
                    <a:pt x="676" y="596"/>
                  </a:lnTo>
                  <a:lnTo>
                    <a:pt x="672" y="583"/>
                  </a:lnTo>
                  <a:lnTo>
                    <a:pt x="671" y="573"/>
                  </a:lnTo>
                  <a:lnTo>
                    <a:pt x="671" y="568"/>
                  </a:lnTo>
                  <a:lnTo>
                    <a:pt x="673" y="564"/>
                  </a:lnTo>
                  <a:lnTo>
                    <a:pt x="676" y="559"/>
                  </a:lnTo>
                  <a:lnTo>
                    <a:pt x="678" y="555"/>
                  </a:lnTo>
                  <a:lnTo>
                    <a:pt x="680" y="550"/>
                  </a:lnTo>
                  <a:lnTo>
                    <a:pt x="682" y="546"/>
                  </a:lnTo>
                  <a:lnTo>
                    <a:pt x="683" y="541"/>
                  </a:lnTo>
                  <a:lnTo>
                    <a:pt x="684" y="537"/>
                  </a:lnTo>
                  <a:lnTo>
                    <a:pt x="680" y="519"/>
                  </a:lnTo>
                  <a:lnTo>
                    <a:pt x="671" y="491"/>
                  </a:lnTo>
                  <a:lnTo>
                    <a:pt x="666" y="475"/>
                  </a:lnTo>
                  <a:lnTo>
                    <a:pt x="662" y="459"/>
                  </a:lnTo>
                  <a:lnTo>
                    <a:pt x="659" y="444"/>
                  </a:lnTo>
                  <a:lnTo>
                    <a:pt x="658" y="432"/>
                  </a:lnTo>
                  <a:lnTo>
                    <a:pt x="659" y="423"/>
                  </a:lnTo>
                  <a:lnTo>
                    <a:pt x="661" y="415"/>
                  </a:lnTo>
                  <a:lnTo>
                    <a:pt x="665" y="409"/>
                  </a:lnTo>
                  <a:lnTo>
                    <a:pt x="669" y="403"/>
                  </a:lnTo>
                  <a:lnTo>
                    <a:pt x="673" y="396"/>
                  </a:lnTo>
                  <a:lnTo>
                    <a:pt x="678" y="389"/>
                  </a:lnTo>
                  <a:lnTo>
                    <a:pt x="681" y="381"/>
                  </a:lnTo>
                  <a:lnTo>
                    <a:pt x="684" y="370"/>
                  </a:lnTo>
                  <a:lnTo>
                    <a:pt x="571" y="370"/>
                  </a:lnTo>
                  <a:lnTo>
                    <a:pt x="564" y="366"/>
                  </a:lnTo>
                  <a:lnTo>
                    <a:pt x="557" y="361"/>
                  </a:lnTo>
                  <a:lnTo>
                    <a:pt x="550" y="355"/>
                  </a:lnTo>
                  <a:lnTo>
                    <a:pt x="544" y="347"/>
                  </a:lnTo>
                  <a:lnTo>
                    <a:pt x="539" y="340"/>
                  </a:lnTo>
                  <a:lnTo>
                    <a:pt x="535" y="333"/>
                  </a:lnTo>
                  <a:lnTo>
                    <a:pt x="533" y="326"/>
                  </a:lnTo>
                  <a:lnTo>
                    <a:pt x="532" y="321"/>
                  </a:lnTo>
                  <a:lnTo>
                    <a:pt x="512" y="320"/>
                  </a:lnTo>
                  <a:lnTo>
                    <a:pt x="494" y="318"/>
                  </a:lnTo>
                  <a:lnTo>
                    <a:pt x="477" y="315"/>
                  </a:lnTo>
                  <a:lnTo>
                    <a:pt x="462" y="310"/>
                  </a:lnTo>
                  <a:lnTo>
                    <a:pt x="447" y="304"/>
                  </a:lnTo>
                  <a:lnTo>
                    <a:pt x="434" y="298"/>
                  </a:lnTo>
                  <a:lnTo>
                    <a:pt x="423" y="290"/>
                  </a:lnTo>
                  <a:lnTo>
                    <a:pt x="412" y="281"/>
                  </a:lnTo>
                  <a:lnTo>
                    <a:pt x="402" y="270"/>
                  </a:lnTo>
                  <a:lnTo>
                    <a:pt x="395" y="259"/>
                  </a:lnTo>
                  <a:lnTo>
                    <a:pt x="388" y="246"/>
                  </a:lnTo>
                  <a:lnTo>
                    <a:pt x="382" y="232"/>
                  </a:lnTo>
                  <a:lnTo>
                    <a:pt x="378" y="218"/>
                  </a:lnTo>
                  <a:lnTo>
                    <a:pt x="375" y="201"/>
                  </a:lnTo>
                  <a:lnTo>
                    <a:pt x="373" y="184"/>
                  </a:lnTo>
                  <a:lnTo>
                    <a:pt x="373" y="167"/>
                  </a:lnTo>
                  <a:lnTo>
                    <a:pt x="373" y="155"/>
                  </a:lnTo>
                  <a:lnTo>
                    <a:pt x="374" y="144"/>
                  </a:lnTo>
                  <a:lnTo>
                    <a:pt x="375" y="133"/>
                  </a:lnTo>
                  <a:lnTo>
                    <a:pt x="377" y="123"/>
                  </a:lnTo>
                  <a:lnTo>
                    <a:pt x="380" y="113"/>
                  </a:lnTo>
                  <a:lnTo>
                    <a:pt x="385" y="103"/>
                  </a:lnTo>
                  <a:lnTo>
                    <a:pt x="389" y="94"/>
                  </a:lnTo>
                  <a:lnTo>
                    <a:pt x="395" y="84"/>
                  </a:lnTo>
                  <a:lnTo>
                    <a:pt x="401" y="76"/>
                  </a:lnTo>
                  <a:lnTo>
                    <a:pt x="408" y="68"/>
                  </a:lnTo>
                  <a:lnTo>
                    <a:pt x="416" y="61"/>
                  </a:lnTo>
                  <a:lnTo>
                    <a:pt x="425" y="54"/>
                  </a:lnTo>
                  <a:lnTo>
                    <a:pt x="435" y="48"/>
                  </a:lnTo>
                  <a:lnTo>
                    <a:pt x="446" y="42"/>
                  </a:lnTo>
                  <a:lnTo>
                    <a:pt x="458" y="36"/>
                  </a:lnTo>
                  <a:lnTo>
                    <a:pt x="471" y="31"/>
                  </a:lnTo>
                  <a:lnTo>
                    <a:pt x="471" y="18"/>
                  </a:lnTo>
                  <a:lnTo>
                    <a:pt x="463" y="11"/>
                  </a:lnTo>
                  <a:lnTo>
                    <a:pt x="455" y="7"/>
                  </a:lnTo>
                  <a:lnTo>
                    <a:pt x="447" y="4"/>
                  </a:lnTo>
                  <a:lnTo>
                    <a:pt x="438" y="0"/>
                  </a:lnTo>
                  <a:lnTo>
                    <a:pt x="414" y="19"/>
                  </a:lnTo>
                  <a:lnTo>
                    <a:pt x="389" y="39"/>
                  </a:lnTo>
                  <a:lnTo>
                    <a:pt x="378" y="48"/>
                  </a:lnTo>
                  <a:lnTo>
                    <a:pt x="367" y="56"/>
                  </a:lnTo>
                  <a:lnTo>
                    <a:pt x="356" y="63"/>
                  </a:lnTo>
                  <a:lnTo>
                    <a:pt x="345" y="68"/>
                  </a:lnTo>
                  <a:lnTo>
                    <a:pt x="335" y="68"/>
                  </a:lnTo>
                  <a:lnTo>
                    <a:pt x="326" y="68"/>
                  </a:lnTo>
                  <a:lnTo>
                    <a:pt x="319" y="68"/>
                  </a:lnTo>
                  <a:lnTo>
                    <a:pt x="312" y="68"/>
                  </a:lnTo>
                  <a:lnTo>
                    <a:pt x="309" y="74"/>
                  </a:lnTo>
                  <a:lnTo>
                    <a:pt x="304" y="78"/>
                  </a:lnTo>
                  <a:lnTo>
                    <a:pt x="299" y="81"/>
                  </a:lnTo>
                  <a:lnTo>
                    <a:pt x="295" y="83"/>
                  </a:lnTo>
                  <a:lnTo>
                    <a:pt x="289" y="85"/>
                  </a:lnTo>
                  <a:lnTo>
                    <a:pt x="284" y="85"/>
                  </a:lnTo>
                  <a:lnTo>
                    <a:pt x="278" y="84"/>
                  </a:lnTo>
                  <a:lnTo>
                    <a:pt x="273" y="84"/>
                  </a:lnTo>
                  <a:lnTo>
                    <a:pt x="262" y="82"/>
                  </a:lnTo>
                  <a:lnTo>
                    <a:pt x="251" y="81"/>
                  </a:lnTo>
                  <a:lnTo>
                    <a:pt x="245" y="81"/>
                  </a:lnTo>
                  <a:lnTo>
                    <a:pt x="241" y="81"/>
                  </a:lnTo>
                  <a:lnTo>
                    <a:pt x="236" y="83"/>
                  </a:lnTo>
                  <a:lnTo>
                    <a:pt x="233" y="86"/>
                  </a:lnTo>
                  <a:lnTo>
                    <a:pt x="225" y="94"/>
                  </a:lnTo>
                  <a:lnTo>
                    <a:pt x="221" y="101"/>
                  </a:lnTo>
                  <a:lnTo>
                    <a:pt x="217" y="108"/>
                  </a:lnTo>
                  <a:lnTo>
                    <a:pt x="213" y="114"/>
                  </a:lnTo>
                  <a:lnTo>
                    <a:pt x="209" y="128"/>
                  </a:lnTo>
                  <a:lnTo>
                    <a:pt x="206" y="143"/>
                  </a:lnTo>
                  <a:lnTo>
                    <a:pt x="201" y="159"/>
                  </a:lnTo>
                  <a:lnTo>
                    <a:pt x="196" y="175"/>
                  </a:lnTo>
                  <a:lnTo>
                    <a:pt x="192" y="183"/>
                  </a:lnTo>
                  <a:lnTo>
                    <a:pt x="187" y="191"/>
                  </a:lnTo>
                  <a:lnTo>
                    <a:pt x="180" y="200"/>
                  </a:lnTo>
                  <a:lnTo>
                    <a:pt x="173" y="210"/>
                  </a:lnTo>
                  <a:lnTo>
                    <a:pt x="157" y="227"/>
                  </a:lnTo>
                  <a:lnTo>
                    <a:pt x="140" y="244"/>
                  </a:lnTo>
                  <a:lnTo>
                    <a:pt x="131" y="253"/>
                  </a:lnTo>
                  <a:lnTo>
                    <a:pt x="122" y="263"/>
                  </a:lnTo>
                  <a:lnTo>
                    <a:pt x="115" y="273"/>
                  </a:lnTo>
                  <a:lnTo>
                    <a:pt x="107" y="284"/>
                  </a:lnTo>
                  <a:lnTo>
                    <a:pt x="102" y="288"/>
                  </a:lnTo>
                  <a:lnTo>
                    <a:pt x="98" y="294"/>
                  </a:lnTo>
                  <a:lnTo>
                    <a:pt x="96" y="299"/>
                  </a:lnTo>
                  <a:lnTo>
                    <a:pt x="94" y="305"/>
                  </a:lnTo>
                  <a:lnTo>
                    <a:pt x="90" y="317"/>
                  </a:lnTo>
                  <a:lnTo>
                    <a:pt x="86" y="327"/>
                  </a:lnTo>
                  <a:lnTo>
                    <a:pt x="85" y="331"/>
                  </a:lnTo>
                  <a:lnTo>
                    <a:pt x="84" y="338"/>
                  </a:lnTo>
                  <a:lnTo>
                    <a:pt x="84" y="347"/>
                  </a:lnTo>
                  <a:lnTo>
                    <a:pt x="86" y="356"/>
                  </a:lnTo>
                  <a:lnTo>
                    <a:pt x="88" y="366"/>
                  </a:lnTo>
                  <a:lnTo>
                    <a:pt x="91" y="375"/>
                  </a:lnTo>
                  <a:lnTo>
                    <a:pt x="93" y="378"/>
                  </a:lnTo>
                  <a:lnTo>
                    <a:pt x="95" y="380"/>
                  </a:lnTo>
                  <a:lnTo>
                    <a:pt x="97" y="382"/>
                  </a:lnTo>
                  <a:lnTo>
                    <a:pt x="100" y="382"/>
                  </a:lnTo>
                  <a:lnTo>
                    <a:pt x="98" y="397"/>
                  </a:lnTo>
                  <a:lnTo>
                    <a:pt x="97" y="414"/>
                  </a:lnTo>
                  <a:lnTo>
                    <a:pt x="97" y="433"/>
                  </a:lnTo>
                  <a:lnTo>
                    <a:pt x="97" y="451"/>
                  </a:lnTo>
                  <a:lnTo>
                    <a:pt x="99" y="484"/>
                  </a:lnTo>
                  <a:lnTo>
                    <a:pt x="100" y="505"/>
                  </a:lnTo>
                  <a:lnTo>
                    <a:pt x="99" y="511"/>
                  </a:lnTo>
                  <a:lnTo>
                    <a:pt x="98" y="518"/>
                  </a:lnTo>
                  <a:lnTo>
                    <a:pt x="95" y="525"/>
                  </a:lnTo>
                  <a:lnTo>
                    <a:pt x="91" y="532"/>
                  </a:lnTo>
                  <a:lnTo>
                    <a:pt x="88" y="541"/>
                  </a:lnTo>
                  <a:lnTo>
                    <a:pt x="83" y="548"/>
                  </a:lnTo>
                  <a:lnTo>
                    <a:pt x="77" y="556"/>
                  </a:lnTo>
                  <a:lnTo>
                    <a:pt x="72" y="563"/>
                  </a:lnTo>
                  <a:lnTo>
                    <a:pt x="65" y="570"/>
                  </a:lnTo>
                  <a:lnTo>
                    <a:pt x="59" y="576"/>
                  </a:lnTo>
                  <a:lnTo>
                    <a:pt x="51" y="582"/>
                  </a:lnTo>
                  <a:lnTo>
                    <a:pt x="43" y="587"/>
                  </a:lnTo>
                  <a:lnTo>
                    <a:pt x="37" y="592"/>
                  </a:lnTo>
                  <a:lnTo>
                    <a:pt x="29" y="596"/>
                  </a:lnTo>
                  <a:lnTo>
                    <a:pt x="21" y="598"/>
                  </a:lnTo>
                  <a:lnTo>
                    <a:pt x="14" y="598"/>
                  </a:lnTo>
                  <a:lnTo>
                    <a:pt x="12" y="605"/>
                  </a:lnTo>
                  <a:lnTo>
                    <a:pt x="11" y="612"/>
                  </a:lnTo>
                  <a:lnTo>
                    <a:pt x="9" y="618"/>
                  </a:lnTo>
                  <a:lnTo>
                    <a:pt x="7" y="625"/>
                  </a:lnTo>
                  <a:lnTo>
                    <a:pt x="3" y="637"/>
                  </a:lnTo>
                  <a:lnTo>
                    <a:pt x="0" y="648"/>
                  </a:lnTo>
                  <a:lnTo>
                    <a:pt x="30" y="668"/>
                  </a:lnTo>
                  <a:lnTo>
                    <a:pt x="67" y="694"/>
                  </a:lnTo>
                  <a:lnTo>
                    <a:pt x="87" y="707"/>
                  </a:lnTo>
                  <a:lnTo>
                    <a:pt x="106" y="718"/>
                  </a:lnTo>
                  <a:lnTo>
                    <a:pt x="115" y="722"/>
                  </a:lnTo>
                  <a:lnTo>
                    <a:pt x="123" y="725"/>
                  </a:lnTo>
                  <a:lnTo>
                    <a:pt x="132" y="727"/>
                  </a:lnTo>
                  <a:lnTo>
                    <a:pt x="140" y="727"/>
                  </a:lnTo>
                  <a:lnTo>
                    <a:pt x="153" y="727"/>
                  </a:lnTo>
                  <a:lnTo>
                    <a:pt x="166" y="727"/>
                  </a:lnTo>
                  <a:lnTo>
                    <a:pt x="175" y="728"/>
                  </a:lnTo>
                  <a:lnTo>
                    <a:pt x="184" y="729"/>
                  </a:lnTo>
                  <a:lnTo>
                    <a:pt x="192" y="730"/>
                  </a:lnTo>
                  <a:lnTo>
                    <a:pt x="201" y="732"/>
                  </a:lnTo>
                  <a:lnTo>
                    <a:pt x="218" y="738"/>
                  </a:lnTo>
                  <a:lnTo>
                    <a:pt x="234" y="746"/>
                  </a:lnTo>
                  <a:lnTo>
                    <a:pt x="250" y="755"/>
                  </a:lnTo>
                  <a:lnTo>
                    <a:pt x="265" y="767"/>
                  </a:lnTo>
                  <a:lnTo>
                    <a:pt x="279" y="778"/>
                  </a:lnTo>
                  <a:lnTo>
                    <a:pt x="292" y="789"/>
                  </a:lnTo>
                  <a:lnTo>
                    <a:pt x="299" y="795"/>
                  </a:lnTo>
                  <a:lnTo>
                    <a:pt x="306" y="802"/>
                  </a:lnTo>
                  <a:lnTo>
                    <a:pt x="312" y="809"/>
                  </a:lnTo>
                  <a:lnTo>
                    <a:pt x="318" y="818"/>
                  </a:lnTo>
                  <a:lnTo>
                    <a:pt x="328" y="834"/>
                  </a:lnTo>
                  <a:lnTo>
                    <a:pt x="337" y="850"/>
                  </a:lnTo>
                  <a:lnTo>
                    <a:pt x="342" y="857"/>
                  </a:lnTo>
                  <a:lnTo>
                    <a:pt x="347" y="864"/>
                  </a:lnTo>
                  <a:lnTo>
                    <a:pt x="354" y="871"/>
                  </a:lnTo>
                  <a:lnTo>
                    <a:pt x="359" y="877"/>
                  </a:lnTo>
                  <a:lnTo>
                    <a:pt x="367" y="881"/>
                  </a:lnTo>
                  <a:lnTo>
                    <a:pt x="374" y="885"/>
                  </a:lnTo>
                  <a:lnTo>
                    <a:pt x="382" y="887"/>
                  </a:lnTo>
                  <a:lnTo>
                    <a:pt x="392" y="888"/>
                  </a:lnTo>
                  <a:lnTo>
                    <a:pt x="402" y="887"/>
                  </a:lnTo>
                  <a:lnTo>
                    <a:pt x="412" y="886"/>
                  </a:lnTo>
                  <a:lnTo>
                    <a:pt x="422" y="884"/>
                  </a:lnTo>
                  <a:lnTo>
                    <a:pt x="432" y="882"/>
                  </a:lnTo>
                  <a:lnTo>
                    <a:pt x="442" y="879"/>
                  </a:lnTo>
                  <a:lnTo>
                    <a:pt x="452" y="877"/>
                  </a:lnTo>
                  <a:lnTo>
                    <a:pt x="462" y="876"/>
                  </a:lnTo>
                  <a:lnTo>
                    <a:pt x="471" y="875"/>
                  </a:lnTo>
                  <a:lnTo>
                    <a:pt x="478" y="876"/>
                  </a:lnTo>
                  <a:lnTo>
                    <a:pt x="485" y="878"/>
                  </a:lnTo>
                  <a:lnTo>
                    <a:pt x="489" y="878"/>
                  </a:lnTo>
                  <a:lnTo>
                    <a:pt x="492" y="878"/>
                  </a:lnTo>
                  <a:lnTo>
                    <a:pt x="496" y="877"/>
                  </a:lnTo>
                  <a:lnTo>
                    <a:pt x="499" y="875"/>
                  </a:lnTo>
                  <a:lnTo>
                    <a:pt x="501" y="883"/>
                  </a:lnTo>
                  <a:lnTo>
                    <a:pt x="509" y="894"/>
                  </a:lnTo>
                  <a:lnTo>
                    <a:pt x="515" y="904"/>
                  </a:lnTo>
                  <a:lnTo>
                    <a:pt x="519" y="912"/>
                  </a:lnTo>
                  <a:lnTo>
                    <a:pt x="518" y="915"/>
                  </a:lnTo>
                  <a:lnTo>
                    <a:pt x="516" y="918"/>
                  </a:lnTo>
                  <a:lnTo>
                    <a:pt x="515" y="920"/>
                  </a:lnTo>
                  <a:lnTo>
                    <a:pt x="513" y="922"/>
                  </a:lnTo>
                  <a:lnTo>
                    <a:pt x="508" y="927"/>
                  </a:lnTo>
                  <a:lnTo>
                    <a:pt x="502" y="930"/>
                  </a:lnTo>
                  <a:lnTo>
                    <a:pt x="496" y="933"/>
                  </a:lnTo>
                  <a:lnTo>
                    <a:pt x="490" y="936"/>
                  </a:lnTo>
                  <a:lnTo>
                    <a:pt x="488" y="937"/>
                  </a:lnTo>
                  <a:lnTo>
                    <a:pt x="487" y="939"/>
                  </a:lnTo>
                  <a:lnTo>
                    <a:pt x="486" y="941"/>
                  </a:lnTo>
                  <a:lnTo>
                    <a:pt x="485" y="943"/>
                  </a:lnTo>
                  <a:lnTo>
                    <a:pt x="486" y="954"/>
                  </a:lnTo>
                  <a:lnTo>
                    <a:pt x="488" y="963"/>
                  </a:lnTo>
                  <a:lnTo>
                    <a:pt x="490" y="970"/>
                  </a:lnTo>
                  <a:lnTo>
                    <a:pt x="494" y="977"/>
                  </a:lnTo>
                  <a:lnTo>
                    <a:pt x="499" y="984"/>
                  </a:lnTo>
                  <a:lnTo>
                    <a:pt x="504" y="989"/>
                  </a:lnTo>
                  <a:lnTo>
                    <a:pt x="511" y="994"/>
                  </a:lnTo>
                  <a:lnTo>
                    <a:pt x="519" y="998"/>
                  </a:lnTo>
                  <a:lnTo>
                    <a:pt x="538" y="998"/>
                  </a:lnTo>
                  <a:lnTo>
                    <a:pt x="538" y="986"/>
                  </a:lnTo>
                  <a:lnTo>
                    <a:pt x="539" y="973"/>
                  </a:lnTo>
                  <a:lnTo>
                    <a:pt x="542" y="962"/>
                  </a:lnTo>
                  <a:lnTo>
                    <a:pt x="544" y="950"/>
                  </a:lnTo>
                  <a:lnTo>
                    <a:pt x="548" y="928"/>
                  </a:lnTo>
                  <a:lnTo>
                    <a:pt x="555" y="906"/>
                  </a:lnTo>
                  <a:lnTo>
                    <a:pt x="561" y="884"/>
                  </a:lnTo>
                  <a:lnTo>
                    <a:pt x="566" y="861"/>
                  </a:lnTo>
                  <a:lnTo>
                    <a:pt x="568" y="850"/>
                  </a:lnTo>
                  <a:lnTo>
                    <a:pt x="570" y="838"/>
                  </a:lnTo>
                  <a:lnTo>
                    <a:pt x="571" y="826"/>
                  </a:lnTo>
                  <a:lnTo>
                    <a:pt x="571" y="813"/>
                  </a:lnTo>
                  <a:lnTo>
                    <a:pt x="571" y="803"/>
                  </a:lnTo>
                  <a:lnTo>
                    <a:pt x="569" y="794"/>
                  </a:lnTo>
                  <a:lnTo>
                    <a:pt x="567" y="786"/>
                  </a:lnTo>
                  <a:lnTo>
                    <a:pt x="564" y="780"/>
                  </a:lnTo>
                  <a:lnTo>
                    <a:pt x="559" y="775"/>
                  </a:lnTo>
                  <a:lnTo>
                    <a:pt x="555" y="771"/>
                  </a:lnTo>
                  <a:lnTo>
                    <a:pt x="549" y="768"/>
                  </a:lnTo>
                  <a:lnTo>
                    <a:pt x="545" y="765"/>
                  </a:lnTo>
                  <a:lnTo>
                    <a:pt x="535" y="759"/>
                  </a:lnTo>
                  <a:lnTo>
                    <a:pt x="526" y="752"/>
                  </a:lnTo>
                  <a:lnTo>
                    <a:pt x="523" y="749"/>
                  </a:lnTo>
                  <a:lnTo>
                    <a:pt x="521" y="745"/>
                  </a:lnTo>
                  <a:lnTo>
                    <a:pt x="519" y="740"/>
                  </a:lnTo>
                  <a:lnTo>
                    <a:pt x="519" y="733"/>
                  </a:lnTo>
                  <a:lnTo>
                    <a:pt x="519" y="728"/>
                  </a:lnTo>
                  <a:lnTo>
                    <a:pt x="521" y="723"/>
                  </a:lnTo>
                  <a:lnTo>
                    <a:pt x="523" y="719"/>
                  </a:lnTo>
                  <a:lnTo>
                    <a:pt x="526" y="716"/>
                  </a:lnTo>
                  <a:lnTo>
                    <a:pt x="535" y="710"/>
                  </a:lnTo>
                  <a:lnTo>
                    <a:pt x="546" y="706"/>
                  </a:lnTo>
                  <a:lnTo>
                    <a:pt x="566" y="700"/>
                  </a:lnTo>
                  <a:lnTo>
                    <a:pt x="578" y="696"/>
                  </a:lnTo>
                  <a:lnTo>
                    <a:pt x="578" y="678"/>
                  </a:lnTo>
                  <a:lnTo>
                    <a:pt x="568" y="673"/>
                  </a:lnTo>
                  <a:lnTo>
                    <a:pt x="560" y="668"/>
                  </a:lnTo>
                  <a:lnTo>
                    <a:pt x="556" y="665"/>
                  </a:lnTo>
                  <a:lnTo>
                    <a:pt x="554" y="662"/>
                  </a:lnTo>
                  <a:lnTo>
                    <a:pt x="552" y="658"/>
                  </a:lnTo>
                  <a:lnTo>
                    <a:pt x="552" y="654"/>
                  </a:lnTo>
                  <a:lnTo>
                    <a:pt x="553" y="651"/>
                  </a:lnTo>
                  <a:lnTo>
                    <a:pt x="556" y="649"/>
                  </a:lnTo>
                  <a:lnTo>
                    <a:pt x="563" y="646"/>
                  </a:lnTo>
                  <a:lnTo>
                    <a:pt x="569" y="644"/>
                  </a:lnTo>
                  <a:lnTo>
                    <a:pt x="588" y="639"/>
                  </a:lnTo>
                  <a:lnTo>
                    <a:pt x="611" y="635"/>
                  </a:lnTo>
                  <a:lnTo>
                    <a:pt x="655" y="628"/>
                  </a:lnTo>
                  <a:lnTo>
                    <a:pt x="684" y="622"/>
                  </a:lnTo>
                </a:path>
              </a:pathLst>
            </a:custGeom>
            <a:grpFill/>
            <a:ln w="9525" cap="flat" cmpd="sng">
              <a:noFill/>
              <a:prstDash val="solid"/>
              <a:round/>
              <a:headEnd type="none" w="med" len="med"/>
              <a:tailEnd type="none" w="med" len="med"/>
            </a:ln>
            <a:effectLst/>
          </p:spPr>
          <p:txBody>
            <a:bodyPr/>
            <a:lstStyle/>
            <a:p>
              <a:endParaRPr lang="en-US" sz="2178"/>
            </a:p>
          </p:txBody>
        </p:sp>
        <p:sp>
          <p:nvSpPr>
            <p:cNvPr id="298" name="Freeform 451">
              <a:extLst>
                <a:ext uri="{FF2B5EF4-FFF2-40B4-BE49-F238E27FC236}">
                  <a16:creationId xmlns:a16="http://schemas.microsoft.com/office/drawing/2014/main" id="{DF22CEDA-E66D-4674-AD0C-205311B8A155}"/>
                </a:ext>
              </a:extLst>
            </p:cNvPr>
            <p:cNvSpPr>
              <a:spLocks/>
            </p:cNvSpPr>
            <p:nvPr>
              <p:custDataLst>
                <p:tags r:id="rId289"/>
              </p:custDataLst>
            </p:nvPr>
          </p:nvSpPr>
          <p:spPr bwMode="auto">
            <a:xfrm>
              <a:off x="4284663" y="3549650"/>
              <a:ext cx="187325" cy="274638"/>
            </a:xfrm>
            <a:custGeom>
              <a:avLst/>
              <a:gdLst>
                <a:gd name="T0" fmla="*/ 429 w 429"/>
                <a:gd name="T1" fmla="*/ 22 h 524"/>
                <a:gd name="T2" fmla="*/ 428 w 429"/>
                <a:gd name="T3" fmla="*/ 43 h 524"/>
                <a:gd name="T4" fmla="*/ 424 w 429"/>
                <a:gd name="T5" fmla="*/ 54 h 524"/>
                <a:gd name="T6" fmla="*/ 415 w 429"/>
                <a:gd name="T7" fmla="*/ 67 h 524"/>
                <a:gd name="T8" fmla="*/ 413 w 429"/>
                <a:gd name="T9" fmla="*/ 81 h 524"/>
                <a:gd name="T10" fmla="*/ 414 w 429"/>
                <a:gd name="T11" fmla="*/ 160 h 524"/>
                <a:gd name="T12" fmla="*/ 408 w 429"/>
                <a:gd name="T13" fmla="*/ 207 h 524"/>
                <a:gd name="T14" fmla="*/ 396 w 429"/>
                <a:gd name="T15" fmla="*/ 241 h 524"/>
                <a:gd name="T16" fmla="*/ 372 w 429"/>
                <a:gd name="T17" fmla="*/ 278 h 524"/>
                <a:gd name="T18" fmla="*/ 338 w 429"/>
                <a:gd name="T19" fmla="*/ 309 h 524"/>
                <a:gd name="T20" fmla="*/ 319 w 429"/>
                <a:gd name="T21" fmla="*/ 333 h 524"/>
                <a:gd name="T22" fmla="*/ 312 w 429"/>
                <a:gd name="T23" fmla="*/ 412 h 524"/>
                <a:gd name="T24" fmla="*/ 304 w 429"/>
                <a:gd name="T25" fmla="*/ 439 h 524"/>
                <a:gd name="T26" fmla="*/ 290 w 429"/>
                <a:gd name="T27" fmla="*/ 448 h 524"/>
                <a:gd name="T28" fmla="*/ 269 w 429"/>
                <a:gd name="T29" fmla="*/ 455 h 524"/>
                <a:gd name="T30" fmla="*/ 253 w 429"/>
                <a:gd name="T31" fmla="*/ 472 h 524"/>
                <a:gd name="T32" fmla="*/ 234 w 429"/>
                <a:gd name="T33" fmla="*/ 500 h 524"/>
                <a:gd name="T34" fmla="*/ 223 w 429"/>
                <a:gd name="T35" fmla="*/ 505 h 524"/>
                <a:gd name="T36" fmla="*/ 201 w 429"/>
                <a:gd name="T37" fmla="*/ 504 h 524"/>
                <a:gd name="T38" fmla="*/ 189 w 429"/>
                <a:gd name="T39" fmla="*/ 498 h 524"/>
                <a:gd name="T40" fmla="*/ 145 w 429"/>
                <a:gd name="T41" fmla="*/ 500 h 524"/>
                <a:gd name="T42" fmla="*/ 123 w 429"/>
                <a:gd name="T43" fmla="*/ 500 h 524"/>
                <a:gd name="T44" fmla="*/ 113 w 429"/>
                <a:gd name="T45" fmla="*/ 494 h 524"/>
                <a:gd name="T46" fmla="*/ 95 w 429"/>
                <a:gd name="T47" fmla="*/ 493 h 524"/>
                <a:gd name="T48" fmla="*/ 78 w 429"/>
                <a:gd name="T49" fmla="*/ 502 h 524"/>
                <a:gd name="T50" fmla="*/ 62 w 429"/>
                <a:gd name="T51" fmla="*/ 519 h 524"/>
                <a:gd name="T52" fmla="*/ 27 w 429"/>
                <a:gd name="T53" fmla="*/ 491 h 524"/>
                <a:gd name="T54" fmla="*/ 6 w 429"/>
                <a:gd name="T55" fmla="*/ 447 h 524"/>
                <a:gd name="T56" fmla="*/ 25 w 429"/>
                <a:gd name="T57" fmla="*/ 430 h 524"/>
                <a:gd name="T58" fmla="*/ 42 w 429"/>
                <a:gd name="T59" fmla="*/ 424 h 524"/>
                <a:gd name="T60" fmla="*/ 61 w 429"/>
                <a:gd name="T61" fmla="*/ 428 h 524"/>
                <a:gd name="T62" fmla="*/ 58 w 429"/>
                <a:gd name="T63" fmla="*/ 418 h 524"/>
                <a:gd name="T64" fmla="*/ 45 w 429"/>
                <a:gd name="T65" fmla="*/ 386 h 524"/>
                <a:gd name="T66" fmla="*/ 47 w 429"/>
                <a:gd name="T67" fmla="*/ 366 h 524"/>
                <a:gd name="T68" fmla="*/ 57 w 429"/>
                <a:gd name="T69" fmla="*/ 356 h 524"/>
                <a:gd name="T70" fmla="*/ 71 w 429"/>
                <a:gd name="T71" fmla="*/ 352 h 524"/>
                <a:gd name="T72" fmla="*/ 89 w 429"/>
                <a:gd name="T73" fmla="*/ 337 h 524"/>
                <a:gd name="T74" fmla="*/ 104 w 429"/>
                <a:gd name="T75" fmla="*/ 333 h 524"/>
                <a:gd name="T76" fmla="*/ 115 w 429"/>
                <a:gd name="T77" fmla="*/ 342 h 524"/>
                <a:gd name="T78" fmla="*/ 135 w 429"/>
                <a:gd name="T79" fmla="*/ 359 h 524"/>
                <a:gd name="T80" fmla="*/ 154 w 429"/>
                <a:gd name="T81" fmla="*/ 351 h 524"/>
                <a:gd name="T82" fmla="*/ 181 w 429"/>
                <a:gd name="T83" fmla="*/ 353 h 524"/>
                <a:gd name="T84" fmla="*/ 199 w 429"/>
                <a:gd name="T85" fmla="*/ 340 h 524"/>
                <a:gd name="T86" fmla="*/ 210 w 429"/>
                <a:gd name="T87" fmla="*/ 315 h 524"/>
                <a:gd name="T88" fmla="*/ 213 w 429"/>
                <a:gd name="T89" fmla="*/ 290 h 524"/>
                <a:gd name="T90" fmla="*/ 215 w 429"/>
                <a:gd name="T91" fmla="*/ 269 h 524"/>
                <a:gd name="T92" fmla="*/ 201 w 429"/>
                <a:gd name="T93" fmla="*/ 236 h 524"/>
                <a:gd name="T94" fmla="*/ 188 w 429"/>
                <a:gd name="T95" fmla="*/ 203 h 524"/>
                <a:gd name="T96" fmla="*/ 207 w 429"/>
                <a:gd name="T97" fmla="*/ 177 h 524"/>
                <a:gd name="T98" fmla="*/ 210 w 429"/>
                <a:gd name="T99" fmla="*/ 164 h 524"/>
                <a:gd name="T100" fmla="*/ 200 w 429"/>
                <a:gd name="T101" fmla="*/ 155 h 524"/>
                <a:gd name="T102" fmla="*/ 197 w 429"/>
                <a:gd name="T103" fmla="*/ 137 h 524"/>
                <a:gd name="T104" fmla="*/ 188 w 429"/>
                <a:gd name="T105" fmla="*/ 129 h 524"/>
                <a:gd name="T106" fmla="*/ 161 w 429"/>
                <a:gd name="T107" fmla="*/ 132 h 524"/>
                <a:gd name="T108" fmla="*/ 137 w 429"/>
                <a:gd name="T109" fmla="*/ 131 h 524"/>
                <a:gd name="T110" fmla="*/ 125 w 429"/>
                <a:gd name="T111" fmla="*/ 119 h 524"/>
                <a:gd name="T112" fmla="*/ 123 w 429"/>
                <a:gd name="T113" fmla="*/ 103 h 524"/>
                <a:gd name="T114" fmla="*/ 132 w 429"/>
                <a:gd name="T115" fmla="*/ 76 h 524"/>
                <a:gd name="T116" fmla="*/ 306 w 429"/>
                <a:gd name="T117" fmla="*/ 38 h 524"/>
                <a:gd name="T118" fmla="*/ 323 w 429"/>
                <a:gd name="T119" fmla="*/ 17 h 524"/>
                <a:gd name="T120" fmla="*/ 343 w 429"/>
                <a:gd name="T121" fmla="*/ 7 h 524"/>
                <a:gd name="T122" fmla="*/ 374 w 429"/>
                <a:gd name="T123" fmla="*/ 5 h 524"/>
                <a:gd name="T124" fmla="*/ 408 w 429"/>
                <a:gd name="T125" fmla="*/ 4 h 5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29" h="524">
                  <a:moveTo>
                    <a:pt x="426" y="0"/>
                  </a:moveTo>
                  <a:lnTo>
                    <a:pt x="427" y="12"/>
                  </a:lnTo>
                  <a:lnTo>
                    <a:pt x="429" y="22"/>
                  </a:lnTo>
                  <a:lnTo>
                    <a:pt x="429" y="31"/>
                  </a:lnTo>
                  <a:lnTo>
                    <a:pt x="429" y="38"/>
                  </a:lnTo>
                  <a:lnTo>
                    <a:pt x="428" y="43"/>
                  </a:lnTo>
                  <a:lnTo>
                    <a:pt x="427" y="48"/>
                  </a:lnTo>
                  <a:lnTo>
                    <a:pt x="426" y="51"/>
                  </a:lnTo>
                  <a:lnTo>
                    <a:pt x="424" y="54"/>
                  </a:lnTo>
                  <a:lnTo>
                    <a:pt x="419" y="60"/>
                  </a:lnTo>
                  <a:lnTo>
                    <a:pt x="416" y="64"/>
                  </a:lnTo>
                  <a:lnTo>
                    <a:pt x="415" y="67"/>
                  </a:lnTo>
                  <a:lnTo>
                    <a:pt x="413" y="71"/>
                  </a:lnTo>
                  <a:lnTo>
                    <a:pt x="413" y="75"/>
                  </a:lnTo>
                  <a:lnTo>
                    <a:pt x="413" y="81"/>
                  </a:lnTo>
                  <a:lnTo>
                    <a:pt x="413" y="109"/>
                  </a:lnTo>
                  <a:lnTo>
                    <a:pt x="414" y="135"/>
                  </a:lnTo>
                  <a:lnTo>
                    <a:pt x="414" y="160"/>
                  </a:lnTo>
                  <a:lnTo>
                    <a:pt x="413" y="183"/>
                  </a:lnTo>
                  <a:lnTo>
                    <a:pt x="410" y="196"/>
                  </a:lnTo>
                  <a:lnTo>
                    <a:pt x="408" y="207"/>
                  </a:lnTo>
                  <a:lnTo>
                    <a:pt x="405" y="218"/>
                  </a:lnTo>
                  <a:lnTo>
                    <a:pt x="401" y="229"/>
                  </a:lnTo>
                  <a:lnTo>
                    <a:pt x="396" y="241"/>
                  </a:lnTo>
                  <a:lnTo>
                    <a:pt x="390" y="254"/>
                  </a:lnTo>
                  <a:lnTo>
                    <a:pt x="382" y="266"/>
                  </a:lnTo>
                  <a:lnTo>
                    <a:pt x="372" y="278"/>
                  </a:lnTo>
                  <a:lnTo>
                    <a:pt x="360" y="288"/>
                  </a:lnTo>
                  <a:lnTo>
                    <a:pt x="346" y="300"/>
                  </a:lnTo>
                  <a:lnTo>
                    <a:pt x="338" y="309"/>
                  </a:lnTo>
                  <a:lnTo>
                    <a:pt x="331" y="316"/>
                  </a:lnTo>
                  <a:lnTo>
                    <a:pt x="325" y="324"/>
                  </a:lnTo>
                  <a:lnTo>
                    <a:pt x="319" y="333"/>
                  </a:lnTo>
                  <a:lnTo>
                    <a:pt x="318" y="361"/>
                  </a:lnTo>
                  <a:lnTo>
                    <a:pt x="314" y="395"/>
                  </a:lnTo>
                  <a:lnTo>
                    <a:pt x="312" y="412"/>
                  </a:lnTo>
                  <a:lnTo>
                    <a:pt x="308" y="428"/>
                  </a:lnTo>
                  <a:lnTo>
                    <a:pt x="306" y="434"/>
                  </a:lnTo>
                  <a:lnTo>
                    <a:pt x="304" y="439"/>
                  </a:lnTo>
                  <a:lnTo>
                    <a:pt x="302" y="442"/>
                  </a:lnTo>
                  <a:lnTo>
                    <a:pt x="300" y="444"/>
                  </a:lnTo>
                  <a:lnTo>
                    <a:pt x="290" y="448"/>
                  </a:lnTo>
                  <a:lnTo>
                    <a:pt x="280" y="451"/>
                  </a:lnTo>
                  <a:lnTo>
                    <a:pt x="274" y="453"/>
                  </a:lnTo>
                  <a:lnTo>
                    <a:pt x="269" y="455"/>
                  </a:lnTo>
                  <a:lnTo>
                    <a:pt x="264" y="458"/>
                  </a:lnTo>
                  <a:lnTo>
                    <a:pt x="259" y="462"/>
                  </a:lnTo>
                  <a:lnTo>
                    <a:pt x="253" y="472"/>
                  </a:lnTo>
                  <a:lnTo>
                    <a:pt x="245" y="487"/>
                  </a:lnTo>
                  <a:lnTo>
                    <a:pt x="239" y="494"/>
                  </a:lnTo>
                  <a:lnTo>
                    <a:pt x="234" y="500"/>
                  </a:lnTo>
                  <a:lnTo>
                    <a:pt x="230" y="502"/>
                  </a:lnTo>
                  <a:lnTo>
                    <a:pt x="227" y="504"/>
                  </a:lnTo>
                  <a:lnTo>
                    <a:pt x="223" y="505"/>
                  </a:lnTo>
                  <a:lnTo>
                    <a:pt x="219" y="506"/>
                  </a:lnTo>
                  <a:lnTo>
                    <a:pt x="210" y="505"/>
                  </a:lnTo>
                  <a:lnTo>
                    <a:pt x="201" y="504"/>
                  </a:lnTo>
                  <a:lnTo>
                    <a:pt x="196" y="503"/>
                  </a:lnTo>
                  <a:lnTo>
                    <a:pt x="192" y="501"/>
                  </a:lnTo>
                  <a:lnTo>
                    <a:pt x="189" y="498"/>
                  </a:lnTo>
                  <a:lnTo>
                    <a:pt x="186" y="494"/>
                  </a:lnTo>
                  <a:lnTo>
                    <a:pt x="166" y="496"/>
                  </a:lnTo>
                  <a:lnTo>
                    <a:pt x="145" y="500"/>
                  </a:lnTo>
                  <a:lnTo>
                    <a:pt x="135" y="502"/>
                  </a:lnTo>
                  <a:lnTo>
                    <a:pt x="126" y="501"/>
                  </a:lnTo>
                  <a:lnTo>
                    <a:pt x="123" y="500"/>
                  </a:lnTo>
                  <a:lnTo>
                    <a:pt x="119" y="499"/>
                  </a:lnTo>
                  <a:lnTo>
                    <a:pt x="116" y="497"/>
                  </a:lnTo>
                  <a:lnTo>
                    <a:pt x="113" y="494"/>
                  </a:lnTo>
                  <a:lnTo>
                    <a:pt x="106" y="493"/>
                  </a:lnTo>
                  <a:lnTo>
                    <a:pt x="100" y="493"/>
                  </a:lnTo>
                  <a:lnTo>
                    <a:pt x="95" y="493"/>
                  </a:lnTo>
                  <a:lnTo>
                    <a:pt x="91" y="494"/>
                  </a:lnTo>
                  <a:lnTo>
                    <a:pt x="83" y="497"/>
                  </a:lnTo>
                  <a:lnTo>
                    <a:pt x="78" y="502"/>
                  </a:lnTo>
                  <a:lnTo>
                    <a:pt x="73" y="507"/>
                  </a:lnTo>
                  <a:lnTo>
                    <a:pt x="68" y="513"/>
                  </a:lnTo>
                  <a:lnTo>
                    <a:pt x="62" y="519"/>
                  </a:lnTo>
                  <a:lnTo>
                    <a:pt x="54" y="524"/>
                  </a:lnTo>
                  <a:lnTo>
                    <a:pt x="39" y="507"/>
                  </a:lnTo>
                  <a:lnTo>
                    <a:pt x="27" y="491"/>
                  </a:lnTo>
                  <a:lnTo>
                    <a:pt x="14" y="474"/>
                  </a:lnTo>
                  <a:lnTo>
                    <a:pt x="0" y="456"/>
                  </a:lnTo>
                  <a:lnTo>
                    <a:pt x="6" y="447"/>
                  </a:lnTo>
                  <a:lnTo>
                    <a:pt x="13" y="440"/>
                  </a:lnTo>
                  <a:lnTo>
                    <a:pt x="18" y="434"/>
                  </a:lnTo>
                  <a:lnTo>
                    <a:pt x="25" y="430"/>
                  </a:lnTo>
                  <a:lnTo>
                    <a:pt x="31" y="427"/>
                  </a:lnTo>
                  <a:lnTo>
                    <a:pt x="36" y="425"/>
                  </a:lnTo>
                  <a:lnTo>
                    <a:pt x="42" y="424"/>
                  </a:lnTo>
                  <a:lnTo>
                    <a:pt x="46" y="424"/>
                  </a:lnTo>
                  <a:lnTo>
                    <a:pt x="55" y="425"/>
                  </a:lnTo>
                  <a:lnTo>
                    <a:pt x="61" y="428"/>
                  </a:lnTo>
                  <a:lnTo>
                    <a:pt x="65" y="431"/>
                  </a:lnTo>
                  <a:lnTo>
                    <a:pt x="67" y="432"/>
                  </a:lnTo>
                  <a:lnTo>
                    <a:pt x="58" y="418"/>
                  </a:lnTo>
                  <a:lnTo>
                    <a:pt x="51" y="405"/>
                  </a:lnTo>
                  <a:lnTo>
                    <a:pt x="47" y="395"/>
                  </a:lnTo>
                  <a:lnTo>
                    <a:pt x="45" y="386"/>
                  </a:lnTo>
                  <a:lnTo>
                    <a:pt x="45" y="378"/>
                  </a:lnTo>
                  <a:lnTo>
                    <a:pt x="45" y="372"/>
                  </a:lnTo>
                  <a:lnTo>
                    <a:pt x="47" y="366"/>
                  </a:lnTo>
                  <a:lnTo>
                    <a:pt x="50" y="362"/>
                  </a:lnTo>
                  <a:lnTo>
                    <a:pt x="54" y="359"/>
                  </a:lnTo>
                  <a:lnTo>
                    <a:pt x="57" y="356"/>
                  </a:lnTo>
                  <a:lnTo>
                    <a:pt x="61" y="354"/>
                  </a:lnTo>
                  <a:lnTo>
                    <a:pt x="65" y="353"/>
                  </a:lnTo>
                  <a:lnTo>
                    <a:pt x="71" y="352"/>
                  </a:lnTo>
                  <a:lnTo>
                    <a:pt x="73" y="351"/>
                  </a:lnTo>
                  <a:lnTo>
                    <a:pt x="81" y="343"/>
                  </a:lnTo>
                  <a:lnTo>
                    <a:pt x="89" y="337"/>
                  </a:lnTo>
                  <a:lnTo>
                    <a:pt x="94" y="334"/>
                  </a:lnTo>
                  <a:lnTo>
                    <a:pt x="100" y="333"/>
                  </a:lnTo>
                  <a:lnTo>
                    <a:pt x="104" y="333"/>
                  </a:lnTo>
                  <a:lnTo>
                    <a:pt x="109" y="335"/>
                  </a:lnTo>
                  <a:lnTo>
                    <a:pt x="112" y="339"/>
                  </a:lnTo>
                  <a:lnTo>
                    <a:pt x="115" y="342"/>
                  </a:lnTo>
                  <a:lnTo>
                    <a:pt x="123" y="350"/>
                  </a:lnTo>
                  <a:lnTo>
                    <a:pt x="130" y="356"/>
                  </a:lnTo>
                  <a:lnTo>
                    <a:pt x="135" y="359"/>
                  </a:lnTo>
                  <a:lnTo>
                    <a:pt x="140" y="359"/>
                  </a:lnTo>
                  <a:lnTo>
                    <a:pt x="146" y="356"/>
                  </a:lnTo>
                  <a:lnTo>
                    <a:pt x="154" y="351"/>
                  </a:lnTo>
                  <a:lnTo>
                    <a:pt x="163" y="354"/>
                  </a:lnTo>
                  <a:lnTo>
                    <a:pt x="172" y="354"/>
                  </a:lnTo>
                  <a:lnTo>
                    <a:pt x="181" y="353"/>
                  </a:lnTo>
                  <a:lnTo>
                    <a:pt x="188" y="350"/>
                  </a:lnTo>
                  <a:lnTo>
                    <a:pt x="193" y="345"/>
                  </a:lnTo>
                  <a:lnTo>
                    <a:pt x="199" y="340"/>
                  </a:lnTo>
                  <a:lnTo>
                    <a:pt x="202" y="334"/>
                  </a:lnTo>
                  <a:lnTo>
                    <a:pt x="205" y="328"/>
                  </a:lnTo>
                  <a:lnTo>
                    <a:pt x="210" y="315"/>
                  </a:lnTo>
                  <a:lnTo>
                    <a:pt x="212" y="302"/>
                  </a:lnTo>
                  <a:lnTo>
                    <a:pt x="213" y="293"/>
                  </a:lnTo>
                  <a:lnTo>
                    <a:pt x="213" y="290"/>
                  </a:lnTo>
                  <a:lnTo>
                    <a:pt x="215" y="283"/>
                  </a:lnTo>
                  <a:lnTo>
                    <a:pt x="215" y="276"/>
                  </a:lnTo>
                  <a:lnTo>
                    <a:pt x="215" y="269"/>
                  </a:lnTo>
                  <a:lnTo>
                    <a:pt x="213" y="262"/>
                  </a:lnTo>
                  <a:lnTo>
                    <a:pt x="208" y="249"/>
                  </a:lnTo>
                  <a:lnTo>
                    <a:pt x="201" y="236"/>
                  </a:lnTo>
                  <a:lnTo>
                    <a:pt x="186" y="217"/>
                  </a:lnTo>
                  <a:lnTo>
                    <a:pt x="180" y="210"/>
                  </a:lnTo>
                  <a:lnTo>
                    <a:pt x="188" y="203"/>
                  </a:lnTo>
                  <a:lnTo>
                    <a:pt x="202" y="187"/>
                  </a:lnTo>
                  <a:lnTo>
                    <a:pt x="205" y="182"/>
                  </a:lnTo>
                  <a:lnTo>
                    <a:pt x="207" y="177"/>
                  </a:lnTo>
                  <a:lnTo>
                    <a:pt x="210" y="173"/>
                  </a:lnTo>
                  <a:lnTo>
                    <a:pt x="211" y="168"/>
                  </a:lnTo>
                  <a:lnTo>
                    <a:pt x="210" y="164"/>
                  </a:lnTo>
                  <a:lnTo>
                    <a:pt x="208" y="161"/>
                  </a:lnTo>
                  <a:lnTo>
                    <a:pt x="205" y="157"/>
                  </a:lnTo>
                  <a:lnTo>
                    <a:pt x="200" y="155"/>
                  </a:lnTo>
                  <a:lnTo>
                    <a:pt x="200" y="148"/>
                  </a:lnTo>
                  <a:lnTo>
                    <a:pt x="200" y="142"/>
                  </a:lnTo>
                  <a:lnTo>
                    <a:pt x="197" y="137"/>
                  </a:lnTo>
                  <a:lnTo>
                    <a:pt x="195" y="133"/>
                  </a:lnTo>
                  <a:lnTo>
                    <a:pt x="192" y="131"/>
                  </a:lnTo>
                  <a:lnTo>
                    <a:pt x="188" y="129"/>
                  </a:lnTo>
                  <a:lnTo>
                    <a:pt x="183" y="129"/>
                  </a:lnTo>
                  <a:lnTo>
                    <a:pt x="179" y="129"/>
                  </a:lnTo>
                  <a:lnTo>
                    <a:pt x="161" y="132"/>
                  </a:lnTo>
                  <a:lnTo>
                    <a:pt x="154" y="137"/>
                  </a:lnTo>
                  <a:lnTo>
                    <a:pt x="144" y="134"/>
                  </a:lnTo>
                  <a:lnTo>
                    <a:pt x="137" y="131"/>
                  </a:lnTo>
                  <a:lnTo>
                    <a:pt x="132" y="128"/>
                  </a:lnTo>
                  <a:lnTo>
                    <a:pt x="127" y="124"/>
                  </a:lnTo>
                  <a:lnTo>
                    <a:pt x="125" y="119"/>
                  </a:lnTo>
                  <a:lnTo>
                    <a:pt x="123" y="114"/>
                  </a:lnTo>
                  <a:lnTo>
                    <a:pt x="123" y="109"/>
                  </a:lnTo>
                  <a:lnTo>
                    <a:pt x="123" y="103"/>
                  </a:lnTo>
                  <a:lnTo>
                    <a:pt x="125" y="93"/>
                  </a:lnTo>
                  <a:lnTo>
                    <a:pt x="128" y="84"/>
                  </a:lnTo>
                  <a:lnTo>
                    <a:pt x="132" y="76"/>
                  </a:lnTo>
                  <a:lnTo>
                    <a:pt x="133" y="74"/>
                  </a:lnTo>
                  <a:lnTo>
                    <a:pt x="293" y="105"/>
                  </a:lnTo>
                  <a:lnTo>
                    <a:pt x="306" y="38"/>
                  </a:lnTo>
                  <a:lnTo>
                    <a:pt x="311" y="30"/>
                  </a:lnTo>
                  <a:lnTo>
                    <a:pt x="317" y="22"/>
                  </a:lnTo>
                  <a:lnTo>
                    <a:pt x="323" y="17"/>
                  </a:lnTo>
                  <a:lnTo>
                    <a:pt x="329" y="12"/>
                  </a:lnTo>
                  <a:lnTo>
                    <a:pt x="336" y="9"/>
                  </a:lnTo>
                  <a:lnTo>
                    <a:pt x="343" y="7"/>
                  </a:lnTo>
                  <a:lnTo>
                    <a:pt x="350" y="6"/>
                  </a:lnTo>
                  <a:lnTo>
                    <a:pt x="358" y="5"/>
                  </a:lnTo>
                  <a:lnTo>
                    <a:pt x="374" y="5"/>
                  </a:lnTo>
                  <a:lnTo>
                    <a:pt x="391" y="4"/>
                  </a:lnTo>
                  <a:lnTo>
                    <a:pt x="399" y="4"/>
                  </a:lnTo>
                  <a:lnTo>
                    <a:pt x="408" y="4"/>
                  </a:lnTo>
                  <a:lnTo>
                    <a:pt x="417" y="2"/>
                  </a:lnTo>
                  <a:lnTo>
                    <a:pt x="426" y="0"/>
                  </a:lnTo>
                </a:path>
              </a:pathLst>
            </a:custGeom>
            <a:grpFill/>
            <a:ln w="9525" cmpd="sng">
              <a:noFill/>
              <a:prstDash val="solid"/>
              <a:round/>
              <a:headEnd/>
              <a:tailEnd/>
            </a:ln>
          </p:spPr>
          <p:txBody>
            <a:bodyPr/>
            <a:lstStyle/>
            <a:p>
              <a:endParaRPr lang="en-US" sz="2178"/>
            </a:p>
          </p:txBody>
        </p:sp>
        <p:sp>
          <p:nvSpPr>
            <p:cNvPr id="299" name="Freeform 452">
              <a:extLst>
                <a:ext uri="{FF2B5EF4-FFF2-40B4-BE49-F238E27FC236}">
                  <a16:creationId xmlns:a16="http://schemas.microsoft.com/office/drawing/2014/main" id="{ADAA0491-8093-45A0-AA6A-3B9904BE4922}"/>
                </a:ext>
              </a:extLst>
            </p:cNvPr>
            <p:cNvSpPr>
              <a:spLocks/>
            </p:cNvSpPr>
            <p:nvPr>
              <p:custDataLst>
                <p:tags r:id="rId290"/>
              </p:custDataLst>
            </p:nvPr>
          </p:nvSpPr>
          <p:spPr bwMode="auto">
            <a:xfrm>
              <a:off x="4316413" y="2192338"/>
              <a:ext cx="127000" cy="114300"/>
            </a:xfrm>
            <a:custGeom>
              <a:avLst/>
              <a:gdLst>
                <a:gd name="T0" fmla="*/ 259 w 292"/>
                <a:gd name="T1" fmla="*/ 93 h 223"/>
                <a:gd name="T2" fmla="*/ 166 w 292"/>
                <a:gd name="T3" fmla="*/ 77 h 223"/>
                <a:gd name="T4" fmla="*/ 152 w 292"/>
                <a:gd name="T5" fmla="*/ 79 h 223"/>
                <a:gd name="T6" fmla="*/ 139 w 292"/>
                <a:gd name="T7" fmla="*/ 79 h 223"/>
                <a:gd name="T8" fmla="*/ 126 w 292"/>
                <a:gd name="T9" fmla="*/ 77 h 223"/>
                <a:gd name="T10" fmla="*/ 119 w 292"/>
                <a:gd name="T11" fmla="*/ 93 h 223"/>
                <a:gd name="T12" fmla="*/ 144 w 292"/>
                <a:gd name="T13" fmla="*/ 131 h 223"/>
                <a:gd name="T14" fmla="*/ 168 w 292"/>
                <a:gd name="T15" fmla="*/ 157 h 223"/>
                <a:gd name="T16" fmla="*/ 189 w 292"/>
                <a:gd name="T17" fmla="*/ 185 h 223"/>
                <a:gd name="T18" fmla="*/ 197 w 292"/>
                <a:gd name="T19" fmla="*/ 202 h 223"/>
                <a:gd name="T20" fmla="*/ 205 w 292"/>
                <a:gd name="T21" fmla="*/ 222 h 223"/>
                <a:gd name="T22" fmla="*/ 175 w 292"/>
                <a:gd name="T23" fmla="*/ 223 h 223"/>
                <a:gd name="T24" fmla="*/ 161 w 292"/>
                <a:gd name="T25" fmla="*/ 222 h 223"/>
                <a:gd name="T26" fmla="*/ 146 w 292"/>
                <a:gd name="T27" fmla="*/ 216 h 223"/>
                <a:gd name="T28" fmla="*/ 134 w 292"/>
                <a:gd name="T29" fmla="*/ 209 h 223"/>
                <a:gd name="T30" fmla="*/ 127 w 292"/>
                <a:gd name="T31" fmla="*/ 198 h 223"/>
                <a:gd name="T32" fmla="*/ 121 w 292"/>
                <a:gd name="T33" fmla="*/ 187 h 223"/>
                <a:gd name="T34" fmla="*/ 113 w 292"/>
                <a:gd name="T35" fmla="*/ 180 h 223"/>
                <a:gd name="T36" fmla="*/ 91 w 292"/>
                <a:gd name="T37" fmla="*/ 145 h 223"/>
                <a:gd name="T38" fmla="*/ 68 w 292"/>
                <a:gd name="T39" fmla="*/ 113 h 223"/>
                <a:gd name="T40" fmla="*/ 55 w 292"/>
                <a:gd name="T41" fmla="*/ 99 h 223"/>
                <a:gd name="T42" fmla="*/ 42 w 292"/>
                <a:gd name="T43" fmla="*/ 87 h 223"/>
                <a:gd name="T44" fmla="*/ 27 w 292"/>
                <a:gd name="T45" fmla="*/ 79 h 223"/>
                <a:gd name="T46" fmla="*/ 13 w 292"/>
                <a:gd name="T47" fmla="*/ 75 h 223"/>
                <a:gd name="T48" fmla="*/ 4 w 292"/>
                <a:gd name="T49" fmla="*/ 65 h 223"/>
                <a:gd name="T50" fmla="*/ 1 w 292"/>
                <a:gd name="T51" fmla="*/ 58 h 223"/>
                <a:gd name="T52" fmla="*/ 0 w 292"/>
                <a:gd name="T53" fmla="*/ 49 h 223"/>
                <a:gd name="T54" fmla="*/ 40 w 292"/>
                <a:gd name="T55" fmla="*/ 55 h 223"/>
                <a:gd name="T56" fmla="*/ 70 w 292"/>
                <a:gd name="T57" fmla="*/ 55 h 223"/>
                <a:gd name="T58" fmla="*/ 91 w 292"/>
                <a:gd name="T59" fmla="*/ 50 h 223"/>
                <a:gd name="T60" fmla="*/ 106 w 292"/>
                <a:gd name="T61" fmla="*/ 41 h 223"/>
                <a:gd name="T62" fmla="*/ 127 w 292"/>
                <a:gd name="T63" fmla="*/ 20 h 223"/>
                <a:gd name="T64" fmla="*/ 138 w 292"/>
                <a:gd name="T65" fmla="*/ 9 h 223"/>
                <a:gd name="T66" fmla="*/ 152 w 292"/>
                <a:gd name="T67" fmla="*/ 0 h 223"/>
                <a:gd name="T68" fmla="*/ 172 w 292"/>
                <a:gd name="T69" fmla="*/ 14 h 223"/>
                <a:gd name="T70" fmla="*/ 194 w 292"/>
                <a:gd name="T71" fmla="*/ 26 h 223"/>
                <a:gd name="T72" fmla="*/ 218 w 292"/>
                <a:gd name="T73" fmla="*/ 34 h 223"/>
                <a:gd name="T74" fmla="*/ 246 w 292"/>
                <a:gd name="T75" fmla="*/ 37 h 223"/>
                <a:gd name="T76" fmla="*/ 262 w 292"/>
                <a:gd name="T77" fmla="*/ 34 h 223"/>
                <a:gd name="T78" fmla="*/ 279 w 292"/>
                <a:gd name="T79" fmla="*/ 31 h 223"/>
                <a:gd name="T80" fmla="*/ 285 w 292"/>
                <a:gd name="T81" fmla="*/ 47 h 223"/>
                <a:gd name="T82" fmla="*/ 287 w 292"/>
                <a:gd name="T83" fmla="*/ 49 h 223"/>
                <a:gd name="T84" fmla="*/ 292 w 292"/>
                <a:gd name="T85" fmla="*/ 69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92" h="223">
                  <a:moveTo>
                    <a:pt x="292" y="69"/>
                  </a:moveTo>
                  <a:lnTo>
                    <a:pt x="259" y="93"/>
                  </a:lnTo>
                  <a:lnTo>
                    <a:pt x="172" y="75"/>
                  </a:lnTo>
                  <a:lnTo>
                    <a:pt x="166" y="77"/>
                  </a:lnTo>
                  <a:lnTo>
                    <a:pt x="159" y="78"/>
                  </a:lnTo>
                  <a:lnTo>
                    <a:pt x="152" y="79"/>
                  </a:lnTo>
                  <a:lnTo>
                    <a:pt x="146" y="79"/>
                  </a:lnTo>
                  <a:lnTo>
                    <a:pt x="139" y="79"/>
                  </a:lnTo>
                  <a:lnTo>
                    <a:pt x="133" y="78"/>
                  </a:lnTo>
                  <a:lnTo>
                    <a:pt x="126" y="77"/>
                  </a:lnTo>
                  <a:lnTo>
                    <a:pt x="119" y="75"/>
                  </a:lnTo>
                  <a:lnTo>
                    <a:pt x="119" y="93"/>
                  </a:lnTo>
                  <a:lnTo>
                    <a:pt x="132" y="113"/>
                  </a:lnTo>
                  <a:lnTo>
                    <a:pt x="144" y="131"/>
                  </a:lnTo>
                  <a:lnTo>
                    <a:pt x="156" y="145"/>
                  </a:lnTo>
                  <a:lnTo>
                    <a:pt x="168" y="157"/>
                  </a:lnTo>
                  <a:lnTo>
                    <a:pt x="179" y="170"/>
                  </a:lnTo>
                  <a:lnTo>
                    <a:pt x="189" y="185"/>
                  </a:lnTo>
                  <a:lnTo>
                    <a:pt x="193" y="193"/>
                  </a:lnTo>
                  <a:lnTo>
                    <a:pt x="197" y="202"/>
                  </a:lnTo>
                  <a:lnTo>
                    <a:pt x="202" y="211"/>
                  </a:lnTo>
                  <a:lnTo>
                    <a:pt x="205" y="222"/>
                  </a:lnTo>
                  <a:lnTo>
                    <a:pt x="191" y="223"/>
                  </a:lnTo>
                  <a:lnTo>
                    <a:pt x="175" y="223"/>
                  </a:lnTo>
                  <a:lnTo>
                    <a:pt x="168" y="223"/>
                  </a:lnTo>
                  <a:lnTo>
                    <a:pt x="161" y="222"/>
                  </a:lnTo>
                  <a:lnTo>
                    <a:pt x="154" y="220"/>
                  </a:lnTo>
                  <a:lnTo>
                    <a:pt x="146" y="216"/>
                  </a:lnTo>
                  <a:lnTo>
                    <a:pt x="139" y="213"/>
                  </a:lnTo>
                  <a:lnTo>
                    <a:pt x="134" y="209"/>
                  </a:lnTo>
                  <a:lnTo>
                    <a:pt x="130" y="203"/>
                  </a:lnTo>
                  <a:lnTo>
                    <a:pt x="127" y="198"/>
                  </a:lnTo>
                  <a:lnTo>
                    <a:pt x="124" y="192"/>
                  </a:lnTo>
                  <a:lnTo>
                    <a:pt x="121" y="187"/>
                  </a:lnTo>
                  <a:lnTo>
                    <a:pt x="117" y="183"/>
                  </a:lnTo>
                  <a:lnTo>
                    <a:pt x="113" y="180"/>
                  </a:lnTo>
                  <a:lnTo>
                    <a:pt x="102" y="162"/>
                  </a:lnTo>
                  <a:lnTo>
                    <a:pt x="91" y="145"/>
                  </a:lnTo>
                  <a:lnTo>
                    <a:pt x="80" y="129"/>
                  </a:lnTo>
                  <a:lnTo>
                    <a:pt x="68" y="113"/>
                  </a:lnTo>
                  <a:lnTo>
                    <a:pt x="61" y="105"/>
                  </a:lnTo>
                  <a:lnTo>
                    <a:pt x="55" y="99"/>
                  </a:lnTo>
                  <a:lnTo>
                    <a:pt x="48" y="93"/>
                  </a:lnTo>
                  <a:lnTo>
                    <a:pt x="42" y="87"/>
                  </a:lnTo>
                  <a:lnTo>
                    <a:pt x="35" y="83"/>
                  </a:lnTo>
                  <a:lnTo>
                    <a:pt x="27" y="79"/>
                  </a:lnTo>
                  <a:lnTo>
                    <a:pt x="21" y="76"/>
                  </a:lnTo>
                  <a:lnTo>
                    <a:pt x="13" y="75"/>
                  </a:lnTo>
                  <a:lnTo>
                    <a:pt x="9" y="70"/>
                  </a:lnTo>
                  <a:lnTo>
                    <a:pt x="4" y="65"/>
                  </a:lnTo>
                  <a:lnTo>
                    <a:pt x="2" y="62"/>
                  </a:lnTo>
                  <a:lnTo>
                    <a:pt x="1" y="58"/>
                  </a:lnTo>
                  <a:lnTo>
                    <a:pt x="0" y="54"/>
                  </a:lnTo>
                  <a:lnTo>
                    <a:pt x="0" y="49"/>
                  </a:lnTo>
                  <a:lnTo>
                    <a:pt x="22" y="53"/>
                  </a:lnTo>
                  <a:lnTo>
                    <a:pt x="40" y="55"/>
                  </a:lnTo>
                  <a:lnTo>
                    <a:pt x="57" y="56"/>
                  </a:lnTo>
                  <a:lnTo>
                    <a:pt x="70" y="55"/>
                  </a:lnTo>
                  <a:lnTo>
                    <a:pt x="82" y="53"/>
                  </a:lnTo>
                  <a:lnTo>
                    <a:pt x="91" y="50"/>
                  </a:lnTo>
                  <a:lnTo>
                    <a:pt x="99" y="46"/>
                  </a:lnTo>
                  <a:lnTo>
                    <a:pt x="106" y="41"/>
                  </a:lnTo>
                  <a:lnTo>
                    <a:pt x="117" y="31"/>
                  </a:lnTo>
                  <a:lnTo>
                    <a:pt x="127" y="20"/>
                  </a:lnTo>
                  <a:lnTo>
                    <a:pt x="132" y="14"/>
                  </a:lnTo>
                  <a:lnTo>
                    <a:pt x="138" y="9"/>
                  </a:lnTo>
                  <a:lnTo>
                    <a:pt x="145" y="4"/>
                  </a:lnTo>
                  <a:lnTo>
                    <a:pt x="152" y="0"/>
                  </a:lnTo>
                  <a:lnTo>
                    <a:pt x="162" y="8"/>
                  </a:lnTo>
                  <a:lnTo>
                    <a:pt x="172" y="14"/>
                  </a:lnTo>
                  <a:lnTo>
                    <a:pt x="183" y="21"/>
                  </a:lnTo>
                  <a:lnTo>
                    <a:pt x="194" y="26"/>
                  </a:lnTo>
                  <a:lnTo>
                    <a:pt x="205" y="31"/>
                  </a:lnTo>
                  <a:lnTo>
                    <a:pt x="218" y="34"/>
                  </a:lnTo>
                  <a:lnTo>
                    <a:pt x="231" y="37"/>
                  </a:lnTo>
                  <a:lnTo>
                    <a:pt x="246" y="37"/>
                  </a:lnTo>
                  <a:lnTo>
                    <a:pt x="255" y="36"/>
                  </a:lnTo>
                  <a:lnTo>
                    <a:pt x="262" y="34"/>
                  </a:lnTo>
                  <a:lnTo>
                    <a:pt x="270" y="32"/>
                  </a:lnTo>
                  <a:lnTo>
                    <a:pt x="279" y="31"/>
                  </a:lnTo>
                  <a:lnTo>
                    <a:pt x="283" y="42"/>
                  </a:lnTo>
                  <a:lnTo>
                    <a:pt x="285" y="47"/>
                  </a:lnTo>
                  <a:lnTo>
                    <a:pt x="287" y="49"/>
                  </a:lnTo>
                  <a:lnTo>
                    <a:pt x="287" y="49"/>
                  </a:lnTo>
                  <a:lnTo>
                    <a:pt x="289" y="52"/>
                  </a:lnTo>
                  <a:lnTo>
                    <a:pt x="292" y="69"/>
                  </a:lnTo>
                </a:path>
              </a:pathLst>
            </a:custGeom>
            <a:grpFill/>
            <a:ln w="9525" cap="flat" cmpd="sng">
              <a:noFill/>
              <a:prstDash val="solid"/>
              <a:round/>
              <a:headEnd type="none" w="med" len="med"/>
              <a:tailEnd type="none" w="med" len="med"/>
            </a:ln>
            <a:effectLst/>
          </p:spPr>
          <p:txBody>
            <a:bodyPr/>
            <a:lstStyle/>
            <a:p>
              <a:endParaRPr lang="en-US" sz="2178"/>
            </a:p>
          </p:txBody>
        </p:sp>
        <p:sp>
          <p:nvSpPr>
            <p:cNvPr id="300" name="Freeform 453">
              <a:extLst>
                <a:ext uri="{FF2B5EF4-FFF2-40B4-BE49-F238E27FC236}">
                  <a16:creationId xmlns:a16="http://schemas.microsoft.com/office/drawing/2014/main" id="{45E60518-864C-48A6-BE91-C221DF0EE396}"/>
                </a:ext>
              </a:extLst>
            </p:cNvPr>
            <p:cNvSpPr>
              <a:spLocks/>
            </p:cNvSpPr>
            <p:nvPr>
              <p:custDataLst>
                <p:tags r:id="rId291"/>
              </p:custDataLst>
            </p:nvPr>
          </p:nvSpPr>
          <p:spPr bwMode="auto">
            <a:xfrm>
              <a:off x="4267200" y="2051050"/>
              <a:ext cx="168275" cy="77788"/>
            </a:xfrm>
            <a:custGeom>
              <a:avLst/>
              <a:gdLst>
                <a:gd name="T0" fmla="*/ 375 w 379"/>
                <a:gd name="T1" fmla="*/ 94 h 147"/>
                <a:gd name="T2" fmla="*/ 360 w 379"/>
                <a:gd name="T3" fmla="*/ 101 h 147"/>
                <a:gd name="T4" fmla="*/ 354 w 379"/>
                <a:gd name="T5" fmla="*/ 108 h 147"/>
                <a:gd name="T6" fmla="*/ 347 w 379"/>
                <a:gd name="T7" fmla="*/ 117 h 147"/>
                <a:gd name="T8" fmla="*/ 333 w 379"/>
                <a:gd name="T9" fmla="*/ 127 h 147"/>
                <a:gd name="T10" fmla="*/ 320 w 379"/>
                <a:gd name="T11" fmla="*/ 131 h 147"/>
                <a:gd name="T12" fmla="*/ 311 w 379"/>
                <a:gd name="T13" fmla="*/ 132 h 147"/>
                <a:gd name="T14" fmla="*/ 301 w 379"/>
                <a:gd name="T15" fmla="*/ 130 h 147"/>
                <a:gd name="T16" fmla="*/ 291 w 379"/>
                <a:gd name="T17" fmla="*/ 126 h 147"/>
                <a:gd name="T18" fmla="*/ 281 w 379"/>
                <a:gd name="T19" fmla="*/ 119 h 147"/>
                <a:gd name="T20" fmla="*/ 275 w 379"/>
                <a:gd name="T21" fmla="*/ 116 h 147"/>
                <a:gd name="T22" fmla="*/ 269 w 379"/>
                <a:gd name="T23" fmla="*/ 118 h 147"/>
                <a:gd name="T24" fmla="*/ 267 w 379"/>
                <a:gd name="T25" fmla="*/ 123 h 147"/>
                <a:gd name="T26" fmla="*/ 266 w 379"/>
                <a:gd name="T27" fmla="*/ 140 h 147"/>
                <a:gd name="T28" fmla="*/ 257 w 379"/>
                <a:gd name="T29" fmla="*/ 145 h 147"/>
                <a:gd name="T30" fmla="*/ 244 w 379"/>
                <a:gd name="T31" fmla="*/ 140 h 147"/>
                <a:gd name="T32" fmla="*/ 229 w 379"/>
                <a:gd name="T33" fmla="*/ 131 h 147"/>
                <a:gd name="T34" fmla="*/ 113 w 379"/>
                <a:gd name="T35" fmla="*/ 141 h 147"/>
                <a:gd name="T36" fmla="*/ 80 w 379"/>
                <a:gd name="T37" fmla="*/ 124 h 147"/>
                <a:gd name="T38" fmla="*/ 58 w 379"/>
                <a:gd name="T39" fmla="*/ 109 h 147"/>
                <a:gd name="T40" fmla="*/ 45 w 379"/>
                <a:gd name="T41" fmla="*/ 94 h 147"/>
                <a:gd name="T42" fmla="*/ 37 w 379"/>
                <a:gd name="T43" fmla="*/ 82 h 147"/>
                <a:gd name="T44" fmla="*/ 26 w 379"/>
                <a:gd name="T45" fmla="*/ 59 h 147"/>
                <a:gd name="T46" fmla="*/ 16 w 379"/>
                <a:gd name="T47" fmla="*/ 48 h 147"/>
                <a:gd name="T48" fmla="*/ 0 w 379"/>
                <a:gd name="T49" fmla="*/ 36 h 147"/>
                <a:gd name="T50" fmla="*/ 29 w 379"/>
                <a:gd name="T51" fmla="*/ 40 h 147"/>
                <a:gd name="T52" fmla="*/ 52 w 379"/>
                <a:gd name="T53" fmla="*/ 38 h 147"/>
                <a:gd name="T54" fmla="*/ 72 w 379"/>
                <a:gd name="T55" fmla="*/ 33 h 147"/>
                <a:gd name="T56" fmla="*/ 87 w 379"/>
                <a:gd name="T57" fmla="*/ 25 h 147"/>
                <a:gd name="T58" fmla="*/ 119 w 379"/>
                <a:gd name="T59" fmla="*/ 8 h 147"/>
                <a:gd name="T60" fmla="*/ 138 w 379"/>
                <a:gd name="T61" fmla="*/ 2 h 147"/>
                <a:gd name="T62" fmla="*/ 159 w 379"/>
                <a:gd name="T63" fmla="*/ 0 h 147"/>
                <a:gd name="T64" fmla="*/ 200 w 379"/>
                <a:gd name="T65" fmla="*/ 23 h 147"/>
                <a:gd name="T66" fmla="*/ 244 w 379"/>
                <a:gd name="T67" fmla="*/ 45 h 147"/>
                <a:gd name="T68" fmla="*/ 292 w 379"/>
                <a:gd name="T69" fmla="*/ 67 h 147"/>
                <a:gd name="T70" fmla="*/ 333 w 379"/>
                <a:gd name="T71" fmla="*/ 80 h 147"/>
                <a:gd name="T72" fmla="*/ 354 w 379"/>
                <a:gd name="T73" fmla="*/ 86 h 147"/>
                <a:gd name="T74" fmla="*/ 379 w 379"/>
                <a:gd name="T75" fmla="*/ 92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79" h="147">
                  <a:moveTo>
                    <a:pt x="379" y="92"/>
                  </a:moveTo>
                  <a:lnTo>
                    <a:pt x="375" y="94"/>
                  </a:lnTo>
                  <a:lnTo>
                    <a:pt x="366" y="98"/>
                  </a:lnTo>
                  <a:lnTo>
                    <a:pt x="360" y="101"/>
                  </a:lnTo>
                  <a:lnTo>
                    <a:pt x="357" y="105"/>
                  </a:lnTo>
                  <a:lnTo>
                    <a:pt x="354" y="108"/>
                  </a:lnTo>
                  <a:lnTo>
                    <a:pt x="353" y="111"/>
                  </a:lnTo>
                  <a:lnTo>
                    <a:pt x="347" y="117"/>
                  </a:lnTo>
                  <a:lnTo>
                    <a:pt x="341" y="123"/>
                  </a:lnTo>
                  <a:lnTo>
                    <a:pt x="333" y="127"/>
                  </a:lnTo>
                  <a:lnTo>
                    <a:pt x="324" y="130"/>
                  </a:lnTo>
                  <a:lnTo>
                    <a:pt x="320" y="131"/>
                  </a:lnTo>
                  <a:lnTo>
                    <a:pt x="315" y="132"/>
                  </a:lnTo>
                  <a:lnTo>
                    <a:pt x="311" y="132"/>
                  </a:lnTo>
                  <a:lnTo>
                    <a:pt x="306" y="131"/>
                  </a:lnTo>
                  <a:lnTo>
                    <a:pt x="301" y="130"/>
                  </a:lnTo>
                  <a:lnTo>
                    <a:pt x="296" y="128"/>
                  </a:lnTo>
                  <a:lnTo>
                    <a:pt x="291" y="126"/>
                  </a:lnTo>
                  <a:lnTo>
                    <a:pt x="286" y="123"/>
                  </a:lnTo>
                  <a:lnTo>
                    <a:pt x="281" y="119"/>
                  </a:lnTo>
                  <a:lnTo>
                    <a:pt x="277" y="117"/>
                  </a:lnTo>
                  <a:lnTo>
                    <a:pt x="275" y="116"/>
                  </a:lnTo>
                  <a:lnTo>
                    <a:pt x="271" y="116"/>
                  </a:lnTo>
                  <a:lnTo>
                    <a:pt x="269" y="118"/>
                  </a:lnTo>
                  <a:lnTo>
                    <a:pt x="268" y="120"/>
                  </a:lnTo>
                  <a:lnTo>
                    <a:pt x="267" y="123"/>
                  </a:lnTo>
                  <a:lnTo>
                    <a:pt x="266" y="126"/>
                  </a:lnTo>
                  <a:lnTo>
                    <a:pt x="266" y="140"/>
                  </a:lnTo>
                  <a:lnTo>
                    <a:pt x="266" y="147"/>
                  </a:lnTo>
                  <a:lnTo>
                    <a:pt x="257" y="145"/>
                  </a:lnTo>
                  <a:lnTo>
                    <a:pt x="251" y="143"/>
                  </a:lnTo>
                  <a:lnTo>
                    <a:pt x="244" y="140"/>
                  </a:lnTo>
                  <a:lnTo>
                    <a:pt x="240" y="137"/>
                  </a:lnTo>
                  <a:lnTo>
                    <a:pt x="229" y="131"/>
                  </a:lnTo>
                  <a:lnTo>
                    <a:pt x="213" y="123"/>
                  </a:lnTo>
                  <a:lnTo>
                    <a:pt x="113" y="141"/>
                  </a:lnTo>
                  <a:lnTo>
                    <a:pt x="95" y="132"/>
                  </a:lnTo>
                  <a:lnTo>
                    <a:pt x="80" y="124"/>
                  </a:lnTo>
                  <a:lnTo>
                    <a:pt x="68" y="116"/>
                  </a:lnTo>
                  <a:lnTo>
                    <a:pt x="58" y="109"/>
                  </a:lnTo>
                  <a:lnTo>
                    <a:pt x="51" y="101"/>
                  </a:lnTo>
                  <a:lnTo>
                    <a:pt x="45" y="94"/>
                  </a:lnTo>
                  <a:lnTo>
                    <a:pt x="40" y="88"/>
                  </a:lnTo>
                  <a:lnTo>
                    <a:pt x="37" y="82"/>
                  </a:lnTo>
                  <a:lnTo>
                    <a:pt x="31" y="70"/>
                  </a:lnTo>
                  <a:lnTo>
                    <a:pt x="26" y="59"/>
                  </a:lnTo>
                  <a:lnTo>
                    <a:pt x="21" y="54"/>
                  </a:lnTo>
                  <a:lnTo>
                    <a:pt x="16" y="48"/>
                  </a:lnTo>
                  <a:lnTo>
                    <a:pt x="9" y="42"/>
                  </a:lnTo>
                  <a:lnTo>
                    <a:pt x="0" y="36"/>
                  </a:lnTo>
                  <a:lnTo>
                    <a:pt x="16" y="39"/>
                  </a:lnTo>
                  <a:lnTo>
                    <a:pt x="29" y="40"/>
                  </a:lnTo>
                  <a:lnTo>
                    <a:pt x="41" y="40"/>
                  </a:lnTo>
                  <a:lnTo>
                    <a:pt x="52" y="38"/>
                  </a:lnTo>
                  <a:lnTo>
                    <a:pt x="62" y="36"/>
                  </a:lnTo>
                  <a:lnTo>
                    <a:pt x="72" y="33"/>
                  </a:lnTo>
                  <a:lnTo>
                    <a:pt x="79" y="29"/>
                  </a:lnTo>
                  <a:lnTo>
                    <a:pt x="87" y="25"/>
                  </a:lnTo>
                  <a:lnTo>
                    <a:pt x="102" y="16"/>
                  </a:lnTo>
                  <a:lnTo>
                    <a:pt x="119" y="8"/>
                  </a:lnTo>
                  <a:lnTo>
                    <a:pt x="128" y="5"/>
                  </a:lnTo>
                  <a:lnTo>
                    <a:pt x="138" y="2"/>
                  </a:lnTo>
                  <a:lnTo>
                    <a:pt x="149" y="1"/>
                  </a:lnTo>
                  <a:lnTo>
                    <a:pt x="159" y="0"/>
                  </a:lnTo>
                  <a:lnTo>
                    <a:pt x="179" y="11"/>
                  </a:lnTo>
                  <a:lnTo>
                    <a:pt x="200" y="23"/>
                  </a:lnTo>
                  <a:lnTo>
                    <a:pt x="222" y="34"/>
                  </a:lnTo>
                  <a:lnTo>
                    <a:pt x="244" y="45"/>
                  </a:lnTo>
                  <a:lnTo>
                    <a:pt x="278" y="61"/>
                  </a:lnTo>
                  <a:lnTo>
                    <a:pt x="292" y="67"/>
                  </a:lnTo>
                  <a:lnTo>
                    <a:pt x="314" y="73"/>
                  </a:lnTo>
                  <a:lnTo>
                    <a:pt x="333" y="80"/>
                  </a:lnTo>
                  <a:lnTo>
                    <a:pt x="343" y="83"/>
                  </a:lnTo>
                  <a:lnTo>
                    <a:pt x="354" y="86"/>
                  </a:lnTo>
                  <a:lnTo>
                    <a:pt x="365" y="89"/>
                  </a:lnTo>
                  <a:lnTo>
                    <a:pt x="379" y="92"/>
                  </a:lnTo>
                </a:path>
              </a:pathLst>
            </a:custGeom>
            <a:grpFill/>
            <a:ln w="9525" cap="flat" cmpd="sng">
              <a:noFill/>
              <a:prstDash val="solid"/>
              <a:round/>
              <a:headEnd type="none" w="med" len="med"/>
              <a:tailEnd type="none" w="med" len="med"/>
            </a:ln>
            <a:effectLst/>
          </p:spPr>
          <p:txBody>
            <a:bodyPr/>
            <a:lstStyle/>
            <a:p>
              <a:endParaRPr lang="en-US" sz="2178"/>
            </a:p>
          </p:txBody>
        </p:sp>
        <p:sp>
          <p:nvSpPr>
            <p:cNvPr id="301" name="Freeform 454">
              <a:extLst>
                <a:ext uri="{FF2B5EF4-FFF2-40B4-BE49-F238E27FC236}">
                  <a16:creationId xmlns:a16="http://schemas.microsoft.com/office/drawing/2014/main" id="{78209912-AC58-4602-9C38-A95DBBF8472B}"/>
                </a:ext>
              </a:extLst>
            </p:cNvPr>
            <p:cNvSpPr>
              <a:spLocks/>
            </p:cNvSpPr>
            <p:nvPr>
              <p:custDataLst>
                <p:tags r:id="rId292"/>
              </p:custDataLst>
            </p:nvPr>
          </p:nvSpPr>
          <p:spPr bwMode="auto">
            <a:xfrm>
              <a:off x="4230688" y="1906588"/>
              <a:ext cx="30162" cy="60325"/>
            </a:xfrm>
            <a:custGeom>
              <a:avLst/>
              <a:gdLst>
                <a:gd name="T0" fmla="*/ 0 w 61"/>
                <a:gd name="T1" fmla="*/ 0 h 67"/>
                <a:gd name="T2" fmla="*/ 0 w 61"/>
                <a:gd name="T3" fmla="*/ 9 h 67"/>
                <a:gd name="T4" fmla="*/ 0 w 61"/>
                <a:gd name="T5" fmla="*/ 18 h 67"/>
                <a:gd name="T6" fmla="*/ 1 w 61"/>
                <a:gd name="T7" fmla="*/ 24 h 67"/>
                <a:gd name="T8" fmla="*/ 2 w 61"/>
                <a:gd name="T9" fmla="*/ 30 h 67"/>
                <a:gd name="T10" fmla="*/ 3 w 61"/>
                <a:gd name="T11" fmla="*/ 36 h 67"/>
                <a:gd name="T12" fmla="*/ 6 w 61"/>
                <a:gd name="T13" fmla="*/ 42 h 67"/>
                <a:gd name="T14" fmla="*/ 12 w 61"/>
                <a:gd name="T15" fmla="*/ 55 h 67"/>
                <a:gd name="T16" fmla="*/ 21 w 61"/>
                <a:gd name="T17" fmla="*/ 67 h 67"/>
                <a:gd name="T18" fmla="*/ 28 w 61"/>
                <a:gd name="T19" fmla="*/ 65 h 67"/>
                <a:gd name="T20" fmla="*/ 35 w 61"/>
                <a:gd name="T21" fmla="*/ 61 h 67"/>
                <a:gd name="T22" fmla="*/ 42 w 61"/>
                <a:gd name="T23" fmla="*/ 58 h 67"/>
                <a:gd name="T24" fmla="*/ 48 w 61"/>
                <a:gd name="T25" fmla="*/ 53 h 67"/>
                <a:gd name="T26" fmla="*/ 53 w 61"/>
                <a:gd name="T27" fmla="*/ 47 h 67"/>
                <a:gd name="T28" fmla="*/ 57 w 61"/>
                <a:gd name="T29" fmla="*/ 40 h 67"/>
                <a:gd name="T30" fmla="*/ 59 w 61"/>
                <a:gd name="T31" fmla="*/ 32 h 67"/>
                <a:gd name="T32" fmla="*/ 61 w 61"/>
                <a:gd name="T33" fmla="*/ 24 h 67"/>
                <a:gd name="T34" fmla="*/ 53 w 61"/>
                <a:gd name="T35" fmla="*/ 14 h 67"/>
                <a:gd name="T36" fmla="*/ 41 w 61"/>
                <a:gd name="T37" fmla="*/ 0 h 67"/>
                <a:gd name="T38" fmla="*/ 28 w 61"/>
                <a:gd name="T39" fmla="*/ 3 h 67"/>
                <a:gd name="T40" fmla="*/ 18 w 61"/>
                <a:gd name="T41" fmla="*/ 4 h 67"/>
                <a:gd name="T42" fmla="*/ 13 w 61"/>
                <a:gd name="T43" fmla="*/ 4 h 67"/>
                <a:gd name="T44" fmla="*/ 10 w 61"/>
                <a:gd name="T45" fmla="*/ 3 h 67"/>
                <a:gd name="T46" fmla="*/ 6 w 61"/>
                <a:gd name="T47" fmla="*/ 2 h 67"/>
                <a:gd name="T48" fmla="*/ 0 w 61"/>
                <a:gd name="T49" fmla="*/ 0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1" h="67">
                  <a:moveTo>
                    <a:pt x="0" y="0"/>
                  </a:moveTo>
                  <a:lnTo>
                    <a:pt x="0" y="9"/>
                  </a:lnTo>
                  <a:lnTo>
                    <a:pt x="0" y="18"/>
                  </a:lnTo>
                  <a:lnTo>
                    <a:pt x="1" y="24"/>
                  </a:lnTo>
                  <a:lnTo>
                    <a:pt x="2" y="30"/>
                  </a:lnTo>
                  <a:lnTo>
                    <a:pt x="3" y="36"/>
                  </a:lnTo>
                  <a:lnTo>
                    <a:pt x="6" y="42"/>
                  </a:lnTo>
                  <a:lnTo>
                    <a:pt x="12" y="55"/>
                  </a:lnTo>
                  <a:lnTo>
                    <a:pt x="21" y="67"/>
                  </a:lnTo>
                  <a:lnTo>
                    <a:pt x="28" y="65"/>
                  </a:lnTo>
                  <a:lnTo>
                    <a:pt x="35" y="61"/>
                  </a:lnTo>
                  <a:lnTo>
                    <a:pt x="42" y="58"/>
                  </a:lnTo>
                  <a:lnTo>
                    <a:pt x="48" y="53"/>
                  </a:lnTo>
                  <a:lnTo>
                    <a:pt x="53" y="47"/>
                  </a:lnTo>
                  <a:lnTo>
                    <a:pt x="57" y="40"/>
                  </a:lnTo>
                  <a:lnTo>
                    <a:pt x="59" y="32"/>
                  </a:lnTo>
                  <a:lnTo>
                    <a:pt x="61" y="24"/>
                  </a:lnTo>
                  <a:lnTo>
                    <a:pt x="53" y="14"/>
                  </a:lnTo>
                  <a:lnTo>
                    <a:pt x="41" y="0"/>
                  </a:lnTo>
                  <a:lnTo>
                    <a:pt x="28" y="3"/>
                  </a:lnTo>
                  <a:lnTo>
                    <a:pt x="18" y="4"/>
                  </a:lnTo>
                  <a:lnTo>
                    <a:pt x="13" y="4"/>
                  </a:lnTo>
                  <a:lnTo>
                    <a:pt x="10" y="3"/>
                  </a:lnTo>
                  <a:lnTo>
                    <a:pt x="6" y="2"/>
                  </a:lnTo>
                  <a:lnTo>
                    <a:pt x="0" y="0"/>
                  </a:lnTo>
                </a:path>
              </a:pathLst>
            </a:custGeom>
            <a:grpFill/>
            <a:ln w="952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sp>
          <p:nvSpPr>
            <p:cNvPr id="302" name="Freeform 455">
              <a:extLst>
                <a:ext uri="{FF2B5EF4-FFF2-40B4-BE49-F238E27FC236}">
                  <a16:creationId xmlns:a16="http://schemas.microsoft.com/office/drawing/2014/main" id="{F36D4085-0829-4CB8-92C4-D54C0F72F1DF}"/>
                </a:ext>
              </a:extLst>
            </p:cNvPr>
            <p:cNvSpPr>
              <a:spLocks/>
            </p:cNvSpPr>
            <p:nvPr>
              <p:custDataLst>
                <p:tags r:id="rId293"/>
              </p:custDataLst>
            </p:nvPr>
          </p:nvSpPr>
          <p:spPr bwMode="auto">
            <a:xfrm>
              <a:off x="4202113" y="1911350"/>
              <a:ext cx="25400" cy="58738"/>
            </a:xfrm>
            <a:custGeom>
              <a:avLst/>
              <a:gdLst>
                <a:gd name="T0" fmla="*/ 0 w 60"/>
                <a:gd name="T1" fmla="*/ 6 h 55"/>
                <a:gd name="T2" fmla="*/ 0 w 60"/>
                <a:gd name="T3" fmla="*/ 24 h 55"/>
                <a:gd name="T4" fmla="*/ 5 w 60"/>
                <a:gd name="T5" fmla="*/ 32 h 55"/>
                <a:gd name="T6" fmla="*/ 10 w 60"/>
                <a:gd name="T7" fmla="*/ 40 h 55"/>
                <a:gd name="T8" fmla="*/ 16 w 60"/>
                <a:gd name="T9" fmla="*/ 45 h 55"/>
                <a:gd name="T10" fmla="*/ 21 w 60"/>
                <a:gd name="T11" fmla="*/ 49 h 55"/>
                <a:gd name="T12" fmla="*/ 27 w 60"/>
                <a:gd name="T13" fmla="*/ 52 h 55"/>
                <a:gd name="T14" fmla="*/ 33 w 60"/>
                <a:gd name="T15" fmla="*/ 54 h 55"/>
                <a:gd name="T16" fmla="*/ 40 w 60"/>
                <a:gd name="T17" fmla="*/ 55 h 55"/>
                <a:gd name="T18" fmla="*/ 46 w 60"/>
                <a:gd name="T19" fmla="*/ 55 h 55"/>
                <a:gd name="T20" fmla="*/ 53 w 60"/>
                <a:gd name="T21" fmla="*/ 52 h 55"/>
                <a:gd name="T22" fmla="*/ 60 w 60"/>
                <a:gd name="T23" fmla="*/ 49 h 55"/>
                <a:gd name="T24" fmla="*/ 50 w 60"/>
                <a:gd name="T25" fmla="*/ 34 h 55"/>
                <a:gd name="T26" fmla="*/ 42 w 60"/>
                <a:gd name="T27" fmla="*/ 22 h 55"/>
                <a:gd name="T28" fmla="*/ 39 w 60"/>
                <a:gd name="T29" fmla="*/ 17 h 55"/>
                <a:gd name="T30" fmla="*/ 35 w 60"/>
                <a:gd name="T31" fmla="*/ 12 h 55"/>
                <a:gd name="T32" fmla="*/ 34 w 60"/>
                <a:gd name="T33" fmla="*/ 6 h 55"/>
                <a:gd name="T34" fmla="*/ 33 w 60"/>
                <a:gd name="T35" fmla="*/ 0 h 55"/>
                <a:gd name="T36" fmla="*/ 23 w 60"/>
                <a:gd name="T37" fmla="*/ 1 h 55"/>
                <a:gd name="T38" fmla="*/ 15 w 60"/>
                <a:gd name="T39" fmla="*/ 3 h 55"/>
                <a:gd name="T40" fmla="*/ 7 w 60"/>
                <a:gd name="T41" fmla="*/ 5 h 55"/>
                <a:gd name="T42" fmla="*/ 0 w 60"/>
                <a:gd name="T43" fmla="*/ 6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0" h="55">
                  <a:moveTo>
                    <a:pt x="0" y="6"/>
                  </a:moveTo>
                  <a:lnTo>
                    <a:pt x="0" y="24"/>
                  </a:lnTo>
                  <a:lnTo>
                    <a:pt x="5" y="32"/>
                  </a:lnTo>
                  <a:lnTo>
                    <a:pt x="10" y="40"/>
                  </a:lnTo>
                  <a:lnTo>
                    <a:pt x="16" y="45"/>
                  </a:lnTo>
                  <a:lnTo>
                    <a:pt x="21" y="49"/>
                  </a:lnTo>
                  <a:lnTo>
                    <a:pt x="27" y="52"/>
                  </a:lnTo>
                  <a:lnTo>
                    <a:pt x="33" y="54"/>
                  </a:lnTo>
                  <a:lnTo>
                    <a:pt x="40" y="55"/>
                  </a:lnTo>
                  <a:lnTo>
                    <a:pt x="46" y="55"/>
                  </a:lnTo>
                  <a:lnTo>
                    <a:pt x="53" y="52"/>
                  </a:lnTo>
                  <a:lnTo>
                    <a:pt x="60" y="49"/>
                  </a:lnTo>
                  <a:lnTo>
                    <a:pt x="50" y="34"/>
                  </a:lnTo>
                  <a:lnTo>
                    <a:pt x="42" y="22"/>
                  </a:lnTo>
                  <a:lnTo>
                    <a:pt x="39" y="17"/>
                  </a:lnTo>
                  <a:lnTo>
                    <a:pt x="35" y="12"/>
                  </a:lnTo>
                  <a:lnTo>
                    <a:pt x="34" y="6"/>
                  </a:lnTo>
                  <a:lnTo>
                    <a:pt x="33" y="0"/>
                  </a:lnTo>
                  <a:lnTo>
                    <a:pt x="23" y="1"/>
                  </a:lnTo>
                  <a:lnTo>
                    <a:pt x="15" y="3"/>
                  </a:lnTo>
                  <a:lnTo>
                    <a:pt x="7" y="5"/>
                  </a:lnTo>
                  <a:lnTo>
                    <a:pt x="0" y="6"/>
                  </a:lnTo>
                </a:path>
              </a:pathLst>
            </a:custGeom>
            <a:grpFill/>
            <a:ln w="9525" cmpd="sng">
              <a:noFill/>
              <a:prstDash val="solid"/>
              <a:round/>
              <a:headEnd/>
              <a:tailEnd/>
            </a:ln>
          </p:spPr>
          <p:txBody>
            <a:bodyPr/>
            <a:lstStyle/>
            <a:p>
              <a:endParaRPr lang="en-US" sz="2178"/>
            </a:p>
          </p:txBody>
        </p:sp>
        <p:sp>
          <p:nvSpPr>
            <p:cNvPr id="303" name="Freeform 456">
              <a:extLst>
                <a:ext uri="{FF2B5EF4-FFF2-40B4-BE49-F238E27FC236}">
                  <a16:creationId xmlns:a16="http://schemas.microsoft.com/office/drawing/2014/main" id="{4E983399-7429-4EF7-875F-E5789C3A3EDD}"/>
                </a:ext>
              </a:extLst>
            </p:cNvPr>
            <p:cNvSpPr>
              <a:spLocks/>
            </p:cNvSpPr>
            <p:nvPr>
              <p:custDataLst>
                <p:tags r:id="rId294"/>
              </p:custDataLst>
            </p:nvPr>
          </p:nvSpPr>
          <p:spPr bwMode="auto">
            <a:xfrm>
              <a:off x="4171950" y="1857375"/>
              <a:ext cx="52388" cy="77788"/>
            </a:xfrm>
            <a:custGeom>
              <a:avLst/>
              <a:gdLst>
                <a:gd name="T0" fmla="*/ 74 w 120"/>
                <a:gd name="T1" fmla="*/ 129 h 148"/>
                <a:gd name="T2" fmla="*/ 70 w 120"/>
                <a:gd name="T3" fmla="*/ 131 h 148"/>
                <a:gd name="T4" fmla="*/ 67 w 120"/>
                <a:gd name="T5" fmla="*/ 132 h 148"/>
                <a:gd name="T6" fmla="*/ 64 w 120"/>
                <a:gd name="T7" fmla="*/ 133 h 148"/>
                <a:gd name="T8" fmla="*/ 60 w 120"/>
                <a:gd name="T9" fmla="*/ 133 h 148"/>
                <a:gd name="T10" fmla="*/ 56 w 120"/>
                <a:gd name="T11" fmla="*/ 133 h 148"/>
                <a:gd name="T12" fmla="*/ 53 w 120"/>
                <a:gd name="T13" fmla="*/ 132 h 148"/>
                <a:gd name="T14" fmla="*/ 50 w 120"/>
                <a:gd name="T15" fmla="*/ 131 h 148"/>
                <a:gd name="T16" fmla="*/ 47 w 120"/>
                <a:gd name="T17" fmla="*/ 129 h 148"/>
                <a:gd name="T18" fmla="*/ 41 w 120"/>
                <a:gd name="T19" fmla="*/ 128 h 148"/>
                <a:gd name="T20" fmla="*/ 34 w 120"/>
                <a:gd name="T21" fmla="*/ 125 h 148"/>
                <a:gd name="T22" fmla="*/ 26 w 120"/>
                <a:gd name="T23" fmla="*/ 120 h 148"/>
                <a:gd name="T24" fmla="*/ 19 w 120"/>
                <a:gd name="T25" fmla="*/ 115 h 148"/>
                <a:gd name="T26" fmla="*/ 11 w 120"/>
                <a:gd name="T27" fmla="*/ 108 h 148"/>
                <a:gd name="T28" fmla="*/ 6 w 120"/>
                <a:gd name="T29" fmla="*/ 101 h 148"/>
                <a:gd name="T30" fmla="*/ 3 w 120"/>
                <a:gd name="T31" fmla="*/ 97 h 148"/>
                <a:gd name="T32" fmla="*/ 2 w 120"/>
                <a:gd name="T33" fmla="*/ 94 h 148"/>
                <a:gd name="T34" fmla="*/ 1 w 120"/>
                <a:gd name="T35" fmla="*/ 90 h 148"/>
                <a:gd name="T36" fmla="*/ 0 w 120"/>
                <a:gd name="T37" fmla="*/ 87 h 148"/>
                <a:gd name="T38" fmla="*/ 2 w 120"/>
                <a:gd name="T39" fmla="*/ 73 h 148"/>
                <a:gd name="T40" fmla="*/ 8 w 120"/>
                <a:gd name="T41" fmla="*/ 55 h 148"/>
                <a:gd name="T42" fmla="*/ 14 w 120"/>
                <a:gd name="T43" fmla="*/ 35 h 148"/>
                <a:gd name="T44" fmla="*/ 20 w 120"/>
                <a:gd name="T45" fmla="*/ 18 h 148"/>
                <a:gd name="T46" fmla="*/ 32 w 120"/>
                <a:gd name="T47" fmla="*/ 17 h 148"/>
                <a:gd name="T48" fmla="*/ 42 w 120"/>
                <a:gd name="T49" fmla="*/ 16 h 148"/>
                <a:gd name="T50" fmla="*/ 51 w 120"/>
                <a:gd name="T51" fmla="*/ 14 h 148"/>
                <a:gd name="T52" fmla="*/ 58 w 120"/>
                <a:gd name="T53" fmla="*/ 11 h 148"/>
                <a:gd name="T54" fmla="*/ 70 w 120"/>
                <a:gd name="T55" fmla="*/ 5 h 148"/>
                <a:gd name="T56" fmla="*/ 80 w 120"/>
                <a:gd name="T57" fmla="*/ 0 h 148"/>
                <a:gd name="T58" fmla="*/ 85 w 120"/>
                <a:gd name="T59" fmla="*/ 2 h 148"/>
                <a:gd name="T60" fmla="*/ 93 w 120"/>
                <a:gd name="T61" fmla="*/ 7 h 148"/>
                <a:gd name="T62" fmla="*/ 98 w 120"/>
                <a:gd name="T63" fmla="*/ 10 h 148"/>
                <a:gd name="T64" fmla="*/ 102 w 120"/>
                <a:gd name="T65" fmla="*/ 13 h 148"/>
                <a:gd name="T66" fmla="*/ 106 w 120"/>
                <a:gd name="T67" fmla="*/ 16 h 148"/>
                <a:gd name="T68" fmla="*/ 107 w 120"/>
                <a:gd name="T69" fmla="*/ 18 h 148"/>
                <a:gd name="T70" fmla="*/ 100 w 120"/>
                <a:gd name="T71" fmla="*/ 28 h 148"/>
                <a:gd name="T72" fmla="*/ 93 w 120"/>
                <a:gd name="T73" fmla="*/ 37 h 148"/>
                <a:gd name="T74" fmla="*/ 95 w 120"/>
                <a:gd name="T75" fmla="*/ 42 h 148"/>
                <a:gd name="T76" fmla="*/ 98 w 120"/>
                <a:gd name="T77" fmla="*/ 49 h 148"/>
                <a:gd name="T78" fmla="*/ 102 w 120"/>
                <a:gd name="T79" fmla="*/ 56 h 148"/>
                <a:gd name="T80" fmla="*/ 107 w 120"/>
                <a:gd name="T81" fmla="*/ 63 h 148"/>
                <a:gd name="T82" fmla="*/ 115 w 120"/>
                <a:gd name="T83" fmla="*/ 75 h 148"/>
                <a:gd name="T84" fmla="*/ 120 w 120"/>
                <a:gd name="T85" fmla="*/ 79 h 148"/>
                <a:gd name="T86" fmla="*/ 113 w 120"/>
                <a:gd name="T87" fmla="*/ 81 h 148"/>
                <a:gd name="T88" fmla="*/ 107 w 120"/>
                <a:gd name="T89" fmla="*/ 84 h 148"/>
                <a:gd name="T90" fmla="*/ 100 w 120"/>
                <a:gd name="T91" fmla="*/ 87 h 148"/>
                <a:gd name="T92" fmla="*/ 96 w 120"/>
                <a:gd name="T93" fmla="*/ 91 h 148"/>
                <a:gd name="T94" fmla="*/ 90 w 120"/>
                <a:gd name="T95" fmla="*/ 95 h 148"/>
                <a:gd name="T96" fmla="*/ 87 w 120"/>
                <a:gd name="T97" fmla="*/ 99 h 148"/>
                <a:gd name="T98" fmla="*/ 82 w 120"/>
                <a:gd name="T99" fmla="*/ 104 h 148"/>
                <a:gd name="T100" fmla="*/ 80 w 120"/>
                <a:gd name="T101" fmla="*/ 109 h 148"/>
                <a:gd name="T102" fmla="*/ 78 w 120"/>
                <a:gd name="T103" fmla="*/ 114 h 148"/>
                <a:gd name="T104" fmla="*/ 77 w 120"/>
                <a:gd name="T105" fmla="*/ 120 h 148"/>
                <a:gd name="T106" fmla="*/ 76 w 120"/>
                <a:gd name="T107" fmla="*/ 125 h 148"/>
                <a:gd name="T108" fmla="*/ 75 w 120"/>
                <a:gd name="T109" fmla="*/ 130 h 148"/>
                <a:gd name="T110" fmla="*/ 76 w 120"/>
                <a:gd name="T111" fmla="*/ 135 h 148"/>
                <a:gd name="T112" fmla="*/ 77 w 120"/>
                <a:gd name="T113" fmla="*/ 140 h 148"/>
                <a:gd name="T114" fmla="*/ 78 w 120"/>
                <a:gd name="T115" fmla="*/ 144 h 148"/>
                <a:gd name="T116" fmla="*/ 80 w 120"/>
                <a:gd name="T117" fmla="*/ 148 h 148"/>
                <a:gd name="T118" fmla="*/ 74 w 120"/>
                <a:gd name="T119" fmla="*/ 129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20" h="148">
                  <a:moveTo>
                    <a:pt x="74" y="129"/>
                  </a:moveTo>
                  <a:lnTo>
                    <a:pt x="70" y="131"/>
                  </a:lnTo>
                  <a:lnTo>
                    <a:pt x="67" y="132"/>
                  </a:lnTo>
                  <a:lnTo>
                    <a:pt x="64" y="133"/>
                  </a:lnTo>
                  <a:lnTo>
                    <a:pt x="60" y="133"/>
                  </a:lnTo>
                  <a:lnTo>
                    <a:pt x="56" y="133"/>
                  </a:lnTo>
                  <a:lnTo>
                    <a:pt x="53" y="132"/>
                  </a:lnTo>
                  <a:lnTo>
                    <a:pt x="50" y="131"/>
                  </a:lnTo>
                  <a:lnTo>
                    <a:pt x="47" y="129"/>
                  </a:lnTo>
                  <a:lnTo>
                    <a:pt x="41" y="128"/>
                  </a:lnTo>
                  <a:lnTo>
                    <a:pt x="34" y="125"/>
                  </a:lnTo>
                  <a:lnTo>
                    <a:pt x="26" y="120"/>
                  </a:lnTo>
                  <a:lnTo>
                    <a:pt x="19" y="115"/>
                  </a:lnTo>
                  <a:lnTo>
                    <a:pt x="11" y="108"/>
                  </a:lnTo>
                  <a:lnTo>
                    <a:pt x="6" y="101"/>
                  </a:lnTo>
                  <a:lnTo>
                    <a:pt x="3" y="97"/>
                  </a:lnTo>
                  <a:lnTo>
                    <a:pt x="2" y="94"/>
                  </a:lnTo>
                  <a:lnTo>
                    <a:pt x="1" y="90"/>
                  </a:lnTo>
                  <a:lnTo>
                    <a:pt x="0" y="87"/>
                  </a:lnTo>
                  <a:lnTo>
                    <a:pt x="2" y="73"/>
                  </a:lnTo>
                  <a:lnTo>
                    <a:pt x="8" y="55"/>
                  </a:lnTo>
                  <a:lnTo>
                    <a:pt x="14" y="35"/>
                  </a:lnTo>
                  <a:lnTo>
                    <a:pt x="20" y="18"/>
                  </a:lnTo>
                  <a:lnTo>
                    <a:pt x="32" y="17"/>
                  </a:lnTo>
                  <a:lnTo>
                    <a:pt x="42" y="16"/>
                  </a:lnTo>
                  <a:lnTo>
                    <a:pt x="51" y="14"/>
                  </a:lnTo>
                  <a:lnTo>
                    <a:pt x="58" y="11"/>
                  </a:lnTo>
                  <a:lnTo>
                    <a:pt x="70" y="5"/>
                  </a:lnTo>
                  <a:lnTo>
                    <a:pt x="80" y="0"/>
                  </a:lnTo>
                  <a:lnTo>
                    <a:pt x="85" y="2"/>
                  </a:lnTo>
                  <a:lnTo>
                    <a:pt x="93" y="7"/>
                  </a:lnTo>
                  <a:lnTo>
                    <a:pt x="98" y="10"/>
                  </a:lnTo>
                  <a:lnTo>
                    <a:pt x="102" y="13"/>
                  </a:lnTo>
                  <a:lnTo>
                    <a:pt x="106" y="16"/>
                  </a:lnTo>
                  <a:lnTo>
                    <a:pt x="107" y="18"/>
                  </a:lnTo>
                  <a:lnTo>
                    <a:pt x="100" y="28"/>
                  </a:lnTo>
                  <a:lnTo>
                    <a:pt x="93" y="37"/>
                  </a:lnTo>
                  <a:lnTo>
                    <a:pt x="95" y="42"/>
                  </a:lnTo>
                  <a:lnTo>
                    <a:pt x="98" y="49"/>
                  </a:lnTo>
                  <a:lnTo>
                    <a:pt x="102" y="56"/>
                  </a:lnTo>
                  <a:lnTo>
                    <a:pt x="107" y="63"/>
                  </a:lnTo>
                  <a:lnTo>
                    <a:pt x="115" y="75"/>
                  </a:lnTo>
                  <a:lnTo>
                    <a:pt x="120" y="79"/>
                  </a:lnTo>
                  <a:lnTo>
                    <a:pt x="113" y="81"/>
                  </a:lnTo>
                  <a:lnTo>
                    <a:pt x="107" y="84"/>
                  </a:lnTo>
                  <a:lnTo>
                    <a:pt x="100" y="87"/>
                  </a:lnTo>
                  <a:lnTo>
                    <a:pt x="96" y="91"/>
                  </a:lnTo>
                  <a:lnTo>
                    <a:pt x="90" y="95"/>
                  </a:lnTo>
                  <a:lnTo>
                    <a:pt x="87" y="99"/>
                  </a:lnTo>
                  <a:lnTo>
                    <a:pt x="82" y="104"/>
                  </a:lnTo>
                  <a:lnTo>
                    <a:pt x="80" y="109"/>
                  </a:lnTo>
                  <a:lnTo>
                    <a:pt x="78" y="114"/>
                  </a:lnTo>
                  <a:lnTo>
                    <a:pt x="77" y="120"/>
                  </a:lnTo>
                  <a:lnTo>
                    <a:pt x="76" y="125"/>
                  </a:lnTo>
                  <a:lnTo>
                    <a:pt x="75" y="130"/>
                  </a:lnTo>
                  <a:lnTo>
                    <a:pt x="76" y="135"/>
                  </a:lnTo>
                  <a:lnTo>
                    <a:pt x="77" y="140"/>
                  </a:lnTo>
                  <a:lnTo>
                    <a:pt x="78" y="144"/>
                  </a:lnTo>
                  <a:lnTo>
                    <a:pt x="80" y="148"/>
                  </a:lnTo>
                  <a:lnTo>
                    <a:pt x="74" y="129"/>
                  </a:lnTo>
                </a:path>
              </a:pathLst>
            </a:custGeom>
            <a:grpFill/>
            <a:ln w="952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sp>
          <p:nvSpPr>
            <p:cNvPr id="304" name="Freeform 457">
              <a:extLst>
                <a:ext uri="{FF2B5EF4-FFF2-40B4-BE49-F238E27FC236}">
                  <a16:creationId xmlns:a16="http://schemas.microsoft.com/office/drawing/2014/main" id="{72414F8F-D2E5-4483-8FC6-9C3ECC9C3568}"/>
                </a:ext>
              </a:extLst>
            </p:cNvPr>
            <p:cNvSpPr>
              <a:spLocks/>
            </p:cNvSpPr>
            <p:nvPr>
              <p:custDataLst>
                <p:tags r:id="rId295"/>
              </p:custDataLst>
            </p:nvPr>
          </p:nvSpPr>
          <p:spPr bwMode="auto">
            <a:xfrm>
              <a:off x="4603750" y="2662238"/>
              <a:ext cx="273050" cy="307975"/>
            </a:xfrm>
            <a:custGeom>
              <a:avLst/>
              <a:gdLst>
                <a:gd name="T0" fmla="*/ 21 w 631"/>
                <a:gd name="T1" fmla="*/ 2 h 592"/>
                <a:gd name="T2" fmla="*/ 32 w 631"/>
                <a:gd name="T3" fmla="*/ 4 h 592"/>
                <a:gd name="T4" fmla="*/ 54 w 631"/>
                <a:gd name="T5" fmla="*/ 8 h 592"/>
                <a:gd name="T6" fmla="*/ 78 w 631"/>
                <a:gd name="T7" fmla="*/ 11 h 592"/>
                <a:gd name="T8" fmla="*/ 104 w 631"/>
                <a:gd name="T9" fmla="*/ 19 h 592"/>
                <a:gd name="T10" fmla="*/ 130 w 631"/>
                <a:gd name="T11" fmla="*/ 32 h 592"/>
                <a:gd name="T12" fmla="*/ 146 w 631"/>
                <a:gd name="T13" fmla="*/ 40 h 592"/>
                <a:gd name="T14" fmla="*/ 159 w 631"/>
                <a:gd name="T15" fmla="*/ 43 h 592"/>
                <a:gd name="T16" fmla="*/ 189 w 631"/>
                <a:gd name="T17" fmla="*/ 43 h 592"/>
                <a:gd name="T18" fmla="*/ 227 w 631"/>
                <a:gd name="T19" fmla="*/ 37 h 592"/>
                <a:gd name="T20" fmla="*/ 277 w 631"/>
                <a:gd name="T21" fmla="*/ 23 h 592"/>
                <a:gd name="T22" fmla="*/ 399 w 631"/>
                <a:gd name="T23" fmla="*/ 38 h 592"/>
                <a:gd name="T24" fmla="*/ 403 w 631"/>
                <a:gd name="T25" fmla="*/ 69 h 592"/>
                <a:gd name="T26" fmla="*/ 410 w 631"/>
                <a:gd name="T27" fmla="*/ 95 h 592"/>
                <a:gd name="T28" fmla="*/ 417 w 631"/>
                <a:gd name="T29" fmla="*/ 119 h 592"/>
                <a:gd name="T30" fmla="*/ 427 w 631"/>
                <a:gd name="T31" fmla="*/ 140 h 592"/>
                <a:gd name="T32" fmla="*/ 450 w 631"/>
                <a:gd name="T33" fmla="*/ 175 h 592"/>
                <a:gd name="T34" fmla="*/ 472 w 631"/>
                <a:gd name="T35" fmla="*/ 204 h 592"/>
                <a:gd name="T36" fmla="*/ 482 w 631"/>
                <a:gd name="T37" fmla="*/ 222 h 592"/>
                <a:gd name="T38" fmla="*/ 485 w 631"/>
                <a:gd name="T39" fmla="*/ 240 h 592"/>
                <a:gd name="T40" fmla="*/ 491 w 631"/>
                <a:gd name="T41" fmla="*/ 255 h 592"/>
                <a:gd name="T42" fmla="*/ 496 w 631"/>
                <a:gd name="T43" fmla="*/ 261 h 592"/>
                <a:gd name="T44" fmla="*/ 505 w 631"/>
                <a:gd name="T45" fmla="*/ 266 h 592"/>
                <a:gd name="T46" fmla="*/ 513 w 631"/>
                <a:gd name="T47" fmla="*/ 270 h 592"/>
                <a:gd name="T48" fmla="*/ 519 w 631"/>
                <a:gd name="T49" fmla="*/ 278 h 592"/>
                <a:gd name="T50" fmla="*/ 533 w 631"/>
                <a:gd name="T51" fmla="*/ 303 h 592"/>
                <a:gd name="T52" fmla="*/ 541 w 631"/>
                <a:gd name="T53" fmla="*/ 331 h 592"/>
                <a:gd name="T54" fmla="*/ 545 w 631"/>
                <a:gd name="T55" fmla="*/ 358 h 592"/>
                <a:gd name="T56" fmla="*/ 548 w 631"/>
                <a:gd name="T57" fmla="*/ 368 h 592"/>
                <a:gd name="T58" fmla="*/ 557 w 631"/>
                <a:gd name="T59" fmla="*/ 381 h 592"/>
                <a:gd name="T60" fmla="*/ 583 w 631"/>
                <a:gd name="T61" fmla="*/ 415 h 592"/>
                <a:gd name="T62" fmla="*/ 612 w 631"/>
                <a:gd name="T63" fmla="*/ 447 h 592"/>
                <a:gd name="T64" fmla="*/ 631 w 631"/>
                <a:gd name="T65" fmla="*/ 463 h 592"/>
                <a:gd name="T66" fmla="*/ 612 w 631"/>
                <a:gd name="T67" fmla="*/ 481 h 592"/>
                <a:gd name="T68" fmla="*/ 624 w 631"/>
                <a:gd name="T69" fmla="*/ 496 h 592"/>
                <a:gd name="T70" fmla="*/ 626 w 631"/>
                <a:gd name="T71" fmla="*/ 507 h 592"/>
                <a:gd name="T72" fmla="*/ 626 w 631"/>
                <a:gd name="T73" fmla="*/ 516 h 592"/>
                <a:gd name="T74" fmla="*/ 631 w 631"/>
                <a:gd name="T75" fmla="*/ 531 h 592"/>
                <a:gd name="T76" fmla="*/ 626 w 631"/>
                <a:gd name="T77" fmla="*/ 539 h 592"/>
                <a:gd name="T78" fmla="*/ 617 w 631"/>
                <a:gd name="T79" fmla="*/ 548 h 592"/>
                <a:gd name="T80" fmla="*/ 592 w 631"/>
                <a:gd name="T81" fmla="*/ 569 h 592"/>
                <a:gd name="T82" fmla="*/ 558 w 631"/>
                <a:gd name="T83" fmla="*/ 592 h 592"/>
                <a:gd name="T84" fmla="*/ 46 w 631"/>
                <a:gd name="T85" fmla="*/ 174 h 592"/>
                <a:gd name="T86" fmla="*/ 25 w 631"/>
                <a:gd name="T87" fmla="*/ 157 h 592"/>
                <a:gd name="T88" fmla="*/ 11 w 631"/>
                <a:gd name="T89" fmla="*/ 138 h 592"/>
                <a:gd name="T90" fmla="*/ 2 w 631"/>
                <a:gd name="T91" fmla="*/ 117 h 592"/>
                <a:gd name="T92" fmla="*/ 0 w 631"/>
                <a:gd name="T93" fmla="*/ 93 h 592"/>
                <a:gd name="T94" fmla="*/ 3 w 631"/>
                <a:gd name="T95" fmla="*/ 89 h 592"/>
                <a:gd name="T96" fmla="*/ 10 w 631"/>
                <a:gd name="T97" fmla="*/ 83 h 592"/>
                <a:gd name="T98" fmla="*/ 17 w 631"/>
                <a:gd name="T99" fmla="*/ 77 h 592"/>
                <a:gd name="T100" fmla="*/ 20 w 631"/>
                <a:gd name="T101" fmla="*/ 69 h 592"/>
                <a:gd name="T102" fmla="*/ 18 w 631"/>
                <a:gd name="T103" fmla="*/ 53 h 592"/>
                <a:gd name="T104" fmla="*/ 13 w 631"/>
                <a:gd name="T105" fmla="*/ 42 h 592"/>
                <a:gd name="T106" fmla="*/ 9 w 631"/>
                <a:gd name="T107" fmla="*/ 34 h 592"/>
                <a:gd name="T108" fmla="*/ 7 w 631"/>
                <a:gd name="T109" fmla="*/ 26 h 592"/>
                <a:gd name="T110" fmla="*/ 13 w 631"/>
                <a:gd name="T111" fmla="*/ 0 h 5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631" h="592">
                  <a:moveTo>
                    <a:pt x="13" y="0"/>
                  </a:moveTo>
                  <a:lnTo>
                    <a:pt x="21" y="2"/>
                  </a:lnTo>
                  <a:lnTo>
                    <a:pt x="26" y="2"/>
                  </a:lnTo>
                  <a:lnTo>
                    <a:pt x="32" y="4"/>
                  </a:lnTo>
                  <a:lnTo>
                    <a:pt x="40" y="7"/>
                  </a:lnTo>
                  <a:lnTo>
                    <a:pt x="54" y="8"/>
                  </a:lnTo>
                  <a:lnTo>
                    <a:pt x="67" y="9"/>
                  </a:lnTo>
                  <a:lnTo>
                    <a:pt x="78" y="11"/>
                  </a:lnTo>
                  <a:lnTo>
                    <a:pt x="88" y="13"/>
                  </a:lnTo>
                  <a:lnTo>
                    <a:pt x="104" y="19"/>
                  </a:lnTo>
                  <a:lnTo>
                    <a:pt x="118" y="26"/>
                  </a:lnTo>
                  <a:lnTo>
                    <a:pt x="130" y="32"/>
                  </a:lnTo>
                  <a:lnTo>
                    <a:pt x="141" y="38"/>
                  </a:lnTo>
                  <a:lnTo>
                    <a:pt x="146" y="40"/>
                  </a:lnTo>
                  <a:lnTo>
                    <a:pt x="153" y="42"/>
                  </a:lnTo>
                  <a:lnTo>
                    <a:pt x="159" y="43"/>
                  </a:lnTo>
                  <a:lnTo>
                    <a:pt x="166" y="44"/>
                  </a:lnTo>
                  <a:lnTo>
                    <a:pt x="189" y="43"/>
                  </a:lnTo>
                  <a:lnTo>
                    <a:pt x="210" y="41"/>
                  </a:lnTo>
                  <a:lnTo>
                    <a:pt x="227" y="37"/>
                  </a:lnTo>
                  <a:lnTo>
                    <a:pt x="244" y="33"/>
                  </a:lnTo>
                  <a:lnTo>
                    <a:pt x="277" y="23"/>
                  </a:lnTo>
                  <a:lnTo>
                    <a:pt x="312" y="14"/>
                  </a:lnTo>
                  <a:lnTo>
                    <a:pt x="399" y="38"/>
                  </a:lnTo>
                  <a:lnTo>
                    <a:pt x="400" y="53"/>
                  </a:lnTo>
                  <a:lnTo>
                    <a:pt x="403" y="69"/>
                  </a:lnTo>
                  <a:lnTo>
                    <a:pt x="405" y="82"/>
                  </a:lnTo>
                  <a:lnTo>
                    <a:pt x="410" y="95"/>
                  </a:lnTo>
                  <a:lnTo>
                    <a:pt x="413" y="107"/>
                  </a:lnTo>
                  <a:lnTo>
                    <a:pt x="417" y="119"/>
                  </a:lnTo>
                  <a:lnTo>
                    <a:pt x="423" y="130"/>
                  </a:lnTo>
                  <a:lnTo>
                    <a:pt x="427" y="140"/>
                  </a:lnTo>
                  <a:lnTo>
                    <a:pt x="438" y="158"/>
                  </a:lnTo>
                  <a:lnTo>
                    <a:pt x="450" y="175"/>
                  </a:lnTo>
                  <a:lnTo>
                    <a:pt x="461" y="190"/>
                  </a:lnTo>
                  <a:lnTo>
                    <a:pt x="472" y="204"/>
                  </a:lnTo>
                  <a:lnTo>
                    <a:pt x="478" y="213"/>
                  </a:lnTo>
                  <a:lnTo>
                    <a:pt x="482" y="222"/>
                  </a:lnTo>
                  <a:lnTo>
                    <a:pt x="484" y="232"/>
                  </a:lnTo>
                  <a:lnTo>
                    <a:pt x="485" y="240"/>
                  </a:lnTo>
                  <a:lnTo>
                    <a:pt x="488" y="248"/>
                  </a:lnTo>
                  <a:lnTo>
                    <a:pt x="491" y="255"/>
                  </a:lnTo>
                  <a:lnTo>
                    <a:pt x="494" y="258"/>
                  </a:lnTo>
                  <a:lnTo>
                    <a:pt x="496" y="261"/>
                  </a:lnTo>
                  <a:lnTo>
                    <a:pt x="501" y="263"/>
                  </a:lnTo>
                  <a:lnTo>
                    <a:pt x="505" y="266"/>
                  </a:lnTo>
                  <a:lnTo>
                    <a:pt x="508" y="267"/>
                  </a:lnTo>
                  <a:lnTo>
                    <a:pt x="513" y="270"/>
                  </a:lnTo>
                  <a:lnTo>
                    <a:pt x="516" y="274"/>
                  </a:lnTo>
                  <a:lnTo>
                    <a:pt x="519" y="278"/>
                  </a:lnTo>
                  <a:lnTo>
                    <a:pt x="526" y="290"/>
                  </a:lnTo>
                  <a:lnTo>
                    <a:pt x="533" y="303"/>
                  </a:lnTo>
                  <a:lnTo>
                    <a:pt x="537" y="317"/>
                  </a:lnTo>
                  <a:lnTo>
                    <a:pt x="541" y="331"/>
                  </a:lnTo>
                  <a:lnTo>
                    <a:pt x="544" y="346"/>
                  </a:lnTo>
                  <a:lnTo>
                    <a:pt x="545" y="358"/>
                  </a:lnTo>
                  <a:lnTo>
                    <a:pt x="546" y="363"/>
                  </a:lnTo>
                  <a:lnTo>
                    <a:pt x="548" y="368"/>
                  </a:lnTo>
                  <a:lnTo>
                    <a:pt x="551" y="374"/>
                  </a:lnTo>
                  <a:lnTo>
                    <a:pt x="557" y="381"/>
                  </a:lnTo>
                  <a:lnTo>
                    <a:pt x="569" y="398"/>
                  </a:lnTo>
                  <a:lnTo>
                    <a:pt x="583" y="415"/>
                  </a:lnTo>
                  <a:lnTo>
                    <a:pt x="598" y="432"/>
                  </a:lnTo>
                  <a:lnTo>
                    <a:pt x="612" y="447"/>
                  </a:lnTo>
                  <a:lnTo>
                    <a:pt x="624" y="458"/>
                  </a:lnTo>
                  <a:lnTo>
                    <a:pt x="631" y="463"/>
                  </a:lnTo>
                  <a:lnTo>
                    <a:pt x="622" y="472"/>
                  </a:lnTo>
                  <a:lnTo>
                    <a:pt x="612" y="481"/>
                  </a:lnTo>
                  <a:lnTo>
                    <a:pt x="619" y="489"/>
                  </a:lnTo>
                  <a:lnTo>
                    <a:pt x="624" y="496"/>
                  </a:lnTo>
                  <a:lnTo>
                    <a:pt x="626" y="501"/>
                  </a:lnTo>
                  <a:lnTo>
                    <a:pt x="626" y="507"/>
                  </a:lnTo>
                  <a:lnTo>
                    <a:pt x="626" y="511"/>
                  </a:lnTo>
                  <a:lnTo>
                    <a:pt x="626" y="516"/>
                  </a:lnTo>
                  <a:lnTo>
                    <a:pt x="627" y="523"/>
                  </a:lnTo>
                  <a:lnTo>
                    <a:pt x="631" y="531"/>
                  </a:lnTo>
                  <a:lnTo>
                    <a:pt x="629" y="535"/>
                  </a:lnTo>
                  <a:lnTo>
                    <a:pt x="626" y="539"/>
                  </a:lnTo>
                  <a:lnTo>
                    <a:pt x="622" y="543"/>
                  </a:lnTo>
                  <a:lnTo>
                    <a:pt x="617" y="548"/>
                  </a:lnTo>
                  <a:lnTo>
                    <a:pt x="605" y="559"/>
                  </a:lnTo>
                  <a:lnTo>
                    <a:pt x="592" y="569"/>
                  </a:lnTo>
                  <a:lnTo>
                    <a:pt x="569" y="585"/>
                  </a:lnTo>
                  <a:lnTo>
                    <a:pt x="558" y="592"/>
                  </a:lnTo>
                  <a:lnTo>
                    <a:pt x="53" y="592"/>
                  </a:lnTo>
                  <a:lnTo>
                    <a:pt x="46" y="174"/>
                  </a:lnTo>
                  <a:lnTo>
                    <a:pt x="35" y="166"/>
                  </a:lnTo>
                  <a:lnTo>
                    <a:pt x="25" y="157"/>
                  </a:lnTo>
                  <a:lnTo>
                    <a:pt x="18" y="148"/>
                  </a:lnTo>
                  <a:lnTo>
                    <a:pt x="11" y="138"/>
                  </a:lnTo>
                  <a:lnTo>
                    <a:pt x="6" y="128"/>
                  </a:lnTo>
                  <a:lnTo>
                    <a:pt x="2" y="117"/>
                  </a:lnTo>
                  <a:lnTo>
                    <a:pt x="1" y="105"/>
                  </a:lnTo>
                  <a:lnTo>
                    <a:pt x="0" y="93"/>
                  </a:lnTo>
                  <a:lnTo>
                    <a:pt x="1" y="91"/>
                  </a:lnTo>
                  <a:lnTo>
                    <a:pt x="3" y="89"/>
                  </a:lnTo>
                  <a:lnTo>
                    <a:pt x="7" y="86"/>
                  </a:lnTo>
                  <a:lnTo>
                    <a:pt x="10" y="83"/>
                  </a:lnTo>
                  <a:lnTo>
                    <a:pt x="13" y="80"/>
                  </a:lnTo>
                  <a:lnTo>
                    <a:pt x="17" y="77"/>
                  </a:lnTo>
                  <a:lnTo>
                    <a:pt x="19" y="73"/>
                  </a:lnTo>
                  <a:lnTo>
                    <a:pt x="20" y="69"/>
                  </a:lnTo>
                  <a:lnTo>
                    <a:pt x="20" y="61"/>
                  </a:lnTo>
                  <a:lnTo>
                    <a:pt x="18" y="53"/>
                  </a:lnTo>
                  <a:lnTo>
                    <a:pt x="15" y="47"/>
                  </a:lnTo>
                  <a:lnTo>
                    <a:pt x="13" y="42"/>
                  </a:lnTo>
                  <a:lnTo>
                    <a:pt x="11" y="38"/>
                  </a:lnTo>
                  <a:lnTo>
                    <a:pt x="9" y="34"/>
                  </a:lnTo>
                  <a:lnTo>
                    <a:pt x="7" y="30"/>
                  </a:lnTo>
                  <a:lnTo>
                    <a:pt x="7" y="26"/>
                  </a:lnTo>
                  <a:lnTo>
                    <a:pt x="10" y="11"/>
                  </a:lnTo>
                  <a:lnTo>
                    <a:pt x="13" y="0"/>
                  </a:lnTo>
                </a:path>
              </a:pathLst>
            </a:custGeom>
            <a:grpFill/>
            <a:ln w="9525" cap="flat" cmpd="sng">
              <a:noFill/>
              <a:prstDash val="solid"/>
              <a:round/>
              <a:headEnd type="none" w="med" len="med"/>
              <a:tailEnd type="none" w="med" len="med"/>
            </a:ln>
            <a:effectLst/>
          </p:spPr>
          <p:txBody>
            <a:bodyPr/>
            <a:lstStyle/>
            <a:p>
              <a:endParaRPr lang="en-US" sz="2178"/>
            </a:p>
          </p:txBody>
        </p:sp>
        <p:sp>
          <p:nvSpPr>
            <p:cNvPr id="305" name="Freeform 458">
              <a:extLst>
                <a:ext uri="{FF2B5EF4-FFF2-40B4-BE49-F238E27FC236}">
                  <a16:creationId xmlns:a16="http://schemas.microsoft.com/office/drawing/2014/main" id="{87CDB8BD-B164-4006-B777-F68923AAB154}"/>
                </a:ext>
              </a:extLst>
            </p:cNvPr>
            <p:cNvSpPr>
              <a:spLocks/>
            </p:cNvSpPr>
            <p:nvPr>
              <p:custDataLst>
                <p:tags r:id="rId296"/>
              </p:custDataLst>
            </p:nvPr>
          </p:nvSpPr>
          <p:spPr bwMode="auto">
            <a:xfrm>
              <a:off x="4198938" y="2297113"/>
              <a:ext cx="17462" cy="57150"/>
            </a:xfrm>
            <a:custGeom>
              <a:avLst/>
              <a:gdLst>
                <a:gd name="T0" fmla="*/ 7 w 40"/>
                <a:gd name="T1" fmla="*/ 31 h 93"/>
                <a:gd name="T2" fmla="*/ 10 w 40"/>
                <a:gd name="T3" fmla="*/ 30 h 93"/>
                <a:gd name="T4" fmla="*/ 14 w 40"/>
                <a:gd name="T5" fmla="*/ 26 h 93"/>
                <a:gd name="T6" fmla="*/ 20 w 40"/>
                <a:gd name="T7" fmla="*/ 20 h 93"/>
                <a:gd name="T8" fmla="*/ 25 w 40"/>
                <a:gd name="T9" fmla="*/ 15 h 93"/>
                <a:gd name="T10" fmla="*/ 35 w 40"/>
                <a:gd name="T11" fmla="*/ 4 h 93"/>
                <a:gd name="T12" fmla="*/ 40 w 40"/>
                <a:gd name="T13" fmla="*/ 0 h 93"/>
                <a:gd name="T14" fmla="*/ 37 w 40"/>
                <a:gd name="T15" fmla="*/ 26 h 93"/>
                <a:gd name="T16" fmla="*/ 35 w 40"/>
                <a:gd name="T17" fmla="*/ 53 h 93"/>
                <a:gd name="T18" fmla="*/ 34 w 40"/>
                <a:gd name="T19" fmla="*/ 65 h 93"/>
                <a:gd name="T20" fmla="*/ 34 w 40"/>
                <a:gd name="T21" fmla="*/ 77 h 93"/>
                <a:gd name="T22" fmla="*/ 35 w 40"/>
                <a:gd name="T23" fmla="*/ 82 h 93"/>
                <a:gd name="T24" fmla="*/ 36 w 40"/>
                <a:gd name="T25" fmla="*/ 86 h 93"/>
                <a:gd name="T26" fmla="*/ 37 w 40"/>
                <a:gd name="T27" fmla="*/ 90 h 93"/>
                <a:gd name="T28" fmla="*/ 40 w 40"/>
                <a:gd name="T29" fmla="*/ 93 h 93"/>
                <a:gd name="T30" fmla="*/ 26 w 40"/>
                <a:gd name="T31" fmla="*/ 93 h 93"/>
                <a:gd name="T32" fmla="*/ 13 w 40"/>
                <a:gd name="T33" fmla="*/ 93 h 93"/>
                <a:gd name="T34" fmla="*/ 11 w 40"/>
                <a:gd name="T35" fmla="*/ 92 h 93"/>
                <a:gd name="T36" fmla="*/ 8 w 40"/>
                <a:gd name="T37" fmla="*/ 91 h 93"/>
                <a:gd name="T38" fmla="*/ 6 w 40"/>
                <a:gd name="T39" fmla="*/ 88 h 93"/>
                <a:gd name="T40" fmla="*/ 4 w 40"/>
                <a:gd name="T41" fmla="*/ 86 h 93"/>
                <a:gd name="T42" fmla="*/ 1 w 40"/>
                <a:gd name="T43" fmla="*/ 80 h 93"/>
                <a:gd name="T44" fmla="*/ 0 w 40"/>
                <a:gd name="T45" fmla="*/ 73 h 93"/>
                <a:gd name="T46" fmla="*/ 1 w 40"/>
                <a:gd name="T47" fmla="*/ 64 h 93"/>
                <a:gd name="T48" fmla="*/ 3 w 40"/>
                <a:gd name="T49" fmla="*/ 50 h 93"/>
                <a:gd name="T50" fmla="*/ 6 w 40"/>
                <a:gd name="T51" fmla="*/ 37 h 93"/>
                <a:gd name="T52" fmla="*/ 7 w 40"/>
                <a:gd name="T53" fmla="*/ 31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0" h="93">
                  <a:moveTo>
                    <a:pt x="7" y="31"/>
                  </a:moveTo>
                  <a:lnTo>
                    <a:pt x="10" y="30"/>
                  </a:lnTo>
                  <a:lnTo>
                    <a:pt x="14" y="26"/>
                  </a:lnTo>
                  <a:lnTo>
                    <a:pt x="20" y="20"/>
                  </a:lnTo>
                  <a:lnTo>
                    <a:pt x="25" y="15"/>
                  </a:lnTo>
                  <a:lnTo>
                    <a:pt x="35" y="4"/>
                  </a:lnTo>
                  <a:lnTo>
                    <a:pt x="40" y="0"/>
                  </a:lnTo>
                  <a:lnTo>
                    <a:pt x="37" y="26"/>
                  </a:lnTo>
                  <a:lnTo>
                    <a:pt x="35" y="53"/>
                  </a:lnTo>
                  <a:lnTo>
                    <a:pt x="34" y="65"/>
                  </a:lnTo>
                  <a:lnTo>
                    <a:pt x="34" y="77"/>
                  </a:lnTo>
                  <a:lnTo>
                    <a:pt x="35" y="82"/>
                  </a:lnTo>
                  <a:lnTo>
                    <a:pt x="36" y="86"/>
                  </a:lnTo>
                  <a:lnTo>
                    <a:pt x="37" y="90"/>
                  </a:lnTo>
                  <a:lnTo>
                    <a:pt x="40" y="93"/>
                  </a:lnTo>
                  <a:lnTo>
                    <a:pt x="26" y="93"/>
                  </a:lnTo>
                  <a:lnTo>
                    <a:pt x="13" y="93"/>
                  </a:lnTo>
                  <a:lnTo>
                    <a:pt x="11" y="92"/>
                  </a:lnTo>
                  <a:lnTo>
                    <a:pt x="8" y="91"/>
                  </a:lnTo>
                  <a:lnTo>
                    <a:pt x="6" y="88"/>
                  </a:lnTo>
                  <a:lnTo>
                    <a:pt x="4" y="86"/>
                  </a:lnTo>
                  <a:lnTo>
                    <a:pt x="1" y="80"/>
                  </a:lnTo>
                  <a:lnTo>
                    <a:pt x="0" y="73"/>
                  </a:lnTo>
                  <a:lnTo>
                    <a:pt x="1" y="64"/>
                  </a:lnTo>
                  <a:lnTo>
                    <a:pt x="3" y="50"/>
                  </a:lnTo>
                  <a:lnTo>
                    <a:pt x="6" y="37"/>
                  </a:lnTo>
                  <a:lnTo>
                    <a:pt x="7" y="31"/>
                  </a:lnTo>
                </a:path>
              </a:pathLst>
            </a:custGeom>
            <a:grpFill/>
            <a:ln w="952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sp>
          <p:nvSpPr>
            <p:cNvPr id="306" name="Freeform 459">
              <a:extLst>
                <a:ext uri="{FF2B5EF4-FFF2-40B4-BE49-F238E27FC236}">
                  <a16:creationId xmlns:a16="http://schemas.microsoft.com/office/drawing/2014/main" id="{EF1DB9DC-FEAA-4903-B628-D37E8488BA39}"/>
                </a:ext>
              </a:extLst>
            </p:cNvPr>
            <p:cNvSpPr>
              <a:spLocks/>
            </p:cNvSpPr>
            <p:nvPr>
              <p:custDataLst>
                <p:tags r:id="rId297"/>
              </p:custDataLst>
            </p:nvPr>
          </p:nvSpPr>
          <p:spPr bwMode="auto">
            <a:xfrm>
              <a:off x="3838575" y="2047875"/>
              <a:ext cx="295275" cy="273050"/>
            </a:xfrm>
            <a:custGeom>
              <a:avLst/>
              <a:gdLst>
                <a:gd name="T0" fmla="*/ 149 w 664"/>
                <a:gd name="T1" fmla="*/ 445 h 518"/>
                <a:gd name="T2" fmla="*/ 151 w 664"/>
                <a:gd name="T3" fmla="*/ 431 h 518"/>
                <a:gd name="T4" fmla="*/ 146 w 664"/>
                <a:gd name="T5" fmla="*/ 400 h 518"/>
                <a:gd name="T6" fmla="*/ 151 w 664"/>
                <a:gd name="T7" fmla="*/ 353 h 518"/>
                <a:gd name="T8" fmla="*/ 146 w 664"/>
                <a:gd name="T9" fmla="*/ 298 h 518"/>
                <a:gd name="T10" fmla="*/ 134 w 664"/>
                <a:gd name="T11" fmla="*/ 251 h 518"/>
                <a:gd name="T12" fmla="*/ 109 w 664"/>
                <a:gd name="T13" fmla="*/ 241 h 518"/>
                <a:gd name="T14" fmla="*/ 20 w 664"/>
                <a:gd name="T15" fmla="*/ 192 h 518"/>
                <a:gd name="T16" fmla="*/ 24 w 664"/>
                <a:gd name="T17" fmla="*/ 171 h 518"/>
                <a:gd name="T18" fmla="*/ 36 w 664"/>
                <a:gd name="T19" fmla="*/ 159 h 518"/>
                <a:gd name="T20" fmla="*/ 48 w 664"/>
                <a:gd name="T21" fmla="*/ 148 h 518"/>
                <a:gd name="T22" fmla="*/ 100 w 664"/>
                <a:gd name="T23" fmla="*/ 155 h 518"/>
                <a:gd name="T24" fmla="*/ 125 w 664"/>
                <a:gd name="T25" fmla="*/ 152 h 518"/>
                <a:gd name="T26" fmla="*/ 147 w 664"/>
                <a:gd name="T27" fmla="*/ 157 h 518"/>
                <a:gd name="T28" fmla="*/ 165 w 664"/>
                <a:gd name="T29" fmla="*/ 94 h 518"/>
                <a:gd name="T30" fmla="*/ 185 w 664"/>
                <a:gd name="T31" fmla="*/ 109 h 518"/>
                <a:gd name="T32" fmla="*/ 207 w 664"/>
                <a:gd name="T33" fmla="*/ 110 h 518"/>
                <a:gd name="T34" fmla="*/ 236 w 664"/>
                <a:gd name="T35" fmla="*/ 99 h 518"/>
                <a:gd name="T36" fmla="*/ 264 w 664"/>
                <a:gd name="T37" fmla="*/ 80 h 518"/>
                <a:gd name="T38" fmla="*/ 289 w 664"/>
                <a:gd name="T39" fmla="*/ 57 h 518"/>
                <a:gd name="T40" fmla="*/ 308 w 664"/>
                <a:gd name="T41" fmla="*/ 32 h 518"/>
                <a:gd name="T42" fmla="*/ 318 w 664"/>
                <a:gd name="T43" fmla="*/ 12 h 518"/>
                <a:gd name="T44" fmla="*/ 370 w 664"/>
                <a:gd name="T45" fmla="*/ 4 h 518"/>
                <a:gd name="T46" fmla="*/ 404 w 664"/>
                <a:gd name="T47" fmla="*/ 32 h 518"/>
                <a:gd name="T48" fmla="*/ 457 w 664"/>
                <a:gd name="T49" fmla="*/ 61 h 518"/>
                <a:gd name="T50" fmla="*/ 511 w 664"/>
                <a:gd name="T51" fmla="*/ 90 h 518"/>
                <a:gd name="T52" fmla="*/ 552 w 664"/>
                <a:gd name="T53" fmla="*/ 107 h 518"/>
                <a:gd name="T54" fmla="*/ 578 w 664"/>
                <a:gd name="T55" fmla="*/ 116 h 518"/>
                <a:gd name="T56" fmla="*/ 623 w 664"/>
                <a:gd name="T57" fmla="*/ 121 h 518"/>
                <a:gd name="T58" fmla="*/ 658 w 664"/>
                <a:gd name="T59" fmla="*/ 136 h 518"/>
                <a:gd name="T60" fmla="*/ 645 w 664"/>
                <a:gd name="T61" fmla="*/ 166 h 518"/>
                <a:gd name="T62" fmla="*/ 620 w 664"/>
                <a:gd name="T63" fmla="*/ 236 h 518"/>
                <a:gd name="T64" fmla="*/ 598 w 664"/>
                <a:gd name="T65" fmla="*/ 272 h 518"/>
                <a:gd name="T66" fmla="*/ 585 w 664"/>
                <a:gd name="T67" fmla="*/ 286 h 518"/>
                <a:gd name="T68" fmla="*/ 599 w 664"/>
                <a:gd name="T69" fmla="*/ 298 h 518"/>
                <a:gd name="T70" fmla="*/ 618 w 664"/>
                <a:gd name="T71" fmla="*/ 307 h 518"/>
                <a:gd name="T72" fmla="*/ 623 w 664"/>
                <a:gd name="T73" fmla="*/ 334 h 518"/>
                <a:gd name="T74" fmla="*/ 620 w 664"/>
                <a:gd name="T75" fmla="*/ 347 h 518"/>
                <a:gd name="T76" fmla="*/ 618 w 664"/>
                <a:gd name="T77" fmla="*/ 372 h 518"/>
                <a:gd name="T78" fmla="*/ 622 w 664"/>
                <a:gd name="T79" fmla="*/ 399 h 518"/>
                <a:gd name="T80" fmla="*/ 632 w 664"/>
                <a:gd name="T81" fmla="*/ 423 h 518"/>
                <a:gd name="T82" fmla="*/ 608 w 664"/>
                <a:gd name="T83" fmla="*/ 457 h 518"/>
                <a:gd name="T84" fmla="*/ 569 w 664"/>
                <a:gd name="T85" fmla="*/ 484 h 518"/>
                <a:gd name="T86" fmla="*/ 542 w 664"/>
                <a:gd name="T87" fmla="*/ 489 h 518"/>
                <a:gd name="T88" fmla="*/ 509 w 664"/>
                <a:gd name="T89" fmla="*/ 481 h 518"/>
                <a:gd name="T90" fmla="*/ 477 w 664"/>
                <a:gd name="T91" fmla="*/ 460 h 518"/>
                <a:gd name="T92" fmla="*/ 463 w 664"/>
                <a:gd name="T93" fmla="*/ 456 h 518"/>
                <a:gd name="T94" fmla="*/ 443 w 664"/>
                <a:gd name="T95" fmla="*/ 457 h 518"/>
                <a:gd name="T96" fmla="*/ 423 w 664"/>
                <a:gd name="T97" fmla="*/ 465 h 518"/>
                <a:gd name="T98" fmla="*/ 406 w 664"/>
                <a:gd name="T99" fmla="*/ 477 h 518"/>
                <a:gd name="T100" fmla="*/ 388 w 664"/>
                <a:gd name="T101" fmla="*/ 503 h 518"/>
                <a:gd name="T102" fmla="*/ 385 w 664"/>
                <a:gd name="T103" fmla="*/ 517 h 518"/>
                <a:gd name="T104" fmla="*/ 333 w 664"/>
                <a:gd name="T105" fmla="*/ 515 h 518"/>
                <a:gd name="T106" fmla="*/ 317 w 664"/>
                <a:gd name="T107" fmla="*/ 507 h 518"/>
                <a:gd name="T108" fmla="*/ 307 w 664"/>
                <a:gd name="T109" fmla="*/ 500 h 518"/>
                <a:gd name="T110" fmla="*/ 296 w 664"/>
                <a:gd name="T111" fmla="*/ 508 h 518"/>
                <a:gd name="T112" fmla="*/ 287 w 664"/>
                <a:gd name="T113" fmla="*/ 516 h 518"/>
                <a:gd name="T114" fmla="*/ 268 w 664"/>
                <a:gd name="T115" fmla="*/ 516 h 518"/>
                <a:gd name="T116" fmla="*/ 227 w 664"/>
                <a:gd name="T117" fmla="*/ 506 h 518"/>
                <a:gd name="T118" fmla="*/ 185 w 664"/>
                <a:gd name="T119" fmla="*/ 487 h 518"/>
                <a:gd name="T120" fmla="*/ 160 w 664"/>
                <a:gd name="T121" fmla="*/ 469 h 518"/>
                <a:gd name="T122" fmla="*/ 146 w 664"/>
                <a:gd name="T123" fmla="*/ 450 h 5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64" h="518">
                  <a:moveTo>
                    <a:pt x="146" y="450"/>
                  </a:moveTo>
                  <a:lnTo>
                    <a:pt x="148" y="447"/>
                  </a:lnTo>
                  <a:lnTo>
                    <a:pt x="149" y="445"/>
                  </a:lnTo>
                  <a:lnTo>
                    <a:pt x="150" y="441"/>
                  </a:lnTo>
                  <a:lnTo>
                    <a:pt x="151" y="438"/>
                  </a:lnTo>
                  <a:lnTo>
                    <a:pt x="151" y="431"/>
                  </a:lnTo>
                  <a:lnTo>
                    <a:pt x="150" y="424"/>
                  </a:lnTo>
                  <a:lnTo>
                    <a:pt x="147" y="411"/>
                  </a:lnTo>
                  <a:lnTo>
                    <a:pt x="146" y="400"/>
                  </a:lnTo>
                  <a:lnTo>
                    <a:pt x="147" y="378"/>
                  </a:lnTo>
                  <a:lnTo>
                    <a:pt x="149" y="364"/>
                  </a:lnTo>
                  <a:lnTo>
                    <a:pt x="151" y="353"/>
                  </a:lnTo>
                  <a:lnTo>
                    <a:pt x="152" y="339"/>
                  </a:lnTo>
                  <a:lnTo>
                    <a:pt x="150" y="320"/>
                  </a:lnTo>
                  <a:lnTo>
                    <a:pt x="146" y="298"/>
                  </a:lnTo>
                  <a:lnTo>
                    <a:pt x="141" y="273"/>
                  </a:lnTo>
                  <a:lnTo>
                    <a:pt x="139" y="252"/>
                  </a:lnTo>
                  <a:lnTo>
                    <a:pt x="134" y="251"/>
                  </a:lnTo>
                  <a:lnTo>
                    <a:pt x="127" y="249"/>
                  </a:lnTo>
                  <a:lnTo>
                    <a:pt x="119" y="246"/>
                  </a:lnTo>
                  <a:lnTo>
                    <a:pt x="109" y="241"/>
                  </a:lnTo>
                  <a:lnTo>
                    <a:pt x="87" y="231"/>
                  </a:lnTo>
                  <a:lnTo>
                    <a:pt x="64" y="217"/>
                  </a:lnTo>
                  <a:lnTo>
                    <a:pt x="20" y="192"/>
                  </a:lnTo>
                  <a:lnTo>
                    <a:pt x="0" y="178"/>
                  </a:lnTo>
                  <a:lnTo>
                    <a:pt x="19" y="172"/>
                  </a:lnTo>
                  <a:lnTo>
                    <a:pt x="24" y="171"/>
                  </a:lnTo>
                  <a:lnTo>
                    <a:pt x="28" y="168"/>
                  </a:lnTo>
                  <a:lnTo>
                    <a:pt x="31" y="165"/>
                  </a:lnTo>
                  <a:lnTo>
                    <a:pt x="36" y="159"/>
                  </a:lnTo>
                  <a:lnTo>
                    <a:pt x="39" y="155"/>
                  </a:lnTo>
                  <a:lnTo>
                    <a:pt x="44" y="151"/>
                  </a:lnTo>
                  <a:lnTo>
                    <a:pt x="48" y="148"/>
                  </a:lnTo>
                  <a:lnTo>
                    <a:pt x="52" y="147"/>
                  </a:lnTo>
                  <a:lnTo>
                    <a:pt x="92" y="159"/>
                  </a:lnTo>
                  <a:lnTo>
                    <a:pt x="100" y="155"/>
                  </a:lnTo>
                  <a:lnTo>
                    <a:pt x="108" y="153"/>
                  </a:lnTo>
                  <a:lnTo>
                    <a:pt x="116" y="152"/>
                  </a:lnTo>
                  <a:lnTo>
                    <a:pt x="125" y="152"/>
                  </a:lnTo>
                  <a:lnTo>
                    <a:pt x="132" y="153"/>
                  </a:lnTo>
                  <a:lnTo>
                    <a:pt x="140" y="155"/>
                  </a:lnTo>
                  <a:lnTo>
                    <a:pt x="147" y="157"/>
                  </a:lnTo>
                  <a:lnTo>
                    <a:pt x="152" y="159"/>
                  </a:lnTo>
                  <a:lnTo>
                    <a:pt x="152" y="86"/>
                  </a:lnTo>
                  <a:lnTo>
                    <a:pt x="165" y="94"/>
                  </a:lnTo>
                  <a:lnTo>
                    <a:pt x="175" y="102"/>
                  </a:lnTo>
                  <a:lnTo>
                    <a:pt x="181" y="105"/>
                  </a:lnTo>
                  <a:lnTo>
                    <a:pt x="185" y="109"/>
                  </a:lnTo>
                  <a:lnTo>
                    <a:pt x="192" y="110"/>
                  </a:lnTo>
                  <a:lnTo>
                    <a:pt x="198" y="111"/>
                  </a:lnTo>
                  <a:lnTo>
                    <a:pt x="207" y="110"/>
                  </a:lnTo>
                  <a:lnTo>
                    <a:pt x="217" y="107"/>
                  </a:lnTo>
                  <a:lnTo>
                    <a:pt x="226" y="103"/>
                  </a:lnTo>
                  <a:lnTo>
                    <a:pt x="236" y="99"/>
                  </a:lnTo>
                  <a:lnTo>
                    <a:pt x="246" y="93"/>
                  </a:lnTo>
                  <a:lnTo>
                    <a:pt x="255" y="87"/>
                  </a:lnTo>
                  <a:lnTo>
                    <a:pt x="264" y="80"/>
                  </a:lnTo>
                  <a:lnTo>
                    <a:pt x="273" y="73"/>
                  </a:lnTo>
                  <a:lnTo>
                    <a:pt x="282" y="65"/>
                  </a:lnTo>
                  <a:lnTo>
                    <a:pt x="289" y="57"/>
                  </a:lnTo>
                  <a:lnTo>
                    <a:pt x="297" y="48"/>
                  </a:lnTo>
                  <a:lnTo>
                    <a:pt x="303" y="40"/>
                  </a:lnTo>
                  <a:lnTo>
                    <a:pt x="308" y="32"/>
                  </a:lnTo>
                  <a:lnTo>
                    <a:pt x="313" y="25"/>
                  </a:lnTo>
                  <a:lnTo>
                    <a:pt x="316" y="18"/>
                  </a:lnTo>
                  <a:lnTo>
                    <a:pt x="318" y="12"/>
                  </a:lnTo>
                  <a:lnTo>
                    <a:pt x="337" y="11"/>
                  </a:lnTo>
                  <a:lnTo>
                    <a:pt x="354" y="8"/>
                  </a:lnTo>
                  <a:lnTo>
                    <a:pt x="370" y="4"/>
                  </a:lnTo>
                  <a:lnTo>
                    <a:pt x="385" y="0"/>
                  </a:lnTo>
                  <a:lnTo>
                    <a:pt x="385" y="24"/>
                  </a:lnTo>
                  <a:lnTo>
                    <a:pt x="404" y="32"/>
                  </a:lnTo>
                  <a:lnTo>
                    <a:pt x="422" y="40"/>
                  </a:lnTo>
                  <a:lnTo>
                    <a:pt x="440" y="50"/>
                  </a:lnTo>
                  <a:lnTo>
                    <a:pt x="457" y="61"/>
                  </a:lnTo>
                  <a:lnTo>
                    <a:pt x="475" y="72"/>
                  </a:lnTo>
                  <a:lnTo>
                    <a:pt x="493" y="81"/>
                  </a:lnTo>
                  <a:lnTo>
                    <a:pt x="511" y="90"/>
                  </a:lnTo>
                  <a:lnTo>
                    <a:pt x="531" y="98"/>
                  </a:lnTo>
                  <a:lnTo>
                    <a:pt x="538" y="101"/>
                  </a:lnTo>
                  <a:lnTo>
                    <a:pt x="552" y="107"/>
                  </a:lnTo>
                  <a:lnTo>
                    <a:pt x="561" y="111"/>
                  </a:lnTo>
                  <a:lnTo>
                    <a:pt x="569" y="114"/>
                  </a:lnTo>
                  <a:lnTo>
                    <a:pt x="578" y="116"/>
                  </a:lnTo>
                  <a:lnTo>
                    <a:pt x="584" y="117"/>
                  </a:lnTo>
                  <a:lnTo>
                    <a:pt x="604" y="118"/>
                  </a:lnTo>
                  <a:lnTo>
                    <a:pt x="623" y="121"/>
                  </a:lnTo>
                  <a:lnTo>
                    <a:pt x="644" y="124"/>
                  </a:lnTo>
                  <a:lnTo>
                    <a:pt x="664" y="129"/>
                  </a:lnTo>
                  <a:lnTo>
                    <a:pt x="658" y="136"/>
                  </a:lnTo>
                  <a:lnTo>
                    <a:pt x="654" y="145"/>
                  </a:lnTo>
                  <a:lnTo>
                    <a:pt x="650" y="155"/>
                  </a:lnTo>
                  <a:lnTo>
                    <a:pt x="645" y="166"/>
                  </a:lnTo>
                  <a:lnTo>
                    <a:pt x="638" y="189"/>
                  </a:lnTo>
                  <a:lnTo>
                    <a:pt x="629" y="212"/>
                  </a:lnTo>
                  <a:lnTo>
                    <a:pt x="620" y="236"/>
                  </a:lnTo>
                  <a:lnTo>
                    <a:pt x="609" y="256"/>
                  </a:lnTo>
                  <a:lnTo>
                    <a:pt x="604" y="265"/>
                  </a:lnTo>
                  <a:lnTo>
                    <a:pt x="598" y="272"/>
                  </a:lnTo>
                  <a:lnTo>
                    <a:pt x="591" y="279"/>
                  </a:lnTo>
                  <a:lnTo>
                    <a:pt x="584" y="283"/>
                  </a:lnTo>
                  <a:lnTo>
                    <a:pt x="585" y="286"/>
                  </a:lnTo>
                  <a:lnTo>
                    <a:pt x="588" y="290"/>
                  </a:lnTo>
                  <a:lnTo>
                    <a:pt x="593" y="294"/>
                  </a:lnTo>
                  <a:lnTo>
                    <a:pt x="599" y="298"/>
                  </a:lnTo>
                  <a:lnTo>
                    <a:pt x="606" y="301"/>
                  </a:lnTo>
                  <a:lnTo>
                    <a:pt x="612" y="304"/>
                  </a:lnTo>
                  <a:lnTo>
                    <a:pt x="618" y="307"/>
                  </a:lnTo>
                  <a:lnTo>
                    <a:pt x="623" y="307"/>
                  </a:lnTo>
                  <a:lnTo>
                    <a:pt x="623" y="326"/>
                  </a:lnTo>
                  <a:lnTo>
                    <a:pt x="623" y="334"/>
                  </a:lnTo>
                  <a:lnTo>
                    <a:pt x="622" y="340"/>
                  </a:lnTo>
                  <a:lnTo>
                    <a:pt x="622" y="344"/>
                  </a:lnTo>
                  <a:lnTo>
                    <a:pt x="620" y="347"/>
                  </a:lnTo>
                  <a:lnTo>
                    <a:pt x="618" y="353"/>
                  </a:lnTo>
                  <a:lnTo>
                    <a:pt x="617" y="363"/>
                  </a:lnTo>
                  <a:lnTo>
                    <a:pt x="618" y="372"/>
                  </a:lnTo>
                  <a:lnTo>
                    <a:pt x="618" y="381"/>
                  </a:lnTo>
                  <a:lnTo>
                    <a:pt x="620" y="391"/>
                  </a:lnTo>
                  <a:lnTo>
                    <a:pt x="622" y="399"/>
                  </a:lnTo>
                  <a:lnTo>
                    <a:pt x="624" y="408"/>
                  </a:lnTo>
                  <a:lnTo>
                    <a:pt x="629" y="416"/>
                  </a:lnTo>
                  <a:lnTo>
                    <a:pt x="632" y="423"/>
                  </a:lnTo>
                  <a:lnTo>
                    <a:pt x="638" y="430"/>
                  </a:lnTo>
                  <a:lnTo>
                    <a:pt x="622" y="444"/>
                  </a:lnTo>
                  <a:lnTo>
                    <a:pt x="608" y="457"/>
                  </a:lnTo>
                  <a:lnTo>
                    <a:pt x="593" y="469"/>
                  </a:lnTo>
                  <a:lnTo>
                    <a:pt x="577" y="480"/>
                  </a:lnTo>
                  <a:lnTo>
                    <a:pt x="569" y="484"/>
                  </a:lnTo>
                  <a:lnTo>
                    <a:pt x="561" y="487"/>
                  </a:lnTo>
                  <a:lnTo>
                    <a:pt x="551" y="489"/>
                  </a:lnTo>
                  <a:lnTo>
                    <a:pt x="542" y="489"/>
                  </a:lnTo>
                  <a:lnTo>
                    <a:pt x="532" y="488"/>
                  </a:lnTo>
                  <a:lnTo>
                    <a:pt x="521" y="485"/>
                  </a:lnTo>
                  <a:lnTo>
                    <a:pt x="509" y="481"/>
                  </a:lnTo>
                  <a:lnTo>
                    <a:pt x="497" y="474"/>
                  </a:lnTo>
                  <a:lnTo>
                    <a:pt x="487" y="466"/>
                  </a:lnTo>
                  <a:lnTo>
                    <a:pt x="477" y="460"/>
                  </a:lnTo>
                  <a:lnTo>
                    <a:pt x="473" y="458"/>
                  </a:lnTo>
                  <a:lnTo>
                    <a:pt x="467" y="457"/>
                  </a:lnTo>
                  <a:lnTo>
                    <a:pt x="463" y="456"/>
                  </a:lnTo>
                  <a:lnTo>
                    <a:pt x="457" y="456"/>
                  </a:lnTo>
                  <a:lnTo>
                    <a:pt x="450" y="456"/>
                  </a:lnTo>
                  <a:lnTo>
                    <a:pt x="443" y="457"/>
                  </a:lnTo>
                  <a:lnTo>
                    <a:pt x="436" y="459"/>
                  </a:lnTo>
                  <a:lnTo>
                    <a:pt x="429" y="462"/>
                  </a:lnTo>
                  <a:lnTo>
                    <a:pt x="423" y="465"/>
                  </a:lnTo>
                  <a:lnTo>
                    <a:pt x="417" y="468"/>
                  </a:lnTo>
                  <a:lnTo>
                    <a:pt x="411" y="472"/>
                  </a:lnTo>
                  <a:lnTo>
                    <a:pt x="406" y="477"/>
                  </a:lnTo>
                  <a:lnTo>
                    <a:pt x="397" y="486"/>
                  </a:lnTo>
                  <a:lnTo>
                    <a:pt x="390" y="496"/>
                  </a:lnTo>
                  <a:lnTo>
                    <a:pt x="388" y="503"/>
                  </a:lnTo>
                  <a:lnTo>
                    <a:pt x="386" y="508"/>
                  </a:lnTo>
                  <a:lnTo>
                    <a:pt x="385" y="512"/>
                  </a:lnTo>
                  <a:lnTo>
                    <a:pt x="385" y="517"/>
                  </a:lnTo>
                  <a:lnTo>
                    <a:pt x="364" y="518"/>
                  </a:lnTo>
                  <a:lnTo>
                    <a:pt x="343" y="517"/>
                  </a:lnTo>
                  <a:lnTo>
                    <a:pt x="333" y="515"/>
                  </a:lnTo>
                  <a:lnTo>
                    <a:pt x="325" y="512"/>
                  </a:lnTo>
                  <a:lnTo>
                    <a:pt x="321" y="510"/>
                  </a:lnTo>
                  <a:lnTo>
                    <a:pt x="317" y="507"/>
                  </a:lnTo>
                  <a:lnTo>
                    <a:pt x="314" y="503"/>
                  </a:lnTo>
                  <a:lnTo>
                    <a:pt x="311" y="499"/>
                  </a:lnTo>
                  <a:lnTo>
                    <a:pt x="307" y="500"/>
                  </a:lnTo>
                  <a:lnTo>
                    <a:pt x="303" y="502"/>
                  </a:lnTo>
                  <a:lnTo>
                    <a:pt x="299" y="505"/>
                  </a:lnTo>
                  <a:lnTo>
                    <a:pt x="296" y="508"/>
                  </a:lnTo>
                  <a:lnTo>
                    <a:pt x="293" y="511"/>
                  </a:lnTo>
                  <a:lnTo>
                    <a:pt x="289" y="514"/>
                  </a:lnTo>
                  <a:lnTo>
                    <a:pt x="287" y="516"/>
                  </a:lnTo>
                  <a:lnTo>
                    <a:pt x="285" y="517"/>
                  </a:lnTo>
                  <a:lnTo>
                    <a:pt x="277" y="517"/>
                  </a:lnTo>
                  <a:lnTo>
                    <a:pt x="268" y="516"/>
                  </a:lnTo>
                  <a:lnTo>
                    <a:pt x="259" y="514"/>
                  </a:lnTo>
                  <a:lnTo>
                    <a:pt x="248" y="512"/>
                  </a:lnTo>
                  <a:lnTo>
                    <a:pt x="227" y="506"/>
                  </a:lnTo>
                  <a:lnTo>
                    <a:pt x="205" y="496"/>
                  </a:lnTo>
                  <a:lnTo>
                    <a:pt x="195" y="492"/>
                  </a:lnTo>
                  <a:lnTo>
                    <a:pt x="185" y="487"/>
                  </a:lnTo>
                  <a:lnTo>
                    <a:pt x="175" y="481"/>
                  </a:lnTo>
                  <a:lnTo>
                    <a:pt x="168" y="475"/>
                  </a:lnTo>
                  <a:lnTo>
                    <a:pt x="160" y="469"/>
                  </a:lnTo>
                  <a:lnTo>
                    <a:pt x="153" y="463"/>
                  </a:lnTo>
                  <a:lnTo>
                    <a:pt x="149" y="456"/>
                  </a:lnTo>
                  <a:lnTo>
                    <a:pt x="146" y="450"/>
                  </a:lnTo>
                </a:path>
              </a:pathLst>
            </a:custGeom>
            <a:grpFill/>
            <a:ln w="9525" cap="flat" cmpd="sng">
              <a:noFill/>
              <a:prstDash val="solid"/>
              <a:round/>
              <a:headEnd type="none" w="med" len="med"/>
              <a:tailEnd type="none" w="med" len="med"/>
            </a:ln>
            <a:effectLst/>
          </p:spPr>
          <p:txBody>
            <a:bodyPr/>
            <a:lstStyle/>
            <a:p>
              <a:endParaRPr lang="en-US" sz="2178"/>
            </a:p>
          </p:txBody>
        </p:sp>
        <p:sp>
          <p:nvSpPr>
            <p:cNvPr id="307" name="Freeform 460">
              <a:extLst>
                <a:ext uri="{FF2B5EF4-FFF2-40B4-BE49-F238E27FC236}">
                  <a16:creationId xmlns:a16="http://schemas.microsoft.com/office/drawing/2014/main" id="{23847A61-B90C-4998-AEED-2C88A9C7538B}"/>
                </a:ext>
              </a:extLst>
            </p:cNvPr>
            <p:cNvSpPr>
              <a:spLocks/>
            </p:cNvSpPr>
            <p:nvPr>
              <p:custDataLst>
                <p:tags r:id="rId298"/>
              </p:custDataLst>
            </p:nvPr>
          </p:nvSpPr>
          <p:spPr bwMode="auto">
            <a:xfrm>
              <a:off x="4919663" y="2282825"/>
              <a:ext cx="150812" cy="82550"/>
            </a:xfrm>
            <a:custGeom>
              <a:avLst/>
              <a:gdLst>
                <a:gd name="T0" fmla="*/ 332 w 352"/>
                <a:gd name="T1" fmla="*/ 91 h 153"/>
                <a:gd name="T2" fmla="*/ 352 w 352"/>
                <a:gd name="T3" fmla="*/ 153 h 153"/>
                <a:gd name="T4" fmla="*/ 326 w 352"/>
                <a:gd name="T5" fmla="*/ 141 h 153"/>
                <a:gd name="T6" fmla="*/ 299 w 352"/>
                <a:gd name="T7" fmla="*/ 129 h 153"/>
                <a:gd name="T8" fmla="*/ 266 w 352"/>
                <a:gd name="T9" fmla="*/ 141 h 153"/>
                <a:gd name="T10" fmla="*/ 232 w 352"/>
                <a:gd name="T11" fmla="*/ 141 h 153"/>
                <a:gd name="T12" fmla="*/ 227 w 352"/>
                <a:gd name="T13" fmla="*/ 135 h 153"/>
                <a:gd name="T14" fmla="*/ 226 w 352"/>
                <a:gd name="T15" fmla="*/ 135 h 153"/>
                <a:gd name="T16" fmla="*/ 219 w 352"/>
                <a:gd name="T17" fmla="*/ 129 h 153"/>
                <a:gd name="T18" fmla="*/ 213 w 352"/>
                <a:gd name="T19" fmla="*/ 125 h 153"/>
                <a:gd name="T20" fmla="*/ 205 w 352"/>
                <a:gd name="T21" fmla="*/ 121 h 153"/>
                <a:gd name="T22" fmla="*/ 197 w 352"/>
                <a:gd name="T23" fmla="*/ 118 h 153"/>
                <a:gd name="T24" fmla="*/ 181 w 352"/>
                <a:gd name="T25" fmla="*/ 113 h 153"/>
                <a:gd name="T26" fmla="*/ 163 w 352"/>
                <a:gd name="T27" fmla="*/ 110 h 153"/>
                <a:gd name="T28" fmla="*/ 126 w 352"/>
                <a:gd name="T29" fmla="*/ 107 h 153"/>
                <a:gd name="T30" fmla="*/ 86 w 352"/>
                <a:gd name="T31" fmla="*/ 104 h 153"/>
                <a:gd name="T32" fmla="*/ 85 w 352"/>
                <a:gd name="T33" fmla="*/ 94 h 153"/>
                <a:gd name="T34" fmla="*/ 82 w 352"/>
                <a:gd name="T35" fmla="*/ 84 h 153"/>
                <a:gd name="T36" fmla="*/ 80 w 352"/>
                <a:gd name="T37" fmla="*/ 75 h 153"/>
                <a:gd name="T38" fmla="*/ 75 w 352"/>
                <a:gd name="T39" fmla="*/ 67 h 153"/>
                <a:gd name="T40" fmla="*/ 71 w 352"/>
                <a:gd name="T41" fmla="*/ 59 h 153"/>
                <a:gd name="T42" fmla="*/ 67 w 352"/>
                <a:gd name="T43" fmla="*/ 52 h 153"/>
                <a:gd name="T44" fmla="*/ 61 w 352"/>
                <a:gd name="T45" fmla="*/ 44 h 153"/>
                <a:gd name="T46" fmla="*/ 56 w 352"/>
                <a:gd name="T47" fmla="*/ 37 h 153"/>
                <a:gd name="T48" fmla="*/ 44 w 352"/>
                <a:gd name="T49" fmla="*/ 26 h 153"/>
                <a:gd name="T50" fmla="*/ 29 w 352"/>
                <a:gd name="T51" fmla="*/ 16 h 153"/>
                <a:gd name="T52" fmla="*/ 15 w 352"/>
                <a:gd name="T53" fmla="*/ 7 h 153"/>
                <a:gd name="T54" fmla="*/ 0 w 352"/>
                <a:gd name="T55" fmla="*/ 0 h 153"/>
                <a:gd name="T56" fmla="*/ 7 w 352"/>
                <a:gd name="T57" fmla="*/ 0 h 153"/>
                <a:gd name="T58" fmla="*/ 60 w 352"/>
                <a:gd name="T59" fmla="*/ 18 h 153"/>
                <a:gd name="T60" fmla="*/ 106 w 352"/>
                <a:gd name="T61" fmla="*/ 30 h 153"/>
                <a:gd name="T62" fmla="*/ 134 w 352"/>
                <a:gd name="T63" fmla="*/ 18 h 153"/>
                <a:gd name="T64" fmla="*/ 180 w 352"/>
                <a:gd name="T65" fmla="*/ 36 h 153"/>
                <a:gd name="T66" fmla="*/ 206 w 352"/>
                <a:gd name="T67" fmla="*/ 55 h 153"/>
                <a:gd name="T68" fmla="*/ 246 w 352"/>
                <a:gd name="T69" fmla="*/ 49 h 153"/>
                <a:gd name="T70" fmla="*/ 286 w 352"/>
                <a:gd name="T71" fmla="*/ 61 h 153"/>
                <a:gd name="T72" fmla="*/ 313 w 352"/>
                <a:gd name="T73" fmla="*/ 79 h 153"/>
                <a:gd name="T74" fmla="*/ 332 w 352"/>
                <a:gd name="T75" fmla="*/ 91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52" h="153">
                  <a:moveTo>
                    <a:pt x="332" y="91"/>
                  </a:moveTo>
                  <a:lnTo>
                    <a:pt x="352" y="153"/>
                  </a:lnTo>
                  <a:lnTo>
                    <a:pt x="326" y="141"/>
                  </a:lnTo>
                  <a:lnTo>
                    <a:pt x="299" y="129"/>
                  </a:lnTo>
                  <a:lnTo>
                    <a:pt x="266" y="141"/>
                  </a:lnTo>
                  <a:lnTo>
                    <a:pt x="232" y="141"/>
                  </a:lnTo>
                  <a:lnTo>
                    <a:pt x="227" y="135"/>
                  </a:lnTo>
                  <a:lnTo>
                    <a:pt x="226" y="135"/>
                  </a:lnTo>
                  <a:lnTo>
                    <a:pt x="219" y="129"/>
                  </a:lnTo>
                  <a:lnTo>
                    <a:pt x="213" y="125"/>
                  </a:lnTo>
                  <a:lnTo>
                    <a:pt x="205" y="121"/>
                  </a:lnTo>
                  <a:lnTo>
                    <a:pt x="197" y="118"/>
                  </a:lnTo>
                  <a:lnTo>
                    <a:pt x="181" y="113"/>
                  </a:lnTo>
                  <a:lnTo>
                    <a:pt x="163" y="110"/>
                  </a:lnTo>
                  <a:lnTo>
                    <a:pt x="126" y="107"/>
                  </a:lnTo>
                  <a:lnTo>
                    <a:pt x="86" y="104"/>
                  </a:lnTo>
                  <a:lnTo>
                    <a:pt x="85" y="94"/>
                  </a:lnTo>
                  <a:lnTo>
                    <a:pt x="82" y="84"/>
                  </a:lnTo>
                  <a:lnTo>
                    <a:pt x="80" y="75"/>
                  </a:lnTo>
                  <a:lnTo>
                    <a:pt x="75" y="67"/>
                  </a:lnTo>
                  <a:lnTo>
                    <a:pt x="71" y="59"/>
                  </a:lnTo>
                  <a:lnTo>
                    <a:pt x="67" y="52"/>
                  </a:lnTo>
                  <a:lnTo>
                    <a:pt x="61" y="44"/>
                  </a:lnTo>
                  <a:lnTo>
                    <a:pt x="56" y="37"/>
                  </a:lnTo>
                  <a:lnTo>
                    <a:pt x="44" y="26"/>
                  </a:lnTo>
                  <a:lnTo>
                    <a:pt x="29" y="16"/>
                  </a:lnTo>
                  <a:lnTo>
                    <a:pt x="15" y="7"/>
                  </a:lnTo>
                  <a:lnTo>
                    <a:pt x="0" y="0"/>
                  </a:lnTo>
                  <a:lnTo>
                    <a:pt x="7" y="0"/>
                  </a:lnTo>
                  <a:lnTo>
                    <a:pt x="60" y="18"/>
                  </a:lnTo>
                  <a:lnTo>
                    <a:pt x="106" y="30"/>
                  </a:lnTo>
                  <a:lnTo>
                    <a:pt x="134" y="18"/>
                  </a:lnTo>
                  <a:lnTo>
                    <a:pt x="180" y="36"/>
                  </a:lnTo>
                  <a:lnTo>
                    <a:pt x="206" y="55"/>
                  </a:lnTo>
                  <a:lnTo>
                    <a:pt x="246" y="49"/>
                  </a:lnTo>
                  <a:lnTo>
                    <a:pt x="286" y="61"/>
                  </a:lnTo>
                  <a:lnTo>
                    <a:pt x="313" y="79"/>
                  </a:lnTo>
                  <a:lnTo>
                    <a:pt x="332" y="91"/>
                  </a:lnTo>
                </a:path>
              </a:pathLst>
            </a:custGeom>
            <a:grpFill/>
            <a:ln w="9525" cmpd="sng">
              <a:noFill/>
              <a:prstDash val="solid"/>
              <a:round/>
              <a:headEnd/>
              <a:tailEnd/>
            </a:ln>
          </p:spPr>
          <p:txBody>
            <a:bodyPr/>
            <a:lstStyle/>
            <a:p>
              <a:endParaRPr lang="en-US" sz="2178"/>
            </a:p>
          </p:txBody>
        </p:sp>
        <p:sp>
          <p:nvSpPr>
            <p:cNvPr id="308" name="Freeform 461">
              <a:extLst>
                <a:ext uri="{FF2B5EF4-FFF2-40B4-BE49-F238E27FC236}">
                  <a16:creationId xmlns:a16="http://schemas.microsoft.com/office/drawing/2014/main" id="{A1EB6386-155B-49ED-B014-CC78270E93C0}"/>
                </a:ext>
              </a:extLst>
            </p:cNvPr>
            <p:cNvSpPr>
              <a:spLocks/>
            </p:cNvSpPr>
            <p:nvPr>
              <p:custDataLst>
                <p:tags r:id="rId299"/>
              </p:custDataLst>
            </p:nvPr>
          </p:nvSpPr>
          <p:spPr bwMode="auto">
            <a:xfrm>
              <a:off x="4468813" y="2343150"/>
              <a:ext cx="147637" cy="173038"/>
            </a:xfrm>
            <a:custGeom>
              <a:avLst/>
              <a:gdLst>
                <a:gd name="T0" fmla="*/ 230 w 331"/>
                <a:gd name="T1" fmla="*/ 40 h 327"/>
                <a:gd name="T2" fmla="*/ 193 w 331"/>
                <a:gd name="T3" fmla="*/ 56 h 327"/>
                <a:gd name="T4" fmla="*/ 182 w 331"/>
                <a:gd name="T5" fmla="*/ 67 h 327"/>
                <a:gd name="T6" fmla="*/ 181 w 331"/>
                <a:gd name="T7" fmla="*/ 81 h 327"/>
                <a:gd name="T8" fmla="*/ 184 w 331"/>
                <a:gd name="T9" fmla="*/ 94 h 327"/>
                <a:gd name="T10" fmla="*/ 177 w 331"/>
                <a:gd name="T11" fmla="*/ 102 h 327"/>
                <a:gd name="T12" fmla="*/ 168 w 331"/>
                <a:gd name="T13" fmla="*/ 105 h 327"/>
                <a:gd name="T14" fmla="*/ 160 w 331"/>
                <a:gd name="T15" fmla="*/ 98 h 327"/>
                <a:gd name="T16" fmla="*/ 149 w 331"/>
                <a:gd name="T17" fmla="*/ 85 h 327"/>
                <a:gd name="T18" fmla="*/ 126 w 331"/>
                <a:gd name="T19" fmla="*/ 74 h 327"/>
                <a:gd name="T20" fmla="*/ 127 w 331"/>
                <a:gd name="T21" fmla="*/ 96 h 327"/>
                <a:gd name="T22" fmla="*/ 139 w 331"/>
                <a:gd name="T23" fmla="*/ 116 h 327"/>
                <a:gd name="T24" fmla="*/ 154 w 331"/>
                <a:gd name="T25" fmla="*/ 129 h 327"/>
                <a:gd name="T26" fmla="*/ 159 w 331"/>
                <a:gd name="T27" fmla="*/ 130 h 327"/>
                <a:gd name="T28" fmla="*/ 159 w 331"/>
                <a:gd name="T29" fmla="*/ 177 h 327"/>
                <a:gd name="T30" fmla="*/ 159 w 331"/>
                <a:gd name="T31" fmla="*/ 237 h 327"/>
                <a:gd name="T32" fmla="*/ 156 w 331"/>
                <a:gd name="T33" fmla="*/ 251 h 327"/>
                <a:gd name="T34" fmla="*/ 147 w 331"/>
                <a:gd name="T35" fmla="*/ 259 h 327"/>
                <a:gd name="T36" fmla="*/ 145 w 331"/>
                <a:gd name="T37" fmla="*/ 264 h 327"/>
                <a:gd name="T38" fmla="*/ 162 w 331"/>
                <a:gd name="T39" fmla="*/ 276 h 327"/>
                <a:gd name="T40" fmla="*/ 167 w 331"/>
                <a:gd name="T41" fmla="*/ 286 h 327"/>
                <a:gd name="T42" fmla="*/ 155 w 331"/>
                <a:gd name="T43" fmla="*/ 295 h 327"/>
                <a:gd name="T44" fmla="*/ 140 w 331"/>
                <a:gd name="T45" fmla="*/ 297 h 327"/>
                <a:gd name="T46" fmla="*/ 130 w 331"/>
                <a:gd name="T47" fmla="*/ 307 h 327"/>
                <a:gd name="T48" fmla="*/ 126 w 331"/>
                <a:gd name="T49" fmla="*/ 321 h 327"/>
                <a:gd name="T50" fmla="*/ 121 w 331"/>
                <a:gd name="T51" fmla="*/ 300 h 327"/>
                <a:gd name="T52" fmla="*/ 124 w 331"/>
                <a:gd name="T53" fmla="*/ 288 h 327"/>
                <a:gd name="T54" fmla="*/ 109 w 331"/>
                <a:gd name="T55" fmla="*/ 286 h 327"/>
                <a:gd name="T56" fmla="*/ 93 w 331"/>
                <a:gd name="T57" fmla="*/ 292 h 327"/>
                <a:gd name="T58" fmla="*/ 79 w 331"/>
                <a:gd name="T59" fmla="*/ 296 h 327"/>
                <a:gd name="T60" fmla="*/ 73 w 331"/>
                <a:gd name="T61" fmla="*/ 242 h 327"/>
                <a:gd name="T62" fmla="*/ 79 w 331"/>
                <a:gd name="T63" fmla="*/ 216 h 327"/>
                <a:gd name="T64" fmla="*/ 48 w 331"/>
                <a:gd name="T65" fmla="*/ 211 h 327"/>
                <a:gd name="T66" fmla="*/ 28 w 331"/>
                <a:gd name="T67" fmla="*/ 198 h 327"/>
                <a:gd name="T68" fmla="*/ 13 w 331"/>
                <a:gd name="T69" fmla="*/ 173 h 327"/>
                <a:gd name="T70" fmla="*/ 0 w 331"/>
                <a:gd name="T71" fmla="*/ 130 h 327"/>
                <a:gd name="T72" fmla="*/ 28 w 331"/>
                <a:gd name="T73" fmla="*/ 111 h 327"/>
                <a:gd name="T74" fmla="*/ 50 w 331"/>
                <a:gd name="T75" fmla="*/ 81 h 327"/>
                <a:gd name="T76" fmla="*/ 73 w 331"/>
                <a:gd name="T77" fmla="*/ 55 h 327"/>
                <a:gd name="T78" fmla="*/ 115 w 331"/>
                <a:gd name="T79" fmla="*/ 41 h 327"/>
                <a:gd name="T80" fmla="*/ 180 w 331"/>
                <a:gd name="T81" fmla="*/ 14 h 327"/>
                <a:gd name="T82" fmla="*/ 218 w 331"/>
                <a:gd name="T83" fmla="*/ 7 h 327"/>
                <a:gd name="T84" fmla="*/ 249 w 331"/>
                <a:gd name="T85" fmla="*/ 14 h 327"/>
                <a:gd name="T86" fmla="*/ 271 w 331"/>
                <a:gd name="T87" fmla="*/ 27 h 327"/>
                <a:gd name="T88" fmla="*/ 292 w 331"/>
                <a:gd name="T89" fmla="*/ 30 h 327"/>
                <a:gd name="T90" fmla="*/ 307 w 331"/>
                <a:gd name="T91" fmla="*/ 20 h 327"/>
                <a:gd name="T92" fmla="*/ 327 w 331"/>
                <a:gd name="T93" fmla="*/ 6 h 327"/>
                <a:gd name="T94" fmla="*/ 330 w 331"/>
                <a:gd name="T95" fmla="*/ 32 h 3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331" h="327">
                  <a:moveTo>
                    <a:pt x="331" y="56"/>
                  </a:moveTo>
                  <a:lnTo>
                    <a:pt x="245" y="37"/>
                  </a:lnTo>
                  <a:lnTo>
                    <a:pt x="230" y="40"/>
                  </a:lnTo>
                  <a:lnTo>
                    <a:pt x="216" y="44"/>
                  </a:lnTo>
                  <a:lnTo>
                    <a:pt x="204" y="50"/>
                  </a:lnTo>
                  <a:lnTo>
                    <a:pt x="193" y="56"/>
                  </a:lnTo>
                  <a:lnTo>
                    <a:pt x="189" y="59"/>
                  </a:lnTo>
                  <a:lnTo>
                    <a:pt x="185" y="63"/>
                  </a:lnTo>
                  <a:lnTo>
                    <a:pt x="182" y="67"/>
                  </a:lnTo>
                  <a:lnTo>
                    <a:pt x="181" y="72"/>
                  </a:lnTo>
                  <a:lnTo>
                    <a:pt x="180" y="77"/>
                  </a:lnTo>
                  <a:lnTo>
                    <a:pt x="181" y="81"/>
                  </a:lnTo>
                  <a:lnTo>
                    <a:pt x="182" y="87"/>
                  </a:lnTo>
                  <a:lnTo>
                    <a:pt x="185" y="92"/>
                  </a:lnTo>
                  <a:lnTo>
                    <a:pt x="184" y="94"/>
                  </a:lnTo>
                  <a:lnTo>
                    <a:pt x="181" y="98"/>
                  </a:lnTo>
                  <a:lnTo>
                    <a:pt x="179" y="101"/>
                  </a:lnTo>
                  <a:lnTo>
                    <a:pt x="177" y="102"/>
                  </a:lnTo>
                  <a:lnTo>
                    <a:pt x="174" y="105"/>
                  </a:lnTo>
                  <a:lnTo>
                    <a:pt x="172" y="105"/>
                  </a:lnTo>
                  <a:lnTo>
                    <a:pt x="168" y="105"/>
                  </a:lnTo>
                  <a:lnTo>
                    <a:pt x="165" y="102"/>
                  </a:lnTo>
                  <a:lnTo>
                    <a:pt x="162" y="100"/>
                  </a:lnTo>
                  <a:lnTo>
                    <a:pt x="160" y="98"/>
                  </a:lnTo>
                  <a:lnTo>
                    <a:pt x="159" y="92"/>
                  </a:lnTo>
                  <a:lnTo>
                    <a:pt x="159" y="86"/>
                  </a:lnTo>
                  <a:lnTo>
                    <a:pt x="149" y="85"/>
                  </a:lnTo>
                  <a:lnTo>
                    <a:pt x="139" y="82"/>
                  </a:lnTo>
                  <a:lnTo>
                    <a:pt x="132" y="79"/>
                  </a:lnTo>
                  <a:lnTo>
                    <a:pt x="126" y="74"/>
                  </a:lnTo>
                  <a:lnTo>
                    <a:pt x="126" y="83"/>
                  </a:lnTo>
                  <a:lnTo>
                    <a:pt x="126" y="92"/>
                  </a:lnTo>
                  <a:lnTo>
                    <a:pt x="127" y="96"/>
                  </a:lnTo>
                  <a:lnTo>
                    <a:pt x="129" y="101"/>
                  </a:lnTo>
                  <a:lnTo>
                    <a:pt x="135" y="109"/>
                  </a:lnTo>
                  <a:lnTo>
                    <a:pt x="139" y="116"/>
                  </a:lnTo>
                  <a:lnTo>
                    <a:pt x="146" y="122"/>
                  </a:lnTo>
                  <a:lnTo>
                    <a:pt x="151" y="127"/>
                  </a:lnTo>
                  <a:lnTo>
                    <a:pt x="154" y="129"/>
                  </a:lnTo>
                  <a:lnTo>
                    <a:pt x="156" y="130"/>
                  </a:lnTo>
                  <a:lnTo>
                    <a:pt x="157" y="130"/>
                  </a:lnTo>
                  <a:lnTo>
                    <a:pt x="159" y="130"/>
                  </a:lnTo>
                  <a:lnTo>
                    <a:pt x="159" y="147"/>
                  </a:lnTo>
                  <a:lnTo>
                    <a:pt x="159" y="163"/>
                  </a:lnTo>
                  <a:lnTo>
                    <a:pt x="159" y="177"/>
                  </a:lnTo>
                  <a:lnTo>
                    <a:pt x="159" y="191"/>
                  </a:lnTo>
                  <a:lnTo>
                    <a:pt x="159" y="213"/>
                  </a:lnTo>
                  <a:lnTo>
                    <a:pt x="159" y="237"/>
                  </a:lnTo>
                  <a:lnTo>
                    <a:pt x="158" y="242"/>
                  </a:lnTo>
                  <a:lnTo>
                    <a:pt x="157" y="247"/>
                  </a:lnTo>
                  <a:lnTo>
                    <a:pt x="156" y="251"/>
                  </a:lnTo>
                  <a:lnTo>
                    <a:pt x="154" y="254"/>
                  </a:lnTo>
                  <a:lnTo>
                    <a:pt x="150" y="257"/>
                  </a:lnTo>
                  <a:lnTo>
                    <a:pt x="147" y="259"/>
                  </a:lnTo>
                  <a:lnTo>
                    <a:pt x="144" y="259"/>
                  </a:lnTo>
                  <a:lnTo>
                    <a:pt x="139" y="259"/>
                  </a:lnTo>
                  <a:lnTo>
                    <a:pt x="145" y="264"/>
                  </a:lnTo>
                  <a:lnTo>
                    <a:pt x="154" y="270"/>
                  </a:lnTo>
                  <a:lnTo>
                    <a:pt x="158" y="274"/>
                  </a:lnTo>
                  <a:lnTo>
                    <a:pt x="162" y="276"/>
                  </a:lnTo>
                  <a:lnTo>
                    <a:pt x="167" y="277"/>
                  </a:lnTo>
                  <a:lnTo>
                    <a:pt x="172" y="278"/>
                  </a:lnTo>
                  <a:lnTo>
                    <a:pt x="167" y="286"/>
                  </a:lnTo>
                  <a:lnTo>
                    <a:pt x="161" y="291"/>
                  </a:lnTo>
                  <a:lnTo>
                    <a:pt x="158" y="293"/>
                  </a:lnTo>
                  <a:lnTo>
                    <a:pt x="155" y="295"/>
                  </a:lnTo>
                  <a:lnTo>
                    <a:pt x="150" y="296"/>
                  </a:lnTo>
                  <a:lnTo>
                    <a:pt x="146" y="296"/>
                  </a:lnTo>
                  <a:lnTo>
                    <a:pt x="140" y="297"/>
                  </a:lnTo>
                  <a:lnTo>
                    <a:pt x="137" y="299"/>
                  </a:lnTo>
                  <a:lnTo>
                    <a:pt x="134" y="302"/>
                  </a:lnTo>
                  <a:lnTo>
                    <a:pt x="130" y="307"/>
                  </a:lnTo>
                  <a:lnTo>
                    <a:pt x="128" y="311"/>
                  </a:lnTo>
                  <a:lnTo>
                    <a:pt x="127" y="316"/>
                  </a:lnTo>
                  <a:lnTo>
                    <a:pt x="126" y="321"/>
                  </a:lnTo>
                  <a:lnTo>
                    <a:pt x="126" y="327"/>
                  </a:lnTo>
                  <a:lnTo>
                    <a:pt x="122" y="311"/>
                  </a:lnTo>
                  <a:lnTo>
                    <a:pt x="121" y="300"/>
                  </a:lnTo>
                  <a:lnTo>
                    <a:pt x="121" y="296"/>
                  </a:lnTo>
                  <a:lnTo>
                    <a:pt x="122" y="292"/>
                  </a:lnTo>
                  <a:lnTo>
                    <a:pt x="124" y="288"/>
                  </a:lnTo>
                  <a:lnTo>
                    <a:pt x="126" y="284"/>
                  </a:lnTo>
                  <a:lnTo>
                    <a:pt x="116" y="284"/>
                  </a:lnTo>
                  <a:lnTo>
                    <a:pt x="109" y="286"/>
                  </a:lnTo>
                  <a:lnTo>
                    <a:pt x="103" y="288"/>
                  </a:lnTo>
                  <a:lnTo>
                    <a:pt x="98" y="290"/>
                  </a:lnTo>
                  <a:lnTo>
                    <a:pt x="93" y="292"/>
                  </a:lnTo>
                  <a:lnTo>
                    <a:pt x="89" y="294"/>
                  </a:lnTo>
                  <a:lnTo>
                    <a:pt x="83" y="295"/>
                  </a:lnTo>
                  <a:lnTo>
                    <a:pt x="79" y="296"/>
                  </a:lnTo>
                  <a:lnTo>
                    <a:pt x="78" y="272"/>
                  </a:lnTo>
                  <a:lnTo>
                    <a:pt x="74" y="251"/>
                  </a:lnTo>
                  <a:lnTo>
                    <a:pt x="73" y="242"/>
                  </a:lnTo>
                  <a:lnTo>
                    <a:pt x="73" y="234"/>
                  </a:lnTo>
                  <a:lnTo>
                    <a:pt x="76" y="225"/>
                  </a:lnTo>
                  <a:lnTo>
                    <a:pt x="79" y="216"/>
                  </a:lnTo>
                  <a:lnTo>
                    <a:pt x="68" y="216"/>
                  </a:lnTo>
                  <a:lnTo>
                    <a:pt x="57" y="213"/>
                  </a:lnTo>
                  <a:lnTo>
                    <a:pt x="48" y="211"/>
                  </a:lnTo>
                  <a:lnTo>
                    <a:pt x="40" y="207"/>
                  </a:lnTo>
                  <a:lnTo>
                    <a:pt x="34" y="203"/>
                  </a:lnTo>
                  <a:lnTo>
                    <a:pt x="28" y="198"/>
                  </a:lnTo>
                  <a:lnTo>
                    <a:pt x="23" y="193"/>
                  </a:lnTo>
                  <a:lnTo>
                    <a:pt x="20" y="187"/>
                  </a:lnTo>
                  <a:lnTo>
                    <a:pt x="13" y="173"/>
                  </a:lnTo>
                  <a:lnTo>
                    <a:pt x="9" y="158"/>
                  </a:lnTo>
                  <a:lnTo>
                    <a:pt x="4" y="144"/>
                  </a:lnTo>
                  <a:lnTo>
                    <a:pt x="0" y="130"/>
                  </a:lnTo>
                  <a:lnTo>
                    <a:pt x="10" y="124"/>
                  </a:lnTo>
                  <a:lnTo>
                    <a:pt x="19" y="118"/>
                  </a:lnTo>
                  <a:lnTo>
                    <a:pt x="28" y="111"/>
                  </a:lnTo>
                  <a:lnTo>
                    <a:pt x="37" y="101"/>
                  </a:lnTo>
                  <a:lnTo>
                    <a:pt x="45" y="92"/>
                  </a:lnTo>
                  <a:lnTo>
                    <a:pt x="50" y="81"/>
                  </a:lnTo>
                  <a:lnTo>
                    <a:pt x="56" y="69"/>
                  </a:lnTo>
                  <a:lnTo>
                    <a:pt x="59" y="56"/>
                  </a:lnTo>
                  <a:lnTo>
                    <a:pt x="73" y="55"/>
                  </a:lnTo>
                  <a:lnTo>
                    <a:pt x="88" y="52"/>
                  </a:lnTo>
                  <a:lnTo>
                    <a:pt x="102" y="47"/>
                  </a:lnTo>
                  <a:lnTo>
                    <a:pt x="115" y="41"/>
                  </a:lnTo>
                  <a:lnTo>
                    <a:pt x="140" y="29"/>
                  </a:lnTo>
                  <a:lnTo>
                    <a:pt x="166" y="19"/>
                  </a:lnTo>
                  <a:lnTo>
                    <a:pt x="180" y="14"/>
                  </a:lnTo>
                  <a:lnTo>
                    <a:pt x="192" y="10"/>
                  </a:lnTo>
                  <a:lnTo>
                    <a:pt x="205" y="8"/>
                  </a:lnTo>
                  <a:lnTo>
                    <a:pt x="218" y="7"/>
                  </a:lnTo>
                  <a:lnTo>
                    <a:pt x="230" y="8"/>
                  </a:lnTo>
                  <a:lnTo>
                    <a:pt x="240" y="10"/>
                  </a:lnTo>
                  <a:lnTo>
                    <a:pt x="249" y="14"/>
                  </a:lnTo>
                  <a:lnTo>
                    <a:pt x="257" y="19"/>
                  </a:lnTo>
                  <a:lnTo>
                    <a:pt x="264" y="23"/>
                  </a:lnTo>
                  <a:lnTo>
                    <a:pt x="271" y="27"/>
                  </a:lnTo>
                  <a:lnTo>
                    <a:pt x="278" y="30"/>
                  </a:lnTo>
                  <a:lnTo>
                    <a:pt x="285" y="31"/>
                  </a:lnTo>
                  <a:lnTo>
                    <a:pt x="292" y="30"/>
                  </a:lnTo>
                  <a:lnTo>
                    <a:pt x="297" y="28"/>
                  </a:lnTo>
                  <a:lnTo>
                    <a:pt x="303" y="24"/>
                  </a:lnTo>
                  <a:lnTo>
                    <a:pt x="307" y="20"/>
                  </a:lnTo>
                  <a:lnTo>
                    <a:pt x="316" y="10"/>
                  </a:lnTo>
                  <a:lnTo>
                    <a:pt x="325" y="0"/>
                  </a:lnTo>
                  <a:lnTo>
                    <a:pt x="327" y="6"/>
                  </a:lnTo>
                  <a:lnTo>
                    <a:pt x="329" y="14"/>
                  </a:lnTo>
                  <a:lnTo>
                    <a:pt x="330" y="23"/>
                  </a:lnTo>
                  <a:lnTo>
                    <a:pt x="330" y="32"/>
                  </a:lnTo>
                  <a:lnTo>
                    <a:pt x="331" y="49"/>
                  </a:lnTo>
                  <a:lnTo>
                    <a:pt x="331" y="56"/>
                  </a:lnTo>
                </a:path>
              </a:pathLst>
            </a:custGeom>
            <a:grpFill/>
            <a:ln w="9525" cmpd="sng">
              <a:noFill/>
              <a:prstDash val="solid"/>
              <a:round/>
              <a:headEnd/>
              <a:tailEnd/>
            </a:ln>
          </p:spPr>
          <p:txBody>
            <a:bodyPr/>
            <a:lstStyle/>
            <a:p>
              <a:endParaRPr lang="en-US" sz="2178"/>
            </a:p>
          </p:txBody>
        </p:sp>
        <p:sp>
          <p:nvSpPr>
            <p:cNvPr id="309" name="Freeform 462">
              <a:extLst>
                <a:ext uri="{FF2B5EF4-FFF2-40B4-BE49-F238E27FC236}">
                  <a16:creationId xmlns:a16="http://schemas.microsoft.com/office/drawing/2014/main" id="{CF5AF46D-C250-45FD-94F3-4DF2A71CCD5A}"/>
                </a:ext>
              </a:extLst>
            </p:cNvPr>
            <p:cNvSpPr>
              <a:spLocks/>
            </p:cNvSpPr>
            <p:nvPr>
              <p:custDataLst>
                <p:tags r:id="rId300"/>
              </p:custDataLst>
            </p:nvPr>
          </p:nvSpPr>
          <p:spPr bwMode="auto">
            <a:xfrm>
              <a:off x="4552950" y="2535238"/>
              <a:ext cx="69850" cy="57150"/>
            </a:xfrm>
            <a:custGeom>
              <a:avLst/>
              <a:gdLst>
                <a:gd name="T0" fmla="*/ 0 w 153"/>
                <a:gd name="T1" fmla="*/ 0 h 49"/>
                <a:gd name="T2" fmla="*/ 44 w 153"/>
                <a:gd name="T3" fmla="*/ 2 h 49"/>
                <a:gd name="T4" fmla="*/ 83 w 153"/>
                <a:gd name="T5" fmla="*/ 6 h 49"/>
                <a:gd name="T6" fmla="*/ 103 w 153"/>
                <a:gd name="T7" fmla="*/ 8 h 49"/>
                <a:gd name="T8" fmla="*/ 121 w 153"/>
                <a:gd name="T9" fmla="*/ 7 h 49"/>
                <a:gd name="T10" fmla="*/ 130 w 153"/>
                <a:gd name="T11" fmla="*/ 6 h 49"/>
                <a:gd name="T12" fmla="*/ 137 w 153"/>
                <a:gd name="T13" fmla="*/ 5 h 49"/>
                <a:gd name="T14" fmla="*/ 145 w 153"/>
                <a:gd name="T15" fmla="*/ 3 h 49"/>
                <a:gd name="T16" fmla="*/ 153 w 153"/>
                <a:gd name="T17" fmla="*/ 0 h 49"/>
                <a:gd name="T18" fmla="*/ 153 w 153"/>
                <a:gd name="T19" fmla="*/ 9 h 49"/>
                <a:gd name="T20" fmla="*/ 153 w 153"/>
                <a:gd name="T21" fmla="*/ 25 h 49"/>
                <a:gd name="T22" fmla="*/ 143 w 153"/>
                <a:gd name="T23" fmla="*/ 31 h 49"/>
                <a:gd name="T24" fmla="*/ 133 w 153"/>
                <a:gd name="T25" fmla="*/ 36 h 49"/>
                <a:gd name="T26" fmla="*/ 124 w 153"/>
                <a:gd name="T27" fmla="*/ 40 h 49"/>
                <a:gd name="T28" fmla="*/ 114 w 153"/>
                <a:gd name="T29" fmla="*/ 44 h 49"/>
                <a:gd name="T30" fmla="*/ 106 w 153"/>
                <a:gd name="T31" fmla="*/ 46 h 49"/>
                <a:gd name="T32" fmla="*/ 99 w 153"/>
                <a:gd name="T33" fmla="*/ 48 h 49"/>
                <a:gd name="T34" fmla="*/ 92 w 153"/>
                <a:gd name="T35" fmla="*/ 49 h 49"/>
                <a:gd name="T36" fmla="*/ 87 w 153"/>
                <a:gd name="T37" fmla="*/ 49 h 49"/>
                <a:gd name="T38" fmla="*/ 72 w 153"/>
                <a:gd name="T39" fmla="*/ 48 h 49"/>
                <a:gd name="T40" fmla="*/ 60 w 153"/>
                <a:gd name="T41" fmla="*/ 46 h 49"/>
                <a:gd name="T42" fmla="*/ 50 w 153"/>
                <a:gd name="T43" fmla="*/ 43 h 49"/>
                <a:gd name="T44" fmla="*/ 41 w 153"/>
                <a:gd name="T45" fmla="*/ 38 h 49"/>
                <a:gd name="T46" fmla="*/ 22 w 153"/>
                <a:gd name="T47" fmla="*/ 29 h 49"/>
                <a:gd name="T48" fmla="*/ 0 w 153"/>
                <a:gd name="T49" fmla="*/ 19 h 49"/>
                <a:gd name="T50" fmla="*/ 0 w 153"/>
                <a:gd name="T51"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53" h="49">
                  <a:moveTo>
                    <a:pt x="0" y="0"/>
                  </a:moveTo>
                  <a:lnTo>
                    <a:pt x="44" y="2"/>
                  </a:lnTo>
                  <a:lnTo>
                    <a:pt x="83" y="6"/>
                  </a:lnTo>
                  <a:lnTo>
                    <a:pt x="103" y="8"/>
                  </a:lnTo>
                  <a:lnTo>
                    <a:pt x="121" y="7"/>
                  </a:lnTo>
                  <a:lnTo>
                    <a:pt x="130" y="6"/>
                  </a:lnTo>
                  <a:lnTo>
                    <a:pt x="137" y="5"/>
                  </a:lnTo>
                  <a:lnTo>
                    <a:pt x="145" y="3"/>
                  </a:lnTo>
                  <a:lnTo>
                    <a:pt x="153" y="0"/>
                  </a:lnTo>
                  <a:lnTo>
                    <a:pt x="153" y="9"/>
                  </a:lnTo>
                  <a:lnTo>
                    <a:pt x="153" y="25"/>
                  </a:lnTo>
                  <a:lnTo>
                    <a:pt x="143" y="31"/>
                  </a:lnTo>
                  <a:lnTo>
                    <a:pt x="133" y="36"/>
                  </a:lnTo>
                  <a:lnTo>
                    <a:pt x="124" y="40"/>
                  </a:lnTo>
                  <a:lnTo>
                    <a:pt x="114" y="44"/>
                  </a:lnTo>
                  <a:lnTo>
                    <a:pt x="106" y="46"/>
                  </a:lnTo>
                  <a:lnTo>
                    <a:pt x="99" y="48"/>
                  </a:lnTo>
                  <a:lnTo>
                    <a:pt x="92" y="49"/>
                  </a:lnTo>
                  <a:lnTo>
                    <a:pt x="87" y="49"/>
                  </a:lnTo>
                  <a:lnTo>
                    <a:pt x="72" y="48"/>
                  </a:lnTo>
                  <a:lnTo>
                    <a:pt x="60" y="46"/>
                  </a:lnTo>
                  <a:lnTo>
                    <a:pt x="50" y="43"/>
                  </a:lnTo>
                  <a:lnTo>
                    <a:pt x="41" y="38"/>
                  </a:lnTo>
                  <a:lnTo>
                    <a:pt x="22" y="29"/>
                  </a:lnTo>
                  <a:lnTo>
                    <a:pt x="0" y="19"/>
                  </a:lnTo>
                  <a:lnTo>
                    <a:pt x="0" y="0"/>
                  </a:lnTo>
                </a:path>
              </a:pathLst>
            </a:custGeom>
            <a:grpFill/>
            <a:ln w="9525" cap="flat" cmpd="sng">
              <a:noFill/>
              <a:prstDash val="solid"/>
              <a:round/>
              <a:headEnd type="none" w="med" len="med"/>
              <a:tailEnd type="none" w="med" len="med"/>
            </a:ln>
            <a:effectLst/>
          </p:spPr>
          <p:txBody>
            <a:bodyPr/>
            <a:lstStyle/>
            <a:p>
              <a:endParaRPr lang="en-US" sz="2178"/>
            </a:p>
          </p:txBody>
        </p:sp>
        <p:sp>
          <p:nvSpPr>
            <p:cNvPr id="310" name="Freeform 463">
              <a:extLst>
                <a:ext uri="{FF2B5EF4-FFF2-40B4-BE49-F238E27FC236}">
                  <a16:creationId xmlns:a16="http://schemas.microsoft.com/office/drawing/2014/main" id="{4F62FCCC-647F-4878-95E1-92B69192369A}"/>
                </a:ext>
              </a:extLst>
            </p:cNvPr>
            <p:cNvSpPr>
              <a:spLocks/>
            </p:cNvSpPr>
            <p:nvPr>
              <p:custDataLst>
                <p:tags r:id="rId301"/>
              </p:custDataLst>
            </p:nvPr>
          </p:nvSpPr>
          <p:spPr bwMode="auto">
            <a:xfrm>
              <a:off x="3632200" y="3267075"/>
              <a:ext cx="187325" cy="158750"/>
            </a:xfrm>
            <a:custGeom>
              <a:avLst/>
              <a:gdLst>
                <a:gd name="T0" fmla="*/ 194 w 426"/>
                <a:gd name="T1" fmla="*/ 16 h 299"/>
                <a:gd name="T2" fmla="*/ 216 w 426"/>
                <a:gd name="T3" fmla="*/ 22 h 299"/>
                <a:gd name="T4" fmla="*/ 230 w 426"/>
                <a:gd name="T5" fmla="*/ 29 h 299"/>
                <a:gd name="T6" fmla="*/ 253 w 426"/>
                <a:gd name="T7" fmla="*/ 35 h 299"/>
                <a:gd name="T8" fmla="*/ 279 w 426"/>
                <a:gd name="T9" fmla="*/ 37 h 299"/>
                <a:gd name="T10" fmla="*/ 300 w 426"/>
                <a:gd name="T11" fmla="*/ 37 h 299"/>
                <a:gd name="T12" fmla="*/ 319 w 426"/>
                <a:gd name="T13" fmla="*/ 34 h 299"/>
                <a:gd name="T14" fmla="*/ 329 w 426"/>
                <a:gd name="T15" fmla="*/ 29 h 299"/>
                <a:gd name="T16" fmla="*/ 365 w 426"/>
                <a:gd name="T17" fmla="*/ 25 h 299"/>
                <a:gd name="T18" fmla="*/ 372 w 426"/>
                <a:gd name="T19" fmla="*/ 49 h 299"/>
                <a:gd name="T20" fmla="*/ 383 w 426"/>
                <a:gd name="T21" fmla="*/ 74 h 299"/>
                <a:gd name="T22" fmla="*/ 391 w 426"/>
                <a:gd name="T23" fmla="*/ 84 h 299"/>
                <a:gd name="T24" fmla="*/ 400 w 426"/>
                <a:gd name="T25" fmla="*/ 92 h 299"/>
                <a:gd name="T26" fmla="*/ 412 w 426"/>
                <a:gd name="T27" fmla="*/ 97 h 299"/>
                <a:gd name="T28" fmla="*/ 425 w 426"/>
                <a:gd name="T29" fmla="*/ 99 h 299"/>
                <a:gd name="T30" fmla="*/ 425 w 426"/>
                <a:gd name="T31" fmla="*/ 120 h 299"/>
                <a:gd name="T32" fmla="*/ 425 w 426"/>
                <a:gd name="T33" fmla="*/ 142 h 299"/>
                <a:gd name="T34" fmla="*/ 416 w 426"/>
                <a:gd name="T35" fmla="*/ 158 h 299"/>
                <a:gd name="T36" fmla="*/ 412 w 426"/>
                <a:gd name="T37" fmla="*/ 170 h 299"/>
                <a:gd name="T38" fmla="*/ 412 w 426"/>
                <a:gd name="T39" fmla="*/ 181 h 299"/>
                <a:gd name="T40" fmla="*/ 415 w 426"/>
                <a:gd name="T41" fmla="*/ 190 h 299"/>
                <a:gd name="T42" fmla="*/ 423 w 426"/>
                <a:gd name="T43" fmla="*/ 211 h 299"/>
                <a:gd name="T44" fmla="*/ 426 w 426"/>
                <a:gd name="T45" fmla="*/ 226 h 299"/>
                <a:gd name="T46" fmla="*/ 425 w 426"/>
                <a:gd name="T47" fmla="*/ 247 h 299"/>
                <a:gd name="T48" fmla="*/ 426 w 426"/>
                <a:gd name="T49" fmla="*/ 274 h 299"/>
                <a:gd name="T50" fmla="*/ 423 w 426"/>
                <a:gd name="T51" fmla="*/ 285 h 299"/>
                <a:gd name="T52" fmla="*/ 412 w 426"/>
                <a:gd name="T53" fmla="*/ 296 h 299"/>
                <a:gd name="T54" fmla="*/ 380 w 426"/>
                <a:gd name="T55" fmla="*/ 298 h 299"/>
                <a:gd name="T56" fmla="*/ 370 w 426"/>
                <a:gd name="T57" fmla="*/ 299 h 299"/>
                <a:gd name="T58" fmla="*/ 360 w 426"/>
                <a:gd name="T59" fmla="*/ 296 h 299"/>
                <a:gd name="T60" fmla="*/ 351 w 426"/>
                <a:gd name="T61" fmla="*/ 290 h 299"/>
                <a:gd name="T62" fmla="*/ 338 w 426"/>
                <a:gd name="T63" fmla="*/ 278 h 299"/>
                <a:gd name="T64" fmla="*/ 324 w 426"/>
                <a:gd name="T65" fmla="*/ 261 h 299"/>
                <a:gd name="T66" fmla="*/ 311 w 426"/>
                <a:gd name="T67" fmla="*/ 253 h 299"/>
                <a:gd name="T68" fmla="*/ 294 w 426"/>
                <a:gd name="T69" fmla="*/ 251 h 299"/>
                <a:gd name="T70" fmla="*/ 278 w 426"/>
                <a:gd name="T71" fmla="*/ 232 h 299"/>
                <a:gd name="T72" fmla="*/ 274 w 426"/>
                <a:gd name="T73" fmla="*/ 210 h 299"/>
                <a:gd name="T74" fmla="*/ 269 w 426"/>
                <a:gd name="T75" fmla="*/ 197 h 299"/>
                <a:gd name="T76" fmla="*/ 261 w 426"/>
                <a:gd name="T77" fmla="*/ 184 h 299"/>
                <a:gd name="T78" fmla="*/ 251 w 426"/>
                <a:gd name="T79" fmla="*/ 173 h 299"/>
                <a:gd name="T80" fmla="*/ 238 w 426"/>
                <a:gd name="T81" fmla="*/ 165 h 299"/>
                <a:gd name="T82" fmla="*/ 222 w 426"/>
                <a:gd name="T83" fmla="*/ 161 h 299"/>
                <a:gd name="T84" fmla="*/ 204 w 426"/>
                <a:gd name="T85" fmla="*/ 161 h 299"/>
                <a:gd name="T86" fmla="*/ 188 w 426"/>
                <a:gd name="T87" fmla="*/ 163 h 299"/>
                <a:gd name="T88" fmla="*/ 173 w 426"/>
                <a:gd name="T89" fmla="*/ 168 h 299"/>
                <a:gd name="T90" fmla="*/ 160 w 426"/>
                <a:gd name="T91" fmla="*/ 176 h 299"/>
                <a:gd name="T92" fmla="*/ 141 w 426"/>
                <a:gd name="T93" fmla="*/ 191 h 299"/>
                <a:gd name="T94" fmla="*/ 118 w 426"/>
                <a:gd name="T95" fmla="*/ 215 h 299"/>
                <a:gd name="T96" fmla="*/ 105 w 426"/>
                <a:gd name="T97" fmla="*/ 218 h 299"/>
                <a:gd name="T98" fmla="*/ 100 w 426"/>
                <a:gd name="T99" fmla="*/ 201 h 299"/>
                <a:gd name="T100" fmla="*/ 90 w 426"/>
                <a:gd name="T101" fmla="*/ 186 h 299"/>
                <a:gd name="T102" fmla="*/ 76 w 426"/>
                <a:gd name="T103" fmla="*/ 171 h 299"/>
                <a:gd name="T104" fmla="*/ 50 w 426"/>
                <a:gd name="T105" fmla="*/ 153 h 299"/>
                <a:gd name="T106" fmla="*/ 24 w 426"/>
                <a:gd name="T107" fmla="*/ 134 h 299"/>
                <a:gd name="T108" fmla="*/ 8 w 426"/>
                <a:gd name="T109" fmla="*/ 119 h 299"/>
                <a:gd name="T110" fmla="*/ 15 w 426"/>
                <a:gd name="T111" fmla="*/ 101 h 299"/>
                <a:gd name="T112" fmla="*/ 46 w 426"/>
                <a:gd name="T113" fmla="*/ 77 h 299"/>
                <a:gd name="T114" fmla="*/ 75 w 426"/>
                <a:gd name="T115" fmla="*/ 48 h 299"/>
                <a:gd name="T116" fmla="*/ 98 w 426"/>
                <a:gd name="T117" fmla="*/ 17 h 299"/>
                <a:gd name="T118" fmla="*/ 179 w 426"/>
                <a:gd name="T119" fmla="*/ 13 h 2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26" h="299">
                  <a:moveTo>
                    <a:pt x="179" y="13"/>
                  </a:moveTo>
                  <a:lnTo>
                    <a:pt x="194" y="16"/>
                  </a:lnTo>
                  <a:lnTo>
                    <a:pt x="207" y="19"/>
                  </a:lnTo>
                  <a:lnTo>
                    <a:pt x="216" y="22"/>
                  </a:lnTo>
                  <a:lnTo>
                    <a:pt x="223" y="24"/>
                  </a:lnTo>
                  <a:lnTo>
                    <a:pt x="230" y="29"/>
                  </a:lnTo>
                  <a:lnTo>
                    <a:pt x="233" y="31"/>
                  </a:lnTo>
                  <a:lnTo>
                    <a:pt x="253" y="35"/>
                  </a:lnTo>
                  <a:lnTo>
                    <a:pt x="269" y="37"/>
                  </a:lnTo>
                  <a:lnTo>
                    <a:pt x="279" y="37"/>
                  </a:lnTo>
                  <a:lnTo>
                    <a:pt x="285" y="37"/>
                  </a:lnTo>
                  <a:lnTo>
                    <a:pt x="300" y="37"/>
                  </a:lnTo>
                  <a:lnTo>
                    <a:pt x="314" y="36"/>
                  </a:lnTo>
                  <a:lnTo>
                    <a:pt x="319" y="34"/>
                  </a:lnTo>
                  <a:lnTo>
                    <a:pt x="325" y="32"/>
                  </a:lnTo>
                  <a:lnTo>
                    <a:pt x="329" y="29"/>
                  </a:lnTo>
                  <a:lnTo>
                    <a:pt x="331" y="25"/>
                  </a:lnTo>
                  <a:lnTo>
                    <a:pt x="365" y="25"/>
                  </a:lnTo>
                  <a:lnTo>
                    <a:pt x="368" y="37"/>
                  </a:lnTo>
                  <a:lnTo>
                    <a:pt x="372" y="49"/>
                  </a:lnTo>
                  <a:lnTo>
                    <a:pt x="376" y="62"/>
                  </a:lnTo>
                  <a:lnTo>
                    <a:pt x="383" y="74"/>
                  </a:lnTo>
                  <a:lnTo>
                    <a:pt x="386" y="79"/>
                  </a:lnTo>
                  <a:lnTo>
                    <a:pt x="391" y="84"/>
                  </a:lnTo>
                  <a:lnTo>
                    <a:pt x="395" y="88"/>
                  </a:lnTo>
                  <a:lnTo>
                    <a:pt x="400" y="92"/>
                  </a:lnTo>
                  <a:lnTo>
                    <a:pt x="405" y="95"/>
                  </a:lnTo>
                  <a:lnTo>
                    <a:pt x="412" y="97"/>
                  </a:lnTo>
                  <a:lnTo>
                    <a:pt x="418" y="98"/>
                  </a:lnTo>
                  <a:lnTo>
                    <a:pt x="425" y="99"/>
                  </a:lnTo>
                  <a:lnTo>
                    <a:pt x="425" y="111"/>
                  </a:lnTo>
                  <a:lnTo>
                    <a:pt x="425" y="120"/>
                  </a:lnTo>
                  <a:lnTo>
                    <a:pt x="425" y="130"/>
                  </a:lnTo>
                  <a:lnTo>
                    <a:pt x="425" y="142"/>
                  </a:lnTo>
                  <a:lnTo>
                    <a:pt x="419" y="151"/>
                  </a:lnTo>
                  <a:lnTo>
                    <a:pt x="416" y="158"/>
                  </a:lnTo>
                  <a:lnTo>
                    <a:pt x="413" y="164"/>
                  </a:lnTo>
                  <a:lnTo>
                    <a:pt x="412" y="170"/>
                  </a:lnTo>
                  <a:lnTo>
                    <a:pt x="412" y="175"/>
                  </a:lnTo>
                  <a:lnTo>
                    <a:pt x="412" y="181"/>
                  </a:lnTo>
                  <a:lnTo>
                    <a:pt x="414" y="186"/>
                  </a:lnTo>
                  <a:lnTo>
                    <a:pt x="415" y="190"/>
                  </a:lnTo>
                  <a:lnTo>
                    <a:pt x="419" y="200"/>
                  </a:lnTo>
                  <a:lnTo>
                    <a:pt x="423" y="211"/>
                  </a:lnTo>
                  <a:lnTo>
                    <a:pt x="425" y="218"/>
                  </a:lnTo>
                  <a:lnTo>
                    <a:pt x="426" y="226"/>
                  </a:lnTo>
                  <a:lnTo>
                    <a:pt x="426" y="236"/>
                  </a:lnTo>
                  <a:lnTo>
                    <a:pt x="425" y="247"/>
                  </a:lnTo>
                  <a:lnTo>
                    <a:pt x="426" y="261"/>
                  </a:lnTo>
                  <a:lnTo>
                    <a:pt x="426" y="274"/>
                  </a:lnTo>
                  <a:lnTo>
                    <a:pt x="425" y="280"/>
                  </a:lnTo>
                  <a:lnTo>
                    <a:pt x="423" y="285"/>
                  </a:lnTo>
                  <a:lnTo>
                    <a:pt x="418" y="292"/>
                  </a:lnTo>
                  <a:lnTo>
                    <a:pt x="412" y="296"/>
                  </a:lnTo>
                  <a:lnTo>
                    <a:pt x="385" y="296"/>
                  </a:lnTo>
                  <a:lnTo>
                    <a:pt x="380" y="298"/>
                  </a:lnTo>
                  <a:lnTo>
                    <a:pt x="375" y="299"/>
                  </a:lnTo>
                  <a:lnTo>
                    <a:pt x="370" y="299"/>
                  </a:lnTo>
                  <a:lnTo>
                    <a:pt x="365" y="297"/>
                  </a:lnTo>
                  <a:lnTo>
                    <a:pt x="360" y="296"/>
                  </a:lnTo>
                  <a:lnTo>
                    <a:pt x="356" y="293"/>
                  </a:lnTo>
                  <a:lnTo>
                    <a:pt x="351" y="290"/>
                  </a:lnTo>
                  <a:lnTo>
                    <a:pt x="347" y="286"/>
                  </a:lnTo>
                  <a:lnTo>
                    <a:pt x="338" y="278"/>
                  </a:lnTo>
                  <a:lnTo>
                    <a:pt x="330" y="269"/>
                  </a:lnTo>
                  <a:lnTo>
                    <a:pt x="324" y="261"/>
                  </a:lnTo>
                  <a:lnTo>
                    <a:pt x="318" y="253"/>
                  </a:lnTo>
                  <a:lnTo>
                    <a:pt x="311" y="253"/>
                  </a:lnTo>
                  <a:lnTo>
                    <a:pt x="304" y="252"/>
                  </a:lnTo>
                  <a:lnTo>
                    <a:pt x="294" y="251"/>
                  </a:lnTo>
                  <a:lnTo>
                    <a:pt x="279" y="247"/>
                  </a:lnTo>
                  <a:lnTo>
                    <a:pt x="278" y="232"/>
                  </a:lnTo>
                  <a:lnTo>
                    <a:pt x="275" y="217"/>
                  </a:lnTo>
                  <a:lnTo>
                    <a:pt x="274" y="210"/>
                  </a:lnTo>
                  <a:lnTo>
                    <a:pt x="272" y="203"/>
                  </a:lnTo>
                  <a:lnTo>
                    <a:pt x="269" y="197"/>
                  </a:lnTo>
                  <a:lnTo>
                    <a:pt x="266" y="190"/>
                  </a:lnTo>
                  <a:lnTo>
                    <a:pt x="261" y="184"/>
                  </a:lnTo>
                  <a:lnTo>
                    <a:pt x="257" y="179"/>
                  </a:lnTo>
                  <a:lnTo>
                    <a:pt x="251" y="173"/>
                  </a:lnTo>
                  <a:lnTo>
                    <a:pt x="245" y="168"/>
                  </a:lnTo>
                  <a:lnTo>
                    <a:pt x="238" y="165"/>
                  </a:lnTo>
                  <a:lnTo>
                    <a:pt x="230" y="162"/>
                  </a:lnTo>
                  <a:lnTo>
                    <a:pt x="222" y="161"/>
                  </a:lnTo>
                  <a:lnTo>
                    <a:pt x="213" y="160"/>
                  </a:lnTo>
                  <a:lnTo>
                    <a:pt x="204" y="161"/>
                  </a:lnTo>
                  <a:lnTo>
                    <a:pt x="195" y="162"/>
                  </a:lnTo>
                  <a:lnTo>
                    <a:pt x="188" y="163"/>
                  </a:lnTo>
                  <a:lnTo>
                    <a:pt x="181" y="166"/>
                  </a:lnTo>
                  <a:lnTo>
                    <a:pt x="173" y="168"/>
                  </a:lnTo>
                  <a:lnTo>
                    <a:pt x="167" y="172"/>
                  </a:lnTo>
                  <a:lnTo>
                    <a:pt x="160" y="176"/>
                  </a:lnTo>
                  <a:lnTo>
                    <a:pt x="155" y="181"/>
                  </a:lnTo>
                  <a:lnTo>
                    <a:pt x="141" y="191"/>
                  </a:lnTo>
                  <a:lnTo>
                    <a:pt x="131" y="202"/>
                  </a:lnTo>
                  <a:lnTo>
                    <a:pt x="118" y="215"/>
                  </a:lnTo>
                  <a:lnTo>
                    <a:pt x="106" y="228"/>
                  </a:lnTo>
                  <a:lnTo>
                    <a:pt x="105" y="218"/>
                  </a:lnTo>
                  <a:lnTo>
                    <a:pt x="103" y="209"/>
                  </a:lnTo>
                  <a:lnTo>
                    <a:pt x="100" y="201"/>
                  </a:lnTo>
                  <a:lnTo>
                    <a:pt x="95" y="193"/>
                  </a:lnTo>
                  <a:lnTo>
                    <a:pt x="90" y="186"/>
                  </a:lnTo>
                  <a:lnTo>
                    <a:pt x="83" y="179"/>
                  </a:lnTo>
                  <a:lnTo>
                    <a:pt x="76" y="171"/>
                  </a:lnTo>
                  <a:lnTo>
                    <a:pt x="68" y="165"/>
                  </a:lnTo>
                  <a:lnTo>
                    <a:pt x="50" y="153"/>
                  </a:lnTo>
                  <a:lnTo>
                    <a:pt x="33" y="140"/>
                  </a:lnTo>
                  <a:lnTo>
                    <a:pt x="24" y="134"/>
                  </a:lnTo>
                  <a:lnTo>
                    <a:pt x="15" y="127"/>
                  </a:lnTo>
                  <a:lnTo>
                    <a:pt x="8" y="119"/>
                  </a:lnTo>
                  <a:lnTo>
                    <a:pt x="0" y="111"/>
                  </a:lnTo>
                  <a:lnTo>
                    <a:pt x="15" y="101"/>
                  </a:lnTo>
                  <a:lnTo>
                    <a:pt x="31" y="90"/>
                  </a:lnTo>
                  <a:lnTo>
                    <a:pt x="46" y="77"/>
                  </a:lnTo>
                  <a:lnTo>
                    <a:pt x="60" y="62"/>
                  </a:lnTo>
                  <a:lnTo>
                    <a:pt x="75" y="48"/>
                  </a:lnTo>
                  <a:lnTo>
                    <a:pt x="87" y="33"/>
                  </a:lnTo>
                  <a:lnTo>
                    <a:pt x="98" y="17"/>
                  </a:lnTo>
                  <a:lnTo>
                    <a:pt x="106" y="0"/>
                  </a:lnTo>
                  <a:lnTo>
                    <a:pt x="179" y="13"/>
                  </a:lnTo>
                </a:path>
              </a:pathLst>
            </a:custGeom>
            <a:grpFill/>
            <a:ln w="9525" cmpd="sng">
              <a:noFill/>
              <a:prstDash val="solid"/>
              <a:round/>
              <a:headEnd/>
              <a:tailEnd/>
            </a:ln>
          </p:spPr>
          <p:txBody>
            <a:bodyPr/>
            <a:lstStyle/>
            <a:p>
              <a:endParaRPr lang="en-US" sz="2178"/>
            </a:p>
          </p:txBody>
        </p:sp>
        <p:sp>
          <p:nvSpPr>
            <p:cNvPr id="311" name="Freeform 464">
              <a:extLst>
                <a:ext uri="{FF2B5EF4-FFF2-40B4-BE49-F238E27FC236}">
                  <a16:creationId xmlns:a16="http://schemas.microsoft.com/office/drawing/2014/main" id="{5E20183A-0A1F-437D-BCFC-27D87C3969AD}"/>
                </a:ext>
              </a:extLst>
            </p:cNvPr>
            <p:cNvSpPr>
              <a:spLocks/>
            </p:cNvSpPr>
            <p:nvPr>
              <p:custDataLst>
                <p:tags r:id="rId302"/>
              </p:custDataLst>
            </p:nvPr>
          </p:nvSpPr>
          <p:spPr bwMode="auto">
            <a:xfrm>
              <a:off x="5676900" y="2530475"/>
              <a:ext cx="692150" cy="874713"/>
            </a:xfrm>
            <a:custGeom>
              <a:avLst/>
              <a:gdLst>
                <a:gd name="T0" fmla="*/ 477 w 1594"/>
                <a:gd name="T1" fmla="*/ 107 h 1670"/>
                <a:gd name="T2" fmla="*/ 485 w 1594"/>
                <a:gd name="T3" fmla="*/ 185 h 1670"/>
                <a:gd name="T4" fmla="*/ 578 w 1594"/>
                <a:gd name="T5" fmla="*/ 287 h 1670"/>
                <a:gd name="T6" fmla="*/ 701 w 1594"/>
                <a:gd name="T7" fmla="*/ 459 h 1670"/>
                <a:gd name="T8" fmla="*/ 795 w 1594"/>
                <a:gd name="T9" fmla="*/ 499 h 1670"/>
                <a:gd name="T10" fmla="*/ 877 w 1594"/>
                <a:gd name="T11" fmla="*/ 493 h 1670"/>
                <a:gd name="T12" fmla="*/ 930 w 1594"/>
                <a:gd name="T13" fmla="*/ 537 h 1670"/>
                <a:gd name="T14" fmla="*/ 1102 w 1594"/>
                <a:gd name="T15" fmla="*/ 567 h 1670"/>
                <a:gd name="T16" fmla="*/ 1121 w 1594"/>
                <a:gd name="T17" fmla="*/ 461 h 1670"/>
                <a:gd name="T18" fmla="*/ 1179 w 1594"/>
                <a:gd name="T19" fmla="*/ 539 h 1670"/>
                <a:gd name="T20" fmla="*/ 1243 w 1594"/>
                <a:gd name="T21" fmla="*/ 561 h 1670"/>
                <a:gd name="T22" fmla="*/ 1299 w 1594"/>
                <a:gd name="T23" fmla="*/ 498 h 1670"/>
                <a:gd name="T24" fmla="*/ 1404 w 1594"/>
                <a:gd name="T25" fmla="*/ 409 h 1670"/>
                <a:gd name="T26" fmla="*/ 1549 w 1594"/>
                <a:gd name="T27" fmla="*/ 428 h 1670"/>
                <a:gd name="T28" fmla="*/ 1579 w 1594"/>
                <a:gd name="T29" fmla="*/ 498 h 1670"/>
                <a:gd name="T30" fmla="*/ 1504 w 1594"/>
                <a:gd name="T31" fmla="*/ 542 h 1670"/>
                <a:gd name="T32" fmla="*/ 1485 w 1594"/>
                <a:gd name="T33" fmla="*/ 679 h 1670"/>
                <a:gd name="T34" fmla="*/ 1429 w 1594"/>
                <a:gd name="T35" fmla="*/ 704 h 1670"/>
                <a:gd name="T36" fmla="*/ 1408 w 1594"/>
                <a:gd name="T37" fmla="*/ 814 h 1670"/>
                <a:gd name="T38" fmla="*/ 1321 w 1594"/>
                <a:gd name="T39" fmla="*/ 754 h 1670"/>
                <a:gd name="T40" fmla="*/ 1323 w 1594"/>
                <a:gd name="T41" fmla="*/ 698 h 1670"/>
                <a:gd name="T42" fmla="*/ 1225 w 1594"/>
                <a:gd name="T43" fmla="*/ 638 h 1670"/>
                <a:gd name="T44" fmla="*/ 1187 w 1594"/>
                <a:gd name="T45" fmla="*/ 588 h 1670"/>
                <a:gd name="T46" fmla="*/ 1131 w 1594"/>
                <a:gd name="T47" fmla="*/ 575 h 1670"/>
                <a:gd name="T48" fmla="*/ 1127 w 1594"/>
                <a:gd name="T49" fmla="*/ 625 h 1670"/>
                <a:gd name="T50" fmla="*/ 1117 w 1594"/>
                <a:gd name="T51" fmla="*/ 683 h 1670"/>
                <a:gd name="T52" fmla="*/ 1160 w 1594"/>
                <a:gd name="T53" fmla="*/ 735 h 1670"/>
                <a:gd name="T54" fmla="*/ 1149 w 1594"/>
                <a:gd name="T55" fmla="*/ 843 h 1670"/>
                <a:gd name="T56" fmla="*/ 1075 w 1594"/>
                <a:gd name="T57" fmla="*/ 864 h 1670"/>
                <a:gd name="T58" fmla="*/ 1049 w 1594"/>
                <a:gd name="T59" fmla="*/ 937 h 1670"/>
                <a:gd name="T60" fmla="*/ 954 w 1594"/>
                <a:gd name="T61" fmla="*/ 1001 h 1670"/>
                <a:gd name="T62" fmla="*/ 912 w 1594"/>
                <a:gd name="T63" fmla="*/ 1050 h 1670"/>
                <a:gd name="T64" fmla="*/ 780 w 1594"/>
                <a:gd name="T65" fmla="*/ 1188 h 1670"/>
                <a:gd name="T66" fmla="*/ 723 w 1594"/>
                <a:gd name="T67" fmla="*/ 1233 h 1670"/>
                <a:gd name="T68" fmla="*/ 744 w 1594"/>
                <a:gd name="T69" fmla="*/ 1344 h 1670"/>
                <a:gd name="T70" fmla="*/ 712 w 1594"/>
                <a:gd name="T71" fmla="*/ 1445 h 1670"/>
                <a:gd name="T72" fmla="*/ 722 w 1594"/>
                <a:gd name="T73" fmla="*/ 1524 h 1670"/>
                <a:gd name="T74" fmla="*/ 693 w 1594"/>
                <a:gd name="T75" fmla="*/ 1576 h 1670"/>
                <a:gd name="T76" fmla="*/ 595 w 1594"/>
                <a:gd name="T77" fmla="*/ 1663 h 1670"/>
                <a:gd name="T78" fmla="*/ 516 w 1594"/>
                <a:gd name="T79" fmla="*/ 1529 h 1670"/>
                <a:gd name="T80" fmla="*/ 419 w 1594"/>
                <a:gd name="T81" fmla="*/ 1334 h 1670"/>
                <a:gd name="T82" fmla="*/ 301 w 1594"/>
                <a:gd name="T83" fmla="*/ 1114 h 1670"/>
                <a:gd name="T84" fmla="*/ 259 w 1594"/>
                <a:gd name="T85" fmla="*/ 861 h 1670"/>
                <a:gd name="T86" fmla="*/ 230 w 1594"/>
                <a:gd name="T87" fmla="*/ 814 h 1670"/>
                <a:gd name="T88" fmla="*/ 164 w 1594"/>
                <a:gd name="T89" fmla="*/ 900 h 1670"/>
                <a:gd name="T90" fmla="*/ 90 w 1594"/>
                <a:gd name="T91" fmla="*/ 876 h 1670"/>
                <a:gd name="T92" fmla="*/ 51 w 1594"/>
                <a:gd name="T93" fmla="*/ 798 h 1670"/>
                <a:gd name="T94" fmla="*/ 30 w 1594"/>
                <a:gd name="T95" fmla="*/ 771 h 1670"/>
                <a:gd name="T96" fmla="*/ 32 w 1594"/>
                <a:gd name="T97" fmla="*/ 708 h 1670"/>
                <a:gd name="T98" fmla="*/ 159 w 1594"/>
                <a:gd name="T99" fmla="*/ 659 h 1670"/>
                <a:gd name="T100" fmla="*/ 92 w 1594"/>
                <a:gd name="T101" fmla="*/ 569 h 1670"/>
                <a:gd name="T102" fmla="*/ 59 w 1594"/>
                <a:gd name="T103" fmla="*/ 500 h 1670"/>
                <a:gd name="T104" fmla="*/ 162 w 1594"/>
                <a:gd name="T105" fmla="*/ 459 h 1670"/>
                <a:gd name="T106" fmla="*/ 270 w 1594"/>
                <a:gd name="T107" fmla="*/ 294 h 1670"/>
                <a:gd name="T108" fmla="*/ 274 w 1594"/>
                <a:gd name="T109" fmla="*/ 230 h 1670"/>
                <a:gd name="T110" fmla="*/ 227 w 1594"/>
                <a:gd name="T111" fmla="*/ 142 h 1670"/>
                <a:gd name="T112" fmla="*/ 322 w 1594"/>
                <a:gd name="T113" fmla="*/ 54 h 16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594" h="1670">
                  <a:moveTo>
                    <a:pt x="385" y="0"/>
                  </a:moveTo>
                  <a:lnTo>
                    <a:pt x="400" y="16"/>
                  </a:lnTo>
                  <a:lnTo>
                    <a:pt x="415" y="33"/>
                  </a:lnTo>
                  <a:lnTo>
                    <a:pt x="427" y="48"/>
                  </a:lnTo>
                  <a:lnTo>
                    <a:pt x="437" y="63"/>
                  </a:lnTo>
                  <a:lnTo>
                    <a:pt x="448" y="76"/>
                  </a:lnTo>
                  <a:lnTo>
                    <a:pt x="459" y="90"/>
                  </a:lnTo>
                  <a:lnTo>
                    <a:pt x="464" y="96"/>
                  </a:lnTo>
                  <a:lnTo>
                    <a:pt x="471" y="101"/>
                  </a:lnTo>
                  <a:lnTo>
                    <a:pt x="477" y="107"/>
                  </a:lnTo>
                  <a:lnTo>
                    <a:pt x="485" y="111"/>
                  </a:lnTo>
                  <a:lnTo>
                    <a:pt x="492" y="118"/>
                  </a:lnTo>
                  <a:lnTo>
                    <a:pt x="499" y="126"/>
                  </a:lnTo>
                  <a:lnTo>
                    <a:pt x="506" y="134"/>
                  </a:lnTo>
                  <a:lnTo>
                    <a:pt x="512" y="144"/>
                  </a:lnTo>
                  <a:lnTo>
                    <a:pt x="519" y="153"/>
                  </a:lnTo>
                  <a:lnTo>
                    <a:pt x="523" y="163"/>
                  </a:lnTo>
                  <a:lnTo>
                    <a:pt x="528" y="174"/>
                  </a:lnTo>
                  <a:lnTo>
                    <a:pt x="531" y="185"/>
                  </a:lnTo>
                  <a:lnTo>
                    <a:pt x="485" y="185"/>
                  </a:lnTo>
                  <a:lnTo>
                    <a:pt x="485" y="216"/>
                  </a:lnTo>
                  <a:lnTo>
                    <a:pt x="490" y="229"/>
                  </a:lnTo>
                  <a:lnTo>
                    <a:pt x="497" y="240"/>
                  </a:lnTo>
                  <a:lnTo>
                    <a:pt x="505" y="250"/>
                  </a:lnTo>
                  <a:lnTo>
                    <a:pt x="514" y="257"/>
                  </a:lnTo>
                  <a:lnTo>
                    <a:pt x="523" y="264"/>
                  </a:lnTo>
                  <a:lnTo>
                    <a:pt x="534" y="269"/>
                  </a:lnTo>
                  <a:lnTo>
                    <a:pt x="544" y="274"/>
                  </a:lnTo>
                  <a:lnTo>
                    <a:pt x="556" y="278"/>
                  </a:lnTo>
                  <a:lnTo>
                    <a:pt x="578" y="287"/>
                  </a:lnTo>
                  <a:lnTo>
                    <a:pt x="600" y="296"/>
                  </a:lnTo>
                  <a:lnTo>
                    <a:pt x="610" y="302"/>
                  </a:lnTo>
                  <a:lnTo>
                    <a:pt x="620" y="310"/>
                  </a:lnTo>
                  <a:lnTo>
                    <a:pt x="629" y="318"/>
                  </a:lnTo>
                  <a:lnTo>
                    <a:pt x="638" y="327"/>
                  </a:lnTo>
                  <a:lnTo>
                    <a:pt x="631" y="420"/>
                  </a:lnTo>
                  <a:lnTo>
                    <a:pt x="643" y="429"/>
                  </a:lnTo>
                  <a:lnTo>
                    <a:pt x="660" y="440"/>
                  </a:lnTo>
                  <a:lnTo>
                    <a:pt x="679" y="450"/>
                  </a:lnTo>
                  <a:lnTo>
                    <a:pt x="701" y="459"/>
                  </a:lnTo>
                  <a:lnTo>
                    <a:pt x="723" y="468"/>
                  </a:lnTo>
                  <a:lnTo>
                    <a:pt x="744" y="475"/>
                  </a:lnTo>
                  <a:lnTo>
                    <a:pt x="753" y="478"/>
                  </a:lnTo>
                  <a:lnTo>
                    <a:pt x="762" y="480"/>
                  </a:lnTo>
                  <a:lnTo>
                    <a:pt x="770" y="481"/>
                  </a:lnTo>
                  <a:lnTo>
                    <a:pt x="777" y="481"/>
                  </a:lnTo>
                  <a:lnTo>
                    <a:pt x="779" y="488"/>
                  </a:lnTo>
                  <a:lnTo>
                    <a:pt x="784" y="494"/>
                  </a:lnTo>
                  <a:lnTo>
                    <a:pt x="789" y="497"/>
                  </a:lnTo>
                  <a:lnTo>
                    <a:pt x="795" y="499"/>
                  </a:lnTo>
                  <a:lnTo>
                    <a:pt x="800" y="501"/>
                  </a:lnTo>
                  <a:lnTo>
                    <a:pt x="807" y="501"/>
                  </a:lnTo>
                  <a:lnTo>
                    <a:pt x="814" y="500"/>
                  </a:lnTo>
                  <a:lnTo>
                    <a:pt x="822" y="499"/>
                  </a:lnTo>
                  <a:lnTo>
                    <a:pt x="836" y="496"/>
                  </a:lnTo>
                  <a:lnTo>
                    <a:pt x="852" y="492"/>
                  </a:lnTo>
                  <a:lnTo>
                    <a:pt x="858" y="492"/>
                  </a:lnTo>
                  <a:lnTo>
                    <a:pt x="865" y="491"/>
                  </a:lnTo>
                  <a:lnTo>
                    <a:pt x="871" y="492"/>
                  </a:lnTo>
                  <a:lnTo>
                    <a:pt x="877" y="493"/>
                  </a:lnTo>
                  <a:lnTo>
                    <a:pt x="886" y="499"/>
                  </a:lnTo>
                  <a:lnTo>
                    <a:pt x="892" y="504"/>
                  </a:lnTo>
                  <a:lnTo>
                    <a:pt x="898" y="511"/>
                  </a:lnTo>
                  <a:lnTo>
                    <a:pt x="903" y="517"/>
                  </a:lnTo>
                  <a:lnTo>
                    <a:pt x="908" y="523"/>
                  </a:lnTo>
                  <a:lnTo>
                    <a:pt x="914" y="529"/>
                  </a:lnTo>
                  <a:lnTo>
                    <a:pt x="918" y="532"/>
                  </a:lnTo>
                  <a:lnTo>
                    <a:pt x="921" y="534"/>
                  </a:lnTo>
                  <a:lnTo>
                    <a:pt x="925" y="536"/>
                  </a:lnTo>
                  <a:lnTo>
                    <a:pt x="930" y="537"/>
                  </a:lnTo>
                  <a:lnTo>
                    <a:pt x="946" y="540"/>
                  </a:lnTo>
                  <a:lnTo>
                    <a:pt x="968" y="546"/>
                  </a:lnTo>
                  <a:lnTo>
                    <a:pt x="993" y="552"/>
                  </a:lnTo>
                  <a:lnTo>
                    <a:pt x="1021" y="559"/>
                  </a:lnTo>
                  <a:lnTo>
                    <a:pt x="1047" y="564"/>
                  </a:lnTo>
                  <a:lnTo>
                    <a:pt x="1071" y="568"/>
                  </a:lnTo>
                  <a:lnTo>
                    <a:pt x="1082" y="569"/>
                  </a:lnTo>
                  <a:lnTo>
                    <a:pt x="1090" y="570"/>
                  </a:lnTo>
                  <a:lnTo>
                    <a:pt x="1098" y="569"/>
                  </a:lnTo>
                  <a:lnTo>
                    <a:pt x="1102" y="567"/>
                  </a:lnTo>
                  <a:lnTo>
                    <a:pt x="1098" y="560"/>
                  </a:lnTo>
                  <a:lnTo>
                    <a:pt x="1093" y="552"/>
                  </a:lnTo>
                  <a:lnTo>
                    <a:pt x="1090" y="544"/>
                  </a:lnTo>
                  <a:lnTo>
                    <a:pt x="1088" y="535"/>
                  </a:lnTo>
                  <a:lnTo>
                    <a:pt x="1083" y="520"/>
                  </a:lnTo>
                  <a:lnTo>
                    <a:pt x="1082" y="512"/>
                  </a:lnTo>
                  <a:lnTo>
                    <a:pt x="1082" y="481"/>
                  </a:lnTo>
                  <a:lnTo>
                    <a:pt x="1082" y="450"/>
                  </a:lnTo>
                  <a:lnTo>
                    <a:pt x="1115" y="450"/>
                  </a:lnTo>
                  <a:lnTo>
                    <a:pt x="1121" y="461"/>
                  </a:lnTo>
                  <a:lnTo>
                    <a:pt x="1125" y="468"/>
                  </a:lnTo>
                  <a:lnTo>
                    <a:pt x="1131" y="474"/>
                  </a:lnTo>
                  <a:lnTo>
                    <a:pt x="1136" y="481"/>
                  </a:lnTo>
                  <a:lnTo>
                    <a:pt x="1135" y="497"/>
                  </a:lnTo>
                  <a:lnTo>
                    <a:pt x="1132" y="507"/>
                  </a:lnTo>
                  <a:lnTo>
                    <a:pt x="1130" y="515"/>
                  </a:lnTo>
                  <a:lnTo>
                    <a:pt x="1128" y="524"/>
                  </a:lnTo>
                  <a:lnTo>
                    <a:pt x="1149" y="530"/>
                  </a:lnTo>
                  <a:lnTo>
                    <a:pt x="1169" y="536"/>
                  </a:lnTo>
                  <a:lnTo>
                    <a:pt x="1179" y="539"/>
                  </a:lnTo>
                  <a:lnTo>
                    <a:pt x="1189" y="541"/>
                  </a:lnTo>
                  <a:lnTo>
                    <a:pt x="1199" y="542"/>
                  </a:lnTo>
                  <a:lnTo>
                    <a:pt x="1209" y="543"/>
                  </a:lnTo>
                  <a:lnTo>
                    <a:pt x="1210" y="547"/>
                  </a:lnTo>
                  <a:lnTo>
                    <a:pt x="1212" y="551"/>
                  </a:lnTo>
                  <a:lnTo>
                    <a:pt x="1215" y="554"/>
                  </a:lnTo>
                  <a:lnTo>
                    <a:pt x="1220" y="557"/>
                  </a:lnTo>
                  <a:lnTo>
                    <a:pt x="1228" y="560"/>
                  </a:lnTo>
                  <a:lnTo>
                    <a:pt x="1235" y="561"/>
                  </a:lnTo>
                  <a:lnTo>
                    <a:pt x="1243" y="561"/>
                  </a:lnTo>
                  <a:lnTo>
                    <a:pt x="1249" y="559"/>
                  </a:lnTo>
                  <a:lnTo>
                    <a:pt x="1256" y="556"/>
                  </a:lnTo>
                  <a:lnTo>
                    <a:pt x="1261" y="553"/>
                  </a:lnTo>
                  <a:lnTo>
                    <a:pt x="1267" y="549"/>
                  </a:lnTo>
                  <a:lnTo>
                    <a:pt x="1272" y="544"/>
                  </a:lnTo>
                  <a:lnTo>
                    <a:pt x="1277" y="539"/>
                  </a:lnTo>
                  <a:lnTo>
                    <a:pt x="1281" y="534"/>
                  </a:lnTo>
                  <a:lnTo>
                    <a:pt x="1289" y="521"/>
                  </a:lnTo>
                  <a:lnTo>
                    <a:pt x="1294" y="509"/>
                  </a:lnTo>
                  <a:lnTo>
                    <a:pt x="1299" y="498"/>
                  </a:lnTo>
                  <a:lnTo>
                    <a:pt x="1302" y="487"/>
                  </a:lnTo>
                  <a:lnTo>
                    <a:pt x="1312" y="476"/>
                  </a:lnTo>
                  <a:lnTo>
                    <a:pt x="1322" y="465"/>
                  </a:lnTo>
                  <a:lnTo>
                    <a:pt x="1333" y="456"/>
                  </a:lnTo>
                  <a:lnTo>
                    <a:pt x="1344" y="446"/>
                  </a:lnTo>
                  <a:lnTo>
                    <a:pt x="1356" y="438"/>
                  </a:lnTo>
                  <a:lnTo>
                    <a:pt x="1367" y="430"/>
                  </a:lnTo>
                  <a:lnTo>
                    <a:pt x="1379" y="423"/>
                  </a:lnTo>
                  <a:lnTo>
                    <a:pt x="1391" y="416"/>
                  </a:lnTo>
                  <a:lnTo>
                    <a:pt x="1404" y="409"/>
                  </a:lnTo>
                  <a:lnTo>
                    <a:pt x="1417" y="403"/>
                  </a:lnTo>
                  <a:lnTo>
                    <a:pt x="1430" y="398"/>
                  </a:lnTo>
                  <a:lnTo>
                    <a:pt x="1444" y="393"/>
                  </a:lnTo>
                  <a:lnTo>
                    <a:pt x="1472" y="384"/>
                  </a:lnTo>
                  <a:lnTo>
                    <a:pt x="1501" y="377"/>
                  </a:lnTo>
                  <a:lnTo>
                    <a:pt x="1507" y="385"/>
                  </a:lnTo>
                  <a:lnTo>
                    <a:pt x="1515" y="395"/>
                  </a:lnTo>
                  <a:lnTo>
                    <a:pt x="1526" y="406"/>
                  </a:lnTo>
                  <a:lnTo>
                    <a:pt x="1537" y="418"/>
                  </a:lnTo>
                  <a:lnTo>
                    <a:pt x="1549" y="428"/>
                  </a:lnTo>
                  <a:lnTo>
                    <a:pt x="1562" y="436"/>
                  </a:lnTo>
                  <a:lnTo>
                    <a:pt x="1568" y="440"/>
                  </a:lnTo>
                  <a:lnTo>
                    <a:pt x="1574" y="442"/>
                  </a:lnTo>
                  <a:lnTo>
                    <a:pt x="1581" y="444"/>
                  </a:lnTo>
                  <a:lnTo>
                    <a:pt x="1587" y="444"/>
                  </a:lnTo>
                  <a:lnTo>
                    <a:pt x="1594" y="432"/>
                  </a:lnTo>
                  <a:lnTo>
                    <a:pt x="1590" y="453"/>
                  </a:lnTo>
                  <a:lnTo>
                    <a:pt x="1585" y="477"/>
                  </a:lnTo>
                  <a:lnTo>
                    <a:pt x="1583" y="488"/>
                  </a:lnTo>
                  <a:lnTo>
                    <a:pt x="1579" y="498"/>
                  </a:lnTo>
                  <a:lnTo>
                    <a:pt x="1576" y="502"/>
                  </a:lnTo>
                  <a:lnTo>
                    <a:pt x="1574" y="506"/>
                  </a:lnTo>
                  <a:lnTo>
                    <a:pt x="1571" y="509"/>
                  </a:lnTo>
                  <a:lnTo>
                    <a:pt x="1568" y="512"/>
                  </a:lnTo>
                  <a:lnTo>
                    <a:pt x="1554" y="515"/>
                  </a:lnTo>
                  <a:lnTo>
                    <a:pt x="1531" y="523"/>
                  </a:lnTo>
                  <a:lnTo>
                    <a:pt x="1520" y="530"/>
                  </a:lnTo>
                  <a:lnTo>
                    <a:pt x="1511" y="536"/>
                  </a:lnTo>
                  <a:lnTo>
                    <a:pt x="1506" y="539"/>
                  </a:lnTo>
                  <a:lnTo>
                    <a:pt x="1504" y="542"/>
                  </a:lnTo>
                  <a:lnTo>
                    <a:pt x="1502" y="546"/>
                  </a:lnTo>
                  <a:lnTo>
                    <a:pt x="1501" y="549"/>
                  </a:lnTo>
                  <a:lnTo>
                    <a:pt x="1502" y="584"/>
                  </a:lnTo>
                  <a:lnTo>
                    <a:pt x="1501" y="624"/>
                  </a:lnTo>
                  <a:lnTo>
                    <a:pt x="1498" y="634"/>
                  </a:lnTo>
                  <a:lnTo>
                    <a:pt x="1497" y="645"/>
                  </a:lnTo>
                  <a:lnTo>
                    <a:pt x="1495" y="654"/>
                  </a:lnTo>
                  <a:lnTo>
                    <a:pt x="1493" y="663"/>
                  </a:lnTo>
                  <a:lnTo>
                    <a:pt x="1490" y="671"/>
                  </a:lnTo>
                  <a:lnTo>
                    <a:pt x="1485" y="679"/>
                  </a:lnTo>
                  <a:lnTo>
                    <a:pt x="1480" y="685"/>
                  </a:lnTo>
                  <a:lnTo>
                    <a:pt x="1474" y="690"/>
                  </a:lnTo>
                  <a:lnTo>
                    <a:pt x="1471" y="693"/>
                  </a:lnTo>
                  <a:lnTo>
                    <a:pt x="1464" y="694"/>
                  </a:lnTo>
                  <a:lnTo>
                    <a:pt x="1457" y="695"/>
                  </a:lnTo>
                  <a:lnTo>
                    <a:pt x="1449" y="696"/>
                  </a:lnTo>
                  <a:lnTo>
                    <a:pt x="1441" y="697"/>
                  </a:lnTo>
                  <a:lnTo>
                    <a:pt x="1434" y="700"/>
                  </a:lnTo>
                  <a:lnTo>
                    <a:pt x="1431" y="701"/>
                  </a:lnTo>
                  <a:lnTo>
                    <a:pt x="1429" y="704"/>
                  </a:lnTo>
                  <a:lnTo>
                    <a:pt x="1428" y="706"/>
                  </a:lnTo>
                  <a:lnTo>
                    <a:pt x="1428" y="709"/>
                  </a:lnTo>
                  <a:lnTo>
                    <a:pt x="1427" y="721"/>
                  </a:lnTo>
                  <a:lnTo>
                    <a:pt x="1427" y="735"/>
                  </a:lnTo>
                  <a:lnTo>
                    <a:pt x="1425" y="750"/>
                  </a:lnTo>
                  <a:lnTo>
                    <a:pt x="1423" y="764"/>
                  </a:lnTo>
                  <a:lnTo>
                    <a:pt x="1420" y="778"/>
                  </a:lnTo>
                  <a:lnTo>
                    <a:pt x="1417" y="791"/>
                  </a:lnTo>
                  <a:lnTo>
                    <a:pt x="1413" y="803"/>
                  </a:lnTo>
                  <a:lnTo>
                    <a:pt x="1408" y="814"/>
                  </a:lnTo>
                  <a:lnTo>
                    <a:pt x="1361" y="733"/>
                  </a:lnTo>
                  <a:lnTo>
                    <a:pt x="1359" y="737"/>
                  </a:lnTo>
                  <a:lnTo>
                    <a:pt x="1354" y="746"/>
                  </a:lnTo>
                  <a:lnTo>
                    <a:pt x="1349" y="751"/>
                  </a:lnTo>
                  <a:lnTo>
                    <a:pt x="1345" y="755"/>
                  </a:lnTo>
                  <a:lnTo>
                    <a:pt x="1340" y="758"/>
                  </a:lnTo>
                  <a:lnTo>
                    <a:pt x="1335" y="759"/>
                  </a:lnTo>
                  <a:lnTo>
                    <a:pt x="1329" y="758"/>
                  </a:lnTo>
                  <a:lnTo>
                    <a:pt x="1325" y="757"/>
                  </a:lnTo>
                  <a:lnTo>
                    <a:pt x="1321" y="754"/>
                  </a:lnTo>
                  <a:lnTo>
                    <a:pt x="1316" y="751"/>
                  </a:lnTo>
                  <a:lnTo>
                    <a:pt x="1313" y="746"/>
                  </a:lnTo>
                  <a:lnTo>
                    <a:pt x="1311" y="742"/>
                  </a:lnTo>
                  <a:lnTo>
                    <a:pt x="1308" y="738"/>
                  </a:lnTo>
                  <a:lnTo>
                    <a:pt x="1308" y="733"/>
                  </a:lnTo>
                  <a:lnTo>
                    <a:pt x="1308" y="727"/>
                  </a:lnTo>
                  <a:lnTo>
                    <a:pt x="1311" y="721"/>
                  </a:lnTo>
                  <a:lnTo>
                    <a:pt x="1313" y="715"/>
                  </a:lnTo>
                  <a:lnTo>
                    <a:pt x="1315" y="709"/>
                  </a:lnTo>
                  <a:lnTo>
                    <a:pt x="1323" y="698"/>
                  </a:lnTo>
                  <a:lnTo>
                    <a:pt x="1332" y="687"/>
                  </a:lnTo>
                  <a:lnTo>
                    <a:pt x="1340" y="677"/>
                  </a:lnTo>
                  <a:lnTo>
                    <a:pt x="1348" y="666"/>
                  </a:lnTo>
                  <a:lnTo>
                    <a:pt x="1350" y="660"/>
                  </a:lnTo>
                  <a:lnTo>
                    <a:pt x="1352" y="655"/>
                  </a:lnTo>
                  <a:lnTo>
                    <a:pt x="1355" y="648"/>
                  </a:lnTo>
                  <a:lnTo>
                    <a:pt x="1355" y="642"/>
                  </a:lnTo>
                  <a:lnTo>
                    <a:pt x="1235" y="642"/>
                  </a:lnTo>
                  <a:lnTo>
                    <a:pt x="1231" y="641"/>
                  </a:lnTo>
                  <a:lnTo>
                    <a:pt x="1225" y="638"/>
                  </a:lnTo>
                  <a:lnTo>
                    <a:pt x="1221" y="632"/>
                  </a:lnTo>
                  <a:lnTo>
                    <a:pt x="1217" y="626"/>
                  </a:lnTo>
                  <a:lnTo>
                    <a:pt x="1214" y="618"/>
                  </a:lnTo>
                  <a:lnTo>
                    <a:pt x="1211" y="610"/>
                  </a:lnTo>
                  <a:lnTo>
                    <a:pt x="1210" y="601"/>
                  </a:lnTo>
                  <a:lnTo>
                    <a:pt x="1209" y="592"/>
                  </a:lnTo>
                  <a:lnTo>
                    <a:pt x="1203" y="592"/>
                  </a:lnTo>
                  <a:lnTo>
                    <a:pt x="1198" y="591"/>
                  </a:lnTo>
                  <a:lnTo>
                    <a:pt x="1192" y="590"/>
                  </a:lnTo>
                  <a:lnTo>
                    <a:pt x="1187" y="588"/>
                  </a:lnTo>
                  <a:lnTo>
                    <a:pt x="1182" y="585"/>
                  </a:lnTo>
                  <a:lnTo>
                    <a:pt x="1179" y="582"/>
                  </a:lnTo>
                  <a:lnTo>
                    <a:pt x="1177" y="577"/>
                  </a:lnTo>
                  <a:lnTo>
                    <a:pt x="1176" y="573"/>
                  </a:lnTo>
                  <a:lnTo>
                    <a:pt x="1167" y="573"/>
                  </a:lnTo>
                  <a:lnTo>
                    <a:pt x="1159" y="573"/>
                  </a:lnTo>
                  <a:lnTo>
                    <a:pt x="1151" y="573"/>
                  </a:lnTo>
                  <a:lnTo>
                    <a:pt x="1143" y="573"/>
                  </a:lnTo>
                  <a:lnTo>
                    <a:pt x="1136" y="574"/>
                  </a:lnTo>
                  <a:lnTo>
                    <a:pt x="1131" y="575"/>
                  </a:lnTo>
                  <a:lnTo>
                    <a:pt x="1124" y="578"/>
                  </a:lnTo>
                  <a:lnTo>
                    <a:pt x="1117" y="582"/>
                  </a:lnTo>
                  <a:lnTo>
                    <a:pt x="1112" y="587"/>
                  </a:lnTo>
                  <a:lnTo>
                    <a:pt x="1106" y="592"/>
                  </a:lnTo>
                  <a:lnTo>
                    <a:pt x="1103" y="598"/>
                  </a:lnTo>
                  <a:lnTo>
                    <a:pt x="1102" y="604"/>
                  </a:lnTo>
                  <a:lnTo>
                    <a:pt x="1104" y="608"/>
                  </a:lnTo>
                  <a:lnTo>
                    <a:pt x="1110" y="613"/>
                  </a:lnTo>
                  <a:lnTo>
                    <a:pt x="1117" y="619"/>
                  </a:lnTo>
                  <a:lnTo>
                    <a:pt x="1127" y="625"/>
                  </a:lnTo>
                  <a:lnTo>
                    <a:pt x="1137" y="631"/>
                  </a:lnTo>
                  <a:lnTo>
                    <a:pt x="1147" y="636"/>
                  </a:lnTo>
                  <a:lnTo>
                    <a:pt x="1156" y="640"/>
                  </a:lnTo>
                  <a:lnTo>
                    <a:pt x="1162" y="642"/>
                  </a:lnTo>
                  <a:lnTo>
                    <a:pt x="1149" y="652"/>
                  </a:lnTo>
                  <a:lnTo>
                    <a:pt x="1134" y="664"/>
                  </a:lnTo>
                  <a:lnTo>
                    <a:pt x="1127" y="670"/>
                  </a:lnTo>
                  <a:lnTo>
                    <a:pt x="1121" y="677"/>
                  </a:lnTo>
                  <a:lnTo>
                    <a:pt x="1119" y="680"/>
                  </a:lnTo>
                  <a:lnTo>
                    <a:pt x="1117" y="683"/>
                  </a:lnTo>
                  <a:lnTo>
                    <a:pt x="1116" y="687"/>
                  </a:lnTo>
                  <a:lnTo>
                    <a:pt x="1115" y="690"/>
                  </a:lnTo>
                  <a:lnTo>
                    <a:pt x="1116" y="695"/>
                  </a:lnTo>
                  <a:lnTo>
                    <a:pt x="1117" y="698"/>
                  </a:lnTo>
                  <a:lnTo>
                    <a:pt x="1120" y="702"/>
                  </a:lnTo>
                  <a:lnTo>
                    <a:pt x="1122" y="706"/>
                  </a:lnTo>
                  <a:lnTo>
                    <a:pt x="1130" y="714"/>
                  </a:lnTo>
                  <a:lnTo>
                    <a:pt x="1139" y="722"/>
                  </a:lnTo>
                  <a:lnTo>
                    <a:pt x="1149" y="729"/>
                  </a:lnTo>
                  <a:lnTo>
                    <a:pt x="1160" y="735"/>
                  </a:lnTo>
                  <a:lnTo>
                    <a:pt x="1166" y="737"/>
                  </a:lnTo>
                  <a:lnTo>
                    <a:pt x="1171" y="738"/>
                  </a:lnTo>
                  <a:lnTo>
                    <a:pt x="1177" y="739"/>
                  </a:lnTo>
                  <a:lnTo>
                    <a:pt x="1182" y="740"/>
                  </a:lnTo>
                  <a:lnTo>
                    <a:pt x="1209" y="844"/>
                  </a:lnTo>
                  <a:lnTo>
                    <a:pt x="1194" y="844"/>
                  </a:lnTo>
                  <a:lnTo>
                    <a:pt x="1180" y="844"/>
                  </a:lnTo>
                  <a:lnTo>
                    <a:pt x="1167" y="844"/>
                  </a:lnTo>
                  <a:lnTo>
                    <a:pt x="1156" y="844"/>
                  </a:lnTo>
                  <a:lnTo>
                    <a:pt x="1149" y="843"/>
                  </a:lnTo>
                  <a:lnTo>
                    <a:pt x="1142" y="838"/>
                  </a:lnTo>
                  <a:lnTo>
                    <a:pt x="1137" y="836"/>
                  </a:lnTo>
                  <a:lnTo>
                    <a:pt x="1132" y="834"/>
                  </a:lnTo>
                  <a:lnTo>
                    <a:pt x="1127" y="833"/>
                  </a:lnTo>
                  <a:lnTo>
                    <a:pt x="1122" y="832"/>
                  </a:lnTo>
                  <a:lnTo>
                    <a:pt x="1117" y="834"/>
                  </a:lnTo>
                  <a:lnTo>
                    <a:pt x="1109" y="839"/>
                  </a:lnTo>
                  <a:lnTo>
                    <a:pt x="1099" y="846"/>
                  </a:lnTo>
                  <a:lnTo>
                    <a:pt x="1087" y="854"/>
                  </a:lnTo>
                  <a:lnTo>
                    <a:pt x="1075" y="864"/>
                  </a:lnTo>
                  <a:lnTo>
                    <a:pt x="1065" y="872"/>
                  </a:lnTo>
                  <a:lnTo>
                    <a:pt x="1058" y="878"/>
                  </a:lnTo>
                  <a:lnTo>
                    <a:pt x="1056" y="882"/>
                  </a:lnTo>
                  <a:lnTo>
                    <a:pt x="1076" y="894"/>
                  </a:lnTo>
                  <a:lnTo>
                    <a:pt x="1075" y="900"/>
                  </a:lnTo>
                  <a:lnTo>
                    <a:pt x="1072" y="907"/>
                  </a:lnTo>
                  <a:lnTo>
                    <a:pt x="1069" y="912"/>
                  </a:lnTo>
                  <a:lnTo>
                    <a:pt x="1066" y="919"/>
                  </a:lnTo>
                  <a:lnTo>
                    <a:pt x="1058" y="928"/>
                  </a:lnTo>
                  <a:lnTo>
                    <a:pt x="1049" y="937"/>
                  </a:lnTo>
                  <a:lnTo>
                    <a:pt x="1039" y="945"/>
                  </a:lnTo>
                  <a:lnTo>
                    <a:pt x="1027" y="952"/>
                  </a:lnTo>
                  <a:lnTo>
                    <a:pt x="1016" y="958"/>
                  </a:lnTo>
                  <a:lnTo>
                    <a:pt x="1004" y="964"/>
                  </a:lnTo>
                  <a:lnTo>
                    <a:pt x="992" y="972"/>
                  </a:lnTo>
                  <a:lnTo>
                    <a:pt x="981" y="978"/>
                  </a:lnTo>
                  <a:lnTo>
                    <a:pt x="971" y="985"/>
                  </a:lnTo>
                  <a:lnTo>
                    <a:pt x="962" y="993"/>
                  </a:lnTo>
                  <a:lnTo>
                    <a:pt x="957" y="997"/>
                  </a:lnTo>
                  <a:lnTo>
                    <a:pt x="954" y="1001"/>
                  </a:lnTo>
                  <a:lnTo>
                    <a:pt x="951" y="1006"/>
                  </a:lnTo>
                  <a:lnTo>
                    <a:pt x="948" y="1011"/>
                  </a:lnTo>
                  <a:lnTo>
                    <a:pt x="946" y="1017"/>
                  </a:lnTo>
                  <a:lnTo>
                    <a:pt x="944" y="1022"/>
                  </a:lnTo>
                  <a:lnTo>
                    <a:pt x="943" y="1029"/>
                  </a:lnTo>
                  <a:lnTo>
                    <a:pt x="943" y="1036"/>
                  </a:lnTo>
                  <a:lnTo>
                    <a:pt x="934" y="1039"/>
                  </a:lnTo>
                  <a:lnTo>
                    <a:pt x="926" y="1042"/>
                  </a:lnTo>
                  <a:lnTo>
                    <a:pt x="919" y="1046"/>
                  </a:lnTo>
                  <a:lnTo>
                    <a:pt x="912" y="1050"/>
                  </a:lnTo>
                  <a:lnTo>
                    <a:pt x="898" y="1060"/>
                  </a:lnTo>
                  <a:lnTo>
                    <a:pt x="886" y="1072"/>
                  </a:lnTo>
                  <a:lnTo>
                    <a:pt x="864" y="1099"/>
                  </a:lnTo>
                  <a:lnTo>
                    <a:pt x="843" y="1128"/>
                  </a:lnTo>
                  <a:lnTo>
                    <a:pt x="832" y="1143"/>
                  </a:lnTo>
                  <a:lnTo>
                    <a:pt x="821" y="1156"/>
                  </a:lnTo>
                  <a:lnTo>
                    <a:pt x="809" y="1168"/>
                  </a:lnTo>
                  <a:lnTo>
                    <a:pt x="796" y="1179"/>
                  </a:lnTo>
                  <a:lnTo>
                    <a:pt x="788" y="1184"/>
                  </a:lnTo>
                  <a:lnTo>
                    <a:pt x="780" y="1188"/>
                  </a:lnTo>
                  <a:lnTo>
                    <a:pt x="773" y="1192"/>
                  </a:lnTo>
                  <a:lnTo>
                    <a:pt x="764" y="1196"/>
                  </a:lnTo>
                  <a:lnTo>
                    <a:pt x="754" y="1199"/>
                  </a:lnTo>
                  <a:lnTo>
                    <a:pt x="745" y="1201"/>
                  </a:lnTo>
                  <a:lnTo>
                    <a:pt x="734" y="1202"/>
                  </a:lnTo>
                  <a:lnTo>
                    <a:pt x="723" y="1202"/>
                  </a:lnTo>
                  <a:lnTo>
                    <a:pt x="723" y="1211"/>
                  </a:lnTo>
                  <a:lnTo>
                    <a:pt x="723" y="1220"/>
                  </a:lnTo>
                  <a:lnTo>
                    <a:pt x="723" y="1227"/>
                  </a:lnTo>
                  <a:lnTo>
                    <a:pt x="723" y="1233"/>
                  </a:lnTo>
                  <a:lnTo>
                    <a:pt x="723" y="1244"/>
                  </a:lnTo>
                  <a:lnTo>
                    <a:pt x="723" y="1261"/>
                  </a:lnTo>
                  <a:lnTo>
                    <a:pt x="723" y="1279"/>
                  </a:lnTo>
                  <a:lnTo>
                    <a:pt x="725" y="1298"/>
                  </a:lnTo>
                  <a:lnTo>
                    <a:pt x="727" y="1308"/>
                  </a:lnTo>
                  <a:lnTo>
                    <a:pt x="729" y="1317"/>
                  </a:lnTo>
                  <a:lnTo>
                    <a:pt x="731" y="1325"/>
                  </a:lnTo>
                  <a:lnTo>
                    <a:pt x="735" y="1332"/>
                  </a:lnTo>
                  <a:lnTo>
                    <a:pt x="739" y="1339"/>
                  </a:lnTo>
                  <a:lnTo>
                    <a:pt x="744" y="1344"/>
                  </a:lnTo>
                  <a:lnTo>
                    <a:pt x="750" y="1348"/>
                  </a:lnTo>
                  <a:lnTo>
                    <a:pt x="757" y="1350"/>
                  </a:lnTo>
                  <a:lnTo>
                    <a:pt x="751" y="1366"/>
                  </a:lnTo>
                  <a:lnTo>
                    <a:pt x="744" y="1380"/>
                  </a:lnTo>
                  <a:lnTo>
                    <a:pt x="736" y="1393"/>
                  </a:lnTo>
                  <a:lnTo>
                    <a:pt x="729" y="1405"/>
                  </a:lnTo>
                  <a:lnTo>
                    <a:pt x="721" y="1419"/>
                  </a:lnTo>
                  <a:lnTo>
                    <a:pt x="716" y="1432"/>
                  </a:lnTo>
                  <a:lnTo>
                    <a:pt x="713" y="1438"/>
                  </a:lnTo>
                  <a:lnTo>
                    <a:pt x="712" y="1445"/>
                  </a:lnTo>
                  <a:lnTo>
                    <a:pt x="711" y="1453"/>
                  </a:lnTo>
                  <a:lnTo>
                    <a:pt x="710" y="1460"/>
                  </a:lnTo>
                  <a:lnTo>
                    <a:pt x="711" y="1463"/>
                  </a:lnTo>
                  <a:lnTo>
                    <a:pt x="712" y="1465"/>
                  </a:lnTo>
                  <a:lnTo>
                    <a:pt x="714" y="1467"/>
                  </a:lnTo>
                  <a:lnTo>
                    <a:pt x="718" y="1469"/>
                  </a:lnTo>
                  <a:lnTo>
                    <a:pt x="724" y="1473"/>
                  </a:lnTo>
                  <a:lnTo>
                    <a:pt x="730" y="1474"/>
                  </a:lnTo>
                  <a:lnTo>
                    <a:pt x="730" y="1510"/>
                  </a:lnTo>
                  <a:lnTo>
                    <a:pt x="722" y="1524"/>
                  </a:lnTo>
                  <a:lnTo>
                    <a:pt x="716" y="1539"/>
                  </a:lnTo>
                  <a:lnTo>
                    <a:pt x="711" y="1545"/>
                  </a:lnTo>
                  <a:lnTo>
                    <a:pt x="706" y="1549"/>
                  </a:lnTo>
                  <a:lnTo>
                    <a:pt x="702" y="1551"/>
                  </a:lnTo>
                  <a:lnTo>
                    <a:pt x="699" y="1552"/>
                  </a:lnTo>
                  <a:lnTo>
                    <a:pt x="695" y="1553"/>
                  </a:lnTo>
                  <a:lnTo>
                    <a:pt x="690" y="1553"/>
                  </a:lnTo>
                  <a:lnTo>
                    <a:pt x="690" y="1561"/>
                  </a:lnTo>
                  <a:lnTo>
                    <a:pt x="691" y="1571"/>
                  </a:lnTo>
                  <a:lnTo>
                    <a:pt x="693" y="1576"/>
                  </a:lnTo>
                  <a:lnTo>
                    <a:pt x="694" y="1580"/>
                  </a:lnTo>
                  <a:lnTo>
                    <a:pt x="695" y="1583"/>
                  </a:lnTo>
                  <a:lnTo>
                    <a:pt x="697" y="1584"/>
                  </a:lnTo>
                  <a:lnTo>
                    <a:pt x="671" y="1605"/>
                  </a:lnTo>
                  <a:lnTo>
                    <a:pt x="649" y="1622"/>
                  </a:lnTo>
                  <a:lnTo>
                    <a:pt x="639" y="1632"/>
                  </a:lnTo>
                  <a:lnTo>
                    <a:pt x="630" y="1643"/>
                  </a:lnTo>
                  <a:lnTo>
                    <a:pt x="620" y="1656"/>
                  </a:lnTo>
                  <a:lnTo>
                    <a:pt x="611" y="1670"/>
                  </a:lnTo>
                  <a:lnTo>
                    <a:pt x="595" y="1663"/>
                  </a:lnTo>
                  <a:lnTo>
                    <a:pt x="584" y="1656"/>
                  </a:lnTo>
                  <a:lnTo>
                    <a:pt x="575" y="1649"/>
                  </a:lnTo>
                  <a:lnTo>
                    <a:pt x="568" y="1641"/>
                  </a:lnTo>
                  <a:lnTo>
                    <a:pt x="563" y="1631"/>
                  </a:lnTo>
                  <a:lnTo>
                    <a:pt x="560" y="1621"/>
                  </a:lnTo>
                  <a:lnTo>
                    <a:pt x="555" y="1609"/>
                  </a:lnTo>
                  <a:lnTo>
                    <a:pt x="551" y="1597"/>
                  </a:lnTo>
                  <a:lnTo>
                    <a:pt x="542" y="1574"/>
                  </a:lnTo>
                  <a:lnTo>
                    <a:pt x="530" y="1552"/>
                  </a:lnTo>
                  <a:lnTo>
                    <a:pt x="516" y="1529"/>
                  </a:lnTo>
                  <a:lnTo>
                    <a:pt x="501" y="1505"/>
                  </a:lnTo>
                  <a:lnTo>
                    <a:pt x="486" y="1483"/>
                  </a:lnTo>
                  <a:lnTo>
                    <a:pt x="473" y="1461"/>
                  </a:lnTo>
                  <a:lnTo>
                    <a:pt x="461" y="1441"/>
                  </a:lnTo>
                  <a:lnTo>
                    <a:pt x="451" y="1424"/>
                  </a:lnTo>
                  <a:lnTo>
                    <a:pt x="442" y="1405"/>
                  </a:lnTo>
                  <a:lnTo>
                    <a:pt x="436" y="1388"/>
                  </a:lnTo>
                  <a:lnTo>
                    <a:pt x="430" y="1370"/>
                  </a:lnTo>
                  <a:lnTo>
                    <a:pt x="425" y="1352"/>
                  </a:lnTo>
                  <a:lnTo>
                    <a:pt x="419" y="1334"/>
                  </a:lnTo>
                  <a:lnTo>
                    <a:pt x="414" y="1316"/>
                  </a:lnTo>
                  <a:lnTo>
                    <a:pt x="407" y="1296"/>
                  </a:lnTo>
                  <a:lnTo>
                    <a:pt x="398" y="1276"/>
                  </a:lnTo>
                  <a:lnTo>
                    <a:pt x="376" y="1244"/>
                  </a:lnTo>
                  <a:lnTo>
                    <a:pt x="352" y="1214"/>
                  </a:lnTo>
                  <a:lnTo>
                    <a:pt x="341" y="1200"/>
                  </a:lnTo>
                  <a:lnTo>
                    <a:pt x="330" y="1184"/>
                  </a:lnTo>
                  <a:lnTo>
                    <a:pt x="320" y="1169"/>
                  </a:lnTo>
                  <a:lnTo>
                    <a:pt x="312" y="1153"/>
                  </a:lnTo>
                  <a:lnTo>
                    <a:pt x="301" y="1114"/>
                  </a:lnTo>
                  <a:lnTo>
                    <a:pt x="292" y="1078"/>
                  </a:lnTo>
                  <a:lnTo>
                    <a:pt x="284" y="1043"/>
                  </a:lnTo>
                  <a:lnTo>
                    <a:pt x="280" y="1008"/>
                  </a:lnTo>
                  <a:lnTo>
                    <a:pt x="275" y="974"/>
                  </a:lnTo>
                  <a:lnTo>
                    <a:pt x="273" y="938"/>
                  </a:lnTo>
                  <a:lnTo>
                    <a:pt x="272" y="901"/>
                  </a:lnTo>
                  <a:lnTo>
                    <a:pt x="272" y="864"/>
                  </a:lnTo>
                  <a:lnTo>
                    <a:pt x="268" y="863"/>
                  </a:lnTo>
                  <a:lnTo>
                    <a:pt x="263" y="862"/>
                  </a:lnTo>
                  <a:lnTo>
                    <a:pt x="259" y="861"/>
                  </a:lnTo>
                  <a:lnTo>
                    <a:pt x="256" y="857"/>
                  </a:lnTo>
                  <a:lnTo>
                    <a:pt x="252" y="855"/>
                  </a:lnTo>
                  <a:lnTo>
                    <a:pt x="250" y="852"/>
                  </a:lnTo>
                  <a:lnTo>
                    <a:pt x="247" y="848"/>
                  </a:lnTo>
                  <a:lnTo>
                    <a:pt x="246" y="844"/>
                  </a:lnTo>
                  <a:lnTo>
                    <a:pt x="242" y="836"/>
                  </a:lnTo>
                  <a:lnTo>
                    <a:pt x="240" y="827"/>
                  </a:lnTo>
                  <a:lnTo>
                    <a:pt x="239" y="817"/>
                  </a:lnTo>
                  <a:lnTo>
                    <a:pt x="239" y="808"/>
                  </a:lnTo>
                  <a:lnTo>
                    <a:pt x="230" y="814"/>
                  </a:lnTo>
                  <a:lnTo>
                    <a:pt x="224" y="821"/>
                  </a:lnTo>
                  <a:lnTo>
                    <a:pt x="217" y="828"/>
                  </a:lnTo>
                  <a:lnTo>
                    <a:pt x="210" y="836"/>
                  </a:lnTo>
                  <a:lnTo>
                    <a:pt x="201" y="852"/>
                  </a:lnTo>
                  <a:lnTo>
                    <a:pt x="192" y="869"/>
                  </a:lnTo>
                  <a:lnTo>
                    <a:pt x="186" y="876"/>
                  </a:lnTo>
                  <a:lnTo>
                    <a:pt x="182" y="883"/>
                  </a:lnTo>
                  <a:lnTo>
                    <a:pt x="176" y="890"/>
                  </a:lnTo>
                  <a:lnTo>
                    <a:pt x="171" y="895"/>
                  </a:lnTo>
                  <a:lnTo>
                    <a:pt x="164" y="900"/>
                  </a:lnTo>
                  <a:lnTo>
                    <a:pt x="157" y="903"/>
                  </a:lnTo>
                  <a:lnTo>
                    <a:pt x="148" y="905"/>
                  </a:lnTo>
                  <a:lnTo>
                    <a:pt x="139" y="906"/>
                  </a:lnTo>
                  <a:lnTo>
                    <a:pt x="134" y="905"/>
                  </a:lnTo>
                  <a:lnTo>
                    <a:pt x="127" y="903"/>
                  </a:lnTo>
                  <a:lnTo>
                    <a:pt x="120" y="900"/>
                  </a:lnTo>
                  <a:lnTo>
                    <a:pt x="113" y="895"/>
                  </a:lnTo>
                  <a:lnTo>
                    <a:pt x="105" y="889"/>
                  </a:lnTo>
                  <a:lnTo>
                    <a:pt x="97" y="883"/>
                  </a:lnTo>
                  <a:lnTo>
                    <a:pt x="90" y="876"/>
                  </a:lnTo>
                  <a:lnTo>
                    <a:pt x="82" y="868"/>
                  </a:lnTo>
                  <a:lnTo>
                    <a:pt x="75" y="860"/>
                  </a:lnTo>
                  <a:lnTo>
                    <a:pt x="69" y="851"/>
                  </a:lnTo>
                  <a:lnTo>
                    <a:pt x="62" y="842"/>
                  </a:lnTo>
                  <a:lnTo>
                    <a:pt x="57" y="833"/>
                  </a:lnTo>
                  <a:lnTo>
                    <a:pt x="52" y="825"/>
                  </a:lnTo>
                  <a:lnTo>
                    <a:pt x="49" y="817"/>
                  </a:lnTo>
                  <a:lnTo>
                    <a:pt x="47" y="809"/>
                  </a:lnTo>
                  <a:lnTo>
                    <a:pt x="46" y="801"/>
                  </a:lnTo>
                  <a:lnTo>
                    <a:pt x="51" y="798"/>
                  </a:lnTo>
                  <a:lnTo>
                    <a:pt x="63" y="792"/>
                  </a:lnTo>
                  <a:lnTo>
                    <a:pt x="77" y="786"/>
                  </a:lnTo>
                  <a:lnTo>
                    <a:pt x="85" y="783"/>
                  </a:lnTo>
                  <a:lnTo>
                    <a:pt x="77" y="783"/>
                  </a:lnTo>
                  <a:lnTo>
                    <a:pt x="67" y="782"/>
                  </a:lnTo>
                  <a:lnTo>
                    <a:pt x="59" y="780"/>
                  </a:lnTo>
                  <a:lnTo>
                    <a:pt x="51" y="779"/>
                  </a:lnTo>
                  <a:lnTo>
                    <a:pt x="44" y="776"/>
                  </a:lnTo>
                  <a:lnTo>
                    <a:pt x="37" y="774"/>
                  </a:lnTo>
                  <a:lnTo>
                    <a:pt x="30" y="771"/>
                  </a:lnTo>
                  <a:lnTo>
                    <a:pt x="25" y="767"/>
                  </a:lnTo>
                  <a:lnTo>
                    <a:pt x="21" y="763"/>
                  </a:lnTo>
                  <a:lnTo>
                    <a:pt x="16" y="759"/>
                  </a:lnTo>
                  <a:lnTo>
                    <a:pt x="12" y="754"/>
                  </a:lnTo>
                  <a:lnTo>
                    <a:pt x="8" y="750"/>
                  </a:lnTo>
                  <a:lnTo>
                    <a:pt x="3" y="738"/>
                  </a:lnTo>
                  <a:lnTo>
                    <a:pt x="0" y="727"/>
                  </a:lnTo>
                  <a:lnTo>
                    <a:pt x="10" y="719"/>
                  </a:lnTo>
                  <a:lnTo>
                    <a:pt x="21" y="713"/>
                  </a:lnTo>
                  <a:lnTo>
                    <a:pt x="32" y="708"/>
                  </a:lnTo>
                  <a:lnTo>
                    <a:pt x="44" y="704"/>
                  </a:lnTo>
                  <a:lnTo>
                    <a:pt x="67" y="699"/>
                  </a:lnTo>
                  <a:lnTo>
                    <a:pt x="90" y="695"/>
                  </a:lnTo>
                  <a:lnTo>
                    <a:pt x="102" y="693"/>
                  </a:lnTo>
                  <a:lnTo>
                    <a:pt x="113" y="689"/>
                  </a:lnTo>
                  <a:lnTo>
                    <a:pt x="123" y="686"/>
                  </a:lnTo>
                  <a:lnTo>
                    <a:pt x="133" y="681"/>
                  </a:lnTo>
                  <a:lnTo>
                    <a:pt x="142" y="676"/>
                  </a:lnTo>
                  <a:lnTo>
                    <a:pt x="151" y="668"/>
                  </a:lnTo>
                  <a:lnTo>
                    <a:pt x="159" y="659"/>
                  </a:lnTo>
                  <a:lnTo>
                    <a:pt x="165" y="648"/>
                  </a:lnTo>
                  <a:lnTo>
                    <a:pt x="161" y="646"/>
                  </a:lnTo>
                  <a:lnTo>
                    <a:pt x="157" y="643"/>
                  </a:lnTo>
                  <a:lnTo>
                    <a:pt x="151" y="639"/>
                  </a:lnTo>
                  <a:lnTo>
                    <a:pt x="145" y="633"/>
                  </a:lnTo>
                  <a:lnTo>
                    <a:pt x="131" y="621"/>
                  </a:lnTo>
                  <a:lnTo>
                    <a:pt x="118" y="607"/>
                  </a:lnTo>
                  <a:lnTo>
                    <a:pt x="106" y="592"/>
                  </a:lnTo>
                  <a:lnTo>
                    <a:pt x="95" y="576"/>
                  </a:lnTo>
                  <a:lnTo>
                    <a:pt x="92" y="569"/>
                  </a:lnTo>
                  <a:lnTo>
                    <a:pt x="89" y="562"/>
                  </a:lnTo>
                  <a:lnTo>
                    <a:pt x="86" y="555"/>
                  </a:lnTo>
                  <a:lnTo>
                    <a:pt x="85" y="549"/>
                  </a:lnTo>
                  <a:lnTo>
                    <a:pt x="81" y="548"/>
                  </a:lnTo>
                  <a:lnTo>
                    <a:pt x="77" y="547"/>
                  </a:lnTo>
                  <a:lnTo>
                    <a:pt x="73" y="545"/>
                  </a:lnTo>
                  <a:lnTo>
                    <a:pt x="70" y="541"/>
                  </a:lnTo>
                  <a:lnTo>
                    <a:pt x="64" y="534"/>
                  </a:lnTo>
                  <a:lnTo>
                    <a:pt x="59" y="524"/>
                  </a:lnTo>
                  <a:lnTo>
                    <a:pt x="59" y="500"/>
                  </a:lnTo>
                  <a:lnTo>
                    <a:pt x="73" y="499"/>
                  </a:lnTo>
                  <a:lnTo>
                    <a:pt x="86" y="498"/>
                  </a:lnTo>
                  <a:lnTo>
                    <a:pt x="98" y="496"/>
                  </a:lnTo>
                  <a:lnTo>
                    <a:pt x="109" y="492"/>
                  </a:lnTo>
                  <a:lnTo>
                    <a:pt x="119" y="489"/>
                  </a:lnTo>
                  <a:lnTo>
                    <a:pt x="129" y="484"/>
                  </a:lnTo>
                  <a:lnTo>
                    <a:pt x="138" y="479"/>
                  </a:lnTo>
                  <a:lnTo>
                    <a:pt x="147" y="473"/>
                  </a:lnTo>
                  <a:lnTo>
                    <a:pt x="154" y="466"/>
                  </a:lnTo>
                  <a:lnTo>
                    <a:pt x="162" y="459"/>
                  </a:lnTo>
                  <a:lnTo>
                    <a:pt x="169" y="452"/>
                  </a:lnTo>
                  <a:lnTo>
                    <a:pt x="175" y="444"/>
                  </a:lnTo>
                  <a:lnTo>
                    <a:pt x="186" y="428"/>
                  </a:lnTo>
                  <a:lnTo>
                    <a:pt x="197" y="410"/>
                  </a:lnTo>
                  <a:lnTo>
                    <a:pt x="216" y="374"/>
                  </a:lnTo>
                  <a:lnTo>
                    <a:pt x="235" y="338"/>
                  </a:lnTo>
                  <a:lnTo>
                    <a:pt x="246" y="322"/>
                  </a:lnTo>
                  <a:lnTo>
                    <a:pt x="257" y="308"/>
                  </a:lnTo>
                  <a:lnTo>
                    <a:pt x="263" y="300"/>
                  </a:lnTo>
                  <a:lnTo>
                    <a:pt x="270" y="294"/>
                  </a:lnTo>
                  <a:lnTo>
                    <a:pt x="277" y="289"/>
                  </a:lnTo>
                  <a:lnTo>
                    <a:pt x="285" y="284"/>
                  </a:lnTo>
                  <a:lnTo>
                    <a:pt x="279" y="272"/>
                  </a:lnTo>
                  <a:lnTo>
                    <a:pt x="274" y="261"/>
                  </a:lnTo>
                  <a:lnTo>
                    <a:pt x="273" y="256"/>
                  </a:lnTo>
                  <a:lnTo>
                    <a:pt x="272" y="251"/>
                  </a:lnTo>
                  <a:lnTo>
                    <a:pt x="272" y="245"/>
                  </a:lnTo>
                  <a:lnTo>
                    <a:pt x="272" y="240"/>
                  </a:lnTo>
                  <a:lnTo>
                    <a:pt x="273" y="235"/>
                  </a:lnTo>
                  <a:lnTo>
                    <a:pt x="274" y="230"/>
                  </a:lnTo>
                  <a:lnTo>
                    <a:pt x="276" y="226"/>
                  </a:lnTo>
                  <a:lnTo>
                    <a:pt x="280" y="222"/>
                  </a:lnTo>
                  <a:lnTo>
                    <a:pt x="283" y="219"/>
                  </a:lnTo>
                  <a:lnTo>
                    <a:pt x="287" y="216"/>
                  </a:lnTo>
                  <a:lnTo>
                    <a:pt x="293" y="213"/>
                  </a:lnTo>
                  <a:lnTo>
                    <a:pt x="298" y="210"/>
                  </a:lnTo>
                  <a:lnTo>
                    <a:pt x="269" y="183"/>
                  </a:lnTo>
                  <a:lnTo>
                    <a:pt x="247" y="163"/>
                  </a:lnTo>
                  <a:lnTo>
                    <a:pt x="237" y="153"/>
                  </a:lnTo>
                  <a:lnTo>
                    <a:pt x="227" y="142"/>
                  </a:lnTo>
                  <a:lnTo>
                    <a:pt x="217" y="128"/>
                  </a:lnTo>
                  <a:lnTo>
                    <a:pt x="205" y="111"/>
                  </a:lnTo>
                  <a:lnTo>
                    <a:pt x="205" y="68"/>
                  </a:lnTo>
                  <a:lnTo>
                    <a:pt x="229" y="68"/>
                  </a:lnTo>
                  <a:lnTo>
                    <a:pt x="256" y="66"/>
                  </a:lnTo>
                  <a:lnTo>
                    <a:pt x="270" y="65"/>
                  </a:lnTo>
                  <a:lnTo>
                    <a:pt x="283" y="63"/>
                  </a:lnTo>
                  <a:lnTo>
                    <a:pt x="297" y="60"/>
                  </a:lnTo>
                  <a:lnTo>
                    <a:pt x="310" y="57"/>
                  </a:lnTo>
                  <a:lnTo>
                    <a:pt x="322" y="54"/>
                  </a:lnTo>
                  <a:lnTo>
                    <a:pt x="335" y="49"/>
                  </a:lnTo>
                  <a:lnTo>
                    <a:pt x="347" y="44"/>
                  </a:lnTo>
                  <a:lnTo>
                    <a:pt x="357" y="37"/>
                  </a:lnTo>
                  <a:lnTo>
                    <a:pt x="366" y="30"/>
                  </a:lnTo>
                  <a:lnTo>
                    <a:pt x="374" y="21"/>
                  </a:lnTo>
                  <a:lnTo>
                    <a:pt x="381" y="11"/>
                  </a:lnTo>
                  <a:lnTo>
                    <a:pt x="385" y="0"/>
                  </a:lnTo>
                </a:path>
              </a:pathLst>
            </a:custGeom>
            <a:grpFill/>
            <a:ln w="9525" cmpd="sng">
              <a:noFill/>
              <a:prstDash val="solid"/>
              <a:round/>
              <a:headEnd/>
              <a:tailEnd/>
            </a:ln>
          </p:spPr>
          <p:txBody>
            <a:bodyPr/>
            <a:lstStyle/>
            <a:p>
              <a:endParaRPr lang="en-US" sz="2178"/>
            </a:p>
          </p:txBody>
        </p:sp>
        <p:sp>
          <p:nvSpPr>
            <p:cNvPr id="312" name="Freeform 465">
              <a:extLst>
                <a:ext uri="{FF2B5EF4-FFF2-40B4-BE49-F238E27FC236}">
                  <a16:creationId xmlns:a16="http://schemas.microsoft.com/office/drawing/2014/main" id="{1520A167-BE63-4B54-9556-123860B43BFA}"/>
                </a:ext>
              </a:extLst>
            </p:cNvPr>
            <p:cNvSpPr>
              <a:spLocks/>
            </p:cNvSpPr>
            <p:nvPr>
              <p:custDataLst>
                <p:tags r:id="rId303"/>
              </p:custDataLst>
            </p:nvPr>
          </p:nvSpPr>
          <p:spPr bwMode="auto">
            <a:xfrm>
              <a:off x="3798888" y="3325813"/>
              <a:ext cx="158750" cy="206375"/>
            </a:xfrm>
            <a:custGeom>
              <a:avLst/>
              <a:gdLst>
                <a:gd name="T0" fmla="*/ 53 w 359"/>
                <a:gd name="T1" fmla="*/ 382 h 394"/>
                <a:gd name="T2" fmla="*/ 53 w 359"/>
                <a:gd name="T3" fmla="*/ 358 h 394"/>
                <a:gd name="T4" fmla="*/ 53 w 359"/>
                <a:gd name="T5" fmla="*/ 333 h 394"/>
                <a:gd name="T6" fmla="*/ 50 w 359"/>
                <a:gd name="T7" fmla="*/ 312 h 394"/>
                <a:gd name="T8" fmla="*/ 43 w 359"/>
                <a:gd name="T9" fmla="*/ 293 h 394"/>
                <a:gd name="T10" fmla="*/ 35 w 359"/>
                <a:gd name="T11" fmla="*/ 277 h 394"/>
                <a:gd name="T12" fmla="*/ 13 w 359"/>
                <a:gd name="T13" fmla="*/ 245 h 394"/>
                <a:gd name="T14" fmla="*/ 0 w 359"/>
                <a:gd name="T15" fmla="*/ 185 h 394"/>
                <a:gd name="T16" fmla="*/ 33 w 359"/>
                <a:gd name="T17" fmla="*/ 181 h 394"/>
                <a:gd name="T18" fmla="*/ 40 w 359"/>
                <a:gd name="T19" fmla="*/ 169 h 394"/>
                <a:gd name="T20" fmla="*/ 41 w 359"/>
                <a:gd name="T21" fmla="*/ 150 h 394"/>
                <a:gd name="T22" fmla="*/ 38 w 359"/>
                <a:gd name="T23" fmla="*/ 107 h 394"/>
                <a:gd name="T24" fmla="*/ 31 w 359"/>
                <a:gd name="T25" fmla="*/ 65 h 394"/>
                <a:gd name="T26" fmla="*/ 32 w 359"/>
                <a:gd name="T27" fmla="*/ 47 h 394"/>
                <a:gd name="T28" fmla="*/ 36 w 359"/>
                <a:gd name="T29" fmla="*/ 36 h 394"/>
                <a:gd name="T30" fmla="*/ 120 w 359"/>
                <a:gd name="T31" fmla="*/ 31 h 394"/>
                <a:gd name="T32" fmla="*/ 122 w 359"/>
                <a:gd name="T33" fmla="*/ 22 h 394"/>
                <a:gd name="T34" fmla="*/ 128 w 359"/>
                <a:gd name="T35" fmla="*/ 14 h 394"/>
                <a:gd name="T36" fmla="*/ 140 w 359"/>
                <a:gd name="T37" fmla="*/ 0 h 394"/>
                <a:gd name="T38" fmla="*/ 142 w 359"/>
                <a:gd name="T39" fmla="*/ 18 h 394"/>
                <a:gd name="T40" fmla="*/ 142 w 359"/>
                <a:gd name="T41" fmla="*/ 26 h 394"/>
                <a:gd name="T42" fmla="*/ 140 w 359"/>
                <a:gd name="T43" fmla="*/ 31 h 394"/>
                <a:gd name="T44" fmla="*/ 168 w 359"/>
                <a:gd name="T45" fmla="*/ 31 h 394"/>
                <a:gd name="T46" fmla="*/ 186 w 359"/>
                <a:gd name="T47" fmla="*/ 31 h 394"/>
                <a:gd name="T48" fmla="*/ 214 w 359"/>
                <a:gd name="T49" fmla="*/ 38 h 394"/>
                <a:gd name="T50" fmla="*/ 233 w 359"/>
                <a:gd name="T51" fmla="*/ 49 h 394"/>
                <a:gd name="T52" fmla="*/ 246 w 359"/>
                <a:gd name="T53" fmla="*/ 58 h 394"/>
                <a:gd name="T54" fmla="*/ 259 w 359"/>
                <a:gd name="T55" fmla="*/ 61 h 394"/>
                <a:gd name="T56" fmla="*/ 268 w 359"/>
                <a:gd name="T57" fmla="*/ 59 h 394"/>
                <a:gd name="T58" fmla="*/ 275 w 359"/>
                <a:gd name="T59" fmla="*/ 54 h 394"/>
                <a:gd name="T60" fmla="*/ 286 w 359"/>
                <a:gd name="T61" fmla="*/ 37 h 394"/>
                <a:gd name="T62" fmla="*/ 312 w 359"/>
                <a:gd name="T63" fmla="*/ 52 h 394"/>
                <a:gd name="T64" fmla="*/ 325 w 359"/>
                <a:gd name="T65" fmla="*/ 59 h 394"/>
                <a:gd name="T66" fmla="*/ 338 w 359"/>
                <a:gd name="T67" fmla="*/ 61 h 394"/>
                <a:gd name="T68" fmla="*/ 353 w 359"/>
                <a:gd name="T69" fmla="*/ 161 h 394"/>
                <a:gd name="T70" fmla="*/ 338 w 359"/>
                <a:gd name="T71" fmla="*/ 185 h 394"/>
                <a:gd name="T72" fmla="*/ 323 w 359"/>
                <a:gd name="T73" fmla="*/ 206 h 394"/>
                <a:gd name="T74" fmla="*/ 315 w 359"/>
                <a:gd name="T75" fmla="*/ 224 h 394"/>
                <a:gd name="T76" fmla="*/ 313 w 359"/>
                <a:gd name="T77" fmla="*/ 239 h 394"/>
                <a:gd name="T78" fmla="*/ 313 w 359"/>
                <a:gd name="T79" fmla="*/ 255 h 394"/>
                <a:gd name="T80" fmla="*/ 321 w 359"/>
                <a:gd name="T81" fmla="*/ 273 h 394"/>
                <a:gd name="T82" fmla="*/ 331 w 359"/>
                <a:gd name="T83" fmla="*/ 293 h 394"/>
                <a:gd name="T84" fmla="*/ 337 w 359"/>
                <a:gd name="T85" fmla="*/ 309 h 394"/>
                <a:gd name="T86" fmla="*/ 337 w 359"/>
                <a:gd name="T87" fmla="*/ 321 h 394"/>
                <a:gd name="T88" fmla="*/ 330 w 359"/>
                <a:gd name="T89" fmla="*/ 337 h 394"/>
                <a:gd name="T90" fmla="*/ 326 w 359"/>
                <a:gd name="T91" fmla="*/ 351 h 394"/>
                <a:gd name="T92" fmla="*/ 319 w 359"/>
                <a:gd name="T93" fmla="*/ 358 h 394"/>
                <a:gd name="T94" fmla="*/ 308 w 359"/>
                <a:gd name="T95" fmla="*/ 356 h 394"/>
                <a:gd name="T96" fmla="*/ 298 w 359"/>
                <a:gd name="T97" fmla="*/ 350 h 394"/>
                <a:gd name="T98" fmla="*/ 287 w 359"/>
                <a:gd name="T99" fmla="*/ 340 h 394"/>
                <a:gd name="T100" fmla="*/ 277 w 359"/>
                <a:gd name="T101" fmla="*/ 335 h 394"/>
                <a:gd name="T102" fmla="*/ 266 w 359"/>
                <a:gd name="T103" fmla="*/ 333 h 394"/>
                <a:gd name="T104" fmla="*/ 246 w 359"/>
                <a:gd name="T105" fmla="*/ 333 h 394"/>
                <a:gd name="T106" fmla="*/ 221 w 359"/>
                <a:gd name="T107" fmla="*/ 336 h 394"/>
                <a:gd name="T108" fmla="*/ 181 w 359"/>
                <a:gd name="T109" fmla="*/ 343 h 394"/>
                <a:gd name="T110" fmla="*/ 131 w 359"/>
                <a:gd name="T111" fmla="*/ 359 h 394"/>
                <a:gd name="T112" fmla="*/ 86 w 359"/>
                <a:gd name="T113" fmla="*/ 375 h 394"/>
                <a:gd name="T114" fmla="*/ 53 w 359"/>
                <a:gd name="T115" fmla="*/ 394 h 3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59" h="394">
                  <a:moveTo>
                    <a:pt x="53" y="394"/>
                  </a:moveTo>
                  <a:lnTo>
                    <a:pt x="53" y="382"/>
                  </a:lnTo>
                  <a:lnTo>
                    <a:pt x="53" y="370"/>
                  </a:lnTo>
                  <a:lnTo>
                    <a:pt x="53" y="358"/>
                  </a:lnTo>
                  <a:lnTo>
                    <a:pt x="53" y="346"/>
                  </a:lnTo>
                  <a:lnTo>
                    <a:pt x="53" y="333"/>
                  </a:lnTo>
                  <a:lnTo>
                    <a:pt x="52" y="322"/>
                  </a:lnTo>
                  <a:lnTo>
                    <a:pt x="50" y="312"/>
                  </a:lnTo>
                  <a:lnTo>
                    <a:pt x="46" y="302"/>
                  </a:lnTo>
                  <a:lnTo>
                    <a:pt x="43" y="293"/>
                  </a:lnTo>
                  <a:lnTo>
                    <a:pt x="40" y="284"/>
                  </a:lnTo>
                  <a:lnTo>
                    <a:pt x="35" y="277"/>
                  </a:lnTo>
                  <a:lnTo>
                    <a:pt x="32" y="270"/>
                  </a:lnTo>
                  <a:lnTo>
                    <a:pt x="13" y="245"/>
                  </a:lnTo>
                  <a:lnTo>
                    <a:pt x="0" y="222"/>
                  </a:lnTo>
                  <a:lnTo>
                    <a:pt x="0" y="185"/>
                  </a:lnTo>
                  <a:lnTo>
                    <a:pt x="27" y="185"/>
                  </a:lnTo>
                  <a:lnTo>
                    <a:pt x="33" y="181"/>
                  </a:lnTo>
                  <a:lnTo>
                    <a:pt x="38" y="174"/>
                  </a:lnTo>
                  <a:lnTo>
                    <a:pt x="40" y="169"/>
                  </a:lnTo>
                  <a:lnTo>
                    <a:pt x="41" y="163"/>
                  </a:lnTo>
                  <a:lnTo>
                    <a:pt x="41" y="150"/>
                  </a:lnTo>
                  <a:lnTo>
                    <a:pt x="40" y="136"/>
                  </a:lnTo>
                  <a:lnTo>
                    <a:pt x="38" y="107"/>
                  </a:lnTo>
                  <a:lnTo>
                    <a:pt x="32" y="79"/>
                  </a:lnTo>
                  <a:lnTo>
                    <a:pt x="31" y="65"/>
                  </a:lnTo>
                  <a:lnTo>
                    <a:pt x="31" y="52"/>
                  </a:lnTo>
                  <a:lnTo>
                    <a:pt x="32" y="47"/>
                  </a:lnTo>
                  <a:lnTo>
                    <a:pt x="34" y="41"/>
                  </a:lnTo>
                  <a:lnTo>
                    <a:pt x="36" y="36"/>
                  </a:lnTo>
                  <a:lnTo>
                    <a:pt x="40" y="31"/>
                  </a:lnTo>
                  <a:lnTo>
                    <a:pt x="120" y="31"/>
                  </a:lnTo>
                  <a:lnTo>
                    <a:pt x="120" y="27"/>
                  </a:lnTo>
                  <a:lnTo>
                    <a:pt x="122" y="22"/>
                  </a:lnTo>
                  <a:lnTo>
                    <a:pt x="124" y="18"/>
                  </a:lnTo>
                  <a:lnTo>
                    <a:pt x="128" y="14"/>
                  </a:lnTo>
                  <a:lnTo>
                    <a:pt x="133" y="6"/>
                  </a:lnTo>
                  <a:lnTo>
                    <a:pt x="140" y="0"/>
                  </a:lnTo>
                  <a:lnTo>
                    <a:pt x="141" y="9"/>
                  </a:lnTo>
                  <a:lnTo>
                    <a:pt x="142" y="18"/>
                  </a:lnTo>
                  <a:lnTo>
                    <a:pt x="143" y="22"/>
                  </a:lnTo>
                  <a:lnTo>
                    <a:pt x="142" y="26"/>
                  </a:lnTo>
                  <a:lnTo>
                    <a:pt x="142" y="29"/>
                  </a:lnTo>
                  <a:lnTo>
                    <a:pt x="140" y="31"/>
                  </a:lnTo>
                  <a:lnTo>
                    <a:pt x="153" y="31"/>
                  </a:lnTo>
                  <a:lnTo>
                    <a:pt x="168" y="31"/>
                  </a:lnTo>
                  <a:lnTo>
                    <a:pt x="180" y="31"/>
                  </a:lnTo>
                  <a:lnTo>
                    <a:pt x="186" y="31"/>
                  </a:lnTo>
                  <a:lnTo>
                    <a:pt x="202" y="34"/>
                  </a:lnTo>
                  <a:lnTo>
                    <a:pt x="214" y="38"/>
                  </a:lnTo>
                  <a:lnTo>
                    <a:pt x="224" y="43"/>
                  </a:lnTo>
                  <a:lnTo>
                    <a:pt x="233" y="49"/>
                  </a:lnTo>
                  <a:lnTo>
                    <a:pt x="240" y="53"/>
                  </a:lnTo>
                  <a:lnTo>
                    <a:pt x="246" y="58"/>
                  </a:lnTo>
                  <a:lnTo>
                    <a:pt x="252" y="60"/>
                  </a:lnTo>
                  <a:lnTo>
                    <a:pt x="259" y="61"/>
                  </a:lnTo>
                  <a:lnTo>
                    <a:pt x="264" y="61"/>
                  </a:lnTo>
                  <a:lnTo>
                    <a:pt x="268" y="59"/>
                  </a:lnTo>
                  <a:lnTo>
                    <a:pt x="271" y="57"/>
                  </a:lnTo>
                  <a:lnTo>
                    <a:pt x="275" y="54"/>
                  </a:lnTo>
                  <a:lnTo>
                    <a:pt x="280" y="46"/>
                  </a:lnTo>
                  <a:lnTo>
                    <a:pt x="286" y="37"/>
                  </a:lnTo>
                  <a:lnTo>
                    <a:pt x="300" y="44"/>
                  </a:lnTo>
                  <a:lnTo>
                    <a:pt x="312" y="52"/>
                  </a:lnTo>
                  <a:lnTo>
                    <a:pt x="319" y="55"/>
                  </a:lnTo>
                  <a:lnTo>
                    <a:pt x="325" y="59"/>
                  </a:lnTo>
                  <a:lnTo>
                    <a:pt x="332" y="61"/>
                  </a:lnTo>
                  <a:lnTo>
                    <a:pt x="338" y="61"/>
                  </a:lnTo>
                  <a:lnTo>
                    <a:pt x="359" y="148"/>
                  </a:lnTo>
                  <a:lnTo>
                    <a:pt x="353" y="161"/>
                  </a:lnTo>
                  <a:lnTo>
                    <a:pt x="346" y="173"/>
                  </a:lnTo>
                  <a:lnTo>
                    <a:pt x="338" y="185"/>
                  </a:lnTo>
                  <a:lnTo>
                    <a:pt x="331" y="195"/>
                  </a:lnTo>
                  <a:lnTo>
                    <a:pt x="323" y="206"/>
                  </a:lnTo>
                  <a:lnTo>
                    <a:pt x="318" y="218"/>
                  </a:lnTo>
                  <a:lnTo>
                    <a:pt x="315" y="224"/>
                  </a:lnTo>
                  <a:lnTo>
                    <a:pt x="314" y="231"/>
                  </a:lnTo>
                  <a:lnTo>
                    <a:pt x="313" y="239"/>
                  </a:lnTo>
                  <a:lnTo>
                    <a:pt x="312" y="247"/>
                  </a:lnTo>
                  <a:lnTo>
                    <a:pt x="313" y="255"/>
                  </a:lnTo>
                  <a:lnTo>
                    <a:pt x="316" y="263"/>
                  </a:lnTo>
                  <a:lnTo>
                    <a:pt x="321" y="273"/>
                  </a:lnTo>
                  <a:lnTo>
                    <a:pt x="325" y="283"/>
                  </a:lnTo>
                  <a:lnTo>
                    <a:pt x="331" y="293"/>
                  </a:lnTo>
                  <a:lnTo>
                    <a:pt x="335" y="302"/>
                  </a:lnTo>
                  <a:lnTo>
                    <a:pt x="337" y="309"/>
                  </a:lnTo>
                  <a:lnTo>
                    <a:pt x="338" y="315"/>
                  </a:lnTo>
                  <a:lnTo>
                    <a:pt x="337" y="321"/>
                  </a:lnTo>
                  <a:lnTo>
                    <a:pt x="332" y="331"/>
                  </a:lnTo>
                  <a:lnTo>
                    <a:pt x="330" y="337"/>
                  </a:lnTo>
                  <a:lnTo>
                    <a:pt x="327" y="343"/>
                  </a:lnTo>
                  <a:lnTo>
                    <a:pt x="326" y="351"/>
                  </a:lnTo>
                  <a:lnTo>
                    <a:pt x="325" y="358"/>
                  </a:lnTo>
                  <a:lnTo>
                    <a:pt x="319" y="358"/>
                  </a:lnTo>
                  <a:lnTo>
                    <a:pt x="313" y="357"/>
                  </a:lnTo>
                  <a:lnTo>
                    <a:pt x="308" y="356"/>
                  </a:lnTo>
                  <a:lnTo>
                    <a:pt x="304" y="354"/>
                  </a:lnTo>
                  <a:lnTo>
                    <a:pt x="298" y="350"/>
                  </a:lnTo>
                  <a:lnTo>
                    <a:pt x="292" y="346"/>
                  </a:lnTo>
                  <a:lnTo>
                    <a:pt x="287" y="340"/>
                  </a:lnTo>
                  <a:lnTo>
                    <a:pt x="280" y="336"/>
                  </a:lnTo>
                  <a:lnTo>
                    <a:pt x="277" y="335"/>
                  </a:lnTo>
                  <a:lnTo>
                    <a:pt x="271" y="334"/>
                  </a:lnTo>
                  <a:lnTo>
                    <a:pt x="266" y="333"/>
                  </a:lnTo>
                  <a:lnTo>
                    <a:pt x="259" y="333"/>
                  </a:lnTo>
                  <a:lnTo>
                    <a:pt x="246" y="333"/>
                  </a:lnTo>
                  <a:lnTo>
                    <a:pt x="234" y="334"/>
                  </a:lnTo>
                  <a:lnTo>
                    <a:pt x="221" y="336"/>
                  </a:lnTo>
                  <a:lnTo>
                    <a:pt x="208" y="338"/>
                  </a:lnTo>
                  <a:lnTo>
                    <a:pt x="181" y="343"/>
                  </a:lnTo>
                  <a:lnTo>
                    <a:pt x="155" y="351"/>
                  </a:lnTo>
                  <a:lnTo>
                    <a:pt x="131" y="359"/>
                  </a:lnTo>
                  <a:lnTo>
                    <a:pt x="107" y="367"/>
                  </a:lnTo>
                  <a:lnTo>
                    <a:pt x="86" y="375"/>
                  </a:lnTo>
                  <a:lnTo>
                    <a:pt x="66" y="382"/>
                  </a:lnTo>
                  <a:lnTo>
                    <a:pt x="53" y="394"/>
                  </a:lnTo>
                </a:path>
              </a:pathLst>
            </a:custGeom>
            <a:grpFill/>
            <a:ln w="9525" cmpd="sng">
              <a:noFill/>
              <a:prstDash val="solid"/>
              <a:round/>
              <a:headEnd/>
              <a:tailEnd/>
            </a:ln>
          </p:spPr>
          <p:txBody>
            <a:bodyPr/>
            <a:lstStyle/>
            <a:p>
              <a:endParaRPr lang="en-US" sz="2178"/>
            </a:p>
          </p:txBody>
        </p:sp>
        <p:sp>
          <p:nvSpPr>
            <p:cNvPr id="313" name="Freeform 466">
              <a:extLst>
                <a:ext uri="{FF2B5EF4-FFF2-40B4-BE49-F238E27FC236}">
                  <a16:creationId xmlns:a16="http://schemas.microsoft.com/office/drawing/2014/main" id="{2128BC67-5785-40E1-9E6D-71EBA4A8E2C8}"/>
                </a:ext>
              </a:extLst>
            </p:cNvPr>
            <p:cNvSpPr>
              <a:spLocks/>
            </p:cNvSpPr>
            <p:nvPr>
              <p:custDataLst>
                <p:tags r:id="rId304"/>
              </p:custDataLst>
            </p:nvPr>
          </p:nvSpPr>
          <p:spPr bwMode="auto">
            <a:xfrm>
              <a:off x="4867275" y="3521075"/>
              <a:ext cx="192088" cy="271463"/>
            </a:xfrm>
            <a:custGeom>
              <a:avLst/>
              <a:gdLst>
                <a:gd name="T0" fmla="*/ 410 w 449"/>
                <a:gd name="T1" fmla="*/ 105 h 523"/>
                <a:gd name="T2" fmla="*/ 405 w 449"/>
                <a:gd name="T3" fmla="*/ 98 h 523"/>
                <a:gd name="T4" fmla="*/ 408 w 449"/>
                <a:gd name="T5" fmla="*/ 92 h 523"/>
                <a:gd name="T6" fmla="*/ 422 w 449"/>
                <a:gd name="T7" fmla="*/ 77 h 523"/>
                <a:gd name="T8" fmla="*/ 441 w 449"/>
                <a:gd name="T9" fmla="*/ 60 h 523"/>
                <a:gd name="T10" fmla="*/ 447 w 449"/>
                <a:gd name="T11" fmla="*/ 50 h 523"/>
                <a:gd name="T12" fmla="*/ 449 w 449"/>
                <a:gd name="T13" fmla="*/ 37 h 523"/>
                <a:gd name="T14" fmla="*/ 432 w 449"/>
                <a:gd name="T15" fmla="*/ 34 h 523"/>
                <a:gd name="T16" fmla="*/ 422 w 449"/>
                <a:gd name="T17" fmla="*/ 27 h 523"/>
                <a:gd name="T18" fmla="*/ 411 w 449"/>
                <a:gd name="T19" fmla="*/ 21 h 523"/>
                <a:gd name="T20" fmla="*/ 390 w 449"/>
                <a:gd name="T21" fmla="*/ 18 h 523"/>
                <a:gd name="T22" fmla="*/ 377 w 449"/>
                <a:gd name="T23" fmla="*/ 20 h 523"/>
                <a:gd name="T24" fmla="*/ 368 w 449"/>
                <a:gd name="T25" fmla="*/ 24 h 523"/>
                <a:gd name="T26" fmla="*/ 355 w 449"/>
                <a:gd name="T27" fmla="*/ 37 h 523"/>
                <a:gd name="T28" fmla="*/ 340 w 449"/>
                <a:gd name="T29" fmla="*/ 50 h 523"/>
                <a:gd name="T30" fmla="*/ 326 w 449"/>
                <a:gd name="T31" fmla="*/ 54 h 523"/>
                <a:gd name="T32" fmla="*/ 310 w 449"/>
                <a:gd name="T33" fmla="*/ 55 h 523"/>
                <a:gd name="T34" fmla="*/ 287 w 449"/>
                <a:gd name="T35" fmla="*/ 54 h 523"/>
                <a:gd name="T36" fmla="*/ 267 w 449"/>
                <a:gd name="T37" fmla="*/ 50 h 523"/>
                <a:gd name="T38" fmla="*/ 235 w 449"/>
                <a:gd name="T39" fmla="*/ 36 h 523"/>
                <a:gd name="T40" fmla="*/ 206 w 449"/>
                <a:gd name="T41" fmla="*/ 19 h 523"/>
                <a:gd name="T42" fmla="*/ 189 w 449"/>
                <a:gd name="T43" fmla="*/ 12 h 523"/>
                <a:gd name="T44" fmla="*/ 170 w 449"/>
                <a:gd name="T45" fmla="*/ 6 h 523"/>
                <a:gd name="T46" fmla="*/ 134 w 449"/>
                <a:gd name="T47" fmla="*/ 8 h 523"/>
                <a:gd name="T48" fmla="*/ 119 w 449"/>
                <a:gd name="T49" fmla="*/ 6 h 523"/>
                <a:gd name="T50" fmla="*/ 103 w 449"/>
                <a:gd name="T51" fmla="*/ 0 h 523"/>
                <a:gd name="T52" fmla="*/ 52 w 449"/>
                <a:gd name="T53" fmla="*/ 0 h 523"/>
                <a:gd name="T54" fmla="*/ 5 w 449"/>
                <a:gd name="T55" fmla="*/ 0 h 523"/>
                <a:gd name="T56" fmla="*/ 5 w 449"/>
                <a:gd name="T57" fmla="*/ 18 h 523"/>
                <a:gd name="T58" fmla="*/ 5 w 449"/>
                <a:gd name="T59" fmla="*/ 37 h 523"/>
                <a:gd name="T60" fmla="*/ 15 w 449"/>
                <a:gd name="T61" fmla="*/ 60 h 523"/>
                <a:gd name="T62" fmla="*/ 23 w 449"/>
                <a:gd name="T63" fmla="*/ 91 h 523"/>
                <a:gd name="T64" fmla="*/ 31 w 449"/>
                <a:gd name="T65" fmla="*/ 128 h 523"/>
                <a:gd name="T66" fmla="*/ 38 w 449"/>
                <a:gd name="T67" fmla="*/ 172 h 523"/>
                <a:gd name="T68" fmla="*/ 37 w 449"/>
                <a:gd name="T69" fmla="*/ 206 h 523"/>
                <a:gd name="T70" fmla="*/ 29 w 449"/>
                <a:gd name="T71" fmla="*/ 230 h 523"/>
                <a:gd name="T72" fmla="*/ 7 w 449"/>
                <a:gd name="T73" fmla="*/ 269 h 523"/>
                <a:gd name="T74" fmla="*/ 10 w 449"/>
                <a:gd name="T75" fmla="*/ 321 h 523"/>
                <a:gd name="T76" fmla="*/ 28 w 449"/>
                <a:gd name="T77" fmla="*/ 339 h 523"/>
                <a:gd name="T78" fmla="*/ 84 w 449"/>
                <a:gd name="T79" fmla="*/ 367 h 523"/>
                <a:gd name="T80" fmla="*/ 136 w 449"/>
                <a:gd name="T81" fmla="*/ 396 h 523"/>
                <a:gd name="T82" fmla="*/ 170 w 449"/>
                <a:gd name="T83" fmla="*/ 420 h 523"/>
                <a:gd name="T84" fmla="*/ 189 w 449"/>
                <a:gd name="T85" fmla="*/ 436 h 523"/>
                <a:gd name="T86" fmla="*/ 198 w 449"/>
                <a:gd name="T87" fmla="*/ 451 h 523"/>
                <a:gd name="T88" fmla="*/ 201 w 449"/>
                <a:gd name="T89" fmla="*/ 464 h 523"/>
                <a:gd name="T90" fmla="*/ 209 w 449"/>
                <a:gd name="T91" fmla="*/ 479 h 523"/>
                <a:gd name="T92" fmla="*/ 220 w 449"/>
                <a:gd name="T93" fmla="*/ 492 h 523"/>
                <a:gd name="T94" fmla="*/ 233 w 449"/>
                <a:gd name="T95" fmla="*/ 503 h 523"/>
                <a:gd name="T96" fmla="*/ 247 w 449"/>
                <a:gd name="T97" fmla="*/ 512 h 523"/>
                <a:gd name="T98" fmla="*/ 264 w 449"/>
                <a:gd name="T99" fmla="*/ 519 h 523"/>
                <a:gd name="T100" fmla="*/ 281 w 449"/>
                <a:gd name="T101" fmla="*/ 523 h 523"/>
                <a:gd name="T102" fmla="*/ 304 w 449"/>
                <a:gd name="T103" fmla="*/ 502 h 523"/>
                <a:gd name="T104" fmla="*/ 335 w 449"/>
                <a:gd name="T105" fmla="*/ 462 h 523"/>
                <a:gd name="T106" fmla="*/ 365 w 449"/>
                <a:gd name="T107" fmla="*/ 427 h 523"/>
                <a:gd name="T108" fmla="*/ 394 w 449"/>
                <a:gd name="T109" fmla="*/ 390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49" h="523">
                  <a:moveTo>
                    <a:pt x="410" y="370"/>
                  </a:moveTo>
                  <a:lnTo>
                    <a:pt x="410" y="105"/>
                  </a:lnTo>
                  <a:lnTo>
                    <a:pt x="407" y="102"/>
                  </a:lnTo>
                  <a:lnTo>
                    <a:pt x="405" y="98"/>
                  </a:lnTo>
                  <a:lnTo>
                    <a:pt x="405" y="95"/>
                  </a:lnTo>
                  <a:lnTo>
                    <a:pt x="408" y="92"/>
                  </a:lnTo>
                  <a:lnTo>
                    <a:pt x="413" y="84"/>
                  </a:lnTo>
                  <a:lnTo>
                    <a:pt x="422" y="77"/>
                  </a:lnTo>
                  <a:lnTo>
                    <a:pt x="432" y="70"/>
                  </a:lnTo>
                  <a:lnTo>
                    <a:pt x="441" y="60"/>
                  </a:lnTo>
                  <a:lnTo>
                    <a:pt x="444" y="55"/>
                  </a:lnTo>
                  <a:lnTo>
                    <a:pt x="447" y="50"/>
                  </a:lnTo>
                  <a:lnTo>
                    <a:pt x="448" y="44"/>
                  </a:lnTo>
                  <a:lnTo>
                    <a:pt x="449" y="37"/>
                  </a:lnTo>
                  <a:lnTo>
                    <a:pt x="438" y="37"/>
                  </a:lnTo>
                  <a:lnTo>
                    <a:pt x="432" y="34"/>
                  </a:lnTo>
                  <a:lnTo>
                    <a:pt x="426" y="32"/>
                  </a:lnTo>
                  <a:lnTo>
                    <a:pt x="422" y="27"/>
                  </a:lnTo>
                  <a:lnTo>
                    <a:pt x="418" y="24"/>
                  </a:lnTo>
                  <a:lnTo>
                    <a:pt x="411" y="21"/>
                  </a:lnTo>
                  <a:lnTo>
                    <a:pt x="402" y="19"/>
                  </a:lnTo>
                  <a:lnTo>
                    <a:pt x="390" y="18"/>
                  </a:lnTo>
                  <a:lnTo>
                    <a:pt x="382" y="19"/>
                  </a:lnTo>
                  <a:lnTo>
                    <a:pt x="377" y="20"/>
                  </a:lnTo>
                  <a:lnTo>
                    <a:pt x="371" y="22"/>
                  </a:lnTo>
                  <a:lnTo>
                    <a:pt x="368" y="24"/>
                  </a:lnTo>
                  <a:lnTo>
                    <a:pt x="360" y="31"/>
                  </a:lnTo>
                  <a:lnTo>
                    <a:pt x="355" y="37"/>
                  </a:lnTo>
                  <a:lnTo>
                    <a:pt x="348" y="44"/>
                  </a:lnTo>
                  <a:lnTo>
                    <a:pt x="340" y="50"/>
                  </a:lnTo>
                  <a:lnTo>
                    <a:pt x="333" y="52"/>
                  </a:lnTo>
                  <a:lnTo>
                    <a:pt x="326" y="54"/>
                  </a:lnTo>
                  <a:lnTo>
                    <a:pt x="319" y="55"/>
                  </a:lnTo>
                  <a:lnTo>
                    <a:pt x="310" y="55"/>
                  </a:lnTo>
                  <a:lnTo>
                    <a:pt x="298" y="55"/>
                  </a:lnTo>
                  <a:lnTo>
                    <a:pt x="287" y="54"/>
                  </a:lnTo>
                  <a:lnTo>
                    <a:pt x="277" y="52"/>
                  </a:lnTo>
                  <a:lnTo>
                    <a:pt x="267" y="50"/>
                  </a:lnTo>
                  <a:lnTo>
                    <a:pt x="251" y="43"/>
                  </a:lnTo>
                  <a:lnTo>
                    <a:pt x="235" y="36"/>
                  </a:lnTo>
                  <a:lnTo>
                    <a:pt x="220" y="27"/>
                  </a:lnTo>
                  <a:lnTo>
                    <a:pt x="206" y="19"/>
                  </a:lnTo>
                  <a:lnTo>
                    <a:pt x="197" y="15"/>
                  </a:lnTo>
                  <a:lnTo>
                    <a:pt x="189" y="12"/>
                  </a:lnTo>
                  <a:lnTo>
                    <a:pt x="180" y="9"/>
                  </a:lnTo>
                  <a:lnTo>
                    <a:pt x="170" y="6"/>
                  </a:lnTo>
                  <a:lnTo>
                    <a:pt x="152" y="7"/>
                  </a:lnTo>
                  <a:lnTo>
                    <a:pt x="134" y="8"/>
                  </a:lnTo>
                  <a:lnTo>
                    <a:pt x="127" y="7"/>
                  </a:lnTo>
                  <a:lnTo>
                    <a:pt x="119" y="6"/>
                  </a:lnTo>
                  <a:lnTo>
                    <a:pt x="111" y="4"/>
                  </a:lnTo>
                  <a:lnTo>
                    <a:pt x="103" y="0"/>
                  </a:lnTo>
                  <a:lnTo>
                    <a:pt x="80" y="0"/>
                  </a:lnTo>
                  <a:lnTo>
                    <a:pt x="52" y="0"/>
                  </a:lnTo>
                  <a:lnTo>
                    <a:pt x="24" y="0"/>
                  </a:lnTo>
                  <a:lnTo>
                    <a:pt x="5" y="0"/>
                  </a:lnTo>
                  <a:lnTo>
                    <a:pt x="5" y="7"/>
                  </a:lnTo>
                  <a:lnTo>
                    <a:pt x="5" y="18"/>
                  </a:lnTo>
                  <a:lnTo>
                    <a:pt x="5" y="29"/>
                  </a:lnTo>
                  <a:lnTo>
                    <a:pt x="5" y="37"/>
                  </a:lnTo>
                  <a:lnTo>
                    <a:pt x="9" y="47"/>
                  </a:lnTo>
                  <a:lnTo>
                    <a:pt x="15" y="60"/>
                  </a:lnTo>
                  <a:lnTo>
                    <a:pt x="19" y="74"/>
                  </a:lnTo>
                  <a:lnTo>
                    <a:pt x="23" y="91"/>
                  </a:lnTo>
                  <a:lnTo>
                    <a:pt x="28" y="109"/>
                  </a:lnTo>
                  <a:lnTo>
                    <a:pt x="31" y="128"/>
                  </a:lnTo>
                  <a:lnTo>
                    <a:pt x="34" y="150"/>
                  </a:lnTo>
                  <a:lnTo>
                    <a:pt x="38" y="172"/>
                  </a:lnTo>
                  <a:lnTo>
                    <a:pt x="38" y="190"/>
                  </a:lnTo>
                  <a:lnTo>
                    <a:pt x="37" y="206"/>
                  </a:lnTo>
                  <a:lnTo>
                    <a:pt x="33" y="219"/>
                  </a:lnTo>
                  <a:lnTo>
                    <a:pt x="29" y="230"/>
                  </a:lnTo>
                  <a:lnTo>
                    <a:pt x="18" y="249"/>
                  </a:lnTo>
                  <a:lnTo>
                    <a:pt x="7" y="269"/>
                  </a:lnTo>
                  <a:lnTo>
                    <a:pt x="17" y="284"/>
                  </a:lnTo>
                  <a:lnTo>
                    <a:pt x="10" y="321"/>
                  </a:lnTo>
                  <a:lnTo>
                    <a:pt x="0" y="328"/>
                  </a:lnTo>
                  <a:lnTo>
                    <a:pt x="28" y="339"/>
                  </a:lnTo>
                  <a:lnTo>
                    <a:pt x="55" y="352"/>
                  </a:lnTo>
                  <a:lnTo>
                    <a:pt x="84" y="367"/>
                  </a:lnTo>
                  <a:lnTo>
                    <a:pt x="111" y="381"/>
                  </a:lnTo>
                  <a:lnTo>
                    <a:pt x="136" y="396"/>
                  </a:lnTo>
                  <a:lnTo>
                    <a:pt x="159" y="411"/>
                  </a:lnTo>
                  <a:lnTo>
                    <a:pt x="170" y="420"/>
                  </a:lnTo>
                  <a:lnTo>
                    <a:pt x="180" y="428"/>
                  </a:lnTo>
                  <a:lnTo>
                    <a:pt x="189" y="436"/>
                  </a:lnTo>
                  <a:lnTo>
                    <a:pt x="197" y="444"/>
                  </a:lnTo>
                  <a:lnTo>
                    <a:pt x="198" y="451"/>
                  </a:lnTo>
                  <a:lnTo>
                    <a:pt x="199" y="457"/>
                  </a:lnTo>
                  <a:lnTo>
                    <a:pt x="201" y="464"/>
                  </a:lnTo>
                  <a:lnTo>
                    <a:pt x="205" y="471"/>
                  </a:lnTo>
                  <a:lnTo>
                    <a:pt x="209" y="479"/>
                  </a:lnTo>
                  <a:lnTo>
                    <a:pt x="214" y="486"/>
                  </a:lnTo>
                  <a:lnTo>
                    <a:pt x="220" y="492"/>
                  </a:lnTo>
                  <a:lnTo>
                    <a:pt x="226" y="498"/>
                  </a:lnTo>
                  <a:lnTo>
                    <a:pt x="233" y="503"/>
                  </a:lnTo>
                  <a:lnTo>
                    <a:pt x="240" y="508"/>
                  </a:lnTo>
                  <a:lnTo>
                    <a:pt x="247" y="512"/>
                  </a:lnTo>
                  <a:lnTo>
                    <a:pt x="256" y="516"/>
                  </a:lnTo>
                  <a:lnTo>
                    <a:pt x="264" y="519"/>
                  </a:lnTo>
                  <a:lnTo>
                    <a:pt x="273" y="521"/>
                  </a:lnTo>
                  <a:lnTo>
                    <a:pt x="281" y="523"/>
                  </a:lnTo>
                  <a:lnTo>
                    <a:pt x="290" y="523"/>
                  </a:lnTo>
                  <a:lnTo>
                    <a:pt x="304" y="502"/>
                  </a:lnTo>
                  <a:lnTo>
                    <a:pt x="320" y="482"/>
                  </a:lnTo>
                  <a:lnTo>
                    <a:pt x="335" y="462"/>
                  </a:lnTo>
                  <a:lnTo>
                    <a:pt x="349" y="444"/>
                  </a:lnTo>
                  <a:lnTo>
                    <a:pt x="365" y="427"/>
                  </a:lnTo>
                  <a:lnTo>
                    <a:pt x="379" y="408"/>
                  </a:lnTo>
                  <a:lnTo>
                    <a:pt x="394" y="390"/>
                  </a:lnTo>
                  <a:lnTo>
                    <a:pt x="410" y="370"/>
                  </a:lnTo>
                </a:path>
              </a:pathLst>
            </a:custGeom>
            <a:grpFill/>
            <a:ln w="9525" cmpd="sng">
              <a:noFill/>
              <a:prstDash val="solid"/>
              <a:round/>
              <a:headEnd/>
              <a:tailEnd/>
            </a:ln>
          </p:spPr>
          <p:txBody>
            <a:bodyPr/>
            <a:lstStyle/>
            <a:p>
              <a:endParaRPr lang="en-US" sz="2178"/>
            </a:p>
          </p:txBody>
        </p:sp>
        <p:sp>
          <p:nvSpPr>
            <p:cNvPr id="314" name="Freeform 467">
              <a:extLst>
                <a:ext uri="{FF2B5EF4-FFF2-40B4-BE49-F238E27FC236}">
                  <a16:creationId xmlns:a16="http://schemas.microsoft.com/office/drawing/2014/main" id="{9938F3A1-C2DA-41BB-ACBE-0D99EA84CF80}"/>
                </a:ext>
              </a:extLst>
            </p:cNvPr>
            <p:cNvSpPr>
              <a:spLocks/>
            </p:cNvSpPr>
            <p:nvPr>
              <p:custDataLst>
                <p:tags r:id="rId305"/>
              </p:custDataLst>
            </p:nvPr>
          </p:nvSpPr>
          <p:spPr bwMode="auto">
            <a:xfrm>
              <a:off x="4849813" y="2606675"/>
              <a:ext cx="101600" cy="130175"/>
            </a:xfrm>
            <a:custGeom>
              <a:avLst/>
              <a:gdLst>
                <a:gd name="T0" fmla="*/ 12 w 226"/>
                <a:gd name="T1" fmla="*/ 228 h 246"/>
                <a:gd name="T2" fmla="*/ 36 w 226"/>
                <a:gd name="T3" fmla="*/ 240 h 246"/>
                <a:gd name="T4" fmla="*/ 53 w 226"/>
                <a:gd name="T5" fmla="*/ 245 h 246"/>
                <a:gd name="T6" fmla="*/ 68 w 226"/>
                <a:gd name="T7" fmla="*/ 245 h 246"/>
                <a:gd name="T8" fmla="*/ 85 w 226"/>
                <a:gd name="T9" fmla="*/ 241 h 246"/>
                <a:gd name="T10" fmla="*/ 110 w 226"/>
                <a:gd name="T11" fmla="*/ 228 h 246"/>
                <a:gd name="T12" fmla="*/ 141 w 226"/>
                <a:gd name="T13" fmla="*/ 205 h 246"/>
                <a:gd name="T14" fmla="*/ 161 w 226"/>
                <a:gd name="T15" fmla="*/ 184 h 246"/>
                <a:gd name="T16" fmla="*/ 159 w 226"/>
                <a:gd name="T17" fmla="*/ 173 h 246"/>
                <a:gd name="T18" fmla="*/ 149 w 226"/>
                <a:gd name="T19" fmla="*/ 160 h 246"/>
                <a:gd name="T20" fmla="*/ 143 w 226"/>
                <a:gd name="T21" fmla="*/ 145 h 246"/>
                <a:gd name="T22" fmla="*/ 141 w 226"/>
                <a:gd name="T23" fmla="*/ 130 h 246"/>
                <a:gd name="T24" fmla="*/ 141 w 226"/>
                <a:gd name="T25" fmla="*/ 116 h 246"/>
                <a:gd name="T26" fmla="*/ 146 w 226"/>
                <a:gd name="T27" fmla="*/ 105 h 246"/>
                <a:gd name="T28" fmla="*/ 156 w 226"/>
                <a:gd name="T29" fmla="*/ 94 h 246"/>
                <a:gd name="T30" fmla="*/ 168 w 226"/>
                <a:gd name="T31" fmla="*/ 86 h 246"/>
                <a:gd name="T32" fmla="*/ 204 w 226"/>
                <a:gd name="T33" fmla="*/ 71 h 246"/>
                <a:gd name="T34" fmla="*/ 225 w 226"/>
                <a:gd name="T35" fmla="*/ 49 h 246"/>
                <a:gd name="T36" fmla="*/ 221 w 226"/>
                <a:gd name="T37" fmla="*/ 30 h 246"/>
                <a:gd name="T38" fmla="*/ 214 w 226"/>
                <a:gd name="T39" fmla="*/ 17 h 246"/>
                <a:gd name="T40" fmla="*/ 212 w 226"/>
                <a:gd name="T41" fmla="*/ 6 h 246"/>
                <a:gd name="T42" fmla="*/ 202 w 226"/>
                <a:gd name="T43" fmla="*/ 1 h 246"/>
                <a:gd name="T44" fmla="*/ 181 w 226"/>
                <a:gd name="T45" fmla="*/ 7 h 246"/>
                <a:gd name="T46" fmla="*/ 154 w 226"/>
                <a:gd name="T47" fmla="*/ 20 h 246"/>
                <a:gd name="T48" fmla="*/ 121 w 226"/>
                <a:gd name="T49" fmla="*/ 38 h 246"/>
                <a:gd name="T50" fmla="*/ 100 w 226"/>
                <a:gd name="T51" fmla="*/ 51 h 246"/>
                <a:gd name="T52" fmla="*/ 87 w 226"/>
                <a:gd name="T53" fmla="*/ 55 h 246"/>
                <a:gd name="T54" fmla="*/ 75 w 226"/>
                <a:gd name="T55" fmla="*/ 54 h 246"/>
                <a:gd name="T56" fmla="*/ 59 w 226"/>
                <a:gd name="T57" fmla="*/ 47 h 246"/>
                <a:gd name="T58" fmla="*/ 36 w 226"/>
                <a:gd name="T59" fmla="*/ 31 h 246"/>
                <a:gd name="T60" fmla="*/ 24 w 226"/>
                <a:gd name="T61" fmla="*/ 39 h 246"/>
                <a:gd name="T62" fmla="*/ 18 w 226"/>
                <a:gd name="T63" fmla="*/ 95 h 246"/>
                <a:gd name="T64" fmla="*/ 10 w 226"/>
                <a:gd name="T65" fmla="*/ 163 h 246"/>
                <a:gd name="T66" fmla="*/ 3 w 226"/>
                <a:gd name="T67" fmla="*/ 212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26" h="246">
                  <a:moveTo>
                    <a:pt x="0" y="221"/>
                  </a:moveTo>
                  <a:lnTo>
                    <a:pt x="12" y="228"/>
                  </a:lnTo>
                  <a:lnTo>
                    <a:pt x="27" y="236"/>
                  </a:lnTo>
                  <a:lnTo>
                    <a:pt x="36" y="240"/>
                  </a:lnTo>
                  <a:lnTo>
                    <a:pt x="44" y="243"/>
                  </a:lnTo>
                  <a:lnTo>
                    <a:pt x="53" y="245"/>
                  </a:lnTo>
                  <a:lnTo>
                    <a:pt x="60" y="246"/>
                  </a:lnTo>
                  <a:lnTo>
                    <a:pt x="68" y="245"/>
                  </a:lnTo>
                  <a:lnTo>
                    <a:pt x="76" y="243"/>
                  </a:lnTo>
                  <a:lnTo>
                    <a:pt x="85" y="241"/>
                  </a:lnTo>
                  <a:lnTo>
                    <a:pt x="92" y="237"/>
                  </a:lnTo>
                  <a:lnTo>
                    <a:pt x="110" y="228"/>
                  </a:lnTo>
                  <a:lnTo>
                    <a:pt x="126" y="217"/>
                  </a:lnTo>
                  <a:lnTo>
                    <a:pt x="141" y="205"/>
                  </a:lnTo>
                  <a:lnTo>
                    <a:pt x="153" y="194"/>
                  </a:lnTo>
                  <a:lnTo>
                    <a:pt x="161" y="184"/>
                  </a:lnTo>
                  <a:lnTo>
                    <a:pt x="167" y="178"/>
                  </a:lnTo>
                  <a:lnTo>
                    <a:pt x="159" y="173"/>
                  </a:lnTo>
                  <a:lnTo>
                    <a:pt x="154" y="167"/>
                  </a:lnTo>
                  <a:lnTo>
                    <a:pt x="149" y="160"/>
                  </a:lnTo>
                  <a:lnTo>
                    <a:pt x="146" y="152"/>
                  </a:lnTo>
                  <a:lnTo>
                    <a:pt x="143" y="145"/>
                  </a:lnTo>
                  <a:lnTo>
                    <a:pt x="142" y="137"/>
                  </a:lnTo>
                  <a:lnTo>
                    <a:pt x="141" y="130"/>
                  </a:lnTo>
                  <a:lnTo>
                    <a:pt x="139" y="123"/>
                  </a:lnTo>
                  <a:lnTo>
                    <a:pt x="141" y="116"/>
                  </a:lnTo>
                  <a:lnTo>
                    <a:pt x="143" y="110"/>
                  </a:lnTo>
                  <a:lnTo>
                    <a:pt x="146" y="105"/>
                  </a:lnTo>
                  <a:lnTo>
                    <a:pt x="150" y="100"/>
                  </a:lnTo>
                  <a:lnTo>
                    <a:pt x="156" y="94"/>
                  </a:lnTo>
                  <a:lnTo>
                    <a:pt x="161" y="90"/>
                  </a:lnTo>
                  <a:lnTo>
                    <a:pt x="168" y="86"/>
                  </a:lnTo>
                  <a:lnTo>
                    <a:pt x="176" y="82"/>
                  </a:lnTo>
                  <a:lnTo>
                    <a:pt x="204" y="71"/>
                  </a:lnTo>
                  <a:lnTo>
                    <a:pt x="226" y="61"/>
                  </a:lnTo>
                  <a:lnTo>
                    <a:pt x="225" y="49"/>
                  </a:lnTo>
                  <a:lnTo>
                    <a:pt x="223" y="38"/>
                  </a:lnTo>
                  <a:lnTo>
                    <a:pt x="221" y="30"/>
                  </a:lnTo>
                  <a:lnTo>
                    <a:pt x="217" y="23"/>
                  </a:lnTo>
                  <a:lnTo>
                    <a:pt x="214" y="17"/>
                  </a:lnTo>
                  <a:lnTo>
                    <a:pt x="212" y="12"/>
                  </a:lnTo>
                  <a:lnTo>
                    <a:pt x="212" y="6"/>
                  </a:lnTo>
                  <a:lnTo>
                    <a:pt x="213" y="0"/>
                  </a:lnTo>
                  <a:lnTo>
                    <a:pt x="202" y="1"/>
                  </a:lnTo>
                  <a:lnTo>
                    <a:pt x="191" y="4"/>
                  </a:lnTo>
                  <a:lnTo>
                    <a:pt x="181" y="7"/>
                  </a:lnTo>
                  <a:lnTo>
                    <a:pt x="171" y="11"/>
                  </a:lnTo>
                  <a:lnTo>
                    <a:pt x="154" y="20"/>
                  </a:lnTo>
                  <a:lnTo>
                    <a:pt x="136" y="29"/>
                  </a:lnTo>
                  <a:lnTo>
                    <a:pt x="121" y="38"/>
                  </a:lnTo>
                  <a:lnTo>
                    <a:pt x="107" y="47"/>
                  </a:lnTo>
                  <a:lnTo>
                    <a:pt x="100" y="51"/>
                  </a:lnTo>
                  <a:lnTo>
                    <a:pt x="93" y="53"/>
                  </a:lnTo>
                  <a:lnTo>
                    <a:pt x="87" y="55"/>
                  </a:lnTo>
                  <a:lnTo>
                    <a:pt x="80" y="55"/>
                  </a:lnTo>
                  <a:lnTo>
                    <a:pt x="75" y="54"/>
                  </a:lnTo>
                  <a:lnTo>
                    <a:pt x="67" y="51"/>
                  </a:lnTo>
                  <a:lnTo>
                    <a:pt x="59" y="47"/>
                  </a:lnTo>
                  <a:lnTo>
                    <a:pt x="51" y="41"/>
                  </a:lnTo>
                  <a:lnTo>
                    <a:pt x="36" y="31"/>
                  </a:lnTo>
                  <a:lnTo>
                    <a:pt x="27" y="24"/>
                  </a:lnTo>
                  <a:lnTo>
                    <a:pt x="24" y="39"/>
                  </a:lnTo>
                  <a:lnTo>
                    <a:pt x="21" y="64"/>
                  </a:lnTo>
                  <a:lnTo>
                    <a:pt x="18" y="95"/>
                  </a:lnTo>
                  <a:lnTo>
                    <a:pt x="13" y="129"/>
                  </a:lnTo>
                  <a:lnTo>
                    <a:pt x="10" y="163"/>
                  </a:lnTo>
                  <a:lnTo>
                    <a:pt x="7" y="191"/>
                  </a:lnTo>
                  <a:lnTo>
                    <a:pt x="3" y="212"/>
                  </a:lnTo>
                  <a:lnTo>
                    <a:pt x="0" y="221"/>
                  </a:lnTo>
                </a:path>
              </a:pathLst>
            </a:custGeom>
            <a:grpFill/>
            <a:ln w="9525" cmpd="sng">
              <a:noFill/>
              <a:prstDash val="solid"/>
              <a:round/>
              <a:headEnd/>
              <a:tailEnd/>
            </a:ln>
          </p:spPr>
          <p:txBody>
            <a:bodyPr/>
            <a:lstStyle/>
            <a:p>
              <a:endParaRPr lang="en-US" sz="2178"/>
            </a:p>
          </p:txBody>
        </p:sp>
        <p:sp>
          <p:nvSpPr>
            <p:cNvPr id="315" name="Freeform 468">
              <a:extLst>
                <a:ext uri="{FF2B5EF4-FFF2-40B4-BE49-F238E27FC236}">
                  <a16:creationId xmlns:a16="http://schemas.microsoft.com/office/drawing/2014/main" id="{E6ABD3E8-3EB2-4E90-8483-561085141BBF}"/>
                </a:ext>
              </a:extLst>
            </p:cNvPr>
            <p:cNvSpPr>
              <a:spLocks/>
            </p:cNvSpPr>
            <p:nvPr>
              <p:custDataLst>
                <p:tags r:id="rId306"/>
              </p:custDataLst>
            </p:nvPr>
          </p:nvSpPr>
          <p:spPr bwMode="auto">
            <a:xfrm>
              <a:off x="5148263" y="2709863"/>
              <a:ext cx="22225" cy="55562"/>
            </a:xfrm>
            <a:custGeom>
              <a:avLst/>
              <a:gdLst>
                <a:gd name="T0" fmla="*/ 27 w 60"/>
                <a:gd name="T1" fmla="*/ 0 h 81"/>
                <a:gd name="T2" fmla="*/ 29 w 60"/>
                <a:gd name="T3" fmla="*/ 2 h 81"/>
                <a:gd name="T4" fmla="*/ 32 w 60"/>
                <a:gd name="T5" fmla="*/ 3 h 81"/>
                <a:gd name="T6" fmla="*/ 36 w 60"/>
                <a:gd name="T7" fmla="*/ 3 h 81"/>
                <a:gd name="T8" fmla="*/ 40 w 60"/>
                <a:gd name="T9" fmla="*/ 2 h 81"/>
                <a:gd name="T10" fmla="*/ 47 w 60"/>
                <a:gd name="T11" fmla="*/ 1 h 81"/>
                <a:gd name="T12" fmla="*/ 53 w 60"/>
                <a:gd name="T13" fmla="*/ 0 h 81"/>
                <a:gd name="T14" fmla="*/ 53 w 60"/>
                <a:gd name="T15" fmla="*/ 26 h 81"/>
                <a:gd name="T16" fmla="*/ 54 w 60"/>
                <a:gd name="T17" fmla="*/ 47 h 81"/>
                <a:gd name="T18" fmla="*/ 54 w 60"/>
                <a:gd name="T19" fmla="*/ 57 h 81"/>
                <a:gd name="T20" fmla="*/ 56 w 60"/>
                <a:gd name="T21" fmla="*/ 65 h 81"/>
                <a:gd name="T22" fmla="*/ 58 w 60"/>
                <a:gd name="T23" fmla="*/ 73 h 81"/>
                <a:gd name="T24" fmla="*/ 60 w 60"/>
                <a:gd name="T25" fmla="*/ 81 h 81"/>
                <a:gd name="T26" fmla="*/ 20 w 60"/>
                <a:gd name="T27" fmla="*/ 81 h 81"/>
                <a:gd name="T28" fmla="*/ 14 w 60"/>
                <a:gd name="T29" fmla="*/ 80 h 81"/>
                <a:gd name="T30" fmla="*/ 7 w 60"/>
                <a:gd name="T31" fmla="*/ 77 h 81"/>
                <a:gd name="T32" fmla="*/ 5 w 60"/>
                <a:gd name="T33" fmla="*/ 74 h 81"/>
                <a:gd name="T34" fmla="*/ 2 w 60"/>
                <a:gd name="T35" fmla="*/ 72 h 81"/>
                <a:gd name="T36" fmla="*/ 1 w 60"/>
                <a:gd name="T37" fmla="*/ 70 h 81"/>
                <a:gd name="T38" fmla="*/ 0 w 60"/>
                <a:gd name="T39" fmla="*/ 68 h 81"/>
                <a:gd name="T40" fmla="*/ 7 w 60"/>
                <a:gd name="T41" fmla="*/ 12 h 81"/>
                <a:gd name="T42" fmla="*/ 20 w 60"/>
                <a:gd name="T43" fmla="*/ 6 h 81"/>
                <a:gd name="T44" fmla="*/ 34 w 60"/>
                <a:gd name="T45" fmla="*/ 0 h 81"/>
                <a:gd name="T46" fmla="*/ 27 w 60"/>
                <a:gd name="T47" fmla="*/ 0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0" h="81">
                  <a:moveTo>
                    <a:pt x="27" y="0"/>
                  </a:moveTo>
                  <a:lnTo>
                    <a:pt x="29" y="2"/>
                  </a:lnTo>
                  <a:lnTo>
                    <a:pt x="32" y="3"/>
                  </a:lnTo>
                  <a:lnTo>
                    <a:pt x="36" y="3"/>
                  </a:lnTo>
                  <a:lnTo>
                    <a:pt x="40" y="2"/>
                  </a:lnTo>
                  <a:lnTo>
                    <a:pt x="47" y="1"/>
                  </a:lnTo>
                  <a:lnTo>
                    <a:pt x="53" y="0"/>
                  </a:lnTo>
                  <a:lnTo>
                    <a:pt x="53" y="26"/>
                  </a:lnTo>
                  <a:lnTo>
                    <a:pt x="54" y="47"/>
                  </a:lnTo>
                  <a:lnTo>
                    <a:pt x="54" y="57"/>
                  </a:lnTo>
                  <a:lnTo>
                    <a:pt x="56" y="65"/>
                  </a:lnTo>
                  <a:lnTo>
                    <a:pt x="58" y="73"/>
                  </a:lnTo>
                  <a:lnTo>
                    <a:pt x="60" y="81"/>
                  </a:lnTo>
                  <a:lnTo>
                    <a:pt x="20" y="81"/>
                  </a:lnTo>
                  <a:lnTo>
                    <a:pt x="14" y="80"/>
                  </a:lnTo>
                  <a:lnTo>
                    <a:pt x="7" y="77"/>
                  </a:lnTo>
                  <a:lnTo>
                    <a:pt x="5" y="74"/>
                  </a:lnTo>
                  <a:lnTo>
                    <a:pt x="2" y="72"/>
                  </a:lnTo>
                  <a:lnTo>
                    <a:pt x="1" y="70"/>
                  </a:lnTo>
                  <a:lnTo>
                    <a:pt x="0" y="68"/>
                  </a:lnTo>
                  <a:lnTo>
                    <a:pt x="7" y="12"/>
                  </a:lnTo>
                  <a:lnTo>
                    <a:pt x="20" y="6"/>
                  </a:lnTo>
                  <a:lnTo>
                    <a:pt x="34" y="0"/>
                  </a:lnTo>
                  <a:lnTo>
                    <a:pt x="27" y="0"/>
                  </a:lnTo>
                </a:path>
              </a:pathLst>
            </a:custGeom>
            <a:grpFill/>
            <a:ln w="9525" cmpd="sng">
              <a:noFill/>
              <a:prstDash val="solid"/>
              <a:round/>
              <a:headEnd/>
              <a:tailEnd/>
            </a:ln>
          </p:spPr>
          <p:txBody>
            <a:bodyPr/>
            <a:lstStyle/>
            <a:p>
              <a:endParaRPr lang="en-US" sz="2178"/>
            </a:p>
          </p:txBody>
        </p:sp>
        <p:sp>
          <p:nvSpPr>
            <p:cNvPr id="316" name="Freeform 469">
              <a:extLst>
                <a:ext uri="{FF2B5EF4-FFF2-40B4-BE49-F238E27FC236}">
                  <a16:creationId xmlns:a16="http://schemas.microsoft.com/office/drawing/2014/main" id="{6E35AB50-E009-40A7-BB17-885DC2131715}"/>
                </a:ext>
              </a:extLst>
            </p:cNvPr>
            <p:cNvSpPr>
              <a:spLocks/>
            </p:cNvSpPr>
            <p:nvPr>
              <p:custDataLst>
                <p:tags r:id="rId307"/>
              </p:custDataLst>
            </p:nvPr>
          </p:nvSpPr>
          <p:spPr bwMode="auto">
            <a:xfrm>
              <a:off x="4435475" y="1844675"/>
              <a:ext cx="161925" cy="66675"/>
            </a:xfrm>
            <a:custGeom>
              <a:avLst/>
              <a:gdLst>
                <a:gd name="T0" fmla="*/ 250 w 370"/>
                <a:gd name="T1" fmla="*/ 117 h 129"/>
                <a:gd name="T2" fmla="*/ 258 w 370"/>
                <a:gd name="T3" fmla="*/ 119 h 129"/>
                <a:gd name="T4" fmla="*/ 277 w 370"/>
                <a:gd name="T5" fmla="*/ 123 h 129"/>
                <a:gd name="T6" fmla="*/ 295 w 370"/>
                <a:gd name="T7" fmla="*/ 127 h 129"/>
                <a:gd name="T8" fmla="*/ 303 w 370"/>
                <a:gd name="T9" fmla="*/ 129 h 129"/>
                <a:gd name="T10" fmla="*/ 370 w 370"/>
                <a:gd name="T11" fmla="*/ 97 h 129"/>
                <a:gd name="T12" fmla="*/ 358 w 370"/>
                <a:gd name="T13" fmla="*/ 75 h 129"/>
                <a:gd name="T14" fmla="*/ 345 w 370"/>
                <a:gd name="T15" fmla="*/ 48 h 129"/>
                <a:gd name="T16" fmla="*/ 335 w 370"/>
                <a:gd name="T17" fmla="*/ 27 h 129"/>
                <a:gd name="T18" fmla="*/ 330 w 370"/>
                <a:gd name="T19" fmla="*/ 18 h 129"/>
                <a:gd name="T20" fmla="*/ 300 w 370"/>
                <a:gd name="T21" fmla="*/ 15 h 129"/>
                <a:gd name="T22" fmla="*/ 257 w 370"/>
                <a:gd name="T23" fmla="*/ 9 h 129"/>
                <a:gd name="T24" fmla="*/ 214 w 370"/>
                <a:gd name="T25" fmla="*/ 2 h 129"/>
                <a:gd name="T26" fmla="*/ 183 w 370"/>
                <a:gd name="T27" fmla="*/ 0 h 129"/>
                <a:gd name="T28" fmla="*/ 179 w 370"/>
                <a:gd name="T29" fmla="*/ 0 h 129"/>
                <a:gd name="T30" fmla="*/ 176 w 370"/>
                <a:gd name="T31" fmla="*/ 1 h 129"/>
                <a:gd name="T32" fmla="*/ 172 w 370"/>
                <a:gd name="T33" fmla="*/ 2 h 129"/>
                <a:gd name="T34" fmla="*/ 170 w 370"/>
                <a:gd name="T35" fmla="*/ 3 h 129"/>
                <a:gd name="T36" fmla="*/ 162 w 370"/>
                <a:gd name="T37" fmla="*/ 7 h 129"/>
                <a:gd name="T38" fmla="*/ 150 w 370"/>
                <a:gd name="T39" fmla="*/ 12 h 129"/>
                <a:gd name="T40" fmla="*/ 147 w 370"/>
                <a:gd name="T41" fmla="*/ 21 h 129"/>
                <a:gd name="T42" fmla="*/ 140 w 370"/>
                <a:gd name="T43" fmla="*/ 35 h 129"/>
                <a:gd name="T44" fmla="*/ 134 w 370"/>
                <a:gd name="T45" fmla="*/ 48 h 129"/>
                <a:gd name="T46" fmla="*/ 131 w 370"/>
                <a:gd name="T47" fmla="*/ 55 h 129"/>
                <a:gd name="T48" fmla="*/ 122 w 370"/>
                <a:gd name="T49" fmla="*/ 54 h 129"/>
                <a:gd name="T50" fmla="*/ 111 w 370"/>
                <a:gd name="T51" fmla="*/ 49 h 129"/>
                <a:gd name="T52" fmla="*/ 98 w 370"/>
                <a:gd name="T53" fmla="*/ 44 h 129"/>
                <a:gd name="T54" fmla="*/ 84 w 370"/>
                <a:gd name="T55" fmla="*/ 38 h 129"/>
                <a:gd name="T56" fmla="*/ 60 w 370"/>
                <a:gd name="T57" fmla="*/ 26 h 129"/>
                <a:gd name="T58" fmla="*/ 44 w 370"/>
                <a:gd name="T59" fmla="*/ 18 h 129"/>
                <a:gd name="T60" fmla="*/ 32 w 370"/>
                <a:gd name="T61" fmla="*/ 25 h 129"/>
                <a:gd name="T62" fmla="*/ 21 w 370"/>
                <a:gd name="T63" fmla="*/ 33 h 129"/>
                <a:gd name="T64" fmla="*/ 16 w 370"/>
                <a:gd name="T65" fmla="*/ 37 h 129"/>
                <a:gd name="T66" fmla="*/ 12 w 370"/>
                <a:gd name="T67" fmla="*/ 41 h 129"/>
                <a:gd name="T68" fmla="*/ 9 w 370"/>
                <a:gd name="T69" fmla="*/ 46 h 129"/>
                <a:gd name="T70" fmla="*/ 5 w 370"/>
                <a:gd name="T71" fmla="*/ 52 h 129"/>
                <a:gd name="T72" fmla="*/ 3 w 370"/>
                <a:gd name="T73" fmla="*/ 57 h 129"/>
                <a:gd name="T74" fmla="*/ 1 w 370"/>
                <a:gd name="T75" fmla="*/ 63 h 129"/>
                <a:gd name="T76" fmla="*/ 0 w 370"/>
                <a:gd name="T77" fmla="*/ 69 h 129"/>
                <a:gd name="T78" fmla="*/ 0 w 370"/>
                <a:gd name="T79" fmla="*/ 75 h 129"/>
                <a:gd name="T80" fmla="*/ 1 w 370"/>
                <a:gd name="T81" fmla="*/ 82 h 129"/>
                <a:gd name="T82" fmla="*/ 3 w 370"/>
                <a:gd name="T83" fmla="*/ 88 h 129"/>
                <a:gd name="T84" fmla="*/ 6 w 370"/>
                <a:gd name="T85" fmla="*/ 96 h 129"/>
                <a:gd name="T86" fmla="*/ 11 w 370"/>
                <a:gd name="T87" fmla="*/ 103 h 129"/>
                <a:gd name="T88" fmla="*/ 20 w 370"/>
                <a:gd name="T89" fmla="*/ 101 h 129"/>
                <a:gd name="T90" fmla="*/ 33 w 370"/>
                <a:gd name="T91" fmla="*/ 99 h 129"/>
                <a:gd name="T92" fmla="*/ 50 w 370"/>
                <a:gd name="T93" fmla="*/ 97 h 129"/>
                <a:gd name="T94" fmla="*/ 69 w 370"/>
                <a:gd name="T95" fmla="*/ 95 h 129"/>
                <a:gd name="T96" fmla="*/ 102 w 370"/>
                <a:gd name="T97" fmla="*/ 92 h 129"/>
                <a:gd name="T98" fmla="*/ 117 w 370"/>
                <a:gd name="T99" fmla="*/ 91 h 129"/>
                <a:gd name="T100" fmla="*/ 137 w 370"/>
                <a:gd name="T101" fmla="*/ 92 h 129"/>
                <a:gd name="T102" fmla="*/ 152 w 370"/>
                <a:gd name="T103" fmla="*/ 94 h 129"/>
                <a:gd name="T104" fmla="*/ 166 w 370"/>
                <a:gd name="T105" fmla="*/ 97 h 129"/>
                <a:gd name="T106" fmla="*/ 177 w 370"/>
                <a:gd name="T107" fmla="*/ 100 h 129"/>
                <a:gd name="T108" fmla="*/ 189 w 370"/>
                <a:gd name="T109" fmla="*/ 104 h 129"/>
                <a:gd name="T110" fmla="*/ 201 w 370"/>
                <a:gd name="T111" fmla="*/ 108 h 129"/>
                <a:gd name="T112" fmla="*/ 217 w 370"/>
                <a:gd name="T113" fmla="*/ 110 h 129"/>
                <a:gd name="T114" fmla="*/ 237 w 370"/>
                <a:gd name="T115" fmla="*/ 111 h 129"/>
                <a:gd name="T116" fmla="*/ 237 w 370"/>
                <a:gd name="T117" fmla="*/ 117 h 129"/>
                <a:gd name="T118" fmla="*/ 250 w 370"/>
                <a:gd name="T119" fmla="*/ 117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70" h="129">
                  <a:moveTo>
                    <a:pt x="250" y="117"/>
                  </a:moveTo>
                  <a:lnTo>
                    <a:pt x="258" y="119"/>
                  </a:lnTo>
                  <a:lnTo>
                    <a:pt x="277" y="123"/>
                  </a:lnTo>
                  <a:lnTo>
                    <a:pt x="295" y="127"/>
                  </a:lnTo>
                  <a:lnTo>
                    <a:pt x="303" y="129"/>
                  </a:lnTo>
                  <a:lnTo>
                    <a:pt x="370" y="97"/>
                  </a:lnTo>
                  <a:lnTo>
                    <a:pt x="358" y="75"/>
                  </a:lnTo>
                  <a:lnTo>
                    <a:pt x="345" y="48"/>
                  </a:lnTo>
                  <a:lnTo>
                    <a:pt x="335" y="27"/>
                  </a:lnTo>
                  <a:lnTo>
                    <a:pt x="330" y="18"/>
                  </a:lnTo>
                  <a:lnTo>
                    <a:pt x="300" y="15"/>
                  </a:lnTo>
                  <a:lnTo>
                    <a:pt x="257" y="9"/>
                  </a:lnTo>
                  <a:lnTo>
                    <a:pt x="214" y="2"/>
                  </a:lnTo>
                  <a:lnTo>
                    <a:pt x="183" y="0"/>
                  </a:lnTo>
                  <a:lnTo>
                    <a:pt x="179" y="0"/>
                  </a:lnTo>
                  <a:lnTo>
                    <a:pt x="176" y="1"/>
                  </a:lnTo>
                  <a:lnTo>
                    <a:pt x="172" y="2"/>
                  </a:lnTo>
                  <a:lnTo>
                    <a:pt x="170" y="3"/>
                  </a:lnTo>
                  <a:lnTo>
                    <a:pt x="162" y="7"/>
                  </a:lnTo>
                  <a:lnTo>
                    <a:pt x="150" y="12"/>
                  </a:lnTo>
                  <a:lnTo>
                    <a:pt x="147" y="21"/>
                  </a:lnTo>
                  <a:lnTo>
                    <a:pt x="140" y="35"/>
                  </a:lnTo>
                  <a:lnTo>
                    <a:pt x="134" y="48"/>
                  </a:lnTo>
                  <a:lnTo>
                    <a:pt x="131" y="55"/>
                  </a:lnTo>
                  <a:lnTo>
                    <a:pt x="122" y="54"/>
                  </a:lnTo>
                  <a:lnTo>
                    <a:pt x="111" y="49"/>
                  </a:lnTo>
                  <a:lnTo>
                    <a:pt x="98" y="44"/>
                  </a:lnTo>
                  <a:lnTo>
                    <a:pt x="84" y="38"/>
                  </a:lnTo>
                  <a:lnTo>
                    <a:pt x="60" y="26"/>
                  </a:lnTo>
                  <a:lnTo>
                    <a:pt x="44" y="18"/>
                  </a:lnTo>
                  <a:lnTo>
                    <a:pt x="32" y="25"/>
                  </a:lnTo>
                  <a:lnTo>
                    <a:pt x="21" y="33"/>
                  </a:lnTo>
                  <a:lnTo>
                    <a:pt x="16" y="37"/>
                  </a:lnTo>
                  <a:lnTo>
                    <a:pt x="12" y="41"/>
                  </a:lnTo>
                  <a:lnTo>
                    <a:pt x="9" y="46"/>
                  </a:lnTo>
                  <a:lnTo>
                    <a:pt x="5" y="52"/>
                  </a:lnTo>
                  <a:lnTo>
                    <a:pt x="3" y="57"/>
                  </a:lnTo>
                  <a:lnTo>
                    <a:pt x="1" y="63"/>
                  </a:lnTo>
                  <a:lnTo>
                    <a:pt x="0" y="69"/>
                  </a:lnTo>
                  <a:lnTo>
                    <a:pt x="0" y="75"/>
                  </a:lnTo>
                  <a:lnTo>
                    <a:pt x="1" y="82"/>
                  </a:lnTo>
                  <a:lnTo>
                    <a:pt x="3" y="88"/>
                  </a:lnTo>
                  <a:lnTo>
                    <a:pt x="6" y="96"/>
                  </a:lnTo>
                  <a:lnTo>
                    <a:pt x="11" y="103"/>
                  </a:lnTo>
                  <a:lnTo>
                    <a:pt x="20" y="101"/>
                  </a:lnTo>
                  <a:lnTo>
                    <a:pt x="33" y="99"/>
                  </a:lnTo>
                  <a:lnTo>
                    <a:pt x="50" y="97"/>
                  </a:lnTo>
                  <a:lnTo>
                    <a:pt x="69" y="95"/>
                  </a:lnTo>
                  <a:lnTo>
                    <a:pt x="102" y="92"/>
                  </a:lnTo>
                  <a:lnTo>
                    <a:pt x="117" y="91"/>
                  </a:lnTo>
                  <a:lnTo>
                    <a:pt x="137" y="92"/>
                  </a:lnTo>
                  <a:lnTo>
                    <a:pt x="152" y="94"/>
                  </a:lnTo>
                  <a:lnTo>
                    <a:pt x="166" y="97"/>
                  </a:lnTo>
                  <a:lnTo>
                    <a:pt x="177" y="100"/>
                  </a:lnTo>
                  <a:lnTo>
                    <a:pt x="189" y="104"/>
                  </a:lnTo>
                  <a:lnTo>
                    <a:pt x="201" y="108"/>
                  </a:lnTo>
                  <a:lnTo>
                    <a:pt x="217" y="110"/>
                  </a:lnTo>
                  <a:lnTo>
                    <a:pt x="237" y="111"/>
                  </a:lnTo>
                  <a:lnTo>
                    <a:pt x="237" y="117"/>
                  </a:lnTo>
                  <a:lnTo>
                    <a:pt x="250" y="117"/>
                  </a:lnTo>
                </a:path>
              </a:pathLst>
            </a:custGeom>
            <a:grpFill/>
            <a:ln w="9525" cap="flat" cmpd="sng">
              <a:noFill/>
              <a:prstDash val="solid"/>
              <a:round/>
              <a:headEnd type="none" w="med" len="med"/>
              <a:tailEnd type="none" w="med" len="med"/>
            </a:ln>
            <a:effectLst/>
          </p:spPr>
          <p:txBody>
            <a:bodyPr/>
            <a:lstStyle/>
            <a:p>
              <a:endParaRPr lang="en-US" sz="2178"/>
            </a:p>
          </p:txBody>
        </p:sp>
        <p:sp>
          <p:nvSpPr>
            <p:cNvPr id="317" name="Freeform 470">
              <a:extLst>
                <a:ext uri="{FF2B5EF4-FFF2-40B4-BE49-F238E27FC236}">
                  <a16:creationId xmlns:a16="http://schemas.microsoft.com/office/drawing/2014/main" id="{01668D94-AD10-495C-82AE-CC6550D429EE}"/>
                </a:ext>
              </a:extLst>
            </p:cNvPr>
            <p:cNvSpPr>
              <a:spLocks/>
            </p:cNvSpPr>
            <p:nvPr>
              <p:custDataLst>
                <p:tags r:id="rId308"/>
              </p:custDataLst>
            </p:nvPr>
          </p:nvSpPr>
          <p:spPr bwMode="auto">
            <a:xfrm>
              <a:off x="4846638" y="2565400"/>
              <a:ext cx="30162" cy="57150"/>
            </a:xfrm>
            <a:custGeom>
              <a:avLst/>
              <a:gdLst>
                <a:gd name="T0" fmla="*/ 27 w 80"/>
                <a:gd name="T1" fmla="*/ 1 h 94"/>
                <a:gd name="T2" fmla="*/ 34 w 80"/>
                <a:gd name="T3" fmla="*/ 0 h 94"/>
                <a:gd name="T4" fmla="*/ 41 w 80"/>
                <a:gd name="T5" fmla="*/ 0 h 94"/>
                <a:gd name="T6" fmla="*/ 47 w 80"/>
                <a:gd name="T7" fmla="*/ 2 h 94"/>
                <a:gd name="T8" fmla="*/ 54 w 80"/>
                <a:gd name="T9" fmla="*/ 4 h 94"/>
                <a:gd name="T10" fmla="*/ 60 w 80"/>
                <a:gd name="T11" fmla="*/ 6 h 94"/>
                <a:gd name="T12" fmla="*/ 66 w 80"/>
                <a:gd name="T13" fmla="*/ 8 h 94"/>
                <a:gd name="T14" fmla="*/ 73 w 80"/>
                <a:gd name="T15" fmla="*/ 8 h 94"/>
                <a:gd name="T16" fmla="*/ 80 w 80"/>
                <a:gd name="T17" fmla="*/ 7 h 94"/>
                <a:gd name="T18" fmla="*/ 80 w 80"/>
                <a:gd name="T19" fmla="*/ 38 h 94"/>
                <a:gd name="T20" fmla="*/ 75 w 80"/>
                <a:gd name="T21" fmla="*/ 44 h 94"/>
                <a:gd name="T22" fmla="*/ 69 w 80"/>
                <a:gd name="T23" fmla="*/ 51 h 94"/>
                <a:gd name="T24" fmla="*/ 64 w 80"/>
                <a:gd name="T25" fmla="*/ 59 h 94"/>
                <a:gd name="T26" fmla="*/ 58 w 80"/>
                <a:gd name="T27" fmla="*/ 68 h 94"/>
                <a:gd name="T28" fmla="*/ 51 w 80"/>
                <a:gd name="T29" fmla="*/ 84 h 94"/>
                <a:gd name="T30" fmla="*/ 47 w 80"/>
                <a:gd name="T31" fmla="*/ 94 h 94"/>
                <a:gd name="T32" fmla="*/ 43 w 80"/>
                <a:gd name="T33" fmla="*/ 93 h 94"/>
                <a:gd name="T34" fmla="*/ 40 w 80"/>
                <a:gd name="T35" fmla="*/ 92 h 94"/>
                <a:gd name="T36" fmla="*/ 37 w 80"/>
                <a:gd name="T37" fmla="*/ 91 h 94"/>
                <a:gd name="T38" fmla="*/ 34 w 80"/>
                <a:gd name="T39" fmla="*/ 89 h 94"/>
                <a:gd name="T40" fmla="*/ 29 w 80"/>
                <a:gd name="T41" fmla="*/ 84 h 94"/>
                <a:gd name="T42" fmla="*/ 23 w 80"/>
                <a:gd name="T43" fmla="*/ 78 h 94"/>
                <a:gd name="T44" fmla="*/ 19 w 80"/>
                <a:gd name="T45" fmla="*/ 72 h 94"/>
                <a:gd name="T46" fmla="*/ 13 w 80"/>
                <a:gd name="T47" fmla="*/ 65 h 94"/>
                <a:gd name="T48" fmla="*/ 7 w 80"/>
                <a:gd name="T49" fmla="*/ 60 h 94"/>
                <a:gd name="T50" fmla="*/ 0 w 80"/>
                <a:gd name="T51" fmla="*/ 56 h 94"/>
                <a:gd name="T52" fmla="*/ 8 w 80"/>
                <a:gd name="T53" fmla="*/ 41 h 94"/>
                <a:gd name="T54" fmla="*/ 13 w 80"/>
                <a:gd name="T55" fmla="*/ 29 h 94"/>
                <a:gd name="T56" fmla="*/ 19 w 80"/>
                <a:gd name="T57" fmla="*/ 17 h 94"/>
                <a:gd name="T58" fmla="*/ 27 w 80"/>
                <a:gd name="T59" fmla="*/ 1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80" h="94">
                  <a:moveTo>
                    <a:pt x="27" y="1"/>
                  </a:moveTo>
                  <a:lnTo>
                    <a:pt x="34" y="0"/>
                  </a:lnTo>
                  <a:lnTo>
                    <a:pt x="41" y="0"/>
                  </a:lnTo>
                  <a:lnTo>
                    <a:pt x="47" y="2"/>
                  </a:lnTo>
                  <a:lnTo>
                    <a:pt x="54" y="4"/>
                  </a:lnTo>
                  <a:lnTo>
                    <a:pt x="60" y="6"/>
                  </a:lnTo>
                  <a:lnTo>
                    <a:pt x="66" y="8"/>
                  </a:lnTo>
                  <a:lnTo>
                    <a:pt x="73" y="8"/>
                  </a:lnTo>
                  <a:lnTo>
                    <a:pt x="80" y="7"/>
                  </a:lnTo>
                  <a:lnTo>
                    <a:pt x="80" y="38"/>
                  </a:lnTo>
                  <a:lnTo>
                    <a:pt x="75" y="44"/>
                  </a:lnTo>
                  <a:lnTo>
                    <a:pt x="69" y="51"/>
                  </a:lnTo>
                  <a:lnTo>
                    <a:pt x="64" y="59"/>
                  </a:lnTo>
                  <a:lnTo>
                    <a:pt x="58" y="68"/>
                  </a:lnTo>
                  <a:lnTo>
                    <a:pt x="51" y="84"/>
                  </a:lnTo>
                  <a:lnTo>
                    <a:pt x="47" y="94"/>
                  </a:lnTo>
                  <a:lnTo>
                    <a:pt x="43" y="93"/>
                  </a:lnTo>
                  <a:lnTo>
                    <a:pt x="40" y="92"/>
                  </a:lnTo>
                  <a:lnTo>
                    <a:pt x="37" y="91"/>
                  </a:lnTo>
                  <a:lnTo>
                    <a:pt x="34" y="89"/>
                  </a:lnTo>
                  <a:lnTo>
                    <a:pt x="29" y="84"/>
                  </a:lnTo>
                  <a:lnTo>
                    <a:pt x="23" y="78"/>
                  </a:lnTo>
                  <a:lnTo>
                    <a:pt x="19" y="72"/>
                  </a:lnTo>
                  <a:lnTo>
                    <a:pt x="13" y="65"/>
                  </a:lnTo>
                  <a:lnTo>
                    <a:pt x="7" y="60"/>
                  </a:lnTo>
                  <a:lnTo>
                    <a:pt x="0" y="56"/>
                  </a:lnTo>
                  <a:lnTo>
                    <a:pt x="8" y="41"/>
                  </a:lnTo>
                  <a:lnTo>
                    <a:pt x="13" y="29"/>
                  </a:lnTo>
                  <a:lnTo>
                    <a:pt x="19" y="17"/>
                  </a:lnTo>
                  <a:lnTo>
                    <a:pt x="27" y="1"/>
                  </a:lnTo>
                </a:path>
              </a:pathLst>
            </a:custGeom>
            <a:grpFill/>
            <a:ln w="9525" cmpd="sng">
              <a:noFill/>
              <a:prstDash val="solid"/>
              <a:round/>
              <a:headEnd/>
              <a:tailEnd/>
            </a:ln>
          </p:spPr>
          <p:txBody>
            <a:bodyPr/>
            <a:lstStyle/>
            <a:p>
              <a:endParaRPr lang="en-US" sz="2178"/>
            </a:p>
          </p:txBody>
        </p:sp>
        <p:sp>
          <p:nvSpPr>
            <p:cNvPr id="318" name="Freeform 471">
              <a:extLst>
                <a:ext uri="{FF2B5EF4-FFF2-40B4-BE49-F238E27FC236}">
                  <a16:creationId xmlns:a16="http://schemas.microsoft.com/office/drawing/2014/main" id="{0B86EC0F-BA60-4453-960B-D45A07DA7668}"/>
                </a:ext>
              </a:extLst>
            </p:cNvPr>
            <p:cNvSpPr>
              <a:spLocks/>
            </p:cNvSpPr>
            <p:nvPr>
              <p:custDataLst>
                <p:tags r:id="rId309"/>
              </p:custDataLst>
            </p:nvPr>
          </p:nvSpPr>
          <p:spPr bwMode="auto">
            <a:xfrm>
              <a:off x="4662488" y="4576763"/>
              <a:ext cx="61912" cy="57150"/>
            </a:xfrm>
            <a:custGeom>
              <a:avLst/>
              <a:gdLst>
                <a:gd name="T0" fmla="*/ 3 w 135"/>
                <a:gd name="T1" fmla="*/ 55 h 98"/>
                <a:gd name="T2" fmla="*/ 11 w 135"/>
                <a:gd name="T3" fmla="*/ 54 h 98"/>
                <a:gd name="T4" fmla="*/ 18 w 135"/>
                <a:gd name="T5" fmla="*/ 53 h 98"/>
                <a:gd name="T6" fmla="*/ 24 w 135"/>
                <a:gd name="T7" fmla="*/ 50 h 98"/>
                <a:gd name="T8" fmla="*/ 31 w 135"/>
                <a:gd name="T9" fmla="*/ 47 h 98"/>
                <a:gd name="T10" fmla="*/ 42 w 135"/>
                <a:gd name="T11" fmla="*/ 38 h 98"/>
                <a:gd name="T12" fmla="*/ 52 w 135"/>
                <a:gd name="T13" fmla="*/ 28 h 98"/>
                <a:gd name="T14" fmla="*/ 61 w 135"/>
                <a:gd name="T15" fmla="*/ 18 h 98"/>
                <a:gd name="T16" fmla="*/ 71 w 135"/>
                <a:gd name="T17" fmla="*/ 8 h 98"/>
                <a:gd name="T18" fmla="*/ 76 w 135"/>
                <a:gd name="T19" fmla="*/ 5 h 98"/>
                <a:gd name="T20" fmla="*/ 82 w 135"/>
                <a:gd name="T21" fmla="*/ 2 h 98"/>
                <a:gd name="T22" fmla="*/ 88 w 135"/>
                <a:gd name="T23" fmla="*/ 0 h 98"/>
                <a:gd name="T24" fmla="*/ 96 w 135"/>
                <a:gd name="T25" fmla="*/ 0 h 98"/>
                <a:gd name="T26" fmla="*/ 102 w 135"/>
                <a:gd name="T27" fmla="*/ 0 h 98"/>
                <a:gd name="T28" fmla="*/ 110 w 135"/>
                <a:gd name="T29" fmla="*/ 3 h 98"/>
                <a:gd name="T30" fmla="*/ 117 w 135"/>
                <a:gd name="T31" fmla="*/ 6 h 98"/>
                <a:gd name="T32" fmla="*/ 123 w 135"/>
                <a:gd name="T33" fmla="*/ 11 h 98"/>
                <a:gd name="T34" fmla="*/ 128 w 135"/>
                <a:gd name="T35" fmla="*/ 16 h 98"/>
                <a:gd name="T36" fmla="*/ 132 w 135"/>
                <a:gd name="T37" fmla="*/ 24 h 98"/>
                <a:gd name="T38" fmla="*/ 134 w 135"/>
                <a:gd name="T39" fmla="*/ 30 h 98"/>
                <a:gd name="T40" fmla="*/ 135 w 135"/>
                <a:gd name="T41" fmla="*/ 37 h 98"/>
                <a:gd name="T42" fmla="*/ 134 w 135"/>
                <a:gd name="T43" fmla="*/ 40 h 98"/>
                <a:gd name="T44" fmla="*/ 132 w 135"/>
                <a:gd name="T45" fmla="*/ 43 h 98"/>
                <a:gd name="T46" fmla="*/ 129 w 135"/>
                <a:gd name="T47" fmla="*/ 47 h 98"/>
                <a:gd name="T48" fmla="*/ 124 w 135"/>
                <a:gd name="T49" fmla="*/ 51 h 98"/>
                <a:gd name="T50" fmla="*/ 113 w 135"/>
                <a:gd name="T51" fmla="*/ 61 h 98"/>
                <a:gd name="T52" fmla="*/ 100 w 135"/>
                <a:gd name="T53" fmla="*/ 72 h 98"/>
                <a:gd name="T54" fmla="*/ 87 w 135"/>
                <a:gd name="T55" fmla="*/ 82 h 98"/>
                <a:gd name="T56" fmla="*/ 74 w 135"/>
                <a:gd name="T57" fmla="*/ 91 h 98"/>
                <a:gd name="T58" fmla="*/ 63 w 135"/>
                <a:gd name="T59" fmla="*/ 96 h 98"/>
                <a:gd name="T60" fmla="*/ 55 w 135"/>
                <a:gd name="T61" fmla="*/ 98 h 98"/>
                <a:gd name="T62" fmla="*/ 51 w 135"/>
                <a:gd name="T63" fmla="*/ 97 h 98"/>
                <a:gd name="T64" fmla="*/ 43 w 135"/>
                <a:gd name="T65" fmla="*/ 92 h 98"/>
                <a:gd name="T66" fmla="*/ 32 w 135"/>
                <a:gd name="T67" fmla="*/ 85 h 98"/>
                <a:gd name="T68" fmla="*/ 21 w 135"/>
                <a:gd name="T69" fmla="*/ 77 h 98"/>
                <a:gd name="T70" fmla="*/ 11 w 135"/>
                <a:gd name="T71" fmla="*/ 68 h 98"/>
                <a:gd name="T72" fmla="*/ 5 w 135"/>
                <a:gd name="T73" fmla="*/ 62 h 98"/>
                <a:gd name="T74" fmla="*/ 1 w 135"/>
                <a:gd name="T75" fmla="*/ 59 h 98"/>
                <a:gd name="T76" fmla="*/ 0 w 135"/>
                <a:gd name="T77" fmla="*/ 57 h 98"/>
                <a:gd name="T78" fmla="*/ 0 w 135"/>
                <a:gd name="T79" fmla="*/ 56 h 98"/>
                <a:gd name="T80" fmla="*/ 3 w 135"/>
                <a:gd name="T81" fmla="*/ 55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35" h="98">
                  <a:moveTo>
                    <a:pt x="3" y="55"/>
                  </a:moveTo>
                  <a:lnTo>
                    <a:pt x="11" y="54"/>
                  </a:lnTo>
                  <a:lnTo>
                    <a:pt x="18" y="53"/>
                  </a:lnTo>
                  <a:lnTo>
                    <a:pt x="24" y="50"/>
                  </a:lnTo>
                  <a:lnTo>
                    <a:pt x="31" y="47"/>
                  </a:lnTo>
                  <a:lnTo>
                    <a:pt x="42" y="38"/>
                  </a:lnTo>
                  <a:lnTo>
                    <a:pt x="52" y="28"/>
                  </a:lnTo>
                  <a:lnTo>
                    <a:pt x="61" y="18"/>
                  </a:lnTo>
                  <a:lnTo>
                    <a:pt x="71" y="8"/>
                  </a:lnTo>
                  <a:lnTo>
                    <a:pt x="76" y="5"/>
                  </a:lnTo>
                  <a:lnTo>
                    <a:pt x="82" y="2"/>
                  </a:lnTo>
                  <a:lnTo>
                    <a:pt x="88" y="0"/>
                  </a:lnTo>
                  <a:lnTo>
                    <a:pt x="96" y="0"/>
                  </a:lnTo>
                  <a:lnTo>
                    <a:pt x="102" y="0"/>
                  </a:lnTo>
                  <a:lnTo>
                    <a:pt x="110" y="3"/>
                  </a:lnTo>
                  <a:lnTo>
                    <a:pt x="117" y="6"/>
                  </a:lnTo>
                  <a:lnTo>
                    <a:pt x="123" y="11"/>
                  </a:lnTo>
                  <a:lnTo>
                    <a:pt x="128" y="16"/>
                  </a:lnTo>
                  <a:lnTo>
                    <a:pt x="132" y="24"/>
                  </a:lnTo>
                  <a:lnTo>
                    <a:pt x="134" y="30"/>
                  </a:lnTo>
                  <a:lnTo>
                    <a:pt x="135" y="37"/>
                  </a:lnTo>
                  <a:lnTo>
                    <a:pt x="134" y="40"/>
                  </a:lnTo>
                  <a:lnTo>
                    <a:pt x="132" y="43"/>
                  </a:lnTo>
                  <a:lnTo>
                    <a:pt x="129" y="47"/>
                  </a:lnTo>
                  <a:lnTo>
                    <a:pt x="124" y="51"/>
                  </a:lnTo>
                  <a:lnTo>
                    <a:pt x="113" y="61"/>
                  </a:lnTo>
                  <a:lnTo>
                    <a:pt x="100" y="72"/>
                  </a:lnTo>
                  <a:lnTo>
                    <a:pt x="87" y="82"/>
                  </a:lnTo>
                  <a:lnTo>
                    <a:pt x="74" y="91"/>
                  </a:lnTo>
                  <a:lnTo>
                    <a:pt x="63" y="96"/>
                  </a:lnTo>
                  <a:lnTo>
                    <a:pt x="55" y="98"/>
                  </a:lnTo>
                  <a:lnTo>
                    <a:pt x="51" y="97"/>
                  </a:lnTo>
                  <a:lnTo>
                    <a:pt x="43" y="92"/>
                  </a:lnTo>
                  <a:lnTo>
                    <a:pt x="32" y="85"/>
                  </a:lnTo>
                  <a:lnTo>
                    <a:pt x="21" y="77"/>
                  </a:lnTo>
                  <a:lnTo>
                    <a:pt x="11" y="68"/>
                  </a:lnTo>
                  <a:lnTo>
                    <a:pt x="5" y="62"/>
                  </a:lnTo>
                  <a:lnTo>
                    <a:pt x="1" y="59"/>
                  </a:lnTo>
                  <a:lnTo>
                    <a:pt x="0" y="57"/>
                  </a:lnTo>
                  <a:lnTo>
                    <a:pt x="0" y="56"/>
                  </a:lnTo>
                  <a:lnTo>
                    <a:pt x="3" y="55"/>
                  </a:lnTo>
                </a:path>
              </a:pathLst>
            </a:custGeom>
            <a:grpFill/>
            <a:ln w="9525" cmpd="sng">
              <a:noFill/>
              <a:prstDash val="solid"/>
              <a:round/>
              <a:headEnd/>
              <a:tailEnd/>
            </a:ln>
          </p:spPr>
          <p:txBody>
            <a:bodyPr/>
            <a:lstStyle/>
            <a:p>
              <a:endParaRPr lang="en-US" sz="2178"/>
            </a:p>
          </p:txBody>
        </p:sp>
        <p:sp>
          <p:nvSpPr>
            <p:cNvPr id="319" name="Freeform 472">
              <a:extLst>
                <a:ext uri="{FF2B5EF4-FFF2-40B4-BE49-F238E27FC236}">
                  <a16:creationId xmlns:a16="http://schemas.microsoft.com/office/drawing/2014/main" id="{A96001B1-FF1C-43C7-8C52-DA185A7DE674}"/>
                </a:ext>
              </a:extLst>
            </p:cNvPr>
            <p:cNvSpPr>
              <a:spLocks/>
            </p:cNvSpPr>
            <p:nvPr>
              <p:custDataLst>
                <p:tags r:id="rId310"/>
              </p:custDataLst>
            </p:nvPr>
          </p:nvSpPr>
          <p:spPr bwMode="auto">
            <a:xfrm>
              <a:off x="4433888" y="1892300"/>
              <a:ext cx="131762" cy="84138"/>
            </a:xfrm>
            <a:custGeom>
              <a:avLst/>
              <a:gdLst>
                <a:gd name="T0" fmla="*/ 192 w 312"/>
                <a:gd name="T1" fmla="*/ 155 h 155"/>
                <a:gd name="T2" fmla="*/ 194 w 312"/>
                <a:gd name="T3" fmla="*/ 151 h 155"/>
                <a:gd name="T4" fmla="*/ 197 w 312"/>
                <a:gd name="T5" fmla="*/ 148 h 155"/>
                <a:gd name="T6" fmla="*/ 200 w 312"/>
                <a:gd name="T7" fmla="*/ 145 h 155"/>
                <a:gd name="T8" fmla="*/ 203 w 312"/>
                <a:gd name="T9" fmla="*/ 142 h 155"/>
                <a:gd name="T10" fmla="*/ 211 w 312"/>
                <a:gd name="T11" fmla="*/ 137 h 155"/>
                <a:gd name="T12" fmla="*/ 220 w 312"/>
                <a:gd name="T13" fmla="*/ 132 h 155"/>
                <a:gd name="T14" fmla="*/ 238 w 312"/>
                <a:gd name="T15" fmla="*/ 123 h 155"/>
                <a:gd name="T16" fmla="*/ 253 w 312"/>
                <a:gd name="T17" fmla="*/ 117 h 155"/>
                <a:gd name="T18" fmla="*/ 255 w 312"/>
                <a:gd name="T19" fmla="*/ 109 h 155"/>
                <a:gd name="T20" fmla="*/ 260 w 312"/>
                <a:gd name="T21" fmla="*/ 97 h 155"/>
                <a:gd name="T22" fmla="*/ 264 w 312"/>
                <a:gd name="T23" fmla="*/ 91 h 155"/>
                <a:gd name="T24" fmla="*/ 267 w 312"/>
                <a:gd name="T25" fmla="*/ 86 h 155"/>
                <a:gd name="T26" fmla="*/ 269 w 312"/>
                <a:gd name="T27" fmla="*/ 82 h 155"/>
                <a:gd name="T28" fmla="*/ 272 w 312"/>
                <a:gd name="T29" fmla="*/ 81 h 155"/>
                <a:gd name="T30" fmla="*/ 312 w 312"/>
                <a:gd name="T31" fmla="*/ 44 h 155"/>
                <a:gd name="T32" fmla="*/ 312 w 312"/>
                <a:gd name="T33" fmla="*/ 39 h 155"/>
                <a:gd name="T34" fmla="*/ 310 w 312"/>
                <a:gd name="T35" fmla="*/ 35 h 155"/>
                <a:gd name="T36" fmla="*/ 306 w 312"/>
                <a:gd name="T37" fmla="*/ 32 h 155"/>
                <a:gd name="T38" fmla="*/ 302 w 312"/>
                <a:gd name="T39" fmla="*/ 30 h 155"/>
                <a:gd name="T40" fmla="*/ 291 w 312"/>
                <a:gd name="T41" fmla="*/ 28 h 155"/>
                <a:gd name="T42" fmla="*/ 280 w 312"/>
                <a:gd name="T43" fmla="*/ 27 h 155"/>
                <a:gd name="T44" fmla="*/ 268 w 312"/>
                <a:gd name="T45" fmla="*/ 27 h 155"/>
                <a:gd name="T46" fmla="*/ 259 w 312"/>
                <a:gd name="T47" fmla="*/ 27 h 155"/>
                <a:gd name="T48" fmla="*/ 256 w 312"/>
                <a:gd name="T49" fmla="*/ 26 h 155"/>
                <a:gd name="T50" fmla="*/ 253 w 312"/>
                <a:gd name="T51" fmla="*/ 25 h 155"/>
                <a:gd name="T52" fmla="*/ 252 w 312"/>
                <a:gd name="T53" fmla="*/ 23 h 155"/>
                <a:gd name="T54" fmla="*/ 253 w 312"/>
                <a:gd name="T55" fmla="*/ 20 h 155"/>
                <a:gd name="T56" fmla="*/ 232 w 312"/>
                <a:gd name="T57" fmla="*/ 19 h 155"/>
                <a:gd name="T58" fmla="*/ 216 w 312"/>
                <a:gd name="T59" fmla="*/ 17 h 155"/>
                <a:gd name="T60" fmla="*/ 202 w 312"/>
                <a:gd name="T61" fmla="*/ 13 h 155"/>
                <a:gd name="T62" fmla="*/ 189 w 312"/>
                <a:gd name="T63" fmla="*/ 9 h 155"/>
                <a:gd name="T64" fmla="*/ 177 w 312"/>
                <a:gd name="T65" fmla="*/ 6 h 155"/>
                <a:gd name="T66" fmla="*/ 163 w 312"/>
                <a:gd name="T67" fmla="*/ 3 h 155"/>
                <a:gd name="T68" fmla="*/ 146 w 312"/>
                <a:gd name="T69" fmla="*/ 1 h 155"/>
                <a:gd name="T70" fmla="*/ 126 w 312"/>
                <a:gd name="T71" fmla="*/ 0 h 155"/>
                <a:gd name="T72" fmla="*/ 110 w 312"/>
                <a:gd name="T73" fmla="*/ 1 h 155"/>
                <a:gd name="T74" fmla="*/ 74 w 312"/>
                <a:gd name="T75" fmla="*/ 4 h 155"/>
                <a:gd name="T76" fmla="*/ 53 w 312"/>
                <a:gd name="T77" fmla="*/ 6 h 155"/>
                <a:gd name="T78" fmla="*/ 34 w 312"/>
                <a:gd name="T79" fmla="*/ 8 h 155"/>
                <a:gd name="T80" fmla="*/ 18 w 312"/>
                <a:gd name="T81" fmla="*/ 10 h 155"/>
                <a:gd name="T82" fmla="*/ 7 w 312"/>
                <a:gd name="T83" fmla="*/ 12 h 155"/>
                <a:gd name="T84" fmla="*/ 9 w 312"/>
                <a:gd name="T85" fmla="*/ 17 h 155"/>
                <a:gd name="T86" fmla="*/ 11 w 312"/>
                <a:gd name="T87" fmla="*/ 19 h 155"/>
                <a:gd name="T88" fmla="*/ 13 w 312"/>
                <a:gd name="T89" fmla="*/ 19 h 155"/>
                <a:gd name="T90" fmla="*/ 15 w 312"/>
                <a:gd name="T91" fmla="*/ 20 h 155"/>
                <a:gd name="T92" fmla="*/ 18 w 312"/>
                <a:gd name="T93" fmla="*/ 20 h 155"/>
                <a:gd name="T94" fmla="*/ 19 w 312"/>
                <a:gd name="T95" fmla="*/ 20 h 155"/>
                <a:gd name="T96" fmla="*/ 20 w 312"/>
                <a:gd name="T97" fmla="*/ 22 h 155"/>
                <a:gd name="T98" fmla="*/ 20 w 312"/>
                <a:gd name="T99" fmla="*/ 26 h 155"/>
                <a:gd name="T100" fmla="*/ 20 w 312"/>
                <a:gd name="T101" fmla="*/ 30 h 155"/>
                <a:gd name="T102" fmla="*/ 19 w 312"/>
                <a:gd name="T103" fmla="*/ 35 h 155"/>
                <a:gd name="T104" fmla="*/ 18 w 312"/>
                <a:gd name="T105" fmla="*/ 39 h 155"/>
                <a:gd name="T106" fmla="*/ 15 w 312"/>
                <a:gd name="T107" fmla="*/ 42 h 155"/>
                <a:gd name="T108" fmla="*/ 12 w 312"/>
                <a:gd name="T109" fmla="*/ 45 h 155"/>
                <a:gd name="T110" fmla="*/ 9 w 312"/>
                <a:gd name="T111" fmla="*/ 48 h 155"/>
                <a:gd name="T112" fmla="*/ 4 w 312"/>
                <a:gd name="T113" fmla="*/ 49 h 155"/>
                <a:gd name="T114" fmla="*/ 0 w 312"/>
                <a:gd name="T115" fmla="*/ 50 h 155"/>
                <a:gd name="T116" fmla="*/ 74 w 312"/>
                <a:gd name="T117" fmla="*/ 68 h 155"/>
                <a:gd name="T118" fmla="*/ 87 w 312"/>
                <a:gd name="T119" fmla="*/ 111 h 155"/>
                <a:gd name="T120" fmla="*/ 166 w 312"/>
                <a:gd name="T121" fmla="*/ 123 h 155"/>
                <a:gd name="T122" fmla="*/ 192 w 312"/>
                <a:gd name="T123" fmla="*/ 155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12" h="155">
                  <a:moveTo>
                    <a:pt x="192" y="155"/>
                  </a:moveTo>
                  <a:lnTo>
                    <a:pt x="194" y="151"/>
                  </a:lnTo>
                  <a:lnTo>
                    <a:pt x="197" y="148"/>
                  </a:lnTo>
                  <a:lnTo>
                    <a:pt x="200" y="145"/>
                  </a:lnTo>
                  <a:lnTo>
                    <a:pt x="203" y="142"/>
                  </a:lnTo>
                  <a:lnTo>
                    <a:pt x="211" y="137"/>
                  </a:lnTo>
                  <a:lnTo>
                    <a:pt x="220" y="132"/>
                  </a:lnTo>
                  <a:lnTo>
                    <a:pt x="238" y="123"/>
                  </a:lnTo>
                  <a:lnTo>
                    <a:pt x="253" y="117"/>
                  </a:lnTo>
                  <a:lnTo>
                    <a:pt x="255" y="109"/>
                  </a:lnTo>
                  <a:lnTo>
                    <a:pt x="260" y="97"/>
                  </a:lnTo>
                  <a:lnTo>
                    <a:pt x="264" y="91"/>
                  </a:lnTo>
                  <a:lnTo>
                    <a:pt x="267" y="86"/>
                  </a:lnTo>
                  <a:lnTo>
                    <a:pt x="269" y="82"/>
                  </a:lnTo>
                  <a:lnTo>
                    <a:pt x="272" y="81"/>
                  </a:lnTo>
                  <a:lnTo>
                    <a:pt x="312" y="44"/>
                  </a:lnTo>
                  <a:lnTo>
                    <a:pt x="312" y="39"/>
                  </a:lnTo>
                  <a:lnTo>
                    <a:pt x="310" y="35"/>
                  </a:lnTo>
                  <a:lnTo>
                    <a:pt x="306" y="32"/>
                  </a:lnTo>
                  <a:lnTo>
                    <a:pt x="302" y="30"/>
                  </a:lnTo>
                  <a:lnTo>
                    <a:pt x="291" y="28"/>
                  </a:lnTo>
                  <a:lnTo>
                    <a:pt x="280" y="27"/>
                  </a:lnTo>
                  <a:lnTo>
                    <a:pt x="268" y="27"/>
                  </a:lnTo>
                  <a:lnTo>
                    <a:pt x="259" y="27"/>
                  </a:lnTo>
                  <a:lnTo>
                    <a:pt x="256" y="26"/>
                  </a:lnTo>
                  <a:lnTo>
                    <a:pt x="253" y="25"/>
                  </a:lnTo>
                  <a:lnTo>
                    <a:pt x="252" y="23"/>
                  </a:lnTo>
                  <a:lnTo>
                    <a:pt x="253" y="20"/>
                  </a:lnTo>
                  <a:lnTo>
                    <a:pt x="232" y="19"/>
                  </a:lnTo>
                  <a:lnTo>
                    <a:pt x="216" y="17"/>
                  </a:lnTo>
                  <a:lnTo>
                    <a:pt x="202" y="13"/>
                  </a:lnTo>
                  <a:lnTo>
                    <a:pt x="189" y="9"/>
                  </a:lnTo>
                  <a:lnTo>
                    <a:pt x="177" y="6"/>
                  </a:lnTo>
                  <a:lnTo>
                    <a:pt x="163" y="3"/>
                  </a:lnTo>
                  <a:lnTo>
                    <a:pt x="146" y="1"/>
                  </a:lnTo>
                  <a:lnTo>
                    <a:pt x="126" y="0"/>
                  </a:lnTo>
                  <a:lnTo>
                    <a:pt x="110" y="1"/>
                  </a:lnTo>
                  <a:lnTo>
                    <a:pt x="74" y="4"/>
                  </a:lnTo>
                  <a:lnTo>
                    <a:pt x="53" y="6"/>
                  </a:lnTo>
                  <a:lnTo>
                    <a:pt x="34" y="8"/>
                  </a:lnTo>
                  <a:lnTo>
                    <a:pt x="18" y="10"/>
                  </a:lnTo>
                  <a:lnTo>
                    <a:pt x="7" y="12"/>
                  </a:lnTo>
                  <a:lnTo>
                    <a:pt x="9" y="17"/>
                  </a:lnTo>
                  <a:lnTo>
                    <a:pt x="11" y="19"/>
                  </a:lnTo>
                  <a:lnTo>
                    <a:pt x="13" y="19"/>
                  </a:lnTo>
                  <a:lnTo>
                    <a:pt x="15" y="20"/>
                  </a:lnTo>
                  <a:lnTo>
                    <a:pt x="18" y="20"/>
                  </a:lnTo>
                  <a:lnTo>
                    <a:pt x="19" y="20"/>
                  </a:lnTo>
                  <a:lnTo>
                    <a:pt x="20" y="22"/>
                  </a:lnTo>
                  <a:lnTo>
                    <a:pt x="20" y="26"/>
                  </a:lnTo>
                  <a:lnTo>
                    <a:pt x="20" y="30"/>
                  </a:lnTo>
                  <a:lnTo>
                    <a:pt x="19" y="35"/>
                  </a:lnTo>
                  <a:lnTo>
                    <a:pt x="18" y="39"/>
                  </a:lnTo>
                  <a:lnTo>
                    <a:pt x="15" y="42"/>
                  </a:lnTo>
                  <a:lnTo>
                    <a:pt x="12" y="45"/>
                  </a:lnTo>
                  <a:lnTo>
                    <a:pt x="9" y="48"/>
                  </a:lnTo>
                  <a:lnTo>
                    <a:pt x="4" y="49"/>
                  </a:lnTo>
                  <a:lnTo>
                    <a:pt x="0" y="50"/>
                  </a:lnTo>
                  <a:lnTo>
                    <a:pt x="74" y="68"/>
                  </a:lnTo>
                  <a:lnTo>
                    <a:pt x="87" y="111"/>
                  </a:lnTo>
                  <a:lnTo>
                    <a:pt x="166" y="123"/>
                  </a:lnTo>
                  <a:lnTo>
                    <a:pt x="192" y="155"/>
                  </a:lnTo>
                </a:path>
              </a:pathLst>
            </a:custGeom>
            <a:grpFill/>
            <a:ln w="9525" cap="flat" cmpd="sng">
              <a:noFill/>
              <a:prstDash val="solid"/>
              <a:round/>
              <a:headEnd type="none" w="med" len="med"/>
              <a:tailEnd type="none" w="med" len="med"/>
            </a:ln>
            <a:effectLst/>
          </p:spPr>
          <p:txBody>
            <a:bodyPr/>
            <a:lstStyle/>
            <a:p>
              <a:endParaRPr lang="en-US" sz="2178"/>
            </a:p>
          </p:txBody>
        </p:sp>
        <p:sp>
          <p:nvSpPr>
            <p:cNvPr id="320" name="Freeform 473">
              <a:extLst>
                <a:ext uri="{FF2B5EF4-FFF2-40B4-BE49-F238E27FC236}">
                  <a16:creationId xmlns:a16="http://schemas.microsoft.com/office/drawing/2014/main" id="{2B6E26DD-F14F-4845-BAAF-CB9828F3D89F}"/>
                </a:ext>
              </a:extLst>
            </p:cNvPr>
            <p:cNvSpPr>
              <a:spLocks/>
            </p:cNvSpPr>
            <p:nvPr>
              <p:custDataLst>
                <p:tags r:id="rId311"/>
              </p:custDataLst>
            </p:nvPr>
          </p:nvSpPr>
          <p:spPr bwMode="auto">
            <a:xfrm>
              <a:off x="4140200" y="2078038"/>
              <a:ext cx="19050" cy="60325"/>
            </a:xfrm>
            <a:custGeom>
              <a:avLst/>
              <a:gdLst>
                <a:gd name="T0" fmla="*/ 0 w 46"/>
                <a:gd name="T1" fmla="*/ 25 h 50"/>
                <a:gd name="T2" fmla="*/ 2 w 46"/>
                <a:gd name="T3" fmla="*/ 18 h 50"/>
                <a:gd name="T4" fmla="*/ 1 w 46"/>
                <a:gd name="T5" fmla="*/ 14 h 50"/>
                <a:gd name="T6" fmla="*/ 2 w 46"/>
                <a:gd name="T7" fmla="*/ 13 h 50"/>
                <a:gd name="T8" fmla="*/ 3 w 46"/>
                <a:gd name="T9" fmla="*/ 13 h 50"/>
                <a:gd name="T10" fmla="*/ 6 w 46"/>
                <a:gd name="T11" fmla="*/ 12 h 50"/>
                <a:gd name="T12" fmla="*/ 13 w 46"/>
                <a:gd name="T13" fmla="*/ 12 h 50"/>
                <a:gd name="T14" fmla="*/ 46 w 46"/>
                <a:gd name="T15" fmla="*/ 0 h 50"/>
                <a:gd name="T16" fmla="*/ 46 w 46"/>
                <a:gd name="T17" fmla="*/ 50 h 50"/>
                <a:gd name="T18" fmla="*/ 40 w 46"/>
                <a:gd name="T19" fmla="*/ 49 h 50"/>
                <a:gd name="T20" fmla="*/ 33 w 46"/>
                <a:gd name="T21" fmla="*/ 45 h 50"/>
                <a:gd name="T22" fmla="*/ 25 w 46"/>
                <a:gd name="T23" fmla="*/ 41 h 50"/>
                <a:gd name="T24" fmla="*/ 17 w 46"/>
                <a:gd name="T25" fmla="*/ 37 h 50"/>
                <a:gd name="T26" fmla="*/ 5 w 46"/>
                <a:gd name="T27" fmla="*/ 28 h 50"/>
                <a:gd name="T28" fmla="*/ 0 w 46"/>
                <a:gd name="T29" fmla="*/ 25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6" h="50">
                  <a:moveTo>
                    <a:pt x="0" y="25"/>
                  </a:moveTo>
                  <a:lnTo>
                    <a:pt x="2" y="18"/>
                  </a:lnTo>
                  <a:lnTo>
                    <a:pt x="1" y="14"/>
                  </a:lnTo>
                  <a:lnTo>
                    <a:pt x="2" y="13"/>
                  </a:lnTo>
                  <a:lnTo>
                    <a:pt x="3" y="13"/>
                  </a:lnTo>
                  <a:lnTo>
                    <a:pt x="6" y="12"/>
                  </a:lnTo>
                  <a:lnTo>
                    <a:pt x="13" y="12"/>
                  </a:lnTo>
                  <a:lnTo>
                    <a:pt x="46" y="0"/>
                  </a:lnTo>
                  <a:lnTo>
                    <a:pt x="46" y="50"/>
                  </a:lnTo>
                  <a:lnTo>
                    <a:pt x="40" y="49"/>
                  </a:lnTo>
                  <a:lnTo>
                    <a:pt x="33" y="45"/>
                  </a:lnTo>
                  <a:lnTo>
                    <a:pt x="25" y="41"/>
                  </a:lnTo>
                  <a:lnTo>
                    <a:pt x="17" y="37"/>
                  </a:lnTo>
                  <a:lnTo>
                    <a:pt x="5" y="28"/>
                  </a:lnTo>
                  <a:lnTo>
                    <a:pt x="0" y="25"/>
                  </a:lnTo>
                </a:path>
              </a:pathLst>
            </a:custGeom>
            <a:grpFill/>
            <a:ln w="952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sp>
          <p:nvSpPr>
            <p:cNvPr id="321" name="Freeform 474">
              <a:extLst>
                <a:ext uri="{FF2B5EF4-FFF2-40B4-BE49-F238E27FC236}">
                  <a16:creationId xmlns:a16="http://schemas.microsoft.com/office/drawing/2014/main" id="{829A63B3-B897-45E3-9F6C-6255C1F5EA18}"/>
                </a:ext>
              </a:extLst>
            </p:cNvPr>
            <p:cNvSpPr>
              <a:spLocks/>
            </p:cNvSpPr>
            <p:nvPr>
              <p:custDataLst>
                <p:tags r:id="rId312"/>
              </p:custDataLst>
            </p:nvPr>
          </p:nvSpPr>
          <p:spPr bwMode="auto">
            <a:xfrm>
              <a:off x="4837113" y="3962400"/>
              <a:ext cx="69850" cy="241300"/>
            </a:xfrm>
            <a:custGeom>
              <a:avLst/>
              <a:gdLst>
                <a:gd name="T0" fmla="*/ 10 w 166"/>
                <a:gd name="T1" fmla="*/ 282 h 456"/>
                <a:gd name="T2" fmla="*/ 19 w 166"/>
                <a:gd name="T3" fmla="*/ 290 h 456"/>
                <a:gd name="T4" fmla="*/ 37 w 166"/>
                <a:gd name="T5" fmla="*/ 300 h 456"/>
                <a:gd name="T6" fmla="*/ 58 w 166"/>
                <a:gd name="T7" fmla="*/ 306 h 456"/>
                <a:gd name="T8" fmla="*/ 70 w 166"/>
                <a:gd name="T9" fmla="*/ 312 h 456"/>
                <a:gd name="T10" fmla="*/ 80 w 166"/>
                <a:gd name="T11" fmla="*/ 320 h 456"/>
                <a:gd name="T12" fmla="*/ 86 w 166"/>
                <a:gd name="T13" fmla="*/ 331 h 456"/>
                <a:gd name="T14" fmla="*/ 86 w 166"/>
                <a:gd name="T15" fmla="*/ 347 h 456"/>
                <a:gd name="T16" fmla="*/ 78 w 166"/>
                <a:gd name="T17" fmla="*/ 363 h 456"/>
                <a:gd name="T18" fmla="*/ 68 w 166"/>
                <a:gd name="T19" fmla="*/ 375 h 456"/>
                <a:gd name="T20" fmla="*/ 62 w 166"/>
                <a:gd name="T21" fmla="*/ 388 h 456"/>
                <a:gd name="T22" fmla="*/ 60 w 166"/>
                <a:gd name="T23" fmla="*/ 400 h 456"/>
                <a:gd name="T24" fmla="*/ 64 w 166"/>
                <a:gd name="T25" fmla="*/ 411 h 456"/>
                <a:gd name="T26" fmla="*/ 76 w 166"/>
                <a:gd name="T27" fmla="*/ 424 h 456"/>
                <a:gd name="T28" fmla="*/ 104 w 166"/>
                <a:gd name="T29" fmla="*/ 445 h 456"/>
                <a:gd name="T30" fmla="*/ 120 w 166"/>
                <a:gd name="T31" fmla="*/ 443 h 456"/>
                <a:gd name="T32" fmla="*/ 120 w 166"/>
                <a:gd name="T33" fmla="*/ 423 h 456"/>
                <a:gd name="T34" fmla="*/ 131 w 166"/>
                <a:gd name="T35" fmla="*/ 413 h 456"/>
                <a:gd name="T36" fmla="*/ 145 w 166"/>
                <a:gd name="T37" fmla="*/ 407 h 456"/>
                <a:gd name="T38" fmla="*/ 153 w 166"/>
                <a:gd name="T39" fmla="*/ 402 h 456"/>
                <a:gd name="T40" fmla="*/ 160 w 166"/>
                <a:gd name="T41" fmla="*/ 393 h 456"/>
                <a:gd name="T42" fmla="*/ 166 w 166"/>
                <a:gd name="T43" fmla="*/ 375 h 456"/>
                <a:gd name="T44" fmla="*/ 165 w 166"/>
                <a:gd name="T45" fmla="*/ 350 h 456"/>
                <a:gd name="T46" fmla="*/ 158 w 166"/>
                <a:gd name="T47" fmla="*/ 328 h 456"/>
                <a:gd name="T48" fmla="*/ 148 w 166"/>
                <a:gd name="T49" fmla="*/ 307 h 456"/>
                <a:gd name="T50" fmla="*/ 141 w 166"/>
                <a:gd name="T51" fmla="*/ 284 h 456"/>
                <a:gd name="T52" fmla="*/ 135 w 166"/>
                <a:gd name="T53" fmla="*/ 269 h 456"/>
                <a:gd name="T54" fmla="*/ 118 w 166"/>
                <a:gd name="T55" fmla="*/ 251 h 456"/>
                <a:gd name="T56" fmla="*/ 97 w 166"/>
                <a:gd name="T57" fmla="*/ 224 h 456"/>
                <a:gd name="T58" fmla="*/ 85 w 166"/>
                <a:gd name="T59" fmla="*/ 206 h 456"/>
                <a:gd name="T60" fmla="*/ 80 w 166"/>
                <a:gd name="T61" fmla="*/ 195 h 456"/>
                <a:gd name="T62" fmla="*/ 81 w 166"/>
                <a:gd name="T63" fmla="*/ 177 h 456"/>
                <a:gd name="T64" fmla="*/ 88 w 166"/>
                <a:gd name="T65" fmla="*/ 147 h 456"/>
                <a:gd name="T66" fmla="*/ 96 w 166"/>
                <a:gd name="T67" fmla="*/ 129 h 456"/>
                <a:gd name="T68" fmla="*/ 98 w 166"/>
                <a:gd name="T69" fmla="*/ 113 h 456"/>
                <a:gd name="T70" fmla="*/ 95 w 166"/>
                <a:gd name="T71" fmla="*/ 82 h 456"/>
                <a:gd name="T72" fmla="*/ 92 w 166"/>
                <a:gd name="T73" fmla="*/ 45 h 456"/>
                <a:gd name="T74" fmla="*/ 89 w 166"/>
                <a:gd name="T75" fmla="*/ 18 h 456"/>
                <a:gd name="T76" fmla="*/ 71 w 166"/>
                <a:gd name="T77" fmla="*/ 8 h 456"/>
                <a:gd name="T78" fmla="*/ 33 w 166"/>
                <a:gd name="T79" fmla="*/ 4 h 456"/>
                <a:gd name="T80" fmla="*/ 12 w 166"/>
                <a:gd name="T81" fmla="*/ 10 h 456"/>
                <a:gd name="T82" fmla="*/ 22 w 166"/>
                <a:gd name="T83" fmla="*/ 25 h 456"/>
                <a:gd name="T84" fmla="*/ 33 w 166"/>
                <a:gd name="T85" fmla="*/ 30 h 456"/>
                <a:gd name="T86" fmla="*/ 40 w 166"/>
                <a:gd name="T87" fmla="*/ 44 h 456"/>
                <a:gd name="T88" fmla="*/ 40 w 166"/>
                <a:gd name="T89" fmla="*/ 64 h 456"/>
                <a:gd name="T90" fmla="*/ 40 w 166"/>
                <a:gd name="T91" fmla="*/ 78 h 456"/>
                <a:gd name="T92" fmla="*/ 36 w 166"/>
                <a:gd name="T93" fmla="*/ 85 h 456"/>
                <a:gd name="T94" fmla="*/ 29 w 166"/>
                <a:gd name="T95" fmla="*/ 95 h 456"/>
                <a:gd name="T96" fmla="*/ 15 w 166"/>
                <a:gd name="T97" fmla="*/ 109 h 456"/>
                <a:gd name="T98" fmla="*/ 3 w 166"/>
                <a:gd name="T99" fmla="*/ 122 h 456"/>
                <a:gd name="T100" fmla="*/ 7 w 166"/>
                <a:gd name="T101" fmla="*/ 277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66" h="456">
                  <a:moveTo>
                    <a:pt x="7" y="277"/>
                  </a:moveTo>
                  <a:lnTo>
                    <a:pt x="10" y="282"/>
                  </a:lnTo>
                  <a:lnTo>
                    <a:pt x="14" y="287"/>
                  </a:lnTo>
                  <a:lnTo>
                    <a:pt x="19" y="290"/>
                  </a:lnTo>
                  <a:lnTo>
                    <a:pt x="25" y="294"/>
                  </a:lnTo>
                  <a:lnTo>
                    <a:pt x="37" y="300"/>
                  </a:lnTo>
                  <a:lnTo>
                    <a:pt x="52" y="304"/>
                  </a:lnTo>
                  <a:lnTo>
                    <a:pt x="58" y="306"/>
                  </a:lnTo>
                  <a:lnTo>
                    <a:pt x="65" y="309"/>
                  </a:lnTo>
                  <a:lnTo>
                    <a:pt x="70" y="312"/>
                  </a:lnTo>
                  <a:lnTo>
                    <a:pt x="76" y="316"/>
                  </a:lnTo>
                  <a:lnTo>
                    <a:pt x="80" y="320"/>
                  </a:lnTo>
                  <a:lnTo>
                    <a:pt x="84" y="325"/>
                  </a:lnTo>
                  <a:lnTo>
                    <a:pt x="86" y="331"/>
                  </a:lnTo>
                  <a:lnTo>
                    <a:pt x="87" y="339"/>
                  </a:lnTo>
                  <a:lnTo>
                    <a:pt x="86" y="347"/>
                  </a:lnTo>
                  <a:lnTo>
                    <a:pt x="82" y="356"/>
                  </a:lnTo>
                  <a:lnTo>
                    <a:pt x="78" y="363"/>
                  </a:lnTo>
                  <a:lnTo>
                    <a:pt x="74" y="369"/>
                  </a:lnTo>
                  <a:lnTo>
                    <a:pt x="68" y="375"/>
                  </a:lnTo>
                  <a:lnTo>
                    <a:pt x="64" y="381"/>
                  </a:lnTo>
                  <a:lnTo>
                    <a:pt x="62" y="388"/>
                  </a:lnTo>
                  <a:lnTo>
                    <a:pt x="60" y="394"/>
                  </a:lnTo>
                  <a:lnTo>
                    <a:pt x="60" y="400"/>
                  </a:lnTo>
                  <a:lnTo>
                    <a:pt x="62" y="405"/>
                  </a:lnTo>
                  <a:lnTo>
                    <a:pt x="64" y="411"/>
                  </a:lnTo>
                  <a:lnTo>
                    <a:pt x="67" y="416"/>
                  </a:lnTo>
                  <a:lnTo>
                    <a:pt x="76" y="424"/>
                  </a:lnTo>
                  <a:lnTo>
                    <a:pt x="85" y="432"/>
                  </a:lnTo>
                  <a:lnTo>
                    <a:pt x="104" y="445"/>
                  </a:lnTo>
                  <a:lnTo>
                    <a:pt x="120" y="456"/>
                  </a:lnTo>
                  <a:lnTo>
                    <a:pt x="120" y="443"/>
                  </a:lnTo>
                  <a:lnTo>
                    <a:pt x="120" y="432"/>
                  </a:lnTo>
                  <a:lnTo>
                    <a:pt x="120" y="423"/>
                  </a:lnTo>
                  <a:lnTo>
                    <a:pt x="120" y="413"/>
                  </a:lnTo>
                  <a:lnTo>
                    <a:pt x="131" y="413"/>
                  </a:lnTo>
                  <a:lnTo>
                    <a:pt x="141" y="410"/>
                  </a:lnTo>
                  <a:lnTo>
                    <a:pt x="145" y="407"/>
                  </a:lnTo>
                  <a:lnTo>
                    <a:pt x="149" y="405"/>
                  </a:lnTo>
                  <a:lnTo>
                    <a:pt x="153" y="402"/>
                  </a:lnTo>
                  <a:lnTo>
                    <a:pt x="155" y="399"/>
                  </a:lnTo>
                  <a:lnTo>
                    <a:pt x="160" y="393"/>
                  </a:lnTo>
                  <a:lnTo>
                    <a:pt x="164" y="384"/>
                  </a:lnTo>
                  <a:lnTo>
                    <a:pt x="166" y="375"/>
                  </a:lnTo>
                  <a:lnTo>
                    <a:pt x="166" y="364"/>
                  </a:lnTo>
                  <a:lnTo>
                    <a:pt x="165" y="350"/>
                  </a:lnTo>
                  <a:lnTo>
                    <a:pt x="163" y="339"/>
                  </a:lnTo>
                  <a:lnTo>
                    <a:pt x="158" y="328"/>
                  </a:lnTo>
                  <a:lnTo>
                    <a:pt x="153" y="318"/>
                  </a:lnTo>
                  <a:lnTo>
                    <a:pt x="148" y="307"/>
                  </a:lnTo>
                  <a:lnTo>
                    <a:pt x="144" y="296"/>
                  </a:lnTo>
                  <a:lnTo>
                    <a:pt x="141" y="284"/>
                  </a:lnTo>
                  <a:lnTo>
                    <a:pt x="140" y="271"/>
                  </a:lnTo>
                  <a:lnTo>
                    <a:pt x="135" y="269"/>
                  </a:lnTo>
                  <a:lnTo>
                    <a:pt x="127" y="261"/>
                  </a:lnTo>
                  <a:lnTo>
                    <a:pt x="118" y="251"/>
                  </a:lnTo>
                  <a:lnTo>
                    <a:pt x="108" y="238"/>
                  </a:lnTo>
                  <a:lnTo>
                    <a:pt x="97" y="224"/>
                  </a:lnTo>
                  <a:lnTo>
                    <a:pt x="88" y="211"/>
                  </a:lnTo>
                  <a:lnTo>
                    <a:pt x="85" y="206"/>
                  </a:lnTo>
                  <a:lnTo>
                    <a:pt x="82" y="200"/>
                  </a:lnTo>
                  <a:lnTo>
                    <a:pt x="80" y="195"/>
                  </a:lnTo>
                  <a:lnTo>
                    <a:pt x="80" y="192"/>
                  </a:lnTo>
                  <a:lnTo>
                    <a:pt x="81" y="177"/>
                  </a:lnTo>
                  <a:lnTo>
                    <a:pt x="85" y="157"/>
                  </a:lnTo>
                  <a:lnTo>
                    <a:pt x="88" y="147"/>
                  </a:lnTo>
                  <a:lnTo>
                    <a:pt x="91" y="138"/>
                  </a:lnTo>
                  <a:lnTo>
                    <a:pt x="96" y="129"/>
                  </a:lnTo>
                  <a:lnTo>
                    <a:pt x="100" y="123"/>
                  </a:lnTo>
                  <a:lnTo>
                    <a:pt x="98" y="113"/>
                  </a:lnTo>
                  <a:lnTo>
                    <a:pt x="96" y="99"/>
                  </a:lnTo>
                  <a:lnTo>
                    <a:pt x="95" y="82"/>
                  </a:lnTo>
                  <a:lnTo>
                    <a:pt x="93" y="63"/>
                  </a:lnTo>
                  <a:lnTo>
                    <a:pt x="92" y="45"/>
                  </a:lnTo>
                  <a:lnTo>
                    <a:pt x="90" y="30"/>
                  </a:lnTo>
                  <a:lnTo>
                    <a:pt x="89" y="18"/>
                  </a:lnTo>
                  <a:lnTo>
                    <a:pt x="87" y="12"/>
                  </a:lnTo>
                  <a:lnTo>
                    <a:pt x="71" y="8"/>
                  </a:lnTo>
                  <a:lnTo>
                    <a:pt x="54" y="6"/>
                  </a:lnTo>
                  <a:lnTo>
                    <a:pt x="33" y="4"/>
                  </a:lnTo>
                  <a:lnTo>
                    <a:pt x="7" y="0"/>
                  </a:lnTo>
                  <a:lnTo>
                    <a:pt x="12" y="10"/>
                  </a:lnTo>
                  <a:lnTo>
                    <a:pt x="19" y="21"/>
                  </a:lnTo>
                  <a:lnTo>
                    <a:pt x="22" y="25"/>
                  </a:lnTo>
                  <a:lnTo>
                    <a:pt x="28" y="28"/>
                  </a:lnTo>
                  <a:lnTo>
                    <a:pt x="33" y="30"/>
                  </a:lnTo>
                  <a:lnTo>
                    <a:pt x="40" y="31"/>
                  </a:lnTo>
                  <a:lnTo>
                    <a:pt x="40" y="44"/>
                  </a:lnTo>
                  <a:lnTo>
                    <a:pt x="40" y="55"/>
                  </a:lnTo>
                  <a:lnTo>
                    <a:pt x="40" y="64"/>
                  </a:lnTo>
                  <a:lnTo>
                    <a:pt x="40" y="74"/>
                  </a:lnTo>
                  <a:lnTo>
                    <a:pt x="40" y="78"/>
                  </a:lnTo>
                  <a:lnTo>
                    <a:pt x="39" y="81"/>
                  </a:lnTo>
                  <a:lnTo>
                    <a:pt x="36" y="85"/>
                  </a:lnTo>
                  <a:lnTo>
                    <a:pt x="35" y="88"/>
                  </a:lnTo>
                  <a:lnTo>
                    <a:pt x="29" y="95"/>
                  </a:lnTo>
                  <a:lnTo>
                    <a:pt x="22" y="102"/>
                  </a:lnTo>
                  <a:lnTo>
                    <a:pt x="15" y="109"/>
                  </a:lnTo>
                  <a:lnTo>
                    <a:pt x="9" y="115"/>
                  </a:lnTo>
                  <a:lnTo>
                    <a:pt x="3" y="122"/>
                  </a:lnTo>
                  <a:lnTo>
                    <a:pt x="0" y="129"/>
                  </a:lnTo>
                  <a:lnTo>
                    <a:pt x="7" y="277"/>
                  </a:lnTo>
                </a:path>
              </a:pathLst>
            </a:custGeom>
            <a:grpFill/>
            <a:ln w="9525" cmpd="sng">
              <a:noFill/>
              <a:prstDash val="solid"/>
              <a:round/>
              <a:headEnd/>
              <a:tailEnd/>
            </a:ln>
          </p:spPr>
          <p:txBody>
            <a:bodyPr/>
            <a:lstStyle/>
            <a:p>
              <a:endParaRPr lang="en-US" sz="2178"/>
            </a:p>
          </p:txBody>
        </p:sp>
        <p:sp>
          <p:nvSpPr>
            <p:cNvPr id="322" name="Freeform 475">
              <a:extLst>
                <a:ext uri="{FF2B5EF4-FFF2-40B4-BE49-F238E27FC236}">
                  <a16:creationId xmlns:a16="http://schemas.microsoft.com/office/drawing/2014/main" id="{34D6A835-333E-4F47-9E98-E89F10EB0BC3}"/>
                </a:ext>
              </a:extLst>
            </p:cNvPr>
            <p:cNvSpPr>
              <a:spLocks/>
            </p:cNvSpPr>
            <p:nvPr>
              <p:custDataLst>
                <p:tags r:id="rId313"/>
              </p:custDataLst>
            </p:nvPr>
          </p:nvSpPr>
          <p:spPr bwMode="auto">
            <a:xfrm>
              <a:off x="4329113" y="2533650"/>
              <a:ext cx="14287" cy="57150"/>
            </a:xfrm>
            <a:custGeom>
              <a:avLst/>
              <a:gdLst>
                <a:gd name="T0" fmla="*/ 27 w 27"/>
                <a:gd name="T1" fmla="*/ 0 h 19"/>
                <a:gd name="T2" fmla="*/ 27 w 27"/>
                <a:gd name="T3" fmla="*/ 12 h 19"/>
                <a:gd name="T4" fmla="*/ 27 w 27"/>
                <a:gd name="T5" fmla="*/ 19 h 19"/>
                <a:gd name="T6" fmla="*/ 9 w 27"/>
                <a:gd name="T7" fmla="*/ 19 h 19"/>
                <a:gd name="T8" fmla="*/ 0 w 27"/>
                <a:gd name="T9" fmla="*/ 19 h 19"/>
                <a:gd name="T10" fmla="*/ 9 w 27"/>
                <a:gd name="T11" fmla="*/ 12 h 19"/>
                <a:gd name="T12" fmla="*/ 27 w 27"/>
                <a:gd name="T13" fmla="*/ 0 h 19"/>
              </a:gdLst>
              <a:ahLst/>
              <a:cxnLst>
                <a:cxn ang="0">
                  <a:pos x="T0" y="T1"/>
                </a:cxn>
                <a:cxn ang="0">
                  <a:pos x="T2" y="T3"/>
                </a:cxn>
                <a:cxn ang="0">
                  <a:pos x="T4" y="T5"/>
                </a:cxn>
                <a:cxn ang="0">
                  <a:pos x="T6" y="T7"/>
                </a:cxn>
                <a:cxn ang="0">
                  <a:pos x="T8" y="T9"/>
                </a:cxn>
                <a:cxn ang="0">
                  <a:pos x="T10" y="T11"/>
                </a:cxn>
                <a:cxn ang="0">
                  <a:pos x="T12" y="T13"/>
                </a:cxn>
              </a:cxnLst>
              <a:rect l="0" t="0" r="r" b="b"/>
              <a:pathLst>
                <a:path w="27" h="19">
                  <a:moveTo>
                    <a:pt x="27" y="0"/>
                  </a:moveTo>
                  <a:lnTo>
                    <a:pt x="27" y="12"/>
                  </a:lnTo>
                  <a:lnTo>
                    <a:pt x="27" y="19"/>
                  </a:lnTo>
                  <a:lnTo>
                    <a:pt x="9" y="19"/>
                  </a:lnTo>
                  <a:lnTo>
                    <a:pt x="0" y="19"/>
                  </a:lnTo>
                  <a:lnTo>
                    <a:pt x="9" y="12"/>
                  </a:lnTo>
                  <a:lnTo>
                    <a:pt x="27" y="0"/>
                  </a:lnTo>
                </a:path>
              </a:pathLst>
            </a:custGeom>
            <a:grpFill/>
            <a:ln w="9525" cmpd="sng">
              <a:noFill/>
              <a:prstDash val="solid"/>
              <a:round/>
              <a:headEnd/>
              <a:tailEnd/>
            </a:ln>
          </p:spPr>
          <p:txBody>
            <a:bodyPr/>
            <a:lstStyle/>
            <a:p>
              <a:endParaRPr lang="en-US" sz="2178"/>
            </a:p>
          </p:txBody>
        </p:sp>
        <p:sp>
          <p:nvSpPr>
            <p:cNvPr id="323" name="Freeform 476">
              <a:extLst>
                <a:ext uri="{FF2B5EF4-FFF2-40B4-BE49-F238E27FC236}">
                  <a16:creationId xmlns:a16="http://schemas.microsoft.com/office/drawing/2014/main" id="{6FD3DC4E-2AC8-4382-83D0-9C0A60AB4B68}"/>
                </a:ext>
              </a:extLst>
            </p:cNvPr>
            <p:cNvSpPr>
              <a:spLocks/>
            </p:cNvSpPr>
            <p:nvPr>
              <p:custDataLst>
                <p:tags r:id="rId314"/>
              </p:custDataLst>
            </p:nvPr>
          </p:nvSpPr>
          <p:spPr bwMode="auto">
            <a:xfrm>
              <a:off x="4648200" y="4154488"/>
              <a:ext cx="188913" cy="217487"/>
            </a:xfrm>
            <a:custGeom>
              <a:avLst/>
              <a:gdLst>
                <a:gd name="T0" fmla="*/ 284 w 438"/>
                <a:gd name="T1" fmla="*/ 8 h 406"/>
                <a:gd name="T2" fmla="*/ 320 w 438"/>
                <a:gd name="T3" fmla="*/ 27 h 406"/>
                <a:gd name="T4" fmla="*/ 363 w 438"/>
                <a:gd name="T5" fmla="*/ 47 h 406"/>
                <a:gd name="T6" fmla="*/ 395 w 438"/>
                <a:gd name="T7" fmla="*/ 58 h 406"/>
                <a:gd name="T8" fmla="*/ 416 w 438"/>
                <a:gd name="T9" fmla="*/ 61 h 406"/>
                <a:gd name="T10" fmla="*/ 425 w 438"/>
                <a:gd name="T11" fmla="*/ 81 h 406"/>
                <a:gd name="T12" fmla="*/ 429 w 438"/>
                <a:gd name="T13" fmla="*/ 120 h 406"/>
                <a:gd name="T14" fmla="*/ 434 w 438"/>
                <a:gd name="T15" fmla="*/ 157 h 406"/>
                <a:gd name="T16" fmla="*/ 438 w 438"/>
                <a:gd name="T17" fmla="*/ 195 h 406"/>
                <a:gd name="T18" fmla="*/ 438 w 438"/>
                <a:gd name="T19" fmla="*/ 223 h 406"/>
                <a:gd name="T20" fmla="*/ 435 w 438"/>
                <a:gd name="T21" fmla="*/ 237 h 406"/>
                <a:gd name="T22" fmla="*/ 425 w 438"/>
                <a:gd name="T23" fmla="*/ 259 h 406"/>
                <a:gd name="T24" fmla="*/ 407 w 438"/>
                <a:gd name="T25" fmla="*/ 287 h 406"/>
                <a:gd name="T26" fmla="*/ 391 w 438"/>
                <a:gd name="T27" fmla="*/ 307 h 406"/>
                <a:gd name="T28" fmla="*/ 381 w 438"/>
                <a:gd name="T29" fmla="*/ 320 h 406"/>
                <a:gd name="T30" fmla="*/ 374 w 438"/>
                <a:gd name="T31" fmla="*/ 332 h 406"/>
                <a:gd name="T32" fmla="*/ 372 w 438"/>
                <a:gd name="T33" fmla="*/ 352 h 406"/>
                <a:gd name="T34" fmla="*/ 359 w 438"/>
                <a:gd name="T35" fmla="*/ 372 h 406"/>
                <a:gd name="T36" fmla="*/ 321 w 438"/>
                <a:gd name="T37" fmla="*/ 401 h 406"/>
                <a:gd name="T38" fmla="*/ 205 w 438"/>
                <a:gd name="T39" fmla="*/ 388 h 406"/>
                <a:gd name="T40" fmla="*/ 182 w 438"/>
                <a:gd name="T41" fmla="*/ 379 h 406"/>
                <a:gd name="T42" fmla="*/ 165 w 438"/>
                <a:gd name="T43" fmla="*/ 370 h 406"/>
                <a:gd name="T44" fmla="*/ 150 w 438"/>
                <a:gd name="T45" fmla="*/ 359 h 406"/>
                <a:gd name="T46" fmla="*/ 139 w 438"/>
                <a:gd name="T47" fmla="*/ 346 h 406"/>
                <a:gd name="T48" fmla="*/ 124 w 438"/>
                <a:gd name="T49" fmla="*/ 322 h 406"/>
                <a:gd name="T50" fmla="*/ 108 w 438"/>
                <a:gd name="T51" fmla="*/ 296 h 406"/>
                <a:gd name="T52" fmla="*/ 94 w 438"/>
                <a:gd name="T53" fmla="*/ 279 h 406"/>
                <a:gd name="T54" fmla="*/ 72 w 438"/>
                <a:gd name="T55" fmla="*/ 259 h 406"/>
                <a:gd name="T56" fmla="*/ 44 w 438"/>
                <a:gd name="T57" fmla="*/ 234 h 406"/>
                <a:gd name="T58" fmla="*/ 24 w 438"/>
                <a:gd name="T59" fmla="*/ 213 h 406"/>
                <a:gd name="T60" fmla="*/ 13 w 438"/>
                <a:gd name="T61" fmla="*/ 195 h 406"/>
                <a:gd name="T62" fmla="*/ 4 w 438"/>
                <a:gd name="T63" fmla="*/ 176 h 406"/>
                <a:gd name="T64" fmla="*/ 0 w 438"/>
                <a:gd name="T65" fmla="*/ 154 h 406"/>
                <a:gd name="T66" fmla="*/ 18 w 438"/>
                <a:gd name="T67" fmla="*/ 141 h 406"/>
                <a:gd name="T68" fmla="*/ 40 w 438"/>
                <a:gd name="T69" fmla="*/ 141 h 406"/>
                <a:gd name="T70" fmla="*/ 53 w 438"/>
                <a:gd name="T71" fmla="*/ 141 h 406"/>
                <a:gd name="T72" fmla="*/ 63 w 438"/>
                <a:gd name="T73" fmla="*/ 138 h 406"/>
                <a:gd name="T74" fmla="*/ 77 w 438"/>
                <a:gd name="T75" fmla="*/ 131 h 406"/>
                <a:gd name="T76" fmla="*/ 99 w 438"/>
                <a:gd name="T77" fmla="*/ 108 h 406"/>
                <a:gd name="T78" fmla="*/ 117 w 438"/>
                <a:gd name="T79" fmla="*/ 87 h 406"/>
                <a:gd name="T80" fmla="*/ 130 w 438"/>
                <a:gd name="T81" fmla="*/ 80 h 406"/>
                <a:gd name="T82" fmla="*/ 150 w 438"/>
                <a:gd name="T83" fmla="*/ 71 h 406"/>
                <a:gd name="T84" fmla="*/ 179 w 438"/>
                <a:gd name="T85" fmla="*/ 60 h 406"/>
                <a:gd name="T86" fmla="*/ 203 w 438"/>
                <a:gd name="T87" fmla="*/ 50 h 406"/>
                <a:gd name="T88" fmla="*/ 211 w 438"/>
                <a:gd name="T89" fmla="*/ 43 h 406"/>
                <a:gd name="T90" fmla="*/ 210 w 438"/>
                <a:gd name="T91" fmla="*/ 38 h 406"/>
                <a:gd name="T92" fmla="*/ 211 w 438"/>
                <a:gd name="T93" fmla="*/ 30 h 406"/>
                <a:gd name="T94" fmla="*/ 213 w 438"/>
                <a:gd name="T95" fmla="*/ 17 h 406"/>
                <a:gd name="T96" fmla="*/ 217 w 438"/>
                <a:gd name="T97" fmla="*/ 12 h 406"/>
                <a:gd name="T98" fmla="*/ 225 w 438"/>
                <a:gd name="T99" fmla="*/ 12 h 406"/>
                <a:gd name="T100" fmla="*/ 232 w 438"/>
                <a:gd name="T101" fmla="*/ 9 h 406"/>
                <a:gd name="T102" fmla="*/ 236 w 438"/>
                <a:gd name="T103" fmla="*/ 4 h 406"/>
                <a:gd name="T104" fmla="*/ 244 w 438"/>
                <a:gd name="T105" fmla="*/ 2 h 406"/>
                <a:gd name="T106" fmla="*/ 251 w 438"/>
                <a:gd name="T107" fmla="*/ 3 h 406"/>
                <a:gd name="T108" fmla="*/ 264 w 438"/>
                <a:gd name="T109" fmla="*/ 1 h 4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38" h="406">
                  <a:moveTo>
                    <a:pt x="272" y="0"/>
                  </a:moveTo>
                  <a:lnTo>
                    <a:pt x="284" y="8"/>
                  </a:lnTo>
                  <a:lnTo>
                    <a:pt x="301" y="17"/>
                  </a:lnTo>
                  <a:lnTo>
                    <a:pt x="320" y="27"/>
                  </a:lnTo>
                  <a:lnTo>
                    <a:pt x="341" y="37"/>
                  </a:lnTo>
                  <a:lnTo>
                    <a:pt x="363" y="47"/>
                  </a:lnTo>
                  <a:lnTo>
                    <a:pt x="385" y="55"/>
                  </a:lnTo>
                  <a:lnTo>
                    <a:pt x="395" y="58"/>
                  </a:lnTo>
                  <a:lnTo>
                    <a:pt x="406" y="60"/>
                  </a:lnTo>
                  <a:lnTo>
                    <a:pt x="416" y="61"/>
                  </a:lnTo>
                  <a:lnTo>
                    <a:pt x="425" y="61"/>
                  </a:lnTo>
                  <a:lnTo>
                    <a:pt x="425" y="81"/>
                  </a:lnTo>
                  <a:lnTo>
                    <a:pt x="427" y="101"/>
                  </a:lnTo>
                  <a:lnTo>
                    <a:pt x="429" y="120"/>
                  </a:lnTo>
                  <a:lnTo>
                    <a:pt x="432" y="138"/>
                  </a:lnTo>
                  <a:lnTo>
                    <a:pt x="434" y="157"/>
                  </a:lnTo>
                  <a:lnTo>
                    <a:pt x="436" y="176"/>
                  </a:lnTo>
                  <a:lnTo>
                    <a:pt x="438" y="195"/>
                  </a:lnTo>
                  <a:lnTo>
                    <a:pt x="438" y="216"/>
                  </a:lnTo>
                  <a:lnTo>
                    <a:pt x="438" y="223"/>
                  </a:lnTo>
                  <a:lnTo>
                    <a:pt x="436" y="230"/>
                  </a:lnTo>
                  <a:lnTo>
                    <a:pt x="435" y="237"/>
                  </a:lnTo>
                  <a:lnTo>
                    <a:pt x="432" y="245"/>
                  </a:lnTo>
                  <a:lnTo>
                    <a:pt x="425" y="259"/>
                  </a:lnTo>
                  <a:lnTo>
                    <a:pt x="416" y="274"/>
                  </a:lnTo>
                  <a:lnTo>
                    <a:pt x="407" y="287"/>
                  </a:lnTo>
                  <a:lnTo>
                    <a:pt x="399" y="298"/>
                  </a:lnTo>
                  <a:lnTo>
                    <a:pt x="391" y="307"/>
                  </a:lnTo>
                  <a:lnTo>
                    <a:pt x="385" y="314"/>
                  </a:lnTo>
                  <a:lnTo>
                    <a:pt x="381" y="320"/>
                  </a:lnTo>
                  <a:lnTo>
                    <a:pt x="378" y="326"/>
                  </a:lnTo>
                  <a:lnTo>
                    <a:pt x="374" y="332"/>
                  </a:lnTo>
                  <a:lnTo>
                    <a:pt x="373" y="339"/>
                  </a:lnTo>
                  <a:lnTo>
                    <a:pt x="372" y="352"/>
                  </a:lnTo>
                  <a:lnTo>
                    <a:pt x="372" y="363"/>
                  </a:lnTo>
                  <a:lnTo>
                    <a:pt x="359" y="372"/>
                  </a:lnTo>
                  <a:lnTo>
                    <a:pt x="339" y="387"/>
                  </a:lnTo>
                  <a:lnTo>
                    <a:pt x="321" y="401"/>
                  </a:lnTo>
                  <a:lnTo>
                    <a:pt x="312" y="406"/>
                  </a:lnTo>
                  <a:lnTo>
                    <a:pt x="205" y="388"/>
                  </a:lnTo>
                  <a:lnTo>
                    <a:pt x="192" y="382"/>
                  </a:lnTo>
                  <a:lnTo>
                    <a:pt x="182" y="379"/>
                  </a:lnTo>
                  <a:lnTo>
                    <a:pt x="172" y="376"/>
                  </a:lnTo>
                  <a:lnTo>
                    <a:pt x="165" y="370"/>
                  </a:lnTo>
                  <a:lnTo>
                    <a:pt x="157" y="365"/>
                  </a:lnTo>
                  <a:lnTo>
                    <a:pt x="150" y="359"/>
                  </a:lnTo>
                  <a:lnTo>
                    <a:pt x="145" y="353"/>
                  </a:lnTo>
                  <a:lnTo>
                    <a:pt x="139" y="346"/>
                  </a:lnTo>
                  <a:lnTo>
                    <a:pt x="134" y="338"/>
                  </a:lnTo>
                  <a:lnTo>
                    <a:pt x="124" y="322"/>
                  </a:lnTo>
                  <a:lnTo>
                    <a:pt x="114" y="304"/>
                  </a:lnTo>
                  <a:lnTo>
                    <a:pt x="108" y="296"/>
                  </a:lnTo>
                  <a:lnTo>
                    <a:pt x="101" y="288"/>
                  </a:lnTo>
                  <a:lnTo>
                    <a:pt x="94" y="279"/>
                  </a:lnTo>
                  <a:lnTo>
                    <a:pt x="86" y="271"/>
                  </a:lnTo>
                  <a:lnTo>
                    <a:pt x="72" y="259"/>
                  </a:lnTo>
                  <a:lnTo>
                    <a:pt x="58" y="247"/>
                  </a:lnTo>
                  <a:lnTo>
                    <a:pt x="44" y="234"/>
                  </a:lnTo>
                  <a:lnTo>
                    <a:pt x="31" y="220"/>
                  </a:lnTo>
                  <a:lnTo>
                    <a:pt x="24" y="213"/>
                  </a:lnTo>
                  <a:lnTo>
                    <a:pt x="19" y="204"/>
                  </a:lnTo>
                  <a:lnTo>
                    <a:pt x="13" y="195"/>
                  </a:lnTo>
                  <a:lnTo>
                    <a:pt x="9" y="186"/>
                  </a:lnTo>
                  <a:lnTo>
                    <a:pt x="4" y="176"/>
                  </a:lnTo>
                  <a:lnTo>
                    <a:pt x="2" y="166"/>
                  </a:lnTo>
                  <a:lnTo>
                    <a:pt x="0" y="154"/>
                  </a:lnTo>
                  <a:lnTo>
                    <a:pt x="0" y="141"/>
                  </a:lnTo>
                  <a:lnTo>
                    <a:pt x="18" y="141"/>
                  </a:lnTo>
                  <a:lnTo>
                    <a:pt x="31" y="141"/>
                  </a:lnTo>
                  <a:lnTo>
                    <a:pt x="40" y="141"/>
                  </a:lnTo>
                  <a:lnTo>
                    <a:pt x="46" y="141"/>
                  </a:lnTo>
                  <a:lnTo>
                    <a:pt x="53" y="141"/>
                  </a:lnTo>
                  <a:lnTo>
                    <a:pt x="58" y="140"/>
                  </a:lnTo>
                  <a:lnTo>
                    <a:pt x="63" y="138"/>
                  </a:lnTo>
                  <a:lnTo>
                    <a:pt x="68" y="136"/>
                  </a:lnTo>
                  <a:lnTo>
                    <a:pt x="77" y="131"/>
                  </a:lnTo>
                  <a:lnTo>
                    <a:pt x="85" y="124"/>
                  </a:lnTo>
                  <a:lnTo>
                    <a:pt x="99" y="108"/>
                  </a:lnTo>
                  <a:lnTo>
                    <a:pt x="113" y="92"/>
                  </a:lnTo>
                  <a:lnTo>
                    <a:pt x="117" y="87"/>
                  </a:lnTo>
                  <a:lnTo>
                    <a:pt x="124" y="83"/>
                  </a:lnTo>
                  <a:lnTo>
                    <a:pt x="130" y="80"/>
                  </a:lnTo>
                  <a:lnTo>
                    <a:pt x="136" y="77"/>
                  </a:lnTo>
                  <a:lnTo>
                    <a:pt x="150" y="71"/>
                  </a:lnTo>
                  <a:lnTo>
                    <a:pt x="165" y="65"/>
                  </a:lnTo>
                  <a:lnTo>
                    <a:pt x="179" y="60"/>
                  </a:lnTo>
                  <a:lnTo>
                    <a:pt x="192" y="55"/>
                  </a:lnTo>
                  <a:lnTo>
                    <a:pt x="203" y="50"/>
                  </a:lnTo>
                  <a:lnTo>
                    <a:pt x="212" y="43"/>
                  </a:lnTo>
                  <a:lnTo>
                    <a:pt x="211" y="43"/>
                  </a:lnTo>
                  <a:lnTo>
                    <a:pt x="210" y="41"/>
                  </a:lnTo>
                  <a:lnTo>
                    <a:pt x="210" y="38"/>
                  </a:lnTo>
                  <a:lnTo>
                    <a:pt x="210" y="36"/>
                  </a:lnTo>
                  <a:lnTo>
                    <a:pt x="211" y="30"/>
                  </a:lnTo>
                  <a:lnTo>
                    <a:pt x="212" y="24"/>
                  </a:lnTo>
                  <a:lnTo>
                    <a:pt x="213" y="17"/>
                  </a:lnTo>
                  <a:lnTo>
                    <a:pt x="214" y="14"/>
                  </a:lnTo>
                  <a:lnTo>
                    <a:pt x="217" y="12"/>
                  </a:lnTo>
                  <a:lnTo>
                    <a:pt x="221" y="12"/>
                  </a:lnTo>
                  <a:lnTo>
                    <a:pt x="225" y="12"/>
                  </a:lnTo>
                  <a:lnTo>
                    <a:pt x="229" y="11"/>
                  </a:lnTo>
                  <a:lnTo>
                    <a:pt x="232" y="9"/>
                  </a:lnTo>
                  <a:lnTo>
                    <a:pt x="234" y="7"/>
                  </a:lnTo>
                  <a:lnTo>
                    <a:pt x="236" y="4"/>
                  </a:lnTo>
                  <a:lnTo>
                    <a:pt x="239" y="0"/>
                  </a:lnTo>
                  <a:lnTo>
                    <a:pt x="244" y="2"/>
                  </a:lnTo>
                  <a:lnTo>
                    <a:pt x="248" y="3"/>
                  </a:lnTo>
                  <a:lnTo>
                    <a:pt x="251" y="3"/>
                  </a:lnTo>
                  <a:lnTo>
                    <a:pt x="256" y="2"/>
                  </a:lnTo>
                  <a:lnTo>
                    <a:pt x="264" y="1"/>
                  </a:lnTo>
                  <a:lnTo>
                    <a:pt x="272" y="0"/>
                  </a:lnTo>
                </a:path>
              </a:pathLst>
            </a:custGeom>
            <a:grpFill/>
            <a:ln w="9525" cmpd="sng">
              <a:noFill/>
              <a:prstDash val="solid"/>
              <a:round/>
              <a:headEnd/>
              <a:tailEnd/>
            </a:ln>
          </p:spPr>
          <p:txBody>
            <a:bodyPr/>
            <a:lstStyle/>
            <a:p>
              <a:endParaRPr lang="en-US" sz="2178"/>
            </a:p>
          </p:txBody>
        </p:sp>
        <p:sp>
          <p:nvSpPr>
            <p:cNvPr id="324" name="Freeform 477">
              <a:extLst>
                <a:ext uri="{FF2B5EF4-FFF2-40B4-BE49-F238E27FC236}">
                  <a16:creationId xmlns:a16="http://schemas.microsoft.com/office/drawing/2014/main" id="{05AACC5C-6979-4B60-8195-D31D9F3BF38B}"/>
                </a:ext>
              </a:extLst>
            </p:cNvPr>
            <p:cNvSpPr>
              <a:spLocks/>
            </p:cNvSpPr>
            <p:nvPr>
              <p:custDataLst>
                <p:tags r:id="rId315"/>
              </p:custDataLst>
            </p:nvPr>
          </p:nvSpPr>
          <p:spPr bwMode="auto">
            <a:xfrm>
              <a:off x="4560888" y="3930650"/>
              <a:ext cx="293687" cy="300038"/>
            </a:xfrm>
            <a:custGeom>
              <a:avLst/>
              <a:gdLst>
                <a:gd name="T0" fmla="*/ 513 w 678"/>
                <a:gd name="T1" fmla="*/ 8 h 574"/>
                <a:gd name="T2" fmla="*/ 552 w 678"/>
                <a:gd name="T3" fmla="*/ 26 h 574"/>
                <a:gd name="T4" fmla="*/ 645 w 678"/>
                <a:gd name="T5" fmla="*/ 63 h 574"/>
                <a:gd name="T6" fmla="*/ 660 w 678"/>
                <a:gd name="T7" fmla="*/ 88 h 574"/>
                <a:gd name="T8" fmla="*/ 678 w 678"/>
                <a:gd name="T9" fmla="*/ 94 h 574"/>
                <a:gd name="T10" fmla="*/ 678 w 678"/>
                <a:gd name="T11" fmla="*/ 127 h 574"/>
                <a:gd name="T12" fmla="*/ 677 w 678"/>
                <a:gd name="T13" fmla="*/ 144 h 574"/>
                <a:gd name="T14" fmla="*/ 667 w 678"/>
                <a:gd name="T15" fmla="*/ 158 h 574"/>
                <a:gd name="T16" fmla="*/ 647 w 678"/>
                <a:gd name="T17" fmla="*/ 178 h 574"/>
                <a:gd name="T18" fmla="*/ 638 w 678"/>
                <a:gd name="T19" fmla="*/ 346 h 574"/>
                <a:gd name="T20" fmla="*/ 461 w 678"/>
                <a:gd name="T21" fmla="*/ 388 h 574"/>
                <a:gd name="T22" fmla="*/ 461 w 678"/>
                <a:gd name="T23" fmla="*/ 415 h 574"/>
                <a:gd name="T24" fmla="*/ 455 w 678"/>
                <a:gd name="T25" fmla="*/ 435 h 574"/>
                <a:gd name="T26" fmla="*/ 444 w 678"/>
                <a:gd name="T27" fmla="*/ 435 h 574"/>
                <a:gd name="T28" fmla="*/ 434 w 678"/>
                <a:gd name="T29" fmla="*/ 440 h 574"/>
                <a:gd name="T30" fmla="*/ 425 w 678"/>
                <a:gd name="T31" fmla="*/ 445 h 574"/>
                <a:gd name="T32" fmla="*/ 414 w 678"/>
                <a:gd name="T33" fmla="*/ 447 h 574"/>
                <a:gd name="T34" fmla="*/ 411 w 678"/>
                <a:gd name="T35" fmla="*/ 463 h 574"/>
                <a:gd name="T36" fmla="*/ 410 w 678"/>
                <a:gd name="T37" fmla="*/ 474 h 574"/>
                <a:gd name="T38" fmla="*/ 403 w 678"/>
                <a:gd name="T39" fmla="*/ 483 h 574"/>
                <a:gd name="T40" fmla="*/ 365 w 678"/>
                <a:gd name="T41" fmla="*/ 498 h 574"/>
                <a:gd name="T42" fmla="*/ 330 w 678"/>
                <a:gd name="T43" fmla="*/ 513 h 574"/>
                <a:gd name="T44" fmla="*/ 313 w 678"/>
                <a:gd name="T45" fmla="*/ 525 h 574"/>
                <a:gd name="T46" fmla="*/ 277 w 678"/>
                <a:gd name="T47" fmla="*/ 564 h 574"/>
                <a:gd name="T48" fmla="*/ 258 w 678"/>
                <a:gd name="T49" fmla="*/ 573 h 574"/>
                <a:gd name="T50" fmla="*/ 238 w 678"/>
                <a:gd name="T51" fmla="*/ 574 h 574"/>
                <a:gd name="T52" fmla="*/ 193 w 678"/>
                <a:gd name="T53" fmla="*/ 574 h 574"/>
                <a:gd name="T54" fmla="*/ 186 w 678"/>
                <a:gd name="T55" fmla="*/ 559 h 574"/>
                <a:gd name="T56" fmla="*/ 165 w 678"/>
                <a:gd name="T57" fmla="*/ 547 h 574"/>
                <a:gd name="T58" fmla="*/ 133 w 678"/>
                <a:gd name="T59" fmla="*/ 545 h 574"/>
                <a:gd name="T60" fmla="*/ 93 w 678"/>
                <a:gd name="T61" fmla="*/ 556 h 574"/>
                <a:gd name="T62" fmla="*/ 33 w 678"/>
                <a:gd name="T63" fmla="*/ 527 h 574"/>
                <a:gd name="T64" fmla="*/ 0 w 678"/>
                <a:gd name="T65" fmla="*/ 285 h 574"/>
                <a:gd name="T66" fmla="*/ 73 w 678"/>
                <a:gd name="T67" fmla="*/ 286 h 574"/>
                <a:gd name="T68" fmla="*/ 103 w 678"/>
                <a:gd name="T69" fmla="*/ 282 h 574"/>
                <a:gd name="T70" fmla="*/ 119 w 678"/>
                <a:gd name="T71" fmla="*/ 275 h 574"/>
                <a:gd name="T72" fmla="*/ 129 w 678"/>
                <a:gd name="T73" fmla="*/ 256 h 574"/>
                <a:gd name="T74" fmla="*/ 131 w 678"/>
                <a:gd name="T75" fmla="*/ 229 h 574"/>
                <a:gd name="T76" fmla="*/ 126 w 678"/>
                <a:gd name="T77" fmla="*/ 185 h 574"/>
                <a:gd name="T78" fmla="*/ 130 w 678"/>
                <a:gd name="T79" fmla="*/ 165 h 574"/>
                <a:gd name="T80" fmla="*/ 140 w 678"/>
                <a:gd name="T81" fmla="*/ 171 h 574"/>
                <a:gd name="T82" fmla="*/ 174 w 678"/>
                <a:gd name="T83" fmla="*/ 175 h 574"/>
                <a:gd name="T84" fmla="*/ 188 w 678"/>
                <a:gd name="T85" fmla="*/ 186 h 574"/>
                <a:gd name="T86" fmla="*/ 195 w 678"/>
                <a:gd name="T87" fmla="*/ 201 h 574"/>
                <a:gd name="T88" fmla="*/ 208 w 678"/>
                <a:gd name="T89" fmla="*/ 210 h 574"/>
                <a:gd name="T90" fmla="*/ 241 w 678"/>
                <a:gd name="T91" fmla="*/ 217 h 574"/>
                <a:gd name="T92" fmla="*/ 269 w 678"/>
                <a:gd name="T93" fmla="*/ 214 h 574"/>
                <a:gd name="T94" fmla="*/ 301 w 678"/>
                <a:gd name="T95" fmla="*/ 199 h 574"/>
                <a:gd name="T96" fmla="*/ 319 w 678"/>
                <a:gd name="T97" fmla="*/ 196 h 574"/>
                <a:gd name="T98" fmla="*/ 331 w 678"/>
                <a:gd name="T99" fmla="*/ 193 h 574"/>
                <a:gd name="T100" fmla="*/ 343 w 678"/>
                <a:gd name="T101" fmla="*/ 190 h 574"/>
                <a:gd name="T102" fmla="*/ 357 w 678"/>
                <a:gd name="T103" fmla="*/ 182 h 574"/>
                <a:gd name="T104" fmla="*/ 368 w 678"/>
                <a:gd name="T105" fmla="*/ 168 h 574"/>
                <a:gd name="T106" fmla="*/ 383 w 678"/>
                <a:gd name="T107" fmla="*/ 126 h 574"/>
                <a:gd name="T108" fmla="*/ 403 w 678"/>
                <a:gd name="T109" fmla="*/ 47 h 574"/>
                <a:gd name="T110" fmla="*/ 414 w 678"/>
                <a:gd name="T111" fmla="*/ 10 h 574"/>
                <a:gd name="T112" fmla="*/ 431 w 678"/>
                <a:gd name="T113" fmla="*/ 6 h 574"/>
                <a:gd name="T114" fmla="*/ 453 w 678"/>
                <a:gd name="T115" fmla="*/ 8 h 574"/>
                <a:gd name="T116" fmla="*/ 482 w 678"/>
                <a:gd name="T117" fmla="*/ 1 h 5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678" h="574">
                  <a:moveTo>
                    <a:pt x="505" y="1"/>
                  </a:moveTo>
                  <a:lnTo>
                    <a:pt x="507" y="4"/>
                  </a:lnTo>
                  <a:lnTo>
                    <a:pt x="513" y="8"/>
                  </a:lnTo>
                  <a:lnTo>
                    <a:pt x="521" y="12"/>
                  </a:lnTo>
                  <a:lnTo>
                    <a:pt x="529" y="16"/>
                  </a:lnTo>
                  <a:lnTo>
                    <a:pt x="552" y="26"/>
                  </a:lnTo>
                  <a:lnTo>
                    <a:pt x="578" y="37"/>
                  </a:lnTo>
                  <a:lnTo>
                    <a:pt x="624" y="55"/>
                  </a:lnTo>
                  <a:lnTo>
                    <a:pt x="645" y="63"/>
                  </a:lnTo>
                  <a:lnTo>
                    <a:pt x="650" y="73"/>
                  </a:lnTo>
                  <a:lnTo>
                    <a:pt x="657" y="84"/>
                  </a:lnTo>
                  <a:lnTo>
                    <a:pt x="660" y="88"/>
                  </a:lnTo>
                  <a:lnTo>
                    <a:pt x="666" y="91"/>
                  </a:lnTo>
                  <a:lnTo>
                    <a:pt x="671" y="93"/>
                  </a:lnTo>
                  <a:lnTo>
                    <a:pt x="678" y="94"/>
                  </a:lnTo>
                  <a:lnTo>
                    <a:pt x="678" y="107"/>
                  </a:lnTo>
                  <a:lnTo>
                    <a:pt x="678" y="118"/>
                  </a:lnTo>
                  <a:lnTo>
                    <a:pt x="678" y="127"/>
                  </a:lnTo>
                  <a:lnTo>
                    <a:pt x="678" y="137"/>
                  </a:lnTo>
                  <a:lnTo>
                    <a:pt x="678" y="141"/>
                  </a:lnTo>
                  <a:lnTo>
                    <a:pt x="677" y="144"/>
                  </a:lnTo>
                  <a:lnTo>
                    <a:pt x="674" y="148"/>
                  </a:lnTo>
                  <a:lnTo>
                    <a:pt x="673" y="151"/>
                  </a:lnTo>
                  <a:lnTo>
                    <a:pt x="667" y="158"/>
                  </a:lnTo>
                  <a:lnTo>
                    <a:pt x="660" y="165"/>
                  </a:lnTo>
                  <a:lnTo>
                    <a:pt x="653" y="172"/>
                  </a:lnTo>
                  <a:lnTo>
                    <a:pt x="647" y="178"/>
                  </a:lnTo>
                  <a:lnTo>
                    <a:pt x="641" y="185"/>
                  </a:lnTo>
                  <a:lnTo>
                    <a:pt x="638" y="192"/>
                  </a:lnTo>
                  <a:lnTo>
                    <a:pt x="638" y="346"/>
                  </a:lnTo>
                  <a:lnTo>
                    <a:pt x="466" y="378"/>
                  </a:lnTo>
                  <a:lnTo>
                    <a:pt x="464" y="382"/>
                  </a:lnTo>
                  <a:lnTo>
                    <a:pt x="461" y="388"/>
                  </a:lnTo>
                  <a:lnTo>
                    <a:pt x="460" y="394"/>
                  </a:lnTo>
                  <a:lnTo>
                    <a:pt x="460" y="400"/>
                  </a:lnTo>
                  <a:lnTo>
                    <a:pt x="461" y="415"/>
                  </a:lnTo>
                  <a:lnTo>
                    <a:pt x="466" y="433"/>
                  </a:lnTo>
                  <a:lnTo>
                    <a:pt x="460" y="434"/>
                  </a:lnTo>
                  <a:lnTo>
                    <a:pt x="455" y="435"/>
                  </a:lnTo>
                  <a:lnTo>
                    <a:pt x="451" y="436"/>
                  </a:lnTo>
                  <a:lnTo>
                    <a:pt x="448" y="436"/>
                  </a:lnTo>
                  <a:lnTo>
                    <a:pt x="444" y="435"/>
                  </a:lnTo>
                  <a:lnTo>
                    <a:pt x="439" y="433"/>
                  </a:lnTo>
                  <a:lnTo>
                    <a:pt x="436" y="437"/>
                  </a:lnTo>
                  <a:lnTo>
                    <a:pt x="434" y="440"/>
                  </a:lnTo>
                  <a:lnTo>
                    <a:pt x="432" y="442"/>
                  </a:lnTo>
                  <a:lnTo>
                    <a:pt x="429" y="444"/>
                  </a:lnTo>
                  <a:lnTo>
                    <a:pt x="425" y="445"/>
                  </a:lnTo>
                  <a:lnTo>
                    <a:pt x="421" y="445"/>
                  </a:lnTo>
                  <a:lnTo>
                    <a:pt x="417" y="445"/>
                  </a:lnTo>
                  <a:lnTo>
                    <a:pt x="414" y="447"/>
                  </a:lnTo>
                  <a:lnTo>
                    <a:pt x="413" y="450"/>
                  </a:lnTo>
                  <a:lnTo>
                    <a:pt x="412" y="457"/>
                  </a:lnTo>
                  <a:lnTo>
                    <a:pt x="411" y="463"/>
                  </a:lnTo>
                  <a:lnTo>
                    <a:pt x="410" y="469"/>
                  </a:lnTo>
                  <a:lnTo>
                    <a:pt x="410" y="471"/>
                  </a:lnTo>
                  <a:lnTo>
                    <a:pt x="410" y="474"/>
                  </a:lnTo>
                  <a:lnTo>
                    <a:pt x="411" y="476"/>
                  </a:lnTo>
                  <a:lnTo>
                    <a:pt x="412" y="476"/>
                  </a:lnTo>
                  <a:lnTo>
                    <a:pt x="403" y="483"/>
                  </a:lnTo>
                  <a:lnTo>
                    <a:pt x="392" y="488"/>
                  </a:lnTo>
                  <a:lnTo>
                    <a:pt x="379" y="493"/>
                  </a:lnTo>
                  <a:lnTo>
                    <a:pt x="365" y="498"/>
                  </a:lnTo>
                  <a:lnTo>
                    <a:pt x="350" y="504"/>
                  </a:lnTo>
                  <a:lnTo>
                    <a:pt x="336" y="510"/>
                  </a:lnTo>
                  <a:lnTo>
                    <a:pt x="330" y="513"/>
                  </a:lnTo>
                  <a:lnTo>
                    <a:pt x="324" y="516"/>
                  </a:lnTo>
                  <a:lnTo>
                    <a:pt x="317" y="520"/>
                  </a:lnTo>
                  <a:lnTo>
                    <a:pt x="313" y="525"/>
                  </a:lnTo>
                  <a:lnTo>
                    <a:pt x="299" y="541"/>
                  </a:lnTo>
                  <a:lnTo>
                    <a:pt x="285" y="557"/>
                  </a:lnTo>
                  <a:lnTo>
                    <a:pt x="277" y="564"/>
                  </a:lnTo>
                  <a:lnTo>
                    <a:pt x="268" y="569"/>
                  </a:lnTo>
                  <a:lnTo>
                    <a:pt x="263" y="571"/>
                  </a:lnTo>
                  <a:lnTo>
                    <a:pt x="258" y="573"/>
                  </a:lnTo>
                  <a:lnTo>
                    <a:pt x="253" y="574"/>
                  </a:lnTo>
                  <a:lnTo>
                    <a:pt x="246" y="574"/>
                  </a:lnTo>
                  <a:lnTo>
                    <a:pt x="238" y="574"/>
                  </a:lnTo>
                  <a:lnTo>
                    <a:pt x="227" y="574"/>
                  </a:lnTo>
                  <a:lnTo>
                    <a:pt x="212" y="574"/>
                  </a:lnTo>
                  <a:lnTo>
                    <a:pt x="193" y="574"/>
                  </a:lnTo>
                  <a:lnTo>
                    <a:pt x="192" y="569"/>
                  </a:lnTo>
                  <a:lnTo>
                    <a:pt x="189" y="564"/>
                  </a:lnTo>
                  <a:lnTo>
                    <a:pt x="186" y="559"/>
                  </a:lnTo>
                  <a:lnTo>
                    <a:pt x="180" y="554"/>
                  </a:lnTo>
                  <a:lnTo>
                    <a:pt x="173" y="550"/>
                  </a:lnTo>
                  <a:lnTo>
                    <a:pt x="165" y="547"/>
                  </a:lnTo>
                  <a:lnTo>
                    <a:pt x="156" y="545"/>
                  </a:lnTo>
                  <a:lnTo>
                    <a:pt x="146" y="544"/>
                  </a:lnTo>
                  <a:lnTo>
                    <a:pt x="133" y="545"/>
                  </a:lnTo>
                  <a:lnTo>
                    <a:pt x="120" y="548"/>
                  </a:lnTo>
                  <a:lnTo>
                    <a:pt x="108" y="552"/>
                  </a:lnTo>
                  <a:lnTo>
                    <a:pt x="93" y="556"/>
                  </a:lnTo>
                  <a:lnTo>
                    <a:pt x="61" y="556"/>
                  </a:lnTo>
                  <a:lnTo>
                    <a:pt x="48" y="544"/>
                  </a:lnTo>
                  <a:lnTo>
                    <a:pt x="33" y="527"/>
                  </a:lnTo>
                  <a:lnTo>
                    <a:pt x="17" y="510"/>
                  </a:lnTo>
                  <a:lnTo>
                    <a:pt x="0" y="494"/>
                  </a:lnTo>
                  <a:lnTo>
                    <a:pt x="0" y="285"/>
                  </a:lnTo>
                  <a:lnTo>
                    <a:pt x="21" y="286"/>
                  </a:lnTo>
                  <a:lnTo>
                    <a:pt x="54" y="286"/>
                  </a:lnTo>
                  <a:lnTo>
                    <a:pt x="73" y="286"/>
                  </a:lnTo>
                  <a:lnTo>
                    <a:pt x="89" y="285"/>
                  </a:lnTo>
                  <a:lnTo>
                    <a:pt x="97" y="284"/>
                  </a:lnTo>
                  <a:lnTo>
                    <a:pt x="103" y="282"/>
                  </a:lnTo>
                  <a:lnTo>
                    <a:pt x="109" y="281"/>
                  </a:lnTo>
                  <a:lnTo>
                    <a:pt x="113" y="279"/>
                  </a:lnTo>
                  <a:lnTo>
                    <a:pt x="119" y="275"/>
                  </a:lnTo>
                  <a:lnTo>
                    <a:pt x="123" y="269"/>
                  </a:lnTo>
                  <a:lnTo>
                    <a:pt x="126" y="263"/>
                  </a:lnTo>
                  <a:lnTo>
                    <a:pt x="129" y="256"/>
                  </a:lnTo>
                  <a:lnTo>
                    <a:pt x="130" y="247"/>
                  </a:lnTo>
                  <a:lnTo>
                    <a:pt x="131" y="238"/>
                  </a:lnTo>
                  <a:lnTo>
                    <a:pt x="131" y="229"/>
                  </a:lnTo>
                  <a:lnTo>
                    <a:pt x="130" y="220"/>
                  </a:lnTo>
                  <a:lnTo>
                    <a:pt x="129" y="202"/>
                  </a:lnTo>
                  <a:lnTo>
                    <a:pt x="126" y="185"/>
                  </a:lnTo>
                  <a:lnTo>
                    <a:pt x="125" y="171"/>
                  </a:lnTo>
                  <a:lnTo>
                    <a:pt x="126" y="162"/>
                  </a:lnTo>
                  <a:lnTo>
                    <a:pt x="130" y="165"/>
                  </a:lnTo>
                  <a:lnTo>
                    <a:pt x="132" y="168"/>
                  </a:lnTo>
                  <a:lnTo>
                    <a:pt x="136" y="170"/>
                  </a:lnTo>
                  <a:lnTo>
                    <a:pt x="140" y="171"/>
                  </a:lnTo>
                  <a:lnTo>
                    <a:pt x="147" y="174"/>
                  </a:lnTo>
                  <a:lnTo>
                    <a:pt x="156" y="175"/>
                  </a:lnTo>
                  <a:lnTo>
                    <a:pt x="174" y="175"/>
                  </a:lnTo>
                  <a:lnTo>
                    <a:pt x="187" y="174"/>
                  </a:lnTo>
                  <a:lnTo>
                    <a:pt x="187" y="180"/>
                  </a:lnTo>
                  <a:lnTo>
                    <a:pt x="188" y="186"/>
                  </a:lnTo>
                  <a:lnTo>
                    <a:pt x="190" y="191"/>
                  </a:lnTo>
                  <a:lnTo>
                    <a:pt x="192" y="197"/>
                  </a:lnTo>
                  <a:lnTo>
                    <a:pt x="195" y="201"/>
                  </a:lnTo>
                  <a:lnTo>
                    <a:pt x="199" y="204"/>
                  </a:lnTo>
                  <a:lnTo>
                    <a:pt x="202" y="207"/>
                  </a:lnTo>
                  <a:lnTo>
                    <a:pt x="208" y="210"/>
                  </a:lnTo>
                  <a:lnTo>
                    <a:pt x="218" y="213"/>
                  </a:lnTo>
                  <a:lnTo>
                    <a:pt x="229" y="216"/>
                  </a:lnTo>
                  <a:lnTo>
                    <a:pt x="241" y="217"/>
                  </a:lnTo>
                  <a:lnTo>
                    <a:pt x="253" y="217"/>
                  </a:lnTo>
                  <a:lnTo>
                    <a:pt x="260" y="216"/>
                  </a:lnTo>
                  <a:lnTo>
                    <a:pt x="269" y="214"/>
                  </a:lnTo>
                  <a:lnTo>
                    <a:pt x="277" y="211"/>
                  </a:lnTo>
                  <a:lnTo>
                    <a:pt x="286" y="207"/>
                  </a:lnTo>
                  <a:lnTo>
                    <a:pt x="301" y="199"/>
                  </a:lnTo>
                  <a:lnTo>
                    <a:pt x="313" y="192"/>
                  </a:lnTo>
                  <a:lnTo>
                    <a:pt x="315" y="195"/>
                  </a:lnTo>
                  <a:lnTo>
                    <a:pt x="319" y="196"/>
                  </a:lnTo>
                  <a:lnTo>
                    <a:pt x="322" y="196"/>
                  </a:lnTo>
                  <a:lnTo>
                    <a:pt x="325" y="195"/>
                  </a:lnTo>
                  <a:lnTo>
                    <a:pt x="331" y="193"/>
                  </a:lnTo>
                  <a:lnTo>
                    <a:pt x="333" y="192"/>
                  </a:lnTo>
                  <a:lnTo>
                    <a:pt x="338" y="192"/>
                  </a:lnTo>
                  <a:lnTo>
                    <a:pt x="343" y="190"/>
                  </a:lnTo>
                  <a:lnTo>
                    <a:pt x="348" y="188"/>
                  </a:lnTo>
                  <a:lnTo>
                    <a:pt x="353" y="185"/>
                  </a:lnTo>
                  <a:lnTo>
                    <a:pt x="357" y="182"/>
                  </a:lnTo>
                  <a:lnTo>
                    <a:pt x="360" y="178"/>
                  </a:lnTo>
                  <a:lnTo>
                    <a:pt x="364" y="173"/>
                  </a:lnTo>
                  <a:lnTo>
                    <a:pt x="368" y="168"/>
                  </a:lnTo>
                  <a:lnTo>
                    <a:pt x="373" y="156"/>
                  </a:lnTo>
                  <a:lnTo>
                    <a:pt x="379" y="142"/>
                  </a:lnTo>
                  <a:lnTo>
                    <a:pt x="383" y="126"/>
                  </a:lnTo>
                  <a:lnTo>
                    <a:pt x="388" y="111"/>
                  </a:lnTo>
                  <a:lnTo>
                    <a:pt x="395" y="78"/>
                  </a:lnTo>
                  <a:lnTo>
                    <a:pt x="403" y="47"/>
                  </a:lnTo>
                  <a:lnTo>
                    <a:pt x="406" y="33"/>
                  </a:lnTo>
                  <a:lnTo>
                    <a:pt x="410" y="20"/>
                  </a:lnTo>
                  <a:lnTo>
                    <a:pt x="414" y="10"/>
                  </a:lnTo>
                  <a:lnTo>
                    <a:pt x="418" y="1"/>
                  </a:lnTo>
                  <a:lnTo>
                    <a:pt x="425" y="4"/>
                  </a:lnTo>
                  <a:lnTo>
                    <a:pt x="431" y="6"/>
                  </a:lnTo>
                  <a:lnTo>
                    <a:pt x="436" y="8"/>
                  </a:lnTo>
                  <a:lnTo>
                    <a:pt x="442" y="8"/>
                  </a:lnTo>
                  <a:lnTo>
                    <a:pt x="453" y="8"/>
                  </a:lnTo>
                  <a:lnTo>
                    <a:pt x="462" y="6"/>
                  </a:lnTo>
                  <a:lnTo>
                    <a:pt x="472" y="4"/>
                  </a:lnTo>
                  <a:lnTo>
                    <a:pt x="482" y="1"/>
                  </a:lnTo>
                  <a:lnTo>
                    <a:pt x="493" y="0"/>
                  </a:lnTo>
                  <a:lnTo>
                    <a:pt x="505" y="1"/>
                  </a:lnTo>
                </a:path>
              </a:pathLst>
            </a:custGeom>
            <a:grpFill/>
            <a:ln w="9525" cmpd="sng">
              <a:noFill/>
              <a:prstDash val="solid"/>
              <a:round/>
              <a:headEnd/>
              <a:tailEnd/>
            </a:ln>
          </p:spPr>
          <p:txBody>
            <a:bodyPr/>
            <a:lstStyle/>
            <a:p>
              <a:endParaRPr lang="en-US" sz="2178"/>
            </a:p>
          </p:txBody>
        </p:sp>
        <p:sp>
          <p:nvSpPr>
            <p:cNvPr id="325" name="Freeform 478">
              <a:extLst>
                <a:ext uri="{FF2B5EF4-FFF2-40B4-BE49-F238E27FC236}">
                  <a16:creationId xmlns:a16="http://schemas.microsoft.com/office/drawing/2014/main" id="{14C974D5-6C03-4603-B5C2-88ABD3DD6804}"/>
                </a:ext>
              </a:extLst>
            </p:cNvPr>
            <p:cNvSpPr>
              <a:spLocks/>
            </p:cNvSpPr>
            <p:nvPr>
              <p:custDataLst>
                <p:tags r:id="rId316"/>
              </p:custDataLst>
            </p:nvPr>
          </p:nvSpPr>
          <p:spPr bwMode="auto">
            <a:xfrm>
              <a:off x="4297363" y="4203700"/>
              <a:ext cx="350837" cy="381000"/>
            </a:xfrm>
            <a:custGeom>
              <a:avLst/>
              <a:gdLst>
                <a:gd name="T0" fmla="*/ 797 w 810"/>
                <a:gd name="T1" fmla="*/ 42 h 727"/>
                <a:gd name="T2" fmla="*/ 766 w 810"/>
                <a:gd name="T3" fmla="*/ 26 h 727"/>
                <a:gd name="T4" fmla="*/ 718 w 810"/>
                <a:gd name="T5" fmla="*/ 33 h 727"/>
                <a:gd name="T6" fmla="*/ 634 w 810"/>
                <a:gd name="T7" fmla="*/ 44 h 727"/>
                <a:gd name="T8" fmla="*/ 604 w 810"/>
                <a:gd name="T9" fmla="*/ 55 h 727"/>
                <a:gd name="T10" fmla="*/ 280 w 810"/>
                <a:gd name="T11" fmla="*/ 40 h 727"/>
                <a:gd name="T12" fmla="*/ 232 w 810"/>
                <a:gd name="T13" fmla="*/ 37 h 727"/>
                <a:gd name="T14" fmla="*/ 172 w 810"/>
                <a:gd name="T15" fmla="*/ 17 h 727"/>
                <a:gd name="T16" fmla="*/ 116 w 810"/>
                <a:gd name="T17" fmla="*/ 0 h 727"/>
                <a:gd name="T18" fmla="*/ 83 w 810"/>
                <a:gd name="T19" fmla="*/ 5 h 727"/>
                <a:gd name="T20" fmla="*/ 53 w 810"/>
                <a:gd name="T21" fmla="*/ 24 h 727"/>
                <a:gd name="T22" fmla="*/ 0 w 810"/>
                <a:gd name="T23" fmla="*/ 55 h 727"/>
                <a:gd name="T24" fmla="*/ 7 w 810"/>
                <a:gd name="T25" fmla="*/ 68 h 727"/>
                <a:gd name="T26" fmla="*/ 26 w 810"/>
                <a:gd name="T27" fmla="*/ 74 h 727"/>
                <a:gd name="T28" fmla="*/ 36 w 810"/>
                <a:gd name="T29" fmla="*/ 129 h 727"/>
                <a:gd name="T30" fmla="*/ 60 w 810"/>
                <a:gd name="T31" fmla="*/ 192 h 727"/>
                <a:gd name="T32" fmla="*/ 109 w 810"/>
                <a:gd name="T33" fmla="*/ 276 h 727"/>
                <a:gd name="T34" fmla="*/ 133 w 810"/>
                <a:gd name="T35" fmla="*/ 300 h 727"/>
                <a:gd name="T36" fmla="*/ 159 w 810"/>
                <a:gd name="T37" fmla="*/ 302 h 727"/>
                <a:gd name="T38" fmla="*/ 159 w 810"/>
                <a:gd name="T39" fmla="*/ 332 h 727"/>
                <a:gd name="T40" fmla="*/ 152 w 810"/>
                <a:gd name="T41" fmla="*/ 359 h 727"/>
                <a:gd name="T42" fmla="*/ 146 w 810"/>
                <a:gd name="T43" fmla="*/ 394 h 727"/>
                <a:gd name="T44" fmla="*/ 150 w 810"/>
                <a:gd name="T45" fmla="*/ 425 h 727"/>
                <a:gd name="T46" fmla="*/ 173 w 810"/>
                <a:gd name="T47" fmla="*/ 484 h 727"/>
                <a:gd name="T48" fmla="*/ 179 w 810"/>
                <a:gd name="T49" fmla="*/ 518 h 727"/>
                <a:gd name="T50" fmla="*/ 187 w 810"/>
                <a:gd name="T51" fmla="*/ 606 h 727"/>
                <a:gd name="T52" fmla="*/ 204 w 810"/>
                <a:gd name="T53" fmla="*/ 647 h 727"/>
                <a:gd name="T54" fmla="*/ 231 w 810"/>
                <a:gd name="T55" fmla="*/ 690 h 727"/>
                <a:gd name="T56" fmla="*/ 245 w 810"/>
                <a:gd name="T57" fmla="*/ 700 h 727"/>
                <a:gd name="T58" fmla="*/ 259 w 810"/>
                <a:gd name="T59" fmla="*/ 715 h 727"/>
                <a:gd name="T60" fmla="*/ 265 w 810"/>
                <a:gd name="T61" fmla="*/ 678 h 727"/>
                <a:gd name="T62" fmla="*/ 308 w 810"/>
                <a:gd name="T63" fmla="*/ 696 h 727"/>
                <a:gd name="T64" fmla="*/ 328 w 810"/>
                <a:gd name="T65" fmla="*/ 713 h 727"/>
                <a:gd name="T66" fmla="*/ 372 w 810"/>
                <a:gd name="T67" fmla="*/ 726 h 727"/>
                <a:gd name="T68" fmla="*/ 407 w 810"/>
                <a:gd name="T69" fmla="*/ 723 h 727"/>
                <a:gd name="T70" fmla="*/ 429 w 810"/>
                <a:gd name="T71" fmla="*/ 710 h 727"/>
                <a:gd name="T72" fmla="*/ 452 w 810"/>
                <a:gd name="T73" fmla="*/ 675 h 727"/>
                <a:gd name="T74" fmla="*/ 463 w 810"/>
                <a:gd name="T75" fmla="*/ 529 h 727"/>
                <a:gd name="T76" fmla="*/ 465 w 810"/>
                <a:gd name="T77" fmla="*/ 480 h 727"/>
                <a:gd name="T78" fmla="*/ 471 w 810"/>
                <a:gd name="T79" fmla="*/ 469 h 727"/>
                <a:gd name="T80" fmla="*/ 463 w 810"/>
                <a:gd name="T81" fmla="*/ 426 h 727"/>
                <a:gd name="T82" fmla="*/ 469 w 810"/>
                <a:gd name="T83" fmla="*/ 368 h 727"/>
                <a:gd name="T84" fmla="*/ 500 w 810"/>
                <a:gd name="T85" fmla="*/ 330 h 727"/>
                <a:gd name="T86" fmla="*/ 525 w 810"/>
                <a:gd name="T87" fmla="*/ 320 h 727"/>
                <a:gd name="T88" fmla="*/ 538 w 810"/>
                <a:gd name="T89" fmla="*/ 232 h 727"/>
                <a:gd name="T90" fmla="*/ 551 w 810"/>
                <a:gd name="T91" fmla="*/ 148 h 727"/>
                <a:gd name="T92" fmla="*/ 541 w 810"/>
                <a:gd name="T93" fmla="*/ 124 h 727"/>
                <a:gd name="T94" fmla="*/ 531 w 810"/>
                <a:gd name="T95" fmla="*/ 99 h 727"/>
                <a:gd name="T96" fmla="*/ 539 w 810"/>
                <a:gd name="T97" fmla="*/ 86 h 727"/>
                <a:gd name="T98" fmla="*/ 617 w 810"/>
                <a:gd name="T99" fmla="*/ 80 h 727"/>
                <a:gd name="T100" fmla="*/ 708 w 810"/>
                <a:gd name="T101" fmla="*/ 63 h 727"/>
                <a:gd name="T102" fmla="*/ 803 w 810"/>
                <a:gd name="T103" fmla="*/ 61 h 7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810" h="727">
                  <a:moveTo>
                    <a:pt x="810" y="61"/>
                  </a:moveTo>
                  <a:lnTo>
                    <a:pt x="807" y="54"/>
                  </a:lnTo>
                  <a:lnTo>
                    <a:pt x="802" y="48"/>
                  </a:lnTo>
                  <a:lnTo>
                    <a:pt x="797" y="42"/>
                  </a:lnTo>
                  <a:lnTo>
                    <a:pt x="790" y="36"/>
                  </a:lnTo>
                  <a:lnTo>
                    <a:pt x="784" y="32"/>
                  </a:lnTo>
                  <a:lnTo>
                    <a:pt x="775" y="28"/>
                  </a:lnTo>
                  <a:lnTo>
                    <a:pt x="766" y="26"/>
                  </a:lnTo>
                  <a:lnTo>
                    <a:pt x="756" y="25"/>
                  </a:lnTo>
                  <a:lnTo>
                    <a:pt x="743" y="26"/>
                  </a:lnTo>
                  <a:lnTo>
                    <a:pt x="730" y="29"/>
                  </a:lnTo>
                  <a:lnTo>
                    <a:pt x="718" y="33"/>
                  </a:lnTo>
                  <a:lnTo>
                    <a:pt x="703" y="37"/>
                  </a:lnTo>
                  <a:lnTo>
                    <a:pt x="671" y="37"/>
                  </a:lnTo>
                  <a:lnTo>
                    <a:pt x="651" y="41"/>
                  </a:lnTo>
                  <a:lnTo>
                    <a:pt x="634" y="44"/>
                  </a:lnTo>
                  <a:lnTo>
                    <a:pt x="627" y="46"/>
                  </a:lnTo>
                  <a:lnTo>
                    <a:pt x="619" y="48"/>
                  </a:lnTo>
                  <a:lnTo>
                    <a:pt x="611" y="51"/>
                  </a:lnTo>
                  <a:lnTo>
                    <a:pt x="604" y="55"/>
                  </a:lnTo>
                  <a:lnTo>
                    <a:pt x="411" y="55"/>
                  </a:lnTo>
                  <a:lnTo>
                    <a:pt x="411" y="37"/>
                  </a:lnTo>
                  <a:lnTo>
                    <a:pt x="292" y="37"/>
                  </a:lnTo>
                  <a:lnTo>
                    <a:pt x="280" y="40"/>
                  </a:lnTo>
                  <a:lnTo>
                    <a:pt x="269" y="41"/>
                  </a:lnTo>
                  <a:lnTo>
                    <a:pt x="257" y="40"/>
                  </a:lnTo>
                  <a:lnTo>
                    <a:pt x="245" y="39"/>
                  </a:lnTo>
                  <a:lnTo>
                    <a:pt x="232" y="37"/>
                  </a:lnTo>
                  <a:lnTo>
                    <a:pt x="220" y="34"/>
                  </a:lnTo>
                  <a:lnTo>
                    <a:pt x="208" y="30"/>
                  </a:lnTo>
                  <a:lnTo>
                    <a:pt x="196" y="26"/>
                  </a:lnTo>
                  <a:lnTo>
                    <a:pt x="172" y="17"/>
                  </a:lnTo>
                  <a:lnTo>
                    <a:pt x="149" y="8"/>
                  </a:lnTo>
                  <a:lnTo>
                    <a:pt x="137" y="5"/>
                  </a:lnTo>
                  <a:lnTo>
                    <a:pt x="126" y="2"/>
                  </a:lnTo>
                  <a:lnTo>
                    <a:pt x="116" y="0"/>
                  </a:lnTo>
                  <a:lnTo>
                    <a:pt x="105" y="0"/>
                  </a:lnTo>
                  <a:lnTo>
                    <a:pt x="97" y="0"/>
                  </a:lnTo>
                  <a:lnTo>
                    <a:pt x="91" y="2"/>
                  </a:lnTo>
                  <a:lnTo>
                    <a:pt x="83" y="5"/>
                  </a:lnTo>
                  <a:lnTo>
                    <a:pt x="75" y="8"/>
                  </a:lnTo>
                  <a:lnTo>
                    <a:pt x="68" y="13"/>
                  </a:lnTo>
                  <a:lnTo>
                    <a:pt x="60" y="19"/>
                  </a:lnTo>
                  <a:lnTo>
                    <a:pt x="53" y="24"/>
                  </a:lnTo>
                  <a:lnTo>
                    <a:pt x="46" y="31"/>
                  </a:lnTo>
                  <a:lnTo>
                    <a:pt x="6" y="31"/>
                  </a:lnTo>
                  <a:lnTo>
                    <a:pt x="3" y="45"/>
                  </a:lnTo>
                  <a:lnTo>
                    <a:pt x="0" y="55"/>
                  </a:lnTo>
                  <a:lnTo>
                    <a:pt x="0" y="58"/>
                  </a:lnTo>
                  <a:lnTo>
                    <a:pt x="2" y="61"/>
                  </a:lnTo>
                  <a:lnTo>
                    <a:pt x="4" y="64"/>
                  </a:lnTo>
                  <a:lnTo>
                    <a:pt x="7" y="68"/>
                  </a:lnTo>
                  <a:lnTo>
                    <a:pt x="12" y="70"/>
                  </a:lnTo>
                  <a:lnTo>
                    <a:pt x="16" y="72"/>
                  </a:lnTo>
                  <a:lnTo>
                    <a:pt x="21" y="74"/>
                  </a:lnTo>
                  <a:lnTo>
                    <a:pt x="26" y="74"/>
                  </a:lnTo>
                  <a:lnTo>
                    <a:pt x="26" y="86"/>
                  </a:lnTo>
                  <a:lnTo>
                    <a:pt x="28" y="99"/>
                  </a:lnTo>
                  <a:lnTo>
                    <a:pt x="32" y="113"/>
                  </a:lnTo>
                  <a:lnTo>
                    <a:pt x="36" y="129"/>
                  </a:lnTo>
                  <a:lnTo>
                    <a:pt x="40" y="144"/>
                  </a:lnTo>
                  <a:lnTo>
                    <a:pt x="47" y="160"/>
                  </a:lnTo>
                  <a:lnTo>
                    <a:pt x="53" y="175"/>
                  </a:lnTo>
                  <a:lnTo>
                    <a:pt x="60" y="192"/>
                  </a:lnTo>
                  <a:lnTo>
                    <a:pt x="77" y="223"/>
                  </a:lnTo>
                  <a:lnTo>
                    <a:pt x="93" y="252"/>
                  </a:lnTo>
                  <a:lnTo>
                    <a:pt x="102" y="265"/>
                  </a:lnTo>
                  <a:lnTo>
                    <a:pt x="109" y="276"/>
                  </a:lnTo>
                  <a:lnTo>
                    <a:pt x="117" y="286"/>
                  </a:lnTo>
                  <a:lnTo>
                    <a:pt x="125" y="296"/>
                  </a:lnTo>
                  <a:lnTo>
                    <a:pt x="128" y="298"/>
                  </a:lnTo>
                  <a:lnTo>
                    <a:pt x="133" y="300"/>
                  </a:lnTo>
                  <a:lnTo>
                    <a:pt x="137" y="301"/>
                  </a:lnTo>
                  <a:lnTo>
                    <a:pt x="142" y="301"/>
                  </a:lnTo>
                  <a:lnTo>
                    <a:pt x="151" y="302"/>
                  </a:lnTo>
                  <a:lnTo>
                    <a:pt x="159" y="302"/>
                  </a:lnTo>
                  <a:lnTo>
                    <a:pt x="159" y="309"/>
                  </a:lnTo>
                  <a:lnTo>
                    <a:pt x="159" y="317"/>
                  </a:lnTo>
                  <a:lnTo>
                    <a:pt x="159" y="326"/>
                  </a:lnTo>
                  <a:lnTo>
                    <a:pt x="159" y="332"/>
                  </a:lnTo>
                  <a:lnTo>
                    <a:pt x="158" y="339"/>
                  </a:lnTo>
                  <a:lnTo>
                    <a:pt x="157" y="346"/>
                  </a:lnTo>
                  <a:lnTo>
                    <a:pt x="154" y="353"/>
                  </a:lnTo>
                  <a:lnTo>
                    <a:pt x="152" y="359"/>
                  </a:lnTo>
                  <a:lnTo>
                    <a:pt x="149" y="366"/>
                  </a:lnTo>
                  <a:lnTo>
                    <a:pt x="147" y="374"/>
                  </a:lnTo>
                  <a:lnTo>
                    <a:pt x="146" y="383"/>
                  </a:lnTo>
                  <a:lnTo>
                    <a:pt x="146" y="394"/>
                  </a:lnTo>
                  <a:lnTo>
                    <a:pt x="146" y="403"/>
                  </a:lnTo>
                  <a:lnTo>
                    <a:pt x="147" y="410"/>
                  </a:lnTo>
                  <a:lnTo>
                    <a:pt x="148" y="418"/>
                  </a:lnTo>
                  <a:lnTo>
                    <a:pt x="150" y="425"/>
                  </a:lnTo>
                  <a:lnTo>
                    <a:pt x="156" y="439"/>
                  </a:lnTo>
                  <a:lnTo>
                    <a:pt x="162" y="453"/>
                  </a:lnTo>
                  <a:lnTo>
                    <a:pt x="168" y="469"/>
                  </a:lnTo>
                  <a:lnTo>
                    <a:pt x="173" y="484"/>
                  </a:lnTo>
                  <a:lnTo>
                    <a:pt x="175" y="491"/>
                  </a:lnTo>
                  <a:lnTo>
                    <a:pt x="178" y="500"/>
                  </a:lnTo>
                  <a:lnTo>
                    <a:pt x="179" y="508"/>
                  </a:lnTo>
                  <a:lnTo>
                    <a:pt x="179" y="518"/>
                  </a:lnTo>
                  <a:lnTo>
                    <a:pt x="179" y="542"/>
                  </a:lnTo>
                  <a:lnTo>
                    <a:pt x="180" y="564"/>
                  </a:lnTo>
                  <a:lnTo>
                    <a:pt x="183" y="586"/>
                  </a:lnTo>
                  <a:lnTo>
                    <a:pt x="187" y="606"/>
                  </a:lnTo>
                  <a:lnTo>
                    <a:pt x="191" y="616"/>
                  </a:lnTo>
                  <a:lnTo>
                    <a:pt x="194" y="627"/>
                  </a:lnTo>
                  <a:lnTo>
                    <a:pt x="198" y="637"/>
                  </a:lnTo>
                  <a:lnTo>
                    <a:pt x="204" y="647"/>
                  </a:lnTo>
                  <a:lnTo>
                    <a:pt x="209" y="657"/>
                  </a:lnTo>
                  <a:lnTo>
                    <a:pt x="216" y="667"/>
                  </a:lnTo>
                  <a:lnTo>
                    <a:pt x="224" y="679"/>
                  </a:lnTo>
                  <a:lnTo>
                    <a:pt x="231" y="690"/>
                  </a:lnTo>
                  <a:lnTo>
                    <a:pt x="235" y="696"/>
                  </a:lnTo>
                  <a:lnTo>
                    <a:pt x="238" y="698"/>
                  </a:lnTo>
                  <a:lnTo>
                    <a:pt x="241" y="700"/>
                  </a:lnTo>
                  <a:lnTo>
                    <a:pt x="245" y="700"/>
                  </a:lnTo>
                  <a:lnTo>
                    <a:pt x="249" y="701"/>
                  </a:lnTo>
                  <a:lnTo>
                    <a:pt x="252" y="703"/>
                  </a:lnTo>
                  <a:lnTo>
                    <a:pt x="256" y="707"/>
                  </a:lnTo>
                  <a:lnTo>
                    <a:pt x="259" y="715"/>
                  </a:lnTo>
                  <a:lnTo>
                    <a:pt x="259" y="708"/>
                  </a:lnTo>
                  <a:lnTo>
                    <a:pt x="262" y="699"/>
                  </a:lnTo>
                  <a:lnTo>
                    <a:pt x="264" y="688"/>
                  </a:lnTo>
                  <a:lnTo>
                    <a:pt x="265" y="678"/>
                  </a:lnTo>
                  <a:lnTo>
                    <a:pt x="298" y="678"/>
                  </a:lnTo>
                  <a:lnTo>
                    <a:pt x="301" y="685"/>
                  </a:lnTo>
                  <a:lnTo>
                    <a:pt x="304" y="691"/>
                  </a:lnTo>
                  <a:lnTo>
                    <a:pt x="308" y="696"/>
                  </a:lnTo>
                  <a:lnTo>
                    <a:pt x="313" y="701"/>
                  </a:lnTo>
                  <a:lnTo>
                    <a:pt x="317" y="706"/>
                  </a:lnTo>
                  <a:lnTo>
                    <a:pt x="322" y="710"/>
                  </a:lnTo>
                  <a:lnTo>
                    <a:pt x="328" y="713"/>
                  </a:lnTo>
                  <a:lnTo>
                    <a:pt x="333" y="716"/>
                  </a:lnTo>
                  <a:lnTo>
                    <a:pt x="346" y="721"/>
                  </a:lnTo>
                  <a:lnTo>
                    <a:pt x="359" y="724"/>
                  </a:lnTo>
                  <a:lnTo>
                    <a:pt x="372" y="726"/>
                  </a:lnTo>
                  <a:lnTo>
                    <a:pt x="384" y="727"/>
                  </a:lnTo>
                  <a:lnTo>
                    <a:pt x="393" y="726"/>
                  </a:lnTo>
                  <a:lnTo>
                    <a:pt x="400" y="725"/>
                  </a:lnTo>
                  <a:lnTo>
                    <a:pt x="407" y="723"/>
                  </a:lnTo>
                  <a:lnTo>
                    <a:pt x="414" y="721"/>
                  </a:lnTo>
                  <a:lnTo>
                    <a:pt x="419" y="718"/>
                  </a:lnTo>
                  <a:lnTo>
                    <a:pt x="425" y="714"/>
                  </a:lnTo>
                  <a:lnTo>
                    <a:pt x="429" y="710"/>
                  </a:lnTo>
                  <a:lnTo>
                    <a:pt x="433" y="706"/>
                  </a:lnTo>
                  <a:lnTo>
                    <a:pt x="441" y="696"/>
                  </a:lnTo>
                  <a:lnTo>
                    <a:pt x="447" y="686"/>
                  </a:lnTo>
                  <a:lnTo>
                    <a:pt x="452" y="675"/>
                  </a:lnTo>
                  <a:lnTo>
                    <a:pt x="458" y="665"/>
                  </a:lnTo>
                  <a:lnTo>
                    <a:pt x="458" y="554"/>
                  </a:lnTo>
                  <a:lnTo>
                    <a:pt x="462" y="542"/>
                  </a:lnTo>
                  <a:lnTo>
                    <a:pt x="463" y="529"/>
                  </a:lnTo>
                  <a:lnTo>
                    <a:pt x="464" y="516"/>
                  </a:lnTo>
                  <a:lnTo>
                    <a:pt x="464" y="502"/>
                  </a:lnTo>
                  <a:lnTo>
                    <a:pt x="464" y="490"/>
                  </a:lnTo>
                  <a:lnTo>
                    <a:pt x="465" y="480"/>
                  </a:lnTo>
                  <a:lnTo>
                    <a:pt x="466" y="476"/>
                  </a:lnTo>
                  <a:lnTo>
                    <a:pt x="467" y="473"/>
                  </a:lnTo>
                  <a:lnTo>
                    <a:pt x="469" y="470"/>
                  </a:lnTo>
                  <a:lnTo>
                    <a:pt x="471" y="469"/>
                  </a:lnTo>
                  <a:lnTo>
                    <a:pt x="466" y="456"/>
                  </a:lnTo>
                  <a:lnTo>
                    <a:pt x="464" y="444"/>
                  </a:lnTo>
                  <a:lnTo>
                    <a:pt x="463" y="435"/>
                  </a:lnTo>
                  <a:lnTo>
                    <a:pt x="463" y="426"/>
                  </a:lnTo>
                  <a:lnTo>
                    <a:pt x="463" y="409"/>
                  </a:lnTo>
                  <a:lnTo>
                    <a:pt x="464" y="388"/>
                  </a:lnTo>
                  <a:lnTo>
                    <a:pt x="465" y="378"/>
                  </a:lnTo>
                  <a:lnTo>
                    <a:pt x="469" y="368"/>
                  </a:lnTo>
                  <a:lnTo>
                    <a:pt x="474" y="358"/>
                  </a:lnTo>
                  <a:lnTo>
                    <a:pt x="482" y="348"/>
                  </a:lnTo>
                  <a:lnTo>
                    <a:pt x="490" y="338"/>
                  </a:lnTo>
                  <a:lnTo>
                    <a:pt x="500" y="330"/>
                  </a:lnTo>
                  <a:lnTo>
                    <a:pt x="506" y="327"/>
                  </a:lnTo>
                  <a:lnTo>
                    <a:pt x="511" y="324"/>
                  </a:lnTo>
                  <a:lnTo>
                    <a:pt x="518" y="322"/>
                  </a:lnTo>
                  <a:lnTo>
                    <a:pt x="525" y="320"/>
                  </a:lnTo>
                  <a:lnTo>
                    <a:pt x="526" y="298"/>
                  </a:lnTo>
                  <a:lnTo>
                    <a:pt x="528" y="275"/>
                  </a:lnTo>
                  <a:lnTo>
                    <a:pt x="532" y="254"/>
                  </a:lnTo>
                  <a:lnTo>
                    <a:pt x="538" y="232"/>
                  </a:lnTo>
                  <a:lnTo>
                    <a:pt x="542" y="211"/>
                  </a:lnTo>
                  <a:lnTo>
                    <a:pt x="546" y="190"/>
                  </a:lnTo>
                  <a:lnTo>
                    <a:pt x="550" y="168"/>
                  </a:lnTo>
                  <a:lnTo>
                    <a:pt x="551" y="148"/>
                  </a:lnTo>
                  <a:lnTo>
                    <a:pt x="550" y="141"/>
                  </a:lnTo>
                  <a:lnTo>
                    <a:pt x="548" y="135"/>
                  </a:lnTo>
                  <a:lnTo>
                    <a:pt x="544" y="129"/>
                  </a:lnTo>
                  <a:lnTo>
                    <a:pt x="541" y="124"/>
                  </a:lnTo>
                  <a:lnTo>
                    <a:pt x="537" y="117"/>
                  </a:lnTo>
                  <a:lnTo>
                    <a:pt x="533" y="111"/>
                  </a:lnTo>
                  <a:lnTo>
                    <a:pt x="531" y="105"/>
                  </a:lnTo>
                  <a:lnTo>
                    <a:pt x="531" y="99"/>
                  </a:lnTo>
                  <a:lnTo>
                    <a:pt x="531" y="94"/>
                  </a:lnTo>
                  <a:lnTo>
                    <a:pt x="532" y="91"/>
                  </a:lnTo>
                  <a:lnTo>
                    <a:pt x="535" y="88"/>
                  </a:lnTo>
                  <a:lnTo>
                    <a:pt x="539" y="86"/>
                  </a:lnTo>
                  <a:lnTo>
                    <a:pt x="548" y="84"/>
                  </a:lnTo>
                  <a:lnTo>
                    <a:pt x="559" y="83"/>
                  </a:lnTo>
                  <a:lnTo>
                    <a:pt x="587" y="82"/>
                  </a:lnTo>
                  <a:lnTo>
                    <a:pt x="617" y="80"/>
                  </a:lnTo>
                  <a:lnTo>
                    <a:pt x="640" y="74"/>
                  </a:lnTo>
                  <a:lnTo>
                    <a:pt x="662" y="70"/>
                  </a:lnTo>
                  <a:lnTo>
                    <a:pt x="685" y="67"/>
                  </a:lnTo>
                  <a:lnTo>
                    <a:pt x="708" y="63"/>
                  </a:lnTo>
                  <a:lnTo>
                    <a:pt x="731" y="62"/>
                  </a:lnTo>
                  <a:lnTo>
                    <a:pt x="754" y="61"/>
                  </a:lnTo>
                  <a:lnTo>
                    <a:pt x="778" y="61"/>
                  </a:lnTo>
                  <a:lnTo>
                    <a:pt x="803" y="61"/>
                  </a:lnTo>
                  <a:lnTo>
                    <a:pt x="810" y="61"/>
                  </a:lnTo>
                </a:path>
              </a:pathLst>
            </a:custGeom>
            <a:grpFill/>
            <a:ln w="9525" cmpd="sng">
              <a:noFill/>
              <a:prstDash val="solid"/>
              <a:round/>
              <a:headEnd/>
              <a:tailEnd/>
            </a:ln>
          </p:spPr>
          <p:txBody>
            <a:bodyPr/>
            <a:lstStyle/>
            <a:p>
              <a:endParaRPr lang="en-US" sz="2178"/>
            </a:p>
          </p:txBody>
        </p:sp>
        <p:sp>
          <p:nvSpPr>
            <p:cNvPr id="326" name="Freeform 479">
              <a:extLst>
                <a:ext uri="{FF2B5EF4-FFF2-40B4-BE49-F238E27FC236}">
                  <a16:creationId xmlns:a16="http://schemas.microsoft.com/office/drawing/2014/main" id="{256199DB-7F5F-4646-B16C-4FC43BADCA02}"/>
                </a:ext>
              </a:extLst>
            </p:cNvPr>
            <p:cNvSpPr>
              <a:spLocks/>
            </p:cNvSpPr>
            <p:nvPr>
              <p:custDataLst>
                <p:tags r:id="rId317"/>
              </p:custDataLst>
            </p:nvPr>
          </p:nvSpPr>
          <p:spPr bwMode="auto">
            <a:xfrm>
              <a:off x="3576638" y="3133725"/>
              <a:ext cx="161925" cy="141288"/>
            </a:xfrm>
            <a:custGeom>
              <a:avLst/>
              <a:gdLst>
                <a:gd name="T0" fmla="*/ 203 w 365"/>
                <a:gd name="T1" fmla="*/ 250 h 271"/>
                <a:gd name="T2" fmla="*/ 163 w 365"/>
                <a:gd name="T3" fmla="*/ 246 h 271"/>
                <a:gd name="T4" fmla="*/ 121 w 365"/>
                <a:gd name="T5" fmla="*/ 247 h 271"/>
                <a:gd name="T6" fmla="*/ 92 w 365"/>
                <a:gd name="T7" fmla="*/ 250 h 271"/>
                <a:gd name="T8" fmla="*/ 74 w 365"/>
                <a:gd name="T9" fmla="*/ 255 h 271"/>
                <a:gd name="T10" fmla="*/ 26 w 365"/>
                <a:gd name="T11" fmla="*/ 271 h 271"/>
                <a:gd name="T12" fmla="*/ 20 w 365"/>
                <a:gd name="T13" fmla="*/ 270 h 271"/>
                <a:gd name="T14" fmla="*/ 17 w 365"/>
                <a:gd name="T15" fmla="*/ 266 h 271"/>
                <a:gd name="T16" fmla="*/ 18 w 365"/>
                <a:gd name="T17" fmla="*/ 254 h 271"/>
                <a:gd name="T18" fmla="*/ 26 w 365"/>
                <a:gd name="T19" fmla="*/ 228 h 271"/>
                <a:gd name="T20" fmla="*/ 61 w 365"/>
                <a:gd name="T21" fmla="*/ 226 h 271"/>
                <a:gd name="T22" fmla="*/ 89 w 365"/>
                <a:gd name="T23" fmla="*/ 222 h 271"/>
                <a:gd name="T24" fmla="*/ 115 w 365"/>
                <a:gd name="T25" fmla="*/ 218 h 271"/>
                <a:gd name="T26" fmla="*/ 146 w 365"/>
                <a:gd name="T27" fmla="*/ 216 h 271"/>
                <a:gd name="T28" fmla="*/ 182 w 365"/>
                <a:gd name="T29" fmla="*/ 218 h 271"/>
                <a:gd name="T30" fmla="*/ 199 w 365"/>
                <a:gd name="T31" fmla="*/ 218 h 271"/>
                <a:gd name="T32" fmla="*/ 219 w 365"/>
                <a:gd name="T33" fmla="*/ 216 h 271"/>
                <a:gd name="T34" fmla="*/ 215 w 365"/>
                <a:gd name="T35" fmla="*/ 208 h 271"/>
                <a:gd name="T36" fmla="*/ 210 w 365"/>
                <a:gd name="T37" fmla="*/ 201 h 271"/>
                <a:gd name="T38" fmla="*/ 195 w 365"/>
                <a:gd name="T39" fmla="*/ 194 h 271"/>
                <a:gd name="T40" fmla="*/ 175 w 365"/>
                <a:gd name="T41" fmla="*/ 191 h 271"/>
                <a:gd name="T42" fmla="*/ 152 w 365"/>
                <a:gd name="T43" fmla="*/ 190 h 271"/>
                <a:gd name="T44" fmla="*/ 93 w 365"/>
                <a:gd name="T45" fmla="*/ 192 h 271"/>
                <a:gd name="T46" fmla="*/ 64 w 365"/>
                <a:gd name="T47" fmla="*/ 196 h 271"/>
                <a:gd name="T48" fmla="*/ 33 w 365"/>
                <a:gd name="T49" fmla="*/ 203 h 271"/>
                <a:gd name="T50" fmla="*/ 38 w 365"/>
                <a:gd name="T51" fmla="*/ 183 h 271"/>
                <a:gd name="T52" fmla="*/ 39 w 365"/>
                <a:gd name="T53" fmla="*/ 172 h 271"/>
                <a:gd name="T54" fmla="*/ 26 w 365"/>
                <a:gd name="T55" fmla="*/ 164 h 271"/>
                <a:gd name="T56" fmla="*/ 13 w 365"/>
                <a:gd name="T57" fmla="*/ 160 h 271"/>
                <a:gd name="T58" fmla="*/ 11 w 365"/>
                <a:gd name="T59" fmla="*/ 147 h 271"/>
                <a:gd name="T60" fmla="*/ 6 w 365"/>
                <a:gd name="T61" fmla="*/ 143 h 271"/>
                <a:gd name="T62" fmla="*/ 2 w 365"/>
                <a:gd name="T63" fmla="*/ 141 h 271"/>
                <a:gd name="T64" fmla="*/ 0 w 365"/>
                <a:gd name="T65" fmla="*/ 135 h 271"/>
                <a:gd name="T66" fmla="*/ 5 w 365"/>
                <a:gd name="T67" fmla="*/ 115 h 271"/>
                <a:gd name="T68" fmla="*/ 17 w 365"/>
                <a:gd name="T69" fmla="*/ 92 h 271"/>
                <a:gd name="T70" fmla="*/ 30 w 365"/>
                <a:gd name="T71" fmla="*/ 69 h 271"/>
                <a:gd name="T72" fmla="*/ 39 w 365"/>
                <a:gd name="T73" fmla="*/ 49 h 271"/>
                <a:gd name="T74" fmla="*/ 48 w 365"/>
                <a:gd name="T75" fmla="*/ 42 h 271"/>
                <a:gd name="T76" fmla="*/ 49 w 365"/>
                <a:gd name="T77" fmla="*/ 48 h 271"/>
                <a:gd name="T78" fmla="*/ 52 w 365"/>
                <a:gd name="T79" fmla="*/ 36 h 271"/>
                <a:gd name="T80" fmla="*/ 75 w 365"/>
                <a:gd name="T81" fmla="*/ 31 h 271"/>
                <a:gd name="T82" fmla="*/ 114 w 365"/>
                <a:gd name="T83" fmla="*/ 18 h 271"/>
                <a:gd name="T84" fmla="*/ 165 w 365"/>
                <a:gd name="T85" fmla="*/ 0 h 271"/>
                <a:gd name="T86" fmla="*/ 184 w 365"/>
                <a:gd name="T87" fmla="*/ 15 h 271"/>
                <a:gd name="T88" fmla="*/ 202 w 365"/>
                <a:gd name="T89" fmla="*/ 24 h 271"/>
                <a:gd name="T90" fmla="*/ 220 w 365"/>
                <a:gd name="T91" fmla="*/ 29 h 271"/>
                <a:gd name="T92" fmla="*/ 239 w 365"/>
                <a:gd name="T93" fmla="*/ 30 h 271"/>
                <a:gd name="T94" fmla="*/ 241 w 365"/>
                <a:gd name="T95" fmla="*/ 52 h 271"/>
                <a:gd name="T96" fmla="*/ 247 w 365"/>
                <a:gd name="T97" fmla="*/ 69 h 271"/>
                <a:gd name="T98" fmla="*/ 254 w 365"/>
                <a:gd name="T99" fmla="*/ 84 h 271"/>
                <a:gd name="T100" fmla="*/ 264 w 365"/>
                <a:gd name="T101" fmla="*/ 95 h 271"/>
                <a:gd name="T102" fmla="*/ 305 w 365"/>
                <a:gd name="T103" fmla="*/ 129 h 271"/>
                <a:gd name="T104" fmla="*/ 352 w 365"/>
                <a:gd name="T105" fmla="*/ 234 h 271"/>
                <a:gd name="T106" fmla="*/ 359 w 365"/>
                <a:gd name="T107" fmla="*/ 257 h 271"/>
                <a:gd name="T108" fmla="*/ 365 w 365"/>
                <a:gd name="T109" fmla="*/ 271 h 271"/>
                <a:gd name="T110" fmla="*/ 321 w 365"/>
                <a:gd name="T111" fmla="*/ 259 h 271"/>
                <a:gd name="T112" fmla="*/ 275 w 365"/>
                <a:gd name="T113" fmla="*/ 252 h 271"/>
                <a:gd name="T114" fmla="*/ 248 w 365"/>
                <a:gd name="T115" fmla="*/ 251 h 271"/>
                <a:gd name="T116" fmla="*/ 219 w 365"/>
                <a:gd name="T117" fmla="*/ 252 h 2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65" h="271">
                  <a:moveTo>
                    <a:pt x="219" y="252"/>
                  </a:moveTo>
                  <a:lnTo>
                    <a:pt x="203" y="250"/>
                  </a:lnTo>
                  <a:lnTo>
                    <a:pt x="184" y="248"/>
                  </a:lnTo>
                  <a:lnTo>
                    <a:pt x="163" y="246"/>
                  </a:lnTo>
                  <a:lnTo>
                    <a:pt x="142" y="246"/>
                  </a:lnTo>
                  <a:lnTo>
                    <a:pt x="121" y="247"/>
                  </a:lnTo>
                  <a:lnTo>
                    <a:pt x="101" y="249"/>
                  </a:lnTo>
                  <a:lnTo>
                    <a:pt x="92" y="250"/>
                  </a:lnTo>
                  <a:lnTo>
                    <a:pt x="82" y="252"/>
                  </a:lnTo>
                  <a:lnTo>
                    <a:pt x="74" y="255"/>
                  </a:lnTo>
                  <a:lnTo>
                    <a:pt x="65" y="258"/>
                  </a:lnTo>
                  <a:lnTo>
                    <a:pt x="26" y="271"/>
                  </a:lnTo>
                  <a:lnTo>
                    <a:pt x="23" y="271"/>
                  </a:lnTo>
                  <a:lnTo>
                    <a:pt x="20" y="270"/>
                  </a:lnTo>
                  <a:lnTo>
                    <a:pt x="18" y="268"/>
                  </a:lnTo>
                  <a:lnTo>
                    <a:pt x="17" y="266"/>
                  </a:lnTo>
                  <a:lnTo>
                    <a:pt x="17" y="260"/>
                  </a:lnTo>
                  <a:lnTo>
                    <a:pt x="18" y="254"/>
                  </a:lnTo>
                  <a:lnTo>
                    <a:pt x="24" y="240"/>
                  </a:lnTo>
                  <a:lnTo>
                    <a:pt x="26" y="228"/>
                  </a:lnTo>
                  <a:lnTo>
                    <a:pt x="45" y="227"/>
                  </a:lnTo>
                  <a:lnTo>
                    <a:pt x="61" y="226"/>
                  </a:lnTo>
                  <a:lnTo>
                    <a:pt x="75" y="224"/>
                  </a:lnTo>
                  <a:lnTo>
                    <a:pt x="89" y="222"/>
                  </a:lnTo>
                  <a:lnTo>
                    <a:pt x="102" y="220"/>
                  </a:lnTo>
                  <a:lnTo>
                    <a:pt x="115" y="218"/>
                  </a:lnTo>
                  <a:lnTo>
                    <a:pt x="129" y="216"/>
                  </a:lnTo>
                  <a:lnTo>
                    <a:pt x="146" y="216"/>
                  </a:lnTo>
                  <a:lnTo>
                    <a:pt x="164" y="217"/>
                  </a:lnTo>
                  <a:lnTo>
                    <a:pt x="182" y="218"/>
                  </a:lnTo>
                  <a:lnTo>
                    <a:pt x="191" y="218"/>
                  </a:lnTo>
                  <a:lnTo>
                    <a:pt x="199" y="218"/>
                  </a:lnTo>
                  <a:lnTo>
                    <a:pt x="209" y="217"/>
                  </a:lnTo>
                  <a:lnTo>
                    <a:pt x="219" y="216"/>
                  </a:lnTo>
                  <a:lnTo>
                    <a:pt x="217" y="211"/>
                  </a:lnTo>
                  <a:lnTo>
                    <a:pt x="215" y="208"/>
                  </a:lnTo>
                  <a:lnTo>
                    <a:pt x="213" y="203"/>
                  </a:lnTo>
                  <a:lnTo>
                    <a:pt x="210" y="201"/>
                  </a:lnTo>
                  <a:lnTo>
                    <a:pt x="204" y="196"/>
                  </a:lnTo>
                  <a:lnTo>
                    <a:pt x="195" y="194"/>
                  </a:lnTo>
                  <a:lnTo>
                    <a:pt x="186" y="192"/>
                  </a:lnTo>
                  <a:lnTo>
                    <a:pt x="175" y="191"/>
                  </a:lnTo>
                  <a:lnTo>
                    <a:pt x="164" y="191"/>
                  </a:lnTo>
                  <a:lnTo>
                    <a:pt x="152" y="190"/>
                  </a:lnTo>
                  <a:lnTo>
                    <a:pt x="120" y="191"/>
                  </a:lnTo>
                  <a:lnTo>
                    <a:pt x="93" y="192"/>
                  </a:lnTo>
                  <a:lnTo>
                    <a:pt x="79" y="193"/>
                  </a:lnTo>
                  <a:lnTo>
                    <a:pt x="64" y="196"/>
                  </a:lnTo>
                  <a:lnTo>
                    <a:pt x="49" y="199"/>
                  </a:lnTo>
                  <a:lnTo>
                    <a:pt x="33" y="203"/>
                  </a:lnTo>
                  <a:lnTo>
                    <a:pt x="37" y="191"/>
                  </a:lnTo>
                  <a:lnTo>
                    <a:pt x="38" y="183"/>
                  </a:lnTo>
                  <a:lnTo>
                    <a:pt x="39" y="177"/>
                  </a:lnTo>
                  <a:lnTo>
                    <a:pt x="39" y="172"/>
                  </a:lnTo>
                  <a:lnTo>
                    <a:pt x="34" y="168"/>
                  </a:lnTo>
                  <a:lnTo>
                    <a:pt x="26" y="164"/>
                  </a:lnTo>
                  <a:lnTo>
                    <a:pt x="18" y="161"/>
                  </a:lnTo>
                  <a:lnTo>
                    <a:pt x="13" y="160"/>
                  </a:lnTo>
                  <a:lnTo>
                    <a:pt x="13" y="153"/>
                  </a:lnTo>
                  <a:lnTo>
                    <a:pt x="11" y="147"/>
                  </a:lnTo>
                  <a:lnTo>
                    <a:pt x="8" y="144"/>
                  </a:lnTo>
                  <a:lnTo>
                    <a:pt x="6" y="143"/>
                  </a:lnTo>
                  <a:lnTo>
                    <a:pt x="4" y="142"/>
                  </a:lnTo>
                  <a:lnTo>
                    <a:pt x="2" y="141"/>
                  </a:lnTo>
                  <a:lnTo>
                    <a:pt x="0" y="139"/>
                  </a:lnTo>
                  <a:lnTo>
                    <a:pt x="0" y="135"/>
                  </a:lnTo>
                  <a:lnTo>
                    <a:pt x="1" y="125"/>
                  </a:lnTo>
                  <a:lnTo>
                    <a:pt x="5" y="115"/>
                  </a:lnTo>
                  <a:lnTo>
                    <a:pt x="11" y="104"/>
                  </a:lnTo>
                  <a:lnTo>
                    <a:pt x="17" y="92"/>
                  </a:lnTo>
                  <a:lnTo>
                    <a:pt x="24" y="80"/>
                  </a:lnTo>
                  <a:lnTo>
                    <a:pt x="30" y="69"/>
                  </a:lnTo>
                  <a:lnTo>
                    <a:pt x="36" y="59"/>
                  </a:lnTo>
                  <a:lnTo>
                    <a:pt x="39" y="49"/>
                  </a:lnTo>
                  <a:lnTo>
                    <a:pt x="45" y="43"/>
                  </a:lnTo>
                  <a:lnTo>
                    <a:pt x="48" y="42"/>
                  </a:lnTo>
                  <a:lnTo>
                    <a:pt x="49" y="44"/>
                  </a:lnTo>
                  <a:lnTo>
                    <a:pt x="49" y="48"/>
                  </a:lnTo>
                  <a:lnTo>
                    <a:pt x="48" y="51"/>
                  </a:lnTo>
                  <a:lnTo>
                    <a:pt x="52" y="36"/>
                  </a:lnTo>
                  <a:lnTo>
                    <a:pt x="61" y="35"/>
                  </a:lnTo>
                  <a:lnTo>
                    <a:pt x="75" y="31"/>
                  </a:lnTo>
                  <a:lnTo>
                    <a:pt x="94" y="25"/>
                  </a:lnTo>
                  <a:lnTo>
                    <a:pt x="114" y="18"/>
                  </a:lnTo>
                  <a:lnTo>
                    <a:pt x="150" y="6"/>
                  </a:lnTo>
                  <a:lnTo>
                    <a:pt x="165" y="0"/>
                  </a:lnTo>
                  <a:lnTo>
                    <a:pt x="175" y="8"/>
                  </a:lnTo>
                  <a:lnTo>
                    <a:pt x="184" y="15"/>
                  </a:lnTo>
                  <a:lnTo>
                    <a:pt x="194" y="20"/>
                  </a:lnTo>
                  <a:lnTo>
                    <a:pt x="202" y="24"/>
                  </a:lnTo>
                  <a:lnTo>
                    <a:pt x="210" y="27"/>
                  </a:lnTo>
                  <a:lnTo>
                    <a:pt x="220" y="29"/>
                  </a:lnTo>
                  <a:lnTo>
                    <a:pt x="229" y="30"/>
                  </a:lnTo>
                  <a:lnTo>
                    <a:pt x="239" y="30"/>
                  </a:lnTo>
                  <a:lnTo>
                    <a:pt x="239" y="42"/>
                  </a:lnTo>
                  <a:lnTo>
                    <a:pt x="241" y="52"/>
                  </a:lnTo>
                  <a:lnTo>
                    <a:pt x="243" y="61"/>
                  </a:lnTo>
                  <a:lnTo>
                    <a:pt x="247" y="69"/>
                  </a:lnTo>
                  <a:lnTo>
                    <a:pt x="250" y="77"/>
                  </a:lnTo>
                  <a:lnTo>
                    <a:pt x="254" y="84"/>
                  </a:lnTo>
                  <a:lnTo>
                    <a:pt x="259" y="90"/>
                  </a:lnTo>
                  <a:lnTo>
                    <a:pt x="264" y="95"/>
                  </a:lnTo>
                  <a:lnTo>
                    <a:pt x="286" y="115"/>
                  </a:lnTo>
                  <a:lnTo>
                    <a:pt x="305" y="129"/>
                  </a:lnTo>
                  <a:lnTo>
                    <a:pt x="305" y="210"/>
                  </a:lnTo>
                  <a:lnTo>
                    <a:pt x="352" y="234"/>
                  </a:lnTo>
                  <a:lnTo>
                    <a:pt x="353" y="245"/>
                  </a:lnTo>
                  <a:lnTo>
                    <a:pt x="359" y="257"/>
                  </a:lnTo>
                  <a:lnTo>
                    <a:pt x="363" y="267"/>
                  </a:lnTo>
                  <a:lnTo>
                    <a:pt x="365" y="271"/>
                  </a:lnTo>
                  <a:lnTo>
                    <a:pt x="353" y="267"/>
                  </a:lnTo>
                  <a:lnTo>
                    <a:pt x="321" y="259"/>
                  </a:lnTo>
                  <a:lnTo>
                    <a:pt x="300" y="255"/>
                  </a:lnTo>
                  <a:lnTo>
                    <a:pt x="275" y="252"/>
                  </a:lnTo>
                  <a:lnTo>
                    <a:pt x="262" y="251"/>
                  </a:lnTo>
                  <a:lnTo>
                    <a:pt x="248" y="251"/>
                  </a:lnTo>
                  <a:lnTo>
                    <a:pt x="233" y="251"/>
                  </a:lnTo>
                  <a:lnTo>
                    <a:pt x="219" y="252"/>
                  </a:lnTo>
                </a:path>
              </a:pathLst>
            </a:custGeom>
            <a:grpFill/>
            <a:ln w="9525" cmpd="sng">
              <a:noFill/>
              <a:prstDash val="solid"/>
              <a:round/>
              <a:headEnd/>
              <a:tailEnd/>
            </a:ln>
          </p:spPr>
          <p:txBody>
            <a:bodyPr/>
            <a:lstStyle/>
            <a:p>
              <a:endParaRPr lang="en-US" sz="2178"/>
            </a:p>
          </p:txBody>
        </p:sp>
        <p:sp>
          <p:nvSpPr>
            <p:cNvPr id="327" name="Freeform 480">
              <a:extLst>
                <a:ext uri="{FF2B5EF4-FFF2-40B4-BE49-F238E27FC236}">
                  <a16:creationId xmlns:a16="http://schemas.microsoft.com/office/drawing/2014/main" id="{0C2AE945-197E-421C-BA6F-54CFB6F94A2D}"/>
                </a:ext>
              </a:extLst>
            </p:cNvPr>
            <p:cNvSpPr>
              <a:spLocks/>
            </p:cNvSpPr>
            <p:nvPr>
              <p:custDataLst>
                <p:tags r:id="rId318"/>
              </p:custDataLst>
            </p:nvPr>
          </p:nvSpPr>
          <p:spPr bwMode="auto">
            <a:xfrm>
              <a:off x="4749800" y="3695700"/>
              <a:ext cx="269875" cy="334963"/>
            </a:xfrm>
            <a:custGeom>
              <a:avLst/>
              <a:gdLst>
                <a:gd name="T0" fmla="*/ 146 w 624"/>
                <a:gd name="T1" fmla="*/ 12 h 640"/>
                <a:gd name="T2" fmla="*/ 239 w 624"/>
                <a:gd name="T3" fmla="*/ 12 h 640"/>
                <a:gd name="T4" fmla="*/ 287 w 624"/>
                <a:gd name="T5" fmla="*/ 5 h 640"/>
                <a:gd name="T6" fmla="*/ 326 w 624"/>
                <a:gd name="T7" fmla="*/ 22 h 640"/>
                <a:gd name="T8" fmla="*/ 396 w 624"/>
                <a:gd name="T9" fmla="*/ 66 h 640"/>
                <a:gd name="T10" fmla="*/ 465 w 624"/>
                <a:gd name="T11" fmla="*/ 111 h 640"/>
                <a:gd name="T12" fmla="*/ 469 w 624"/>
                <a:gd name="T13" fmla="*/ 131 h 640"/>
                <a:gd name="T14" fmla="*/ 480 w 624"/>
                <a:gd name="T15" fmla="*/ 153 h 640"/>
                <a:gd name="T16" fmla="*/ 497 w 624"/>
                <a:gd name="T17" fmla="*/ 170 h 640"/>
                <a:gd name="T18" fmla="*/ 519 w 624"/>
                <a:gd name="T19" fmla="*/ 183 h 640"/>
                <a:gd name="T20" fmla="*/ 543 w 624"/>
                <a:gd name="T21" fmla="*/ 190 h 640"/>
                <a:gd name="T22" fmla="*/ 554 w 624"/>
                <a:gd name="T23" fmla="*/ 195 h 640"/>
                <a:gd name="T24" fmla="*/ 565 w 624"/>
                <a:gd name="T25" fmla="*/ 205 h 640"/>
                <a:gd name="T26" fmla="*/ 561 w 624"/>
                <a:gd name="T27" fmla="*/ 227 h 640"/>
                <a:gd name="T28" fmla="*/ 537 w 624"/>
                <a:gd name="T29" fmla="*/ 252 h 640"/>
                <a:gd name="T30" fmla="*/ 525 w 624"/>
                <a:gd name="T31" fmla="*/ 271 h 640"/>
                <a:gd name="T32" fmla="*/ 533 w 624"/>
                <a:gd name="T33" fmla="*/ 287 h 640"/>
                <a:gd name="T34" fmla="*/ 547 w 624"/>
                <a:gd name="T35" fmla="*/ 299 h 640"/>
                <a:gd name="T36" fmla="*/ 552 w 624"/>
                <a:gd name="T37" fmla="*/ 425 h 640"/>
                <a:gd name="T38" fmla="*/ 550 w 624"/>
                <a:gd name="T39" fmla="*/ 439 h 640"/>
                <a:gd name="T40" fmla="*/ 558 w 624"/>
                <a:gd name="T41" fmla="*/ 462 h 640"/>
                <a:gd name="T42" fmla="*/ 558 w 624"/>
                <a:gd name="T43" fmla="*/ 489 h 640"/>
                <a:gd name="T44" fmla="*/ 561 w 624"/>
                <a:gd name="T45" fmla="*/ 515 h 640"/>
                <a:gd name="T46" fmla="*/ 594 w 624"/>
                <a:gd name="T47" fmla="*/ 549 h 640"/>
                <a:gd name="T48" fmla="*/ 616 w 624"/>
                <a:gd name="T49" fmla="*/ 579 h 640"/>
                <a:gd name="T50" fmla="*/ 575 w 624"/>
                <a:gd name="T51" fmla="*/ 600 h 640"/>
                <a:gd name="T52" fmla="*/ 491 w 624"/>
                <a:gd name="T53" fmla="*/ 631 h 640"/>
                <a:gd name="T54" fmla="*/ 443 w 624"/>
                <a:gd name="T55" fmla="*/ 638 h 640"/>
                <a:gd name="T56" fmla="*/ 392 w 624"/>
                <a:gd name="T57" fmla="*/ 628 h 640"/>
                <a:gd name="T58" fmla="*/ 339 w 624"/>
                <a:gd name="T59" fmla="*/ 633 h 640"/>
                <a:gd name="T60" fmla="*/ 306 w 624"/>
                <a:gd name="T61" fmla="*/ 628 h 640"/>
                <a:gd name="T62" fmla="*/ 299 w 624"/>
                <a:gd name="T63" fmla="*/ 614 h 640"/>
                <a:gd name="T64" fmla="*/ 294 w 624"/>
                <a:gd name="T65" fmla="*/ 573 h 640"/>
                <a:gd name="T66" fmla="*/ 288 w 624"/>
                <a:gd name="T67" fmla="*/ 529 h 640"/>
                <a:gd name="T68" fmla="*/ 253 w 624"/>
                <a:gd name="T69" fmla="*/ 517 h 640"/>
                <a:gd name="T70" fmla="*/ 185 w 624"/>
                <a:gd name="T71" fmla="*/ 502 h 640"/>
                <a:gd name="T72" fmla="*/ 90 w 624"/>
                <a:gd name="T73" fmla="*/ 459 h 640"/>
                <a:gd name="T74" fmla="*/ 68 w 624"/>
                <a:gd name="T75" fmla="*/ 446 h 640"/>
                <a:gd name="T76" fmla="*/ 66 w 624"/>
                <a:gd name="T77" fmla="*/ 428 h 640"/>
                <a:gd name="T78" fmla="*/ 65 w 624"/>
                <a:gd name="T79" fmla="*/ 402 h 640"/>
                <a:gd name="T80" fmla="*/ 53 w 624"/>
                <a:gd name="T81" fmla="*/ 377 h 640"/>
                <a:gd name="T82" fmla="*/ 41 w 624"/>
                <a:gd name="T83" fmla="*/ 357 h 640"/>
                <a:gd name="T84" fmla="*/ 27 w 624"/>
                <a:gd name="T85" fmla="*/ 347 h 640"/>
                <a:gd name="T86" fmla="*/ 12 w 624"/>
                <a:gd name="T87" fmla="*/ 332 h 640"/>
                <a:gd name="T88" fmla="*/ 5 w 624"/>
                <a:gd name="T89" fmla="*/ 308 h 640"/>
                <a:gd name="T90" fmla="*/ 0 w 624"/>
                <a:gd name="T91" fmla="*/ 262 h 640"/>
                <a:gd name="T92" fmla="*/ 0 w 624"/>
                <a:gd name="T93" fmla="*/ 234 h 640"/>
                <a:gd name="T94" fmla="*/ 10 w 624"/>
                <a:gd name="T95" fmla="*/ 212 h 640"/>
                <a:gd name="T96" fmla="*/ 38 w 624"/>
                <a:gd name="T97" fmla="*/ 195 h 640"/>
                <a:gd name="T98" fmla="*/ 61 w 624"/>
                <a:gd name="T99" fmla="*/ 173 h 640"/>
                <a:gd name="T100" fmla="*/ 77 w 624"/>
                <a:gd name="T101" fmla="*/ 77 h 640"/>
                <a:gd name="T102" fmla="*/ 84 w 624"/>
                <a:gd name="T103" fmla="*/ 43 h 640"/>
                <a:gd name="T104" fmla="*/ 82 w 624"/>
                <a:gd name="T105" fmla="*/ 8 h 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624" h="640">
                  <a:moveTo>
                    <a:pt x="79" y="0"/>
                  </a:moveTo>
                  <a:lnTo>
                    <a:pt x="146" y="0"/>
                  </a:lnTo>
                  <a:lnTo>
                    <a:pt x="146" y="12"/>
                  </a:lnTo>
                  <a:lnTo>
                    <a:pt x="173" y="43"/>
                  </a:lnTo>
                  <a:lnTo>
                    <a:pt x="232" y="43"/>
                  </a:lnTo>
                  <a:lnTo>
                    <a:pt x="239" y="12"/>
                  </a:lnTo>
                  <a:lnTo>
                    <a:pt x="259" y="0"/>
                  </a:lnTo>
                  <a:lnTo>
                    <a:pt x="273" y="0"/>
                  </a:lnTo>
                  <a:lnTo>
                    <a:pt x="287" y="5"/>
                  </a:lnTo>
                  <a:lnTo>
                    <a:pt x="301" y="10"/>
                  </a:lnTo>
                  <a:lnTo>
                    <a:pt x="314" y="16"/>
                  </a:lnTo>
                  <a:lnTo>
                    <a:pt x="326" y="22"/>
                  </a:lnTo>
                  <a:lnTo>
                    <a:pt x="351" y="36"/>
                  </a:lnTo>
                  <a:lnTo>
                    <a:pt x="374" y="51"/>
                  </a:lnTo>
                  <a:lnTo>
                    <a:pt x="396" y="66"/>
                  </a:lnTo>
                  <a:lnTo>
                    <a:pt x="418" y="81"/>
                  </a:lnTo>
                  <a:lnTo>
                    <a:pt x="441" y="97"/>
                  </a:lnTo>
                  <a:lnTo>
                    <a:pt x="465" y="111"/>
                  </a:lnTo>
                  <a:lnTo>
                    <a:pt x="465" y="118"/>
                  </a:lnTo>
                  <a:lnTo>
                    <a:pt x="467" y="124"/>
                  </a:lnTo>
                  <a:lnTo>
                    <a:pt x="469" y="131"/>
                  </a:lnTo>
                  <a:lnTo>
                    <a:pt x="471" y="138"/>
                  </a:lnTo>
                  <a:lnTo>
                    <a:pt x="476" y="146"/>
                  </a:lnTo>
                  <a:lnTo>
                    <a:pt x="480" y="153"/>
                  </a:lnTo>
                  <a:lnTo>
                    <a:pt x="485" y="159"/>
                  </a:lnTo>
                  <a:lnTo>
                    <a:pt x="491" y="165"/>
                  </a:lnTo>
                  <a:lnTo>
                    <a:pt x="497" y="170"/>
                  </a:lnTo>
                  <a:lnTo>
                    <a:pt x="503" y="175"/>
                  </a:lnTo>
                  <a:lnTo>
                    <a:pt x="511" y="179"/>
                  </a:lnTo>
                  <a:lnTo>
                    <a:pt x="519" y="183"/>
                  </a:lnTo>
                  <a:lnTo>
                    <a:pt x="526" y="186"/>
                  </a:lnTo>
                  <a:lnTo>
                    <a:pt x="534" y="188"/>
                  </a:lnTo>
                  <a:lnTo>
                    <a:pt x="543" y="190"/>
                  </a:lnTo>
                  <a:lnTo>
                    <a:pt x="552" y="190"/>
                  </a:lnTo>
                  <a:lnTo>
                    <a:pt x="552" y="193"/>
                  </a:lnTo>
                  <a:lnTo>
                    <a:pt x="554" y="195"/>
                  </a:lnTo>
                  <a:lnTo>
                    <a:pt x="556" y="198"/>
                  </a:lnTo>
                  <a:lnTo>
                    <a:pt x="559" y="200"/>
                  </a:lnTo>
                  <a:lnTo>
                    <a:pt x="565" y="205"/>
                  </a:lnTo>
                  <a:lnTo>
                    <a:pt x="571" y="209"/>
                  </a:lnTo>
                  <a:lnTo>
                    <a:pt x="567" y="219"/>
                  </a:lnTo>
                  <a:lnTo>
                    <a:pt x="561" y="227"/>
                  </a:lnTo>
                  <a:lnTo>
                    <a:pt x="554" y="236"/>
                  </a:lnTo>
                  <a:lnTo>
                    <a:pt x="545" y="244"/>
                  </a:lnTo>
                  <a:lnTo>
                    <a:pt x="537" y="252"/>
                  </a:lnTo>
                  <a:lnTo>
                    <a:pt x="531" y="260"/>
                  </a:lnTo>
                  <a:lnTo>
                    <a:pt x="526" y="266"/>
                  </a:lnTo>
                  <a:lnTo>
                    <a:pt x="525" y="271"/>
                  </a:lnTo>
                  <a:lnTo>
                    <a:pt x="526" y="277"/>
                  </a:lnTo>
                  <a:lnTo>
                    <a:pt x="528" y="283"/>
                  </a:lnTo>
                  <a:lnTo>
                    <a:pt x="533" y="287"/>
                  </a:lnTo>
                  <a:lnTo>
                    <a:pt x="538" y="291"/>
                  </a:lnTo>
                  <a:lnTo>
                    <a:pt x="543" y="295"/>
                  </a:lnTo>
                  <a:lnTo>
                    <a:pt x="547" y="299"/>
                  </a:lnTo>
                  <a:lnTo>
                    <a:pt x="550" y="303"/>
                  </a:lnTo>
                  <a:lnTo>
                    <a:pt x="552" y="307"/>
                  </a:lnTo>
                  <a:lnTo>
                    <a:pt x="552" y="425"/>
                  </a:lnTo>
                  <a:lnTo>
                    <a:pt x="549" y="430"/>
                  </a:lnTo>
                  <a:lnTo>
                    <a:pt x="549" y="434"/>
                  </a:lnTo>
                  <a:lnTo>
                    <a:pt x="550" y="439"/>
                  </a:lnTo>
                  <a:lnTo>
                    <a:pt x="552" y="443"/>
                  </a:lnTo>
                  <a:lnTo>
                    <a:pt x="556" y="452"/>
                  </a:lnTo>
                  <a:lnTo>
                    <a:pt x="558" y="462"/>
                  </a:lnTo>
                  <a:lnTo>
                    <a:pt x="558" y="475"/>
                  </a:lnTo>
                  <a:lnTo>
                    <a:pt x="558" y="483"/>
                  </a:lnTo>
                  <a:lnTo>
                    <a:pt x="558" y="489"/>
                  </a:lnTo>
                  <a:lnTo>
                    <a:pt x="558" y="499"/>
                  </a:lnTo>
                  <a:lnTo>
                    <a:pt x="559" y="507"/>
                  </a:lnTo>
                  <a:lnTo>
                    <a:pt x="561" y="515"/>
                  </a:lnTo>
                  <a:lnTo>
                    <a:pt x="567" y="523"/>
                  </a:lnTo>
                  <a:lnTo>
                    <a:pt x="574" y="532"/>
                  </a:lnTo>
                  <a:lnTo>
                    <a:pt x="594" y="549"/>
                  </a:lnTo>
                  <a:lnTo>
                    <a:pt x="624" y="572"/>
                  </a:lnTo>
                  <a:lnTo>
                    <a:pt x="622" y="575"/>
                  </a:lnTo>
                  <a:lnTo>
                    <a:pt x="616" y="579"/>
                  </a:lnTo>
                  <a:lnTo>
                    <a:pt x="609" y="583"/>
                  </a:lnTo>
                  <a:lnTo>
                    <a:pt x="599" y="589"/>
                  </a:lnTo>
                  <a:lnTo>
                    <a:pt x="575" y="600"/>
                  </a:lnTo>
                  <a:lnTo>
                    <a:pt x="546" y="611"/>
                  </a:lnTo>
                  <a:lnTo>
                    <a:pt x="518" y="622"/>
                  </a:lnTo>
                  <a:lnTo>
                    <a:pt x="491" y="631"/>
                  </a:lnTo>
                  <a:lnTo>
                    <a:pt x="470" y="638"/>
                  </a:lnTo>
                  <a:lnTo>
                    <a:pt x="458" y="640"/>
                  </a:lnTo>
                  <a:lnTo>
                    <a:pt x="443" y="638"/>
                  </a:lnTo>
                  <a:lnTo>
                    <a:pt x="423" y="634"/>
                  </a:lnTo>
                  <a:lnTo>
                    <a:pt x="403" y="630"/>
                  </a:lnTo>
                  <a:lnTo>
                    <a:pt x="392" y="628"/>
                  </a:lnTo>
                  <a:lnTo>
                    <a:pt x="369" y="630"/>
                  </a:lnTo>
                  <a:lnTo>
                    <a:pt x="348" y="632"/>
                  </a:lnTo>
                  <a:lnTo>
                    <a:pt x="339" y="633"/>
                  </a:lnTo>
                  <a:lnTo>
                    <a:pt x="329" y="633"/>
                  </a:lnTo>
                  <a:lnTo>
                    <a:pt x="318" y="631"/>
                  </a:lnTo>
                  <a:lnTo>
                    <a:pt x="306" y="628"/>
                  </a:lnTo>
                  <a:lnTo>
                    <a:pt x="303" y="625"/>
                  </a:lnTo>
                  <a:lnTo>
                    <a:pt x="301" y="620"/>
                  </a:lnTo>
                  <a:lnTo>
                    <a:pt x="299" y="614"/>
                  </a:lnTo>
                  <a:lnTo>
                    <a:pt x="298" y="608"/>
                  </a:lnTo>
                  <a:lnTo>
                    <a:pt x="295" y="592"/>
                  </a:lnTo>
                  <a:lnTo>
                    <a:pt x="294" y="573"/>
                  </a:lnTo>
                  <a:lnTo>
                    <a:pt x="291" y="556"/>
                  </a:lnTo>
                  <a:lnTo>
                    <a:pt x="289" y="541"/>
                  </a:lnTo>
                  <a:lnTo>
                    <a:pt x="288" y="529"/>
                  </a:lnTo>
                  <a:lnTo>
                    <a:pt x="286" y="523"/>
                  </a:lnTo>
                  <a:lnTo>
                    <a:pt x="270" y="519"/>
                  </a:lnTo>
                  <a:lnTo>
                    <a:pt x="253" y="517"/>
                  </a:lnTo>
                  <a:lnTo>
                    <a:pt x="232" y="515"/>
                  </a:lnTo>
                  <a:lnTo>
                    <a:pt x="206" y="511"/>
                  </a:lnTo>
                  <a:lnTo>
                    <a:pt x="185" y="502"/>
                  </a:lnTo>
                  <a:lnTo>
                    <a:pt x="139" y="482"/>
                  </a:lnTo>
                  <a:lnTo>
                    <a:pt x="113" y="470"/>
                  </a:lnTo>
                  <a:lnTo>
                    <a:pt x="90" y="459"/>
                  </a:lnTo>
                  <a:lnTo>
                    <a:pt x="82" y="454"/>
                  </a:lnTo>
                  <a:lnTo>
                    <a:pt x="74" y="450"/>
                  </a:lnTo>
                  <a:lnTo>
                    <a:pt x="68" y="446"/>
                  </a:lnTo>
                  <a:lnTo>
                    <a:pt x="66" y="443"/>
                  </a:lnTo>
                  <a:lnTo>
                    <a:pt x="66" y="437"/>
                  </a:lnTo>
                  <a:lnTo>
                    <a:pt x="66" y="428"/>
                  </a:lnTo>
                  <a:lnTo>
                    <a:pt x="66" y="419"/>
                  </a:lnTo>
                  <a:lnTo>
                    <a:pt x="66" y="412"/>
                  </a:lnTo>
                  <a:lnTo>
                    <a:pt x="65" y="402"/>
                  </a:lnTo>
                  <a:lnTo>
                    <a:pt x="62" y="392"/>
                  </a:lnTo>
                  <a:lnTo>
                    <a:pt x="57" y="384"/>
                  </a:lnTo>
                  <a:lnTo>
                    <a:pt x="53" y="377"/>
                  </a:lnTo>
                  <a:lnTo>
                    <a:pt x="48" y="371"/>
                  </a:lnTo>
                  <a:lnTo>
                    <a:pt x="44" y="363"/>
                  </a:lnTo>
                  <a:lnTo>
                    <a:pt x="41" y="357"/>
                  </a:lnTo>
                  <a:lnTo>
                    <a:pt x="40" y="351"/>
                  </a:lnTo>
                  <a:lnTo>
                    <a:pt x="32" y="350"/>
                  </a:lnTo>
                  <a:lnTo>
                    <a:pt x="27" y="347"/>
                  </a:lnTo>
                  <a:lnTo>
                    <a:pt x="21" y="343"/>
                  </a:lnTo>
                  <a:lnTo>
                    <a:pt x="17" y="338"/>
                  </a:lnTo>
                  <a:lnTo>
                    <a:pt x="12" y="332"/>
                  </a:lnTo>
                  <a:lnTo>
                    <a:pt x="9" y="325"/>
                  </a:lnTo>
                  <a:lnTo>
                    <a:pt x="7" y="317"/>
                  </a:lnTo>
                  <a:lnTo>
                    <a:pt x="5" y="308"/>
                  </a:lnTo>
                  <a:lnTo>
                    <a:pt x="1" y="291"/>
                  </a:lnTo>
                  <a:lnTo>
                    <a:pt x="0" y="276"/>
                  </a:lnTo>
                  <a:lnTo>
                    <a:pt x="0" y="262"/>
                  </a:lnTo>
                  <a:lnTo>
                    <a:pt x="0" y="252"/>
                  </a:lnTo>
                  <a:lnTo>
                    <a:pt x="0" y="243"/>
                  </a:lnTo>
                  <a:lnTo>
                    <a:pt x="0" y="234"/>
                  </a:lnTo>
                  <a:lnTo>
                    <a:pt x="0" y="225"/>
                  </a:lnTo>
                  <a:lnTo>
                    <a:pt x="0" y="215"/>
                  </a:lnTo>
                  <a:lnTo>
                    <a:pt x="10" y="212"/>
                  </a:lnTo>
                  <a:lnTo>
                    <a:pt x="20" y="208"/>
                  </a:lnTo>
                  <a:lnTo>
                    <a:pt x="29" y="202"/>
                  </a:lnTo>
                  <a:lnTo>
                    <a:pt x="38" y="195"/>
                  </a:lnTo>
                  <a:lnTo>
                    <a:pt x="46" y="188"/>
                  </a:lnTo>
                  <a:lnTo>
                    <a:pt x="54" y="180"/>
                  </a:lnTo>
                  <a:lnTo>
                    <a:pt x="61" y="173"/>
                  </a:lnTo>
                  <a:lnTo>
                    <a:pt x="66" y="166"/>
                  </a:lnTo>
                  <a:lnTo>
                    <a:pt x="73" y="85"/>
                  </a:lnTo>
                  <a:lnTo>
                    <a:pt x="77" y="77"/>
                  </a:lnTo>
                  <a:lnTo>
                    <a:pt x="81" y="67"/>
                  </a:lnTo>
                  <a:lnTo>
                    <a:pt x="83" y="55"/>
                  </a:lnTo>
                  <a:lnTo>
                    <a:pt x="84" y="43"/>
                  </a:lnTo>
                  <a:lnTo>
                    <a:pt x="84" y="30"/>
                  </a:lnTo>
                  <a:lnTo>
                    <a:pt x="83" y="18"/>
                  </a:lnTo>
                  <a:lnTo>
                    <a:pt x="82" y="8"/>
                  </a:lnTo>
                  <a:lnTo>
                    <a:pt x="79" y="0"/>
                  </a:lnTo>
                </a:path>
              </a:pathLst>
            </a:custGeom>
            <a:grpFill/>
            <a:ln w="9525" cmpd="sng">
              <a:noFill/>
              <a:prstDash val="solid"/>
              <a:round/>
              <a:headEnd/>
              <a:tailEnd/>
            </a:ln>
          </p:spPr>
          <p:txBody>
            <a:bodyPr/>
            <a:lstStyle/>
            <a:p>
              <a:endParaRPr lang="en-US" sz="2178"/>
            </a:p>
          </p:txBody>
        </p:sp>
        <p:sp>
          <p:nvSpPr>
            <p:cNvPr id="328" name="Freeform 481">
              <a:extLst>
                <a:ext uri="{FF2B5EF4-FFF2-40B4-BE49-F238E27FC236}">
                  <a16:creationId xmlns:a16="http://schemas.microsoft.com/office/drawing/2014/main" id="{8C171998-D3BA-4E9D-81B8-095EDCF8A05C}"/>
                </a:ext>
              </a:extLst>
            </p:cNvPr>
            <p:cNvSpPr>
              <a:spLocks/>
            </p:cNvSpPr>
            <p:nvPr>
              <p:custDataLst>
                <p:tags r:id="rId319"/>
              </p:custDataLst>
            </p:nvPr>
          </p:nvSpPr>
          <p:spPr bwMode="auto">
            <a:xfrm>
              <a:off x="7313613" y="2209800"/>
              <a:ext cx="19050" cy="57150"/>
            </a:xfrm>
            <a:custGeom>
              <a:avLst/>
              <a:gdLst>
                <a:gd name="T0" fmla="*/ 13 w 52"/>
                <a:gd name="T1" fmla="*/ 50 h 50"/>
                <a:gd name="T2" fmla="*/ 0 w 52"/>
                <a:gd name="T3" fmla="*/ 32 h 50"/>
                <a:gd name="T4" fmla="*/ 2 w 52"/>
                <a:gd name="T5" fmla="*/ 25 h 50"/>
                <a:gd name="T6" fmla="*/ 6 w 52"/>
                <a:gd name="T7" fmla="*/ 18 h 50"/>
                <a:gd name="T8" fmla="*/ 12 w 52"/>
                <a:gd name="T9" fmla="*/ 13 h 50"/>
                <a:gd name="T10" fmla="*/ 18 w 52"/>
                <a:gd name="T11" fmla="*/ 9 h 50"/>
                <a:gd name="T12" fmla="*/ 26 w 52"/>
                <a:gd name="T13" fmla="*/ 5 h 50"/>
                <a:gd name="T14" fmla="*/ 34 w 52"/>
                <a:gd name="T15" fmla="*/ 3 h 50"/>
                <a:gd name="T16" fmla="*/ 43 w 52"/>
                <a:gd name="T17" fmla="*/ 1 h 50"/>
                <a:gd name="T18" fmla="*/ 52 w 52"/>
                <a:gd name="T19" fmla="*/ 0 h 50"/>
                <a:gd name="T20" fmla="*/ 40 w 52"/>
                <a:gd name="T21" fmla="*/ 11 h 50"/>
                <a:gd name="T22" fmla="*/ 27 w 52"/>
                <a:gd name="T23" fmla="*/ 22 h 50"/>
                <a:gd name="T24" fmla="*/ 22 w 52"/>
                <a:gd name="T25" fmla="*/ 30 h 50"/>
                <a:gd name="T26" fmla="*/ 17 w 52"/>
                <a:gd name="T27" fmla="*/ 36 h 50"/>
                <a:gd name="T28" fmla="*/ 14 w 52"/>
                <a:gd name="T29" fmla="*/ 43 h 50"/>
                <a:gd name="T30" fmla="*/ 13 w 52"/>
                <a:gd name="T31" fmla="*/ 5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2" h="50">
                  <a:moveTo>
                    <a:pt x="13" y="50"/>
                  </a:moveTo>
                  <a:lnTo>
                    <a:pt x="0" y="32"/>
                  </a:lnTo>
                  <a:lnTo>
                    <a:pt x="2" y="25"/>
                  </a:lnTo>
                  <a:lnTo>
                    <a:pt x="6" y="18"/>
                  </a:lnTo>
                  <a:lnTo>
                    <a:pt x="12" y="13"/>
                  </a:lnTo>
                  <a:lnTo>
                    <a:pt x="18" y="9"/>
                  </a:lnTo>
                  <a:lnTo>
                    <a:pt x="26" y="5"/>
                  </a:lnTo>
                  <a:lnTo>
                    <a:pt x="34" y="3"/>
                  </a:lnTo>
                  <a:lnTo>
                    <a:pt x="43" y="1"/>
                  </a:lnTo>
                  <a:lnTo>
                    <a:pt x="52" y="0"/>
                  </a:lnTo>
                  <a:lnTo>
                    <a:pt x="40" y="11"/>
                  </a:lnTo>
                  <a:lnTo>
                    <a:pt x="27" y="22"/>
                  </a:lnTo>
                  <a:lnTo>
                    <a:pt x="22" y="30"/>
                  </a:lnTo>
                  <a:lnTo>
                    <a:pt x="17" y="36"/>
                  </a:lnTo>
                  <a:lnTo>
                    <a:pt x="14" y="43"/>
                  </a:lnTo>
                  <a:lnTo>
                    <a:pt x="13" y="50"/>
                  </a:lnTo>
                </a:path>
              </a:pathLst>
            </a:custGeom>
            <a:grpFill/>
            <a:ln w="952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sp>
          <p:nvSpPr>
            <p:cNvPr id="329" name="Freeform 482">
              <a:extLst>
                <a:ext uri="{FF2B5EF4-FFF2-40B4-BE49-F238E27FC236}">
                  <a16:creationId xmlns:a16="http://schemas.microsoft.com/office/drawing/2014/main" id="{AE110882-2B36-4B32-A8DF-9E9DBD1F65A4}"/>
                </a:ext>
              </a:extLst>
            </p:cNvPr>
            <p:cNvSpPr>
              <a:spLocks/>
            </p:cNvSpPr>
            <p:nvPr>
              <p:custDataLst>
                <p:tags r:id="rId320"/>
              </p:custDataLst>
            </p:nvPr>
          </p:nvSpPr>
          <p:spPr bwMode="auto">
            <a:xfrm>
              <a:off x="7172325" y="2211388"/>
              <a:ext cx="141288" cy="125412"/>
            </a:xfrm>
            <a:custGeom>
              <a:avLst/>
              <a:gdLst>
                <a:gd name="T0" fmla="*/ 76 w 320"/>
                <a:gd name="T1" fmla="*/ 231 h 234"/>
                <a:gd name="T2" fmla="*/ 61 w 320"/>
                <a:gd name="T3" fmla="*/ 226 h 234"/>
                <a:gd name="T4" fmla="*/ 66 w 320"/>
                <a:gd name="T5" fmla="*/ 222 h 234"/>
                <a:gd name="T6" fmla="*/ 77 w 320"/>
                <a:gd name="T7" fmla="*/ 217 h 234"/>
                <a:gd name="T8" fmla="*/ 64 w 320"/>
                <a:gd name="T9" fmla="*/ 204 h 234"/>
                <a:gd name="T10" fmla="*/ 43 w 320"/>
                <a:gd name="T11" fmla="*/ 189 h 234"/>
                <a:gd name="T12" fmla="*/ 36 w 320"/>
                <a:gd name="T13" fmla="*/ 179 h 234"/>
                <a:gd name="T14" fmla="*/ 34 w 320"/>
                <a:gd name="T15" fmla="*/ 171 h 234"/>
                <a:gd name="T16" fmla="*/ 34 w 320"/>
                <a:gd name="T17" fmla="*/ 164 h 234"/>
                <a:gd name="T18" fmla="*/ 36 w 320"/>
                <a:gd name="T19" fmla="*/ 157 h 234"/>
                <a:gd name="T20" fmla="*/ 43 w 320"/>
                <a:gd name="T21" fmla="*/ 149 h 234"/>
                <a:gd name="T22" fmla="*/ 56 w 320"/>
                <a:gd name="T23" fmla="*/ 141 h 234"/>
                <a:gd name="T24" fmla="*/ 73 w 320"/>
                <a:gd name="T25" fmla="*/ 137 h 234"/>
                <a:gd name="T26" fmla="*/ 80 w 320"/>
                <a:gd name="T27" fmla="*/ 126 h 234"/>
                <a:gd name="T28" fmla="*/ 67 w 320"/>
                <a:gd name="T29" fmla="*/ 111 h 234"/>
                <a:gd name="T30" fmla="*/ 61 w 320"/>
                <a:gd name="T31" fmla="*/ 102 h 234"/>
                <a:gd name="T32" fmla="*/ 60 w 320"/>
                <a:gd name="T33" fmla="*/ 86 h 234"/>
                <a:gd name="T34" fmla="*/ 55 w 320"/>
                <a:gd name="T35" fmla="*/ 70 h 234"/>
                <a:gd name="T36" fmla="*/ 46 w 320"/>
                <a:gd name="T37" fmla="*/ 46 h 234"/>
                <a:gd name="T38" fmla="*/ 33 w 320"/>
                <a:gd name="T39" fmla="*/ 31 h 234"/>
                <a:gd name="T40" fmla="*/ 20 w 320"/>
                <a:gd name="T41" fmla="*/ 25 h 234"/>
                <a:gd name="T42" fmla="*/ 7 w 320"/>
                <a:gd name="T43" fmla="*/ 10 h 234"/>
                <a:gd name="T44" fmla="*/ 9 w 320"/>
                <a:gd name="T45" fmla="*/ 0 h 234"/>
                <a:gd name="T46" fmla="*/ 24 w 320"/>
                <a:gd name="T47" fmla="*/ 0 h 234"/>
                <a:gd name="T48" fmla="*/ 38 w 320"/>
                <a:gd name="T49" fmla="*/ 3 h 234"/>
                <a:gd name="T50" fmla="*/ 56 w 320"/>
                <a:gd name="T51" fmla="*/ 16 h 234"/>
                <a:gd name="T52" fmla="*/ 78 w 320"/>
                <a:gd name="T53" fmla="*/ 35 h 234"/>
                <a:gd name="T54" fmla="*/ 96 w 320"/>
                <a:gd name="T55" fmla="*/ 48 h 234"/>
                <a:gd name="T56" fmla="*/ 119 w 320"/>
                <a:gd name="T57" fmla="*/ 58 h 234"/>
                <a:gd name="T58" fmla="*/ 152 w 320"/>
                <a:gd name="T59" fmla="*/ 70 h 234"/>
                <a:gd name="T60" fmla="*/ 181 w 320"/>
                <a:gd name="T61" fmla="*/ 79 h 234"/>
                <a:gd name="T62" fmla="*/ 214 w 320"/>
                <a:gd name="T63" fmla="*/ 85 h 234"/>
                <a:gd name="T64" fmla="*/ 236 w 320"/>
                <a:gd name="T65" fmla="*/ 77 h 234"/>
                <a:gd name="T66" fmla="*/ 257 w 320"/>
                <a:gd name="T67" fmla="*/ 83 h 234"/>
                <a:gd name="T68" fmla="*/ 284 w 320"/>
                <a:gd name="T69" fmla="*/ 107 h 234"/>
                <a:gd name="T70" fmla="*/ 305 w 320"/>
                <a:gd name="T71" fmla="*/ 119 h 234"/>
                <a:gd name="T72" fmla="*/ 297 w 320"/>
                <a:gd name="T73" fmla="*/ 133 h 234"/>
                <a:gd name="T74" fmla="*/ 268 w 320"/>
                <a:gd name="T75" fmla="*/ 144 h 234"/>
                <a:gd name="T76" fmla="*/ 249 w 320"/>
                <a:gd name="T77" fmla="*/ 148 h 234"/>
                <a:gd name="T78" fmla="*/ 237 w 320"/>
                <a:gd name="T79" fmla="*/ 159 h 234"/>
                <a:gd name="T80" fmla="*/ 232 w 320"/>
                <a:gd name="T81" fmla="*/ 176 h 234"/>
                <a:gd name="T82" fmla="*/ 231 w 320"/>
                <a:gd name="T83" fmla="*/ 187 h 234"/>
                <a:gd name="T84" fmla="*/ 222 w 320"/>
                <a:gd name="T85" fmla="*/ 192 h 234"/>
                <a:gd name="T86" fmla="*/ 204 w 320"/>
                <a:gd name="T87" fmla="*/ 189 h 234"/>
                <a:gd name="T88" fmla="*/ 186 w 320"/>
                <a:gd name="T89" fmla="*/ 181 h 234"/>
                <a:gd name="T90" fmla="*/ 168 w 320"/>
                <a:gd name="T91" fmla="*/ 170 h 234"/>
                <a:gd name="T92" fmla="*/ 155 w 320"/>
                <a:gd name="T93" fmla="*/ 164 h 234"/>
                <a:gd name="T94" fmla="*/ 145 w 320"/>
                <a:gd name="T95" fmla="*/ 161 h 234"/>
                <a:gd name="T96" fmla="*/ 131 w 320"/>
                <a:gd name="T97" fmla="*/ 162 h 234"/>
                <a:gd name="T98" fmla="*/ 114 w 320"/>
                <a:gd name="T99" fmla="*/ 167 h 234"/>
                <a:gd name="T100" fmla="*/ 100 w 320"/>
                <a:gd name="T101" fmla="*/ 173 h 234"/>
                <a:gd name="T102" fmla="*/ 87 w 320"/>
                <a:gd name="T103" fmla="*/ 178 h 234"/>
                <a:gd name="T104" fmla="*/ 85 w 320"/>
                <a:gd name="T105" fmla="*/ 183 h 234"/>
                <a:gd name="T106" fmla="*/ 96 w 320"/>
                <a:gd name="T107" fmla="*/ 191 h 234"/>
                <a:gd name="T108" fmla="*/ 116 w 320"/>
                <a:gd name="T109" fmla="*/ 200 h 234"/>
                <a:gd name="T110" fmla="*/ 126 w 320"/>
                <a:gd name="T111" fmla="*/ 212 h 234"/>
                <a:gd name="T112" fmla="*/ 113 w 320"/>
                <a:gd name="T113" fmla="*/ 224 h 234"/>
                <a:gd name="T114" fmla="*/ 102 w 320"/>
                <a:gd name="T115" fmla="*/ 231 h 234"/>
                <a:gd name="T116" fmla="*/ 91 w 320"/>
                <a:gd name="T117" fmla="*/ 234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20" h="234">
                  <a:moveTo>
                    <a:pt x="87" y="234"/>
                  </a:moveTo>
                  <a:lnTo>
                    <a:pt x="76" y="231"/>
                  </a:lnTo>
                  <a:lnTo>
                    <a:pt x="61" y="228"/>
                  </a:lnTo>
                  <a:lnTo>
                    <a:pt x="61" y="226"/>
                  </a:lnTo>
                  <a:lnTo>
                    <a:pt x="63" y="224"/>
                  </a:lnTo>
                  <a:lnTo>
                    <a:pt x="66" y="222"/>
                  </a:lnTo>
                  <a:lnTo>
                    <a:pt x="70" y="220"/>
                  </a:lnTo>
                  <a:lnTo>
                    <a:pt x="77" y="217"/>
                  </a:lnTo>
                  <a:lnTo>
                    <a:pt x="80" y="216"/>
                  </a:lnTo>
                  <a:lnTo>
                    <a:pt x="64" y="204"/>
                  </a:lnTo>
                  <a:lnTo>
                    <a:pt x="50" y="194"/>
                  </a:lnTo>
                  <a:lnTo>
                    <a:pt x="43" y="189"/>
                  </a:lnTo>
                  <a:lnTo>
                    <a:pt x="38" y="182"/>
                  </a:lnTo>
                  <a:lnTo>
                    <a:pt x="36" y="179"/>
                  </a:lnTo>
                  <a:lnTo>
                    <a:pt x="34" y="175"/>
                  </a:lnTo>
                  <a:lnTo>
                    <a:pt x="34" y="171"/>
                  </a:lnTo>
                  <a:lnTo>
                    <a:pt x="33" y="167"/>
                  </a:lnTo>
                  <a:lnTo>
                    <a:pt x="34" y="164"/>
                  </a:lnTo>
                  <a:lnTo>
                    <a:pt x="34" y="160"/>
                  </a:lnTo>
                  <a:lnTo>
                    <a:pt x="36" y="157"/>
                  </a:lnTo>
                  <a:lnTo>
                    <a:pt x="38" y="154"/>
                  </a:lnTo>
                  <a:lnTo>
                    <a:pt x="43" y="149"/>
                  </a:lnTo>
                  <a:lnTo>
                    <a:pt x="50" y="145"/>
                  </a:lnTo>
                  <a:lnTo>
                    <a:pt x="56" y="141"/>
                  </a:lnTo>
                  <a:lnTo>
                    <a:pt x="64" y="139"/>
                  </a:lnTo>
                  <a:lnTo>
                    <a:pt x="73" y="137"/>
                  </a:lnTo>
                  <a:lnTo>
                    <a:pt x="80" y="137"/>
                  </a:lnTo>
                  <a:lnTo>
                    <a:pt x="80" y="126"/>
                  </a:lnTo>
                  <a:lnTo>
                    <a:pt x="80" y="111"/>
                  </a:lnTo>
                  <a:lnTo>
                    <a:pt x="67" y="111"/>
                  </a:lnTo>
                  <a:lnTo>
                    <a:pt x="61" y="111"/>
                  </a:lnTo>
                  <a:lnTo>
                    <a:pt x="61" y="102"/>
                  </a:lnTo>
                  <a:lnTo>
                    <a:pt x="61" y="93"/>
                  </a:lnTo>
                  <a:lnTo>
                    <a:pt x="60" y="86"/>
                  </a:lnTo>
                  <a:lnTo>
                    <a:pt x="58" y="79"/>
                  </a:lnTo>
                  <a:lnTo>
                    <a:pt x="55" y="70"/>
                  </a:lnTo>
                  <a:lnTo>
                    <a:pt x="53" y="62"/>
                  </a:lnTo>
                  <a:lnTo>
                    <a:pt x="46" y="46"/>
                  </a:lnTo>
                  <a:lnTo>
                    <a:pt x="40" y="32"/>
                  </a:lnTo>
                  <a:lnTo>
                    <a:pt x="33" y="31"/>
                  </a:lnTo>
                  <a:lnTo>
                    <a:pt x="27" y="29"/>
                  </a:lnTo>
                  <a:lnTo>
                    <a:pt x="20" y="25"/>
                  </a:lnTo>
                  <a:lnTo>
                    <a:pt x="16" y="21"/>
                  </a:lnTo>
                  <a:lnTo>
                    <a:pt x="7" y="10"/>
                  </a:lnTo>
                  <a:lnTo>
                    <a:pt x="0" y="0"/>
                  </a:lnTo>
                  <a:lnTo>
                    <a:pt x="9" y="0"/>
                  </a:lnTo>
                  <a:lnTo>
                    <a:pt x="17" y="0"/>
                  </a:lnTo>
                  <a:lnTo>
                    <a:pt x="24" y="0"/>
                  </a:lnTo>
                  <a:lnTo>
                    <a:pt x="33" y="0"/>
                  </a:lnTo>
                  <a:lnTo>
                    <a:pt x="38" y="3"/>
                  </a:lnTo>
                  <a:lnTo>
                    <a:pt x="45" y="8"/>
                  </a:lnTo>
                  <a:lnTo>
                    <a:pt x="56" y="16"/>
                  </a:lnTo>
                  <a:lnTo>
                    <a:pt x="67" y="26"/>
                  </a:lnTo>
                  <a:lnTo>
                    <a:pt x="78" y="35"/>
                  </a:lnTo>
                  <a:lnTo>
                    <a:pt x="88" y="42"/>
                  </a:lnTo>
                  <a:lnTo>
                    <a:pt x="96" y="48"/>
                  </a:lnTo>
                  <a:lnTo>
                    <a:pt x="100" y="50"/>
                  </a:lnTo>
                  <a:lnTo>
                    <a:pt x="119" y="58"/>
                  </a:lnTo>
                  <a:lnTo>
                    <a:pt x="135" y="65"/>
                  </a:lnTo>
                  <a:lnTo>
                    <a:pt x="152" y="70"/>
                  </a:lnTo>
                  <a:lnTo>
                    <a:pt x="166" y="76"/>
                  </a:lnTo>
                  <a:lnTo>
                    <a:pt x="181" y="79"/>
                  </a:lnTo>
                  <a:lnTo>
                    <a:pt x="197" y="82"/>
                  </a:lnTo>
                  <a:lnTo>
                    <a:pt x="214" y="85"/>
                  </a:lnTo>
                  <a:lnTo>
                    <a:pt x="233" y="87"/>
                  </a:lnTo>
                  <a:lnTo>
                    <a:pt x="236" y="77"/>
                  </a:lnTo>
                  <a:lnTo>
                    <a:pt x="240" y="62"/>
                  </a:lnTo>
                  <a:lnTo>
                    <a:pt x="257" y="83"/>
                  </a:lnTo>
                  <a:lnTo>
                    <a:pt x="275" y="100"/>
                  </a:lnTo>
                  <a:lnTo>
                    <a:pt x="284" y="107"/>
                  </a:lnTo>
                  <a:lnTo>
                    <a:pt x="293" y="113"/>
                  </a:lnTo>
                  <a:lnTo>
                    <a:pt x="305" y="119"/>
                  </a:lnTo>
                  <a:lnTo>
                    <a:pt x="320" y="123"/>
                  </a:lnTo>
                  <a:lnTo>
                    <a:pt x="297" y="133"/>
                  </a:lnTo>
                  <a:lnTo>
                    <a:pt x="277" y="141"/>
                  </a:lnTo>
                  <a:lnTo>
                    <a:pt x="268" y="144"/>
                  </a:lnTo>
                  <a:lnTo>
                    <a:pt x="258" y="147"/>
                  </a:lnTo>
                  <a:lnTo>
                    <a:pt x="249" y="148"/>
                  </a:lnTo>
                  <a:lnTo>
                    <a:pt x="240" y="149"/>
                  </a:lnTo>
                  <a:lnTo>
                    <a:pt x="237" y="159"/>
                  </a:lnTo>
                  <a:lnTo>
                    <a:pt x="234" y="170"/>
                  </a:lnTo>
                  <a:lnTo>
                    <a:pt x="232" y="176"/>
                  </a:lnTo>
                  <a:lnTo>
                    <a:pt x="231" y="181"/>
                  </a:lnTo>
                  <a:lnTo>
                    <a:pt x="231" y="187"/>
                  </a:lnTo>
                  <a:lnTo>
                    <a:pt x="233" y="192"/>
                  </a:lnTo>
                  <a:lnTo>
                    <a:pt x="222" y="192"/>
                  </a:lnTo>
                  <a:lnTo>
                    <a:pt x="213" y="191"/>
                  </a:lnTo>
                  <a:lnTo>
                    <a:pt x="204" y="189"/>
                  </a:lnTo>
                  <a:lnTo>
                    <a:pt x="198" y="187"/>
                  </a:lnTo>
                  <a:lnTo>
                    <a:pt x="186" y="181"/>
                  </a:lnTo>
                  <a:lnTo>
                    <a:pt x="176" y="176"/>
                  </a:lnTo>
                  <a:lnTo>
                    <a:pt x="168" y="170"/>
                  </a:lnTo>
                  <a:lnTo>
                    <a:pt x="159" y="165"/>
                  </a:lnTo>
                  <a:lnTo>
                    <a:pt x="155" y="164"/>
                  </a:lnTo>
                  <a:lnTo>
                    <a:pt x="151" y="162"/>
                  </a:lnTo>
                  <a:lnTo>
                    <a:pt x="145" y="161"/>
                  </a:lnTo>
                  <a:lnTo>
                    <a:pt x="140" y="161"/>
                  </a:lnTo>
                  <a:lnTo>
                    <a:pt x="131" y="162"/>
                  </a:lnTo>
                  <a:lnTo>
                    <a:pt x="122" y="164"/>
                  </a:lnTo>
                  <a:lnTo>
                    <a:pt x="114" y="167"/>
                  </a:lnTo>
                  <a:lnTo>
                    <a:pt x="108" y="170"/>
                  </a:lnTo>
                  <a:lnTo>
                    <a:pt x="100" y="173"/>
                  </a:lnTo>
                  <a:lnTo>
                    <a:pt x="94" y="176"/>
                  </a:lnTo>
                  <a:lnTo>
                    <a:pt x="87" y="178"/>
                  </a:lnTo>
                  <a:lnTo>
                    <a:pt x="80" y="179"/>
                  </a:lnTo>
                  <a:lnTo>
                    <a:pt x="85" y="183"/>
                  </a:lnTo>
                  <a:lnTo>
                    <a:pt x="90" y="188"/>
                  </a:lnTo>
                  <a:lnTo>
                    <a:pt x="96" y="191"/>
                  </a:lnTo>
                  <a:lnTo>
                    <a:pt x="101" y="194"/>
                  </a:lnTo>
                  <a:lnTo>
                    <a:pt x="116" y="200"/>
                  </a:lnTo>
                  <a:lnTo>
                    <a:pt x="133" y="204"/>
                  </a:lnTo>
                  <a:lnTo>
                    <a:pt x="126" y="212"/>
                  </a:lnTo>
                  <a:lnTo>
                    <a:pt x="119" y="219"/>
                  </a:lnTo>
                  <a:lnTo>
                    <a:pt x="113" y="224"/>
                  </a:lnTo>
                  <a:lnTo>
                    <a:pt x="108" y="228"/>
                  </a:lnTo>
                  <a:lnTo>
                    <a:pt x="102" y="231"/>
                  </a:lnTo>
                  <a:lnTo>
                    <a:pt x="97" y="233"/>
                  </a:lnTo>
                  <a:lnTo>
                    <a:pt x="91" y="234"/>
                  </a:lnTo>
                  <a:lnTo>
                    <a:pt x="87" y="234"/>
                  </a:lnTo>
                </a:path>
              </a:pathLst>
            </a:custGeom>
            <a:grpFill/>
            <a:ln w="952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sp>
          <p:nvSpPr>
            <p:cNvPr id="330" name="Freeform 483">
              <a:extLst>
                <a:ext uri="{FF2B5EF4-FFF2-40B4-BE49-F238E27FC236}">
                  <a16:creationId xmlns:a16="http://schemas.microsoft.com/office/drawing/2014/main" id="{B6473A9A-897A-46DF-BCF5-6C6DB08CB01E}"/>
                </a:ext>
              </a:extLst>
            </p:cNvPr>
            <p:cNvSpPr>
              <a:spLocks/>
            </p:cNvSpPr>
            <p:nvPr>
              <p:custDataLst>
                <p:tags r:id="rId321"/>
              </p:custDataLst>
            </p:nvPr>
          </p:nvSpPr>
          <p:spPr bwMode="auto">
            <a:xfrm>
              <a:off x="7142163" y="2565400"/>
              <a:ext cx="52387" cy="57150"/>
            </a:xfrm>
            <a:custGeom>
              <a:avLst/>
              <a:gdLst>
                <a:gd name="T0" fmla="*/ 33 w 125"/>
                <a:gd name="T1" fmla="*/ 19 h 93"/>
                <a:gd name="T2" fmla="*/ 43 w 125"/>
                <a:gd name="T3" fmla="*/ 19 h 93"/>
                <a:gd name="T4" fmla="*/ 52 w 125"/>
                <a:gd name="T5" fmla="*/ 19 h 93"/>
                <a:gd name="T6" fmla="*/ 55 w 125"/>
                <a:gd name="T7" fmla="*/ 19 h 93"/>
                <a:gd name="T8" fmla="*/ 58 w 125"/>
                <a:gd name="T9" fmla="*/ 17 h 93"/>
                <a:gd name="T10" fmla="*/ 61 w 125"/>
                <a:gd name="T11" fmla="*/ 15 h 93"/>
                <a:gd name="T12" fmla="*/ 65 w 125"/>
                <a:gd name="T13" fmla="*/ 11 h 93"/>
                <a:gd name="T14" fmla="*/ 68 w 125"/>
                <a:gd name="T15" fmla="*/ 8 h 93"/>
                <a:gd name="T16" fmla="*/ 70 w 125"/>
                <a:gd name="T17" fmla="*/ 5 h 93"/>
                <a:gd name="T18" fmla="*/ 72 w 125"/>
                <a:gd name="T19" fmla="*/ 3 h 93"/>
                <a:gd name="T20" fmla="*/ 72 w 125"/>
                <a:gd name="T21" fmla="*/ 0 h 93"/>
                <a:gd name="T22" fmla="*/ 118 w 125"/>
                <a:gd name="T23" fmla="*/ 0 h 93"/>
                <a:gd name="T24" fmla="*/ 122 w 125"/>
                <a:gd name="T25" fmla="*/ 15 h 93"/>
                <a:gd name="T26" fmla="*/ 125 w 125"/>
                <a:gd name="T27" fmla="*/ 25 h 93"/>
                <a:gd name="T28" fmla="*/ 124 w 125"/>
                <a:gd name="T29" fmla="*/ 29 h 93"/>
                <a:gd name="T30" fmla="*/ 122 w 125"/>
                <a:gd name="T31" fmla="*/ 33 h 93"/>
                <a:gd name="T32" fmla="*/ 119 w 125"/>
                <a:gd name="T33" fmla="*/ 35 h 93"/>
                <a:gd name="T34" fmla="*/ 117 w 125"/>
                <a:gd name="T35" fmla="*/ 37 h 93"/>
                <a:gd name="T36" fmla="*/ 111 w 125"/>
                <a:gd name="T37" fmla="*/ 40 h 93"/>
                <a:gd name="T38" fmla="*/ 104 w 125"/>
                <a:gd name="T39" fmla="*/ 41 h 93"/>
                <a:gd name="T40" fmla="*/ 88 w 125"/>
                <a:gd name="T41" fmla="*/ 41 h 93"/>
                <a:gd name="T42" fmla="*/ 72 w 125"/>
                <a:gd name="T43" fmla="*/ 43 h 93"/>
                <a:gd name="T44" fmla="*/ 70 w 125"/>
                <a:gd name="T45" fmla="*/ 47 h 93"/>
                <a:gd name="T46" fmla="*/ 69 w 125"/>
                <a:gd name="T47" fmla="*/ 53 h 93"/>
                <a:gd name="T48" fmla="*/ 67 w 125"/>
                <a:gd name="T49" fmla="*/ 61 h 93"/>
                <a:gd name="T50" fmla="*/ 67 w 125"/>
                <a:gd name="T51" fmla="*/ 71 h 93"/>
                <a:gd name="T52" fmla="*/ 66 w 125"/>
                <a:gd name="T53" fmla="*/ 86 h 93"/>
                <a:gd name="T54" fmla="*/ 66 w 125"/>
                <a:gd name="T55" fmla="*/ 93 h 93"/>
                <a:gd name="T56" fmla="*/ 49 w 125"/>
                <a:gd name="T57" fmla="*/ 85 h 93"/>
                <a:gd name="T58" fmla="*/ 27 w 125"/>
                <a:gd name="T59" fmla="*/ 73 h 93"/>
                <a:gd name="T60" fmla="*/ 16 w 125"/>
                <a:gd name="T61" fmla="*/ 65 h 93"/>
                <a:gd name="T62" fmla="*/ 7 w 125"/>
                <a:gd name="T63" fmla="*/ 58 h 93"/>
                <a:gd name="T64" fmla="*/ 4 w 125"/>
                <a:gd name="T65" fmla="*/ 54 h 93"/>
                <a:gd name="T66" fmla="*/ 2 w 125"/>
                <a:gd name="T67" fmla="*/ 50 h 93"/>
                <a:gd name="T68" fmla="*/ 0 w 125"/>
                <a:gd name="T69" fmla="*/ 47 h 93"/>
                <a:gd name="T70" fmla="*/ 0 w 125"/>
                <a:gd name="T71" fmla="*/ 43 h 93"/>
                <a:gd name="T72" fmla="*/ 7 w 125"/>
                <a:gd name="T73" fmla="*/ 43 h 93"/>
                <a:gd name="T74" fmla="*/ 15 w 125"/>
                <a:gd name="T75" fmla="*/ 41 h 93"/>
                <a:gd name="T76" fmla="*/ 20 w 125"/>
                <a:gd name="T77" fmla="*/ 39 h 93"/>
                <a:gd name="T78" fmla="*/ 23 w 125"/>
                <a:gd name="T79" fmla="*/ 36 h 93"/>
                <a:gd name="T80" fmla="*/ 28 w 125"/>
                <a:gd name="T81" fmla="*/ 28 h 93"/>
                <a:gd name="T82" fmla="*/ 33 w 125"/>
                <a:gd name="T83" fmla="*/ 19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25" h="93">
                  <a:moveTo>
                    <a:pt x="33" y="19"/>
                  </a:moveTo>
                  <a:lnTo>
                    <a:pt x="43" y="19"/>
                  </a:lnTo>
                  <a:lnTo>
                    <a:pt x="52" y="19"/>
                  </a:lnTo>
                  <a:lnTo>
                    <a:pt x="55" y="19"/>
                  </a:lnTo>
                  <a:lnTo>
                    <a:pt x="58" y="17"/>
                  </a:lnTo>
                  <a:lnTo>
                    <a:pt x="61" y="15"/>
                  </a:lnTo>
                  <a:lnTo>
                    <a:pt x="65" y="11"/>
                  </a:lnTo>
                  <a:lnTo>
                    <a:pt x="68" y="8"/>
                  </a:lnTo>
                  <a:lnTo>
                    <a:pt x="70" y="5"/>
                  </a:lnTo>
                  <a:lnTo>
                    <a:pt x="72" y="3"/>
                  </a:lnTo>
                  <a:lnTo>
                    <a:pt x="72" y="0"/>
                  </a:lnTo>
                  <a:lnTo>
                    <a:pt x="118" y="0"/>
                  </a:lnTo>
                  <a:lnTo>
                    <a:pt x="122" y="15"/>
                  </a:lnTo>
                  <a:lnTo>
                    <a:pt x="125" y="25"/>
                  </a:lnTo>
                  <a:lnTo>
                    <a:pt x="124" y="29"/>
                  </a:lnTo>
                  <a:lnTo>
                    <a:pt x="122" y="33"/>
                  </a:lnTo>
                  <a:lnTo>
                    <a:pt x="119" y="35"/>
                  </a:lnTo>
                  <a:lnTo>
                    <a:pt x="117" y="37"/>
                  </a:lnTo>
                  <a:lnTo>
                    <a:pt x="111" y="40"/>
                  </a:lnTo>
                  <a:lnTo>
                    <a:pt x="104" y="41"/>
                  </a:lnTo>
                  <a:lnTo>
                    <a:pt x="88" y="41"/>
                  </a:lnTo>
                  <a:lnTo>
                    <a:pt x="72" y="43"/>
                  </a:lnTo>
                  <a:lnTo>
                    <a:pt x="70" y="47"/>
                  </a:lnTo>
                  <a:lnTo>
                    <a:pt x="69" y="53"/>
                  </a:lnTo>
                  <a:lnTo>
                    <a:pt x="67" y="61"/>
                  </a:lnTo>
                  <a:lnTo>
                    <a:pt x="67" y="71"/>
                  </a:lnTo>
                  <a:lnTo>
                    <a:pt x="66" y="86"/>
                  </a:lnTo>
                  <a:lnTo>
                    <a:pt x="66" y="93"/>
                  </a:lnTo>
                  <a:lnTo>
                    <a:pt x="49" y="85"/>
                  </a:lnTo>
                  <a:lnTo>
                    <a:pt x="27" y="73"/>
                  </a:lnTo>
                  <a:lnTo>
                    <a:pt x="16" y="65"/>
                  </a:lnTo>
                  <a:lnTo>
                    <a:pt x="7" y="58"/>
                  </a:lnTo>
                  <a:lnTo>
                    <a:pt x="4" y="54"/>
                  </a:lnTo>
                  <a:lnTo>
                    <a:pt x="2" y="50"/>
                  </a:lnTo>
                  <a:lnTo>
                    <a:pt x="0" y="47"/>
                  </a:lnTo>
                  <a:lnTo>
                    <a:pt x="0" y="43"/>
                  </a:lnTo>
                  <a:lnTo>
                    <a:pt x="7" y="43"/>
                  </a:lnTo>
                  <a:lnTo>
                    <a:pt x="15" y="41"/>
                  </a:lnTo>
                  <a:lnTo>
                    <a:pt x="20" y="39"/>
                  </a:lnTo>
                  <a:lnTo>
                    <a:pt x="23" y="36"/>
                  </a:lnTo>
                  <a:lnTo>
                    <a:pt x="28" y="28"/>
                  </a:lnTo>
                  <a:lnTo>
                    <a:pt x="33" y="19"/>
                  </a:lnTo>
                </a:path>
              </a:pathLst>
            </a:custGeom>
            <a:grpFill/>
            <a:ln w="952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sp>
          <p:nvSpPr>
            <p:cNvPr id="331" name="Freeform 484">
              <a:extLst>
                <a:ext uri="{FF2B5EF4-FFF2-40B4-BE49-F238E27FC236}">
                  <a16:creationId xmlns:a16="http://schemas.microsoft.com/office/drawing/2014/main" id="{7814427E-B134-4ACA-84FA-0D7ABB448A5C}"/>
                </a:ext>
              </a:extLst>
            </p:cNvPr>
            <p:cNvSpPr>
              <a:spLocks/>
            </p:cNvSpPr>
            <p:nvPr>
              <p:custDataLst>
                <p:tags r:id="rId322"/>
              </p:custDataLst>
            </p:nvPr>
          </p:nvSpPr>
          <p:spPr bwMode="auto">
            <a:xfrm>
              <a:off x="7088188" y="2579688"/>
              <a:ext cx="60325" cy="84137"/>
            </a:xfrm>
            <a:custGeom>
              <a:avLst/>
              <a:gdLst>
                <a:gd name="T0" fmla="*/ 20 w 133"/>
                <a:gd name="T1" fmla="*/ 12 h 154"/>
                <a:gd name="T2" fmla="*/ 24 w 133"/>
                <a:gd name="T3" fmla="*/ 10 h 154"/>
                <a:gd name="T4" fmla="*/ 31 w 133"/>
                <a:gd name="T5" fmla="*/ 6 h 154"/>
                <a:gd name="T6" fmla="*/ 34 w 133"/>
                <a:gd name="T7" fmla="*/ 4 h 154"/>
                <a:gd name="T8" fmla="*/ 37 w 133"/>
                <a:gd name="T9" fmla="*/ 2 h 154"/>
                <a:gd name="T10" fmla="*/ 42 w 133"/>
                <a:gd name="T11" fmla="*/ 1 h 154"/>
                <a:gd name="T12" fmla="*/ 46 w 133"/>
                <a:gd name="T13" fmla="*/ 0 h 154"/>
                <a:gd name="T14" fmla="*/ 59 w 133"/>
                <a:gd name="T15" fmla="*/ 1 h 154"/>
                <a:gd name="T16" fmla="*/ 70 w 133"/>
                <a:gd name="T17" fmla="*/ 4 h 154"/>
                <a:gd name="T18" fmla="*/ 81 w 133"/>
                <a:gd name="T19" fmla="*/ 8 h 154"/>
                <a:gd name="T20" fmla="*/ 90 w 133"/>
                <a:gd name="T21" fmla="*/ 14 h 154"/>
                <a:gd name="T22" fmla="*/ 99 w 133"/>
                <a:gd name="T23" fmla="*/ 21 h 154"/>
                <a:gd name="T24" fmla="*/ 105 w 133"/>
                <a:gd name="T25" fmla="*/ 30 h 154"/>
                <a:gd name="T26" fmla="*/ 112 w 133"/>
                <a:gd name="T27" fmla="*/ 40 h 154"/>
                <a:gd name="T28" fmla="*/ 116 w 133"/>
                <a:gd name="T29" fmla="*/ 50 h 154"/>
                <a:gd name="T30" fmla="*/ 121 w 133"/>
                <a:gd name="T31" fmla="*/ 60 h 154"/>
                <a:gd name="T32" fmla="*/ 124 w 133"/>
                <a:gd name="T33" fmla="*/ 71 h 154"/>
                <a:gd name="T34" fmla="*/ 127 w 133"/>
                <a:gd name="T35" fmla="*/ 82 h 154"/>
                <a:gd name="T36" fmla="*/ 130 w 133"/>
                <a:gd name="T37" fmla="*/ 94 h 154"/>
                <a:gd name="T38" fmla="*/ 132 w 133"/>
                <a:gd name="T39" fmla="*/ 116 h 154"/>
                <a:gd name="T40" fmla="*/ 133 w 133"/>
                <a:gd name="T41" fmla="*/ 135 h 154"/>
                <a:gd name="T42" fmla="*/ 132 w 133"/>
                <a:gd name="T43" fmla="*/ 138 h 154"/>
                <a:gd name="T44" fmla="*/ 130 w 133"/>
                <a:gd name="T45" fmla="*/ 141 h 154"/>
                <a:gd name="T46" fmla="*/ 125 w 133"/>
                <a:gd name="T47" fmla="*/ 144 h 154"/>
                <a:gd name="T48" fmla="*/ 121 w 133"/>
                <a:gd name="T49" fmla="*/ 147 h 154"/>
                <a:gd name="T50" fmla="*/ 115 w 133"/>
                <a:gd name="T51" fmla="*/ 150 h 154"/>
                <a:gd name="T52" fmla="*/ 110 w 133"/>
                <a:gd name="T53" fmla="*/ 153 h 154"/>
                <a:gd name="T54" fmla="*/ 104 w 133"/>
                <a:gd name="T55" fmla="*/ 154 h 154"/>
                <a:gd name="T56" fmla="*/ 99 w 133"/>
                <a:gd name="T57" fmla="*/ 154 h 154"/>
                <a:gd name="T58" fmla="*/ 93 w 133"/>
                <a:gd name="T59" fmla="*/ 153 h 154"/>
                <a:gd name="T60" fmla="*/ 87 w 133"/>
                <a:gd name="T61" fmla="*/ 149 h 154"/>
                <a:gd name="T62" fmla="*/ 79 w 133"/>
                <a:gd name="T63" fmla="*/ 141 h 154"/>
                <a:gd name="T64" fmla="*/ 71 w 133"/>
                <a:gd name="T65" fmla="*/ 134 h 154"/>
                <a:gd name="T66" fmla="*/ 64 w 133"/>
                <a:gd name="T67" fmla="*/ 126 h 154"/>
                <a:gd name="T68" fmla="*/ 58 w 133"/>
                <a:gd name="T69" fmla="*/ 118 h 154"/>
                <a:gd name="T70" fmla="*/ 54 w 133"/>
                <a:gd name="T71" fmla="*/ 111 h 154"/>
                <a:gd name="T72" fmla="*/ 53 w 133"/>
                <a:gd name="T73" fmla="*/ 105 h 154"/>
                <a:gd name="T74" fmla="*/ 54 w 133"/>
                <a:gd name="T75" fmla="*/ 98 h 154"/>
                <a:gd name="T76" fmla="*/ 56 w 133"/>
                <a:gd name="T77" fmla="*/ 83 h 154"/>
                <a:gd name="T78" fmla="*/ 58 w 133"/>
                <a:gd name="T79" fmla="*/ 68 h 154"/>
                <a:gd name="T80" fmla="*/ 59 w 133"/>
                <a:gd name="T81" fmla="*/ 62 h 154"/>
                <a:gd name="T82" fmla="*/ 47 w 133"/>
                <a:gd name="T83" fmla="*/ 61 h 154"/>
                <a:gd name="T84" fmla="*/ 36 w 133"/>
                <a:gd name="T85" fmla="*/ 59 h 154"/>
                <a:gd name="T86" fmla="*/ 25 w 133"/>
                <a:gd name="T87" fmla="*/ 56 h 154"/>
                <a:gd name="T88" fmla="*/ 17 w 133"/>
                <a:gd name="T89" fmla="*/ 52 h 154"/>
                <a:gd name="T90" fmla="*/ 13 w 133"/>
                <a:gd name="T91" fmla="*/ 49 h 154"/>
                <a:gd name="T92" fmla="*/ 10 w 133"/>
                <a:gd name="T93" fmla="*/ 46 h 154"/>
                <a:gd name="T94" fmla="*/ 7 w 133"/>
                <a:gd name="T95" fmla="*/ 43 h 154"/>
                <a:gd name="T96" fmla="*/ 4 w 133"/>
                <a:gd name="T97" fmla="*/ 39 h 154"/>
                <a:gd name="T98" fmla="*/ 2 w 133"/>
                <a:gd name="T99" fmla="*/ 34 h 154"/>
                <a:gd name="T100" fmla="*/ 1 w 133"/>
                <a:gd name="T101" fmla="*/ 29 h 154"/>
                <a:gd name="T102" fmla="*/ 0 w 133"/>
                <a:gd name="T103" fmla="*/ 24 h 154"/>
                <a:gd name="T104" fmla="*/ 0 w 133"/>
                <a:gd name="T105" fmla="*/ 18 h 154"/>
                <a:gd name="T106" fmla="*/ 7 w 133"/>
                <a:gd name="T107" fmla="*/ 15 h 154"/>
                <a:gd name="T108" fmla="*/ 20 w 133"/>
                <a:gd name="T109" fmla="*/ 12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33" h="154">
                  <a:moveTo>
                    <a:pt x="20" y="12"/>
                  </a:moveTo>
                  <a:lnTo>
                    <a:pt x="24" y="10"/>
                  </a:lnTo>
                  <a:lnTo>
                    <a:pt x="31" y="6"/>
                  </a:lnTo>
                  <a:lnTo>
                    <a:pt x="34" y="4"/>
                  </a:lnTo>
                  <a:lnTo>
                    <a:pt x="37" y="2"/>
                  </a:lnTo>
                  <a:lnTo>
                    <a:pt x="42" y="1"/>
                  </a:lnTo>
                  <a:lnTo>
                    <a:pt x="46" y="0"/>
                  </a:lnTo>
                  <a:lnTo>
                    <a:pt x="59" y="1"/>
                  </a:lnTo>
                  <a:lnTo>
                    <a:pt x="70" y="4"/>
                  </a:lnTo>
                  <a:lnTo>
                    <a:pt x="81" y="8"/>
                  </a:lnTo>
                  <a:lnTo>
                    <a:pt x="90" y="14"/>
                  </a:lnTo>
                  <a:lnTo>
                    <a:pt x="99" y="21"/>
                  </a:lnTo>
                  <a:lnTo>
                    <a:pt x="105" y="30"/>
                  </a:lnTo>
                  <a:lnTo>
                    <a:pt x="112" y="40"/>
                  </a:lnTo>
                  <a:lnTo>
                    <a:pt x="116" y="50"/>
                  </a:lnTo>
                  <a:lnTo>
                    <a:pt x="121" y="60"/>
                  </a:lnTo>
                  <a:lnTo>
                    <a:pt x="124" y="71"/>
                  </a:lnTo>
                  <a:lnTo>
                    <a:pt x="127" y="82"/>
                  </a:lnTo>
                  <a:lnTo>
                    <a:pt x="130" y="94"/>
                  </a:lnTo>
                  <a:lnTo>
                    <a:pt x="132" y="116"/>
                  </a:lnTo>
                  <a:lnTo>
                    <a:pt x="133" y="135"/>
                  </a:lnTo>
                  <a:lnTo>
                    <a:pt x="132" y="138"/>
                  </a:lnTo>
                  <a:lnTo>
                    <a:pt x="130" y="141"/>
                  </a:lnTo>
                  <a:lnTo>
                    <a:pt x="125" y="144"/>
                  </a:lnTo>
                  <a:lnTo>
                    <a:pt x="121" y="147"/>
                  </a:lnTo>
                  <a:lnTo>
                    <a:pt x="115" y="150"/>
                  </a:lnTo>
                  <a:lnTo>
                    <a:pt x="110" y="153"/>
                  </a:lnTo>
                  <a:lnTo>
                    <a:pt x="104" y="154"/>
                  </a:lnTo>
                  <a:lnTo>
                    <a:pt x="99" y="154"/>
                  </a:lnTo>
                  <a:lnTo>
                    <a:pt x="93" y="153"/>
                  </a:lnTo>
                  <a:lnTo>
                    <a:pt x="87" y="149"/>
                  </a:lnTo>
                  <a:lnTo>
                    <a:pt x="79" y="141"/>
                  </a:lnTo>
                  <a:lnTo>
                    <a:pt x="71" y="134"/>
                  </a:lnTo>
                  <a:lnTo>
                    <a:pt x="64" y="126"/>
                  </a:lnTo>
                  <a:lnTo>
                    <a:pt x="58" y="118"/>
                  </a:lnTo>
                  <a:lnTo>
                    <a:pt x="54" y="111"/>
                  </a:lnTo>
                  <a:lnTo>
                    <a:pt x="53" y="105"/>
                  </a:lnTo>
                  <a:lnTo>
                    <a:pt x="54" y="98"/>
                  </a:lnTo>
                  <a:lnTo>
                    <a:pt x="56" y="83"/>
                  </a:lnTo>
                  <a:lnTo>
                    <a:pt x="58" y="68"/>
                  </a:lnTo>
                  <a:lnTo>
                    <a:pt x="59" y="62"/>
                  </a:lnTo>
                  <a:lnTo>
                    <a:pt x="47" y="61"/>
                  </a:lnTo>
                  <a:lnTo>
                    <a:pt x="36" y="59"/>
                  </a:lnTo>
                  <a:lnTo>
                    <a:pt x="25" y="56"/>
                  </a:lnTo>
                  <a:lnTo>
                    <a:pt x="17" y="52"/>
                  </a:lnTo>
                  <a:lnTo>
                    <a:pt x="13" y="49"/>
                  </a:lnTo>
                  <a:lnTo>
                    <a:pt x="10" y="46"/>
                  </a:lnTo>
                  <a:lnTo>
                    <a:pt x="7" y="43"/>
                  </a:lnTo>
                  <a:lnTo>
                    <a:pt x="4" y="39"/>
                  </a:lnTo>
                  <a:lnTo>
                    <a:pt x="2" y="34"/>
                  </a:lnTo>
                  <a:lnTo>
                    <a:pt x="1" y="29"/>
                  </a:lnTo>
                  <a:lnTo>
                    <a:pt x="0" y="24"/>
                  </a:lnTo>
                  <a:lnTo>
                    <a:pt x="0" y="18"/>
                  </a:lnTo>
                  <a:lnTo>
                    <a:pt x="7" y="15"/>
                  </a:lnTo>
                  <a:lnTo>
                    <a:pt x="20" y="12"/>
                  </a:lnTo>
                </a:path>
              </a:pathLst>
            </a:custGeom>
            <a:grpFill/>
            <a:ln w="952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sp>
          <p:nvSpPr>
            <p:cNvPr id="332" name="Freeform 485">
              <a:extLst>
                <a:ext uri="{FF2B5EF4-FFF2-40B4-BE49-F238E27FC236}">
                  <a16:creationId xmlns:a16="http://schemas.microsoft.com/office/drawing/2014/main" id="{561744FF-6288-455B-8766-CFFFD56B2DDF}"/>
                </a:ext>
              </a:extLst>
            </p:cNvPr>
            <p:cNvSpPr>
              <a:spLocks/>
            </p:cNvSpPr>
            <p:nvPr>
              <p:custDataLst>
                <p:tags r:id="rId323"/>
              </p:custDataLst>
            </p:nvPr>
          </p:nvSpPr>
          <p:spPr bwMode="auto">
            <a:xfrm>
              <a:off x="7104063" y="2341563"/>
              <a:ext cx="209550" cy="244475"/>
            </a:xfrm>
            <a:custGeom>
              <a:avLst/>
              <a:gdLst>
                <a:gd name="T0" fmla="*/ 134 w 485"/>
                <a:gd name="T1" fmla="*/ 351 h 468"/>
                <a:gd name="T2" fmla="*/ 167 w 485"/>
                <a:gd name="T3" fmla="*/ 339 h 468"/>
                <a:gd name="T4" fmla="*/ 200 w 485"/>
                <a:gd name="T5" fmla="*/ 339 h 468"/>
                <a:gd name="T6" fmla="*/ 226 w 485"/>
                <a:gd name="T7" fmla="*/ 348 h 468"/>
                <a:gd name="T8" fmla="*/ 224 w 485"/>
                <a:gd name="T9" fmla="*/ 327 h 468"/>
                <a:gd name="T10" fmla="*/ 220 w 485"/>
                <a:gd name="T11" fmla="*/ 316 h 468"/>
                <a:gd name="T12" fmla="*/ 233 w 485"/>
                <a:gd name="T13" fmla="*/ 303 h 468"/>
                <a:gd name="T14" fmla="*/ 239 w 485"/>
                <a:gd name="T15" fmla="*/ 276 h 468"/>
                <a:gd name="T16" fmla="*/ 242 w 485"/>
                <a:gd name="T17" fmla="*/ 246 h 468"/>
                <a:gd name="T18" fmla="*/ 268 w 485"/>
                <a:gd name="T19" fmla="*/ 255 h 468"/>
                <a:gd name="T20" fmla="*/ 300 w 485"/>
                <a:gd name="T21" fmla="*/ 238 h 468"/>
                <a:gd name="T22" fmla="*/ 316 w 485"/>
                <a:gd name="T23" fmla="*/ 217 h 468"/>
                <a:gd name="T24" fmla="*/ 293 w 485"/>
                <a:gd name="T25" fmla="*/ 194 h 468"/>
                <a:gd name="T26" fmla="*/ 318 w 485"/>
                <a:gd name="T27" fmla="*/ 199 h 468"/>
                <a:gd name="T28" fmla="*/ 343 w 485"/>
                <a:gd name="T29" fmla="*/ 202 h 468"/>
                <a:gd name="T30" fmla="*/ 346 w 485"/>
                <a:gd name="T31" fmla="*/ 185 h 468"/>
                <a:gd name="T32" fmla="*/ 295 w 485"/>
                <a:gd name="T33" fmla="*/ 96 h 468"/>
                <a:gd name="T34" fmla="*/ 285 w 485"/>
                <a:gd name="T35" fmla="*/ 53 h 468"/>
                <a:gd name="T36" fmla="*/ 291 w 485"/>
                <a:gd name="T37" fmla="*/ 19 h 468"/>
                <a:gd name="T38" fmla="*/ 316 w 485"/>
                <a:gd name="T39" fmla="*/ 1 h 468"/>
                <a:gd name="T40" fmla="*/ 336 w 485"/>
                <a:gd name="T41" fmla="*/ 18 h 468"/>
                <a:gd name="T42" fmla="*/ 377 w 485"/>
                <a:gd name="T43" fmla="*/ 45 h 468"/>
                <a:gd name="T44" fmla="*/ 415 w 485"/>
                <a:gd name="T45" fmla="*/ 72 h 468"/>
                <a:gd name="T46" fmla="*/ 426 w 485"/>
                <a:gd name="T47" fmla="*/ 98 h 468"/>
                <a:gd name="T48" fmla="*/ 436 w 485"/>
                <a:gd name="T49" fmla="*/ 137 h 468"/>
                <a:gd name="T50" fmla="*/ 445 w 485"/>
                <a:gd name="T51" fmla="*/ 173 h 468"/>
                <a:gd name="T52" fmla="*/ 428 w 485"/>
                <a:gd name="T53" fmla="*/ 179 h 468"/>
                <a:gd name="T54" fmla="*/ 412 w 485"/>
                <a:gd name="T55" fmla="*/ 185 h 468"/>
                <a:gd name="T56" fmla="*/ 426 w 485"/>
                <a:gd name="T57" fmla="*/ 199 h 468"/>
                <a:gd name="T58" fmla="*/ 445 w 485"/>
                <a:gd name="T59" fmla="*/ 203 h 468"/>
                <a:gd name="T60" fmla="*/ 455 w 485"/>
                <a:gd name="T61" fmla="*/ 262 h 468"/>
                <a:gd name="T62" fmla="*/ 475 w 485"/>
                <a:gd name="T63" fmla="*/ 312 h 468"/>
                <a:gd name="T64" fmla="*/ 480 w 485"/>
                <a:gd name="T65" fmla="*/ 381 h 468"/>
                <a:gd name="T66" fmla="*/ 463 w 485"/>
                <a:gd name="T67" fmla="*/ 364 h 468"/>
                <a:gd name="T68" fmla="*/ 453 w 485"/>
                <a:gd name="T69" fmla="*/ 356 h 468"/>
                <a:gd name="T70" fmla="*/ 436 w 485"/>
                <a:gd name="T71" fmla="*/ 363 h 468"/>
                <a:gd name="T72" fmla="*/ 429 w 485"/>
                <a:gd name="T73" fmla="*/ 399 h 468"/>
                <a:gd name="T74" fmla="*/ 408 w 485"/>
                <a:gd name="T75" fmla="*/ 389 h 468"/>
                <a:gd name="T76" fmla="*/ 389 w 485"/>
                <a:gd name="T77" fmla="*/ 382 h 468"/>
                <a:gd name="T78" fmla="*/ 376 w 485"/>
                <a:gd name="T79" fmla="*/ 402 h 468"/>
                <a:gd name="T80" fmla="*/ 345 w 485"/>
                <a:gd name="T81" fmla="*/ 413 h 468"/>
                <a:gd name="T82" fmla="*/ 334 w 485"/>
                <a:gd name="T83" fmla="*/ 400 h 468"/>
                <a:gd name="T84" fmla="*/ 312 w 485"/>
                <a:gd name="T85" fmla="*/ 395 h 468"/>
                <a:gd name="T86" fmla="*/ 303 w 485"/>
                <a:gd name="T87" fmla="*/ 426 h 468"/>
                <a:gd name="T88" fmla="*/ 299 w 485"/>
                <a:gd name="T89" fmla="*/ 450 h 468"/>
                <a:gd name="T90" fmla="*/ 307 w 485"/>
                <a:gd name="T91" fmla="*/ 466 h 468"/>
                <a:gd name="T92" fmla="*/ 272 w 485"/>
                <a:gd name="T93" fmla="*/ 468 h 468"/>
                <a:gd name="T94" fmla="*/ 258 w 485"/>
                <a:gd name="T95" fmla="*/ 465 h 468"/>
                <a:gd name="T96" fmla="*/ 244 w 485"/>
                <a:gd name="T97" fmla="*/ 440 h 468"/>
                <a:gd name="T98" fmla="*/ 229 w 485"/>
                <a:gd name="T99" fmla="*/ 418 h 468"/>
                <a:gd name="T100" fmla="*/ 204 w 485"/>
                <a:gd name="T101" fmla="*/ 406 h 468"/>
                <a:gd name="T102" fmla="*/ 190 w 485"/>
                <a:gd name="T103" fmla="*/ 394 h 468"/>
                <a:gd name="T104" fmla="*/ 136 w 485"/>
                <a:gd name="T105" fmla="*/ 417 h 468"/>
                <a:gd name="T106" fmla="*/ 90 w 485"/>
                <a:gd name="T107" fmla="*/ 435 h 468"/>
                <a:gd name="T108" fmla="*/ 65 w 485"/>
                <a:gd name="T109" fmla="*/ 459 h 468"/>
                <a:gd name="T110" fmla="*/ 27 w 485"/>
                <a:gd name="T111" fmla="*/ 461 h 468"/>
                <a:gd name="T112" fmla="*/ 7 w 485"/>
                <a:gd name="T113" fmla="*/ 438 h 468"/>
                <a:gd name="T114" fmla="*/ 0 w 485"/>
                <a:gd name="T115" fmla="*/ 417 h 468"/>
                <a:gd name="T116" fmla="*/ 7 w 485"/>
                <a:gd name="T117" fmla="*/ 413 h 468"/>
                <a:gd name="T118" fmla="*/ 27 w 485"/>
                <a:gd name="T119" fmla="*/ 414 h 468"/>
                <a:gd name="T120" fmla="*/ 48 w 485"/>
                <a:gd name="T121" fmla="*/ 405 h 468"/>
                <a:gd name="T122" fmla="*/ 72 w 485"/>
                <a:gd name="T123" fmla="*/ 369 h 468"/>
                <a:gd name="T124" fmla="*/ 93 w 485"/>
                <a:gd name="T125" fmla="*/ 352 h 4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85" h="468">
                  <a:moveTo>
                    <a:pt x="100" y="351"/>
                  </a:moveTo>
                  <a:lnTo>
                    <a:pt x="113" y="351"/>
                  </a:lnTo>
                  <a:lnTo>
                    <a:pt x="126" y="351"/>
                  </a:lnTo>
                  <a:lnTo>
                    <a:pt x="134" y="351"/>
                  </a:lnTo>
                  <a:lnTo>
                    <a:pt x="142" y="348"/>
                  </a:lnTo>
                  <a:lnTo>
                    <a:pt x="149" y="346"/>
                  </a:lnTo>
                  <a:lnTo>
                    <a:pt x="158" y="342"/>
                  </a:lnTo>
                  <a:lnTo>
                    <a:pt x="167" y="339"/>
                  </a:lnTo>
                  <a:lnTo>
                    <a:pt x="177" y="336"/>
                  </a:lnTo>
                  <a:lnTo>
                    <a:pt x="188" y="334"/>
                  </a:lnTo>
                  <a:lnTo>
                    <a:pt x="199" y="333"/>
                  </a:lnTo>
                  <a:lnTo>
                    <a:pt x="200" y="339"/>
                  </a:lnTo>
                  <a:lnTo>
                    <a:pt x="203" y="345"/>
                  </a:lnTo>
                  <a:lnTo>
                    <a:pt x="208" y="352"/>
                  </a:lnTo>
                  <a:lnTo>
                    <a:pt x="212" y="357"/>
                  </a:lnTo>
                  <a:lnTo>
                    <a:pt x="226" y="348"/>
                  </a:lnTo>
                  <a:lnTo>
                    <a:pt x="239" y="339"/>
                  </a:lnTo>
                  <a:lnTo>
                    <a:pt x="233" y="335"/>
                  </a:lnTo>
                  <a:lnTo>
                    <a:pt x="226" y="329"/>
                  </a:lnTo>
                  <a:lnTo>
                    <a:pt x="224" y="327"/>
                  </a:lnTo>
                  <a:lnTo>
                    <a:pt x="221" y="325"/>
                  </a:lnTo>
                  <a:lnTo>
                    <a:pt x="220" y="322"/>
                  </a:lnTo>
                  <a:lnTo>
                    <a:pt x="220" y="320"/>
                  </a:lnTo>
                  <a:lnTo>
                    <a:pt x="220" y="316"/>
                  </a:lnTo>
                  <a:lnTo>
                    <a:pt x="222" y="312"/>
                  </a:lnTo>
                  <a:lnTo>
                    <a:pt x="225" y="309"/>
                  </a:lnTo>
                  <a:lnTo>
                    <a:pt x="229" y="306"/>
                  </a:lnTo>
                  <a:lnTo>
                    <a:pt x="233" y="303"/>
                  </a:lnTo>
                  <a:lnTo>
                    <a:pt x="236" y="301"/>
                  </a:lnTo>
                  <a:lnTo>
                    <a:pt x="238" y="298"/>
                  </a:lnTo>
                  <a:lnTo>
                    <a:pt x="239" y="296"/>
                  </a:lnTo>
                  <a:lnTo>
                    <a:pt x="239" y="276"/>
                  </a:lnTo>
                  <a:lnTo>
                    <a:pt x="239" y="268"/>
                  </a:lnTo>
                  <a:lnTo>
                    <a:pt x="239" y="259"/>
                  </a:lnTo>
                  <a:lnTo>
                    <a:pt x="239" y="240"/>
                  </a:lnTo>
                  <a:lnTo>
                    <a:pt x="242" y="246"/>
                  </a:lnTo>
                  <a:lnTo>
                    <a:pt x="246" y="253"/>
                  </a:lnTo>
                  <a:lnTo>
                    <a:pt x="253" y="259"/>
                  </a:lnTo>
                  <a:lnTo>
                    <a:pt x="259" y="265"/>
                  </a:lnTo>
                  <a:lnTo>
                    <a:pt x="268" y="255"/>
                  </a:lnTo>
                  <a:lnTo>
                    <a:pt x="277" y="249"/>
                  </a:lnTo>
                  <a:lnTo>
                    <a:pt x="284" y="244"/>
                  </a:lnTo>
                  <a:lnTo>
                    <a:pt x="292" y="241"/>
                  </a:lnTo>
                  <a:lnTo>
                    <a:pt x="300" y="238"/>
                  </a:lnTo>
                  <a:lnTo>
                    <a:pt x="307" y="235"/>
                  </a:lnTo>
                  <a:lnTo>
                    <a:pt x="316" y="230"/>
                  </a:lnTo>
                  <a:lnTo>
                    <a:pt x="325" y="222"/>
                  </a:lnTo>
                  <a:lnTo>
                    <a:pt x="316" y="217"/>
                  </a:lnTo>
                  <a:lnTo>
                    <a:pt x="310" y="212"/>
                  </a:lnTo>
                  <a:lnTo>
                    <a:pt x="304" y="208"/>
                  </a:lnTo>
                  <a:lnTo>
                    <a:pt x="301" y="203"/>
                  </a:lnTo>
                  <a:lnTo>
                    <a:pt x="293" y="194"/>
                  </a:lnTo>
                  <a:lnTo>
                    <a:pt x="285" y="185"/>
                  </a:lnTo>
                  <a:lnTo>
                    <a:pt x="300" y="190"/>
                  </a:lnTo>
                  <a:lnTo>
                    <a:pt x="312" y="196"/>
                  </a:lnTo>
                  <a:lnTo>
                    <a:pt x="318" y="199"/>
                  </a:lnTo>
                  <a:lnTo>
                    <a:pt x="325" y="201"/>
                  </a:lnTo>
                  <a:lnTo>
                    <a:pt x="332" y="203"/>
                  </a:lnTo>
                  <a:lnTo>
                    <a:pt x="338" y="203"/>
                  </a:lnTo>
                  <a:lnTo>
                    <a:pt x="343" y="202"/>
                  </a:lnTo>
                  <a:lnTo>
                    <a:pt x="345" y="200"/>
                  </a:lnTo>
                  <a:lnTo>
                    <a:pt x="347" y="197"/>
                  </a:lnTo>
                  <a:lnTo>
                    <a:pt x="347" y="193"/>
                  </a:lnTo>
                  <a:lnTo>
                    <a:pt x="346" y="185"/>
                  </a:lnTo>
                  <a:lnTo>
                    <a:pt x="345" y="179"/>
                  </a:lnTo>
                  <a:lnTo>
                    <a:pt x="322" y="142"/>
                  </a:lnTo>
                  <a:lnTo>
                    <a:pt x="303" y="111"/>
                  </a:lnTo>
                  <a:lnTo>
                    <a:pt x="295" y="96"/>
                  </a:lnTo>
                  <a:lnTo>
                    <a:pt x="290" y="80"/>
                  </a:lnTo>
                  <a:lnTo>
                    <a:pt x="288" y="72"/>
                  </a:lnTo>
                  <a:lnTo>
                    <a:pt x="287" y="63"/>
                  </a:lnTo>
                  <a:lnTo>
                    <a:pt x="285" y="53"/>
                  </a:lnTo>
                  <a:lnTo>
                    <a:pt x="285" y="43"/>
                  </a:lnTo>
                  <a:lnTo>
                    <a:pt x="287" y="34"/>
                  </a:lnTo>
                  <a:lnTo>
                    <a:pt x="288" y="26"/>
                  </a:lnTo>
                  <a:lnTo>
                    <a:pt x="291" y="19"/>
                  </a:lnTo>
                  <a:lnTo>
                    <a:pt x="295" y="13"/>
                  </a:lnTo>
                  <a:lnTo>
                    <a:pt x="301" y="7"/>
                  </a:lnTo>
                  <a:lnTo>
                    <a:pt x="307" y="4"/>
                  </a:lnTo>
                  <a:lnTo>
                    <a:pt x="316" y="1"/>
                  </a:lnTo>
                  <a:lnTo>
                    <a:pt x="325" y="0"/>
                  </a:lnTo>
                  <a:lnTo>
                    <a:pt x="328" y="7"/>
                  </a:lnTo>
                  <a:lnTo>
                    <a:pt x="332" y="13"/>
                  </a:lnTo>
                  <a:lnTo>
                    <a:pt x="336" y="18"/>
                  </a:lnTo>
                  <a:lnTo>
                    <a:pt x="340" y="23"/>
                  </a:lnTo>
                  <a:lnTo>
                    <a:pt x="351" y="31"/>
                  </a:lnTo>
                  <a:lnTo>
                    <a:pt x="363" y="38"/>
                  </a:lnTo>
                  <a:lnTo>
                    <a:pt x="377" y="45"/>
                  </a:lnTo>
                  <a:lnTo>
                    <a:pt x="389" y="51"/>
                  </a:lnTo>
                  <a:lnTo>
                    <a:pt x="401" y="60"/>
                  </a:lnTo>
                  <a:lnTo>
                    <a:pt x="412" y="68"/>
                  </a:lnTo>
                  <a:lnTo>
                    <a:pt x="415" y="72"/>
                  </a:lnTo>
                  <a:lnTo>
                    <a:pt x="418" y="76"/>
                  </a:lnTo>
                  <a:lnTo>
                    <a:pt x="421" y="81"/>
                  </a:lnTo>
                  <a:lnTo>
                    <a:pt x="423" y="86"/>
                  </a:lnTo>
                  <a:lnTo>
                    <a:pt x="426" y="98"/>
                  </a:lnTo>
                  <a:lnTo>
                    <a:pt x="428" y="111"/>
                  </a:lnTo>
                  <a:lnTo>
                    <a:pt x="430" y="122"/>
                  </a:lnTo>
                  <a:lnTo>
                    <a:pt x="434" y="133"/>
                  </a:lnTo>
                  <a:lnTo>
                    <a:pt x="436" y="137"/>
                  </a:lnTo>
                  <a:lnTo>
                    <a:pt x="438" y="142"/>
                  </a:lnTo>
                  <a:lnTo>
                    <a:pt x="441" y="145"/>
                  </a:lnTo>
                  <a:lnTo>
                    <a:pt x="445" y="148"/>
                  </a:lnTo>
                  <a:lnTo>
                    <a:pt x="445" y="173"/>
                  </a:lnTo>
                  <a:lnTo>
                    <a:pt x="440" y="173"/>
                  </a:lnTo>
                  <a:lnTo>
                    <a:pt x="436" y="175"/>
                  </a:lnTo>
                  <a:lnTo>
                    <a:pt x="432" y="177"/>
                  </a:lnTo>
                  <a:lnTo>
                    <a:pt x="428" y="179"/>
                  </a:lnTo>
                  <a:lnTo>
                    <a:pt x="425" y="181"/>
                  </a:lnTo>
                  <a:lnTo>
                    <a:pt x="421" y="183"/>
                  </a:lnTo>
                  <a:lnTo>
                    <a:pt x="416" y="184"/>
                  </a:lnTo>
                  <a:lnTo>
                    <a:pt x="412" y="185"/>
                  </a:lnTo>
                  <a:lnTo>
                    <a:pt x="415" y="189"/>
                  </a:lnTo>
                  <a:lnTo>
                    <a:pt x="418" y="193"/>
                  </a:lnTo>
                  <a:lnTo>
                    <a:pt x="422" y="196"/>
                  </a:lnTo>
                  <a:lnTo>
                    <a:pt x="426" y="199"/>
                  </a:lnTo>
                  <a:lnTo>
                    <a:pt x="430" y="201"/>
                  </a:lnTo>
                  <a:lnTo>
                    <a:pt x="435" y="202"/>
                  </a:lnTo>
                  <a:lnTo>
                    <a:pt x="440" y="203"/>
                  </a:lnTo>
                  <a:lnTo>
                    <a:pt x="445" y="203"/>
                  </a:lnTo>
                  <a:lnTo>
                    <a:pt x="446" y="211"/>
                  </a:lnTo>
                  <a:lnTo>
                    <a:pt x="447" y="225"/>
                  </a:lnTo>
                  <a:lnTo>
                    <a:pt x="450" y="243"/>
                  </a:lnTo>
                  <a:lnTo>
                    <a:pt x="455" y="262"/>
                  </a:lnTo>
                  <a:lnTo>
                    <a:pt x="460" y="282"/>
                  </a:lnTo>
                  <a:lnTo>
                    <a:pt x="468" y="299"/>
                  </a:lnTo>
                  <a:lnTo>
                    <a:pt x="471" y="306"/>
                  </a:lnTo>
                  <a:lnTo>
                    <a:pt x="475" y="312"/>
                  </a:lnTo>
                  <a:lnTo>
                    <a:pt x="480" y="317"/>
                  </a:lnTo>
                  <a:lnTo>
                    <a:pt x="485" y="320"/>
                  </a:lnTo>
                  <a:lnTo>
                    <a:pt x="485" y="382"/>
                  </a:lnTo>
                  <a:lnTo>
                    <a:pt x="480" y="381"/>
                  </a:lnTo>
                  <a:lnTo>
                    <a:pt x="475" y="378"/>
                  </a:lnTo>
                  <a:lnTo>
                    <a:pt x="471" y="374"/>
                  </a:lnTo>
                  <a:lnTo>
                    <a:pt x="467" y="369"/>
                  </a:lnTo>
                  <a:lnTo>
                    <a:pt x="463" y="364"/>
                  </a:lnTo>
                  <a:lnTo>
                    <a:pt x="460" y="359"/>
                  </a:lnTo>
                  <a:lnTo>
                    <a:pt x="459" y="354"/>
                  </a:lnTo>
                  <a:lnTo>
                    <a:pt x="458" y="351"/>
                  </a:lnTo>
                  <a:lnTo>
                    <a:pt x="453" y="356"/>
                  </a:lnTo>
                  <a:lnTo>
                    <a:pt x="448" y="360"/>
                  </a:lnTo>
                  <a:lnTo>
                    <a:pt x="444" y="361"/>
                  </a:lnTo>
                  <a:lnTo>
                    <a:pt x="440" y="362"/>
                  </a:lnTo>
                  <a:lnTo>
                    <a:pt x="436" y="363"/>
                  </a:lnTo>
                  <a:lnTo>
                    <a:pt x="432" y="363"/>
                  </a:lnTo>
                  <a:lnTo>
                    <a:pt x="432" y="380"/>
                  </a:lnTo>
                  <a:lnTo>
                    <a:pt x="430" y="391"/>
                  </a:lnTo>
                  <a:lnTo>
                    <a:pt x="429" y="399"/>
                  </a:lnTo>
                  <a:lnTo>
                    <a:pt x="425" y="413"/>
                  </a:lnTo>
                  <a:lnTo>
                    <a:pt x="419" y="403"/>
                  </a:lnTo>
                  <a:lnTo>
                    <a:pt x="412" y="393"/>
                  </a:lnTo>
                  <a:lnTo>
                    <a:pt x="408" y="389"/>
                  </a:lnTo>
                  <a:lnTo>
                    <a:pt x="404" y="385"/>
                  </a:lnTo>
                  <a:lnTo>
                    <a:pt x="401" y="382"/>
                  </a:lnTo>
                  <a:lnTo>
                    <a:pt x="399" y="382"/>
                  </a:lnTo>
                  <a:lnTo>
                    <a:pt x="389" y="382"/>
                  </a:lnTo>
                  <a:lnTo>
                    <a:pt x="379" y="382"/>
                  </a:lnTo>
                  <a:lnTo>
                    <a:pt x="378" y="389"/>
                  </a:lnTo>
                  <a:lnTo>
                    <a:pt x="376" y="398"/>
                  </a:lnTo>
                  <a:lnTo>
                    <a:pt x="376" y="402"/>
                  </a:lnTo>
                  <a:lnTo>
                    <a:pt x="376" y="406"/>
                  </a:lnTo>
                  <a:lnTo>
                    <a:pt x="377" y="410"/>
                  </a:lnTo>
                  <a:lnTo>
                    <a:pt x="379" y="413"/>
                  </a:lnTo>
                  <a:lnTo>
                    <a:pt x="345" y="413"/>
                  </a:lnTo>
                  <a:lnTo>
                    <a:pt x="340" y="410"/>
                  </a:lnTo>
                  <a:lnTo>
                    <a:pt x="337" y="407"/>
                  </a:lnTo>
                  <a:lnTo>
                    <a:pt x="335" y="404"/>
                  </a:lnTo>
                  <a:lnTo>
                    <a:pt x="334" y="400"/>
                  </a:lnTo>
                  <a:lnTo>
                    <a:pt x="333" y="392"/>
                  </a:lnTo>
                  <a:lnTo>
                    <a:pt x="332" y="382"/>
                  </a:lnTo>
                  <a:lnTo>
                    <a:pt x="312" y="382"/>
                  </a:lnTo>
                  <a:lnTo>
                    <a:pt x="312" y="395"/>
                  </a:lnTo>
                  <a:lnTo>
                    <a:pt x="310" y="405"/>
                  </a:lnTo>
                  <a:lnTo>
                    <a:pt x="307" y="413"/>
                  </a:lnTo>
                  <a:lnTo>
                    <a:pt x="305" y="420"/>
                  </a:lnTo>
                  <a:lnTo>
                    <a:pt x="303" y="426"/>
                  </a:lnTo>
                  <a:lnTo>
                    <a:pt x="301" y="431"/>
                  </a:lnTo>
                  <a:lnTo>
                    <a:pt x="300" y="437"/>
                  </a:lnTo>
                  <a:lnTo>
                    <a:pt x="299" y="443"/>
                  </a:lnTo>
                  <a:lnTo>
                    <a:pt x="299" y="450"/>
                  </a:lnTo>
                  <a:lnTo>
                    <a:pt x="301" y="456"/>
                  </a:lnTo>
                  <a:lnTo>
                    <a:pt x="302" y="460"/>
                  </a:lnTo>
                  <a:lnTo>
                    <a:pt x="304" y="463"/>
                  </a:lnTo>
                  <a:lnTo>
                    <a:pt x="307" y="466"/>
                  </a:lnTo>
                  <a:lnTo>
                    <a:pt x="312" y="468"/>
                  </a:lnTo>
                  <a:lnTo>
                    <a:pt x="298" y="468"/>
                  </a:lnTo>
                  <a:lnTo>
                    <a:pt x="284" y="468"/>
                  </a:lnTo>
                  <a:lnTo>
                    <a:pt x="272" y="468"/>
                  </a:lnTo>
                  <a:lnTo>
                    <a:pt x="266" y="468"/>
                  </a:lnTo>
                  <a:lnTo>
                    <a:pt x="264" y="468"/>
                  </a:lnTo>
                  <a:lnTo>
                    <a:pt x="260" y="467"/>
                  </a:lnTo>
                  <a:lnTo>
                    <a:pt x="258" y="465"/>
                  </a:lnTo>
                  <a:lnTo>
                    <a:pt x="256" y="462"/>
                  </a:lnTo>
                  <a:lnTo>
                    <a:pt x="251" y="456"/>
                  </a:lnTo>
                  <a:lnTo>
                    <a:pt x="247" y="449"/>
                  </a:lnTo>
                  <a:lnTo>
                    <a:pt x="244" y="440"/>
                  </a:lnTo>
                  <a:lnTo>
                    <a:pt x="242" y="432"/>
                  </a:lnTo>
                  <a:lnTo>
                    <a:pt x="239" y="424"/>
                  </a:lnTo>
                  <a:lnTo>
                    <a:pt x="239" y="419"/>
                  </a:lnTo>
                  <a:lnTo>
                    <a:pt x="229" y="418"/>
                  </a:lnTo>
                  <a:lnTo>
                    <a:pt x="222" y="417"/>
                  </a:lnTo>
                  <a:lnTo>
                    <a:pt x="215" y="414"/>
                  </a:lnTo>
                  <a:lnTo>
                    <a:pt x="209" y="411"/>
                  </a:lnTo>
                  <a:lnTo>
                    <a:pt x="204" y="406"/>
                  </a:lnTo>
                  <a:lnTo>
                    <a:pt x="202" y="401"/>
                  </a:lnTo>
                  <a:lnTo>
                    <a:pt x="200" y="395"/>
                  </a:lnTo>
                  <a:lnTo>
                    <a:pt x="199" y="389"/>
                  </a:lnTo>
                  <a:lnTo>
                    <a:pt x="190" y="394"/>
                  </a:lnTo>
                  <a:lnTo>
                    <a:pt x="179" y="399"/>
                  </a:lnTo>
                  <a:lnTo>
                    <a:pt x="166" y="405"/>
                  </a:lnTo>
                  <a:lnTo>
                    <a:pt x="150" y="411"/>
                  </a:lnTo>
                  <a:lnTo>
                    <a:pt x="136" y="417"/>
                  </a:lnTo>
                  <a:lnTo>
                    <a:pt x="121" y="421"/>
                  </a:lnTo>
                  <a:lnTo>
                    <a:pt x="107" y="424"/>
                  </a:lnTo>
                  <a:lnTo>
                    <a:pt x="93" y="425"/>
                  </a:lnTo>
                  <a:lnTo>
                    <a:pt x="90" y="435"/>
                  </a:lnTo>
                  <a:lnTo>
                    <a:pt x="86" y="443"/>
                  </a:lnTo>
                  <a:lnTo>
                    <a:pt x="80" y="451"/>
                  </a:lnTo>
                  <a:lnTo>
                    <a:pt x="72" y="455"/>
                  </a:lnTo>
                  <a:lnTo>
                    <a:pt x="65" y="459"/>
                  </a:lnTo>
                  <a:lnTo>
                    <a:pt x="56" y="461"/>
                  </a:lnTo>
                  <a:lnTo>
                    <a:pt x="45" y="462"/>
                  </a:lnTo>
                  <a:lnTo>
                    <a:pt x="33" y="462"/>
                  </a:lnTo>
                  <a:lnTo>
                    <a:pt x="27" y="461"/>
                  </a:lnTo>
                  <a:lnTo>
                    <a:pt x="22" y="457"/>
                  </a:lnTo>
                  <a:lnTo>
                    <a:pt x="16" y="452"/>
                  </a:lnTo>
                  <a:lnTo>
                    <a:pt x="11" y="446"/>
                  </a:lnTo>
                  <a:lnTo>
                    <a:pt x="7" y="438"/>
                  </a:lnTo>
                  <a:lnTo>
                    <a:pt x="3" y="431"/>
                  </a:lnTo>
                  <a:lnTo>
                    <a:pt x="1" y="424"/>
                  </a:lnTo>
                  <a:lnTo>
                    <a:pt x="0" y="419"/>
                  </a:lnTo>
                  <a:lnTo>
                    <a:pt x="0" y="417"/>
                  </a:lnTo>
                  <a:lnTo>
                    <a:pt x="1" y="415"/>
                  </a:lnTo>
                  <a:lnTo>
                    <a:pt x="2" y="414"/>
                  </a:lnTo>
                  <a:lnTo>
                    <a:pt x="3" y="414"/>
                  </a:lnTo>
                  <a:lnTo>
                    <a:pt x="7" y="413"/>
                  </a:lnTo>
                  <a:lnTo>
                    <a:pt x="11" y="414"/>
                  </a:lnTo>
                  <a:lnTo>
                    <a:pt x="16" y="414"/>
                  </a:lnTo>
                  <a:lnTo>
                    <a:pt x="22" y="415"/>
                  </a:lnTo>
                  <a:lnTo>
                    <a:pt x="27" y="414"/>
                  </a:lnTo>
                  <a:lnTo>
                    <a:pt x="33" y="413"/>
                  </a:lnTo>
                  <a:lnTo>
                    <a:pt x="38" y="411"/>
                  </a:lnTo>
                  <a:lnTo>
                    <a:pt x="44" y="409"/>
                  </a:lnTo>
                  <a:lnTo>
                    <a:pt x="48" y="405"/>
                  </a:lnTo>
                  <a:lnTo>
                    <a:pt x="53" y="401"/>
                  </a:lnTo>
                  <a:lnTo>
                    <a:pt x="60" y="391"/>
                  </a:lnTo>
                  <a:lnTo>
                    <a:pt x="66" y="379"/>
                  </a:lnTo>
                  <a:lnTo>
                    <a:pt x="72" y="369"/>
                  </a:lnTo>
                  <a:lnTo>
                    <a:pt x="80" y="360"/>
                  </a:lnTo>
                  <a:lnTo>
                    <a:pt x="83" y="356"/>
                  </a:lnTo>
                  <a:lnTo>
                    <a:pt x="89" y="354"/>
                  </a:lnTo>
                  <a:lnTo>
                    <a:pt x="93" y="352"/>
                  </a:lnTo>
                  <a:lnTo>
                    <a:pt x="100" y="351"/>
                  </a:lnTo>
                </a:path>
              </a:pathLst>
            </a:custGeom>
            <a:grpFill/>
            <a:ln w="952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sp>
          <p:nvSpPr>
            <p:cNvPr id="333" name="Freeform 486">
              <a:extLst>
                <a:ext uri="{FF2B5EF4-FFF2-40B4-BE49-F238E27FC236}">
                  <a16:creationId xmlns:a16="http://schemas.microsoft.com/office/drawing/2014/main" id="{DBE715A9-2BED-431C-80C9-499FA655B070}"/>
                </a:ext>
              </a:extLst>
            </p:cNvPr>
            <p:cNvSpPr>
              <a:spLocks/>
            </p:cNvSpPr>
            <p:nvPr>
              <p:custDataLst>
                <p:tags r:id="rId324"/>
              </p:custDataLst>
            </p:nvPr>
          </p:nvSpPr>
          <p:spPr bwMode="auto">
            <a:xfrm>
              <a:off x="4687888" y="1231900"/>
              <a:ext cx="107950" cy="60325"/>
            </a:xfrm>
            <a:custGeom>
              <a:avLst/>
              <a:gdLst>
                <a:gd name="T0" fmla="*/ 27 w 246"/>
                <a:gd name="T1" fmla="*/ 36 h 42"/>
                <a:gd name="T2" fmla="*/ 36 w 246"/>
                <a:gd name="T3" fmla="*/ 36 h 42"/>
                <a:gd name="T4" fmla="*/ 45 w 246"/>
                <a:gd name="T5" fmla="*/ 35 h 42"/>
                <a:gd name="T6" fmla="*/ 53 w 246"/>
                <a:gd name="T7" fmla="*/ 33 h 42"/>
                <a:gd name="T8" fmla="*/ 59 w 246"/>
                <a:gd name="T9" fmla="*/ 31 h 42"/>
                <a:gd name="T10" fmla="*/ 66 w 246"/>
                <a:gd name="T11" fmla="*/ 30 h 42"/>
                <a:gd name="T12" fmla="*/ 72 w 246"/>
                <a:gd name="T13" fmla="*/ 29 h 42"/>
                <a:gd name="T14" fmla="*/ 80 w 246"/>
                <a:gd name="T15" fmla="*/ 29 h 42"/>
                <a:gd name="T16" fmla="*/ 87 w 246"/>
                <a:gd name="T17" fmla="*/ 30 h 42"/>
                <a:gd name="T18" fmla="*/ 87 w 246"/>
                <a:gd name="T19" fmla="*/ 42 h 42"/>
                <a:gd name="T20" fmla="*/ 154 w 246"/>
                <a:gd name="T21" fmla="*/ 42 h 42"/>
                <a:gd name="T22" fmla="*/ 154 w 246"/>
                <a:gd name="T23" fmla="*/ 39 h 42"/>
                <a:gd name="T24" fmla="*/ 156 w 246"/>
                <a:gd name="T25" fmla="*/ 36 h 42"/>
                <a:gd name="T26" fmla="*/ 159 w 246"/>
                <a:gd name="T27" fmla="*/ 33 h 42"/>
                <a:gd name="T28" fmla="*/ 163 w 246"/>
                <a:gd name="T29" fmla="*/ 31 h 42"/>
                <a:gd name="T30" fmla="*/ 175 w 246"/>
                <a:gd name="T31" fmla="*/ 26 h 42"/>
                <a:gd name="T32" fmla="*/ 190 w 246"/>
                <a:gd name="T33" fmla="*/ 23 h 42"/>
                <a:gd name="T34" fmla="*/ 221 w 246"/>
                <a:gd name="T35" fmla="*/ 17 h 42"/>
                <a:gd name="T36" fmla="*/ 246 w 246"/>
                <a:gd name="T37" fmla="*/ 12 h 42"/>
                <a:gd name="T38" fmla="*/ 212 w 246"/>
                <a:gd name="T39" fmla="*/ 13 h 42"/>
                <a:gd name="T40" fmla="*/ 186 w 246"/>
                <a:gd name="T41" fmla="*/ 14 h 42"/>
                <a:gd name="T42" fmla="*/ 178 w 246"/>
                <a:gd name="T43" fmla="*/ 15 h 42"/>
                <a:gd name="T44" fmla="*/ 171 w 246"/>
                <a:gd name="T45" fmla="*/ 15 h 42"/>
                <a:gd name="T46" fmla="*/ 168 w 246"/>
                <a:gd name="T47" fmla="*/ 14 h 42"/>
                <a:gd name="T48" fmla="*/ 167 w 246"/>
                <a:gd name="T49" fmla="*/ 12 h 42"/>
                <a:gd name="T50" fmla="*/ 159 w 246"/>
                <a:gd name="T51" fmla="*/ 16 h 42"/>
                <a:gd name="T52" fmla="*/ 152 w 246"/>
                <a:gd name="T53" fmla="*/ 17 h 42"/>
                <a:gd name="T54" fmla="*/ 147 w 246"/>
                <a:gd name="T55" fmla="*/ 17 h 42"/>
                <a:gd name="T56" fmla="*/ 141 w 246"/>
                <a:gd name="T57" fmla="*/ 15 h 42"/>
                <a:gd name="T58" fmla="*/ 137 w 246"/>
                <a:gd name="T59" fmla="*/ 12 h 42"/>
                <a:gd name="T60" fmla="*/ 133 w 246"/>
                <a:gd name="T61" fmla="*/ 9 h 42"/>
                <a:gd name="T62" fmla="*/ 129 w 246"/>
                <a:gd name="T63" fmla="*/ 5 h 42"/>
                <a:gd name="T64" fmla="*/ 126 w 246"/>
                <a:gd name="T65" fmla="*/ 0 h 42"/>
                <a:gd name="T66" fmla="*/ 121 w 246"/>
                <a:gd name="T67" fmla="*/ 2 h 42"/>
                <a:gd name="T68" fmla="*/ 113 w 246"/>
                <a:gd name="T69" fmla="*/ 4 h 42"/>
                <a:gd name="T70" fmla="*/ 103 w 246"/>
                <a:gd name="T71" fmla="*/ 5 h 42"/>
                <a:gd name="T72" fmla="*/ 93 w 246"/>
                <a:gd name="T73" fmla="*/ 5 h 42"/>
                <a:gd name="T74" fmla="*/ 74 w 246"/>
                <a:gd name="T75" fmla="*/ 6 h 42"/>
                <a:gd name="T76" fmla="*/ 60 w 246"/>
                <a:gd name="T77" fmla="*/ 6 h 42"/>
                <a:gd name="T78" fmla="*/ 58 w 246"/>
                <a:gd name="T79" fmla="*/ 9 h 42"/>
                <a:gd name="T80" fmla="*/ 56 w 246"/>
                <a:gd name="T81" fmla="*/ 12 h 42"/>
                <a:gd name="T82" fmla="*/ 54 w 246"/>
                <a:gd name="T83" fmla="*/ 15 h 42"/>
                <a:gd name="T84" fmla="*/ 50 w 246"/>
                <a:gd name="T85" fmla="*/ 17 h 42"/>
                <a:gd name="T86" fmla="*/ 42 w 246"/>
                <a:gd name="T87" fmla="*/ 20 h 42"/>
                <a:gd name="T88" fmla="*/ 33 w 246"/>
                <a:gd name="T89" fmla="*/ 22 h 42"/>
                <a:gd name="T90" fmla="*/ 14 w 246"/>
                <a:gd name="T91" fmla="*/ 24 h 42"/>
                <a:gd name="T92" fmla="*/ 0 w 246"/>
                <a:gd name="T93" fmla="*/ 24 h 42"/>
                <a:gd name="T94" fmla="*/ 1 w 246"/>
                <a:gd name="T95" fmla="*/ 27 h 42"/>
                <a:gd name="T96" fmla="*/ 3 w 246"/>
                <a:gd name="T97" fmla="*/ 29 h 42"/>
                <a:gd name="T98" fmla="*/ 5 w 246"/>
                <a:gd name="T99" fmla="*/ 31 h 42"/>
                <a:gd name="T100" fmla="*/ 9 w 246"/>
                <a:gd name="T101" fmla="*/ 33 h 42"/>
                <a:gd name="T102" fmla="*/ 17 w 246"/>
                <a:gd name="T103" fmla="*/ 35 h 42"/>
                <a:gd name="T104" fmla="*/ 27 w 246"/>
                <a:gd name="T105" fmla="*/ 36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46" h="42">
                  <a:moveTo>
                    <a:pt x="27" y="36"/>
                  </a:moveTo>
                  <a:lnTo>
                    <a:pt x="36" y="36"/>
                  </a:lnTo>
                  <a:lnTo>
                    <a:pt x="45" y="35"/>
                  </a:lnTo>
                  <a:lnTo>
                    <a:pt x="53" y="33"/>
                  </a:lnTo>
                  <a:lnTo>
                    <a:pt x="59" y="31"/>
                  </a:lnTo>
                  <a:lnTo>
                    <a:pt x="66" y="30"/>
                  </a:lnTo>
                  <a:lnTo>
                    <a:pt x="72" y="29"/>
                  </a:lnTo>
                  <a:lnTo>
                    <a:pt x="80" y="29"/>
                  </a:lnTo>
                  <a:lnTo>
                    <a:pt x="87" y="30"/>
                  </a:lnTo>
                  <a:lnTo>
                    <a:pt x="87" y="42"/>
                  </a:lnTo>
                  <a:lnTo>
                    <a:pt x="154" y="42"/>
                  </a:lnTo>
                  <a:lnTo>
                    <a:pt x="154" y="39"/>
                  </a:lnTo>
                  <a:lnTo>
                    <a:pt x="156" y="36"/>
                  </a:lnTo>
                  <a:lnTo>
                    <a:pt x="159" y="33"/>
                  </a:lnTo>
                  <a:lnTo>
                    <a:pt x="163" y="31"/>
                  </a:lnTo>
                  <a:lnTo>
                    <a:pt x="175" y="26"/>
                  </a:lnTo>
                  <a:lnTo>
                    <a:pt x="190" y="23"/>
                  </a:lnTo>
                  <a:lnTo>
                    <a:pt x="221" y="17"/>
                  </a:lnTo>
                  <a:lnTo>
                    <a:pt x="246" y="12"/>
                  </a:lnTo>
                  <a:lnTo>
                    <a:pt x="212" y="13"/>
                  </a:lnTo>
                  <a:lnTo>
                    <a:pt x="186" y="14"/>
                  </a:lnTo>
                  <a:lnTo>
                    <a:pt x="178" y="15"/>
                  </a:lnTo>
                  <a:lnTo>
                    <a:pt x="171" y="15"/>
                  </a:lnTo>
                  <a:lnTo>
                    <a:pt x="168" y="14"/>
                  </a:lnTo>
                  <a:lnTo>
                    <a:pt x="167" y="12"/>
                  </a:lnTo>
                  <a:lnTo>
                    <a:pt x="159" y="16"/>
                  </a:lnTo>
                  <a:lnTo>
                    <a:pt x="152" y="17"/>
                  </a:lnTo>
                  <a:lnTo>
                    <a:pt x="147" y="17"/>
                  </a:lnTo>
                  <a:lnTo>
                    <a:pt x="141" y="15"/>
                  </a:lnTo>
                  <a:lnTo>
                    <a:pt x="137" y="12"/>
                  </a:lnTo>
                  <a:lnTo>
                    <a:pt x="133" y="9"/>
                  </a:lnTo>
                  <a:lnTo>
                    <a:pt x="129" y="5"/>
                  </a:lnTo>
                  <a:lnTo>
                    <a:pt x="126" y="0"/>
                  </a:lnTo>
                  <a:lnTo>
                    <a:pt x="121" y="2"/>
                  </a:lnTo>
                  <a:lnTo>
                    <a:pt x="113" y="4"/>
                  </a:lnTo>
                  <a:lnTo>
                    <a:pt x="103" y="5"/>
                  </a:lnTo>
                  <a:lnTo>
                    <a:pt x="93" y="5"/>
                  </a:lnTo>
                  <a:lnTo>
                    <a:pt x="74" y="6"/>
                  </a:lnTo>
                  <a:lnTo>
                    <a:pt x="60" y="6"/>
                  </a:lnTo>
                  <a:lnTo>
                    <a:pt x="58" y="9"/>
                  </a:lnTo>
                  <a:lnTo>
                    <a:pt x="56" y="12"/>
                  </a:lnTo>
                  <a:lnTo>
                    <a:pt x="54" y="15"/>
                  </a:lnTo>
                  <a:lnTo>
                    <a:pt x="50" y="17"/>
                  </a:lnTo>
                  <a:lnTo>
                    <a:pt x="42" y="20"/>
                  </a:lnTo>
                  <a:lnTo>
                    <a:pt x="33" y="22"/>
                  </a:lnTo>
                  <a:lnTo>
                    <a:pt x="14" y="24"/>
                  </a:lnTo>
                  <a:lnTo>
                    <a:pt x="0" y="24"/>
                  </a:lnTo>
                  <a:lnTo>
                    <a:pt x="1" y="27"/>
                  </a:lnTo>
                  <a:lnTo>
                    <a:pt x="3" y="29"/>
                  </a:lnTo>
                  <a:lnTo>
                    <a:pt x="5" y="31"/>
                  </a:lnTo>
                  <a:lnTo>
                    <a:pt x="9" y="33"/>
                  </a:lnTo>
                  <a:lnTo>
                    <a:pt x="17" y="35"/>
                  </a:lnTo>
                  <a:lnTo>
                    <a:pt x="27" y="36"/>
                  </a:lnTo>
                </a:path>
              </a:pathLst>
            </a:custGeom>
            <a:grpFill/>
            <a:ln w="952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sp>
          <p:nvSpPr>
            <p:cNvPr id="334" name="Freeform 487">
              <a:extLst>
                <a:ext uri="{FF2B5EF4-FFF2-40B4-BE49-F238E27FC236}">
                  <a16:creationId xmlns:a16="http://schemas.microsoft.com/office/drawing/2014/main" id="{343CDF35-8744-4356-B295-65D2C4B0FA7A}"/>
                </a:ext>
              </a:extLst>
            </p:cNvPr>
            <p:cNvSpPr>
              <a:spLocks/>
            </p:cNvSpPr>
            <p:nvPr>
              <p:custDataLst>
                <p:tags r:id="rId325"/>
              </p:custDataLst>
            </p:nvPr>
          </p:nvSpPr>
          <p:spPr bwMode="auto">
            <a:xfrm>
              <a:off x="4830763" y="1214438"/>
              <a:ext cx="63500" cy="57150"/>
            </a:xfrm>
            <a:custGeom>
              <a:avLst/>
              <a:gdLst>
                <a:gd name="T0" fmla="*/ 103 w 149"/>
                <a:gd name="T1" fmla="*/ 0 h 61"/>
                <a:gd name="T2" fmla="*/ 118 w 149"/>
                <a:gd name="T3" fmla="*/ 1 h 61"/>
                <a:gd name="T4" fmla="*/ 134 w 149"/>
                <a:gd name="T5" fmla="*/ 3 h 61"/>
                <a:gd name="T6" fmla="*/ 145 w 149"/>
                <a:gd name="T7" fmla="*/ 5 h 61"/>
                <a:gd name="T8" fmla="*/ 149 w 149"/>
                <a:gd name="T9" fmla="*/ 6 h 61"/>
                <a:gd name="T10" fmla="*/ 149 w 149"/>
                <a:gd name="T11" fmla="*/ 8 h 61"/>
                <a:gd name="T12" fmla="*/ 147 w 149"/>
                <a:gd name="T13" fmla="*/ 10 h 61"/>
                <a:gd name="T14" fmla="*/ 145 w 149"/>
                <a:gd name="T15" fmla="*/ 12 h 61"/>
                <a:gd name="T16" fmla="*/ 141 w 149"/>
                <a:gd name="T17" fmla="*/ 13 h 61"/>
                <a:gd name="T18" fmla="*/ 137 w 149"/>
                <a:gd name="T19" fmla="*/ 14 h 61"/>
                <a:gd name="T20" fmla="*/ 132 w 149"/>
                <a:gd name="T21" fmla="*/ 14 h 61"/>
                <a:gd name="T22" fmla="*/ 127 w 149"/>
                <a:gd name="T23" fmla="*/ 14 h 61"/>
                <a:gd name="T24" fmla="*/ 123 w 149"/>
                <a:gd name="T25" fmla="*/ 12 h 61"/>
                <a:gd name="T26" fmla="*/ 123 w 149"/>
                <a:gd name="T27" fmla="*/ 23 h 61"/>
                <a:gd name="T28" fmla="*/ 123 w 149"/>
                <a:gd name="T29" fmla="*/ 33 h 61"/>
                <a:gd name="T30" fmla="*/ 123 w 149"/>
                <a:gd name="T31" fmla="*/ 41 h 61"/>
                <a:gd name="T32" fmla="*/ 123 w 149"/>
                <a:gd name="T33" fmla="*/ 49 h 61"/>
                <a:gd name="T34" fmla="*/ 116 w 149"/>
                <a:gd name="T35" fmla="*/ 50 h 61"/>
                <a:gd name="T36" fmla="*/ 109 w 149"/>
                <a:gd name="T37" fmla="*/ 51 h 61"/>
                <a:gd name="T38" fmla="*/ 104 w 149"/>
                <a:gd name="T39" fmla="*/ 53 h 61"/>
                <a:gd name="T40" fmla="*/ 100 w 149"/>
                <a:gd name="T41" fmla="*/ 55 h 61"/>
                <a:gd name="T42" fmla="*/ 94 w 149"/>
                <a:gd name="T43" fmla="*/ 57 h 61"/>
                <a:gd name="T44" fmla="*/ 89 w 149"/>
                <a:gd name="T45" fmla="*/ 59 h 61"/>
                <a:gd name="T46" fmla="*/ 83 w 149"/>
                <a:gd name="T47" fmla="*/ 61 h 61"/>
                <a:gd name="T48" fmla="*/ 76 w 149"/>
                <a:gd name="T49" fmla="*/ 61 h 61"/>
                <a:gd name="T50" fmla="*/ 67 w 149"/>
                <a:gd name="T51" fmla="*/ 60 h 61"/>
                <a:gd name="T52" fmla="*/ 53 w 149"/>
                <a:gd name="T53" fmla="*/ 57 h 61"/>
                <a:gd name="T54" fmla="*/ 39 w 149"/>
                <a:gd name="T55" fmla="*/ 54 h 61"/>
                <a:gd name="T56" fmla="*/ 25 w 149"/>
                <a:gd name="T57" fmla="*/ 49 h 61"/>
                <a:gd name="T58" fmla="*/ 12 w 149"/>
                <a:gd name="T59" fmla="*/ 45 h 61"/>
                <a:gd name="T60" fmla="*/ 3 w 149"/>
                <a:gd name="T61" fmla="*/ 41 h 61"/>
                <a:gd name="T62" fmla="*/ 1 w 149"/>
                <a:gd name="T63" fmla="*/ 39 h 61"/>
                <a:gd name="T64" fmla="*/ 0 w 149"/>
                <a:gd name="T65" fmla="*/ 38 h 61"/>
                <a:gd name="T66" fmla="*/ 0 w 149"/>
                <a:gd name="T67" fmla="*/ 37 h 61"/>
                <a:gd name="T68" fmla="*/ 3 w 149"/>
                <a:gd name="T69" fmla="*/ 37 h 61"/>
                <a:gd name="T70" fmla="*/ 19 w 149"/>
                <a:gd name="T71" fmla="*/ 36 h 61"/>
                <a:gd name="T72" fmla="*/ 35 w 149"/>
                <a:gd name="T73" fmla="*/ 35 h 61"/>
                <a:gd name="T74" fmla="*/ 48 w 149"/>
                <a:gd name="T75" fmla="*/ 32 h 61"/>
                <a:gd name="T76" fmla="*/ 60 w 149"/>
                <a:gd name="T77" fmla="*/ 27 h 61"/>
                <a:gd name="T78" fmla="*/ 72 w 149"/>
                <a:gd name="T79" fmla="*/ 22 h 61"/>
                <a:gd name="T80" fmla="*/ 82 w 149"/>
                <a:gd name="T81" fmla="*/ 16 h 61"/>
                <a:gd name="T82" fmla="*/ 93 w 149"/>
                <a:gd name="T83" fmla="*/ 8 h 61"/>
                <a:gd name="T84" fmla="*/ 103 w 149"/>
                <a:gd name="T85" fmla="*/ 0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49" h="61">
                  <a:moveTo>
                    <a:pt x="103" y="0"/>
                  </a:moveTo>
                  <a:lnTo>
                    <a:pt x="118" y="1"/>
                  </a:lnTo>
                  <a:lnTo>
                    <a:pt x="134" y="3"/>
                  </a:lnTo>
                  <a:lnTo>
                    <a:pt x="145" y="5"/>
                  </a:lnTo>
                  <a:lnTo>
                    <a:pt x="149" y="6"/>
                  </a:lnTo>
                  <a:lnTo>
                    <a:pt x="149" y="8"/>
                  </a:lnTo>
                  <a:lnTo>
                    <a:pt x="147" y="10"/>
                  </a:lnTo>
                  <a:lnTo>
                    <a:pt x="145" y="12"/>
                  </a:lnTo>
                  <a:lnTo>
                    <a:pt x="141" y="13"/>
                  </a:lnTo>
                  <a:lnTo>
                    <a:pt x="137" y="14"/>
                  </a:lnTo>
                  <a:lnTo>
                    <a:pt x="132" y="14"/>
                  </a:lnTo>
                  <a:lnTo>
                    <a:pt x="127" y="14"/>
                  </a:lnTo>
                  <a:lnTo>
                    <a:pt x="123" y="12"/>
                  </a:lnTo>
                  <a:lnTo>
                    <a:pt x="123" y="23"/>
                  </a:lnTo>
                  <a:lnTo>
                    <a:pt x="123" y="33"/>
                  </a:lnTo>
                  <a:lnTo>
                    <a:pt x="123" y="41"/>
                  </a:lnTo>
                  <a:lnTo>
                    <a:pt x="123" y="49"/>
                  </a:lnTo>
                  <a:lnTo>
                    <a:pt x="116" y="50"/>
                  </a:lnTo>
                  <a:lnTo>
                    <a:pt x="109" y="51"/>
                  </a:lnTo>
                  <a:lnTo>
                    <a:pt x="104" y="53"/>
                  </a:lnTo>
                  <a:lnTo>
                    <a:pt x="100" y="55"/>
                  </a:lnTo>
                  <a:lnTo>
                    <a:pt x="94" y="57"/>
                  </a:lnTo>
                  <a:lnTo>
                    <a:pt x="89" y="59"/>
                  </a:lnTo>
                  <a:lnTo>
                    <a:pt x="83" y="61"/>
                  </a:lnTo>
                  <a:lnTo>
                    <a:pt x="76" y="61"/>
                  </a:lnTo>
                  <a:lnTo>
                    <a:pt x="67" y="60"/>
                  </a:lnTo>
                  <a:lnTo>
                    <a:pt x="53" y="57"/>
                  </a:lnTo>
                  <a:lnTo>
                    <a:pt x="39" y="54"/>
                  </a:lnTo>
                  <a:lnTo>
                    <a:pt x="25" y="49"/>
                  </a:lnTo>
                  <a:lnTo>
                    <a:pt x="12" y="45"/>
                  </a:lnTo>
                  <a:lnTo>
                    <a:pt x="3" y="41"/>
                  </a:lnTo>
                  <a:lnTo>
                    <a:pt x="1" y="39"/>
                  </a:lnTo>
                  <a:lnTo>
                    <a:pt x="0" y="38"/>
                  </a:lnTo>
                  <a:lnTo>
                    <a:pt x="0" y="37"/>
                  </a:lnTo>
                  <a:lnTo>
                    <a:pt x="3" y="37"/>
                  </a:lnTo>
                  <a:lnTo>
                    <a:pt x="19" y="36"/>
                  </a:lnTo>
                  <a:lnTo>
                    <a:pt x="35" y="35"/>
                  </a:lnTo>
                  <a:lnTo>
                    <a:pt x="48" y="32"/>
                  </a:lnTo>
                  <a:lnTo>
                    <a:pt x="60" y="27"/>
                  </a:lnTo>
                  <a:lnTo>
                    <a:pt x="72" y="22"/>
                  </a:lnTo>
                  <a:lnTo>
                    <a:pt x="82" y="16"/>
                  </a:lnTo>
                  <a:lnTo>
                    <a:pt x="93" y="8"/>
                  </a:lnTo>
                  <a:lnTo>
                    <a:pt x="103" y="0"/>
                  </a:lnTo>
                </a:path>
              </a:pathLst>
            </a:custGeom>
            <a:grpFill/>
            <a:ln w="952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sp>
          <p:nvSpPr>
            <p:cNvPr id="335" name="Freeform 488">
              <a:extLst>
                <a:ext uri="{FF2B5EF4-FFF2-40B4-BE49-F238E27FC236}">
                  <a16:creationId xmlns:a16="http://schemas.microsoft.com/office/drawing/2014/main" id="{380FB36F-760F-4FDC-927E-BC90448110DF}"/>
                </a:ext>
              </a:extLst>
            </p:cNvPr>
            <p:cNvSpPr>
              <a:spLocks/>
            </p:cNvSpPr>
            <p:nvPr>
              <p:custDataLst>
                <p:tags r:id="rId326"/>
              </p:custDataLst>
            </p:nvPr>
          </p:nvSpPr>
          <p:spPr bwMode="auto">
            <a:xfrm>
              <a:off x="4867275" y="1222375"/>
              <a:ext cx="130175" cy="57150"/>
            </a:xfrm>
            <a:custGeom>
              <a:avLst/>
              <a:gdLst>
                <a:gd name="T0" fmla="*/ 133 w 299"/>
                <a:gd name="T1" fmla="*/ 72 h 74"/>
                <a:gd name="T2" fmla="*/ 154 w 299"/>
                <a:gd name="T3" fmla="*/ 65 h 74"/>
                <a:gd name="T4" fmla="*/ 178 w 299"/>
                <a:gd name="T5" fmla="*/ 54 h 74"/>
                <a:gd name="T6" fmla="*/ 199 w 299"/>
                <a:gd name="T7" fmla="*/ 42 h 74"/>
                <a:gd name="T8" fmla="*/ 207 w 299"/>
                <a:gd name="T9" fmla="*/ 40 h 74"/>
                <a:gd name="T10" fmla="*/ 211 w 299"/>
                <a:gd name="T11" fmla="*/ 46 h 74"/>
                <a:gd name="T12" fmla="*/ 220 w 299"/>
                <a:gd name="T13" fmla="*/ 51 h 74"/>
                <a:gd name="T14" fmla="*/ 243 w 299"/>
                <a:gd name="T15" fmla="*/ 55 h 74"/>
                <a:gd name="T16" fmla="*/ 269 w 299"/>
                <a:gd name="T17" fmla="*/ 55 h 74"/>
                <a:gd name="T18" fmla="*/ 286 w 299"/>
                <a:gd name="T19" fmla="*/ 55 h 74"/>
                <a:gd name="T20" fmla="*/ 293 w 299"/>
                <a:gd name="T21" fmla="*/ 46 h 74"/>
                <a:gd name="T22" fmla="*/ 298 w 299"/>
                <a:gd name="T23" fmla="*/ 31 h 74"/>
                <a:gd name="T24" fmla="*/ 279 w 299"/>
                <a:gd name="T25" fmla="*/ 25 h 74"/>
                <a:gd name="T26" fmla="*/ 244 w 299"/>
                <a:gd name="T27" fmla="*/ 25 h 74"/>
                <a:gd name="T28" fmla="*/ 225 w 299"/>
                <a:gd name="T29" fmla="*/ 25 h 74"/>
                <a:gd name="T30" fmla="*/ 214 w 299"/>
                <a:gd name="T31" fmla="*/ 27 h 74"/>
                <a:gd name="T32" fmla="*/ 204 w 299"/>
                <a:gd name="T33" fmla="*/ 33 h 74"/>
                <a:gd name="T34" fmla="*/ 172 w 299"/>
                <a:gd name="T35" fmla="*/ 37 h 74"/>
                <a:gd name="T36" fmla="*/ 176 w 299"/>
                <a:gd name="T37" fmla="*/ 28 h 74"/>
                <a:gd name="T38" fmla="*/ 180 w 299"/>
                <a:gd name="T39" fmla="*/ 21 h 74"/>
                <a:gd name="T40" fmla="*/ 194 w 299"/>
                <a:gd name="T41" fmla="*/ 13 h 74"/>
                <a:gd name="T42" fmla="*/ 210 w 299"/>
                <a:gd name="T43" fmla="*/ 9 h 74"/>
                <a:gd name="T44" fmla="*/ 225 w 299"/>
                <a:gd name="T45" fmla="*/ 0 h 74"/>
                <a:gd name="T46" fmla="*/ 185 w 299"/>
                <a:gd name="T47" fmla="*/ 3 h 74"/>
                <a:gd name="T48" fmla="*/ 157 w 299"/>
                <a:gd name="T49" fmla="*/ 11 h 74"/>
                <a:gd name="T50" fmla="*/ 134 w 299"/>
                <a:gd name="T51" fmla="*/ 25 h 74"/>
                <a:gd name="T52" fmla="*/ 114 w 299"/>
                <a:gd name="T53" fmla="*/ 40 h 74"/>
                <a:gd name="T54" fmla="*/ 100 w 299"/>
                <a:gd name="T55" fmla="*/ 53 h 74"/>
                <a:gd name="T56" fmla="*/ 87 w 299"/>
                <a:gd name="T57" fmla="*/ 59 h 74"/>
                <a:gd name="T58" fmla="*/ 64 w 299"/>
                <a:gd name="T59" fmla="*/ 63 h 74"/>
                <a:gd name="T60" fmla="*/ 32 w 299"/>
                <a:gd name="T61" fmla="*/ 64 h 74"/>
                <a:gd name="T62" fmla="*/ 12 w 299"/>
                <a:gd name="T63" fmla="*/ 67 h 74"/>
                <a:gd name="T64" fmla="*/ 2 w 299"/>
                <a:gd name="T65" fmla="*/ 70 h 74"/>
                <a:gd name="T66" fmla="*/ 39 w 299"/>
                <a:gd name="T67" fmla="*/ 74 h 74"/>
                <a:gd name="T68" fmla="*/ 102 w 299"/>
                <a:gd name="T69" fmla="*/ 74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99" h="74">
                  <a:moveTo>
                    <a:pt x="126" y="74"/>
                  </a:moveTo>
                  <a:lnTo>
                    <a:pt x="133" y="72"/>
                  </a:lnTo>
                  <a:lnTo>
                    <a:pt x="142" y="69"/>
                  </a:lnTo>
                  <a:lnTo>
                    <a:pt x="154" y="65"/>
                  </a:lnTo>
                  <a:lnTo>
                    <a:pt x="166" y="60"/>
                  </a:lnTo>
                  <a:lnTo>
                    <a:pt x="178" y="54"/>
                  </a:lnTo>
                  <a:lnTo>
                    <a:pt x="189" y="48"/>
                  </a:lnTo>
                  <a:lnTo>
                    <a:pt x="199" y="42"/>
                  </a:lnTo>
                  <a:lnTo>
                    <a:pt x="205" y="37"/>
                  </a:lnTo>
                  <a:lnTo>
                    <a:pt x="207" y="40"/>
                  </a:lnTo>
                  <a:lnTo>
                    <a:pt x="209" y="43"/>
                  </a:lnTo>
                  <a:lnTo>
                    <a:pt x="211" y="46"/>
                  </a:lnTo>
                  <a:lnTo>
                    <a:pt x="214" y="48"/>
                  </a:lnTo>
                  <a:lnTo>
                    <a:pt x="220" y="51"/>
                  </a:lnTo>
                  <a:lnTo>
                    <a:pt x="227" y="53"/>
                  </a:lnTo>
                  <a:lnTo>
                    <a:pt x="243" y="55"/>
                  </a:lnTo>
                  <a:lnTo>
                    <a:pt x="259" y="55"/>
                  </a:lnTo>
                  <a:lnTo>
                    <a:pt x="269" y="55"/>
                  </a:lnTo>
                  <a:lnTo>
                    <a:pt x="278" y="55"/>
                  </a:lnTo>
                  <a:lnTo>
                    <a:pt x="286" y="55"/>
                  </a:lnTo>
                  <a:lnTo>
                    <a:pt x="292" y="55"/>
                  </a:lnTo>
                  <a:lnTo>
                    <a:pt x="293" y="46"/>
                  </a:lnTo>
                  <a:lnTo>
                    <a:pt x="295" y="38"/>
                  </a:lnTo>
                  <a:lnTo>
                    <a:pt x="298" y="31"/>
                  </a:lnTo>
                  <a:lnTo>
                    <a:pt x="299" y="25"/>
                  </a:lnTo>
                  <a:lnTo>
                    <a:pt x="279" y="25"/>
                  </a:lnTo>
                  <a:lnTo>
                    <a:pt x="260" y="25"/>
                  </a:lnTo>
                  <a:lnTo>
                    <a:pt x="244" y="25"/>
                  </a:lnTo>
                  <a:lnTo>
                    <a:pt x="232" y="25"/>
                  </a:lnTo>
                  <a:lnTo>
                    <a:pt x="225" y="25"/>
                  </a:lnTo>
                  <a:lnTo>
                    <a:pt x="220" y="26"/>
                  </a:lnTo>
                  <a:lnTo>
                    <a:pt x="214" y="27"/>
                  </a:lnTo>
                  <a:lnTo>
                    <a:pt x="211" y="29"/>
                  </a:lnTo>
                  <a:lnTo>
                    <a:pt x="204" y="33"/>
                  </a:lnTo>
                  <a:lnTo>
                    <a:pt x="199" y="37"/>
                  </a:lnTo>
                  <a:lnTo>
                    <a:pt x="172" y="37"/>
                  </a:lnTo>
                  <a:lnTo>
                    <a:pt x="174" y="32"/>
                  </a:lnTo>
                  <a:lnTo>
                    <a:pt x="176" y="28"/>
                  </a:lnTo>
                  <a:lnTo>
                    <a:pt x="178" y="24"/>
                  </a:lnTo>
                  <a:lnTo>
                    <a:pt x="180" y="21"/>
                  </a:lnTo>
                  <a:lnTo>
                    <a:pt x="187" y="16"/>
                  </a:lnTo>
                  <a:lnTo>
                    <a:pt x="194" y="13"/>
                  </a:lnTo>
                  <a:lnTo>
                    <a:pt x="202" y="11"/>
                  </a:lnTo>
                  <a:lnTo>
                    <a:pt x="210" y="9"/>
                  </a:lnTo>
                  <a:lnTo>
                    <a:pt x="217" y="5"/>
                  </a:lnTo>
                  <a:lnTo>
                    <a:pt x="225" y="0"/>
                  </a:lnTo>
                  <a:lnTo>
                    <a:pt x="199" y="0"/>
                  </a:lnTo>
                  <a:lnTo>
                    <a:pt x="185" y="3"/>
                  </a:lnTo>
                  <a:lnTo>
                    <a:pt x="170" y="7"/>
                  </a:lnTo>
                  <a:lnTo>
                    <a:pt x="157" y="11"/>
                  </a:lnTo>
                  <a:lnTo>
                    <a:pt x="145" y="18"/>
                  </a:lnTo>
                  <a:lnTo>
                    <a:pt x="134" y="25"/>
                  </a:lnTo>
                  <a:lnTo>
                    <a:pt x="123" y="32"/>
                  </a:lnTo>
                  <a:lnTo>
                    <a:pt x="114" y="40"/>
                  </a:lnTo>
                  <a:lnTo>
                    <a:pt x="105" y="49"/>
                  </a:lnTo>
                  <a:lnTo>
                    <a:pt x="100" y="53"/>
                  </a:lnTo>
                  <a:lnTo>
                    <a:pt x="95" y="56"/>
                  </a:lnTo>
                  <a:lnTo>
                    <a:pt x="87" y="59"/>
                  </a:lnTo>
                  <a:lnTo>
                    <a:pt x="80" y="61"/>
                  </a:lnTo>
                  <a:lnTo>
                    <a:pt x="64" y="63"/>
                  </a:lnTo>
                  <a:lnTo>
                    <a:pt x="47" y="64"/>
                  </a:lnTo>
                  <a:lnTo>
                    <a:pt x="32" y="64"/>
                  </a:lnTo>
                  <a:lnTo>
                    <a:pt x="18" y="65"/>
                  </a:lnTo>
                  <a:lnTo>
                    <a:pt x="12" y="67"/>
                  </a:lnTo>
                  <a:lnTo>
                    <a:pt x="7" y="68"/>
                  </a:lnTo>
                  <a:lnTo>
                    <a:pt x="2" y="70"/>
                  </a:lnTo>
                  <a:lnTo>
                    <a:pt x="0" y="74"/>
                  </a:lnTo>
                  <a:lnTo>
                    <a:pt x="39" y="74"/>
                  </a:lnTo>
                  <a:lnTo>
                    <a:pt x="73" y="74"/>
                  </a:lnTo>
                  <a:lnTo>
                    <a:pt x="102" y="74"/>
                  </a:lnTo>
                  <a:lnTo>
                    <a:pt x="126" y="74"/>
                  </a:lnTo>
                </a:path>
              </a:pathLst>
            </a:custGeom>
            <a:grpFill/>
            <a:ln w="952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sp>
          <p:nvSpPr>
            <p:cNvPr id="336" name="Freeform 489">
              <a:extLst>
                <a:ext uri="{FF2B5EF4-FFF2-40B4-BE49-F238E27FC236}">
                  <a16:creationId xmlns:a16="http://schemas.microsoft.com/office/drawing/2014/main" id="{6EB20C87-D705-4A8E-A1D9-692DA503CDD7}"/>
                </a:ext>
              </a:extLst>
            </p:cNvPr>
            <p:cNvSpPr>
              <a:spLocks/>
            </p:cNvSpPr>
            <p:nvPr>
              <p:custDataLst>
                <p:tags r:id="rId327"/>
              </p:custDataLst>
            </p:nvPr>
          </p:nvSpPr>
          <p:spPr bwMode="auto">
            <a:xfrm>
              <a:off x="5400675" y="1408113"/>
              <a:ext cx="41275" cy="57150"/>
            </a:xfrm>
            <a:custGeom>
              <a:avLst/>
              <a:gdLst>
                <a:gd name="T0" fmla="*/ 93 w 100"/>
                <a:gd name="T1" fmla="*/ 0 h 42"/>
                <a:gd name="T2" fmla="*/ 97 w 100"/>
                <a:gd name="T3" fmla="*/ 7 h 42"/>
                <a:gd name="T4" fmla="*/ 100 w 100"/>
                <a:gd name="T5" fmla="*/ 18 h 42"/>
                <a:gd name="T6" fmla="*/ 92 w 100"/>
                <a:gd name="T7" fmla="*/ 24 h 42"/>
                <a:gd name="T8" fmla="*/ 86 w 100"/>
                <a:gd name="T9" fmla="*/ 29 h 42"/>
                <a:gd name="T10" fmla="*/ 79 w 100"/>
                <a:gd name="T11" fmla="*/ 34 h 42"/>
                <a:gd name="T12" fmla="*/ 72 w 100"/>
                <a:gd name="T13" fmla="*/ 37 h 42"/>
                <a:gd name="T14" fmla="*/ 65 w 100"/>
                <a:gd name="T15" fmla="*/ 39 h 42"/>
                <a:gd name="T16" fmla="*/ 57 w 100"/>
                <a:gd name="T17" fmla="*/ 41 h 42"/>
                <a:gd name="T18" fmla="*/ 49 w 100"/>
                <a:gd name="T19" fmla="*/ 42 h 42"/>
                <a:gd name="T20" fmla="*/ 40 w 100"/>
                <a:gd name="T21" fmla="*/ 42 h 42"/>
                <a:gd name="T22" fmla="*/ 27 w 100"/>
                <a:gd name="T23" fmla="*/ 41 h 42"/>
                <a:gd name="T24" fmla="*/ 12 w 100"/>
                <a:gd name="T25" fmla="*/ 39 h 42"/>
                <a:gd name="T26" fmla="*/ 1 w 100"/>
                <a:gd name="T27" fmla="*/ 37 h 42"/>
                <a:gd name="T28" fmla="*/ 0 w 100"/>
                <a:gd name="T29" fmla="*/ 36 h 42"/>
                <a:gd name="T30" fmla="*/ 6 w 100"/>
                <a:gd name="T31" fmla="*/ 36 h 42"/>
                <a:gd name="T32" fmla="*/ 12 w 100"/>
                <a:gd name="T33" fmla="*/ 35 h 42"/>
                <a:gd name="T34" fmla="*/ 18 w 100"/>
                <a:gd name="T35" fmla="*/ 33 h 42"/>
                <a:gd name="T36" fmla="*/ 23 w 100"/>
                <a:gd name="T37" fmla="*/ 30 h 42"/>
                <a:gd name="T38" fmla="*/ 33 w 100"/>
                <a:gd name="T39" fmla="*/ 25 h 42"/>
                <a:gd name="T40" fmla="*/ 44 w 100"/>
                <a:gd name="T41" fmla="*/ 18 h 42"/>
                <a:gd name="T42" fmla="*/ 55 w 100"/>
                <a:gd name="T43" fmla="*/ 11 h 42"/>
                <a:gd name="T44" fmla="*/ 66 w 100"/>
                <a:gd name="T45" fmla="*/ 5 h 42"/>
                <a:gd name="T46" fmla="*/ 72 w 100"/>
                <a:gd name="T47" fmla="*/ 3 h 42"/>
                <a:gd name="T48" fmla="*/ 79 w 100"/>
                <a:gd name="T49" fmla="*/ 1 h 42"/>
                <a:gd name="T50" fmla="*/ 86 w 100"/>
                <a:gd name="T51" fmla="*/ 0 h 42"/>
                <a:gd name="T52" fmla="*/ 93 w 100"/>
                <a:gd name="T53" fmla="*/ 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00" h="42">
                  <a:moveTo>
                    <a:pt x="93" y="0"/>
                  </a:moveTo>
                  <a:lnTo>
                    <a:pt x="97" y="7"/>
                  </a:lnTo>
                  <a:lnTo>
                    <a:pt x="100" y="18"/>
                  </a:lnTo>
                  <a:lnTo>
                    <a:pt x="92" y="24"/>
                  </a:lnTo>
                  <a:lnTo>
                    <a:pt x="86" y="29"/>
                  </a:lnTo>
                  <a:lnTo>
                    <a:pt x="79" y="34"/>
                  </a:lnTo>
                  <a:lnTo>
                    <a:pt x="72" y="37"/>
                  </a:lnTo>
                  <a:lnTo>
                    <a:pt x="65" y="39"/>
                  </a:lnTo>
                  <a:lnTo>
                    <a:pt x="57" y="41"/>
                  </a:lnTo>
                  <a:lnTo>
                    <a:pt x="49" y="42"/>
                  </a:lnTo>
                  <a:lnTo>
                    <a:pt x="40" y="42"/>
                  </a:lnTo>
                  <a:lnTo>
                    <a:pt x="27" y="41"/>
                  </a:lnTo>
                  <a:lnTo>
                    <a:pt x="12" y="39"/>
                  </a:lnTo>
                  <a:lnTo>
                    <a:pt x="1" y="37"/>
                  </a:lnTo>
                  <a:lnTo>
                    <a:pt x="0" y="36"/>
                  </a:lnTo>
                  <a:lnTo>
                    <a:pt x="6" y="36"/>
                  </a:lnTo>
                  <a:lnTo>
                    <a:pt x="12" y="35"/>
                  </a:lnTo>
                  <a:lnTo>
                    <a:pt x="18" y="33"/>
                  </a:lnTo>
                  <a:lnTo>
                    <a:pt x="23" y="30"/>
                  </a:lnTo>
                  <a:lnTo>
                    <a:pt x="33" y="25"/>
                  </a:lnTo>
                  <a:lnTo>
                    <a:pt x="44" y="18"/>
                  </a:lnTo>
                  <a:lnTo>
                    <a:pt x="55" y="11"/>
                  </a:lnTo>
                  <a:lnTo>
                    <a:pt x="66" y="5"/>
                  </a:lnTo>
                  <a:lnTo>
                    <a:pt x="72" y="3"/>
                  </a:lnTo>
                  <a:lnTo>
                    <a:pt x="79" y="1"/>
                  </a:lnTo>
                  <a:lnTo>
                    <a:pt x="86" y="0"/>
                  </a:lnTo>
                  <a:lnTo>
                    <a:pt x="93" y="0"/>
                  </a:lnTo>
                </a:path>
              </a:pathLst>
            </a:custGeom>
            <a:grpFill/>
            <a:ln w="952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sp>
          <p:nvSpPr>
            <p:cNvPr id="337" name="Freeform 490">
              <a:extLst>
                <a:ext uri="{FF2B5EF4-FFF2-40B4-BE49-F238E27FC236}">
                  <a16:creationId xmlns:a16="http://schemas.microsoft.com/office/drawing/2014/main" id="{A72D3CC1-FCF4-4133-986F-4CFBD7630B90}"/>
                </a:ext>
              </a:extLst>
            </p:cNvPr>
            <p:cNvSpPr>
              <a:spLocks/>
            </p:cNvSpPr>
            <p:nvPr>
              <p:custDataLst>
                <p:tags r:id="rId328"/>
              </p:custDataLst>
            </p:nvPr>
          </p:nvSpPr>
          <p:spPr bwMode="auto">
            <a:xfrm>
              <a:off x="5310188" y="1266825"/>
              <a:ext cx="15875" cy="58738"/>
            </a:xfrm>
            <a:custGeom>
              <a:avLst/>
              <a:gdLst>
                <a:gd name="T0" fmla="*/ 40 w 40"/>
                <a:gd name="T1" fmla="*/ 5 h 5"/>
                <a:gd name="T2" fmla="*/ 0 w 40"/>
                <a:gd name="T3" fmla="*/ 5 h 5"/>
                <a:gd name="T4" fmla="*/ 5 w 40"/>
                <a:gd name="T5" fmla="*/ 3 h 5"/>
                <a:gd name="T6" fmla="*/ 9 w 40"/>
                <a:gd name="T7" fmla="*/ 1 h 5"/>
                <a:gd name="T8" fmla="*/ 15 w 40"/>
                <a:gd name="T9" fmla="*/ 0 h 5"/>
                <a:gd name="T10" fmla="*/ 20 w 40"/>
                <a:gd name="T11" fmla="*/ 0 h 5"/>
                <a:gd name="T12" fmla="*/ 25 w 40"/>
                <a:gd name="T13" fmla="*/ 0 h 5"/>
                <a:gd name="T14" fmla="*/ 30 w 40"/>
                <a:gd name="T15" fmla="*/ 1 h 5"/>
                <a:gd name="T16" fmla="*/ 35 w 40"/>
                <a:gd name="T17" fmla="*/ 3 h 5"/>
                <a:gd name="T18" fmla="*/ 40 w 40"/>
                <a:gd name="T19"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0" h="5">
                  <a:moveTo>
                    <a:pt x="40" y="5"/>
                  </a:moveTo>
                  <a:lnTo>
                    <a:pt x="0" y="5"/>
                  </a:lnTo>
                  <a:lnTo>
                    <a:pt x="5" y="3"/>
                  </a:lnTo>
                  <a:lnTo>
                    <a:pt x="9" y="1"/>
                  </a:lnTo>
                  <a:lnTo>
                    <a:pt x="15" y="0"/>
                  </a:lnTo>
                  <a:lnTo>
                    <a:pt x="20" y="0"/>
                  </a:lnTo>
                  <a:lnTo>
                    <a:pt x="25" y="0"/>
                  </a:lnTo>
                  <a:lnTo>
                    <a:pt x="30" y="1"/>
                  </a:lnTo>
                  <a:lnTo>
                    <a:pt x="35" y="3"/>
                  </a:lnTo>
                  <a:lnTo>
                    <a:pt x="40" y="5"/>
                  </a:lnTo>
                </a:path>
              </a:pathLst>
            </a:custGeom>
            <a:grpFill/>
            <a:ln w="952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sp>
          <p:nvSpPr>
            <p:cNvPr id="338" name="Freeform 491">
              <a:extLst>
                <a:ext uri="{FF2B5EF4-FFF2-40B4-BE49-F238E27FC236}">
                  <a16:creationId xmlns:a16="http://schemas.microsoft.com/office/drawing/2014/main" id="{25F1799E-03AA-40F4-A99A-BCDF775E2669}"/>
                </a:ext>
              </a:extLst>
            </p:cNvPr>
            <p:cNvSpPr>
              <a:spLocks/>
            </p:cNvSpPr>
            <p:nvPr>
              <p:custDataLst>
                <p:tags r:id="rId329"/>
              </p:custDataLst>
            </p:nvPr>
          </p:nvSpPr>
          <p:spPr bwMode="auto">
            <a:xfrm>
              <a:off x="5332413" y="1225550"/>
              <a:ext cx="14287" cy="60325"/>
            </a:xfrm>
            <a:custGeom>
              <a:avLst/>
              <a:gdLst>
                <a:gd name="T0" fmla="*/ 0 w 33"/>
                <a:gd name="T1" fmla="*/ 19 h 31"/>
                <a:gd name="T2" fmla="*/ 20 w 33"/>
                <a:gd name="T3" fmla="*/ 0 h 31"/>
                <a:gd name="T4" fmla="*/ 20 w 33"/>
                <a:gd name="T5" fmla="*/ 4 h 31"/>
                <a:gd name="T6" fmla="*/ 22 w 33"/>
                <a:gd name="T7" fmla="*/ 10 h 31"/>
                <a:gd name="T8" fmla="*/ 25 w 33"/>
                <a:gd name="T9" fmla="*/ 14 h 31"/>
                <a:gd name="T10" fmla="*/ 27 w 33"/>
                <a:gd name="T11" fmla="*/ 18 h 31"/>
                <a:gd name="T12" fmla="*/ 31 w 33"/>
                <a:gd name="T13" fmla="*/ 26 h 31"/>
                <a:gd name="T14" fmla="*/ 33 w 33"/>
                <a:gd name="T15" fmla="*/ 31 h 31"/>
                <a:gd name="T16" fmla="*/ 0 w 33"/>
                <a:gd name="T17" fmla="*/ 31 h 31"/>
                <a:gd name="T18" fmla="*/ 0 w 33"/>
                <a:gd name="T19" fmla="*/ 25 h 31"/>
                <a:gd name="T20" fmla="*/ 0 w 33"/>
                <a:gd name="T21" fmla="*/ 19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3" h="31">
                  <a:moveTo>
                    <a:pt x="0" y="19"/>
                  </a:moveTo>
                  <a:lnTo>
                    <a:pt x="20" y="0"/>
                  </a:lnTo>
                  <a:lnTo>
                    <a:pt x="20" y="4"/>
                  </a:lnTo>
                  <a:lnTo>
                    <a:pt x="22" y="10"/>
                  </a:lnTo>
                  <a:lnTo>
                    <a:pt x="25" y="14"/>
                  </a:lnTo>
                  <a:lnTo>
                    <a:pt x="27" y="18"/>
                  </a:lnTo>
                  <a:lnTo>
                    <a:pt x="31" y="26"/>
                  </a:lnTo>
                  <a:lnTo>
                    <a:pt x="33" y="31"/>
                  </a:lnTo>
                  <a:lnTo>
                    <a:pt x="0" y="31"/>
                  </a:lnTo>
                  <a:lnTo>
                    <a:pt x="0" y="25"/>
                  </a:lnTo>
                  <a:lnTo>
                    <a:pt x="0" y="19"/>
                  </a:lnTo>
                </a:path>
              </a:pathLst>
            </a:custGeom>
            <a:grpFill/>
            <a:ln w="952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sp>
          <p:nvSpPr>
            <p:cNvPr id="339" name="Freeform 492">
              <a:extLst>
                <a:ext uri="{FF2B5EF4-FFF2-40B4-BE49-F238E27FC236}">
                  <a16:creationId xmlns:a16="http://schemas.microsoft.com/office/drawing/2014/main" id="{DD56B6D4-6CBC-4D43-A545-0654F50FC384}"/>
                </a:ext>
              </a:extLst>
            </p:cNvPr>
            <p:cNvSpPr>
              <a:spLocks/>
            </p:cNvSpPr>
            <p:nvPr>
              <p:custDataLst>
                <p:tags r:id="rId330"/>
              </p:custDataLst>
            </p:nvPr>
          </p:nvSpPr>
          <p:spPr bwMode="auto">
            <a:xfrm>
              <a:off x="5476875" y="1341438"/>
              <a:ext cx="17463" cy="57150"/>
            </a:xfrm>
            <a:custGeom>
              <a:avLst/>
              <a:gdLst>
                <a:gd name="T0" fmla="*/ 41 w 41"/>
                <a:gd name="T1" fmla="*/ 0 h 43"/>
                <a:gd name="T2" fmla="*/ 41 w 41"/>
                <a:gd name="T3" fmla="*/ 43 h 43"/>
                <a:gd name="T4" fmla="*/ 31 w 41"/>
                <a:gd name="T5" fmla="*/ 42 h 43"/>
                <a:gd name="T6" fmla="*/ 24 w 41"/>
                <a:gd name="T7" fmla="*/ 40 h 43"/>
                <a:gd name="T8" fmla="*/ 18 w 41"/>
                <a:gd name="T9" fmla="*/ 37 h 43"/>
                <a:gd name="T10" fmla="*/ 13 w 41"/>
                <a:gd name="T11" fmla="*/ 33 h 43"/>
                <a:gd name="T12" fmla="*/ 5 w 41"/>
                <a:gd name="T13" fmla="*/ 25 h 43"/>
                <a:gd name="T14" fmla="*/ 0 w 41"/>
                <a:gd name="T15" fmla="*/ 19 h 43"/>
                <a:gd name="T16" fmla="*/ 12 w 41"/>
                <a:gd name="T17" fmla="*/ 13 h 43"/>
                <a:gd name="T18" fmla="*/ 25 w 41"/>
                <a:gd name="T19" fmla="*/ 7 h 43"/>
                <a:gd name="T20" fmla="*/ 36 w 41"/>
                <a:gd name="T21" fmla="*/ 2 h 43"/>
                <a:gd name="T22" fmla="*/ 41 w 41"/>
                <a:gd name="T23" fmla="*/ 0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1" h="43">
                  <a:moveTo>
                    <a:pt x="41" y="0"/>
                  </a:moveTo>
                  <a:lnTo>
                    <a:pt x="41" y="43"/>
                  </a:lnTo>
                  <a:lnTo>
                    <a:pt x="31" y="42"/>
                  </a:lnTo>
                  <a:lnTo>
                    <a:pt x="24" y="40"/>
                  </a:lnTo>
                  <a:lnTo>
                    <a:pt x="18" y="37"/>
                  </a:lnTo>
                  <a:lnTo>
                    <a:pt x="13" y="33"/>
                  </a:lnTo>
                  <a:lnTo>
                    <a:pt x="5" y="25"/>
                  </a:lnTo>
                  <a:lnTo>
                    <a:pt x="0" y="19"/>
                  </a:lnTo>
                  <a:lnTo>
                    <a:pt x="12" y="13"/>
                  </a:lnTo>
                  <a:lnTo>
                    <a:pt x="25" y="7"/>
                  </a:lnTo>
                  <a:lnTo>
                    <a:pt x="36" y="2"/>
                  </a:lnTo>
                  <a:lnTo>
                    <a:pt x="41" y="0"/>
                  </a:lnTo>
                </a:path>
              </a:pathLst>
            </a:custGeom>
            <a:grpFill/>
            <a:ln w="952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sp>
          <p:nvSpPr>
            <p:cNvPr id="340" name="Freeform 493">
              <a:extLst>
                <a:ext uri="{FF2B5EF4-FFF2-40B4-BE49-F238E27FC236}">
                  <a16:creationId xmlns:a16="http://schemas.microsoft.com/office/drawing/2014/main" id="{9CC0315B-F2F7-429F-A3D4-9A1A1E6D3666}"/>
                </a:ext>
              </a:extLst>
            </p:cNvPr>
            <p:cNvSpPr>
              <a:spLocks/>
            </p:cNvSpPr>
            <p:nvPr>
              <p:custDataLst>
                <p:tags r:id="rId331"/>
              </p:custDataLst>
            </p:nvPr>
          </p:nvSpPr>
          <p:spPr bwMode="auto">
            <a:xfrm>
              <a:off x="5530850" y="1225550"/>
              <a:ext cx="93663" cy="60325"/>
            </a:xfrm>
            <a:custGeom>
              <a:avLst/>
              <a:gdLst>
                <a:gd name="T0" fmla="*/ 61 w 213"/>
                <a:gd name="T1" fmla="*/ 0 h 62"/>
                <a:gd name="T2" fmla="*/ 83 w 213"/>
                <a:gd name="T3" fmla="*/ 0 h 62"/>
                <a:gd name="T4" fmla="*/ 105 w 213"/>
                <a:gd name="T5" fmla="*/ 1 h 62"/>
                <a:gd name="T6" fmla="*/ 127 w 213"/>
                <a:gd name="T7" fmla="*/ 3 h 62"/>
                <a:gd name="T8" fmla="*/ 146 w 213"/>
                <a:gd name="T9" fmla="*/ 7 h 62"/>
                <a:gd name="T10" fmla="*/ 166 w 213"/>
                <a:gd name="T11" fmla="*/ 11 h 62"/>
                <a:gd name="T12" fmla="*/ 184 w 213"/>
                <a:gd name="T13" fmla="*/ 16 h 62"/>
                <a:gd name="T14" fmla="*/ 191 w 213"/>
                <a:gd name="T15" fmla="*/ 19 h 62"/>
                <a:gd name="T16" fmla="*/ 199 w 213"/>
                <a:gd name="T17" fmla="*/ 23 h 62"/>
                <a:gd name="T18" fmla="*/ 207 w 213"/>
                <a:gd name="T19" fmla="*/ 27 h 62"/>
                <a:gd name="T20" fmla="*/ 213 w 213"/>
                <a:gd name="T21" fmla="*/ 31 h 62"/>
                <a:gd name="T22" fmla="*/ 211 w 213"/>
                <a:gd name="T23" fmla="*/ 35 h 62"/>
                <a:gd name="T24" fmla="*/ 207 w 213"/>
                <a:gd name="T25" fmla="*/ 38 h 62"/>
                <a:gd name="T26" fmla="*/ 201 w 213"/>
                <a:gd name="T27" fmla="*/ 41 h 62"/>
                <a:gd name="T28" fmla="*/ 195 w 213"/>
                <a:gd name="T29" fmla="*/ 44 h 62"/>
                <a:gd name="T30" fmla="*/ 177 w 213"/>
                <a:gd name="T31" fmla="*/ 49 h 62"/>
                <a:gd name="T32" fmla="*/ 156 w 213"/>
                <a:gd name="T33" fmla="*/ 53 h 62"/>
                <a:gd name="T34" fmla="*/ 135 w 213"/>
                <a:gd name="T35" fmla="*/ 57 h 62"/>
                <a:gd name="T36" fmla="*/ 114 w 213"/>
                <a:gd name="T37" fmla="*/ 59 h 62"/>
                <a:gd name="T38" fmla="*/ 95 w 213"/>
                <a:gd name="T39" fmla="*/ 62 h 62"/>
                <a:gd name="T40" fmla="*/ 80 w 213"/>
                <a:gd name="T41" fmla="*/ 62 h 62"/>
                <a:gd name="T42" fmla="*/ 62 w 213"/>
                <a:gd name="T43" fmla="*/ 62 h 62"/>
                <a:gd name="T44" fmla="*/ 43 w 213"/>
                <a:gd name="T45" fmla="*/ 59 h 62"/>
                <a:gd name="T46" fmla="*/ 33 w 213"/>
                <a:gd name="T47" fmla="*/ 59 h 62"/>
                <a:gd name="T48" fmla="*/ 23 w 213"/>
                <a:gd name="T49" fmla="*/ 59 h 62"/>
                <a:gd name="T50" fmla="*/ 12 w 213"/>
                <a:gd name="T51" fmla="*/ 60 h 62"/>
                <a:gd name="T52" fmla="*/ 0 w 213"/>
                <a:gd name="T53" fmla="*/ 62 h 62"/>
                <a:gd name="T54" fmla="*/ 6 w 213"/>
                <a:gd name="T55" fmla="*/ 50 h 62"/>
                <a:gd name="T56" fmla="*/ 11 w 213"/>
                <a:gd name="T57" fmla="*/ 39 h 62"/>
                <a:gd name="T58" fmla="*/ 17 w 213"/>
                <a:gd name="T59" fmla="*/ 29 h 62"/>
                <a:gd name="T60" fmla="*/ 23 w 213"/>
                <a:gd name="T61" fmla="*/ 20 h 62"/>
                <a:gd name="T62" fmla="*/ 27 w 213"/>
                <a:gd name="T63" fmla="*/ 16 h 62"/>
                <a:gd name="T64" fmla="*/ 30 w 213"/>
                <a:gd name="T65" fmla="*/ 12 h 62"/>
                <a:gd name="T66" fmla="*/ 34 w 213"/>
                <a:gd name="T67" fmla="*/ 9 h 62"/>
                <a:gd name="T68" fmla="*/ 39 w 213"/>
                <a:gd name="T69" fmla="*/ 6 h 62"/>
                <a:gd name="T70" fmla="*/ 43 w 213"/>
                <a:gd name="T71" fmla="*/ 3 h 62"/>
                <a:gd name="T72" fmla="*/ 49 w 213"/>
                <a:gd name="T73" fmla="*/ 1 h 62"/>
                <a:gd name="T74" fmla="*/ 54 w 213"/>
                <a:gd name="T75" fmla="*/ 0 h 62"/>
                <a:gd name="T76" fmla="*/ 61 w 213"/>
                <a:gd name="T77" fmla="*/ 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13" h="62">
                  <a:moveTo>
                    <a:pt x="61" y="0"/>
                  </a:moveTo>
                  <a:lnTo>
                    <a:pt x="83" y="0"/>
                  </a:lnTo>
                  <a:lnTo>
                    <a:pt x="105" y="1"/>
                  </a:lnTo>
                  <a:lnTo>
                    <a:pt x="127" y="3"/>
                  </a:lnTo>
                  <a:lnTo>
                    <a:pt x="146" y="7"/>
                  </a:lnTo>
                  <a:lnTo>
                    <a:pt x="166" y="11"/>
                  </a:lnTo>
                  <a:lnTo>
                    <a:pt x="184" y="16"/>
                  </a:lnTo>
                  <a:lnTo>
                    <a:pt x="191" y="19"/>
                  </a:lnTo>
                  <a:lnTo>
                    <a:pt x="199" y="23"/>
                  </a:lnTo>
                  <a:lnTo>
                    <a:pt x="207" y="27"/>
                  </a:lnTo>
                  <a:lnTo>
                    <a:pt x="213" y="31"/>
                  </a:lnTo>
                  <a:lnTo>
                    <a:pt x="211" y="35"/>
                  </a:lnTo>
                  <a:lnTo>
                    <a:pt x="207" y="38"/>
                  </a:lnTo>
                  <a:lnTo>
                    <a:pt x="201" y="41"/>
                  </a:lnTo>
                  <a:lnTo>
                    <a:pt x="195" y="44"/>
                  </a:lnTo>
                  <a:lnTo>
                    <a:pt x="177" y="49"/>
                  </a:lnTo>
                  <a:lnTo>
                    <a:pt x="156" y="53"/>
                  </a:lnTo>
                  <a:lnTo>
                    <a:pt x="135" y="57"/>
                  </a:lnTo>
                  <a:lnTo>
                    <a:pt x="114" y="59"/>
                  </a:lnTo>
                  <a:lnTo>
                    <a:pt x="95" y="62"/>
                  </a:lnTo>
                  <a:lnTo>
                    <a:pt x="80" y="62"/>
                  </a:lnTo>
                  <a:lnTo>
                    <a:pt x="62" y="62"/>
                  </a:lnTo>
                  <a:lnTo>
                    <a:pt x="43" y="59"/>
                  </a:lnTo>
                  <a:lnTo>
                    <a:pt x="33" y="59"/>
                  </a:lnTo>
                  <a:lnTo>
                    <a:pt x="23" y="59"/>
                  </a:lnTo>
                  <a:lnTo>
                    <a:pt x="12" y="60"/>
                  </a:lnTo>
                  <a:lnTo>
                    <a:pt x="0" y="62"/>
                  </a:lnTo>
                  <a:lnTo>
                    <a:pt x="6" y="50"/>
                  </a:lnTo>
                  <a:lnTo>
                    <a:pt x="11" y="39"/>
                  </a:lnTo>
                  <a:lnTo>
                    <a:pt x="17" y="29"/>
                  </a:lnTo>
                  <a:lnTo>
                    <a:pt x="23" y="20"/>
                  </a:lnTo>
                  <a:lnTo>
                    <a:pt x="27" y="16"/>
                  </a:lnTo>
                  <a:lnTo>
                    <a:pt x="30" y="12"/>
                  </a:lnTo>
                  <a:lnTo>
                    <a:pt x="34" y="9"/>
                  </a:lnTo>
                  <a:lnTo>
                    <a:pt x="39" y="6"/>
                  </a:lnTo>
                  <a:lnTo>
                    <a:pt x="43" y="3"/>
                  </a:lnTo>
                  <a:lnTo>
                    <a:pt x="49" y="1"/>
                  </a:lnTo>
                  <a:lnTo>
                    <a:pt x="54" y="0"/>
                  </a:lnTo>
                  <a:lnTo>
                    <a:pt x="61" y="0"/>
                  </a:lnTo>
                </a:path>
              </a:pathLst>
            </a:custGeom>
            <a:grpFill/>
            <a:ln w="952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sp>
          <p:nvSpPr>
            <p:cNvPr id="341" name="Freeform 494">
              <a:extLst>
                <a:ext uri="{FF2B5EF4-FFF2-40B4-BE49-F238E27FC236}">
                  <a16:creationId xmlns:a16="http://schemas.microsoft.com/office/drawing/2014/main" id="{F7516D45-5BD9-413C-8B77-760D7E44368B}"/>
                </a:ext>
              </a:extLst>
            </p:cNvPr>
            <p:cNvSpPr>
              <a:spLocks/>
            </p:cNvSpPr>
            <p:nvPr>
              <p:custDataLst>
                <p:tags r:id="rId332"/>
              </p:custDataLst>
            </p:nvPr>
          </p:nvSpPr>
          <p:spPr bwMode="auto">
            <a:xfrm>
              <a:off x="5591175" y="1250950"/>
              <a:ext cx="103188" cy="60325"/>
            </a:xfrm>
            <a:custGeom>
              <a:avLst/>
              <a:gdLst>
                <a:gd name="T0" fmla="*/ 41 w 239"/>
                <a:gd name="T1" fmla="*/ 0 h 56"/>
                <a:gd name="T2" fmla="*/ 30 w 239"/>
                <a:gd name="T3" fmla="*/ 3 h 56"/>
                <a:gd name="T4" fmla="*/ 23 w 239"/>
                <a:gd name="T5" fmla="*/ 5 h 56"/>
                <a:gd name="T6" fmla="*/ 19 w 239"/>
                <a:gd name="T7" fmla="*/ 7 h 56"/>
                <a:gd name="T8" fmla="*/ 15 w 239"/>
                <a:gd name="T9" fmla="*/ 9 h 56"/>
                <a:gd name="T10" fmla="*/ 13 w 239"/>
                <a:gd name="T11" fmla="*/ 13 h 56"/>
                <a:gd name="T12" fmla="*/ 10 w 239"/>
                <a:gd name="T13" fmla="*/ 15 h 56"/>
                <a:gd name="T14" fmla="*/ 7 w 239"/>
                <a:gd name="T15" fmla="*/ 17 h 56"/>
                <a:gd name="T16" fmla="*/ 0 w 239"/>
                <a:gd name="T17" fmla="*/ 19 h 56"/>
                <a:gd name="T18" fmla="*/ 2 w 239"/>
                <a:gd name="T19" fmla="*/ 24 h 56"/>
                <a:gd name="T20" fmla="*/ 5 w 239"/>
                <a:gd name="T21" fmla="*/ 27 h 56"/>
                <a:gd name="T22" fmla="*/ 7 w 239"/>
                <a:gd name="T23" fmla="*/ 30 h 56"/>
                <a:gd name="T24" fmla="*/ 10 w 239"/>
                <a:gd name="T25" fmla="*/ 33 h 56"/>
                <a:gd name="T26" fmla="*/ 17 w 239"/>
                <a:gd name="T27" fmla="*/ 36 h 56"/>
                <a:gd name="T28" fmla="*/ 24 w 239"/>
                <a:gd name="T29" fmla="*/ 38 h 56"/>
                <a:gd name="T30" fmla="*/ 41 w 239"/>
                <a:gd name="T31" fmla="*/ 38 h 56"/>
                <a:gd name="T32" fmla="*/ 54 w 239"/>
                <a:gd name="T33" fmla="*/ 38 h 56"/>
                <a:gd name="T34" fmla="*/ 153 w 239"/>
                <a:gd name="T35" fmla="*/ 38 h 56"/>
                <a:gd name="T36" fmla="*/ 155 w 239"/>
                <a:gd name="T37" fmla="*/ 41 h 56"/>
                <a:gd name="T38" fmla="*/ 156 w 239"/>
                <a:gd name="T39" fmla="*/ 44 h 56"/>
                <a:gd name="T40" fmla="*/ 159 w 239"/>
                <a:gd name="T41" fmla="*/ 46 h 56"/>
                <a:gd name="T42" fmla="*/ 162 w 239"/>
                <a:gd name="T43" fmla="*/ 48 h 56"/>
                <a:gd name="T44" fmla="*/ 167 w 239"/>
                <a:gd name="T45" fmla="*/ 51 h 56"/>
                <a:gd name="T46" fmla="*/ 174 w 239"/>
                <a:gd name="T47" fmla="*/ 54 h 56"/>
                <a:gd name="T48" fmla="*/ 188 w 239"/>
                <a:gd name="T49" fmla="*/ 56 h 56"/>
                <a:gd name="T50" fmla="*/ 200 w 239"/>
                <a:gd name="T51" fmla="*/ 56 h 56"/>
                <a:gd name="T52" fmla="*/ 204 w 239"/>
                <a:gd name="T53" fmla="*/ 55 h 56"/>
                <a:gd name="T54" fmla="*/ 210 w 239"/>
                <a:gd name="T55" fmla="*/ 54 h 56"/>
                <a:gd name="T56" fmla="*/ 214 w 239"/>
                <a:gd name="T57" fmla="*/ 52 h 56"/>
                <a:gd name="T58" fmla="*/ 220 w 239"/>
                <a:gd name="T59" fmla="*/ 49 h 56"/>
                <a:gd name="T60" fmla="*/ 230 w 239"/>
                <a:gd name="T61" fmla="*/ 43 h 56"/>
                <a:gd name="T62" fmla="*/ 239 w 239"/>
                <a:gd name="T63" fmla="*/ 38 h 56"/>
                <a:gd name="T64" fmla="*/ 232 w 239"/>
                <a:gd name="T65" fmla="*/ 37 h 56"/>
                <a:gd name="T66" fmla="*/ 225 w 239"/>
                <a:gd name="T67" fmla="*/ 36 h 56"/>
                <a:gd name="T68" fmla="*/ 219 w 239"/>
                <a:gd name="T69" fmla="*/ 34 h 56"/>
                <a:gd name="T70" fmla="*/ 213 w 239"/>
                <a:gd name="T71" fmla="*/ 32 h 56"/>
                <a:gd name="T72" fmla="*/ 201 w 239"/>
                <a:gd name="T73" fmla="*/ 26 h 56"/>
                <a:gd name="T74" fmla="*/ 190 w 239"/>
                <a:gd name="T75" fmla="*/ 19 h 56"/>
                <a:gd name="T76" fmla="*/ 178 w 239"/>
                <a:gd name="T77" fmla="*/ 13 h 56"/>
                <a:gd name="T78" fmla="*/ 167 w 239"/>
                <a:gd name="T79" fmla="*/ 6 h 56"/>
                <a:gd name="T80" fmla="*/ 160 w 239"/>
                <a:gd name="T81" fmla="*/ 4 h 56"/>
                <a:gd name="T82" fmla="*/ 154 w 239"/>
                <a:gd name="T83" fmla="*/ 2 h 56"/>
                <a:gd name="T84" fmla="*/ 147 w 239"/>
                <a:gd name="T85" fmla="*/ 1 h 56"/>
                <a:gd name="T86" fmla="*/ 140 w 239"/>
                <a:gd name="T87" fmla="*/ 0 h 56"/>
                <a:gd name="T88" fmla="*/ 134 w 239"/>
                <a:gd name="T89" fmla="*/ 1 h 56"/>
                <a:gd name="T90" fmla="*/ 127 w 239"/>
                <a:gd name="T91" fmla="*/ 4 h 56"/>
                <a:gd name="T92" fmla="*/ 124 w 239"/>
                <a:gd name="T93" fmla="*/ 6 h 56"/>
                <a:gd name="T94" fmla="*/ 122 w 239"/>
                <a:gd name="T95" fmla="*/ 8 h 56"/>
                <a:gd name="T96" fmla="*/ 121 w 239"/>
                <a:gd name="T97" fmla="*/ 10 h 56"/>
                <a:gd name="T98" fmla="*/ 120 w 239"/>
                <a:gd name="T99" fmla="*/ 13 h 56"/>
                <a:gd name="T100" fmla="*/ 100 w 239"/>
                <a:gd name="T101" fmla="*/ 8 h 56"/>
                <a:gd name="T102" fmla="*/ 80 w 239"/>
                <a:gd name="T103" fmla="*/ 4 h 56"/>
                <a:gd name="T104" fmla="*/ 61 w 239"/>
                <a:gd name="T105" fmla="*/ 1 h 56"/>
                <a:gd name="T106" fmla="*/ 41 w 239"/>
                <a:gd name="T107"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39" h="56">
                  <a:moveTo>
                    <a:pt x="41" y="0"/>
                  </a:moveTo>
                  <a:lnTo>
                    <a:pt x="30" y="3"/>
                  </a:lnTo>
                  <a:lnTo>
                    <a:pt x="23" y="5"/>
                  </a:lnTo>
                  <a:lnTo>
                    <a:pt x="19" y="7"/>
                  </a:lnTo>
                  <a:lnTo>
                    <a:pt x="15" y="9"/>
                  </a:lnTo>
                  <a:lnTo>
                    <a:pt x="13" y="13"/>
                  </a:lnTo>
                  <a:lnTo>
                    <a:pt x="10" y="15"/>
                  </a:lnTo>
                  <a:lnTo>
                    <a:pt x="7" y="17"/>
                  </a:lnTo>
                  <a:lnTo>
                    <a:pt x="0" y="19"/>
                  </a:lnTo>
                  <a:lnTo>
                    <a:pt x="2" y="24"/>
                  </a:lnTo>
                  <a:lnTo>
                    <a:pt x="5" y="27"/>
                  </a:lnTo>
                  <a:lnTo>
                    <a:pt x="7" y="30"/>
                  </a:lnTo>
                  <a:lnTo>
                    <a:pt x="10" y="33"/>
                  </a:lnTo>
                  <a:lnTo>
                    <a:pt x="17" y="36"/>
                  </a:lnTo>
                  <a:lnTo>
                    <a:pt x="24" y="38"/>
                  </a:lnTo>
                  <a:lnTo>
                    <a:pt x="41" y="38"/>
                  </a:lnTo>
                  <a:lnTo>
                    <a:pt x="54" y="38"/>
                  </a:lnTo>
                  <a:lnTo>
                    <a:pt x="153" y="38"/>
                  </a:lnTo>
                  <a:lnTo>
                    <a:pt x="155" y="41"/>
                  </a:lnTo>
                  <a:lnTo>
                    <a:pt x="156" y="44"/>
                  </a:lnTo>
                  <a:lnTo>
                    <a:pt x="159" y="46"/>
                  </a:lnTo>
                  <a:lnTo>
                    <a:pt x="162" y="48"/>
                  </a:lnTo>
                  <a:lnTo>
                    <a:pt x="167" y="51"/>
                  </a:lnTo>
                  <a:lnTo>
                    <a:pt x="174" y="54"/>
                  </a:lnTo>
                  <a:lnTo>
                    <a:pt x="188" y="56"/>
                  </a:lnTo>
                  <a:lnTo>
                    <a:pt x="200" y="56"/>
                  </a:lnTo>
                  <a:lnTo>
                    <a:pt x="204" y="55"/>
                  </a:lnTo>
                  <a:lnTo>
                    <a:pt x="210" y="54"/>
                  </a:lnTo>
                  <a:lnTo>
                    <a:pt x="214" y="52"/>
                  </a:lnTo>
                  <a:lnTo>
                    <a:pt x="220" y="49"/>
                  </a:lnTo>
                  <a:lnTo>
                    <a:pt x="230" y="43"/>
                  </a:lnTo>
                  <a:lnTo>
                    <a:pt x="239" y="38"/>
                  </a:lnTo>
                  <a:lnTo>
                    <a:pt x="232" y="37"/>
                  </a:lnTo>
                  <a:lnTo>
                    <a:pt x="225" y="36"/>
                  </a:lnTo>
                  <a:lnTo>
                    <a:pt x="219" y="34"/>
                  </a:lnTo>
                  <a:lnTo>
                    <a:pt x="213" y="32"/>
                  </a:lnTo>
                  <a:lnTo>
                    <a:pt x="201" y="26"/>
                  </a:lnTo>
                  <a:lnTo>
                    <a:pt x="190" y="19"/>
                  </a:lnTo>
                  <a:lnTo>
                    <a:pt x="178" y="13"/>
                  </a:lnTo>
                  <a:lnTo>
                    <a:pt x="167" y="6"/>
                  </a:lnTo>
                  <a:lnTo>
                    <a:pt x="160" y="4"/>
                  </a:lnTo>
                  <a:lnTo>
                    <a:pt x="154" y="2"/>
                  </a:lnTo>
                  <a:lnTo>
                    <a:pt x="147" y="1"/>
                  </a:lnTo>
                  <a:lnTo>
                    <a:pt x="140" y="0"/>
                  </a:lnTo>
                  <a:lnTo>
                    <a:pt x="134" y="1"/>
                  </a:lnTo>
                  <a:lnTo>
                    <a:pt x="127" y="4"/>
                  </a:lnTo>
                  <a:lnTo>
                    <a:pt x="124" y="6"/>
                  </a:lnTo>
                  <a:lnTo>
                    <a:pt x="122" y="8"/>
                  </a:lnTo>
                  <a:lnTo>
                    <a:pt x="121" y="10"/>
                  </a:lnTo>
                  <a:lnTo>
                    <a:pt x="120" y="13"/>
                  </a:lnTo>
                  <a:lnTo>
                    <a:pt x="100" y="8"/>
                  </a:lnTo>
                  <a:lnTo>
                    <a:pt x="80" y="4"/>
                  </a:lnTo>
                  <a:lnTo>
                    <a:pt x="61" y="1"/>
                  </a:lnTo>
                  <a:lnTo>
                    <a:pt x="41" y="0"/>
                  </a:lnTo>
                </a:path>
              </a:pathLst>
            </a:custGeom>
            <a:grpFill/>
            <a:ln w="952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sp>
          <p:nvSpPr>
            <p:cNvPr id="342" name="Freeform 495">
              <a:extLst>
                <a:ext uri="{FF2B5EF4-FFF2-40B4-BE49-F238E27FC236}">
                  <a16:creationId xmlns:a16="http://schemas.microsoft.com/office/drawing/2014/main" id="{4BB2B016-0659-4A1C-9A8E-5BD9CB2330D1}"/>
                </a:ext>
              </a:extLst>
            </p:cNvPr>
            <p:cNvSpPr>
              <a:spLocks/>
            </p:cNvSpPr>
            <p:nvPr>
              <p:custDataLst>
                <p:tags r:id="rId333"/>
              </p:custDataLst>
            </p:nvPr>
          </p:nvSpPr>
          <p:spPr bwMode="auto">
            <a:xfrm>
              <a:off x="5708650" y="1265238"/>
              <a:ext cx="82550" cy="57150"/>
            </a:xfrm>
            <a:custGeom>
              <a:avLst/>
              <a:gdLst>
                <a:gd name="T0" fmla="*/ 14 w 187"/>
                <a:gd name="T1" fmla="*/ 19 h 80"/>
                <a:gd name="T2" fmla="*/ 41 w 187"/>
                <a:gd name="T3" fmla="*/ 0 h 80"/>
                <a:gd name="T4" fmla="*/ 44 w 187"/>
                <a:gd name="T5" fmla="*/ 3 h 80"/>
                <a:gd name="T6" fmla="*/ 50 w 187"/>
                <a:gd name="T7" fmla="*/ 6 h 80"/>
                <a:gd name="T8" fmla="*/ 58 w 187"/>
                <a:gd name="T9" fmla="*/ 9 h 80"/>
                <a:gd name="T10" fmla="*/ 67 w 187"/>
                <a:gd name="T11" fmla="*/ 12 h 80"/>
                <a:gd name="T12" fmla="*/ 89 w 187"/>
                <a:gd name="T13" fmla="*/ 19 h 80"/>
                <a:gd name="T14" fmla="*/ 114 w 187"/>
                <a:gd name="T15" fmla="*/ 26 h 80"/>
                <a:gd name="T16" fmla="*/ 139 w 187"/>
                <a:gd name="T17" fmla="*/ 33 h 80"/>
                <a:gd name="T18" fmla="*/ 161 w 187"/>
                <a:gd name="T19" fmla="*/ 38 h 80"/>
                <a:gd name="T20" fmla="*/ 177 w 187"/>
                <a:gd name="T21" fmla="*/ 42 h 80"/>
                <a:gd name="T22" fmla="*/ 187 w 187"/>
                <a:gd name="T23" fmla="*/ 43 h 80"/>
                <a:gd name="T24" fmla="*/ 187 w 187"/>
                <a:gd name="T25" fmla="*/ 56 h 80"/>
                <a:gd name="T26" fmla="*/ 187 w 187"/>
                <a:gd name="T27" fmla="*/ 68 h 80"/>
                <a:gd name="T28" fmla="*/ 170 w 187"/>
                <a:gd name="T29" fmla="*/ 70 h 80"/>
                <a:gd name="T30" fmla="*/ 151 w 187"/>
                <a:gd name="T31" fmla="*/ 71 h 80"/>
                <a:gd name="T32" fmla="*/ 133 w 187"/>
                <a:gd name="T33" fmla="*/ 71 h 80"/>
                <a:gd name="T34" fmla="*/ 116 w 187"/>
                <a:gd name="T35" fmla="*/ 70 h 80"/>
                <a:gd name="T36" fmla="*/ 85 w 187"/>
                <a:gd name="T37" fmla="*/ 69 h 80"/>
                <a:gd name="T38" fmla="*/ 61 w 187"/>
                <a:gd name="T39" fmla="*/ 68 h 80"/>
                <a:gd name="T40" fmla="*/ 55 w 187"/>
                <a:gd name="T41" fmla="*/ 69 h 80"/>
                <a:gd name="T42" fmla="*/ 51 w 187"/>
                <a:gd name="T43" fmla="*/ 70 h 80"/>
                <a:gd name="T44" fmla="*/ 45 w 187"/>
                <a:gd name="T45" fmla="*/ 72 h 80"/>
                <a:gd name="T46" fmla="*/ 41 w 187"/>
                <a:gd name="T47" fmla="*/ 74 h 80"/>
                <a:gd name="T48" fmla="*/ 33 w 187"/>
                <a:gd name="T49" fmla="*/ 78 h 80"/>
                <a:gd name="T50" fmla="*/ 28 w 187"/>
                <a:gd name="T51" fmla="*/ 80 h 80"/>
                <a:gd name="T52" fmla="*/ 22 w 187"/>
                <a:gd name="T53" fmla="*/ 79 h 80"/>
                <a:gd name="T54" fmla="*/ 18 w 187"/>
                <a:gd name="T55" fmla="*/ 76 h 80"/>
                <a:gd name="T56" fmla="*/ 14 w 187"/>
                <a:gd name="T57" fmla="*/ 72 h 80"/>
                <a:gd name="T58" fmla="*/ 9 w 187"/>
                <a:gd name="T59" fmla="*/ 67 h 80"/>
                <a:gd name="T60" fmla="*/ 6 w 187"/>
                <a:gd name="T61" fmla="*/ 62 h 80"/>
                <a:gd name="T62" fmla="*/ 3 w 187"/>
                <a:gd name="T63" fmla="*/ 57 h 80"/>
                <a:gd name="T64" fmla="*/ 2 w 187"/>
                <a:gd name="T65" fmla="*/ 53 h 80"/>
                <a:gd name="T66" fmla="*/ 0 w 187"/>
                <a:gd name="T67" fmla="*/ 50 h 80"/>
                <a:gd name="T68" fmla="*/ 2 w 187"/>
                <a:gd name="T69" fmla="*/ 44 h 80"/>
                <a:gd name="T70" fmla="*/ 3 w 187"/>
                <a:gd name="T71" fmla="*/ 40 h 80"/>
                <a:gd name="T72" fmla="*/ 5 w 187"/>
                <a:gd name="T73" fmla="*/ 36 h 80"/>
                <a:gd name="T74" fmla="*/ 7 w 187"/>
                <a:gd name="T75" fmla="*/ 31 h 80"/>
                <a:gd name="T76" fmla="*/ 13 w 187"/>
                <a:gd name="T77" fmla="*/ 24 h 80"/>
                <a:gd name="T78" fmla="*/ 14 w 187"/>
                <a:gd name="T79" fmla="*/ 19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87" h="80">
                  <a:moveTo>
                    <a:pt x="14" y="19"/>
                  </a:moveTo>
                  <a:lnTo>
                    <a:pt x="41" y="0"/>
                  </a:lnTo>
                  <a:lnTo>
                    <a:pt x="44" y="3"/>
                  </a:lnTo>
                  <a:lnTo>
                    <a:pt x="50" y="6"/>
                  </a:lnTo>
                  <a:lnTo>
                    <a:pt x="58" y="9"/>
                  </a:lnTo>
                  <a:lnTo>
                    <a:pt x="67" y="12"/>
                  </a:lnTo>
                  <a:lnTo>
                    <a:pt x="89" y="19"/>
                  </a:lnTo>
                  <a:lnTo>
                    <a:pt x="114" y="26"/>
                  </a:lnTo>
                  <a:lnTo>
                    <a:pt x="139" y="33"/>
                  </a:lnTo>
                  <a:lnTo>
                    <a:pt x="161" y="38"/>
                  </a:lnTo>
                  <a:lnTo>
                    <a:pt x="177" y="42"/>
                  </a:lnTo>
                  <a:lnTo>
                    <a:pt x="187" y="43"/>
                  </a:lnTo>
                  <a:lnTo>
                    <a:pt x="187" y="56"/>
                  </a:lnTo>
                  <a:lnTo>
                    <a:pt x="187" y="68"/>
                  </a:lnTo>
                  <a:lnTo>
                    <a:pt x="170" y="70"/>
                  </a:lnTo>
                  <a:lnTo>
                    <a:pt x="151" y="71"/>
                  </a:lnTo>
                  <a:lnTo>
                    <a:pt x="133" y="71"/>
                  </a:lnTo>
                  <a:lnTo>
                    <a:pt x="116" y="70"/>
                  </a:lnTo>
                  <a:lnTo>
                    <a:pt x="85" y="69"/>
                  </a:lnTo>
                  <a:lnTo>
                    <a:pt x="61" y="68"/>
                  </a:lnTo>
                  <a:lnTo>
                    <a:pt x="55" y="69"/>
                  </a:lnTo>
                  <a:lnTo>
                    <a:pt x="51" y="70"/>
                  </a:lnTo>
                  <a:lnTo>
                    <a:pt x="45" y="72"/>
                  </a:lnTo>
                  <a:lnTo>
                    <a:pt x="41" y="74"/>
                  </a:lnTo>
                  <a:lnTo>
                    <a:pt x="33" y="78"/>
                  </a:lnTo>
                  <a:lnTo>
                    <a:pt x="28" y="80"/>
                  </a:lnTo>
                  <a:lnTo>
                    <a:pt x="22" y="79"/>
                  </a:lnTo>
                  <a:lnTo>
                    <a:pt x="18" y="76"/>
                  </a:lnTo>
                  <a:lnTo>
                    <a:pt x="14" y="72"/>
                  </a:lnTo>
                  <a:lnTo>
                    <a:pt x="9" y="67"/>
                  </a:lnTo>
                  <a:lnTo>
                    <a:pt x="6" y="62"/>
                  </a:lnTo>
                  <a:lnTo>
                    <a:pt x="3" y="57"/>
                  </a:lnTo>
                  <a:lnTo>
                    <a:pt x="2" y="53"/>
                  </a:lnTo>
                  <a:lnTo>
                    <a:pt x="0" y="50"/>
                  </a:lnTo>
                  <a:lnTo>
                    <a:pt x="2" y="44"/>
                  </a:lnTo>
                  <a:lnTo>
                    <a:pt x="3" y="40"/>
                  </a:lnTo>
                  <a:lnTo>
                    <a:pt x="5" y="36"/>
                  </a:lnTo>
                  <a:lnTo>
                    <a:pt x="7" y="31"/>
                  </a:lnTo>
                  <a:lnTo>
                    <a:pt x="13" y="24"/>
                  </a:lnTo>
                  <a:lnTo>
                    <a:pt x="14" y="19"/>
                  </a:lnTo>
                </a:path>
              </a:pathLst>
            </a:custGeom>
            <a:grpFill/>
            <a:ln w="952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sp>
          <p:nvSpPr>
            <p:cNvPr id="343" name="Freeform 496">
              <a:extLst>
                <a:ext uri="{FF2B5EF4-FFF2-40B4-BE49-F238E27FC236}">
                  <a16:creationId xmlns:a16="http://schemas.microsoft.com/office/drawing/2014/main" id="{8BF218B7-0330-4BE2-9301-626B7C2D63F9}"/>
                </a:ext>
              </a:extLst>
            </p:cNvPr>
            <p:cNvSpPr>
              <a:spLocks/>
            </p:cNvSpPr>
            <p:nvPr>
              <p:custDataLst>
                <p:tags r:id="rId334"/>
              </p:custDataLst>
            </p:nvPr>
          </p:nvSpPr>
          <p:spPr bwMode="auto">
            <a:xfrm>
              <a:off x="6235700" y="1390650"/>
              <a:ext cx="79375" cy="58738"/>
            </a:xfrm>
            <a:custGeom>
              <a:avLst/>
              <a:gdLst>
                <a:gd name="T0" fmla="*/ 50 w 183"/>
                <a:gd name="T1" fmla="*/ 0 h 73"/>
                <a:gd name="T2" fmla="*/ 63 w 183"/>
                <a:gd name="T3" fmla="*/ 0 h 73"/>
                <a:gd name="T4" fmla="*/ 75 w 183"/>
                <a:gd name="T5" fmla="*/ 1 h 73"/>
                <a:gd name="T6" fmla="*/ 86 w 183"/>
                <a:gd name="T7" fmla="*/ 4 h 73"/>
                <a:gd name="T8" fmla="*/ 97 w 183"/>
                <a:gd name="T9" fmla="*/ 7 h 73"/>
                <a:gd name="T10" fmla="*/ 106 w 183"/>
                <a:gd name="T11" fmla="*/ 10 h 73"/>
                <a:gd name="T12" fmla="*/ 116 w 183"/>
                <a:gd name="T13" fmla="*/ 15 h 73"/>
                <a:gd name="T14" fmla="*/ 124 w 183"/>
                <a:gd name="T15" fmla="*/ 19 h 73"/>
                <a:gd name="T16" fmla="*/ 131 w 183"/>
                <a:gd name="T17" fmla="*/ 25 h 73"/>
                <a:gd name="T18" fmla="*/ 159 w 183"/>
                <a:gd name="T19" fmla="*/ 49 h 73"/>
                <a:gd name="T20" fmla="*/ 183 w 183"/>
                <a:gd name="T21" fmla="*/ 73 h 73"/>
                <a:gd name="T22" fmla="*/ 137 w 183"/>
                <a:gd name="T23" fmla="*/ 73 h 73"/>
                <a:gd name="T24" fmla="*/ 128 w 183"/>
                <a:gd name="T25" fmla="*/ 72 h 73"/>
                <a:gd name="T26" fmla="*/ 117 w 183"/>
                <a:gd name="T27" fmla="*/ 70 h 73"/>
                <a:gd name="T28" fmla="*/ 104 w 183"/>
                <a:gd name="T29" fmla="*/ 66 h 73"/>
                <a:gd name="T30" fmla="*/ 90 w 183"/>
                <a:gd name="T31" fmla="*/ 62 h 73"/>
                <a:gd name="T32" fmla="*/ 73 w 183"/>
                <a:gd name="T33" fmla="*/ 56 h 73"/>
                <a:gd name="T34" fmla="*/ 58 w 183"/>
                <a:gd name="T35" fmla="*/ 50 h 73"/>
                <a:gd name="T36" fmla="*/ 42 w 183"/>
                <a:gd name="T37" fmla="*/ 44 h 73"/>
                <a:gd name="T38" fmla="*/ 28 w 183"/>
                <a:gd name="T39" fmla="*/ 37 h 73"/>
                <a:gd name="T40" fmla="*/ 16 w 183"/>
                <a:gd name="T41" fmla="*/ 30 h 73"/>
                <a:gd name="T42" fmla="*/ 7 w 183"/>
                <a:gd name="T43" fmla="*/ 23 h 73"/>
                <a:gd name="T44" fmla="*/ 4 w 183"/>
                <a:gd name="T45" fmla="*/ 19 h 73"/>
                <a:gd name="T46" fmla="*/ 2 w 183"/>
                <a:gd name="T47" fmla="*/ 16 h 73"/>
                <a:gd name="T48" fmla="*/ 1 w 183"/>
                <a:gd name="T49" fmla="*/ 14 h 73"/>
                <a:gd name="T50" fmla="*/ 0 w 183"/>
                <a:gd name="T51" fmla="*/ 11 h 73"/>
                <a:gd name="T52" fmla="*/ 1 w 183"/>
                <a:gd name="T53" fmla="*/ 8 h 73"/>
                <a:gd name="T54" fmla="*/ 3 w 183"/>
                <a:gd name="T55" fmla="*/ 6 h 73"/>
                <a:gd name="T56" fmla="*/ 7 w 183"/>
                <a:gd name="T57" fmla="*/ 4 h 73"/>
                <a:gd name="T58" fmla="*/ 13 w 183"/>
                <a:gd name="T59" fmla="*/ 3 h 73"/>
                <a:gd name="T60" fmla="*/ 19 w 183"/>
                <a:gd name="T61" fmla="*/ 1 h 73"/>
                <a:gd name="T62" fmla="*/ 28 w 183"/>
                <a:gd name="T63" fmla="*/ 0 h 73"/>
                <a:gd name="T64" fmla="*/ 38 w 183"/>
                <a:gd name="T65" fmla="*/ 0 h 73"/>
                <a:gd name="T66" fmla="*/ 50 w 183"/>
                <a:gd name="T67" fmla="*/ 0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83" h="73">
                  <a:moveTo>
                    <a:pt x="50" y="0"/>
                  </a:moveTo>
                  <a:lnTo>
                    <a:pt x="63" y="0"/>
                  </a:lnTo>
                  <a:lnTo>
                    <a:pt x="75" y="1"/>
                  </a:lnTo>
                  <a:lnTo>
                    <a:pt x="86" y="4"/>
                  </a:lnTo>
                  <a:lnTo>
                    <a:pt x="97" y="7"/>
                  </a:lnTo>
                  <a:lnTo>
                    <a:pt x="106" y="10"/>
                  </a:lnTo>
                  <a:lnTo>
                    <a:pt x="116" y="15"/>
                  </a:lnTo>
                  <a:lnTo>
                    <a:pt x="124" y="19"/>
                  </a:lnTo>
                  <a:lnTo>
                    <a:pt x="131" y="25"/>
                  </a:lnTo>
                  <a:lnTo>
                    <a:pt x="159" y="49"/>
                  </a:lnTo>
                  <a:lnTo>
                    <a:pt x="183" y="73"/>
                  </a:lnTo>
                  <a:lnTo>
                    <a:pt x="137" y="73"/>
                  </a:lnTo>
                  <a:lnTo>
                    <a:pt x="128" y="72"/>
                  </a:lnTo>
                  <a:lnTo>
                    <a:pt x="117" y="70"/>
                  </a:lnTo>
                  <a:lnTo>
                    <a:pt x="104" y="66"/>
                  </a:lnTo>
                  <a:lnTo>
                    <a:pt x="90" y="62"/>
                  </a:lnTo>
                  <a:lnTo>
                    <a:pt x="73" y="56"/>
                  </a:lnTo>
                  <a:lnTo>
                    <a:pt x="58" y="50"/>
                  </a:lnTo>
                  <a:lnTo>
                    <a:pt x="42" y="44"/>
                  </a:lnTo>
                  <a:lnTo>
                    <a:pt x="28" y="37"/>
                  </a:lnTo>
                  <a:lnTo>
                    <a:pt x="16" y="30"/>
                  </a:lnTo>
                  <a:lnTo>
                    <a:pt x="7" y="23"/>
                  </a:lnTo>
                  <a:lnTo>
                    <a:pt x="4" y="19"/>
                  </a:lnTo>
                  <a:lnTo>
                    <a:pt x="2" y="16"/>
                  </a:lnTo>
                  <a:lnTo>
                    <a:pt x="1" y="14"/>
                  </a:lnTo>
                  <a:lnTo>
                    <a:pt x="0" y="11"/>
                  </a:lnTo>
                  <a:lnTo>
                    <a:pt x="1" y="8"/>
                  </a:lnTo>
                  <a:lnTo>
                    <a:pt x="3" y="6"/>
                  </a:lnTo>
                  <a:lnTo>
                    <a:pt x="7" y="4"/>
                  </a:lnTo>
                  <a:lnTo>
                    <a:pt x="13" y="3"/>
                  </a:lnTo>
                  <a:lnTo>
                    <a:pt x="19" y="1"/>
                  </a:lnTo>
                  <a:lnTo>
                    <a:pt x="28" y="0"/>
                  </a:lnTo>
                  <a:lnTo>
                    <a:pt x="38" y="0"/>
                  </a:lnTo>
                  <a:lnTo>
                    <a:pt x="50" y="0"/>
                  </a:lnTo>
                </a:path>
              </a:pathLst>
            </a:custGeom>
            <a:grpFill/>
            <a:ln w="952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sp>
          <p:nvSpPr>
            <p:cNvPr id="344" name="Freeform 497">
              <a:extLst>
                <a:ext uri="{FF2B5EF4-FFF2-40B4-BE49-F238E27FC236}">
                  <a16:creationId xmlns:a16="http://schemas.microsoft.com/office/drawing/2014/main" id="{AB12A350-C47D-44EF-8BC8-14DE94B5E792}"/>
                </a:ext>
              </a:extLst>
            </p:cNvPr>
            <p:cNvSpPr>
              <a:spLocks/>
            </p:cNvSpPr>
            <p:nvPr>
              <p:custDataLst>
                <p:tags r:id="rId335"/>
              </p:custDataLst>
            </p:nvPr>
          </p:nvSpPr>
          <p:spPr bwMode="auto">
            <a:xfrm>
              <a:off x="6302375" y="1408113"/>
              <a:ext cx="33338" cy="57150"/>
            </a:xfrm>
            <a:custGeom>
              <a:avLst/>
              <a:gdLst>
                <a:gd name="T0" fmla="*/ 0 w 79"/>
                <a:gd name="T1" fmla="*/ 6 h 42"/>
                <a:gd name="T2" fmla="*/ 23 w 79"/>
                <a:gd name="T3" fmla="*/ 2 h 42"/>
                <a:gd name="T4" fmla="*/ 41 w 79"/>
                <a:gd name="T5" fmla="*/ 1 h 42"/>
                <a:gd name="T6" fmla="*/ 60 w 79"/>
                <a:gd name="T7" fmla="*/ 0 h 42"/>
                <a:gd name="T8" fmla="*/ 79 w 79"/>
                <a:gd name="T9" fmla="*/ 0 h 42"/>
                <a:gd name="T10" fmla="*/ 79 w 79"/>
                <a:gd name="T11" fmla="*/ 9 h 42"/>
                <a:gd name="T12" fmla="*/ 79 w 79"/>
                <a:gd name="T13" fmla="*/ 18 h 42"/>
                <a:gd name="T14" fmla="*/ 79 w 79"/>
                <a:gd name="T15" fmla="*/ 22 h 42"/>
                <a:gd name="T16" fmla="*/ 75 w 79"/>
                <a:gd name="T17" fmla="*/ 27 h 42"/>
                <a:gd name="T18" fmla="*/ 72 w 79"/>
                <a:gd name="T19" fmla="*/ 31 h 42"/>
                <a:gd name="T20" fmla="*/ 68 w 79"/>
                <a:gd name="T21" fmla="*/ 35 h 42"/>
                <a:gd name="T22" fmla="*/ 62 w 79"/>
                <a:gd name="T23" fmla="*/ 38 h 42"/>
                <a:gd name="T24" fmla="*/ 57 w 79"/>
                <a:gd name="T25" fmla="*/ 40 h 42"/>
                <a:gd name="T26" fmla="*/ 51 w 79"/>
                <a:gd name="T27" fmla="*/ 42 h 42"/>
                <a:gd name="T28" fmla="*/ 46 w 79"/>
                <a:gd name="T29" fmla="*/ 42 h 42"/>
                <a:gd name="T30" fmla="*/ 40 w 79"/>
                <a:gd name="T31" fmla="*/ 42 h 42"/>
                <a:gd name="T32" fmla="*/ 35 w 79"/>
                <a:gd name="T33" fmla="*/ 41 h 42"/>
                <a:gd name="T34" fmla="*/ 29 w 79"/>
                <a:gd name="T35" fmla="*/ 39 h 42"/>
                <a:gd name="T36" fmla="*/ 25 w 79"/>
                <a:gd name="T37" fmla="*/ 37 h 42"/>
                <a:gd name="T38" fmla="*/ 16 w 79"/>
                <a:gd name="T39" fmla="*/ 32 h 42"/>
                <a:gd name="T40" fmla="*/ 11 w 79"/>
                <a:gd name="T41" fmla="*/ 26 h 42"/>
                <a:gd name="T42" fmla="*/ 5 w 79"/>
                <a:gd name="T43" fmla="*/ 20 h 42"/>
                <a:gd name="T44" fmla="*/ 2 w 79"/>
                <a:gd name="T45" fmla="*/ 14 h 42"/>
                <a:gd name="T46" fmla="*/ 0 w 79"/>
                <a:gd name="T47" fmla="*/ 9 h 42"/>
                <a:gd name="T48" fmla="*/ 0 w 79"/>
                <a:gd name="T49" fmla="*/ 6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9" h="42">
                  <a:moveTo>
                    <a:pt x="0" y="6"/>
                  </a:moveTo>
                  <a:lnTo>
                    <a:pt x="23" y="2"/>
                  </a:lnTo>
                  <a:lnTo>
                    <a:pt x="41" y="1"/>
                  </a:lnTo>
                  <a:lnTo>
                    <a:pt x="60" y="0"/>
                  </a:lnTo>
                  <a:lnTo>
                    <a:pt x="79" y="0"/>
                  </a:lnTo>
                  <a:lnTo>
                    <a:pt x="79" y="9"/>
                  </a:lnTo>
                  <a:lnTo>
                    <a:pt x="79" y="18"/>
                  </a:lnTo>
                  <a:lnTo>
                    <a:pt x="79" y="22"/>
                  </a:lnTo>
                  <a:lnTo>
                    <a:pt x="75" y="27"/>
                  </a:lnTo>
                  <a:lnTo>
                    <a:pt x="72" y="31"/>
                  </a:lnTo>
                  <a:lnTo>
                    <a:pt x="68" y="35"/>
                  </a:lnTo>
                  <a:lnTo>
                    <a:pt x="62" y="38"/>
                  </a:lnTo>
                  <a:lnTo>
                    <a:pt x="57" y="40"/>
                  </a:lnTo>
                  <a:lnTo>
                    <a:pt x="51" y="42"/>
                  </a:lnTo>
                  <a:lnTo>
                    <a:pt x="46" y="42"/>
                  </a:lnTo>
                  <a:lnTo>
                    <a:pt x="40" y="42"/>
                  </a:lnTo>
                  <a:lnTo>
                    <a:pt x="35" y="41"/>
                  </a:lnTo>
                  <a:lnTo>
                    <a:pt x="29" y="39"/>
                  </a:lnTo>
                  <a:lnTo>
                    <a:pt x="25" y="37"/>
                  </a:lnTo>
                  <a:lnTo>
                    <a:pt x="16" y="32"/>
                  </a:lnTo>
                  <a:lnTo>
                    <a:pt x="11" y="26"/>
                  </a:lnTo>
                  <a:lnTo>
                    <a:pt x="5" y="20"/>
                  </a:lnTo>
                  <a:lnTo>
                    <a:pt x="2" y="14"/>
                  </a:lnTo>
                  <a:lnTo>
                    <a:pt x="0" y="9"/>
                  </a:lnTo>
                  <a:lnTo>
                    <a:pt x="0" y="6"/>
                  </a:lnTo>
                </a:path>
              </a:pathLst>
            </a:custGeom>
            <a:grpFill/>
            <a:ln w="952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sp>
          <p:nvSpPr>
            <p:cNvPr id="345" name="Freeform 498">
              <a:extLst>
                <a:ext uri="{FF2B5EF4-FFF2-40B4-BE49-F238E27FC236}">
                  <a16:creationId xmlns:a16="http://schemas.microsoft.com/office/drawing/2014/main" id="{7EBF4AE9-0081-4E24-9373-D2267AB42446}"/>
                </a:ext>
              </a:extLst>
            </p:cNvPr>
            <p:cNvSpPr>
              <a:spLocks/>
            </p:cNvSpPr>
            <p:nvPr>
              <p:custDataLst>
                <p:tags r:id="rId336"/>
              </p:custDataLst>
            </p:nvPr>
          </p:nvSpPr>
          <p:spPr bwMode="auto">
            <a:xfrm>
              <a:off x="6332538" y="1419225"/>
              <a:ext cx="52387" cy="58738"/>
            </a:xfrm>
            <a:custGeom>
              <a:avLst/>
              <a:gdLst>
                <a:gd name="T0" fmla="*/ 113 w 113"/>
                <a:gd name="T1" fmla="*/ 39 h 52"/>
                <a:gd name="T2" fmla="*/ 112 w 113"/>
                <a:gd name="T3" fmla="*/ 42 h 52"/>
                <a:gd name="T4" fmla="*/ 109 w 113"/>
                <a:gd name="T5" fmla="*/ 45 h 52"/>
                <a:gd name="T6" fmla="*/ 106 w 113"/>
                <a:gd name="T7" fmla="*/ 47 h 52"/>
                <a:gd name="T8" fmla="*/ 103 w 113"/>
                <a:gd name="T9" fmla="*/ 49 h 52"/>
                <a:gd name="T10" fmla="*/ 94 w 113"/>
                <a:gd name="T11" fmla="*/ 51 h 52"/>
                <a:gd name="T12" fmla="*/ 85 w 113"/>
                <a:gd name="T13" fmla="*/ 52 h 52"/>
                <a:gd name="T14" fmla="*/ 66 w 113"/>
                <a:gd name="T15" fmla="*/ 52 h 52"/>
                <a:gd name="T16" fmla="*/ 53 w 113"/>
                <a:gd name="T17" fmla="*/ 51 h 52"/>
                <a:gd name="T18" fmla="*/ 47 w 113"/>
                <a:gd name="T19" fmla="*/ 51 h 52"/>
                <a:gd name="T20" fmla="*/ 39 w 113"/>
                <a:gd name="T21" fmla="*/ 48 h 52"/>
                <a:gd name="T22" fmla="*/ 30 w 113"/>
                <a:gd name="T23" fmla="*/ 45 h 52"/>
                <a:gd name="T24" fmla="*/ 21 w 113"/>
                <a:gd name="T25" fmla="*/ 41 h 52"/>
                <a:gd name="T26" fmla="*/ 13 w 113"/>
                <a:gd name="T27" fmla="*/ 36 h 52"/>
                <a:gd name="T28" fmla="*/ 6 w 113"/>
                <a:gd name="T29" fmla="*/ 31 h 52"/>
                <a:gd name="T30" fmla="*/ 4 w 113"/>
                <a:gd name="T31" fmla="*/ 28 h 52"/>
                <a:gd name="T32" fmla="*/ 2 w 113"/>
                <a:gd name="T33" fmla="*/ 25 h 52"/>
                <a:gd name="T34" fmla="*/ 1 w 113"/>
                <a:gd name="T35" fmla="*/ 22 h 52"/>
                <a:gd name="T36" fmla="*/ 0 w 113"/>
                <a:gd name="T37" fmla="*/ 20 h 52"/>
                <a:gd name="T38" fmla="*/ 1 w 113"/>
                <a:gd name="T39" fmla="*/ 15 h 52"/>
                <a:gd name="T40" fmla="*/ 1 w 113"/>
                <a:gd name="T41" fmla="*/ 11 h 52"/>
                <a:gd name="T42" fmla="*/ 3 w 113"/>
                <a:gd name="T43" fmla="*/ 8 h 52"/>
                <a:gd name="T44" fmla="*/ 5 w 113"/>
                <a:gd name="T45" fmla="*/ 5 h 52"/>
                <a:gd name="T46" fmla="*/ 7 w 113"/>
                <a:gd name="T47" fmla="*/ 3 h 52"/>
                <a:gd name="T48" fmla="*/ 10 w 113"/>
                <a:gd name="T49" fmla="*/ 2 h 52"/>
                <a:gd name="T50" fmla="*/ 14 w 113"/>
                <a:gd name="T51" fmla="*/ 1 h 52"/>
                <a:gd name="T52" fmla="*/ 17 w 113"/>
                <a:gd name="T53" fmla="*/ 0 h 52"/>
                <a:gd name="T54" fmla="*/ 26 w 113"/>
                <a:gd name="T55" fmla="*/ 0 h 52"/>
                <a:gd name="T56" fmla="*/ 36 w 113"/>
                <a:gd name="T57" fmla="*/ 2 h 52"/>
                <a:gd name="T58" fmla="*/ 46 w 113"/>
                <a:gd name="T59" fmla="*/ 5 h 52"/>
                <a:gd name="T60" fmla="*/ 57 w 113"/>
                <a:gd name="T61" fmla="*/ 9 h 52"/>
                <a:gd name="T62" fmla="*/ 77 w 113"/>
                <a:gd name="T63" fmla="*/ 18 h 52"/>
                <a:gd name="T64" fmla="*/ 95 w 113"/>
                <a:gd name="T65" fmla="*/ 29 h 52"/>
                <a:gd name="T66" fmla="*/ 108 w 113"/>
                <a:gd name="T67" fmla="*/ 36 h 52"/>
                <a:gd name="T68" fmla="*/ 113 w 113"/>
                <a:gd name="T69" fmla="*/ 39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13" h="52">
                  <a:moveTo>
                    <a:pt x="113" y="39"/>
                  </a:moveTo>
                  <a:lnTo>
                    <a:pt x="112" y="42"/>
                  </a:lnTo>
                  <a:lnTo>
                    <a:pt x="109" y="45"/>
                  </a:lnTo>
                  <a:lnTo>
                    <a:pt x="106" y="47"/>
                  </a:lnTo>
                  <a:lnTo>
                    <a:pt x="103" y="49"/>
                  </a:lnTo>
                  <a:lnTo>
                    <a:pt x="94" y="51"/>
                  </a:lnTo>
                  <a:lnTo>
                    <a:pt x="85" y="52"/>
                  </a:lnTo>
                  <a:lnTo>
                    <a:pt x="66" y="52"/>
                  </a:lnTo>
                  <a:lnTo>
                    <a:pt x="53" y="51"/>
                  </a:lnTo>
                  <a:lnTo>
                    <a:pt x="47" y="51"/>
                  </a:lnTo>
                  <a:lnTo>
                    <a:pt x="39" y="48"/>
                  </a:lnTo>
                  <a:lnTo>
                    <a:pt x="30" y="45"/>
                  </a:lnTo>
                  <a:lnTo>
                    <a:pt x="21" y="41"/>
                  </a:lnTo>
                  <a:lnTo>
                    <a:pt x="13" y="36"/>
                  </a:lnTo>
                  <a:lnTo>
                    <a:pt x="6" y="31"/>
                  </a:lnTo>
                  <a:lnTo>
                    <a:pt x="4" y="28"/>
                  </a:lnTo>
                  <a:lnTo>
                    <a:pt x="2" y="25"/>
                  </a:lnTo>
                  <a:lnTo>
                    <a:pt x="1" y="22"/>
                  </a:lnTo>
                  <a:lnTo>
                    <a:pt x="0" y="20"/>
                  </a:lnTo>
                  <a:lnTo>
                    <a:pt x="1" y="15"/>
                  </a:lnTo>
                  <a:lnTo>
                    <a:pt x="1" y="11"/>
                  </a:lnTo>
                  <a:lnTo>
                    <a:pt x="3" y="8"/>
                  </a:lnTo>
                  <a:lnTo>
                    <a:pt x="5" y="5"/>
                  </a:lnTo>
                  <a:lnTo>
                    <a:pt x="7" y="3"/>
                  </a:lnTo>
                  <a:lnTo>
                    <a:pt x="10" y="2"/>
                  </a:lnTo>
                  <a:lnTo>
                    <a:pt x="14" y="1"/>
                  </a:lnTo>
                  <a:lnTo>
                    <a:pt x="17" y="0"/>
                  </a:lnTo>
                  <a:lnTo>
                    <a:pt x="26" y="0"/>
                  </a:lnTo>
                  <a:lnTo>
                    <a:pt x="36" y="2"/>
                  </a:lnTo>
                  <a:lnTo>
                    <a:pt x="46" y="5"/>
                  </a:lnTo>
                  <a:lnTo>
                    <a:pt x="57" y="9"/>
                  </a:lnTo>
                  <a:lnTo>
                    <a:pt x="77" y="18"/>
                  </a:lnTo>
                  <a:lnTo>
                    <a:pt x="95" y="29"/>
                  </a:lnTo>
                  <a:lnTo>
                    <a:pt x="108" y="36"/>
                  </a:lnTo>
                  <a:lnTo>
                    <a:pt x="113" y="39"/>
                  </a:lnTo>
                </a:path>
              </a:pathLst>
            </a:custGeom>
            <a:grpFill/>
            <a:ln w="952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sp>
          <p:nvSpPr>
            <p:cNvPr id="346" name="Freeform 499">
              <a:extLst>
                <a:ext uri="{FF2B5EF4-FFF2-40B4-BE49-F238E27FC236}">
                  <a16:creationId xmlns:a16="http://schemas.microsoft.com/office/drawing/2014/main" id="{6B6DCDAE-559D-4620-9C44-AC07033AB556}"/>
                </a:ext>
              </a:extLst>
            </p:cNvPr>
            <p:cNvSpPr>
              <a:spLocks/>
            </p:cNvSpPr>
            <p:nvPr>
              <p:custDataLst>
                <p:tags r:id="rId337"/>
              </p:custDataLst>
            </p:nvPr>
          </p:nvSpPr>
          <p:spPr bwMode="auto">
            <a:xfrm>
              <a:off x="6103938" y="1392238"/>
              <a:ext cx="61912" cy="58737"/>
            </a:xfrm>
            <a:custGeom>
              <a:avLst/>
              <a:gdLst>
                <a:gd name="T0" fmla="*/ 0 w 139"/>
                <a:gd name="T1" fmla="*/ 8 h 40"/>
                <a:gd name="T2" fmla="*/ 8 w 139"/>
                <a:gd name="T3" fmla="*/ 9 h 40"/>
                <a:gd name="T4" fmla="*/ 19 w 139"/>
                <a:gd name="T5" fmla="*/ 8 h 40"/>
                <a:gd name="T6" fmla="*/ 30 w 139"/>
                <a:gd name="T7" fmla="*/ 7 h 40"/>
                <a:gd name="T8" fmla="*/ 42 w 139"/>
                <a:gd name="T9" fmla="*/ 5 h 40"/>
                <a:gd name="T10" fmla="*/ 53 w 139"/>
                <a:gd name="T11" fmla="*/ 2 h 40"/>
                <a:gd name="T12" fmla="*/ 64 w 139"/>
                <a:gd name="T13" fmla="*/ 1 h 40"/>
                <a:gd name="T14" fmla="*/ 73 w 139"/>
                <a:gd name="T15" fmla="*/ 0 h 40"/>
                <a:gd name="T16" fmla="*/ 80 w 139"/>
                <a:gd name="T17" fmla="*/ 2 h 40"/>
                <a:gd name="T18" fmla="*/ 139 w 139"/>
                <a:gd name="T19" fmla="*/ 39 h 40"/>
                <a:gd name="T20" fmla="*/ 133 w 139"/>
                <a:gd name="T21" fmla="*/ 40 h 40"/>
                <a:gd name="T22" fmla="*/ 125 w 139"/>
                <a:gd name="T23" fmla="*/ 39 h 40"/>
                <a:gd name="T24" fmla="*/ 116 w 139"/>
                <a:gd name="T25" fmla="*/ 38 h 40"/>
                <a:gd name="T26" fmla="*/ 106 w 139"/>
                <a:gd name="T27" fmla="*/ 36 h 40"/>
                <a:gd name="T28" fmla="*/ 86 w 139"/>
                <a:gd name="T29" fmla="*/ 30 h 40"/>
                <a:gd name="T30" fmla="*/ 64 w 139"/>
                <a:gd name="T31" fmla="*/ 24 h 40"/>
                <a:gd name="T32" fmla="*/ 44 w 139"/>
                <a:gd name="T33" fmla="*/ 16 h 40"/>
                <a:gd name="T34" fmla="*/ 26 w 139"/>
                <a:gd name="T35" fmla="*/ 11 h 40"/>
                <a:gd name="T36" fmla="*/ 17 w 139"/>
                <a:gd name="T37" fmla="*/ 9 h 40"/>
                <a:gd name="T38" fmla="*/ 11 w 139"/>
                <a:gd name="T39" fmla="*/ 7 h 40"/>
                <a:gd name="T40" fmla="*/ 4 w 139"/>
                <a:gd name="T41" fmla="*/ 7 h 40"/>
                <a:gd name="T42" fmla="*/ 0 w 139"/>
                <a:gd name="T43" fmla="*/ 8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39" h="40">
                  <a:moveTo>
                    <a:pt x="0" y="8"/>
                  </a:moveTo>
                  <a:lnTo>
                    <a:pt x="8" y="9"/>
                  </a:lnTo>
                  <a:lnTo>
                    <a:pt x="19" y="8"/>
                  </a:lnTo>
                  <a:lnTo>
                    <a:pt x="30" y="7"/>
                  </a:lnTo>
                  <a:lnTo>
                    <a:pt x="42" y="5"/>
                  </a:lnTo>
                  <a:lnTo>
                    <a:pt x="53" y="2"/>
                  </a:lnTo>
                  <a:lnTo>
                    <a:pt x="64" y="1"/>
                  </a:lnTo>
                  <a:lnTo>
                    <a:pt x="73" y="0"/>
                  </a:lnTo>
                  <a:lnTo>
                    <a:pt x="80" y="2"/>
                  </a:lnTo>
                  <a:lnTo>
                    <a:pt x="139" y="39"/>
                  </a:lnTo>
                  <a:lnTo>
                    <a:pt x="133" y="40"/>
                  </a:lnTo>
                  <a:lnTo>
                    <a:pt x="125" y="39"/>
                  </a:lnTo>
                  <a:lnTo>
                    <a:pt x="116" y="38"/>
                  </a:lnTo>
                  <a:lnTo>
                    <a:pt x="106" y="36"/>
                  </a:lnTo>
                  <a:lnTo>
                    <a:pt x="86" y="30"/>
                  </a:lnTo>
                  <a:lnTo>
                    <a:pt x="64" y="24"/>
                  </a:lnTo>
                  <a:lnTo>
                    <a:pt x="44" y="16"/>
                  </a:lnTo>
                  <a:lnTo>
                    <a:pt x="26" y="11"/>
                  </a:lnTo>
                  <a:lnTo>
                    <a:pt x="17" y="9"/>
                  </a:lnTo>
                  <a:lnTo>
                    <a:pt x="11" y="7"/>
                  </a:lnTo>
                  <a:lnTo>
                    <a:pt x="4" y="7"/>
                  </a:lnTo>
                  <a:lnTo>
                    <a:pt x="0" y="8"/>
                  </a:lnTo>
                </a:path>
              </a:pathLst>
            </a:custGeom>
            <a:grpFill/>
            <a:ln w="952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sp>
          <p:nvSpPr>
            <p:cNvPr id="347" name="Freeform 500">
              <a:extLst>
                <a:ext uri="{FF2B5EF4-FFF2-40B4-BE49-F238E27FC236}">
                  <a16:creationId xmlns:a16="http://schemas.microsoft.com/office/drawing/2014/main" id="{0CE1E309-7949-4F7E-B62C-EEBD09CDEC49}"/>
                </a:ext>
              </a:extLst>
            </p:cNvPr>
            <p:cNvSpPr>
              <a:spLocks/>
            </p:cNvSpPr>
            <p:nvPr>
              <p:custDataLst>
                <p:tags r:id="rId338"/>
              </p:custDataLst>
            </p:nvPr>
          </p:nvSpPr>
          <p:spPr bwMode="auto">
            <a:xfrm>
              <a:off x="6403975" y="1333500"/>
              <a:ext cx="139700" cy="57150"/>
            </a:xfrm>
            <a:custGeom>
              <a:avLst/>
              <a:gdLst>
                <a:gd name="T0" fmla="*/ 10 w 325"/>
                <a:gd name="T1" fmla="*/ 7 h 71"/>
                <a:gd name="T2" fmla="*/ 31 w 325"/>
                <a:gd name="T3" fmla="*/ 1 h 71"/>
                <a:gd name="T4" fmla="*/ 53 w 325"/>
                <a:gd name="T5" fmla="*/ 0 h 71"/>
                <a:gd name="T6" fmla="*/ 73 w 325"/>
                <a:gd name="T7" fmla="*/ 4 h 71"/>
                <a:gd name="T8" fmla="*/ 92 w 325"/>
                <a:gd name="T9" fmla="*/ 10 h 71"/>
                <a:gd name="T10" fmla="*/ 110 w 325"/>
                <a:gd name="T11" fmla="*/ 18 h 71"/>
                <a:gd name="T12" fmla="*/ 122 w 325"/>
                <a:gd name="T13" fmla="*/ 29 h 71"/>
                <a:gd name="T14" fmla="*/ 130 w 325"/>
                <a:gd name="T15" fmla="*/ 38 h 71"/>
                <a:gd name="T16" fmla="*/ 136 w 325"/>
                <a:gd name="T17" fmla="*/ 34 h 71"/>
                <a:gd name="T18" fmla="*/ 139 w 325"/>
                <a:gd name="T19" fmla="*/ 15 h 71"/>
                <a:gd name="T20" fmla="*/ 161 w 325"/>
                <a:gd name="T21" fmla="*/ 7 h 71"/>
                <a:gd name="T22" fmla="*/ 216 w 325"/>
                <a:gd name="T23" fmla="*/ 13 h 71"/>
                <a:gd name="T24" fmla="*/ 258 w 325"/>
                <a:gd name="T25" fmla="*/ 23 h 71"/>
                <a:gd name="T26" fmla="*/ 283 w 325"/>
                <a:gd name="T27" fmla="*/ 32 h 71"/>
                <a:gd name="T28" fmla="*/ 305 w 325"/>
                <a:gd name="T29" fmla="*/ 43 h 71"/>
                <a:gd name="T30" fmla="*/ 320 w 325"/>
                <a:gd name="T31" fmla="*/ 55 h 71"/>
                <a:gd name="T32" fmla="*/ 316 w 325"/>
                <a:gd name="T33" fmla="*/ 64 h 71"/>
                <a:gd name="T34" fmla="*/ 294 w 325"/>
                <a:gd name="T35" fmla="*/ 68 h 71"/>
                <a:gd name="T36" fmla="*/ 259 w 325"/>
                <a:gd name="T37" fmla="*/ 71 h 71"/>
                <a:gd name="T38" fmla="*/ 210 w 325"/>
                <a:gd name="T39" fmla="*/ 70 h 71"/>
                <a:gd name="T40" fmla="*/ 167 w 325"/>
                <a:gd name="T41" fmla="*/ 68 h 71"/>
                <a:gd name="T42" fmla="*/ 133 w 325"/>
                <a:gd name="T43" fmla="*/ 69 h 71"/>
                <a:gd name="T44" fmla="*/ 90 w 325"/>
                <a:gd name="T45" fmla="*/ 71 h 71"/>
                <a:gd name="T46" fmla="*/ 72 w 325"/>
                <a:gd name="T47" fmla="*/ 68 h 71"/>
                <a:gd name="T48" fmla="*/ 67 w 325"/>
                <a:gd name="T49" fmla="*/ 64 h 71"/>
                <a:gd name="T50" fmla="*/ 58 w 325"/>
                <a:gd name="T51" fmla="*/ 61 h 71"/>
                <a:gd name="T52" fmla="*/ 46 w 325"/>
                <a:gd name="T53" fmla="*/ 59 h 71"/>
                <a:gd name="T54" fmla="*/ 35 w 325"/>
                <a:gd name="T55" fmla="*/ 53 h 71"/>
                <a:gd name="T56" fmla="*/ 25 w 325"/>
                <a:gd name="T57" fmla="*/ 45 h 71"/>
                <a:gd name="T58" fmla="*/ 16 w 325"/>
                <a:gd name="T59" fmla="*/ 39 h 71"/>
                <a:gd name="T60" fmla="*/ 6 w 325"/>
                <a:gd name="T61" fmla="*/ 37 h 71"/>
                <a:gd name="T62" fmla="*/ 0 w 325"/>
                <a:gd name="T63" fmla="*/ 22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5" h="71">
                  <a:moveTo>
                    <a:pt x="0" y="12"/>
                  </a:moveTo>
                  <a:lnTo>
                    <a:pt x="10" y="7"/>
                  </a:lnTo>
                  <a:lnTo>
                    <a:pt x="20" y="3"/>
                  </a:lnTo>
                  <a:lnTo>
                    <a:pt x="31" y="1"/>
                  </a:lnTo>
                  <a:lnTo>
                    <a:pt x="42" y="0"/>
                  </a:lnTo>
                  <a:lnTo>
                    <a:pt x="53" y="0"/>
                  </a:lnTo>
                  <a:lnTo>
                    <a:pt x="62" y="2"/>
                  </a:lnTo>
                  <a:lnTo>
                    <a:pt x="73" y="4"/>
                  </a:lnTo>
                  <a:lnTo>
                    <a:pt x="83" y="6"/>
                  </a:lnTo>
                  <a:lnTo>
                    <a:pt x="92" y="10"/>
                  </a:lnTo>
                  <a:lnTo>
                    <a:pt x="101" y="14"/>
                  </a:lnTo>
                  <a:lnTo>
                    <a:pt x="110" y="18"/>
                  </a:lnTo>
                  <a:lnTo>
                    <a:pt x="116" y="23"/>
                  </a:lnTo>
                  <a:lnTo>
                    <a:pt x="122" y="29"/>
                  </a:lnTo>
                  <a:lnTo>
                    <a:pt x="127" y="33"/>
                  </a:lnTo>
                  <a:lnTo>
                    <a:pt x="130" y="38"/>
                  </a:lnTo>
                  <a:lnTo>
                    <a:pt x="133" y="43"/>
                  </a:lnTo>
                  <a:lnTo>
                    <a:pt x="136" y="34"/>
                  </a:lnTo>
                  <a:lnTo>
                    <a:pt x="138" y="25"/>
                  </a:lnTo>
                  <a:lnTo>
                    <a:pt x="139" y="15"/>
                  </a:lnTo>
                  <a:lnTo>
                    <a:pt x="139" y="6"/>
                  </a:lnTo>
                  <a:lnTo>
                    <a:pt x="161" y="7"/>
                  </a:lnTo>
                  <a:lnTo>
                    <a:pt x="188" y="9"/>
                  </a:lnTo>
                  <a:lnTo>
                    <a:pt x="216" y="13"/>
                  </a:lnTo>
                  <a:lnTo>
                    <a:pt x="245" y="19"/>
                  </a:lnTo>
                  <a:lnTo>
                    <a:pt x="258" y="23"/>
                  </a:lnTo>
                  <a:lnTo>
                    <a:pt x="271" y="28"/>
                  </a:lnTo>
                  <a:lnTo>
                    <a:pt x="283" y="32"/>
                  </a:lnTo>
                  <a:lnTo>
                    <a:pt x="295" y="37"/>
                  </a:lnTo>
                  <a:lnTo>
                    <a:pt x="305" y="43"/>
                  </a:lnTo>
                  <a:lnTo>
                    <a:pt x="314" y="48"/>
                  </a:lnTo>
                  <a:lnTo>
                    <a:pt x="320" y="55"/>
                  </a:lnTo>
                  <a:lnTo>
                    <a:pt x="325" y="61"/>
                  </a:lnTo>
                  <a:lnTo>
                    <a:pt x="316" y="64"/>
                  </a:lnTo>
                  <a:lnTo>
                    <a:pt x="305" y="67"/>
                  </a:lnTo>
                  <a:lnTo>
                    <a:pt x="294" y="68"/>
                  </a:lnTo>
                  <a:lnTo>
                    <a:pt x="283" y="70"/>
                  </a:lnTo>
                  <a:lnTo>
                    <a:pt x="259" y="71"/>
                  </a:lnTo>
                  <a:lnTo>
                    <a:pt x="234" y="71"/>
                  </a:lnTo>
                  <a:lnTo>
                    <a:pt x="210" y="70"/>
                  </a:lnTo>
                  <a:lnTo>
                    <a:pt x="186" y="69"/>
                  </a:lnTo>
                  <a:lnTo>
                    <a:pt x="167" y="68"/>
                  </a:lnTo>
                  <a:lnTo>
                    <a:pt x="152" y="67"/>
                  </a:lnTo>
                  <a:lnTo>
                    <a:pt x="133" y="69"/>
                  </a:lnTo>
                  <a:lnTo>
                    <a:pt x="104" y="71"/>
                  </a:lnTo>
                  <a:lnTo>
                    <a:pt x="90" y="71"/>
                  </a:lnTo>
                  <a:lnTo>
                    <a:pt x="78" y="70"/>
                  </a:lnTo>
                  <a:lnTo>
                    <a:pt x="72" y="68"/>
                  </a:lnTo>
                  <a:lnTo>
                    <a:pt x="69" y="67"/>
                  </a:lnTo>
                  <a:lnTo>
                    <a:pt x="67" y="64"/>
                  </a:lnTo>
                  <a:lnTo>
                    <a:pt x="66" y="61"/>
                  </a:lnTo>
                  <a:lnTo>
                    <a:pt x="58" y="61"/>
                  </a:lnTo>
                  <a:lnTo>
                    <a:pt x="51" y="60"/>
                  </a:lnTo>
                  <a:lnTo>
                    <a:pt x="46" y="59"/>
                  </a:lnTo>
                  <a:lnTo>
                    <a:pt x="42" y="57"/>
                  </a:lnTo>
                  <a:lnTo>
                    <a:pt x="35" y="53"/>
                  </a:lnTo>
                  <a:lnTo>
                    <a:pt x="31" y="49"/>
                  </a:lnTo>
                  <a:lnTo>
                    <a:pt x="25" y="45"/>
                  </a:lnTo>
                  <a:lnTo>
                    <a:pt x="20" y="41"/>
                  </a:lnTo>
                  <a:lnTo>
                    <a:pt x="16" y="39"/>
                  </a:lnTo>
                  <a:lnTo>
                    <a:pt x="12" y="38"/>
                  </a:lnTo>
                  <a:lnTo>
                    <a:pt x="6" y="37"/>
                  </a:lnTo>
                  <a:lnTo>
                    <a:pt x="0" y="37"/>
                  </a:lnTo>
                  <a:lnTo>
                    <a:pt x="0" y="22"/>
                  </a:lnTo>
                  <a:lnTo>
                    <a:pt x="0" y="12"/>
                  </a:lnTo>
                </a:path>
              </a:pathLst>
            </a:custGeom>
            <a:grpFill/>
            <a:ln w="952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sp>
          <p:nvSpPr>
            <p:cNvPr id="348" name="Freeform 501">
              <a:extLst>
                <a:ext uri="{FF2B5EF4-FFF2-40B4-BE49-F238E27FC236}">
                  <a16:creationId xmlns:a16="http://schemas.microsoft.com/office/drawing/2014/main" id="{0E13F4DA-26E4-430F-A9A7-5C44CDDECCDF}"/>
                </a:ext>
              </a:extLst>
            </p:cNvPr>
            <p:cNvSpPr>
              <a:spLocks/>
            </p:cNvSpPr>
            <p:nvPr>
              <p:custDataLst>
                <p:tags r:id="rId339"/>
              </p:custDataLst>
            </p:nvPr>
          </p:nvSpPr>
          <p:spPr bwMode="auto">
            <a:xfrm>
              <a:off x="6564313" y="1341438"/>
              <a:ext cx="95250" cy="57150"/>
            </a:xfrm>
            <a:custGeom>
              <a:avLst/>
              <a:gdLst>
                <a:gd name="T0" fmla="*/ 87 w 220"/>
                <a:gd name="T1" fmla="*/ 25 h 72"/>
                <a:gd name="T2" fmla="*/ 92 w 220"/>
                <a:gd name="T3" fmla="*/ 26 h 72"/>
                <a:gd name="T4" fmla="*/ 98 w 220"/>
                <a:gd name="T5" fmla="*/ 27 h 72"/>
                <a:gd name="T6" fmla="*/ 101 w 220"/>
                <a:gd name="T7" fmla="*/ 28 h 72"/>
                <a:gd name="T8" fmla="*/ 104 w 220"/>
                <a:gd name="T9" fmla="*/ 27 h 72"/>
                <a:gd name="T10" fmla="*/ 109 w 220"/>
                <a:gd name="T11" fmla="*/ 27 h 72"/>
                <a:gd name="T12" fmla="*/ 113 w 220"/>
                <a:gd name="T13" fmla="*/ 25 h 72"/>
                <a:gd name="T14" fmla="*/ 114 w 220"/>
                <a:gd name="T15" fmla="*/ 26 h 72"/>
                <a:gd name="T16" fmla="*/ 115 w 220"/>
                <a:gd name="T17" fmla="*/ 26 h 72"/>
                <a:gd name="T18" fmla="*/ 116 w 220"/>
                <a:gd name="T19" fmla="*/ 25 h 72"/>
                <a:gd name="T20" fmla="*/ 117 w 220"/>
                <a:gd name="T21" fmla="*/ 25 h 72"/>
                <a:gd name="T22" fmla="*/ 119 w 220"/>
                <a:gd name="T23" fmla="*/ 22 h 72"/>
                <a:gd name="T24" fmla="*/ 120 w 220"/>
                <a:gd name="T25" fmla="*/ 17 h 72"/>
                <a:gd name="T26" fmla="*/ 120 w 220"/>
                <a:gd name="T27" fmla="*/ 7 h 72"/>
                <a:gd name="T28" fmla="*/ 120 w 220"/>
                <a:gd name="T29" fmla="*/ 0 h 72"/>
                <a:gd name="T30" fmla="*/ 125 w 220"/>
                <a:gd name="T31" fmla="*/ 5 h 72"/>
                <a:gd name="T32" fmla="*/ 131 w 220"/>
                <a:gd name="T33" fmla="*/ 10 h 72"/>
                <a:gd name="T34" fmla="*/ 137 w 220"/>
                <a:gd name="T35" fmla="*/ 15 h 72"/>
                <a:gd name="T36" fmla="*/ 143 w 220"/>
                <a:gd name="T37" fmla="*/ 19 h 72"/>
                <a:gd name="T38" fmla="*/ 156 w 220"/>
                <a:gd name="T39" fmla="*/ 25 h 72"/>
                <a:gd name="T40" fmla="*/ 170 w 220"/>
                <a:gd name="T41" fmla="*/ 30 h 72"/>
                <a:gd name="T42" fmla="*/ 183 w 220"/>
                <a:gd name="T43" fmla="*/ 35 h 72"/>
                <a:gd name="T44" fmla="*/ 196 w 220"/>
                <a:gd name="T45" fmla="*/ 41 h 72"/>
                <a:gd name="T46" fmla="*/ 203 w 220"/>
                <a:gd name="T47" fmla="*/ 44 h 72"/>
                <a:gd name="T48" fmla="*/ 209 w 220"/>
                <a:gd name="T49" fmla="*/ 47 h 72"/>
                <a:gd name="T50" fmla="*/ 214 w 220"/>
                <a:gd name="T51" fmla="*/ 51 h 72"/>
                <a:gd name="T52" fmla="*/ 220 w 220"/>
                <a:gd name="T53" fmla="*/ 55 h 72"/>
                <a:gd name="T54" fmla="*/ 206 w 220"/>
                <a:gd name="T55" fmla="*/ 56 h 72"/>
                <a:gd name="T56" fmla="*/ 194 w 220"/>
                <a:gd name="T57" fmla="*/ 57 h 72"/>
                <a:gd name="T58" fmla="*/ 182 w 220"/>
                <a:gd name="T59" fmla="*/ 58 h 72"/>
                <a:gd name="T60" fmla="*/ 171 w 220"/>
                <a:gd name="T61" fmla="*/ 60 h 72"/>
                <a:gd name="T62" fmla="*/ 151 w 220"/>
                <a:gd name="T63" fmla="*/ 65 h 72"/>
                <a:gd name="T64" fmla="*/ 134 w 220"/>
                <a:gd name="T65" fmla="*/ 70 h 72"/>
                <a:gd name="T66" fmla="*/ 126 w 220"/>
                <a:gd name="T67" fmla="*/ 71 h 72"/>
                <a:gd name="T68" fmla="*/ 117 w 220"/>
                <a:gd name="T69" fmla="*/ 72 h 72"/>
                <a:gd name="T70" fmla="*/ 110 w 220"/>
                <a:gd name="T71" fmla="*/ 72 h 72"/>
                <a:gd name="T72" fmla="*/ 103 w 220"/>
                <a:gd name="T73" fmla="*/ 72 h 72"/>
                <a:gd name="T74" fmla="*/ 95 w 220"/>
                <a:gd name="T75" fmla="*/ 70 h 72"/>
                <a:gd name="T76" fmla="*/ 88 w 220"/>
                <a:gd name="T77" fmla="*/ 66 h 72"/>
                <a:gd name="T78" fmla="*/ 81 w 220"/>
                <a:gd name="T79" fmla="*/ 61 h 72"/>
                <a:gd name="T80" fmla="*/ 74 w 220"/>
                <a:gd name="T81" fmla="*/ 55 h 72"/>
                <a:gd name="T82" fmla="*/ 59 w 220"/>
                <a:gd name="T83" fmla="*/ 53 h 72"/>
                <a:gd name="T84" fmla="*/ 45 w 220"/>
                <a:gd name="T85" fmla="*/ 50 h 72"/>
                <a:gd name="T86" fmla="*/ 33 w 220"/>
                <a:gd name="T87" fmla="*/ 47 h 72"/>
                <a:gd name="T88" fmla="*/ 22 w 220"/>
                <a:gd name="T89" fmla="*/ 43 h 72"/>
                <a:gd name="T90" fmla="*/ 18 w 220"/>
                <a:gd name="T91" fmla="*/ 41 h 72"/>
                <a:gd name="T92" fmla="*/ 13 w 220"/>
                <a:gd name="T93" fmla="*/ 38 h 72"/>
                <a:gd name="T94" fmla="*/ 9 w 220"/>
                <a:gd name="T95" fmla="*/ 35 h 72"/>
                <a:gd name="T96" fmla="*/ 7 w 220"/>
                <a:gd name="T97" fmla="*/ 31 h 72"/>
                <a:gd name="T98" fmla="*/ 3 w 220"/>
                <a:gd name="T99" fmla="*/ 27 h 72"/>
                <a:gd name="T100" fmla="*/ 2 w 220"/>
                <a:gd name="T101" fmla="*/ 23 h 72"/>
                <a:gd name="T102" fmla="*/ 1 w 220"/>
                <a:gd name="T103" fmla="*/ 18 h 72"/>
                <a:gd name="T104" fmla="*/ 0 w 220"/>
                <a:gd name="T105" fmla="*/ 13 h 72"/>
                <a:gd name="T106" fmla="*/ 23 w 220"/>
                <a:gd name="T107" fmla="*/ 17 h 72"/>
                <a:gd name="T108" fmla="*/ 44 w 220"/>
                <a:gd name="T109" fmla="*/ 21 h 72"/>
                <a:gd name="T110" fmla="*/ 64 w 220"/>
                <a:gd name="T111" fmla="*/ 24 h 72"/>
                <a:gd name="T112" fmla="*/ 87 w 220"/>
                <a:gd name="T113" fmla="*/ 25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20" h="72">
                  <a:moveTo>
                    <a:pt x="87" y="25"/>
                  </a:moveTo>
                  <a:lnTo>
                    <a:pt x="92" y="26"/>
                  </a:lnTo>
                  <a:lnTo>
                    <a:pt x="98" y="27"/>
                  </a:lnTo>
                  <a:lnTo>
                    <a:pt x="101" y="28"/>
                  </a:lnTo>
                  <a:lnTo>
                    <a:pt x="104" y="27"/>
                  </a:lnTo>
                  <a:lnTo>
                    <a:pt x="109" y="27"/>
                  </a:lnTo>
                  <a:lnTo>
                    <a:pt x="113" y="25"/>
                  </a:lnTo>
                  <a:lnTo>
                    <a:pt x="114" y="26"/>
                  </a:lnTo>
                  <a:lnTo>
                    <a:pt x="115" y="26"/>
                  </a:lnTo>
                  <a:lnTo>
                    <a:pt x="116" y="25"/>
                  </a:lnTo>
                  <a:lnTo>
                    <a:pt x="117" y="25"/>
                  </a:lnTo>
                  <a:lnTo>
                    <a:pt x="119" y="22"/>
                  </a:lnTo>
                  <a:lnTo>
                    <a:pt x="120" y="17"/>
                  </a:lnTo>
                  <a:lnTo>
                    <a:pt x="120" y="7"/>
                  </a:lnTo>
                  <a:lnTo>
                    <a:pt x="120" y="0"/>
                  </a:lnTo>
                  <a:lnTo>
                    <a:pt x="125" y="5"/>
                  </a:lnTo>
                  <a:lnTo>
                    <a:pt x="131" y="10"/>
                  </a:lnTo>
                  <a:lnTo>
                    <a:pt x="137" y="15"/>
                  </a:lnTo>
                  <a:lnTo>
                    <a:pt x="143" y="19"/>
                  </a:lnTo>
                  <a:lnTo>
                    <a:pt x="156" y="25"/>
                  </a:lnTo>
                  <a:lnTo>
                    <a:pt x="170" y="30"/>
                  </a:lnTo>
                  <a:lnTo>
                    <a:pt x="183" y="35"/>
                  </a:lnTo>
                  <a:lnTo>
                    <a:pt x="196" y="41"/>
                  </a:lnTo>
                  <a:lnTo>
                    <a:pt x="203" y="44"/>
                  </a:lnTo>
                  <a:lnTo>
                    <a:pt x="209" y="47"/>
                  </a:lnTo>
                  <a:lnTo>
                    <a:pt x="214" y="51"/>
                  </a:lnTo>
                  <a:lnTo>
                    <a:pt x="220" y="55"/>
                  </a:lnTo>
                  <a:lnTo>
                    <a:pt x="206" y="56"/>
                  </a:lnTo>
                  <a:lnTo>
                    <a:pt x="194" y="57"/>
                  </a:lnTo>
                  <a:lnTo>
                    <a:pt x="182" y="58"/>
                  </a:lnTo>
                  <a:lnTo>
                    <a:pt x="171" y="60"/>
                  </a:lnTo>
                  <a:lnTo>
                    <a:pt x="151" y="65"/>
                  </a:lnTo>
                  <a:lnTo>
                    <a:pt x="134" y="70"/>
                  </a:lnTo>
                  <a:lnTo>
                    <a:pt x="126" y="71"/>
                  </a:lnTo>
                  <a:lnTo>
                    <a:pt x="117" y="72"/>
                  </a:lnTo>
                  <a:lnTo>
                    <a:pt x="110" y="72"/>
                  </a:lnTo>
                  <a:lnTo>
                    <a:pt x="103" y="72"/>
                  </a:lnTo>
                  <a:lnTo>
                    <a:pt x="95" y="70"/>
                  </a:lnTo>
                  <a:lnTo>
                    <a:pt x="88" y="66"/>
                  </a:lnTo>
                  <a:lnTo>
                    <a:pt x="81" y="61"/>
                  </a:lnTo>
                  <a:lnTo>
                    <a:pt x="74" y="55"/>
                  </a:lnTo>
                  <a:lnTo>
                    <a:pt x="59" y="53"/>
                  </a:lnTo>
                  <a:lnTo>
                    <a:pt x="45" y="50"/>
                  </a:lnTo>
                  <a:lnTo>
                    <a:pt x="33" y="47"/>
                  </a:lnTo>
                  <a:lnTo>
                    <a:pt x="22" y="43"/>
                  </a:lnTo>
                  <a:lnTo>
                    <a:pt x="18" y="41"/>
                  </a:lnTo>
                  <a:lnTo>
                    <a:pt x="13" y="38"/>
                  </a:lnTo>
                  <a:lnTo>
                    <a:pt x="9" y="35"/>
                  </a:lnTo>
                  <a:lnTo>
                    <a:pt x="7" y="31"/>
                  </a:lnTo>
                  <a:lnTo>
                    <a:pt x="3" y="27"/>
                  </a:lnTo>
                  <a:lnTo>
                    <a:pt x="2" y="23"/>
                  </a:lnTo>
                  <a:lnTo>
                    <a:pt x="1" y="18"/>
                  </a:lnTo>
                  <a:lnTo>
                    <a:pt x="0" y="13"/>
                  </a:lnTo>
                  <a:lnTo>
                    <a:pt x="23" y="17"/>
                  </a:lnTo>
                  <a:lnTo>
                    <a:pt x="44" y="21"/>
                  </a:lnTo>
                  <a:lnTo>
                    <a:pt x="64" y="24"/>
                  </a:lnTo>
                  <a:lnTo>
                    <a:pt x="87" y="25"/>
                  </a:lnTo>
                </a:path>
              </a:pathLst>
            </a:custGeom>
            <a:grpFill/>
            <a:ln w="952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sp>
          <p:nvSpPr>
            <p:cNvPr id="349" name="Freeform 502">
              <a:extLst>
                <a:ext uri="{FF2B5EF4-FFF2-40B4-BE49-F238E27FC236}">
                  <a16:creationId xmlns:a16="http://schemas.microsoft.com/office/drawing/2014/main" id="{0E41A563-5184-4808-AB91-81024AE06756}"/>
                </a:ext>
              </a:extLst>
            </p:cNvPr>
            <p:cNvSpPr>
              <a:spLocks/>
            </p:cNvSpPr>
            <p:nvPr>
              <p:custDataLst>
                <p:tags r:id="rId340"/>
              </p:custDataLst>
            </p:nvPr>
          </p:nvSpPr>
          <p:spPr bwMode="auto">
            <a:xfrm>
              <a:off x="6524625" y="1389063"/>
              <a:ext cx="63500" cy="58737"/>
            </a:xfrm>
            <a:custGeom>
              <a:avLst/>
              <a:gdLst>
                <a:gd name="T0" fmla="*/ 146 w 146"/>
                <a:gd name="T1" fmla="*/ 25 h 30"/>
                <a:gd name="T2" fmla="*/ 140 w 146"/>
                <a:gd name="T3" fmla="*/ 16 h 30"/>
                <a:gd name="T4" fmla="*/ 137 w 146"/>
                <a:gd name="T5" fmla="*/ 9 h 30"/>
                <a:gd name="T6" fmla="*/ 133 w 146"/>
                <a:gd name="T7" fmla="*/ 4 h 30"/>
                <a:gd name="T8" fmla="*/ 128 w 146"/>
                <a:gd name="T9" fmla="*/ 1 h 30"/>
                <a:gd name="T10" fmla="*/ 126 w 146"/>
                <a:gd name="T11" fmla="*/ 1 h 30"/>
                <a:gd name="T12" fmla="*/ 124 w 146"/>
                <a:gd name="T13" fmla="*/ 1 h 30"/>
                <a:gd name="T14" fmla="*/ 120 w 146"/>
                <a:gd name="T15" fmla="*/ 2 h 30"/>
                <a:gd name="T16" fmla="*/ 118 w 146"/>
                <a:gd name="T17" fmla="*/ 3 h 30"/>
                <a:gd name="T18" fmla="*/ 113 w 146"/>
                <a:gd name="T19" fmla="*/ 9 h 30"/>
                <a:gd name="T20" fmla="*/ 105 w 146"/>
                <a:gd name="T21" fmla="*/ 19 h 30"/>
                <a:gd name="T22" fmla="*/ 72 w 146"/>
                <a:gd name="T23" fmla="*/ 19 h 30"/>
                <a:gd name="T24" fmla="*/ 63 w 146"/>
                <a:gd name="T25" fmla="*/ 18 h 30"/>
                <a:gd name="T26" fmla="*/ 55 w 146"/>
                <a:gd name="T27" fmla="*/ 17 h 30"/>
                <a:gd name="T28" fmla="*/ 47 w 146"/>
                <a:gd name="T29" fmla="*/ 14 h 30"/>
                <a:gd name="T30" fmla="*/ 40 w 146"/>
                <a:gd name="T31" fmla="*/ 12 h 30"/>
                <a:gd name="T32" fmla="*/ 29 w 146"/>
                <a:gd name="T33" fmla="*/ 6 h 30"/>
                <a:gd name="T34" fmla="*/ 19 w 146"/>
                <a:gd name="T35" fmla="*/ 0 h 30"/>
                <a:gd name="T36" fmla="*/ 14 w 146"/>
                <a:gd name="T37" fmla="*/ 9 h 30"/>
                <a:gd name="T38" fmla="*/ 10 w 146"/>
                <a:gd name="T39" fmla="*/ 15 h 30"/>
                <a:gd name="T40" fmla="*/ 4 w 146"/>
                <a:gd name="T41" fmla="*/ 20 h 30"/>
                <a:gd name="T42" fmla="*/ 0 w 146"/>
                <a:gd name="T43" fmla="*/ 25 h 30"/>
                <a:gd name="T44" fmla="*/ 33 w 146"/>
                <a:gd name="T45" fmla="*/ 25 h 30"/>
                <a:gd name="T46" fmla="*/ 57 w 146"/>
                <a:gd name="T47" fmla="*/ 25 h 30"/>
                <a:gd name="T48" fmla="*/ 77 w 146"/>
                <a:gd name="T49" fmla="*/ 25 h 30"/>
                <a:gd name="T50" fmla="*/ 99 w 146"/>
                <a:gd name="T51" fmla="*/ 25 h 30"/>
                <a:gd name="T52" fmla="*/ 110 w 146"/>
                <a:gd name="T53" fmla="*/ 26 h 30"/>
                <a:gd name="T54" fmla="*/ 123 w 146"/>
                <a:gd name="T55" fmla="*/ 29 h 30"/>
                <a:gd name="T56" fmla="*/ 128 w 146"/>
                <a:gd name="T57" fmla="*/ 30 h 30"/>
                <a:gd name="T58" fmla="*/ 135 w 146"/>
                <a:gd name="T59" fmla="*/ 30 h 30"/>
                <a:gd name="T60" fmla="*/ 140 w 146"/>
                <a:gd name="T61" fmla="*/ 28 h 30"/>
                <a:gd name="T62" fmla="*/ 146 w 146"/>
                <a:gd name="T63" fmla="*/ 25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46" h="30">
                  <a:moveTo>
                    <a:pt x="146" y="25"/>
                  </a:moveTo>
                  <a:lnTo>
                    <a:pt x="140" y="16"/>
                  </a:lnTo>
                  <a:lnTo>
                    <a:pt x="137" y="9"/>
                  </a:lnTo>
                  <a:lnTo>
                    <a:pt x="133" y="4"/>
                  </a:lnTo>
                  <a:lnTo>
                    <a:pt x="128" y="1"/>
                  </a:lnTo>
                  <a:lnTo>
                    <a:pt x="126" y="1"/>
                  </a:lnTo>
                  <a:lnTo>
                    <a:pt x="124" y="1"/>
                  </a:lnTo>
                  <a:lnTo>
                    <a:pt x="120" y="2"/>
                  </a:lnTo>
                  <a:lnTo>
                    <a:pt x="118" y="3"/>
                  </a:lnTo>
                  <a:lnTo>
                    <a:pt x="113" y="9"/>
                  </a:lnTo>
                  <a:lnTo>
                    <a:pt x="105" y="19"/>
                  </a:lnTo>
                  <a:lnTo>
                    <a:pt x="72" y="19"/>
                  </a:lnTo>
                  <a:lnTo>
                    <a:pt x="63" y="18"/>
                  </a:lnTo>
                  <a:lnTo>
                    <a:pt x="55" y="17"/>
                  </a:lnTo>
                  <a:lnTo>
                    <a:pt x="47" y="14"/>
                  </a:lnTo>
                  <a:lnTo>
                    <a:pt x="40" y="12"/>
                  </a:lnTo>
                  <a:lnTo>
                    <a:pt x="29" y="6"/>
                  </a:lnTo>
                  <a:lnTo>
                    <a:pt x="19" y="0"/>
                  </a:lnTo>
                  <a:lnTo>
                    <a:pt x="14" y="9"/>
                  </a:lnTo>
                  <a:lnTo>
                    <a:pt x="10" y="15"/>
                  </a:lnTo>
                  <a:lnTo>
                    <a:pt x="4" y="20"/>
                  </a:lnTo>
                  <a:lnTo>
                    <a:pt x="0" y="25"/>
                  </a:lnTo>
                  <a:lnTo>
                    <a:pt x="33" y="25"/>
                  </a:lnTo>
                  <a:lnTo>
                    <a:pt x="57" y="25"/>
                  </a:lnTo>
                  <a:lnTo>
                    <a:pt x="77" y="25"/>
                  </a:lnTo>
                  <a:lnTo>
                    <a:pt x="99" y="25"/>
                  </a:lnTo>
                  <a:lnTo>
                    <a:pt x="110" y="26"/>
                  </a:lnTo>
                  <a:lnTo>
                    <a:pt x="123" y="29"/>
                  </a:lnTo>
                  <a:lnTo>
                    <a:pt x="128" y="30"/>
                  </a:lnTo>
                  <a:lnTo>
                    <a:pt x="135" y="30"/>
                  </a:lnTo>
                  <a:lnTo>
                    <a:pt x="140" y="28"/>
                  </a:lnTo>
                  <a:lnTo>
                    <a:pt x="146" y="25"/>
                  </a:lnTo>
                </a:path>
              </a:pathLst>
            </a:custGeom>
            <a:grpFill/>
            <a:ln w="952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sp>
          <p:nvSpPr>
            <p:cNvPr id="350" name="Freeform 503">
              <a:extLst>
                <a:ext uri="{FF2B5EF4-FFF2-40B4-BE49-F238E27FC236}">
                  <a16:creationId xmlns:a16="http://schemas.microsoft.com/office/drawing/2014/main" id="{120B362F-794D-4DFC-984D-E500E2785C87}"/>
                </a:ext>
              </a:extLst>
            </p:cNvPr>
            <p:cNvSpPr>
              <a:spLocks/>
            </p:cNvSpPr>
            <p:nvPr>
              <p:custDataLst>
                <p:tags r:id="rId341"/>
              </p:custDataLst>
            </p:nvPr>
          </p:nvSpPr>
          <p:spPr bwMode="auto">
            <a:xfrm>
              <a:off x="6503988" y="1385888"/>
              <a:ext cx="20637" cy="58737"/>
            </a:xfrm>
            <a:custGeom>
              <a:avLst/>
              <a:gdLst>
                <a:gd name="T0" fmla="*/ 0 w 53"/>
                <a:gd name="T1" fmla="*/ 9 h 9"/>
                <a:gd name="T2" fmla="*/ 17 w 53"/>
                <a:gd name="T3" fmla="*/ 9 h 9"/>
                <a:gd name="T4" fmla="*/ 29 w 53"/>
                <a:gd name="T5" fmla="*/ 9 h 9"/>
                <a:gd name="T6" fmla="*/ 40 w 53"/>
                <a:gd name="T7" fmla="*/ 9 h 9"/>
                <a:gd name="T8" fmla="*/ 53 w 53"/>
                <a:gd name="T9" fmla="*/ 9 h 9"/>
                <a:gd name="T10" fmla="*/ 46 w 53"/>
                <a:gd name="T11" fmla="*/ 6 h 9"/>
                <a:gd name="T12" fmla="*/ 38 w 53"/>
                <a:gd name="T13" fmla="*/ 3 h 9"/>
                <a:gd name="T14" fmla="*/ 31 w 53"/>
                <a:gd name="T15" fmla="*/ 1 h 9"/>
                <a:gd name="T16" fmla="*/ 25 w 53"/>
                <a:gd name="T17" fmla="*/ 0 h 9"/>
                <a:gd name="T18" fmla="*/ 19 w 53"/>
                <a:gd name="T19" fmla="*/ 0 h 9"/>
                <a:gd name="T20" fmla="*/ 14 w 53"/>
                <a:gd name="T21" fmla="*/ 0 h 9"/>
                <a:gd name="T22" fmla="*/ 9 w 53"/>
                <a:gd name="T23" fmla="*/ 1 h 9"/>
                <a:gd name="T24" fmla="*/ 6 w 53"/>
                <a:gd name="T25" fmla="*/ 3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3" h="9">
                  <a:moveTo>
                    <a:pt x="0" y="9"/>
                  </a:moveTo>
                  <a:lnTo>
                    <a:pt x="17" y="9"/>
                  </a:lnTo>
                  <a:lnTo>
                    <a:pt x="29" y="9"/>
                  </a:lnTo>
                  <a:lnTo>
                    <a:pt x="40" y="9"/>
                  </a:lnTo>
                  <a:lnTo>
                    <a:pt x="53" y="9"/>
                  </a:lnTo>
                  <a:lnTo>
                    <a:pt x="46" y="6"/>
                  </a:lnTo>
                  <a:lnTo>
                    <a:pt x="38" y="3"/>
                  </a:lnTo>
                  <a:lnTo>
                    <a:pt x="31" y="1"/>
                  </a:lnTo>
                  <a:lnTo>
                    <a:pt x="25" y="0"/>
                  </a:lnTo>
                  <a:lnTo>
                    <a:pt x="19" y="0"/>
                  </a:lnTo>
                  <a:lnTo>
                    <a:pt x="14" y="0"/>
                  </a:lnTo>
                  <a:lnTo>
                    <a:pt x="9" y="1"/>
                  </a:lnTo>
                  <a:lnTo>
                    <a:pt x="6" y="3"/>
                  </a:lnTo>
                </a:path>
              </a:pathLst>
            </a:custGeom>
            <a:grpFill/>
            <a:ln w="952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sp>
          <p:nvSpPr>
            <p:cNvPr id="351" name="Line 504">
              <a:extLst>
                <a:ext uri="{FF2B5EF4-FFF2-40B4-BE49-F238E27FC236}">
                  <a16:creationId xmlns:a16="http://schemas.microsoft.com/office/drawing/2014/main" id="{C2DE225A-BD89-42F3-88CD-F84EF5A81C36}"/>
                </a:ext>
              </a:extLst>
            </p:cNvPr>
            <p:cNvSpPr>
              <a:spLocks noChangeShapeType="1"/>
            </p:cNvSpPr>
            <p:nvPr>
              <p:custDataLst>
                <p:tags r:id="rId342"/>
              </p:custDataLst>
            </p:nvPr>
          </p:nvSpPr>
          <p:spPr bwMode="auto">
            <a:xfrm flipV="1">
              <a:off x="6505575" y="1384300"/>
              <a:ext cx="0" cy="1588"/>
            </a:xfrm>
            <a:prstGeom prst="line">
              <a:avLst/>
            </a:prstGeom>
            <a:grpFill/>
            <a:ln w="9525">
              <a:no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sp>
          <p:nvSpPr>
            <p:cNvPr id="352" name="Freeform 505">
              <a:extLst>
                <a:ext uri="{FF2B5EF4-FFF2-40B4-BE49-F238E27FC236}">
                  <a16:creationId xmlns:a16="http://schemas.microsoft.com/office/drawing/2014/main" id="{00403190-E59A-4DA4-816E-39C95ED565BB}"/>
                </a:ext>
              </a:extLst>
            </p:cNvPr>
            <p:cNvSpPr>
              <a:spLocks/>
            </p:cNvSpPr>
            <p:nvPr>
              <p:custDataLst>
                <p:tags r:id="rId343"/>
              </p:custDataLst>
            </p:nvPr>
          </p:nvSpPr>
          <p:spPr bwMode="auto">
            <a:xfrm>
              <a:off x="5675313" y="1312863"/>
              <a:ext cx="11112" cy="55562"/>
            </a:xfrm>
            <a:custGeom>
              <a:avLst/>
              <a:gdLst>
                <a:gd name="T0" fmla="*/ 0 w 26"/>
                <a:gd name="T1" fmla="*/ 25 h 25"/>
                <a:gd name="T2" fmla="*/ 5 w 26"/>
                <a:gd name="T3" fmla="*/ 17 h 25"/>
                <a:gd name="T4" fmla="*/ 13 w 26"/>
                <a:gd name="T5" fmla="*/ 8 h 25"/>
                <a:gd name="T6" fmla="*/ 16 w 26"/>
                <a:gd name="T7" fmla="*/ 5 h 25"/>
                <a:gd name="T8" fmla="*/ 20 w 26"/>
                <a:gd name="T9" fmla="*/ 2 h 25"/>
                <a:gd name="T10" fmla="*/ 23 w 26"/>
                <a:gd name="T11" fmla="*/ 1 h 25"/>
                <a:gd name="T12" fmla="*/ 26 w 26"/>
                <a:gd name="T13" fmla="*/ 0 h 25"/>
                <a:gd name="T14" fmla="*/ 26 w 26"/>
                <a:gd name="T15" fmla="*/ 25 h 25"/>
                <a:gd name="T16" fmla="*/ 20 w 26"/>
                <a:gd name="T17" fmla="*/ 25 h 25"/>
                <a:gd name="T18" fmla="*/ 13 w 26"/>
                <a:gd name="T19" fmla="*/ 25 h 25"/>
                <a:gd name="T20" fmla="*/ 0 w 26"/>
                <a:gd name="T21" fmla="*/ 25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6" h="25">
                  <a:moveTo>
                    <a:pt x="0" y="25"/>
                  </a:moveTo>
                  <a:lnTo>
                    <a:pt x="5" y="17"/>
                  </a:lnTo>
                  <a:lnTo>
                    <a:pt x="13" y="8"/>
                  </a:lnTo>
                  <a:lnTo>
                    <a:pt x="16" y="5"/>
                  </a:lnTo>
                  <a:lnTo>
                    <a:pt x="20" y="2"/>
                  </a:lnTo>
                  <a:lnTo>
                    <a:pt x="23" y="1"/>
                  </a:lnTo>
                  <a:lnTo>
                    <a:pt x="26" y="0"/>
                  </a:lnTo>
                  <a:lnTo>
                    <a:pt x="26" y="25"/>
                  </a:lnTo>
                  <a:lnTo>
                    <a:pt x="20" y="25"/>
                  </a:lnTo>
                  <a:lnTo>
                    <a:pt x="13" y="25"/>
                  </a:lnTo>
                  <a:lnTo>
                    <a:pt x="0" y="25"/>
                  </a:lnTo>
                </a:path>
              </a:pathLst>
            </a:custGeom>
            <a:grpFill/>
            <a:ln w="952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sp>
          <p:nvSpPr>
            <p:cNvPr id="353" name="Freeform 506">
              <a:extLst>
                <a:ext uri="{FF2B5EF4-FFF2-40B4-BE49-F238E27FC236}">
                  <a16:creationId xmlns:a16="http://schemas.microsoft.com/office/drawing/2014/main" id="{7CFED07C-BD91-469E-8EDC-B09C5BA722E3}"/>
                </a:ext>
              </a:extLst>
            </p:cNvPr>
            <p:cNvSpPr>
              <a:spLocks/>
            </p:cNvSpPr>
            <p:nvPr>
              <p:custDataLst>
                <p:tags r:id="rId344"/>
              </p:custDataLst>
            </p:nvPr>
          </p:nvSpPr>
          <p:spPr bwMode="auto">
            <a:xfrm>
              <a:off x="6424613" y="1384300"/>
              <a:ext cx="9525" cy="57150"/>
            </a:xfrm>
            <a:custGeom>
              <a:avLst/>
              <a:gdLst>
                <a:gd name="T0" fmla="*/ 33 w 33"/>
                <a:gd name="T1" fmla="*/ 25 h 25"/>
                <a:gd name="T2" fmla="*/ 33 w 33"/>
                <a:gd name="T3" fmla="*/ 12 h 25"/>
                <a:gd name="T4" fmla="*/ 33 w 33"/>
                <a:gd name="T5" fmla="*/ 0 h 25"/>
                <a:gd name="T6" fmla="*/ 0 w 33"/>
                <a:gd name="T7" fmla="*/ 0 h 25"/>
                <a:gd name="T8" fmla="*/ 9 w 33"/>
                <a:gd name="T9" fmla="*/ 9 h 25"/>
                <a:gd name="T10" fmla="*/ 16 w 33"/>
                <a:gd name="T11" fmla="*/ 17 h 25"/>
                <a:gd name="T12" fmla="*/ 20 w 33"/>
                <a:gd name="T13" fmla="*/ 20 h 25"/>
                <a:gd name="T14" fmla="*/ 24 w 33"/>
                <a:gd name="T15" fmla="*/ 23 h 25"/>
                <a:gd name="T16" fmla="*/ 28 w 33"/>
                <a:gd name="T17" fmla="*/ 24 h 25"/>
                <a:gd name="T18" fmla="*/ 33 w 33"/>
                <a:gd name="T19" fmla="*/ 25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3" h="25">
                  <a:moveTo>
                    <a:pt x="33" y="25"/>
                  </a:moveTo>
                  <a:lnTo>
                    <a:pt x="33" y="12"/>
                  </a:lnTo>
                  <a:lnTo>
                    <a:pt x="33" y="0"/>
                  </a:lnTo>
                  <a:lnTo>
                    <a:pt x="0" y="0"/>
                  </a:lnTo>
                  <a:lnTo>
                    <a:pt x="9" y="9"/>
                  </a:lnTo>
                  <a:lnTo>
                    <a:pt x="16" y="17"/>
                  </a:lnTo>
                  <a:lnTo>
                    <a:pt x="20" y="20"/>
                  </a:lnTo>
                  <a:lnTo>
                    <a:pt x="24" y="23"/>
                  </a:lnTo>
                  <a:lnTo>
                    <a:pt x="28" y="24"/>
                  </a:lnTo>
                  <a:lnTo>
                    <a:pt x="33" y="25"/>
                  </a:lnTo>
                </a:path>
              </a:pathLst>
            </a:custGeom>
            <a:grpFill/>
            <a:ln w="952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sp>
          <p:nvSpPr>
            <p:cNvPr id="354" name="Freeform 507">
              <a:extLst>
                <a:ext uri="{FF2B5EF4-FFF2-40B4-BE49-F238E27FC236}">
                  <a16:creationId xmlns:a16="http://schemas.microsoft.com/office/drawing/2014/main" id="{022D93DA-07FE-4DF0-B880-A41C9A398373}"/>
                </a:ext>
              </a:extLst>
            </p:cNvPr>
            <p:cNvSpPr>
              <a:spLocks/>
            </p:cNvSpPr>
            <p:nvPr>
              <p:custDataLst>
                <p:tags r:id="rId345"/>
              </p:custDataLst>
            </p:nvPr>
          </p:nvSpPr>
          <p:spPr bwMode="auto">
            <a:xfrm>
              <a:off x="6378575" y="1347788"/>
              <a:ext cx="9525" cy="57150"/>
            </a:xfrm>
            <a:custGeom>
              <a:avLst/>
              <a:gdLst>
                <a:gd name="T0" fmla="*/ 0 w 20"/>
                <a:gd name="T1" fmla="*/ 0 h 18"/>
                <a:gd name="T2" fmla="*/ 13 w 20"/>
                <a:gd name="T3" fmla="*/ 18 h 18"/>
                <a:gd name="T4" fmla="*/ 16 w 20"/>
                <a:gd name="T5" fmla="*/ 11 h 18"/>
                <a:gd name="T6" fmla="*/ 20 w 20"/>
                <a:gd name="T7" fmla="*/ 0 h 18"/>
                <a:gd name="T8" fmla="*/ 0 w 20"/>
                <a:gd name="T9" fmla="*/ 0 h 18"/>
              </a:gdLst>
              <a:ahLst/>
              <a:cxnLst>
                <a:cxn ang="0">
                  <a:pos x="T0" y="T1"/>
                </a:cxn>
                <a:cxn ang="0">
                  <a:pos x="T2" y="T3"/>
                </a:cxn>
                <a:cxn ang="0">
                  <a:pos x="T4" y="T5"/>
                </a:cxn>
                <a:cxn ang="0">
                  <a:pos x="T6" y="T7"/>
                </a:cxn>
                <a:cxn ang="0">
                  <a:pos x="T8" y="T9"/>
                </a:cxn>
              </a:cxnLst>
              <a:rect l="0" t="0" r="r" b="b"/>
              <a:pathLst>
                <a:path w="20" h="18">
                  <a:moveTo>
                    <a:pt x="0" y="0"/>
                  </a:moveTo>
                  <a:lnTo>
                    <a:pt x="13" y="18"/>
                  </a:lnTo>
                  <a:lnTo>
                    <a:pt x="16" y="11"/>
                  </a:lnTo>
                  <a:lnTo>
                    <a:pt x="20" y="0"/>
                  </a:lnTo>
                  <a:lnTo>
                    <a:pt x="0" y="0"/>
                  </a:lnTo>
                </a:path>
              </a:pathLst>
            </a:custGeom>
            <a:grpFill/>
            <a:ln w="952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sp>
          <p:nvSpPr>
            <p:cNvPr id="355" name="Freeform 508">
              <a:extLst>
                <a:ext uri="{FF2B5EF4-FFF2-40B4-BE49-F238E27FC236}">
                  <a16:creationId xmlns:a16="http://schemas.microsoft.com/office/drawing/2014/main" id="{D1746941-E827-45C9-809A-2CECCCA4051D}"/>
                </a:ext>
              </a:extLst>
            </p:cNvPr>
            <p:cNvSpPr>
              <a:spLocks/>
            </p:cNvSpPr>
            <p:nvPr>
              <p:custDataLst>
                <p:tags r:id="rId346"/>
              </p:custDataLst>
            </p:nvPr>
          </p:nvSpPr>
          <p:spPr bwMode="auto">
            <a:xfrm>
              <a:off x="6878638" y="1917700"/>
              <a:ext cx="12700" cy="58738"/>
            </a:xfrm>
            <a:custGeom>
              <a:avLst/>
              <a:gdLst>
                <a:gd name="T0" fmla="*/ 0 w 33"/>
                <a:gd name="T1" fmla="*/ 31 h 31"/>
                <a:gd name="T2" fmla="*/ 0 w 33"/>
                <a:gd name="T3" fmla="*/ 0 h 31"/>
                <a:gd name="T4" fmla="*/ 9 w 33"/>
                <a:gd name="T5" fmla="*/ 0 h 31"/>
                <a:gd name="T6" fmla="*/ 16 w 33"/>
                <a:gd name="T7" fmla="*/ 0 h 31"/>
                <a:gd name="T8" fmla="*/ 24 w 33"/>
                <a:gd name="T9" fmla="*/ 0 h 31"/>
                <a:gd name="T10" fmla="*/ 33 w 33"/>
                <a:gd name="T11" fmla="*/ 0 h 31"/>
                <a:gd name="T12" fmla="*/ 30 w 33"/>
                <a:gd name="T13" fmla="*/ 2 h 31"/>
                <a:gd name="T14" fmla="*/ 29 w 33"/>
                <a:gd name="T15" fmla="*/ 5 h 31"/>
                <a:gd name="T16" fmla="*/ 28 w 33"/>
                <a:gd name="T17" fmla="*/ 9 h 31"/>
                <a:gd name="T18" fmla="*/ 28 w 33"/>
                <a:gd name="T19" fmla="*/ 13 h 31"/>
                <a:gd name="T20" fmla="*/ 28 w 33"/>
                <a:gd name="T21" fmla="*/ 17 h 31"/>
                <a:gd name="T22" fmla="*/ 29 w 33"/>
                <a:gd name="T23" fmla="*/ 21 h 31"/>
                <a:gd name="T24" fmla="*/ 30 w 33"/>
                <a:gd name="T25" fmla="*/ 26 h 31"/>
                <a:gd name="T26" fmla="*/ 33 w 33"/>
                <a:gd name="T27" fmla="*/ 31 h 31"/>
                <a:gd name="T28" fmla="*/ 0 w 33"/>
                <a:gd name="T29" fmla="*/ 3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3" h="31">
                  <a:moveTo>
                    <a:pt x="0" y="31"/>
                  </a:moveTo>
                  <a:lnTo>
                    <a:pt x="0" y="0"/>
                  </a:lnTo>
                  <a:lnTo>
                    <a:pt x="9" y="0"/>
                  </a:lnTo>
                  <a:lnTo>
                    <a:pt x="16" y="0"/>
                  </a:lnTo>
                  <a:lnTo>
                    <a:pt x="24" y="0"/>
                  </a:lnTo>
                  <a:lnTo>
                    <a:pt x="33" y="0"/>
                  </a:lnTo>
                  <a:lnTo>
                    <a:pt x="30" y="2"/>
                  </a:lnTo>
                  <a:lnTo>
                    <a:pt x="29" y="5"/>
                  </a:lnTo>
                  <a:lnTo>
                    <a:pt x="28" y="9"/>
                  </a:lnTo>
                  <a:lnTo>
                    <a:pt x="28" y="13"/>
                  </a:lnTo>
                  <a:lnTo>
                    <a:pt x="28" y="17"/>
                  </a:lnTo>
                  <a:lnTo>
                    <a:pt x="29" y="21"/>
                  </a:lnTo>
                  <a:lnTo>
                    <a:pt x="30" y="26"/>
                  </a:lnTo>
                  <a:lnTo>
                    <a:pt x="33" y="31"/>
                  </a:lnTo>
                  <a:lnTo>
                    <a:pt x="0" y="31"/>
                  </a:lnTo>
                </a:path>
              </a:pathLst>
            </a:custGeom>
            <a:grpFill/>
            <a:ln w="952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sp>
          <p:nvSpPr>
            <p:cNvPr id="356" name="Freeform 509">
              <a:extLst>
                <a:ext uri="{FF2B5EF4-FFF2-40B4-BE49-F238E27FC236}">
                  <a16:creationId xmlns:a16="http://schemas.microsoft.com/office/drawing/2014/main" id="{DC3781E0-A447-4B09-9079-C9C9E3CD4A52}"/>
                </a:ext>
              </a:extLst>
            </p:cNvPr>
            <p:cNvSpPr>
              <a:spLocks/>
            </p:cNvSpPr>
            <p:nvPr>
              <p:custDataLst>
                <p:tags r:id="rId347"/>
              </p:custDataLst>
            </p:nvPr>
          </p:nvSpPr>
          <p:spPr bwMode="auto">
            <a:xfrm>
              <a:off x="7172325" y="1439863"/>
              <a:ext cx="55563" cy="58737"/>
            </a:xfrm>
            <a:custGeom>
              <a:avLst/>
              <a:gdLst>
                <a:gd name="T0" fmla="*/ 3 w 129"/>
                <a:gd name="T1" fmla="*/ 44 h 56"/>
                <a:gd name="T2" fmla="*/ 1 w 129"/>
                <a:gd name="T3" fmla="*/ 42 h 56"/>
                <a:gd name="T4" fmla="*/ 1 w 129"/>
                <a:gd name="T5" fmla="*/ 40 h 56"/>
                <a:gd name="T6" fmla="*/ 0 w 129"/>
                <a:gd name="T7" fmla="*/ 37 h 56"/>
                <a:gd name="T8" fmla="*/ 1 w 129"/>
                <a:gd name="T9" fmla="*/ 33 h 56"/>
                <a:gd name="T10" fmla="*/ 2 w 129"/>
                <a:gd name="T11" fmla="*/ 25 h 56"/>
                <a:gd name="T12" fmla="*/ 3 w 129"/>
                <a:gd name="T13" fmla="*/ 18 h 56"/>
                <a:gd name="T14" fmla="*/ 9 w 129"/>
                <a:gd name="T15" fmla="*/ 13 h 56"/>
                <a:gd name="T16" fmla="*/ 16 w 129"/>
                <a:gd name="T17" fmla="*/ 9 h 56"/>
                <a:gd name="T18" fmla="*/ 21 w 129"/>
                <a:gd name="T19" fmla="*/ 6 h 56"/>
                <a:gd name="T20" fmla="*/ 27 w 129"/>
                <a:gd name="T21" fmla="*/ 5 h 56"/>
                <a:gd name="T22" fmla="*/ 39 w 129"/>
                <a:gd name="T23" fmla="*/ 3 h 56"/>
                <a:gd name="T24" fmla="*/ 57 w 129"/>
                <a:gd name="T25" fmla="*/ 0 h 56"/>
                <a:gd name="T26" fmla="*/ 60 w 129"/>
                <a:gd name="T27" fmla="*/ 5 h 56"/>
                <a:gd name="T28" fmla="*/ 64 w 129"/>
                <a:gd name="T29" fmla="*/ 8 h 56"/>
                <a:gd name="T30" fmla="*/ 69 w 129"/>
                <a:gd name="T31" fmla="*/ 11 h 56"/>
                <a:gd name="T32" fmla="*/ 73 w 129"/>
                <a:gd name="T33" fmla="*/ 14 h 56"/>
                <a:gd name="T34" fmla="*/ 83 w 129"/>
                <a:gd name="T35" fmla="*/ 18 h 56"/>
                <a:gd name="T36" fmla="*/ 93 w 129"/>
                <a:gd name="T37" fmla="*/ 21 h 56"/>
                <a:gd name="T38" fmla="*/ 103 w 129"/>
                <a:gd name="T39" fmla="*/ 25 h 56"/>
                <a:gd name="T40" fmla="*/ 113 w 129"/>
                <a:gd name="T41" fmla="*/ 29 h 56"/>
                <a:gd name="T42" fmla="*/ 117 w 129"/>
                <a:gd name="T43" fmla="*/ 32 h 56"/>
                <a:gd name="T44" fmla="*/ 121 w 129"/>
                <a:gd name="T45" fmla="*/ 35 h 56"/>
                <a:gd name="T46" fmla="*/ 126 w 129"/>
                <a:gd name="T47" fmla="*/ 38 h 56"/>
                <a:gd name="T48" fmla="*/ 129 w 129"/>
                <a:gd name="T49" fmla="*/ 44 h 56"/>
                <a:gd name="T50" fmla="*/ 119 w 129"/>
                <a:gd name="T51" fmla="*/ 48 h 56"/>
                <a:gd name="T52" fmla="*/ 109 w 129"/>
                <a:gd name="T53" fmla="*/ 51 h 56"/>
                <a:gd name="T54" fmla="*/ 99 w 129"/>
                <a:gd name="T55" fmla="*/ 53 h 56"/>
                <a:gd name="T56" fmla="*/ 90 w 129"/>
                <a:gd name="T57" fmla="*/ 54 h 56"/>
                <a:gd name="T58" fmla="*/ 70 w 129"/>
                <a:gd name="T59" fmla="*/ 56 h 56"/>
                <a:gd name="T60" fmla="*/ 49 w 129"/>
                <a:gd name="T61" fmla="*/ 56 h 56"/>
                <a:gd name="T62" fmla="*/ 40 w 129"/>
                <a:gd name="T63" fmla="*/ 55 h 56"/>
                <a:gd name="T64" fmla="*/ 31 w 129"/>
                <a:gd name="T65" fmla="*/ 54 h 56"/>
                <a:gd name="T66" fmla="*/ 23 w 129"/>
                <a:gd name="T67" fmla="*/ 52 h 56"/>
                <a:gd name="T68" fmla="*/ 16 w 129"/>
                <a:gd name="T69" fmla="*/ 50 h 56"/>
                <a:gd name="T70" fmla="*/ 6 w 129"/>
                <a:gd name="T71" fmla="*/ 46 h 56"/>
                <a:gd name="T72" fmla="*/ 3 w 129"/>
                <a:gd name="T73" fmla="*/ 44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29" h="56">
                  <a:moveTo>
                    <a:pt x="3" y="44"/>
                  </a:moveTo>
                  <a:lnTo>
                    <a:pt x="1" y="42"/>
                  </a:lnTo>
                  <a:lnTo>
                    <a:pt x="1" y="40"/>
                  </a:lnTo>
                  <a:lnTo>
                    <a:pt x="0" y="37"/>
                  </a:lnTo>
                  <a:lnTo>
                    <a:pt x="1" y="33"/>
                  </a:lnTo>
                  <a:lnTo>
                    <a:pt x="2" y="25"/>
                  </a:lnTo>
                  <a:lnTo>
                    <a:pt x="3" y="18"/>
                  </a:lnTo>
                  <a:lnTo>
                    <a:pt x="9" y="13"/>
                  </a:lnTo>
                  <a:lnTo>
                    <a:pt x="16" y="9"/>
                  </a:lnTo>
                  <a:lnTo>
                    <a:pt x="21" y="6"/>
                  </a:lnTo>
                  <a:lnTo>
                    <a:pt x="27" y="5"/>
                  </a:lnTo>
                  <a:lnTo>
                    <a:pt x="39" y="3"/>
                  </a:lnTo>
                  <a:lnTo>
                    <a:pt x="57" y="0"/>
                  </a:lnTo>
                  <a:lnTo>
                    <a:pt x="60" y="5"/>
                  </a:lnTo>
                  <a:lnTo>
                    <a:pt x="64" y="8"/>
                  </a:lnTo>
                  <a:lnTo>
                    <a:pt x="69" y="11"/>
                  </a:lnTo>
                  <a:lnTo>
                    <a:pt x="73" y="14"/>
                  </a:lnTo>
                  <a:lnTo>
                    <a:pt x="83" y="18"/>
                  </a:lnTo>
                  <a:lnTo>
                    <a:pt x="93" y="21"/>
                  </a:lnTo>
                  <a:lnTo>
                    <a:pt x="103" y="25"/>
                  </a:lnTo>
                  <a:lnTo>
                    <a:pt x="113" y="29"/>
                  </a:lnTo>
                  <a:lnTo>
                    <a:pt x="117" y="32"/>
                  </a:lnTo>
                  <a:lnTo>
                    <a:pt x="121" y="35"/>
                  </a:lnTo>
                  <a:lnTo>
                    <a:pt x="126" y="38"/>
                  </a:lnTo>
                  <a:lnTo>
                    <a:pt x="129" y="44"/>
                  </a:lnTo>
                  <a:lnTo>
                    <a:pt x="119" y="48"/>
                  </a:lnTo>
                  <a:lnTo>
                    <a:pt x="109" y="51"/>
                  </a:lnTo>
                  <a:lnTo>
                    <a:pt x="99" y="53"/>
                  </a:lnTo>
                  <a:lnTo>
                    <a:pt x="90" y="54"/>
                  </a:lnTo>
                  <a:lnTo>
                    <a:pt x="70" y="56"/>
                  </a:lnTo>
                  <a:lnTo>
                    <a:pt x="49" y="56"/>
                  </a:lnTo>
                  <a:lnTo>
                    <a:pt x="40" y="55"/>
                  </a:lnTo>
                  <a:lnTo>
                    <a:pt x="31" y="54"/>
                  </a:lnTo>
                  <a:lnTo>
                    <a:pt x="23" y="52"/>
                  </a:lnTo>
                  <a:lnTo>
                    <a:pt x="16" y="50"/>
                  </a:lnTo>
                  <a:lnTo>
                    <a:pt x="6" y="46"/>
                  </a:lnTo>
                  <a:lnTo>
                    <a:pt x="3" y="44"/>
                  </a:lnTo>
                </a:path>
              </a:pathLst>
            </a:custGeom>
            <a:grpFill/>
            <a:ln w="952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sp>
          <p:nvSpPr>
            <p:cNvPr id="357" name="Freeform 510">
              <a:extLst>
                <a:ext uri="{FF2B5EF4-FFF2-40B4-BE49-F238E27FC236}">
                  <a16:creationId xmlns:a16="http://schemas.microsoft.com/office/drawing/2014/main" id="{4D2DB53A-D9B0-41BA-AFC6-A181C676C974}"/>
                </a:ext>
              </a:extLst>
            </p:cNvPr>
            <p:cNvSpPr>
              <a:spLocks/>
            </p:cNvSpPr>
            <p:nvPr>
              <p:custDataLst>
                <p:tags r:id="rId348"/>
              </p:custDataLst>
            </p:nvPr>
          </p:nvSpPr>
          <p:spPr bwMode="auto">
            <a:xfrm>
              <a:off x="7308850" y="1792288"/>
              <a:ext cx="14288" cy="57150"/>
            </a:xfrm>
            <a:custGeom>
              <a:avLst/>
              <a:gdLst>
                <a:gd name="T0" fmla="*/ 21 w 41"/>
                <a:gd name="T1" fmla="*/ 42 h 42"/>
                <a:gd name="T2" fmla="*/ 0 w 41"/>
                <a:gd name="T3" fmla="*/ 30 h 42"/>
                <a:gd name="T4" fmla="*/ 0 w 41"/>
                <a:gd name="T5" fmla="*/ 6 h 42"/>
                <a:gd name="T6" fmla="*/ 7 w 41"/>
                <a:gd name="T7" fmla="*/ 5 h 42"/>
                <a:gd name="T8" fmla="*/ 14 w 41"/>
                <a:gd name="T9" fmla="*/ 3 h 42"/>
                <a:gd name="T10" fmla="*/ 24 w 41"/>
                <a:gd name="T11" fmla="*/ 1 h 42"/>
                <a:gd name="T12" fmla="*/ 34 w 41"/>
                <a:gd name="T13" fmla="*/ 0 h 42"/>
                <a:gd name="T14" fmla="*/ 34 w 41"/>
                <a:gd name="T15" fmla="*/ 18 h 42"/>
                <a:gd name="T16" fmla="*/ 41 w 41"/>
                <a:gd name="T17" fmla="*/ 18 h 42"/>
                <a:gd name="T18" fmla="*/ 21 w 41"/>
                <a:gd name="T19" fmla="*/ 4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1" h="42">
                  <a:moveTo>
                    <a:pt x="21" y="42"/>
                  </a:moveTo>
                  <a:lnTo>
                    <a:pt x="0" y="30"/>
                  </a:lnTo>
                  <a:lnTo>
                    <a:pt x="0" y="6"/>
                  </a:lnTo>
                  <a:lnTo>
                    <a:pt x="7" y="5"/>
                  </a:lnTo>
                  <a:lnTo>
                    <a:pt x="14" y="3"/>
                  </a:lnTo>
                  <a:lnTo>
                    <a:pt x="24" y="1"/>
                  </a:lnTo>
                  <a:lnTo>
                    <a:pt x="34" y="0"/>
                  </a:lnTo>
                  <a:lnTo>
                    <a:pt x="34" y="18"/>
                  </a:lnTo>
                  <a:lnTo>
                    <a:pt x="41" y="18"/>
                  </a:lnTo>
                  <a:lnTo>
                    <a:pt x="21" y="42"/>
                  </a:lnTo>
                </a:path>
              </a:pathLst>
            </a:custGeom>
            <a:grpFill/>
            <a:ln w="952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sp>
          <p:nvSpPr>
            <p:cNvPr id="358" name="Freeform 511">
              <a:extLst>
                <a:ext uri="{FF2B5EF4-FFF2-40B4-BE49-F238E27FC236}">
                  <a16:creationId xmlns:a16="http://schemas.microsoft.com/office/drawing/2014/main" id="{6FDA5A76-0F25-4A42-B4D7-AEABAE2C0C60}"/>
                </a:ext>
              </a:extLst>
            </p:cNvPr>
            <p:cNvSpPr>
              <a:spLocks/>
            </p:cNvSpPr>
            <p:nvPr>
              <p:custDataLst>
                <p:tags r:id="rId349"/>
              </p:custDataLst>
            </p:nvPr>
          </p:nvSpPr>
          <p:spPr bwMode="auto">
            <a:xfrm>
              <a:off x="7458075" y="1905000"/>
              <a:ext cx="42863" cy="60325"/>
            </a:xfrm>
            <a:custGeom>
              <a:avLst/>
              <a:gdLst>
                <a:gd name="T0" fmla="*/ 60 w 93"/>
                <a:gd name="T1" fmla="*/ 9 h 39"/>
                <a:gd name="T2" fmla="*/ 67 w 93"/>
                <a:gd name="T3" fmla="*/ 18 h 39"/>
                <a:gd name="T4" fmla="*/ 77 w 93"/>
                <a:gd name="T5" fmla="*/ 28 h 39"/>
                <a:gd name="T6" fmla="*/ 81 w 93"/>
                <a:gd name="T7" fmla="*/ 33 h 39"/>
                <a:gd name="T8" fmla="*/ 86 w 93"/>
                <a:gd name="T9" fmla="*/ 36 h 39"/>
                <a:gd name="T10" fmla="*/ 90 w 93"/>
                <a:gd name="T11" fmla="*/ 38 h 39"/>
                <a:gd name="T12" fmla="*/ 93 w 93"/>
                <a:gd name="T13" fmla="*/ 39 h 39"/>
                <a:gd name="T14" fmla="*/ 60 w 93"/>
                <a:gd name="T15" fmla="*/ 39 h 39"/>
                <a:gd name="T16" fmla="*/ 50 w 93"/>
                <a:gd name="T17" fmla="*/ 36 h 39"/>
                <a:gd name="T18" fmla="*/ 43 w 93"/>
                <a:gd name="T19" fmla="*/ 32 h 39"/>
                <a:gd name="T20" fmla="*/ 36 w 93"/>
                <a:gd name="T21" fmla="*/ 28 h 39"/>
                <a:gd name="T22" fmla="*/ 30 w 93"/>
                <a:gd name="T23" fmla="*/ 23 h 39"/>
                <a:gd name="T24" fmla="*/ 24 w 93"/>
                <a:gd name="T25" fmla="*/ 18 h 39"/>
                <a:gd name="T26" fmla="*/ 16 w 93"/>
                <a:gd name="T27" fmla="*/ 13 h 39"/>
                <a:gd name="T28" fmla="*/ 9 w 93"/>
                <a:gd name="T29" fmla="*/ 7 h 39"/>
                <a:gd name="T30" fmla="*/ 0 w 93"/>
                <a:gd name="T31" fmla="*/ 3 h 39"/>
                <a:gd name="T32" fmla="*/ 11 w 93"/>
                <a:gd name="T33" fmla="*/ 1 h 39"/>
                <a:gd name="T34" fmla="*/ 20 w 93"/>
                <a:gd name="T35" fmla="*/ 0 h 39"/>
                <a:gd name="T36" fmla="*/ 26 w 93"/>
                <a:gd name="T37" fmla="*/ 0 h 39"/>
                <a:gd name="T38" fmla="*/ 33 w 93"/>
                <a:gd name="T39" fmla="*/ 1 h 39"/>
                <a:gd name="T40" fmla="*/ 44 w 93"/>
                <a:gd name="T41" fmla="*/ 4 h 39"/>
                <a:gd name="T42" fmla="*/ 60 w 93"/>
                <a:gd name="T4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3" h="39">
                  <a:moveTo>
                    <a:pt x="60" y="9"/>
                  </a:moveTo>
                  <a:lnTo>
                    <a:pt x="67" y="18"/>
                  </a:lnTo>
                  <a:lnTo>
                    <a:pt x="77" y="28"/>
                  </a:lnTo>
                  <a:lnTo>
                    <a:pt x="81" y="33"/>
                  </a:lnTo>
                  <a:lnTo>
                    <a:pt x="86" y="36"/>
                  </a:lnTo>
                  <a:lnTo>
                    <a:pt x="90" y="38"/>
                  </a:lnTo>
                  <a:lnTo>
                    <a:pt x="93" y="39"/>
                  </a:lnTo>
                  <a:lnTo>
                    <a:pt x="60" y="39"/>
                  </a:lnTo>
                  <a:lnTo>
                    <a:pt x="50" y="36"/>
                  </a:lnTo>
                  <a:lnTo>
                    <a:pt x="43" y="32"/>
                  </a:lnTo>
                  <a:lnTo>
                    <a:pt x="36" y="28"/>
                  </a:lnTo>
                  <a:lnTo>
                    <a:pt x="30" y="23"/>
                  </a:lnTo>
                  <a:lnTo>
                    <a:pt x="24" y="18"/>
                  </a:lnTo>
                  <a:lnTo>
                    <a:pt x="16" y="13"/>
                  </a:lnTo>
                  <a:lnTo>
                    <a:pt x="9" y="7"/>
                  </a:lnTo>
                  <a:lnTo>
                    <a:pt x="0" y="3"/>
                  </a:lnTo>
                  <a:lnTo>
                    <a:pt x="11" y="1"/>
                  </a:lnTo>
                  <a:lnTo>
                    <a:pt x="20" y="0"/>
                  </a:lnTo>
                  <a:lnTo>
                    <a:pt x="26" y="0"/>
                  </a:lnTo>
                  <a:lnTo>
                    <a:pt x="33" y="1"/>
                  </a:lnTo>
                  <a:lnTo>
                    <a:pt x="44" y="4"/>
                  </a:lnTo>
                  <a:lnTo>
                    <a:pt x="60" y="9"/>
                  </a:lnTo>
                </a:path>
              </a:pathLst>
            </a:custGeom>
            <a:grpFill/>
            <a:ln w="952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sp>
          <p:nvSpPr>
            <p:cNvPr id="359" name="Freeform 512">
              <a:extLst>
                <a:ext uri="{FF2B5EF4-FFF2-40B4-BE49-F238E27FC236}">
                  <a16:creationId xmlns:a16="http://schemas.microsoft.com/office/drawing/2014/main" id="{DA642F5B-C652-4BFF-ACD3-98966A0486DD}"/>
                </a:ext>
              </a:extLst>
            </p:cNvPr>
            <p:cNvSpPr>
              <a:spLocks/>
            </p:cNvSpPr>
            <p:nvPr>
              <p:custDataLst>
                <p:tags r:id="rId350"/>
              </p:custDataLst>
            </p:nvPr>
          </p:nvSpPr>
          <p:spPr bwMode="auto">
            <a:xfrm>
              <a:off x="7508875" y="1920875"/>
              <a:ext cx="19050" cy="58738"/>
            </a:xfrm>
            <a:custGeom>
              <a:avLst/>
              <a:gdLst>
                <a:gd name="T0" fmla="*/ 39 w 39"/>
                <a:gd name="T1" fmla="*/ 19 h 19"/>
                <a:gd name="T2" fmla="*/ 13 w 39"/>
                <a:gd name="T3" fmla="*/ 19 h 19"/>
                <a:gd name="T4" fmla="*/ 8 w 39"/>
                <a:gd name="T5" fmla="*/ 19 h 19"/>
                <a:gd name="T6" fmla="*/ 5 w 39"/>
                <a:gd name="T7" fmla="*/ 17 h 19"/>
                <a:gd name="T8" fmla="*/ 3 w 39"/>
                <a:gd name="T9" fmla="*/ 14 h 19"/>
                <a:gd name="T10" fmla="*/ 2 w 39"/>
                <a:gd name="T11" fmla="*/ 11 h 19"/>
                <a:gd name="T12" fmla="*/ 0 w 39"/>
                <a:gd name="T13" fmla="*/ 5 h 19"/>
                <a:gd name="T14" fmla="*/ 0 w 39"/>
                <a:gd name="T15" fmla="*/ 0 h 19"/>
                <a:gd name="T16" fmla="*/ 13 w 39"/>
                <a:gd name="T17" fmla="*/ 4 h 19"/>
                <a:gd name="T18" fmla="*/ 22 w 39"/>
                <a:gd name="T19" fmla="*/ 9 h 19"/>
                <a:gd name="T20" fmla="*/ 30 w 39"/>
                <a:gd name="T21" fmla="*/ 14 h 19"/>
                <a:gd name="T22" fmla="*/ 39 w 39"/>
                <a:gd name="T23"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9" h="19">
                  <a:moveTo>
                    <a:pt x="39" y="19"/>
                  </a:moveTo>
                  <a:lnTo>
                    <a:pt x="13" y="19"/>
                  </a:lnTo>
                  <a:lnTo>
                    <a:pt x="8" y="19"/>
                  </a:lnTo>
                  <a:lnTo>
                    <a:pt x="5" y="17"/>
                  </a:lnTo>
                  <a:lnTo>
                    <a:pt x="3" y="14"/>
                  </a:lnTo>
                  <a:lnTo>
                    <a:pt x="2" y="11"/>
                  </a:lnTo>
                  <a:lnTo>
                    <a:pt x="0" y="5"/>
                  </a:lnTo>
                  <a:lnTo>
                    <a:pt x="0" y="0"/>
                  </a:lnTo>
                  <a:lnTo>
                    <a:pt x="13" y="4"/>
                  </a:lnTo>
                  <a:lnTo>
                    <a:pt x="22" y="9"/>
                  </a:lnTo>
                  <a:lnTo>
                    <a:pt x="30" y="14"/>
                  </a:lnTo>
                  <a:lnTo>
                    <a:pt x="39" y="19"/>
                  </a:lnTo>
                </a:path>
              </a:pathLst>
            </a:custGeom>
            <a:grpFill/>
            <a:ln w="952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sp>
          <p:nvSpPr>
            <p:cNvPr id="360" name="Freeform 513">
              <a:extLst>
                <a:ext uri="{FF2B5EF4-FFF2-40B4-BE49-F238E27FC236}">
                  <a16:creationId xmlns:a16="http://schemas.microsoft.com/office/drawing/2014/main" id="{3BBEFFED-9363-483B-AEF2-E96D0CCF4132}"/>
                </a:ext>
              </a:extLst>
            </p:cNvPr>
            <p:cNvSpPr>
              <a:spLocks/>
            </p:cNvSpPr>
            <p:nvPr>
              <p:custDataLst>
                <p:tags r:id="rId351"/>
              </p:custDataLst>
            </p:nvPr>
          </p:nvSpPr>
          <p:spPr bwMode="auto">
            <a:xfrm>
              <a:off x="7373938" y="2047875"/>
              <a:ext cx="14287" cy="57150"/>
            </a:xfrm>
            <a:custGeom>
              <a:avLst/>
              <a:gdLst>
                <a:gd name="T0" fmla="*/ 0 w 26"/>
                <a:gd name="T1" fmla="*/ 36 h 36"/>
                <a:gd name="T2" fmla="*/ 3 w 26"/>
                <a:gd name="T3" fmla="*/ 31 h 36"/>
                <a:gd name="T4" fmla="*/ 10 w 26"/>
                <a:gd name="T5" fmla="*/ 20 h 36"/>
                <a:gd name="T6" fmla="*/ 18 w 26"/>
                <a:gd name="T7" fmla="*/ 8 h 36"/>
                <a:gd name="T8" fmla="*/ 26 w 26"/>
                <a:gd name="T9" fmla="*/ 0 h 36"/>
                <a:gd name="T10" fmla="*/ 26 w 26"/>
                <a:gd name="T11" fmla="*/ 9 h 36"/>
                <a:gd name="T12" fmla="*/ 26 w 26"/>
                <a:gd name="T13" fmla="*/ 18 h 36"/>
                <a:gd name="T14" fmla="*/ 25 w 26"/>
                <a:gd name="T15" fmla="*/ 22 h 36"/>
                <a:gd name="T16" fmla="*/ 24 w 26"/>
                <a:gd name="T17" fmla="*/ 26 h 36"/>
                <a:gd name="T18" fmla="*/ 21 w 26"/>
                <a:gd name="T19" fmla="*/ 29 h 36"/>
                <a:gd name="T20" fmla="*/ 17 w 26"/>
                <a:gd name="T21" fmla="*/ 32 h 36"/>
                <a:gd name="T22" fmla="*/ 14 w 26"/>
                <a:gd name="T23" fmla="*/ 34 h 36"/>
                <a:gd name="T24" fmla="*/ 10 w 26"/>
                <a:gd name="T25" fmla="*/ 35 h 36"/>
                <a:gd name="T26" fmla="*/ 4 w 26"/>
                <a:gd name="T27" fmla="*/ 36 h 36"/>
                <a:gd name="T28" fmla="*/ 0 w 26"/>
                <a:gd name="T29" fmla="*/ 3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6" h="36">
                  <a:moveTo>
                    <a:pt x="0" y="36"/>
                  </a:moveTo>
                  <a:lnTo>
                    <a:pt x="3" y="31"/>
                  </a:lnTo>
                  <a:lnTo>
                    <a:pt x="10" y="20"/>
                  </a:lnTo>
                  <a:lnTo>
                    <a:pt x="18" y="8"/>
                  </a:lnTo>
                  <a:lnTo>
                    <a:pt x="26" y="0"/>
                  </a:lnTo>
                  <a:lnTo>
                    <a:pt x="26" y="9"/>
                  </a:lnTo>
                  <a:lnTo>
                    <a:pt x="26" y="18"/>
                  </a:lnTo>
                  <a:lnTo>
                    <a:pt x="25" y="22"/>
                  </a:lnTo>
                  <a:lnTo>
                    <a:pt x="24" y="26"/>
                  </a:lnTo>
                  <a:lnTo>
                    <a:pt x="21" y="29"/>
                  </a:lnTo>
                  <a:lnTo>
                    <a:pt x="17" y="32"/>
                  </a:lnTo>
                  <a:lnTo>
                    <a:pt x="14" y="34"/>
                  </a:lnTo>
                  <a:lnTo>
                    <a:pt x="10" y="35"/>
                  </a:lnTo>
                  <a:lnTo>
                    <a:pt x="4" y="36"/>
                  </a:lnTo>
                  <a:lnTo>
                    <a:pt x="0" y="36"/>
                  </a:lnTo>
                </a:path>
              </a:pathLst>
            </a:custGeom>
            <a:grpFill/>
            <a:ln w="952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sp>
          <p:nvSpPr>
            <p:cNvPr id="361" name="Freeform 514">
              <a:extLst>
                <a:ext uri="{FF2B5EF4-FFF2-40B4-BE49-F238E27FC236}">
                  <a16:creationId xmlns:a16="http://schemas.microsoft.com/office/drawing/2014/main" id="{2EEC6DA7-F437-4649-A5E8-7D0D98C37DEA}"/>
                </a:ext>
              </a:extLst>
            </p:cNvPr>
            <p:cNvSpPr>
              <a:spLocks/>
            </p:cNvSpPr>
            <p:nvPr>
              <p:custDataLst>
                <p:tags r:id="rId352"/>
              </p:custDataLst>
            </p:nvPr>
          </p:nvSpPr>
          <p:spPr bwMode="auto">
            <a:xfrm>
              <a:off x="7385050" y="2076450"/>
              <a:ext cx="3175" cy="60325"/>
            </a:xfrm>
            <a:custGeom>
              <a:avLst/>
              <a:gdLst>
                <a:gd name="T0" fmla="*/ 0 w 6"/>
                <a:gd name="T1" fmla="*/ 37 h 37"/>
                <a:gd name="T2" fmla="*/ 0 w 6"/>
                <a:gd name="T3" fmla="*/ 0 h 37"/>
                <a:gd name="T4" fmla="*/ 6 w 6"/>
                <a:gd name="T5" fmla="*/ 0 h 37"/>
                <a:gd name="T6" fmla="*/ 6 w 6"/>
                <a:gd name="T7" fmla="*/ 31 h 37"/>
                <a:gd name="T8" fmla="*/ 0 w 6"/>
                <a:gd name="T9" fmla="*/ 37 h 37"/>
              </a:gdLst>
              <a:ahLst/>
              <a:cxnLst>
                <a:cxn ang="0">
                  <a:pos x="T0" y="T1"/>
                </a:cxn>
                <a:cxn ang="0">
                  <a:pos x="T2" y="T3"/>
                </a:cxn>
                <a:cxn ang="0">
                  <a:pos x="T4" y="T5"/>
                </a:cxn>
                <a:cxn ang="0">
                  <a:pos x="T6" y="T7"/>
                </a:cxn>
                <a:cxn ang="0">
                  <a:pos x="T8" y="T9"/>
                </a:cxn>
              </a:cxnLst>
              <a:rect l="0" t="0" r="r" b="b"/>
              <a:pathLst>
                <a:path w="6" h="37">
                  <a:moveTo>
                    <a:pt x="0" y="37"/>
                  </a:moveTo>
                  <a:lnTo>
                    <a:pt x="0" y="0"/>
                  </a:lnTo>
                  <a:lnTo>
                    <a:pt x="6" y="0"/>
                  </a:lnTo>
                  <a:lnTo>
                    <a:pt x="6" y="31"/>
                  </a:lnTo>
                  <a:lnTo>
                    <a:pt x="0" y="37"/>
                  </a:lnTo>
                </a:path>
              </a:pathLst>
            </a:custGeom>
            <a:grpFill/>
            <a:ln w="952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sp>
          <p:nvSpPr>
            <p:cNvPr id="362" name="Freeform 515">
              <a:extLst>
                <a:ext uri="{FF2B5EF4-FFF2-40B4-BE49-F238E27FC236}">
                  <a16:creationId xmlns:a16="http://schemas.microsoft.com/office/drawing/2014/main" id="{CBD70991-5CC0-4C3A-8E12-C1FD8E844B26}"/>
                </a:ext>
              </a:extLst>
            </p:cNvPr>
            <p:cNvSpPr>
              <a:spLocks/>
            </p:cNvSpPr>
            <p:nvPr>
              <p:custDataLst>
                <p:tags r:id="rId353"/>
              </p:custDataLst>
            </p:nvPr>
          </p:nvSpPr>
          <p:spPr bwMode="auto">
            <a:xfrm>
              <a:off x="7372350" y="2159000"/>
              <a:ext cx="9525" cy="55563"/>
            </a:xfrm>
            <a:custGeom>
              <a:avLst/>
              <a:gdLst>
                <a:gd name="T0" fmla="*/ 0 w 20"/>
                <a:gd name="T1" fmla="*/ 31 h 43"/>
                <a:gd name="T2" fmla="*/ 0 w 20"/>
                <a:gd name="T3" fmla="*/ 25 h 43"/>
                <a:gd name="T4" fmla="*/ 0 w 20"/>
                <a:gd name="T5" fmla="*/ 18 h 43"/>
                <a:gd name="T6" fmla="*/ 2 w 20"/>
                <a:gd name="T7" fmla="*/ 9 h 43"/>
                <a:gd name="T8" fmla="*/ 7 w 20"/>
                <a:gd name="T9" fmla="*/ 0 h 43"/>
                <a:gd name="T10" fmla="*/ 11 w 20"/>
                <a:gd name="T11" fmla="*/ 7 h 43"/>
                <a:gd name="T12" fmla="*/ 16 w 20"/>
                <a:gd name="T13" fmla="*/ 12 h 43"/>
                <a:gd name="T14" fmla="*/ 17 w 20"/>
                <a:gd name="T15" fmla="*/ 14 h 43"/>
                <a:gd name="T16" fmla="*/ 19 w 20"/>
                <a:gd name="T17" fmla="*/ 18 h 43"/>
                <a:gd name="T18" fmla="*/ 19 w 20"/>
                <a:gd name="T19" fmla="*/ 21 h 43"/>
                <a:gd name="T20" fmla="*/ 20 w 20"/>
                <a:gd name="T21" fmla="*/ 25 h 43"/>
                <a:gd name="T22" fmla="*/ 19 w 20"/>
                <a:gd name="T23" fmla="*/ 27 h 43"/>
                <a:gd name="T24" fmla="*/ 18 w 20"/>
                <a:gd name="T25" fmla="*/ 30 h 43"/>
                <a:gd name="T26" fmla="*/ 16 w 20"/>
                <a:gd name="T27" fmla="*/ 33 h 43"/>
                <a:gd name="T28" fmla="*/ 12 w 20"/>
                <a:gd name="T29" fmla="*/ 36 h 43"/>
                <a:gd name="T30" fmla="*/ 9 w 20"/>
                <a:gd name="T31" fmla="*/ 39 h 43"/>
                <a:gd name="T32" fmla="*/ 6 w 20"/>
                <a:gd name="T33" fmla="*/ 41 h 43"/>
                <a:gd name="T34" fmla="*/ 2 w 20"/>
                <a:gd name="T35" fmla="*/ 42 h 43"/>
                <a:gd name="T36" fmla="*/ 0 w 20"/>
                <a:gd name="T37" fmla="*/ 43 h 43"/>
                <a:gd name="T38" fmla="*/ 0 w 20"/>
                <a:gd name="T39" fmla="*/ 31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 h="43">
                  <a:moveTo>
                    <a:pt x="0" y="31"/>
                  </a:moveTo>
                  <a:lnTo>
                    <a:pt x="0" y="25"/>
                  </a:lnTo>
                  <a:lnTo>
                    <a:pt x="0" y="18"/>
                  </a:lnTo>
                  <a:lnTo>
                    <a:pt x="2" y="9"/>
                  </a:lnTo>
                  <a:lnTo>
                    <a:pt x="7" y="0"/>
                  </a:lnTo>
                  <a:lnTo>
                    <a:pt x="11" y="7"/>
                  </a:lnTo>
                  <a:lnTo>
                    <a:pt x="16" y="12"/>
                  </a:lnTo>
                  <a:lnTo>
                    <a:pt x="17" y="14"/>
                  </a:lnTo>
                  <a:lnTo>
                    <a:pt x="19" y="18"/>
                  </a:lnTo>
                  <a:lnTo>
                    <a:pt x="19" y="21"/>
                  </a:lnTo>
                  <a:lnTo>
                    <a:pt x="20" y="25"/>
                  </a:lnTo>
                  <a:lnTo>
                    <a:pt x="19" y="27"/>
                  </a:lnTo>
                  <a:lnTo>
                    <a:pt x="18" y="30"/>
                  </a:lnTo>
                  <a:lnTo>
                    <a:pt x="16" y="33"/>
                  </a:lnTo>
                  <a:lnTo>
                    <a:pt x="12" y="36"/>
                  </a:lnTo>
                  <a:lnTo>
                    <a:pt x="9" y="39"/>
                  </a:lnTo>
                  <a:lnTo>
                    <a:pt x="6" y="41"/>
                  </a:lnTo>
                  <a:lnTo>
                    <a:pt x="2" y="42"/>
                  </a:lnTo>
                  <a:lnTo>
                    <a:pt x="0" y="43"/>
                  </a:lnTo>
                  <a:lnTo>
                    <a:pt x="0" y="31"/>
                  </a:lnTo>
                </a:path>
              </a:pathLst>
            </a:custGeom>
            <a:grpFill/>
            <a:ln w="952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sp>
          <p:nvSpPr>
            <p:cNvPr id="363" name="Freeform 516">
              <a:extLst>
                <a:ext uri="{FF2B5EF4-FFF2-40B4-BE49-F238E27FC236}">
                  <a16:creationId xmlns:a16="http://schemas.microsoft.com/office/drawing/2014/main" id="{45D8F221-E740-41EB-92E4-BA77D3C8D7BE}"/>
                </a:ext>
              </a:extLst>
            </p:cNvPr>
            <p:cNvSpPr>
              <a:spLocks/>
            </p:cNvSpPr>
            <p:nvPr>
              <p:custDataLst>
                <p:tags r:id="rId354"/>
              </p:custDataLst>
            </p:nvPr>
          </p:nvSpPr>
          <p:spPr bwMode="auto">
            <a:xfrm>
              <a:off x="7350125" y="2193925"/>
              <a:ext cx="0" cy="58738"/>
            </a:xfrm>
            <a:custGeom>
              <a:avLst/>
              <a:gdLst>
                <a:gd name="T0" fmla="*/ 30 h 30"/>
                <a:gd name="T1" fmla="*/ 25 h 30"/>
                <a:gd name="T2" fmla="*/ 18 h 30"/>
                <a:gd name="T3" fmla="*/ 9 h 30"/>
                <a:gd name="T4" fmla="*/ 0 h 30"/>
              </a:gdLst>
              <a:ahLst/>
              <a:cxnLst>
                <a:cxn ang="0">
                  <a:pos x="0" y="T0"/>
                </a:cxn>
                <a:cxn ang="0">
                  <a:pos x="0" y="T1"/>
                </a:cxn>
                <a:cxn ang="0">
                  <a:pos x="0" y="T2"/>
                </a:cxn>
                <a:cxn ang="0">
                  <a:pos x="0" y="T3"/>
                </a:cxn>
                <a:cxn ang="0">
                  <a:pos x="0" y="T4"/>
                </a:cxn>
              </a:cxnLst>
              <a:rect l="0" t="0" r="r" b="b"/>
              <a:pathLst>
                <a:path h="30">
                  <a:moveTo>
                    <a:pt x="0" y="30"/>
                  </a:moveTo>
                  <a:lnTo>
                    <a:pt x="0" y="25"/>
                  </a:lnTo>
                  <a:lnTo>
                    <a:pt x="0" y="18"/>
                  </a:lnTo>
                  <a:lnTo>
                    <a:pt x="0" y="9"/>
                  </a:lnTo>
                  <a:lnTo>
                    <a:pt x="0" y="0"/>
                  </a:lnTo>
                </a:path>
              </a:pathLst>
            </a:custGeom>
            <a:grpFill/>
            <a:ln w="952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sp>
          <p:nvSpPr>
            <p:cNvPr id="364" name="Freeform 517">
              <a:extLst>
                <a:ext uri="{FF2B5EF4-FFF2-40B4-BE49-F238E27FC236}">
                  <a16:creationId xmlns:a16="http://schemas.microsoft.com/office/drawing/2014/main" id="{8941BA0D-D7AE-4024-B470-1B6CF72F9F4E}"/>
                </a:ext>
              </a:extLst>
            </p:cNvPr>
            <p:cNvSpPr>
              <a:spLocks/>
            </p:cNvSpPr>
            <p:nvPr>
              <p:custDataLst>
                <p:tags r:id="rId355"/>
              </p:custDataLst>
            </p:nvPr>
          </p:nvSpPr>
          <p:spPr bwMode="auto">
            <a:xfrm>
              <a:off x="7350125" y="2193925"/>
              <a:ext cx="7938" cy="58738"/>
            </a:xfrm>
            <a:custGeom>
              <a:avLst/>
              <a:gdLst>
                <a:gd name="T0" fmla="*/ 0 w 20"/>
                <a:gd name="T1" fmla="*/ 0 h 24"/>
                <a:gd name="T2" fmla="*/ 20 w 20"/>
                <a:gd name="T3" fmla="*/ 0 h 24"/>
                <a:gd name="T4" fmla="*/ 0 w 20"/>
                <a:gd name="T5" fmla="*/ 24 h 24"/>
              </a:gdLst>
              <a:ahLst/>
              <a:cxnLst>
                <a:cxn ang="0">
                  <a:pos x="T0" y="T1"/>
                </a:cxn>
                <a:cxn ang="0">
                  <a:pos x="T2" y="T3"/>
                </a:cxn>
                <a:cxn ang="0">
                  <a:pos x="T4" y="T5"/>
                </a:cxn>
              </a:cxnLst>
              <a:rect l="0" t="0" r="r" b="b"/>
              <a:pathLst>
                <a:path w="20" h="24">
                  <a:moveTo>
                    <a:pt x="0" y="0"/>
                  </a:moveTo>
                  <a:lnTo>
                    <a:pt x="20" y="0"/>
                  </a:lnTo>
                  <a:lnTo>
                    <a:pt x="0" y="24"/>
                  </a:lnTo>
                </a:path>
              </a:pathLst>
            </a:custGeom>
            <a:grpFill/>
            <a:ln w="952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sp>
          <p:nvSpPr>
            <p:cNvPr id="365" name="Freeform 518">
              <a:extLst>
                <a:ext uri="{FF2B5EF4-FFF2-40B4-BE49-F238E27FC236}">
                  <a16:creationId xmlns:a16="http://schemas.microsoft.com/office/drawing/2014/main" id="{0D394810-0BEF-4268-8402-488D4415B968}"/>
                </a:ext>
              </a:extLst>
            </p:cNvPr>
            <p:cNvSpPr>
              <a:spLocks/>
            </p:cNvSpPr>
            <p:nvPr>
              <p:custDataLst>
                <p:tags r:id="rId356"/>
              </p:custDataLst>
            </p:nvPr>
          </p:nvSpPr>
          <p:spPr bwMode="auto">
            <a:xfrm>
              <a:off x="7104063" y="1781175"/>
              <a:ext cx="17462" cy="60325"/>
            </a:xfrm>
            <a:custGeom>
              <a:avLst/>
              <a:gdLst>
                <a:gd name="T0" fmla="*/ 0 w 46"/>
                <a:gd name="T1" fmla="*/ 0 h 19"/>
                <a:gd name="T2" fmla="*/ 9 w 46"/>
                <a:gd name="T3" fmla="*/ 3 h 19"/>
                <a:gd name="T4" fmla="*/ 14 w 46"/>
                <a:gd name="T5" fmla="*/ 5 h 19"/>
                <a:gd name="T6" fmla="*/ 19 w 46"/>
                <a:gd name="T7" fmla="*/ 8 h 19"/>
                <a:gd name="T8" fmla="*/ 23 w 46"/>
                <a:gd name="T9" fmla="*/ 10 h 19"/>
                <a:gd name="T10" fmla="*/ 26 w 46"/>
                <a:gd name="T11" fmla="*/ 12 h 19"/>
                <a:gd name="T12" fmla="*/ 32 w 46"/>
                <a:gd name="T13" fmla="*/ 14 h 19"/>
                <a:gd name="T14" fmla="*/ 37 w 46"/>
                <a:gd name="T15" fmla="*/ 17 h 19"/>
                <a:gd name="T16" fmla="*/ 46 w 46"/>
                <a:gd name="T17" fmla="*/ 19 h 19"/>
                <a:gd name="T18" fmla="*/ 33 w 46"/>
                <a:gd name="T19" fmla="*/ 19 h 19"/>
                <a:gd name="T20" fmla="*/ 24 w 46"/>
                <a:gd name="T21" fmla="*/ 19 h 19"/>
                <a:gd name="T22" fmla="*/ 18 w 46"/>
                <a:gd name="T23" fmla="*/ 18 h 19"/>
                <a:gd name="T24" fmla="*/ 13 w 46"/>
                <a:gd name="T25" fmla="*/ 17 h 19"/>
                <a:gd name="T26" fmla="*/ 10 w 46"/>
                <a:gd name="T27" fmla="*/ 14 h 19"/>
                <a:gd name="T28" fmla="*/ 7 w 46"/>
                <a:gd name="T29" fmla="*/ 11 h 19"/>
                <a:gd name="T30" fmla="*/ 4 w 46"/>
                <a:gd name="T31" fmla="*/ 7 h 19"/>
                <a:gd name="T32" fmla="*/ 0 w 46"/>
                <a:gd name="T33"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19">
                  <a:moveTo>
                    <a:pt x="0" y="0"/>
                  </a:moveTo>
                  <a:lnTo>
                    <a:pt x="9" y="3"/>
                  </a:lnTo>
                  <a:lnTo>
                    <a:pt x="14" y="5"/>
                  </a:lnTo>
                  <a:lnTo>
                    <a:pt x="19" y="8"/>
                  </a:lnTo>
                  <a:lnTo>
                    <a:pt x="23" y="10"/>
                  </a:lnTo>
                  <a:lnTo>
                    <a:pt x="26" y="12"/>
                  </a:lnTo>
                  <a:lnTo>
                    <a:pt x="32" y="14"/>
                  </a:lnTo>
                  <a:lnTo>
                    <a:pt x="37" y="17"/>
                  </a:lnTo>
                  <a:lnTo>
                    <a:pt x="46" y="19"/>
                  </a:lnTo>
                  <a:lnTo>
                    <a:pt x="33" y="19"/>
                  </a:lnTo>
                  <a:lnTo>
                    <a:pt x="24" y="19"/>
                  </a:lnTo>
                  <a:lnTo>
                    <a:pt x="18" y="18"/>
                  </a:lnTo>
                  <a:lnTo>
                    <a:pt x="13" y="17"/>
                  </a:lnTo>
                  <a:lnTo>
                    <a:pt x="10" y="14"/>
                  </a:lnTo>
                  <a:lnTo>
                    <a:pt x="7" y="11"/>
                  </a:lnTo>
                  <a:lnTo>
                    <a:pt x="4" y="7"/>
                  </a:lnTo>
                  <a:lnTo>
                    <a:pt x="0" y="0"/>
                  </a:lnTo>
                </a:path>
              </a:pathLst>
            </a:custGeom>
            <a:grpFill/>
            <a:ln w="952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sp>
          <p:nvSpPr>
            <p:cNvPr id="366" name="Freeform 519">
              <a:extLst>
                <a:ext uri="{FF2B5EF4-FFF2-40B4-BE49-F238E27FC236}">
                  <a16:creationId xmlns:a16="http://schemas.microsoft.com/office/drawing/2014/main" id="{56D2F277-D5D9-4453-A4E3-ADAAE9F7AF1A}"/>
                </a:ext>
              </a:extLst>
            </p:cNvPr>
            <p:cNvSpPr>
              <a:spLocks/>
            </p:cNvSpPr>
            <p:nvPr>
              <p:custDataLst>
                <p:tags r:id="rId357"/>
              </p:custDataLst>
            </p:nvPr>
          </p:nvSpPr>
          <p:spPr bwMode="auto">
            <a:xfrm>
              <a:off x="4419600" y="1920875"/>
              <a:ext cx="47625" cy="58738"/>
            </a:xfrm>
            <a:custGeom>
              <a:avLst/>
              <a:gdLst>
                <a:gd name="T0" fmla="*/ 33 w 100"/>
                <a:gd name="T1" fmla="*/ 0 h 55"/>
                <a:gd name="T2" fmla="*/ 100 w 100"/>
                <a:gd name="T3" fmla="*/ 12 h 55"/>
                <a:gd name="T4" fmla="*/ 100 w 100"/>
                <a:gd name="T5" fmla="*/ 55 h 55"/>
                <a:gd name="T6" fmla="*/ 13 w 100"/>
                <a:gd name="T7" fmla="*/ 55 h 55"/>
                <a:gd name="T8" fmla="*/ 0 w 100"/>
                <a:gd name="T9" fmla="*/ 43 h 55"/>
                <a:gd name="T10" fmla="*/ 1 w 100"/>
                <a:gd name="T11" fmla="*/ 38 h 55"/>
                <a:gd name="T12" fmla="*/ 4 w 100"/>
                <a:gd name="T13" fmla="*/ 32 h 55"/>
                <a:gd name="T14" fmla="*/ 10 w 100"/>
                <a:gd name="T15" fmla="*/ 25 h 55"/>
                <a:gd name="T16" fmla="*/ 16 w 100"/>
                <a:gd name="T17" fmla="*/ 18 h 55"/>
                <a:gd name="T18" fmla="*/ 27 w 100"/>
                <a:gd name="T19" fmla="*/ 5 h 55"/>
                <a:gd name="T20" fmla="*/ 33 w 100"/>
                <a:gd name="T21" fmla="*/ 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0" h="55">
                  <a:moveTo>
                    <a:pt x="33" y="0"/>
                  </a:moveTo>
                  <a:lnTo>
                    <a:pt x="100" y="12"/>
                  </a:lnTo>
                  <a:lnTo>
                    <a:pt x="100" y="55"/>
                  </a:lnTo>
                  <a:lnTo>
                    <a:pt x="13" y="55"/>
                  </a:lnTo>
                  <a:lnTo>
                    <a:pt x="0" y="43"/>
                  </a:lnTo>
                  <a:lnTo>
                    <a:pt x="1" y="38"/>
                  </a:lnTo>
                  <a:lnTo>
                    <a:pt x="4" y="32"/>
                  </a:lnTo>
                  <a:lnTo>
                    <a:pt x="10" y="25"/>
                  </a:lnTo>
                  <a:lnTo>
                    <a:pt x="16" y="18"/>
                  </a:lnTo>
                  <a:lnTo>
                    <a:pt x="27" y="5"/>
                  </a:lnTo>
                  <a:lnTo>
                    <a:pt x="33" y="0"/>
                  </a:lnTo>
                </a:path>
              </a:pathLst>
            </a:custGeom>
            <a:grpFill/>
            <a:ln w="9525" cap="flat" cmpd="sng">
              <a:noFill/>
              <a:prstDash val="solid"/>
              <a:round/>
              <a:headEnd type="none" w="med" len="med"/>
              <a:tailEnd type="none" w="med" len="med"/>
            </a:ln>
            <a:effectLst/>
          </p:spPr>
          <p:txBody>
            <a:bodyPr/>
            <a:lstStyle/>
            <a:p>
              <a:endParaRPr lang="en-US" sz="2178"/>
            </a:p>
          </p:txBody>
        </p:sp>
        <p:sp>
          <p:nvSpPr>
            <p:cNvPr id="367" name="Freeform 520">
              <a:extLst>
                <a:ext uri="{FF2B5EF4-FFF2-40B4-BE49-F238E27FC236}">
                  <a16:creationId xmlns:a16="http://schemas.microsoft.com/office/drawing/2014/main" id="{9A457E68-3724-427A-8E40-CC395AAA25E6}"/>
                </a:ext>
              </a:extLst>
            </p:cNvPr>
            <p:cNvSpPr>
              <a:spLocks/>
            </p:cNvSpPr>
            <p:nvPr>
              <p:custDataLst>
                <p:tags r:id="rId358"/>
              </p:custDataLst>
            </p:nvPr>
          </p:nvSpPr>
          <p:spPr bwMode="auto">
            <a:xfrm>
              <a:off x="4868863" y="1512888"/>
              <a:ext cx="42862" cy="58737"/>
            </a:xfrm>
            <a:custGeom>
              <a:avLst/>
              <a:gdLst>
                <a:gd name="T0" fmla="*/ 53 w 99"/>
                <a:gd name="T1" fmla="*/ 2 h 51"/>
                <a:gd name="T2" fmla="*/ 58 w 99"/>
                <a:gd name="T3" fmla="*/ 1 h 51"/>
                <a:gd name="T4" fmla="*/ 62 w 99"/>
                <a:gd name="T5" fmla="*/ 0 h 51"/>
                <a:gd name="T6" fmla="*/ 65 w 99"/>
                <a:gd name="T7" fmla="*/ 0 h 51"/>
                <a:gd name="T8" fmla="*/ 69 w 99"/>
                <a:gd name="T9" fmla="*/ 1 h 51"/>
                <a:gd name="T10" fmla="*/ 74 w 99"/>
                <a:gd name="T11" fmla="*/ 5 h 51"/>
                <a:gd name="T12" fmla="*/ 79 w 99"/>
                <a:gd name="T13" fmla="*/ 11 h 51"/>
                <a:gd name="T14" fmla="*/ 83 w 99"/>
                <a:gd name="T15" fmla="*/ 18 h 51"/>
                <a:gd name="T16" fmla="*/ 87 w 99"/>
                <a:gd name="T17" fmla="*/ 25 h 51"/>
                <a:gd name="T18" fmla="*/ 91 w 99"/>
                <a:gd name="T19" fmla="*/ 28 h 51"/>
                <a:gd name="T20" fmla="*/ 93 w 99"/>
                <a:gd name="T21" fmla="*/ 30 h 51"/>
                <a:gd name="T22" fmla="*/ 96 w 99"/>
                <a:gd name="T23" fmla="*/ 32 h 51"/>
                <a:gd name="T24" fmla="*/ 99 w 99"/>
                <a:gd name="T25" fmla="*/ 34 h 51"/>
                <a:gd name="T26" fmla="*/ 99 w 99"/>
                <a:gd name="T27" fmla="*/ 37 h 51"/>
                <a:gd name="T28" fmla="*/ 97 w 99"/>
                <a:gd name="T29" fmla="*/ 40 h 51"/>
                <a:gd name="T30" fmla="*/ 95 w 99"/>
                <a:gd name="T31" fmla="*/ 43 h 51"/>
                <a:gd name="T32" fmla="*/ 91 w 99"/>
                <a:gd name="T33" fmla="*/ 45 h 51"/>
                <a:gd name="T34" fmla="*/ 86 w 99"/>
                <a:gd name="T35" fmla="*/ 47 h 51"/>
                <a:gd name="T36" fmla="*/ 81 w 99"/>
                <a:gd name="T37" fmla="*/ 48 h 51"/>
                <a:gd name="T38" fmla="*/ 74 w 99"/>
                <a:gd name="T39" fmla="*/ 50 h 51"/>
                <a:gd name="T40" fmla="*/ 68 w 99"/>
                <a:gd name="T41" fmla="*/ 50 h 51"/>
                <a:gd name="T42" fmla="*/ 52 w 99"/>
                <a:gd name="T43" fmla="*/ 51 h 51"/>
                <a:gd name="T44" fmla="*/ 36 w 99"/>
                <a:gd name="T45" fmla="*/ 49 h 51"/>
                <a:gd name="T46" fmla="*/ 27 w 99"/>
                <a:gd name="T47" fmla="*/ 48 h 51"/>
                <a:gd name="T48" fmla="*/ 18 w 99"/>
                <a:gd name="T49" fmla="*/ 45 h 51"/>
                <a:gd name="T50" fmla="*/ 9 w 99"/>
                <a:gd name="T51" fmla="*/ 43 h 51"/>
                <a:gd name="T52" fmla="*/ 1 w 99"/>
                <a:gd name="T53" fmla="*/ 40 h 51"/>
                <a:gd name="T54" fmla="*/ 0 w 99"/>
                <a:gd name="T55" fmla="*/ 39 h 51"/>
                <a:gd name="T56" fmla="*/ 1 w 99"/>
                <a:gd name="T57" fmla="*/ 37 h 51"/>
                <a:gd name="T58" fmla="*/ 3 w 99"/>
                <a:gd name="T59" fmla="*/ 35 h 51"/>
                <a:gd name="T60" fmla="*/ 6 w 99"/>
                <a:gd name="T61" fmla="*/ 33 h 51"/>
                <a:gd name="T62" fmla="*/ 14 w 99"/>
                <a:gd name="T63" fmla="*/ 29 h 51"/>
                <a:gd name="T64" fmla="*/ 25 w 99"/>
                <a:gd name="T65" fmla="*/ 24 h 51"/>
                <a:gd name="T66" fmla="*/ 35 w 99"/>
                <a:gd name="T67" fmla="*/ 19 h 51"/>
                <a:gd name="T68" fmla="*/ 45 w 99"/>
                <a:gd name="T69" fmla="*/ 12 h 51"/>
                <a:gd name="T70" fmla="*/ 48 w 99"/>
                <a:gd name="T71" fmla="*/ 10 h 51"/>
                <a:gd name="T72" fmla="*/ 51 w 99"/>
                <a:gd name="T73" fmla="*/ 7 h 51"/>
                <a:gd name="T74" fmla="*/ 52 w 99"/>
                <a:gd name="T75" fmla="*/ 5 h 51"/>
                <a:gd name="T76" fmla="*/ 53 w 99"/>
                <a:gd name="T77" fmla="*/ 2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99" h="51">
                  <a:moveTo>
                    <a:pt x="53" y="2"/>
                  </a:moveTo>
                  <a:lnTo>
                    <a:pt x="58" y="1"/>
                  </a:lnTo>
                  <a:lnTo>
                    <a:pt x="62" y="0"/>
                  </a:lnTo>
                  <a:lnTo>
                    <a:pt x="65" y="0"/>
                  </a:lnTo>
                  <a:lnTo>
                    <a:pt x="69" y="1"/>
                  </a:lnTo>
                  <a:lnTo>
                    <a:pt x="74" y="5"/>
                  </a:lnTo>
                  <a:lnTo>
                    <a:pt x="79" y="11"/>
                  </a:lnTo>
                  <a:lnTo>
                    <a:pt x="83" y="18"/>
                  </a:lnTo>
                  <a:lnTo>
                    <a:pt x="87" y="25"/>
                  </a:lnTo>
                  <a:lnTo>
                    <a:pt x="91" y="28"/>
                  </a:lnTo>
                  <a:lnTo>
                    <a:pt x="93" y="30"/>
                  </a:lnTo>
                  <a:lnTo>
                    <a:pt x="96" y="32"/>
                  </a:lnTo>
                  <a:lnTo>
                    <a:pt x="99" y="34"/>
                  </a:lnTo>
                  <a:lnTo>
                    <a:pt x="99" y="37"/>
                  </a:lnTo>
                  <a:lnTo>
                    <a:pt x="97" y="40"/>
                  </a:lnTo>
                  <a:lnTo>
                    <a:pt x="95" y="43"/>
                  </a:lnTo>
                  <a:lnTo>
                    <a:pt x="91" y="45"/>
                  </a:lnTo>
                  <a:lnTo>
                    <a:pt x="86" y="47"/>
                  </a:lnTo>
                  <a:lnTo>
                    <a:pt x="81" y="48"/>
                  </a:lnTo>
                  <a:lnTo>
                    <a:pt x="74" y="50"/>
                  </a:lnTo>
                  <a:lnTo>
                    <a:pt x="68" y="50"/>
                  </a:lnTo>
                  <a:lnTo>
                    <a:pt x="52" y="51"/>
                  </a:lnTo>
                  <a:lnTo>
                    <a:pt x="36" y="49"/>
                  </a:lnTo>
                  <a:lnTo>
                    <a:pt x="27" y="48"/>
                  </a:lnTo>
                  <a:lnTo>
                    <a:pt x="18" y="45"/>
                  </a:lnTo>
                  <a:lnTo>
                    <a:pt x="9" y="43"/>
                  </a:lnTo>
                  <a:lnTo>
                    <a:pt x="1" y="40"/>
                  </a:lnTo>
                  <a:lnTo>
                    <a:pt x="0" y="39"/>
                  </a:lnTo>
                  <a:lnTo>
                    <a:pt x="1" y="37"/>
                  </a:lnTo>
                  <a:lnTo>
                    <a:pt x="3" y="35"/>
                  </a:lnTo>
                  <a:lnTo>
                    <a:pt x="6" y="33"/>
                  </a:lnTo>
                  <a:lnTo>
                    <a:pt x="14" y="29"/>
                  </a:lnTo>
                  <a:lnTo>
                    <a:pt x="25" y="24"/>
                  </a:lnTo>
                  <a:lnTo>
                    <a:pt x="35" y="19"/>
                  </a:lnTo>
                  <a:lnTo>
                    <a:pt x="45" y="12"/>
                  </a:lnTo>
                  <a:lnTo>
                    <a:pt x="48" y="10"/>
                  </a:lnTo>
                  <a:lnTo>
                    <a:pt x="51" y="7"/>
                  </a:lnTo>
                  <a:lnTo>
                    <a:pt x="52" y="5"/>
                  </a:lnTo>
                  <a:lnTo>
                    <a:pt x="53" y="2"/>
                  </a:lnTo>
                </a:path>
              </a:pathLst>
            </a:custGeom>
            <a:grpFill/>
            <a:ln w="952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sp>
          <p:nvSpPr>
            <p:cNvPr id="368" name="Freeform 521">
              <a:extLst>
                <a:ext uri="{FF2B5EF4-FFF2-40B4-BE49-F238E27FC236}">
                  <a16:creationId xmlns:a16="http://schemas.microsoft.com/office/drawing/2014/main" id="{3E53E62C-6030-4E69-BB8F-8F57B37DACB9}"/>
                </a:ext>
              </a:extLst>
            </p:cNvPr>
            <p:cNvSpPr>
              <a:spLocks/>
            </p:cNvSpPr>
            <p:nvPr>
              <p:custDataLst>
                <p:tags r:id="rId359"/>
              </p:custDataLst>
            </p:nvPr>
          </p:nvSpPr>
          <p:spPr bwMode="auto">
            <a:xfrm>
              <a:off x="4903788" y="1325563"/>
              <a:ext cx="228600" cy="163512"/>
            </a:xfrm>
            <a:custGeom>
              <a:avLst/>
              <a:gdLst>
                <a:gd name="T0" fmla="*/ 315 w 525"/>
                <a:gd name="T1" fmla="*/ 27 h 311"/>
                <a:gd name="T2" fmla="*/ 342 w 525"/>
                <a:gd name="T3" fmla="*/ 21 h 311"/>
                <a:gd name="T4" fmla="*/ 385 w 525"/>
                <a:gd name="T5" fmla="*/ 20 h 311"/>
                <a:gd name="T6" fmla="*/ 408 w 525"/>
                <a:gd name="T7" fmla="*/ 17 h 311"/>
                <a:gd name="T8" fmla="*/ 427 w 525"/>
                <a:gd name="T9" fmla="*/ 7 h 311"/>
                <a:gd name="T10" fmla="*/ 514 w 525"/>
                <a:gd name="T11" fmla="*/ 6 h 311"/>
                <a:gd name="T12" fmla="*/ 525 w 525"/>
                <a:gd name="T13" fmla="*/ 19 h 311"/>
                <a:gd name="T14" fmla="*/ 468 w 525"/>
                <a:gd name="T15" fmla="*/ 47 h 311"/>
                <a:gd name="T16" fmla="*/ 392 w 525"/>
                <a:gd name="T17" fmla="*/ 73 h 311"/>
                <a:gd name="T18" fmla="*/ 356 w 525"/>
                <a:gd name="T19" fmla="*/ 80 h 311"/>
                <a:gd name="T20" fmla="*/ 321 w 525"/>
                <a:gd name="T21" fmla="*/ 83 h 311"/>
                <a:gd name="T22" fmla="*/ 279 w 525"/>
                <a:gd name="T23" fmla="*/ 101 h 311"/>
                <a:gd name="T24" fmla="*/ 244 w 525"/>
                <a:gd name="T25" fmla="*/ 121 h 311"/>
                <a:gd name="T26" fmla="*/ 218 w 525"/>
                <a:gd name="T27" fmla="*/ 129 h 311"/>
                <a:gd name="T28" fmla="*/ 187 w 525"/>
                <a:gd name="T29" fmla="*/ 123 h 311"/>
                <a:gd name="T30" fmla="*/ 178 w 525"/>
                <a:gd name="T31" fmla="*/ 137 h 311"/>
                <a:gd name="T32" fmla="*/ 175 w 525"/>
                <a:gd name="T33" fmla="*/ 145 h 311"/>
                <a:gd name="T34" fmla="*/ 185 w 525"/>
                <a:gd name="T35" fmla="*/ 148 h 311"/>
                <a:gd name="T36" fmla="*/ 184 w 525"/>
                <a:gd name="T37" fmla="*/ 157 h 311"/>
                <a:gd name="T38" fmla="*/ 176 w 525"/>
                <a:gd name="T39" fmla="*/ 167 h 311"/>
                <a:gd name="T40" fmla="*/ 180 w 525"/>
                <a:gd name="T41" fmla="*/ 179 h 311"/>
                <a:gd name="T42" fmla="*/ 162 w 525"/>
                <a:gd name="T43" fmla="*/ 194 h 311"/>
                <a:gd name="T44" fmla="*/ 144 w 525"/>
                <a:gd name="T45" fmla="*/ 204 h 311"/>
                <a:gd name="T46" fmla="*/ 141 w 525"/>
                <a:gd name="T47" fmla="*/ 213 h 311"/>
                <a:gd name="T48" fmla="*/ 144 w 525"/>
                <a:gd name="T49" fmla="*/ 228 h 311"/>
                <a:gd name="T50" fmla="*/ 163 w 525"/>
                <a:gd name="T51" fmla="*/ 247 h 311"/>
                <a:gd name="T52" fmla="*/ 191 w 525"/>
                <a:gd name="T53" fmla="*/ 267 h 311"/>
                <a:gd name="T54" fmla="*/ 256 w 525"/>
                <a:gd name="T55" fmla="*/ 300 h 311"/>
                <a:gd name="T56" fmla="*/ 243 w 525"/>
                <a:gd name="T57" fmla="*/ 311 h 311"/>
                <a:gd name="T58" fmla="*/ 189 w 525"/>
                <a:gd name="T59" fmla="*/ 309 h 311"/>
                <a:gd name="T60" fmla="*/ 145 w 525"/>
                <a:gd name="T61" fmla="*/ 308 h 311"/>
                <a:gd name="T62" fmla="*/ 129 w 525"/>
                <a:gd name="T63" fmla="*/ 304 h 311"/>
                <a:gd name="T64" fmla="*/ 123 w 525"/>
                <a:gd name="T65" fmla="*/ 298 h 311"/>
                <a:gd name="T66" fmla="*/ 120 w 525"/>
                <a:gd name="T67" fmla="*/ 282 h 311"/>
                <a:gd name="T68" fmla="*/ 116 w 525"/>
                <a:gd name="T69" fmla="*/ 278 h 311"/>
                <a:gd name="T70" fmla="*/ 95 w 525"/>
                <a:gd name="T71" fmla="*/ 277 h 311"/>
                <a:gd name="T72" fmla="*/ 80 w 525"/>
                <a:gd name="T73" fmla="*/ 296 h 311"/>
                <a:gd name="T74" fmla="*/ 44 w 525"/>
                <a:gd name="T75" fmla="*/ 282 h 311"/>
                <a:gd name="T76" fmla="*/ 0 w 525"/>
                <a:gd name="T77" fmla="*/ 246 h 311"/>
                <a:gd name="T78" fmla="*/ 18 w 525"/>
                <a:gd name="T79" fmla="*/ 239 h 311"/>
                <a:gd name="T80" fmla="*/ 34 w 525"/>
                <a:gd name="T81" fmla="*/ 222 h 311"/>
                <a:gd name="T82" fmla="*/ 28 w 525"/>
                <a:gd name="T83" fmla="*/ 213 h 311"/>
                <a:gd name="T84" fmla="*/ 34 w 525"/>
                <a:gd name="T85" fmla="*/ 200 h 311"/>
                <a:gd name="T86" fmla="*/ 40 w 525"/>
                <a:gd name="T87" fmla="*/ 188 h 311"/>
                <a:gd name="T88" fmla="*/ 34 w 525"/>
                <a:gd name="T89" fmla="*/ 179 h 311"/>
                <a:gd name="T90" fmla="*/ 134 w 525"/>
                <a:gd name="T91" fmla="*/ 179 h 311"/>
                <a:gd name="T92" fmla="*/ 131 w 525"/>
                <a:gd name="T93" fmla="*/ 177 h 311"/>
                <a:gd name="T94" fmla="*/ 90 w 525"/>
                <a:gd name="T95" fmla="*/ 166 h 311"/>
                <a:gd name="T96" fmla="*/ 54 w 525"/>
                <a:gd name="T97" fmla="*/ 148 h 311"/>
                <a:gd name="T98" fmla="*/ 84 w 525"/>
                <a:gd name="T99" fmla="*/ 134 h 311"/>
                <a:gd name="T100" fmla="*/ 120 w 525"/>
                <a:gd name="T101" fmla="*/ 111 h 311"/>
                <a:gd name="T102" fmla="*/ 111 w 525"/>
                <a:gd name="T103" fmla="*/ 103 h 311"/>
                <a:gd name="T104" fmla="*/ 100 w 525"/>
                <a:gd name="T105" fmla="*/ 80 h 311"/>
                <a:gd name="T106" fmla="*/ 127 w 525"/>
                <a:gd name="T107" fmla="*/ 76 h 311"/>
                <a:gd name="T108" fmla="*/ 184 w 525"/>
                <a:gd name="T109" fmla="*/ 58 h 311"/>
                <a:gd name="T110" fmla="*/ 254 w 525"/>
                <a:gd name="T111" fmla="*/ 35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525" h="311">
                  <a:moveTo>
                    <a:pt x="273" y="31"/>
                  </a:moveTo>
                  <a:lnTo>
                    <a:pt x="307" y="31"/>
                  </a:lnTo>
                  <a:lnTo>
                    <a:pt x="315" y="27"/>
                  </a:lnTo>
                  <a:lnTo>
                    <a:pt x="324" y="24"/>
                  </a:lnTo>
                  <a:lnTo>
                    <a:pt x="333" y="22"/>
                  </a:lnTo>
                  <a:lnTo>
                    <a:pt x="342" y="21"/>
                  </a:lnTo>
                  <a:lnTo>
                    <a:pt x="359" y="20"/>
                  </a:lnTo>
                  <a:lnTo>
                    <a:pt x="377" y="20"/>
                  </a:lnTo>
                  <a:lnTo>
                    <a:pt x="385" y="20"/>
                  </a:lnTo>
                  <a:lnTo>
                    <a:pt x="393" y="20"/>
                  </a:lnTo>
                  <a:lnTo>
                    <a:pt x="401" y="19"/>
                  </a:lnTo>
                  <a:lnTo>
                    <a:pt x="408" y="17"/>
                  </a:lnTo>
                  <a:lnTo>
                    <a:pt x="415" y="15"/>
                  </a:lnTo>
                  <a:lnTo>
                    <a:pt x="421" y="11"/>
                  </a:lnTo>
                  <a:lnTo>
                    <a:pt x="427" y="7"/>
                  </a:lnTo>
                  <a:lnTo>
                    <a:pt x="433" y="0"/>
                  </a:lnTo>
                  <a:lnTo>
                    <a:pt x="512" y="0"/>
                  </a:lnTo>
                  <a:lnTo>
                    <a:pt x="514" y="6"/>
                  </a:lnTo>
                  <a:lnTo>
                    <a:pt x="519" y="12"/>
                  </a:lnTo>
                  <a:lnTo>
                    <a:pt x="523" y="17"/>
                  </a:lnTo>
                  <a:lnTo>
                    <a:pt x="525" y="19"/>
                  </a:lnTo>
                  <a:lnTo>
                    <a:pt x="511" y="26"/>
                  </a:lnTo>
                  <a:lnTo>
                    <a:pt x="491" y="36"/>
                  </a:lnTo>
                  <a:lnTo>
                    <a:pt x="468" y="47"/>
                  </a:lnTo>
                  <a:lnTo>
                    <a:pt x="443" y="57"/>
                  </a:lnTo>
                  <a:lnTo>
                    <a:pt x="418" y="66"/>
                  </a:lnTo>
                  <a:lnTo>
                    <a:pt x="392" y="73"/>
                  </a:lnTo>
                  <a:lnTo>
                    <a:pt x="379" y="76"/>
                  </a:lnTo>
                  <a:lnTo>
                    <a:pt x="368" y="78"/>
                  </a:lnTo>
                  <a:lnTo>
                    <a:pt x="356" y="80"/>
                  </a:lnTo>
                  <a:lnTo>
                    <a:pt x="346" y="80"/>
                  </a:lnTo>
                  <a:lnTo>
                    <a:pt x="333" y="81"/>
                  </a:lnTo>
                  <a:lnTo>
                    <a:pt x="321" y="83"/>
                  </a:lnTo>
                  <a:lnTo>
                    <a:pt x="309" y="86"/>
                  </a:lnTo>
                  <a:lnTo>
                    <a:pt x="299" y="90"/>
                  </a:lnTo>
                  <a:lnTo>
                    <a:pt x="279" y="101"/>
                  </a:lnTo>
                  <a:lnTo>
                    <a:pt x="262" y="111"/>
                  </a:lnTo>
                  <a:lnTo>
                    <a:pt x="253" y="116"/>
                  </a:lnTo>
                  <a:lnTo>
                    <a:pt x="244" y="121"/>
                  </a:lnTo>
                  <a:lnTo>
                    <a:pt x="235" y="124"/>
                  </a:lnTo>
                  <a:lnTo>
                    <a:pt x="226" y="127"/>
                  </a:lnTo>
                  <a:lnTo>
                    <a:pt x="218" y="129"/>
                  </a:lnTo>
                  <a:lnTo>
                    <a:pt x="208" y="129"/>
                  </a:lnTo>
                  <a:lnTo>
                    <a:pt x="198" y="127"/>
                  </a:lnTo>
                  <a:lnTo>
                    <a:pt x="187" y="123"/>
                  </a:lnTo>
                  <a:lnTo>
                    <a:pt x="186" y="128"/>
                  </a:lnTo>
                  <a:lnTo>
                    <a:pt x="183" y="133"/>
                  </a:lnTo>
                  <a:lnTo>
                    <a:pt x="178" y="137"/>
                  </a:lnTo>
                  <a:lnTo>
                    <a:pt x="174" y="142"/>
                  </a:lnTo>
                  <a:lnTo>
                    <a:pt x="174" y="144"/>
                  </a:lnTo>
                  <a:lnTo>
                    <a:pt x="175" y="145"/>
                  </a:lnTo>
                  <a:lnTo>
                    <a:pt x="177" y="146"/>
                  </a:lnTo>
                  <a:lnTo>
                    <a:pt x="180" y="147"/>
                  </a:lnTo>
                  <a:lnTo>
                    <a:pt x="185" y="148"/>
                  </a:lnTo>
                  <a:lnTo>
                    <a:pt x="187" y="148"/>
                  </a:lnTo>
                  <a:lnTo>
                    <a:pt x="186" y="152"/>
                  </a:lnTo>
                  <a:lnTo>
                    <a:pt x="184" y="157"/>
                  </a:lnTo>
                  <a:lnTo>
                    <a:pt x="181" y="160"/>
                  </a:lnTo>
                  <a:lnTo>
                    <a:pt x="178" y="164"/>
                  </a:lnTo>
                  <a:lnTo>
                    <a:pt x="176" y="167"/>
                  </a:lnTo>
                  <a:lnTo>
                    <a:pt x="175" y="171"/>
                  </a:lnTo>
                  <a:lnTo>
                    <a:pt x="176" y="175"/>
                  </a:lnTo>
                  <a:lnTo>
                    <a:pt x="180" y="179"/>
                  </a:lnTo>
                  <a:lnTo>
                    <a:pt x="175" y="185"/>
                  </a:lnTo>
                  <a:lnTo>
                    <a:pt x="168" y="190"/>
                  </a:lnTo>
                  <a:lnTo>
                    <a:pt x="162" y="194"/>
                  </a:lnTo>
                  <a:lnTo>
                    <a:pt x="155" y="197"/>
                  </a:lnTo>
                  <a:lnTo>
                    <a:pt x="150" y="201"/>
                  </a:lnTo>
                  <a:lnTo>
                    <a:pt x="144" y="204"/>
                  </a:lnTo>
                  <a:lnTo>
                    <a:pt x="143" y="207"/>
                  </a:lnTo>
                  <a:lnTo>
                    <a:pt x="141" y="209"/>
                  </a:lnTo>
                  <a:lnTo>
                    <a:pt x="141" y="213"/>
                  </a:lnTo>
                  <a:lnTo>
                    <a:pt x="140" y="216"/>
                  </a:lnTo>
                  <a:lnTo>
                    <a:pt x="141" y="222"/>
                  </a:lnTo>
                  <a:lnTo>
                    <a:pt x="144" y="228"/>
                  </a:lnTo>
                  <a:lnTo>
                    <a:pt x="149" y="234"/>
                  </a:lnTo>
                  <a:lnTo>
                    <a:pt x="155" y="241"/>
                  </a:lnTo>
                  <a:lnTo>
                    <a:pt x="163" y="247"/>
                  </a:lnTo>
                  <a:lnTo>
                    <a:pt x="172" y="254"/>
                  </a:lnTo>
                  <a:lnTo>
                    <a:pt x="181" y="260"/>
                  </a:lnTo>
                  <a:lnTo>
                    <a:pt x="191" y="267"/>
                  </a:lnTo>
                  <a:lnTo>
                    <a:pt x="213" y="279"/>
                  </a:lnTo>
                  <a:lnTo>
                    <a:pt x="235" y="290"/>
                  </a:lnTo>
                  <a:lnTo>
                    <a:pt x="256" y="300"/>
                  </a:lnTo>
                  <a:lnTo>
                    <a:pt x="273" y="308"/>
                  </a:lnTo>
                  <a:lnTo>
                    <a:pt x="258" y="310"/>
                  </a:lnTo>
                  <a:lnTo>
                    <a:pt x="243" y="311"/>
                  </a:lnTo>
                  <a:lnTo>
                    <a:pt x="229" y="311"/>
                  </a:lnTo>
                  <a:lnTo>
                    <a:pt x="214" y="310"/>
                  </a:lnTo>
                  <a:lnTo>
                    <a:pt x="189" y="309"/>
                  </a:lnTo>
                  <a:lnTo>
                    <a:pt x="167" y="308"/>
                  </a:lnTo>
                  <a:lnTo>
                    <a:pt x="155" y="308"/>
                  </a:lnTo>
                  <a:lnTo>
                    <a:pt x="145" y="308"/>
                  </a:lnTo>
                  <a:lnTo>
                    <a:pt x="138" y="307"/>
                  </a:lnTo>
                  <a:lnTo>
                    <a:pt x="131" y="305"/>
                  </a:lnTo>
                  <a:lnTo>
                    <a:pt x="129" y="304"/>
                  </a:lnTo>
                  <a:lnTo>
                    <a:pt x="127" y="302"/>
                  </a:lnTo>
                  <a:lnTo>
                    <a:pt x="124" y="300"/>
                  </a:lnTo>
                  <a:lnTo>
                    <a:pt x="123" y="298"/>
                  </a:lnTo>
                  <a:lnTo>
                    <a:pt x="121" y="292"/>
                  </a:lnTo>
                  <a:lnTo>
                    <a:pt x="120" y="284"/>
                  </a:lnTo>
                  <a:lnTo>
                    <a:pt x="120" y="282"/>
                  </a:lnTo>
                  <a:lnTo>
                    <a:pt x="119" y="280"/>
                  </a:lnTo>
                  <a:lnTo>
                    <a:pt x="118" y="279"/>
                  </a:lnTo>
                  <a:lnTo>
                    <a:pt x="116" y="278"/>
                  </a:lnTo>
                  <a:lnTo>
                    <a:pt x="111" y="277"/>
                  </a:lnTo>
                  <a:lnTo>
                    <a:pt x="106" y="276"/>
                  </a:lnTo>
                  <a:lnTo>
                    <a:pt x="95" y="277"/>
                  </a:lnTo>
                  <a:lnTo>
                    <a:pt x="87" y="278"/>
                  </a:lnTo>
                  <a:lnTo>
                    <a:pt x="84" y="287"/>
                  </a:lnTo>
                  <a:lnTo>
                    <a:pt x="80" y="296"/>
                  </a:lnTo>
                  <a:lnTo>
                    <a:pt x="66" y="291"/>
                  </a:lnTo>
                  <a:lnTo>
                    <a:pt x="55" y="287"/>
                  </a:lnTo>
                  <a:lnTo>
                    <a:pt x="44" y="282"/>
                  </a:lnTo>
                  <a:lnTo>
                    <a:pt x="35" y="276"/>
                  </a:lnTo>
                  <a:lnTo>
                    <a:pt x="19" y="263"/>
                  </a:lnTo>
                  <a:lnTo>
                    <a:pt x="0" y="246"/>
                  </a:lnTo>
                  <a:lnTo>
                    <a:pt x="8" y="244"/>
                  </a:lnTo>
                  <a:lnTo>
                    <a:pt x="13" y="242"/>
                  </a:lnTo>
                  <a:lnTo>
                    <a:pt x="18" y="239"/>
                  </a:lnTo>
                  <a:lnTo>
                    <a:pt x="22" y="237"/>
                  </a:lnTo>
                  <a:lnTo>
                    <a:pt x="29" y="230"/>
                  </a:lnTo>
                  <a:lnTo>
                    <a:pt x="34" y="222"/>
                  </a:lnTo>
                  <a:lnTo>
                    <a:pt x="31" y="219"/>
                  </a:lnTo>
                  <a:lnTo>
                    <a:pt x="29" y="216"/>
                  </a:lnTo>
                  <a:lnTo>
                    <a:pt x="28" y="213"/>
                  </a:lnTo>
                  <a:lnTo>
                    <a:pt x="28" y="211"/>
                  </a:lnTo>
                  <a:lnTo>
                    <a:pt x="30" y="205"/>
                  </a:lnTo>
                  <a:lnTo>
                    <a:pt x="34" y="200"/>
                  </a:lnTo>
                  <a:lnTo>
                    <a:pt x="38" y="196"/>
                  </a:lnTo>
                  <a:lnTo>
                    <a:pt x="40" y="191"/>
                  </a:lnTo>
                  <a:lnTo>
                    <a:pt x="40" y="188"/>
                  </a:lnTo>
                  <a:lnTo>
                    <a:pt x="39" y="185"/>
                  </a:lnTo>
                  <a:lnTo>
                    <a:pt x="37" y="182"/>
                  </a:lnTo>
                  <a:lnTo>
                    <a:pt x="34" y="179"/>
                  </a:lnTo>
                  <a:lnTo>
                    <a:pt x="73" y="179"/>
                  </a:lnTo>
                  <a:lnTo>
                    <a:pt x="106" y="179"/>
                  </a:lnTo>
                  <a:lnTo>
                    <a:pt x="134" y="179"/>
                  </a:lnTo>
                  <a:lnTo>
                    <a:pt x="167" y="179"/>
                  </a:lnTo>
                  <a:lnTo>
                    <a:pt x="147" y="178"/>
                  </a:lnTo>
                  <a:lnTo>
                    <a:pt x="131" y="177"/>
                  </a:lnTo>
                  <a:lnTo>
                    <a:pt x="117" y="174"/>
                  </a:lnTo>
                  <a:lnTo>
                    <a:pt x="102" y="171"/>
                  </a:lnTo>
                  <a:lnTo>
                    <a:pt x="90" y="166"/>
                  </a:lnTo>
                  <a:lnTo>
                    <a:pt x="78" y="161"/>
                  </a:lnTo>
                  <a:lnTo>
                    <a:pt x="66" y="155"/>
                  </a:lnTo>
                  <a:lnTo>
                    <a:pt x="54" y="148"/>
                  </a:lnTo>
                  <a:lnTo>
                    <a:pt x="65" y="143"/>
                  </a:lnTo>
                  <a:lnTo>
                    <a:pt x="75" y="139"/>
                  </a:lnTo>
                  <a:lnTo>
                    <a:pt x="84" y="134"/>
                  </a:lnTo>
                  <a:lnTo>
                    <a:pt x="91" y="130"/>
                  </a:lnTo>
                  <a:lnTo>
                    <a:pt x="106" y="120"/>
                  </a:lnTo>
                  <a:lnTo>
                    <a:pt x="120" y="111"/>
                  </a:lnTo>
                  <a:lnTo>
                    <a:pt x="118" y="110"/>
                  </a:lnTo>
                  <a:lnTo>
                    <a:pt x="115" y="108"/>
                  </a:lnTo>
                  <a:lnTo>
                    <a:pt x="111" y="103"/>
                  </a:lnTo>
                  <a:lnTo>
                    <a:pt x="108" y="99"/>
                  </a:lnTo>
                  <a:lnTo>
                    <a:pt x="102" y="87"/>
                  </a:lnTo>
                  <a:lnTo>
                    <a:pt x="100" y="80"/>
                  </a:lnTo>
                  <a:lnTo>
                    <a:pt x="108" y="80"/>
                  </a:lnTo>
                  <a:lnTo>
                    <a:pt x="117" y="78"/>
                  </a:lnTo>
                  <a:lnTo>
                    <a:pt x="127" y="76"/>
                  </a:lnTo>
                  <a:lnTo>
                    <a:pt x="138" y="73"/>
                  </a:lnTo>
                  <a:lnTo>
                    <a:pt x="161" y="66"/>
                  </a:lnTo>
                  <a:lnTo>
                    <a:pt x="184" y="58"/>
                  </a:lnTo>
                  <a:lnTo>
                    <a:pt x="209" y="50"/>
                  </a:lnTo>
                  <a:lnTo>
                    <a:pt x="232" y="41"/>
                  </a:lnTo>
                  <a:lnTo>
                    <a:pt x="254" y="35"/>
                  </a:lnTo>
                  <a:lnTo>
                    <a:pt x="273" y="31"/>
                  </a:lnTo>
                </a:path>
              </a:pathLst>
            </a:custGeom>
            <a:grpFill/>
            <a:ln w="952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sp>
          <p:nvSpPr>
            <p:cNvPr id="369" name="Freeform 522">
              <a:extLst>
                <a:ext uri="{FF2B5EF4-FFF2-40B4-BE49-F238E27FC236}">
                  <a16:creationId xmlns:a16="http://schemas.microsoft.com/office/drawing/2014/main" id="{329E2F6F-8986-4CAF-81F5-356DA112799D}"/>
                </a:ext>
              </a:extLst>
            </p:cNvPr>
            <p:cNvSpPr>
              <a:spLocks/>
            </p:cNvSpPr>
            <p:nvPr>
              <p:custDataLst>
                <p:tags r:id="rId360"/>
              </p:custDataLst>
            </p:nvPr>
          </p:nvSpPr>
          <p:spPr bwMode="auto">
            <a:xfrm>
              <a:off x="4695825" y="1636713"/>
              <a:ext cx="31750" cy="55562"/>
            </a:xfrm>
            <a:custGeom>
              <a:avLst/>
              <a:gdLst>
                <a:gd name="T0" fmla="*/ 46 w 79"/>
                <a:gd name="T1" fmla="*/ 0 h 38"/>
                <a:gd name="T2" fmla="*/ 54 w 79"/>
                <a:gd name="T3" fmla="*/ 1 h 38"/>
                <a:gd name="T4" fmla="*/ 62 w 79"/>
                <a:gd name="T5" fmla="*/ 3 h 38"/>
                <a:gd name="T6" fmla="*/ 68 w 79"/>
                <a:gd name="T7" fmla="*/ 7 h 38"/>
                <a:gd name="T8" fmla="*/ 72 w 79"/>
                <a:gd name="T9" fmla="*/ 12 h 38"/>
                <a:gd name="T10" fmla="*/ 75 w 79"/>
                <a:gd name="T11" fmla="*/ 17 h 38"/>
                <a:gd name="T12" fmla="*/ 77 w 79"/>
                <a:gd name="T13" fmla="*/ 22 h 38"/>
                <a:gd name="T14" fmla="*/ 79 w 79"/>
                <a:gd name="T15" fmla="*/ 27 h 38"/>
                <a:gd name="T16" fmla="*/ 79 w 79"/>
                <a:gd name="T17" fmla="*/ 32 h 38"/>
                <a:gd name="T18" fmla="*/ 77 w 79"/>
                <a:gd name="T19" fmla="*/ 34 h 38"/>
                <a:gd name="T20" fmla="*/ 75 w 79"/>
                <a:gd name="T21" fmla="*/ 35 h 38"/>
                <a:gd name="T22" fmla="*/ 72 w 79"/>
                <a:gd name="T23" fmla="*/ 36 h 38"/>
                <a:gd name="T24" fmla="*/ 68 w 79"/>
                <a:gd name="T25" fmla="*/ 37 h 38"/>
                <a:gd name="T26" fmla="*/ 57 w 79"/>
                <a:gd name="T27" fmla="*/ 38 h 38"/>
                <a:gd name="T28" fmla="*/ 46 w 79"/>
                <a:gd name="T29" fmla="*/ 38 h 38"/>
                <a:gd name="T30" fmla="*/ 38 w 79"/>
                <a:gd name="T31" fmla="*/ 37 h 38"/>
                <a:gd name="T32" fmla="*/ 30 w 79"/>
                <a:gd name="T33" fmla="*/ 36 h 38"/>
                <a:gd name="T34" fmla="*/ 21 w 79"/>
                <a:gd name="T35" fmla="*/ 35 h 38"/>
                <a:gd name="T36" fmla="*/ 15 w 79"/>
                <a:gd name="T37" fmla="*/ 32 h 38"/>
                <a:gd name="T38" fmla="*/ 8 w 79"/>
                <a:gd name="T39" fmla="*/ 29 h 38"/>
                <a:gd name="T40" fmla="*/ 4 w 79"/>
                <a:gd name="T41" fmla="*/ 25 h 38"/>
                <a:gd name="T42" fmla="*/ 2 w 79"/>
                <a:gd name="T43" fmla="*/ 22 h 38"/>
                <a:gd name="T44" fmla="*/ 1 w 79"/>
                <a:gd name="T45" fmla="*/ 20 h 38"/>
                <a:gd name="T46" fmla="*/ 0 w 79"/>
                <a:gd name="T47" fmla="*/ 17 h 38"/>
                <a:gd name="T48" fmla="*/ 0 w 79"/>
                <a:gd name="T49" fmla="*/ 13 h 38"/>
                <a:gd name="T50" fmla="*/ 1 w 79"/>
                <a:gd name="T51" fmla="*/ 11 h 38"/>
                <a:gd name="T52" fmla="*/ 4 w 79"/>
                <a:gd name="T53" fmla="*/ 9 h 38"/>
                <a:gd name="T54" fmla="*/ 10 w 79"/>
                <a:gd name="T55" fmla="*/ 6 h 38"/>
                <a:gd name="T56" fmla="*/ 17 w 79"/>
                <a:gd name="T57" fmla="*/ 4 h 38"/>
                <a:gd name="T58" fmla="*/ 32 w 79"/>
                <a:gd name="T59" fmla="*/ 1 h 38"/>
                <a:gd name="T60" fmla="*/ 46 w 79"/>
                <a:gd name="T61" fmla="*/ 0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79" h="38">
                  <a:moveTo>
                    <a:pt x="46" y="0"/>
                  </a:moveTo>
                  <a:lnTo>
                    <a:pt x="54" y="1"/>
                  </a:lnTo>
                  <a:lnTo>
                    <a:pt x="62" y="3"/>
                  </a:lnTo>
                  <a:lnTo>
                    <a:pt x="68" y="7"/>
                  </a:lnTo>
                  <a:lnTo>
                    <a:pt x="72" y="12"/>
                  </a:lnTo>
                  <a:lnTo>
                    <a:pt x="75" y="17"/>
                  </a:lnTo>
                  <a:lnTo>
                    <a:pt x="77" y="22"/>
                  </a:lnTo>
                  <a:lnTo>
                    <a:pt x="79" y="27"/>
                  </a:lnTo>
                  <a:lnTo>
                    <a:pt x="79" y="32"/>
                  </a:lnTo>
                  <a:lnTo>
                    <a:pt x="77" y="34"/>
                  </a:lnTo>
                  <a:lnTo>
                    <a:pt x="75" y="35"/>
                  </a:lnTo>
                  <a:lnTo>
                    <a:pt x="72" y="36"/>
                  </a:lnTo>
                  <a:lnTo>
                    <a:pt x="68" y="37"/>
                  </a:lnTo>
                  <a:lnTo>
                    <a:pt x="57" y="38"/>
                  </a:lnTo>
                  <a:lnTo>
                    <a:pt x="46" y="38"/>
                  </a:lnTo>
                  <a:lnTo>
                    <a:pt x="38" y="37"/>
                  </a:lnTo>
                  <a:lnTo>
                    <a:pt x="30" y="36"/>
                  </a:lnTo>
                  <a:lnTo>
                    <a:pt x="21" y="35"/>
                  </a:lnTo>
                  <a:lnTo>
                    <a:pt x="15" y="32"/>
                  </a:lnTo>
                  <a:lnTo>
                    <a:pt x="8" y="29"/>
                  </a:lnTo>
                  <a:lnTo>
                    <a:pt x="4" y="25"/>
                  </a:lnTo>
                  <a:lnTo>
                    <a:pt x="2" y="22"/>
                  </a:lnTo>
                  <a:lnTo>
                    <a:pt x="1" y="20"/>
                  </a:lnTo>
                  <a:lnTo>
                    <a:pt x="0" y="17"/>
                  </a:lnTo>
                  <a:lnTo>
                    <a:pt x="0" y="13"/>
                  </a:lnTo>
                  <a:lnTo>
                    <a:pt x="1" y="11"/>
                  </a:lnTo>
                  <a:lnTo>
                    <a:pt x="4" y="9"/>
                  </a:lnTo>
                  <a:lnTo>
                    <a:pt x="10" y="6"/>
                  </a:lnTo>
                  <a:lnTo>
                    <a:pt x="17" y="4"/>
                  </a:lnTo>
                  <a:lnTo>
                    <a:pt x="32" y="1"/>
                  </a:lnTo>
                  <a:lnTo>
                    <a:pt x="46" y="0"/>
                  </a:lnTo>
                </a:path>
              </a:pathLst>
            </a:custGeom>
            <a:grpFill/>
            <a:ln w="952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sp>
          <p:nvSpPr>
            <p:cNvPr id="370" name="Freeform 523">
              <a:extLst>
                <a:ext uri="{FF2B5EF4-FFF2-40B4-BE49-F238E27FC236}">
                  <a16:creationId xmlns:a16="http://schemas.microsoft.com/office/drawing/2014/main" id="{F7A44511-9407-41FE-A187-D3C086882CDC}"/>
                </a:ext>
              </a:extLst>
            </p:cNvPr>
            <p:cNvSpPr>
              <a:spLocks/>
            </p:cNvSpPr>
            <p:nvPr>
              <p:custDataLst>
                <p:tags r:id="rId361"/>
              </p:custDataLst>
            </p:nvPr>
          </p:nvSpPr>
          <p:spPr bwMode="auto">
            <a:xfrm>
              <a:off x="7000875" y="1933575"/>
              <a:ext cx="196850" cy="268288"/>
            </a:xfrm>
            <a:custGeom>
              <a:avLst/>
              <a:gdLst>
                <a:gd name="T0" fmla="*/ 26 w 459"/>
                <a:gd name="T1" fmla="*/ 45 h 511"/>
                <a:gd name="T2" fmla="*/ 12 w 459"/>
                <a:gd name="T3" fmla="*/ 25 h 511"/>
                <a:gd name="T4" fmla="*/ 0 w 459"/>
                <a:gd name="T5" fmla="*/ 0 h 511"/>
                <a:gd name="T6" fmla="*/ 22 w 459"/>
                <a:gd name="T7" fmla="*/ 7 h 511"/>
                <a:gd name="T8" fmla="*/ 33 w 459"/>
                <a:gd name="T9" fmla="*/ 6 h 511"/>
                <a:gd name="T10" fmla="*/ 95 w 459"/>
                <a:gd name="T11" fmla="*/ 67 h 511"/>
                <a:gd name="T12" fmla="*/ 146 w 459"/>
                <a:gd name="T13" fmla="*/ 123 h 511"/>
                <a:gd name="T14" fmla="*/ 216 w 459"/>
                <a:gd name="T15" fmla="*/ 198 h 511"/>
                <a:gd name="T16" fmla="*/ 258 w 459"/>
                <a:gd name="T17" fmla="*/ 237 h 511"/>
                <a:gd name="T18" fmla="*/ 303 w 459"/>
                <a:gd name="T19" fmla="*/ 266 h 511"/>
                <a:gd name="T20" fmla="*/ 372 w 459"/>
                <a:gd name="T21" fmla="*/ 311 h 511"/>
                <a:gd name="T22" fmla="*/ 398 w 459"/>
                <a:gd name="T23" fmla="*/ 336 h 511"/>
                <a:gd name="T24" fmla="*/ 365 w 459"/>
                <a:gd name="T25" fmla="*/ 320 h 511"/>
                <a:gd name="T26" fmla="*/ 324 w 459"/>
                <a:gd name="T27" fmla="*/ 296 h 511"/>
                <a:gd name="T28" fmla="*/ 314 w 459"/>
                <a:gd name="T29" fmla="*/ 298 h 511"/>
                <a:gd name="T30" fmla="*/ 313 w 459"/>
                <a:gd name="T31" fmla="*/ 311 h 511"/>
                <a:gd name="T32" fmla="*/ 317 w 459"/>
                <a:gd name="T33" fmla="*/ 337 h 511"/>
                <a:gd name="T34" fmla="*/ 326 w 459"/>
                <a:gd name="T35" fmla="*/ 358 h 511"/>
                <a:gd name="T36" fmla="*/ 348 w 459"/>
                <a:gd name="T37" fmla="*/ 387 h 511"/>
                <a:gd name="T38" fmla="*/ 394 w 459"/>
                <a:gd name="T39" fmla="*/ 421 h 511"/>
                <a:gd name="T40" fmla="*/ 440 w 459"/>
                <a:gd name="T41" fmla="*/ 458 h 511"/>
                <a:gd name="T42" fmla="*/ 448 w 459"/>
                <a:gd name="T43" fmla="*/ 476 h 511"/>
                <a:gd name="T44" fmla="*/ 428 w 459"/>
                <a:gd name="T45" fmla="*/ 469 h 511"/>
                <a:gd name="T46" fmla="*/ 392 w 459"/>
                <a:gd name="T47" fmla="*/ 462 h 511"/>
                <a:gd name="T48" fmla="*/ 393 w 459"/>
                <a:gd name="T49" fmla="*/ 494 h 511"/>
                <a:gd name="T50" fmla="*/ 398 w 459"/>
                <a:gd name="T51" fmla="*/ 511 h 511"/>
                <a:gd name="T52" fmla="*/ 388 w 459"/>
                <a:gd name="T53" fmla="*/ 492 h 511"/>
                <a:gd name="T54" fmla="*/ 363 w 459"/>
                <a:gd name="T55" fmla="*/ 466 h 511"/>
                <a:gd name="T56" fmla="*/ 343 w 459"/>
                <a:gd name="T57" fmla="*/ 445 h 511"/>
                <a:gd name="T58" fmla="*/ 339 w 459"/>
                <a:gd name="T59" fmla="*/ 431 h 511"/>
                <a:gd name="T60" fmla="*/ 328 w 459"/>
                <a:gd name="T61" fmla="*/ 411 h 511"/>
                <a:gd name="T62" fmla="*/ 310 w 459"/>
                <a:gd name="T63" fmla="*/ 384 h 511"/>
                <a:gd name="T64" fmla="*/ 298 w 459"/>
                <a:gd name="T65" fmla="*/ 367 h 511"/>
                <a:gd name="T66" fmla="*/ 280 w 459"/>
                <a:gd name="T67" fmla="*/ 358 h 511"/>
                <a:gd name="T68" fmla="*/ 264 w 459"/>
                <a:gd name="T69" fmla="*/ 343 h 511"/>
                <a:gd name="T70" fmla="*/ 249 w 459"/>
                <a:gd name="T71" fmla="*/ 314 h 511"/>
                <a:gd name="T72" fmla="*/ 245 w 459"/>
                <a:gd name="T73" fmla="*/ 293 h 511"/>
                <a:gd name="T74" fmla="*/ 234 w 459"/>
                <a:gd name="T75" fmla="*/ 281 h 511"/>
                <a:gd name="T76" fmla="*/ 194 w 459"/>
                <a:gd name="T77" fmla="*/ 244 h 511"/>
                <a:gd name="T78" fmla="*/ 171 w 459"/>
                <a:gd name="T79" fmla="*/ 220 h 511"/>
                <a:gd name="T80" fmla="*/ 163 w 459"/>
                <a:gd name="T81" fmla="*/ 203 h 511"/>
                <a:gd name="T82" fmla="*/ 154 w 459"/>
                <a:gd name="T83" fmla="*/ 187 h 511"/>
                <a:gd name="T84" fmla="*/ 115 w 459"/>
                <a:gd name="T85" fmla="*/ 155 h 511"/>
                <a:gd name="T86" fmla="*/ 70 w 459"/>
                <a:gd name="T87" fmla="*/ 130 h 511"/>
                <a:gd name="T88" fmla="*/ 47 w 459"/>
                <a:gd name="T89" fmla="*/ 110 h 511"/>
                <a:gd name="T90" fmla="*/ 38 w 459"/>
                <a:gd name="T91" fmla="*/ 93 h 511"/>
                <a:gd name="T92" fmla="*/ 34 w 459"/>
                <a:gd name="T93" fmla="*/ 75 h 5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59" h="511">
                  <a:moveTo>
                    <a:pt x="33" y="68"/>
                  </a:moveTo>
                  <a:lnTo>
                    <a:pt x="29" y="56"/>
                  </a:lnTo>
                  <a:lnTo>
                    <a:pt x="26" y="45"/>
                  </a:lnTo>
                  <a:lnTo>
                    <a:pt x="22" y="38"/>
                  </a:lnTo>
                  <a:lnTo>
                    <a:pt x="16" y="31"/>
                  </a:lnTo>
                  <a:lnTo>
                    <a:pt x="12" y="25"/>
                  </a:lnTo>
                  <a:lnTo>
                    <a:pt x="6" y="18"/>
                  </a:lnTo>
                  <a:lnTo>
                    <a:pt x="3" y="10"/>
                  </a:lnTo>
                  <a:lnTo>
                    <a:pt x="0" y="0"/>
                  </a:lnTo>
                  <a:lnTo>
                    <a:pt x="6" y="2"/>
                  </a:lnTo>
                  <a:lnTo>
                    <a:pt x="16" y="5"/>
                  </a:lnTo>
                  <a:lnTo>
                    <a:pt x="22" y="7"/>
                  </a:lnTo>
                  <a:lnTo>
                    <a:pt x="26" y="8"/>
                  </a:lnTo>
                  <a:lnTo>
                    <a:pt x="29" y="8"/>
                  </a:lnTo>
                  <a:lnTo>
                    <a:pt x="33" y="6"/>
                  </a:lnTo>
                  <a:lnTo>
                    <a:pt x="59" y="31"/>
                  </a:lnTo>
                  <a:lnTo>
                    <a:pt x="80" y="50"/>
                  </a:lnTo>
                  <a:lnTo>
                    <a:pt x="95" y="67"/>
                  </a:lnTo>
                  <a:lnTo>
                    <a:pt x="107" y="80"/>
                  </a:lnTo>
                  <a:lnTo>
                    <a:pt x="125" y="102"/>
                  </a:lnTo>
                  <a:lnTo>
                    <a:pt x="146" y="123"/>
                  </a:lnTo>
                  <a:lnTo>
                    <a:pt x="172" y="149"/>
                  </a:lnTo>
                  <a:lnTo>
                    <a:pt x="195" y="175"/>
                  </a:lnTo>
                  <a:lnTo>
                    <a:pt x="216" y="198"/>
                  </a:lnTo>
                  <a:lnTo>
                    <a:pt x="239" y="222"/>
                  </a:lnTo>
                  <a:lnTo>
                    <a:pt x="248" y="230"/>
                  </a:lnTo>
                  <a:lnTo>
                    <a:pt x="258" y="237"/>
                  </a:lnTo>
                  <a:lnTo>
                    <a:pt x="269" y="245"/>
                  </a:lnTo>
                  <a:lnTo>
                    <a:pt x="280" y="252"/>
                  </a:lnTo>
                  <a:lnTo>
                    <a:pt x="303" y="266"/>
                  </a:lnTo>
                  <a:lnTo>
                    <a:pt x="327" y="281"/>
                  </a:lnTo>
                  <a:lnTo>
                    <a:pt x="350" y="295"/>
                  </a:lnTo>
                  <a:lnTo>
                    <a:pt x="372" y="311"/>
                  </a:lnTo>
                  <a:lnTo>
                    <a:pt x="382" y="318"/>
                  </a:lnTo>
                  <a:lnTo>
                    <a:pt x="391" y="327"/>
                  </a:lnTo>
                  <a:lnTo>
                    <a:pt x="398" y="336"/>
                  </a:lnTo>
                  <a:lnTo>
                    <a:pt x="405" y="345"/>
                  </a:lnTo>
                  <a:lnTo>
                    <a:pt x="387" y="334"/>
                  </a:lnTo>
                  <a:lnTo>
                    <a:pt x="365" y="320"/>
                  </a:lnTo>
                  <a:lnTo>
                    <a:pt x="343" y="306"/>
                  </a:lnTo>
                  <a:lnTo>
                    <a:pt x="326" y="295"/>
                  </a:lnTo>
                  <a:lnTo>
                    <a:pt x="324" y="296"/>
                  </a:lnTo>
                  <a:lnTo>
                    <a:pt x="318" y="296"/>
                  </a:lnTo>
                  <a:lnTo>
                    <a:pt x="316" y="297"/>
                  </a:lnTo>
                  <a:lnTo>
                    <a:pt x="314" y="298"/>
                  </a:lnTo>
                  <a:lnTo>
                    <a:pt x="313" y="300"/>
                  </a:lnTo>
                  <a:lnTo>
                    <a:pt x="311" y="301"/>
                  </a:lnTo>
                  <a:lnTo>
                    <a:pt x="313" y="311"/>
                  </a:lnTo>
                  <a:lnTo>
                    <a:pt x="313" y="320"/>
                  </a:lnTo>
                  <a:lnTo>
                    <a:pt x="315" y="328"/>
                  </a:lnTo>
                  <a:lnTo>
                    <a:pt x="317" y="337"/>
                  </a:lnTo>
                  <a:lnTo>
                    <a:pt x="319" y="344"/>
                  </a:lnTo>
                  <a:lnTo>
                    <a:pt x="322" y="351"/>
                  </a:lnTo>
                  <a:lnTo>
                    <a:pt x="326" y="358"/>
                  </a:lnTo>
                  <a:lnTo>
                    <a:pt x="329" y="364"/>
                  </a:lnTo>
                  <a:lnTo>
                    <a:pt x="338" y="375"/>
                  </a:lnTo>
                  <a:lnTo>
                    <a:pt x="348" y="387"/>
                  </a:lnTo>
                  <a:lnTo>
                    <a:pt x="359" y="396"/>
                  </a:lnTo>
                  <a:lnTo>
                    <a:pt x="370" y="405"/>
                  </a:lnTo>
                  <a:lnTo>
                    <a:pt x="394" y="421"/>
                  </a:lnTo>
                  <a:lnTo>
                    <a:pt x="418" y="438"/>
                  </a:lnTo>
                  <a:lnTo>
                    <a:pt x="430" y="448"/>
                  </a:lnTo>
                  <a:lnTo>
                    <a:pt x="440" y="458"/>
                  </a:lnTo>
                  <a:lnTo>
                    <a:pt x="450" y="468"/>
                  </a:lnTo>
                  <a:lnTo>
                    <a:pt x="459" y="480"/>
                  </a:lnTo>
                  <a:lnTo>
                    <a:pt x="448" y="476"/>
                  </a:lnTo>
                  <a:lnTo>
                    <a:pt x="437" y="473"/>
                  </a:lnTo>
                  <a:lnTo>
                    <a:pt x="432" y="471"/>
                  </a:lnTo>
                  <a:lnTo>
                    <a:pt x="428" y="469"/>
                  </a:lnTo>
                  <a:lnTo>
                    <a:pt x="426" y="466"/>
                  </a:lnTo>
                  <a:lnTo>
                    <a:pt x="425" y="462"/>
                  </a:lnTo>
                  <a:lnTo>
                    <a:pt x="392" y="462"/>
                  </a:lnTo>
                  <a:lnTo>
                    <a:pt x="392" y="475"/>
                  </a:lnTo>
                  <a:lnTo>
                    <a:pt x="393" y="488"/>
                  </a:lnTo>
                  <a:lnTo>
                    <a:pt x="393" y="494"/>
                  </a:lnTo>
                  <a:lnTo>
                    <a:pt x="395" y="501"/>
                  </a:lnTo>
                  <a:lnTo>
                    <a:pt x="396" y="506"/>
                  </a:lnTo>
                  <a:lnTo>
                    <a:pt x="398" y="511"/>
                  </a:lnTo>
                  <a:lnTo>
                    <a:pt x="395" y="505"/>
                  </a:lnTo>
                  <a:lnTo>
                    <a:pt x="392" y="498"/>
                  </a:lnTo>
                  <a:lnTo>
                    <a:pt x="388" y="492"/>
                  </a:lnTo>
                  <a:lnTo>
                    <a:pt x="383" y="486"/>
                  </a:lnTo>
                  <a:lnTo>
                    <a:pt x="374" y="476"/>
                  </a:lnTo>
                  <a:lnTo>
                    <a:pt x="363" y="466"/>
                  </a:lnTo>
                  <a:lnTo>
                    <a:pt x="354" y="458"/>
                  </a:lnTo>
                  <a:lnTo>
                    <a:pt x="346" y="449"/>
                  </a:lnTo>
                  <a:lnTo>
                    <a:pt x="343" y="445"/>
                  </a:lnTo>
                  <a:lnTo>
                    <a:pt x="340" y="439"/>
                  </a:lnTo>
                  <a:lnTo>
                    <a:pt x="339" y="435"/>
                  </a:lnTo>
                  <a:lnTo>
                    <a:pt x="339" y="431"/>
                  </a:lnTo>
                  <a:lnTo>
                    <a:pt x="337" y="425"/>
                  </a:lnTo>
                  <a:lnTo>
                    <a:pt x="333" y="419"/>
                  </a:lnTo>
                  <a:lnTo>
                    <a:pt x="328" y="411"/>
                  </a:lnTo>
                  <a:lnTo>
                    <a:pt x="321" y="403"/>
                  </a:lnTo>
                  <a:lnTo>
                    <a:pt x="316" y="394"/>
                  </a:lnTo>
                  <a:lnTo>
                    <a:pt x="310" y="384"/>
                  </a:lnTo>
                  <a:lnTo>
                    <a:pt x="307" y="376"/>
                  </a:lnTo>
                  <a:lnTo>
                    <a:pt x="305" y="369"/>
                  </a:lnTo>
                  <a:lnTo>
                    <a:pt x="298" y="367"/>
                  </a:lnTo>
                  <a:lnTo>
                    <a:pt x="292" y="365"/>
                  </a:lnTo>
                  <a:lnTo>
                    <a:pt x="285" y="362"/>
                  </a:lnTo>
                  <a:lnTo>
                    <a:pt x="280" y="358"/>
                  </a:lnTo>
                  <a:lnTo>
                    <a:pt x="274" y="353"/>
                  </a:lnTo>
                  <a:lnTo>
                    <a:pt x="269" y="348"/>
                  </a:lnTo>
                  <a:lnTo>
                    <a:pt x="264" y="343"/>
                  </a:lnTo>
                  <a:lnTo>
                    <a:pt x="261" y="337"/>
                  </a:lnTo>
                  <a:lnTo>
                    <a:pt x="254" y="325"/>
                  </a:lnTo>
                  <a:lnTo>
                    <a:pt x="249" y="314"/>
                  </a:lnTo>
                  <a:lnTo>
                    <a:pt x="247" y="304"/>
                  </a:lnTo>
                  <a:lnTo>
                    <a:pt x="246" y="295"/>
                  </a:lnTo>
                  <a:lnTo>
                    <a:pt x="245" y="293"/>
                  </a:lnTo>
                  <a:lnTo>
                    <a:pt x="242" y="289"/>
                  </a:lnTo>
                  <a:lnTo>
                    <a:pt x="239" y="285"/>
                  </a:lnTo>
                  <a:lnTo>
                    <a:pt x="234" y="281"/>
                  </a:lnTo>
                  <a:lnTo>
                    <a:pt x="221" y="269"/>
                  </a:lnTo>
                  <a:lnTo>
                    <a:pt x="208" y="257"/>
                  </a:lnTo>
                  <a:lnTo>
                    <a:pt x="194" y="244"/>
                  </a:lnTo>
                  <a:lnTo>
                    <a:pt x="181" y="232"/>
                  </a:lnTo>
                  <a:lnTo>
                    <a:pt x="175" y="226"/>
                  </a:lnTo>
                  <a:lnTo>
                    <a:pt x="171" y="220"/>
                  </a:lnTo>
                  <a:lnTo>
                    <a:pt x="168" y="214"/>
                  </a:lnTo>
                  <a:lnTo>
                    <a:pt x="165" y="209"/>
                  </a:lnTo>
                  <a:lnTo>
                    <a:pt x="163" y="203"/>
                  </a:lnTo>
                  <a:lnTo>
                    <a:pt x="161" y="197"/>
                  </a:lnTo>
                  <a:lnTo>
                    <a:pt x="158" y="192"/>
                  </a:lnTo>
                  <a:lnTo>
                    <a:pt x="154" y="187"/>
                  </a:lnTo>
                  <a:lnTo>
                    <a:pt x="146" y="178"/>
                  </a:lnTo>
                  <a:lnTo>
                    <a:pt x="137" y="170"/>
                  </a:lnTo>
                  <a:lnTo>
                    <a:pt x="115" y="155"/>
                  </a:lnTo>
                  <a:lnTo>
                    <a:pt x="92" y="143"/>
                  </a:lnTo>
                  <a:lnTo>
                    <a:pt x="81" y="136"/>
                  </a:lnTo>
                  <a:lnTo>
                    <a:pt x="70" y="130"/>
                  </a:lnTo>
                  <a:lnTo>
                    <a:pt x="60" y="122"/>
                  </a:lnTo>
                  <a:lnTo>
                    <a:pt x="51" y="114"/>
                  </a:lnTo>
                  <a:lnTo>
                    <a:pt x="47" y="110"/>
                  </a:lnTo>
                  <a:lnTo>
                    <a:pt x="44" y="104"/>
                  </a:lnTo>
                  <a:lnTo>
                    <a:pt x="40" y="99"/>
                  </a:lnTo>
                  <a:lnTo>
                    <a:pt x="38" y="93"/>
                  </a:lnTo>
                  <a:lnTo>
                    <a:pt x="36" y="88"/>
                  </a:lnTo>
                  <a:lnTo>
                    <a:pt x="34" y="81"/>
                  </a:lnTo>
                  <a:lnTo>
                    <a:pt x="34" y="75"/>
                  </a:lnTo>
                  <a:lnTo>
                    <a:pt x="33" y="68"/>
                  </a:lnTo>
                </a:path>
              </a:pathLst>
            </a:custGeom>
            <a:grpFill/>
            <a:ln w="952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grpSp>
          <p:nvGrpSpPr>
            <p:cNvPr id="371" name="Group 524">
              <a:extLst>
                <a:ext uri="{FF2B5EF4-FFF2-40B4-BE49-F238E27FC236}">
                  <a16:creationId xmlns:a16="http://schemas.microsoft.com/office/drawing/2014/main" id="{DCDBA144-DF24-46D7-8454-9DEE74ACF9F7}"/>
                </a:ext>
              </a:extLst>
            </p:cNvPr>
            <p:cNvGrpSpPr>
              <a:grpSpLocks/>
            </p:cNvGrpSpPr>
            <p:nvPr>
              <p:custDataLst>
                <p:tags r:id="rId362"/>
              </p:custDataLst>
            </p:nvPr>
          </p:nvGrpSpPr>
          <p:grpSpPr bwMode="auto">
            <a:xfrm>
              <a:off x="5791200" y="1889125"/>
              <a:ext cx="671513" cy="384175"/>
              <a:chOff x="4115" y="1551"/>
              <a:chExt cx="504" cy="244"/>
            </a:xfrm>
            <a:grpFill/>
          </p:grpSpPr>
          <p:sp>
            <p:nvSpPr>
              <p:cNvPr id="396" name="Freeform 525">
                <a:extLst>
                  <a:ext uri="{FF2B5EF4-FFF2-40B4-BE49-F238E27FC236}">
                    <a16:creationId xmlns:a16="http://schemas.microsoft.com/office/drawing/2014/main" id="{C7C6E5AD-B102-4381-900C-0297EB638D58}"/>
                  </a:ext>
                </a:extLst>
              </p:cNvPr>
              <p:cNvSpPr>
                <a:spLocks/>
              </p:cNvSpPr>
              <p:nvPr/>
            </p:nvSpPr>
            <p:spPr bwMode="auto">
              <a:xfrm>
                <a:off x="4540" y="1551"/>
                <a:ext cx="79" cy="86"/>
              </a:xfrm>
              <a:custGeom>
                <a:avLst/>
                <a:gdLst>
                  <a:gd name="T0" fmla="*/ 13 w 240"/>
                  <a:gd name="T1" fmla="*/ 247 h 259"/>
                  <a:gd name="T2" fmla="*/ 79 w 240"/>
                  <a:gd name="T3" fmla="*/ 259 h 259"/>
                  <a:gd name="T4" fmla="*/ 120 w 240"/>
                  <a:gd name="T5" fmla="*/ 240 h 259"/>
                  <a:gd name="T6" fmla="*/ 133 w 240"/>
                  <a:gd name="T7" fmla="*/ 210 h 259"/>
                  <a:gd name="T8" fmla="*/ 192 w 240"/>
                  <a:gd name="T9" fmla="*/ 161 h 259"/>
                  <a:gd name="T10" fmla="*/ 212 w 240"/>
                  <a:gd name="T11" fmla="*/ 111 h 259"/>
                  <a:gd name="T12" fmla="*/ 240 w 240"/>
                  <a:gd name="T13" fmla="*/ 26 h 259"/>
                  <a:gd name="T14" fmla="*/ 212 w 240"/>
                  <a:gd name="T15" fmla="*/ 0 h 259"/>
                  <a:gd name="T16" fmla="*/ 206 w 240"/>
                  <a:gd name="T17" fmla="*/ 32 h 259"/>
                  <a:gd name="T18" fmla="*/ 199 w 240"/>
                  <a:gd name="T19" fmla="*/ 74 h 259"/>
                  <a:gd name="T20" fmla="*/ 166 w 240"/>
                  <a:gd name="T21" fmla="*/ 105 h 259"/>
                  <a:gd name="T22" fmla="*/ 133 w 240"/>
                  <a:gd name="T23" fmla="*/ 149 h 259"/>
                  <a:gd name="T24" fmla="*/ 113 w 240"/>
                  <a:gd name="T25" fmla="*/ 179 h 259"/>
                  <a:gd name="T26" fmla="*/ 93 w 240"/>
                  <a:gd name="T27" fmla="*/ 216 h 259"/>
                  <a:gd name="T28" fmla="*/ 20 w 240"/>
                  <a:gd name="T29" fmla="*/ 222 h 259"/>
                  <a:gd name="T30" fmla="*/ 0 w 240"/>
                  <a:gd name="T31" fmla="*/ 222 h 259"/>
                  <a:gd name="T32" fmla="*/ 13 w 240"/>
                  <a:gd name="T33" fmla="*/ 247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0" h="259">
                    <a:moveTo>
                      <a:pt x="13" y="247"/>
                    </a:moveTo>
                    <a:lnTo>
                      <a:pt x="79" y="259"/>
                    </a:lnTo>
                    <a:lnTo>
                      <a:pt x="120" y="240"/>
                    </a:lnTo>
                    <a:lnTo>
                      <a:pt x="133" y="210"/>
                    </a:lnTo>
                    <a:lnTo>
                      <a:pt x="192" y="161"/>
                    </a:lnTo>
                    <a:lnTo>
                      <a:pt x="212" y="111"/>
                    </a:lnTo>
                    <a:lnTo>
                      <a:pt x="240" y="26"/>
                    </a:lnTo>
                    <a:lnTo>
                      <a:pt x="212" y="0"/>
                    </a:lnTo>
                    <a:lnTo>
                      <a:pt x="206" y="32"/>
                    </a:lnTo>
                    <a:lnTo>
                      <a:pt x="199" y="74"/>
                    </a:lnTo>
                    <a:lnTo>
                      <a:pt x="166" y="105"/>
                    </a:lnTo>
                    <a:lnTo>
                      <a:pt x="133" y="149"/>
                    </a:lnTo>
                    <a:lnTo>
                      <a:pt x="113" y="179"/>
                    </a:lnTo>
                    <a:lnTo>
                      <a:pt x="93" y="216"/>
                    </a:lnTo>
                    <a:lnTo>
                      <a:pt x="20" y="222"/>
                    </a:lnTo>
                    <a:lnTo>
                      <a:pt x="0" y="222"/>
                    </a:lnTo>
                    <a:lnTo>
                      <a:pt x="13" y="247"/>
                    </a:lnTo>
                  </a:path>
                </a:pathLst>
              </a:custGeom>
              <a:grpFill/>
              <a:ln w="9525" cmpd="sng">
                <a:noFill/>
                <a:prstDash val="solid"/>
                <a:round/>
                <a:headEnd/>
                <a:tailEnd/>
              </a:ln>
            </p:spPr>
            <p:txBody>
              <a:bodyPr/>
              <a:lstStyle/>
              <a:p>
                <a:endParaRPr lang="en-US" sz="2178"/>
              </a:p>
            </p:txBody>
          </p:sp>
          <p:sp>
            <p:nvSpPr>
              <p:cNvPr id="397" name="Freeform 526">
                <a:extLst>
                  <a:ext uri="{FF2B5EF4-FFF2-40B4-BE49-F238E27FC236}">
                    <a16:creationId xmlns:a16="http://schemas.microsoft.com/office/drawing/2014/main" id="{A334D210-C20B-48AF-927F-39FA6B015D40}"/>
                  </a:ext>
                </a:extLst>
              </p:cNvPr>
              <p:cNvSpPr>
                <a:spLocks/>
              </p:cNvSpPr>
              <p:nvPr/>
            </p:nvSpPr>
            <p:spPr bwMode="auto">
              <a:xfrm>
                <a:off x="4115" y="1761"/>
                <a:ext cx="84" cy="34"/>
              </a:xfrm>
              <a:custGeom>
                <a:avLst/>
                <a:gdLst>
                  <a:gd name="T0" fmla="*/ 33 w 259"/>
                  <a:gd name="T1" fmla="*/ 104 h 104"/>
                  <a:gd name="T2" fmla="*/ 26 w 259"/>
                  <a:gd name="T3" fmla="*/ 86 h 104"/>
                  <a:gd name="T4" fmla="*/ 52 w 259"/>
                  <a:gd name="T5" fmla="*/ 62 h 104"/>
                  <a:gd name="T6" fmla="*/ 72 w 259"/>
                  <a:gd name="T7" fmla="*/ 49 h 104"/>
                  <a:gd name="T8" fmla="*/ 126 w 259"/>
                  <a:gd name="T9" fmla="*/ 43 h 104"/>
                  <a:gd name="T10" fmla="*/ 172 w 259"/>
                  <a:gd name="T11" fmla="*/ 43 h 104"/>
                  <a:gd name="T12" fmla="*/ 246 w 259"/>
                  <a:gd name="T13" fmla="*/ 31 h 104"/>
                  <a:gd name="T14" fmla="*/ 259 w 259"/>
                  <a:gd name="T15" fmla="*/ 7 h 104"/>
                  <a:gd name="T16" fmla="*/ 246 w 259"/>
                  <a:gd name="T17" fmla="*/ 0 h 104"/>
                  <a:gd name="T18" fmla="*/ 205 w 259"/>
                  <a:gd name="T19" fmla="*/ 13 h 104"/>
                  <a:gd name="T20" fmla="*/ 152 w 259"/>
                  <a:gd name="T21" fmla="*/ 7 h 104"/>
                  <a:gd name="T22" fmla="*/ 106 w 259"/>
                  <a:gd name="T23" fmla="*/ 13 h 104"/>
                  <a:gd name="T24" fmla="*/ 52 w 259"/>
                  <a:gd name="T25" fmla="*/ 19 h 104"/>
                  <a:gd name="T26" fmla="*/ 26 w 259"/>
                  <a:gd name="T27" fmla="*/ 43 h 104"/>
                  <a:gd name="T28" fmla="*/ 0 w 259"/>
                  <a:gd name="T29" fmla="*/ 68 h 104"/>
                  <a:gd name="T30" fmla="*/ 0 w 259"/>
                  <a:gd name="T31" fmla="*/ 104 h 104"/>
                  <a:gd name="T32" fmla="*/ 33 w 259"/>
                  <a:gd name="T33" fmla="*/ 10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59" h="104">
                    <a:moveTo>
                      <a:pt x="33" y="104"/>
                    </a:moveTo>
                    <a:lnTo>
                      <a:pt x="26" y="86"/>
                    </a:lnTo>
                    <a:lnTo>
                      <a:pt x="52" y="62"/>
                    </a:lnTo>
                    <a:lnTo>
                      <a:pt x="72" y="49"/>
                    </a:lnTo>
                    <a:lnTo>
                      <a:pt x="126" y="43"/>
                    </a:lnTo>
                    <a:lnTo>
                      <a:pt x="172" y="43"/>
                    </a:lnTo>
                    <a:lnTo>
                      <a:pt x="246" y="31"/>
                    </a:lnTo>
                    <a:lnTo>
                      <a:pt x="259" y="7"/>
                    </a:lnTo>
                    <a:lnTo>
                      <a:pt x="246" y="0"/>
                    </a:lnTo>
                    <a:lnTo>
                      <a:pt x="205" y="13"/>
                    </a:lnTo>
                    <a:lnTo>
                      <a:pt x="152" y="7"/>
                    </a:lnTo>
                    <a:lnTo>
                      <a:pt x="106" y="13"/>
                    </a:lnTo>
                    <a:lnTo>
                      <a:pt x="52" y="19"/>
                    </a:lnTo>
                    <a:lnTo>
                      <a:pt x="26" y="43"/>
                    </a:lnTo>
                    <a:lnTo>
                      <a:pt x="0" y="68"/>
                    </a:lnTo>
                    <a:lnTo>
                      <a:pt x="0" y="104"/>
                    </a:lnTo>
                    <a:lnTo>
                      <a:pt x="33" y="104"/>
                    </a:lnTo>
                  </a:path>
                </a:pathLst>
              </a:custGeom>
              <a:grpFill/>
              <a:ln w="9525" cmpd="sng">
                <a:noFill/>
                <a:prstDash val="solid"/>
                <a:round/>
                <a:headEnd/>
                <a:tailEnd/>
              </a:ln>
            </p:spPr>
            <p:txBody>
              <a:bodyPr/>
              <a:lstStyle/>
              <a:p>
                <a:endParaRPr lang="en-US" sz="2178"/>
              </a:p>
            </p:txBody>
          </p:sp>
        </p:grpSp>
        <p:sp>
          <p:nvSpPr>
            <p:cNvPr id="372" name="Freeform 527">
              <a:extLst>
                <a:ext uri="{FF2B5EF4-FFF2-40B4-BE49-F238E27FC236}">
                  <a16:creationId xmlns:a16="http://schemas.microsoft.com/office/drawing/2014/main" id="{BB0D631A-E57D-4DCF-B8C8-851579937867}"/>
                </a:ext>
              </a:extLst>
            </p:cNvPr>
            <p:cNvSpPr>
              <a:spLocks/>
            </p:cNvSpPr>
            <p:nvPr>
              <p:custDataLst>
                <p:tags r:id="rId363"/>
              </p:custDataLst>
            </p:nvPr>
          </p:nvSpPr>
          <p:spPr bwMode="auto">
            <a:xfrm>
              <a:off x="4848225" y="2638425"/>
              <a:ext cx="530225" cy="511175"/>
            </a:xfrm>
            <a:custGeom>
              <a:avLst/>
              <a:gdLst>
                <a:gd name="T0" fmla="*/ 932 w 1227"/>
                <a:gd name="T1" fmla="*/ 466 h 979"/>
                <a:gd name="T2" fmla="*/ 932 w 1227"/>
                <a:gd name="T3" fmla="*/ 442 h 979"/>
                <a:gd name="T4" fmla="*/ 930 w 1227"/>
                <a:gd name="T5" fmla="*/ 412 h 979"/>
                <a:gd name="T6" fmla="*/ 908 w 1227"/>
                <a:gd name="T7" fmla="*/ 385 h 979"/>
                <a:gd name="T8" fmla="*/ 899 w 1227"/>
                <a:gd name="T9" fmla="*/ 367 h 979"/>
                <a:gd name="T10" fmla="*/ 817 w 1227"/>
                <a:gd name="T11" fmla="*/ 312 h 979"/>
                <a:gd name="T12" fmla="*/ 759 w 1227"/>
                <a:gd name="T13" fmla="*/ 263 h 979"/>
                <a:gd name="T14" fmla="*/ 752 w 1227"/>
                <a:gd name="T15" fmla="*/ 229 h 979"/>
                <a:gd name="T16" fmla="*/ 726 w 1227"/>
                <a:gd name="T17" fmla="*/ 218 h 979"/>
                <a:gd name="T18" fmla="*/ 695 w 1227"/>
                <a:gd name="T19" fmla="*/ 207 h 979"/>
                <a:gd name="T20" fmla="*/ 638 w 1227"/>
                <a:gd name="T21" fmla="*/ 196 h 979"/>
                <a:gd name="T22" fmla="*/ 596 w 1227"/>
                <a:gd name="T23" fmla="*/ 201 h 979"/>
                <a:gd name="T24" fmla="*/ 570 w 1227"/>
                <a:gd name="T25" fmla="*/ 204 h 979"/>
                <a:gd name="T26" fmla="*/ 530 w 1227"/>
                <a:gd name="T27" fmla="*/ 195 h 979"/>
                <a:gd name="T28" fmla="*/ 505 w 1227"/>
                <a:gd name="T29" fmla="*/ 179 h 979"/>
                <a:gd name="T30" fmla="*/ 483 w 1227"/>
                <a:gd name="T31" fmla="*/ 128 h 979"/>
                <a:gd name="T32" fmla="*/ 465 w 1227"/>
                <a:gd name="T33" fmla="*/ 103 h 979"/>
                <a:gd name="T34" fmla="*/ 432 w 1227"/>
                <a:gd name="T35" fmla="*/ 81 h 979"/>
                <a:gd name="T36" fmla="*/ 365 w 1227"/>
                <a:gd name="T37" fmla="*/ 61 h 979"/>
                <a:gd name="T38" fmla="*/ 303 w 1227"/>
                <a:gd name="T39" fmla="*/ 32 h 979"/>
                <a:gd name="T40" fmla="*/ 214 w 1227"/>
                <a:gd name="T41" fmla="*/ 10 h 979"/>
                <a:gd name="T42" fmla="*/ 166 w 1227"/>
                <a:gd name="T43" fmla="*/ 38 h 979"/>
                <a:gd name="T44" fmla="*/ 151 w 1227"/>
                <a:gd name="T45" fmla="*/ 61 h 979"/>
                <a:gd name="T46" fmla="*/ 153 w 1227"/>
                <a:gd name="T47" fmla="*/ 90 h 979"/>
                <a:gd name="T48" fmla="*/ 169 w 1227"/>
                <a:gd name="T49" fmla="*/ 118 h 979"/>
                <a:gd name="T50" fmla="*/ 151 w 1227"/>
                <a:gd name="T51" fmla="*/ 150 h 979"/>
                <a:gd name="T52" fmla="*/ 95 w 1227"/>
                <a:gd name="T53" fmla="*/ 186 h 979"/>
                <a:gd name="T54" fmla="*/ 54 w 1227"/>
                <a:gd name="T55" fmla="*/ 190 h 979"/>
                <a:gd name="T56" fmla="*/ 9 w 1227"/>
                <a:gd name="T57" fmla="*/ 183 h 979"/>
                <a:gd name="T58" fmla="*/ 0 w 1227"/>
                <a:gd name="T59" fmla="*/ 236 h 979"/>
                <a:gd name="T60" fmla="*/ 9 w 1227"/>
                <a:gd name="T61" fmla="*/ 269 h 979"/>
                <a:gd name="T62" fmla="*/ 25 w 1227"/>
                <a:gd name="T63" fmla="*/ 282 h 979"/>
                <a:gd name="T64" fmla="*/ 40 w 1227"/>
                <a:gd name="T65" fmla="*/ 307 h 979"/>
                <a:gd name="T66" fmla="*/ 83 w 1227"/>
                <a:gd name="T67" fmla="*/ 364 h 979"/>
                <a:gd name="T68" fmla="*/ 102 w 1227"/>
                <a:gd name="T69" fmla="*/ 414 h 979"/>
                <a:gd name="T70" fmla="*/ 121 w 1227"/>
                <a:gd name="T71" fmla="*/ 427 h 979"/>
                <a:gd name="T72" fmla="*/ 133 w 1227"/>
                <a:gd name="T73" fmla="*/ 438 h 979"/>
                <a:gd name="T74" fmla="*/ 148 w 1227"/>
                <a:gd name="T75" fmla="*/ 469 h 979"/>
                <a:gd name="T76" fmla="*/ 224 w 1227"/>
                <a:gd name="T77" fmla="*/ 546 h 979"/>
                <a:gd name="T78" fmla="*/ 249 w 1227"/>
                <a:gd name="T79" fmla="*/ 585 h 979"/>
                <a:gd name="T80" fmla="*/ 256 w 1227"/>
                <a:gd name="T81" fmla="*/ 624 h 979"/>
                <a:gd name="T82" fmla="*/ 266 w 1227"/>
                <a:gd name="T83" fmla="*/ 659 h 979"/>
                <a:gd name="T84" fmla="*/ 299 w 1227"/>
                <a:gd name="T85" fmla="*/ 701 h 979"/>
                <a:gd name="T86" fmla="*/ 361 w 1227"/>
                <a:gd name="T87" fmla="*/ 761 h 979"/>
                <a:gd name="T88" fmla="*/ 388 w 1227"/>
                <a:gd name="T89" fmla="*/ 814 h 979"/>
                <a:gd name="T90" fmla="*/ 425 w 1227"/>
                <a:gd name="T91" fmla="*/ 867 h 979"/>
                <a:gd name="T92" fmla="*/ 483 w 1227"/>
                <a:gd name="T93" fmla="*/ 938 h 979"/>
                <a:gd name="T94" fmla="*/ 528 w 1227"/>
                <a:gd name="T95" fmla="*/ 979 h 979"/>
                <a:gd name="T96" fmla="*/ 543 w 1227"/>
                <a:gd name="T97" fmla="*/ 953 h 979"/>
                <a:gd name="T98" fmla="*/ 546 w 1227"/>
                <a:gd name="T99" fmla="*/ 909 h 979"/>
                <a:gd name="T100" fmla="*/ 570 w 1227"/>
                <a:gd name="T101" fmla="*/ 896 h 979"/>
                <a:gd name="T102" fmla="*/ 605 w 1227"/>
                <a:gd name="T103" fmla="*/ 895 h 979"/>
                <a:gd name="T104" fmla="*/ 660 w 1227"/>
                <a:gd name="T105" fmla="*/ 909 h 979"/>
                <a:gd name="T106" fmla="*/ 708 w 1227"/>
                <a:gd name="T107" fmla="*/ 943 h 979"/>
                <a:gd name="T108" fmla="*/ 787 w 1227"/>
                <a:gd name="T109" fmla="*/ 838 h 979"/>
                <a:gd name="T110" fmla="*/ 1199 w 1227"/>
                <a:gd name="T111" fmla="*/ 567 h 979"/>
                <a:gd name="T112" fmla="*/ 940 w 1227"/>
                <a:gd name="T113" fmla="*/ 468 h 9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227" h="979">
                  <a:moveTo>
                    <a:pt x="940" y="468"/>
                  </a:moveTo>
                  <a:lnTo>
                    <a:pt x="937" y="468"/>
                  </a:lnTo>
                  <a:lnTo>
                    <a:pt x="935" y="467"/>
                  </a:lnTo>
                  <a:lnTo>
                    <a:pt x="932" y="466"/>
                  </a:lnTo>
                  <a:lnTo>
                    <a:pt x="931" y="465"/>
                  </a:lnTo>
                  <a:lnTo>
                    <a:pt x="930" y="461"/>
                  </a:lnTo>
                  <a:lnTo>
                    <a:pt x="930" y="456"/>
                  </a:lnTo>
                  <a:lnTo>
                    <a:pt x="932" y="442"/>
                  </a:lnTo>
                  <a:lnTo>
                    <a:pt x="933" y="425"/>
                  </a:lnTo>
                  <a:lnTo>
                    <a:pt x="933" y="420"/>
                  </a:lnTo>
                  <a:lnTo>
                    <a:pt x="932" y="416"/>
                  </a:lnTo>
                  <a:lnTo>
                    <a:pt x="930" y="412"/>
                  </a:lnTo>
                  <a:lnTo>
                    <a:pt x="928" y="407"/>
                  </a:lnTo>
                  <a:lnTo>
                    <a:pt x="921" y="400"/>
                  </a:lnTo>
                  <a:lnTo>
                    <a:pt x="915" y="392"/>
                  </a:lnTo>
                  <a:lnTo>
                    <a:pt x="908" y="385"/>
                  </a:lnTo>
                  <a:lnTo>
                    <a:pt x="903" y="378"/>
                  </a:lnTo>
                  <a:lnTo>
                    <a:pt x="902" y="373"/>
                  </a:lnTo>
                  <a:lnTo>
                    <a:pt x="901" y="370"/>
                  </a:lnTo>
                  <a:lnTo>
                    <a:pt x="899" y="367"/>
                  </a:lnTo>
                  <a:lnTo>
                    <a:pt x="901" y="363"/>
                  </a:lnTo>
                  <a:lnTo>
                    <a:pt x="865" y="344"/>
                  </a:lnTo>
                  <a:lnTo>
                    <a:pt x="838" y="328"/>
                  </a:lnTo>
                  <a:lnTo>
                    <a:pt x="817" y="312"/>
                  </a:lnTo>
                  <a:lnTo>
                    <a:pt x="801" y="300"/>
                  </a:lnTo>
                  <a:lnTo>
                    <a:pt x="779" y="280"/>
                  </a:lnTo>
                  <a:lnTo>
                    <a:pt x="761" y="264"/>
                  </a:lnTo>
                  <a:lnTo>
                    <a:pt x="759" y="263"/>
                  </a:lnTo>
                  <a:lnTo>
                    <a:pt x="757" y="258"/>
                  </a:lnTo>
                  <a:lnTo>
                    <a:pt x="756" y="252"/>
                  </a:lnTo>
                  <a:lnTo>
                    <a:pt x="754" y="245"/>
                  </a:lnTo>
                  <a:lnTo>
                    <a:pt x="752" y="229"/>
                  </a:lnTo>
                  <a:lnTo>
                    <a:pt x="748" y="216"/>
                  </a:lnTo>
                  <a:lnTo>
                    <a:pt x="740" y="218"/>
                  </a:lnTo>
                  <a:lnTo>
                    <a:pt x="733" y="218"/>
                  </a:lnTo>
                  <a:lnTo>
                    <a:pt x="726" y="218"/>
                  </a:lnTo>
                  <a:lnTo>
                    <a:pt x="718" y="217"/>
                  </a:lnTo>
                  <a:lnTo>
                    <a:pt x="711" y="215"/>
                  </a:lnTo>
                  <a:lnTo>
                    <a:pt x="703" y="212"/>
                  </a:lnTo>
                  <a:lnTo>
                    <a:pt x="695" y="207"/>
                  </a:lnTo>
                  <a:lnTo>
                    <a:pt x="688" y="203"/>
                  </a:lnTo>
                  <a:lnTo>
                    <a:pt x="667" y="199"/>
                  </a:lnTo>
                  <a:lnTo>
                    <a:pt x="650" y="197"/>
                  </a:lnTo>
                  <a:lnTo>
                    <a:pt x="638" y="196"/>
                  </a:lnTo>
                  <a:lnTo>
                    <a:pt x="630" y="196"/>
                  </a:lnTo>
                  <a:lnTo>
                    <a:pt x="617" y="199"/>
                  </a:lnTo>
                  <a:lnTo>
                    <a:pt x="602" y="203"/>
                  </a:lnTo>
                  <a:lnTo>
                    <a:pt x="596" y="201"/>
                  </a:lnTo>
                  <a:lnTo>
                    <a:pt x="591" y="201"/>
                  </a:lnTo>
                  <a:lnTo>
                    <a:pt x="584" y="202"/>
                  </a:lnTo>
                  <a:lnTo>
                    <a:pt x="578" y="203"/>
                  </a:lnTo>
                  <a:lnTo>
                    <a:pt x="570" y="204"/>
                  </a:lnTo>
                  <a:lnTo>
                    <a:pt x="563" y="205"/>
                  </a:lnTo>
                  <a:lnTo>
                    <a:pt x="556" y="204"/>
                  </a:lnTo>
                  <a:lnTo>
                    <a:pt x="548" y="203"/>
                  </a:lnTo>
                  <a:lnTo>
                    <a:pt x="530" y="195"/>
                  </a:lnTo>
                  <a:lnTo>
                    <a:pt x="517" y="190"/>
                  </a:lnTo>
                  <a:lnTo>
                    <a:pt x="513" y="187"/>
                  </a:lnTo>
                  <a:lnTo>
                    <a:pt x="509" y="183"/>
                  </a:lnTo>
                  <a:lnTo>
                    <a:pt x="505" y="179"/>
                  </a:lnTo>
                  <a:lnTo>
                    <a:pt x="502" y="173"/>
                  </a:lnTo>
                  <a:lnTo>
                    <a:pt x="493" y="152"/>
                  </a:lnTo>
                  <a:lnTo>
                    <a:pt x="487" y="136"/>
                  </a:lnTo>
                  <a:lnTo>
                    <a:pt x="483" y="128"/>
                  </a:lnTo>
                  <a:lnTo>
                    <a:pt x="479" y="121"/>
                  </a:lnTo>
                  <a:lnTo>
                    <a:pt x="476" y="115"/>
                  </a:lnTo>
                  <a:lnTo>
                    <a:pt x="470" y="109"/>
                  </a:lnTo>
                  <a:lnTo>
                    <a:pt x="465" y="103"/>
                  </a:lnTo>
                  <a:lnTo>
                    <a:pt x="459" y="96"/>
                  </a:lnTo>
                  <a:lnTo>
                    <a:pt x="451" y="91"/>
                  </a:lnTo>
                  <a:lnTo>
                    <a:pt x="443" y="86"/>
                  </a:lnTo>
                  <a:lnTo>
                    <a:pt x="432" y="81"/>
                  </a:lnTo>
                  <a:lnTo>
                    <a:pt x="420" y="77"/>
                  </a:lnTo>
                  <a:lnTo>
                    <a:pt x="405" y="72"/>
                  </a:lnTo>
                  <a:lnTo>
                    <a:pt x="389" y="68"/>
                  </a:lnTo>
                  <a:lnTo>
                    <a:pt x="365" y="61"/>
                  </a:lnTo>
                  <a:lnTo>
                    <a:pt x="346" y="55"/>
                  </a:lnTo>
                  <a:lnTo>
                    <a:pt x="332" y="48"/>
                  </a:lnTo>
                  <a:lnTo>
                    <a:pt x="317" y="40"/>
                  </a:lnTo>
                  <a:lnTo>
                    <a:pt x="303" y="32"/>
                  </a:lnTo>
                  <a:lnTo>
                    <a:pt x="287" y="23"/>
                  </a:lnTo>
                  <a:lnTo>
                    <a:pt x="265" y="13"/>
                  </a:lnTo>
                  <a:lnTo>
                    <a:pt x="236" y="0"/>
                  </a:lnTo>
                  <a:lnTo>
                    <a:pt x="214" y="10"/>
                  </a:lnTo>
                  <a:lnTo>
                    <a:pt x="186" y="24"/>
                  </a:lnTo>
                  <a:lnTo>
                    <a:pt x="178" y="28"/>
                  </a:lnTo>
                  <a:lnTo>
                    <a:pt x="171" y="33"/>
                  </a:lnTo>
                  <a:lnTo>
                    <a:pt x="166" y="38"/>
                  </a:lnTo>
                  <a:lnTo>
                    <a:pt x="160" y="44"/>
                  </a:lnTo>
                  <a:lnTo>
                    <a:pt x="156" y="49"/>
                  </a:lnTo>
                  <a:lnTo>
                    <a:pt x="153" y="55"/>
                  </a:lnTo>
                  <a:lnTo>
                    <a:pt x="151" y="61"/>
                  </a:lnTo>
                  <a:lnTo>
                    <a:pt x="149" y="68"/>
                  </a:lnTo>
                  <a:lnTo>
                    <a:pt x="151" y="75"/>
                  </a:lnTo>
                  <a:lnTo>
                    <a:pt x="152" y="82"/>
                  </a:lnTo>
                  <a:lnTo>
                    <a:pt x="153" y="90"/>
                  </a:lnTo>
                  <a:lnTo>
                    <a:pt x="156" y="97"/>
                  </a:lnTo>
                  <a:lnTo>
                    <a:pt x="159" y="105"/>
                  </a:lnTo>
                  <a:lnTo>
                    <a:pt x="164" y="112"/>
                  </a:lnTo>
                  <a:lnTo>
                    <a:pt x="169" y="118"/>
                  </a:lnTo>
                  <a:lnTo>
                    <a:pt x="177" y="123"/>
                  </a:lnTo>
                  <a:lnTo>
                    <a:pt x="171" y="129"/>
                  </a:lnTo>
                  <a:lnTo>
                    <a:pt x="163" y="139"/>
                  </a:lnTo>
                  <a:lnTo>
                    <a:pt x="151" y="150"/>
                  </a:lnTo>
                  <a:lnTo>
                    <a:pt x="136" y="162"/>
                  </a:lnTo>
                  <a:lnTo>
                    <a:pt x="120" y="173"/>
                  </a:lnTo>
                  <a:lnTo>
                    <a:pt x="102" y="182"/>
                  </a:lnTo>
                  <a:lnTo>
                    <a:pt x="95" y="186"/>
                  </a:lnTo>
                  <a:lnTo>
                    <a:pt x="86" y="188"/>
                  </a:lnTo>
                  <a:lnTo>
                    <a:pt x="78" y="190"/>
                  </a:lnTo>
                  <a:lnTo>
                    <a:pt x="70" y="191"/>
                  </a:lnTo>
                  <a:lnTo>
                    <a:pt x="54" y="190"/>
                  </a:lnTo>
                  <a:lnTo>
                    <a:pt x="37" y="187"/>
                  </a:lnTo>
                  <a:lnTo>
                    <a:pt x="22" y="183"/>
                  </a:lnTo>
                  <a:lnTo>
                    <a:pt x="10" y="179"/>
                  </a:lnTo>
                  <a:lnTo>
                    <a:pt x="9" y="183"/>
                  </a:lnTo>
                  <a:lnTo>
                    <a:pt x="6" y="193"/>
                  </a:lnTo>
                  <a:lnTo>
                    <a:pt x="2" y="208"/>
                  </a:lnTo>
                  <a:lnTo>
                    <a:pt x="0" y="226"/>
                  </a:lnTo>
                  <a:lnTo>
                    <a:pt x="0" y="236"/>
                  </a:lnTo>
                  <a:lnTo>
                    <a:pt x="0" y="245"/>
                  </a:lnTo>
                  <a:lnTo>
                    <a:pt x="2" y="253"/>
                  </a:lnTo>
                  <a:lnTo>
                    <a:pt x="5" y="261"/>
                  </a:lnTo>
                  <a:lnTo>
                    <a:pt x="9" y="269"/>
                  </a:lnTo>
                  <a:lnTo>
                    <a:pt x="14" y="276"/>
                  </a:lnTo>
                  <a:lnTo>
                    <a:pt x="18" y="278"/>
                  </a:lnTo>
                  <a:lnTo>
                    <a:pt x="21" y="280"/>
                  </a:lnTo>
                  <a:lnTo>
                    <a:pt x="25" y="282"/>
                  </a:lnTo>
                  <a:lnTo>
                    <a:pt x="30" y="283"/>
                  </a:lnTo>
                  <a:lnTo>
                    <a:pt x="32" y="291"/>
                  </a:lnTo>
                  <a:lnTo>
                    <a:pt x="35" y="299"/>
                  </a:lnTo>
                  <a:lnTo>
                    <a:pt x="40" y="307"/>
                  </a:lnTo>
                  <a:lnTo>
                    <a:pt x="44" y="315"/>
                  </a:lnTo>
                  <a:lnTo>
                    <a:pt x="56" y="331"/>
                  </a:lnTo>
                  <a:lnTo>
                    <a:pt x="69" y="347"/>
                  </a:lnTo>
                  <a:lnTo>
                    <a:pt x="83" y="364"/>
                  </a:lnTo>
                  <a:lnTo>
                    <a:pt x="92" y="383"/>
                  </a:lnTo>
                  <a:lnTo>
                    <a:pt x="97" y="393"/>
                  </a:lnTo>
                  <a:lnTo>
                    <a:pt x="100" y="403"/>
                  </a:lnTo>
                  <a:lnTo>
                    <a:pt x="102" y="414"/>
                  </a:lnTo>
                  <a:lnTo>
                    <a:pt x="103" y="425"/>
                  </a:lnTo>
                  <a:lnTo>
                    <a:pt x="110" y="425"/>
                  </a:lnTo>
                  <a:lnTo>
                    <a:pt x="117" y="426"/>
                  </a:lnTo>
                  <a:lnTo>
                    <a:pt x="121" y="427"/>
                  </a:lnTo>
                  <a:lnTo>
                    <a:pt x="124" y="429"/>
                  </a:lnTo>
                  <a:lnTo>
                    <a:pt x="128" y="431"/>
                  </a:lnTo>
                  <a:lnTo>
                    <a:pt x="131" y="435"/>
                  </a:lnTo>
                  <a:lnTo>
                    <a:pt x="133" y="438"/>
                  </a:lnTo>
                  <a:lnTo>
                    <a:pt x="135" y="441"/>
                  </a:lnTo>
                  <a:lnTo>
                    <a:pt x="139" y="450"/>
                  </a:lnTo>
                  <a:lnTo>
                    <a:pt x="143" y="459"/>
                  </a:lnTo>
                  <a:lnTo>
                    <a:pt x="148" y="469"/>
                  </a:lnTo>
                  <a:lnTo>
                    <a:pt x="156" y="480"/>
                  </a:lnTo>
                  <a:lnTo>
                    <a:pt x="184" y="504"/>
                  </a:lnTo>
                  <a:lnTo>
                    <a:pt x="216" y="536"/>
                  </a:lnTo>
                  <a:lnTo>
                    <a:pt x="224" y="546"/>
                  </a:lnTo>
                  <a:lnTo>
                    <a:pt x="232" y="556"/>
                  </a:lnTo>
                  <a:lnTo>
                    <a:pt x="238" y="565"/>
                  </a:lnTo>
                  <a:lnTo>
                    <a:pt x="244" y="575"/>
                  </a:lnTo>
                  <a:lnTo>
                    <a:pt x="249" y="585"/>
                  </a:lnTo>
                  <a:lnTo>
                    <a:pt x="253" y="595"/>
                  </a:lnTo>
                  <a:lnTo>
                    <a:pt x="255" y="606"/>
                  </a:lnTo>
                  <a:lnTo>
                    <a:pt x="256" y="616"/>
                  </a:lnTo>
                  <a:lnTo>
                    <a:pt x="256" y="624"/>
                  </a:lnTo>
                  <a:lnTo>
                    <a:pt x="257" y="631"/>
                  </a:lnTo>
                  <a:lnTo>
                    <a:pt x="258" y="638"/>
                  </a:lnTo>
                  <a:lnTo>
                    <a:pt x="260" y="645"/>
                  </a:lnTo>
                  <a:lnTo>
                    <a:pt x="266" y="659"/>
                  </a:lnTo>
                  <a:lnTo>
                    <a:pt x="272" y="670"/>
                  </a:lnTo>
                  <a:lnTo>
                    <a:pt x="280" y="681"/>
                  </a:lnTo>
                  <a:lnTo>
                    <a:pt x="289" y="691"/>
                  </a:lnTo>
                  <a:lnTo>
                    <a:pt x="299" y="701"/>
                  </a:lnTo>
                  <a:lnTo>
                    <a:pt x="310" y="710"/>
                  </a:lnTo>
                  <a:lnTo>
                    <a:pt x="331" y="730"/>
                  </a:lnTo>
                  <a:lnTo>
                    <a:pt x="352" y="750"/>
                  </a:lnTo>
                  <a:lnTo>
                    <a:pt x="361" y="761"/>
                  </a:lnTo>
                  <a:lnTo>
                    <a:pt x="369" y="774"/>
                  </a:lnTo>
                  <a:lnTo>
                    <a:pt x="377" y="787"/>
                  </a:lnTo>
                  <a:lnTo>
                    <a:pt x="382" y="801"/>
                  </a:lnTo>
                  <a:lnTo>
                    <a:pt x="388" y="814"/>
                  </a:lnTo>
                  <a:lnTo>
                    <a:pt x="394" y="827"/>
                  </a:lnTo>
                  <a:lnTo>
                    <a:pt x="401" y="838"/>
                  </a:lnTo>
                  <a:lnTo>
                    <a:pt x="409" y="848"/>
                  </a:lnTo>
                  <a:lnTo>
                    <a:pt x="425" y="867"/>
                  </a:lnTo>
                  <a:lnTo>
                    <a:pt x="443" y="886"/>
                  </a:lnTo>
                  <a:lnTo>
                    <a:pt x="459" y="905"/>
                  </a:lnTo>
                  <a:lnTo>
                    <a:pt x="476" y="925"/>
                  </a:lnTo>
                  <a:lnTo>
                    <a:pt x="483" y="938"/>
                  </a:lnTo>
                  <a:lnTo>
                    <a:pt x="490" y="950"/>
                  </a:lnTo>
                  <a:lnTo>
                    <a:pt x="496" y="964"/>
                  </a:lnTo>
                  <a:lnTo>
                    <a:pt x="502" y="979"/>
                  </a:lnTo>
                  <a:lnTo>
                    <a:pt x="528" y="979"/>
                  </a:lnTo>
                  <a:lnTo>
                    <a:pt x="535" y="973"/>
                  </a:lnTo>
                  <a:lnTo>
                    <a:pt x="539" y="966"/>
                  </a:lnTo>
                  <a:lnTo>
                    <a:pt x="541" y="960"/>
                  </a:lnTo>
                  <a:lnTo>
                    <a:pt x="543" y="953"/>
                  </a:lnTo>
                  <a:lnTo>
                    <a:pt x="543" y="938"/>
                  </a:lnTo>
                  <a:lnTo>
                    <a:pt x="541" y="918"/>
                  </a:lnTo>
                  <a:lnTo>
                    <a:pt x="543" y="913"/>
                  </a:lnTo>
                  <a:lnTo>
                    <a:pt x="546" y="909"/>
                  </a:lnTo>
                  <a:lnTo>
                    <a:pt x="551" y="905"/>
                  </a:lnTo>
                  <a:lnTo>
                    <a:pt x="557" y="901"/>
                  </a:lnTo>
                  <a:lnTo>
                    <a:pt x="563" y="898"/>
                  </a:lnTo>
                  <a:lnTo>
                    <a:pt x="570" y="896"/>
                  </a:lnTo>
                  <a:lnTo>
                    <a:pt x="577" y="894"/>
                  </a:lnTo>
                  <a:lnTo>
                    <a:pt x="582" y="893"/>
                  </a:lnTo>
                  <a:lnTo>
                    <a:pt x="594" y="894"/>
                  </a:lnTo>
                  <a:lnTo>
                    <a:pt x="605" y="895"/>
                  </a:lnTo>
                  <a:lnTo>
                    <a:pt x="616" y="896"/>
                  </a:lnTo>
                  <a:lnTo>
                    <a:pt x="626" y="898"/>
                  </a:lnTo>
                  <a:lnTo>
                    <a:pt x="644" y="902"/>
                  </a:lnTo>
                  <a:lnTo>
                    <a:pt x="660" y="909"/>
                  </a:lnTo>
                  <a:lnTo>
                    <a:pt x="674" y="916"/>
                  </a:lnTo>
                  <a:lnTo>
                    <a:pt x="686" y="924"/>
                  </a:lnTo>
                  <a:lnTo>
                    <a:pt x="697" y="934"/>
                  </a:lnTo>
                  <a:lnTo>
                    <a:pt x="708" y="943"/>
                  </a:lnTo>
                  <a:lnTo>
                    <a:pt x="729" y="916"/>
                  </a:lnTo>
                  <a:lnTo>
                    <a:pt x="756" y="881"/>
                  </a:lnTo>
                  <a:lnTo>
                    <a:pt x="778" y="851"/>
                  </a:lnTo>
                  <a:lnTo>
                    <a:pt x="787" y="838"/>
                  </a:lnTo>
                  <a:lnTo>
                    <a:pt x="1033" y="789"/>
                  </a:lnTo>
                  <a:lnTo>
                    <a:pt x="1146" y="763"/>
                  </a:lnTo>
                  <a:lnTo>
                    <a:pt x="1227" y="616"/>
                  </a:lnTo>
                  <a:lnTo>
                    <a:pt x="1199" y="567"/>
                  </a:lnTo>
                  <a:lnTo>
                    <a:pt x="1173" y="591"/>
                  </a:lnTo>
                  <a:lnTo>
                    <a:pt x="1000" y="573"/>
                  </a:lnTo>
                  <a:lnTo>
                    <a:pt x="940" y="480"/>
                  </a:lnTo>
                  <a:lnTo>
                    <a:pt x="940" y="468"/>
                  </a:lnTo>
                </a:path>
              </a:pathLst>
            </a:custGeom>
            <a:grpFill/>
            <a:ln w="9525" cap="flat" cmpd="sng">
              <a:noFill/>
              <a:prstDash val="solid"/>
              <a:round/>
              <a:headEnd type="none" w="med" len="med"/>
              <a:tailEnd type="none" w="med" len="med"/>
            </a:ln>
            <a:effectLst/>
          </p:spPr>
          <p:txBody>
            <a:bodyPr/>
            <a:lstStyle/>
            <a:p>
              <a:endParaRPr lang="en-US" sz="2178"/>
            </a:p>
          </p:txBody>
        </p:sp>
        <p:sp>
          <p:nvSpPr>
            <p:cNvPr id="373" name="Freeform 528">
              <a:extLst>
                <a:ext uri="{FF2B5EF4-FFF2-40B4-BE49-F238E27FC236}">
                  <a16:creationId xmlns:a16="http://schemas.microsoft.com/office/drawing/2014/main" id="{A54C1CF4-38EC-496B-BD41-64B73DF41729}"/>
                </a:ext>
              </a:extLst>
            </p:cNvPr>
            <p:cNvSpPr>
              <a:spLocks/>
            </p:cNvSpPr>
            <p:nvPr>
              <p:custDataLst>
                <p:tags r:id="rId364"/>
              </p:custDataLst>
            </p:nvPr>
          </p:nvSpPr>
          <p:spPr bwMode="auto">
            <a:xfrm>
              <a:off x="4322763" y="2182813"/>
              <a:ext cx="57150" cy="57150"/>
            </a:xfrm>
            <a:custGeom>
              <a:avLst/>
              <a:gdLst>
                <a:gd name="T0" fmla="*/ 146 w 146"/>
                <a:gd name="T1" fmla="*/ 18 h 81"/>
                <a:gd name="T2" fmla="*/ 138 w 146"/>
                <a:gd name="T3" fmla="*/ 24 h 81"/>
                <a:gd name="T4" fmla="*/ 130 w 146"/>
                <a:gd name="T5" fmla="*/ 29 h 81"/>
                <a:gd name="T6" fmla="*/ 123 w 146"/>
                <a:gd name="T7" fmla="*/ 35 h 81"/>
                <a:gd name="T8" fmla="*/ 118 w 146"/>
                <a:gd name="T9" fmla="*/ 41 h 81"/>
                <a:gd name="T10" fmla="*/ 108 w 146"/>
                <a:gd name="T11" fmla="*/ 53 h 81"/>
                <a:gd name="T12" fmla="*/ 98 w 146"/>
                <a:gd name="T13" fmla="*/ 64 h 81"/>
                <a:gd name="T14" fmla="*/ 93 w 146"/>
                <a:gd name="T15" fmla="*/ 69 h 81"/>
                <a:gd name="T16" fmla="*/ 85 w 146"/>
                <a:gd name="T17" fmla="*/ 73 h 81"/>
                <a:gd name="T18" fmla="*/ 76 w 146"/>
                <a:gd name="T19" fmla="*/ 77 h 81"/>
                <a:gd name="T20" fmla="*/ 66 w 146"/>
                <a:gd name="T21" fmla="*/ 80 h 81"/>
                <a:gd name="T22" fmla="*/ 53 w 146"/>
                <a:gd name="T23" fmla="*/ 81 h 81"/>
                <a:gd name="T24" fmla="*/ 39 w 146"/>
                <a:gd name="T25" fmla="*/ 80 h 81"/>
                <a:gd name="T26" fmla="*/ 21 w 146"/>
                <a:gd name="T27" fmla="*/ 77 h 81"/>
                <a:gd name="T28" fmla="*/ 0 w 146"/>
                <a:gd name="T29" fmla="*/ 74 h 81"/>
                <a:gd name="T30" fmla="*/ 0 w 146"/>
                <a:gd name="T31" fmla="*/ 62 h 81"/>
                <a:gd name="T32" fmla="*/ 0 w 146"/>
                <a:gd name="T33" fmla="*/ 49 h 81"/>
                <a:gd name="T34" fmla="*/ 0 w 146"/>
                <a:gd name="T35" fmla="*/ 34 h 81"/>
                <a:gd name="T36" fmla="*/ 0 w 146"/>
                <a:gd name="T37" fmla="*/ 18 h 81"/>
                <a:gd name="T38" fmla="*/ 14 w 146"/>
                <a:gd name="T39" fmla="*/ 18 h 81"/>
                <a:gd name="T40" fmla="*/ 22 w 146"/>
                <a:gd name="T41" fmla="*/ 18 h 81"/>
                <a:gd name="T42" fmla="*/ 31 w 146"/>
                <a:gd name="T43" fmla="*/ 18 h 81"/>
                <a:gd name="T44" fmla="*/ 40 w 146"/>
                <a:gd name="T45" fmla="*/ 18 h 81"/>
                <a:gd name="T46" fmla="*/ 52 w 146"/>
                <a:gd name="T47" fmla="*/ 18 h 81"/>
                <a:gd name="T48" fmla="*/ 63 w 146"/>
                <a:gd name="T49" fmla="*/ 16 h 81"/>
                <a:gd name="T50" fmla="*/ 73 w 146"/>
                <a:gd name="T51" fmla="*/ 14 h 81"/>
                <a:gd name="T52" fmla="*/ 83 w 146"/>
                <a:gd name="T53" fmla="*/ 11 h 81"/>
                <a:gd name="T54" fmla="*/ 101 w 146"/>
                <a:gd name="T55" fmla="*/ 5 h 81"/>
                <a:gd name="T56" fmla="*/ 120 w 146"/>
                <a:gd name="T57" fmla="*/ 0 h 81"/>
                <a:gd name="T58" fmla="*/ 129 w 146"/>
                <a:gd name="T59" fmla="*/ 4 h 81"/>
                <a:gd name="T60" fmla="*/ 135 w 146"/>
                <a:gd name="T61" fmla="*/ 9 h 81"/>
                <a:gd name="T62" fmla="*/ 141 w 146"/>
                <a:gd name="T63" fmla="*/ 14 h 81"/>
                <a:gd name="T64" fmla="*/ 146 w 146"/>
                <a:gd name="T65" fmla="*/ 18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46" h="81">
                  <a:moveTo>
                    <a:pt x="146" y="18"/>
                  </a:moveTo>
                  <a:lnTo>
                    <a:pt x="138" y="24"/>
                  </a:lnTo>
                  <a:lnTo>
                    <a:pt x="130" y="29"/>
                  </a:lnTo>
                  <a:lnTo>
                    <a:pt x="123" y="35"/>
                  </a:lnTo>
                  <a:lnTo>
                    <a:pt x="118" y="41"/>
                  </a:lnTo>
                  <a:lnTo>
                    <a:pt x="108" y="53"/>
                  </a:lnTo>
                  <a:lnTo>
                    <a:pt x="98" y="64"/>
                  </a:lnTo>
                  <a:lnTo>
                    <a:pt x="93" y="69"/>
                  </a:lnTo>
                  <a:lnTo>
                    <a:pt x="85" y="73"/>
                  </a:lnTo>
                  <a:lnTo>
                    <a:pt x="76" y="77"/>
                  </a:lnTo>
                  <a:lnTo>
                    <a:pt x="66" y="80"/>
                  </a:lnTo>
                  <a:lnTo>
                    <a:pt x="53" y="81"/>
                  </a:lnTo>
                  <a:lnTo>
                    <a:pt x="39" y="80"/>
                  </a:lnTo>
                  <a:lnTo>
                    <a:pt x="21" y="77"/>
                  </a:lnTo>
                  <a:lnTo>
                    <a:pt x="0" y="74"/>
                  </a:lnTo>
                  <a:lnTo>
                    <a:pt x="0" y="62"/>
                  </a:lnTo>
                  <a:lnTo>
                    <a:pt x="0" y="49"/>
                  </a:lnTo>
                  <a:lnTo>
                    <a:pt x="0" y="34"/>
                  </a:lnTo>
                  <a:lnTo>
                    <a:pt x="0" y="18"/>
                  </a:lnTo>
                  <a:lnTo>
                    <a:pt x="14" y="18"/>
                  </a:lnTo>
                  <a:lnTo>
                    <a:pt x="22" y="18"/>
                  </a:lnTo>
                  <a:lnTo>
                    <a:pt x="31" y="18"/>
                  </a:lnTo>
                  <a:lnTo>
                    <a:pt x="40" y="18"/>
                  </a:lnTo>
                  <a:lnTo>
                    <a:pt x="52" y="18"/>
                  </a:lnTo>
                  <a:lnTo>
                    <a:pt x="63" y="16"/>
                  </a:lnTo>
                  <a:lnTo>
                    <a:pt x="73" y="14"/>
                  </a:lnTo>
                  <a:lnTo>
                    <a:pt x="83" y="11"/>
                  </a:lnTo>
                  <a:lnTo>
                    <a:pt x="101" y="5"/>
                  </a:lnTo>
                  <a:lnTo>
                    <a:pt x="120" y="0"/>
                  </a:lnTo>
                  <a:lnTo>
                    <a:pt x="129" y="4"/>
                  </a:lnTo>
                  <a:lnTo>
                    <a:pt x="135" y="9"/>
                  </a:lnTo>
                  <a:lnTo>
                    <a:pt x="141" y="14"/>
                  </a:lnTo>
                  <a:lnTo>
                    <a:pt x="146" y="18"/>
                  </a:lnTo>
                </a:path>
              </a:pathLst>
            </a:custGeom>
            <a:grpFill/>
            <a:ln w="9525" cap="flat" cmpd="sng">
              <a:noFill/>
              <a:prstDash val="solid"/>
              <a:round/>
              <a:headEnd type="none" w="med" len="med"/>
              <a:tailEnd type="none" w="med" len="med"/>
            </a:ln>
            <a:effectLst/>
          </p:spPr>
          <p:txBody>
            <a:bodyPr/>
            <a:lstStyle/>
            <a:p>
              <a:endParaRPr lang="en-US" sz="2178"/>
            </a:p>
          </p:txBody>
        </p:sp>
        <p:sp>
          <p:nvSpPr>
            <p:cNvPr id="374" name="Freeform 529">
              <a:extLst>
                <a:ext uri="{FF2B5EF4-FFF2-40B4-BE49-F238E27FC236}">
                  <a16:creationId xmlns:a16="http://schemas.microsoft.com/office/drawing/2014/main" id="{E73712BA-27C2-4171-A12B-2FD892DB7E4C}"/>
                </a:ext>
              </a:extLst>
            </p:cNvPr>
            <p:cNvSpPr>
              <a:spLocks/>
            </p:cNvSpPr>
            <p:nvPr>
              <p:custDataLst>
                <p:tags r:id="rId365"/>
              </p:custDataLst>
            </p:nvPr>
          </p:nvSpPr>
          <p:spPr bwMode="auto">
            <a:xfrm>
              <a:off x="4062413" y="2395538"/>
              <a:ext cx="15875" cy="57150"/>
            </a:xfrm>
            <a:custGeom>
              <a:avLst/>
              <a:gdLst>
                <a:gd name="T0" fmla="*/ 34 w 34"/>
                <a:gd name="T1" fmla="*/ 49 h 49"/>
                <a:gd name="T2" fmla="*/ 34 w 34"/>
                <a:gd name="T3" fmla="*/ 34 h 49"/>
                <a:gd name="T4" fmla="*/ 34 w 34"/>
                <a:gd name="T5" fmla="*/ 25 h 49"/>
                <a:gd name="T6" fmla="*/ 33 w 34"/>
                <a:gd name="T7" fmla="*/ 21 h 49"/>
                <a:gd name="T8" fmla="*/ 33 w 34"/>
                <a:gd name="T9" fmla="*/ 17 h 49"/>
                <a:gd name="T10" fmla="*/ 31 w 34"/>
                <a:gd name="T11" fmla="*/ 15 h 49"/>
                <a:gd name="T12" fmla="*/ 30 w 34"/>
                <a:gd name="T13" fmla="*/ 12 h 49"/>
                <a:gd name="T14" fmla="*/ 25 w 34"/>
                <a:gd name="T15" fmla="*/ 8 h 49"/>
                <a:gd name="T16" fmla="*/ 21 w 34"/>
                <a:gd name="T17" fmla="*/ 0 h 49"/>
                <a:gd name="T18" fmla="*/ 8 w 34"/>
                <a:gd name="T19" fmla="*/ 0 h 49"/>
                <a:gd name="T20" fmla="*/ 0 w 34"/>
                <a:gd name="T21" fmla="*/ 0 h 49"/>
                <a:gd name="T22" fmla="*/ 3 w 34"/>
                <a:gd name="T23" fmla="*/ 11 h 49"/>
                <a:gd name="T24" fmla="*/ 7 w 34"/>
                <a:gd name="T25" fmla="*/ 20 h 49"/>
                <a:gd name="T26" fmla="*/ 10 w 34"/>
                <a:gd name="T27" fmla="*/ 27 h 49"/>
                <a:gd name="T28" fmla="*/ 14 w 34"/>
                <a:gd name="T29" fmla="*/ 34 h 49"/>
                <a:gd name="T30" fmla="*/ 19 w 34"/>
                <a:gd name="T31" fmla="*/ 39 h 49"/>
                <a:gd name="T32" fmla="*/ 24 w 34"/>
                <a:gd name="T33" fmla="*/ 43 h 49"/>
                <a:gd name="T34" fmla="*/ 29 w 34"/>
                <a:gd name="T35" fmla="*/ 46 h 49"/>
                <a:gd name="T36" fmla="*/ 34 w 34"/>
                <a:gd name="T37" fmla="*/ 49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4" h="49">
                  <a:moveTo>
                    <a:pt x="34" y="49"/>
                  </a:moveTo>
                  <a:lnTo>
                    <a:pt x="34" y="34"/>
                  </a:lnTo>
                  <a:lnTo>
                    <a:pt x="34" y="25"/>
                  </a:lnTo>
                  <a:lnTo>
                    <a:pt x="33" y="21"/>
                  </a:lnTo>
                  <a:lnTo>
                    <a:pt x="33" y="17"/>
                  </a:lnTo>
                  <a:lnTo>
                    <a:pt x="31" y="15"/>
                  </a:lnTo>
                  <a:lnTo>
                    <a:pt x="30" y="12"/>
                  </a:lnTo>
                  <a:lnTo>
                    <a:pt x="25" y="8"/>
                  </a:lnTo>
                  <a:lnTo>
                    <a:pt x="21" y="0"/>
                  </a:lnTo>
                  <a:lnTo>
                    <a:pt x="8" y="0"/>
                  </a:lnTo>
                  <a:lnTo>
                    <a:pt x="0" y="0"/>
                  </a:lnTo>
                  <a:lnTo>
                    <a:pt x="3" y="11"/>
                  </a:lnTo>
                  <a:lnTo>
                    <a:pt x="7" y="20"/>
                  </a:lnTo>
                  <a:lnTo>
                    <a:pt x="10" y="27"/>
                  </a:lnTo>
                  <a:lnTo>
                    <a:pt x="14" y="34"/>
                  </a:lnTo>
                  <a:lnTo>
                    <a:pt x="19" y="39"/>
                  </a:lnTo>
                  <a:lnTo>
                    <a:pt x="24" y="43"/>
                  </a:lnTo>
                  <a:lnTo>
                    <a:pt x="29" y="46"/>
                  </a:lnTo>
                  <a:lnTo>
                    <a:pt x="34" y="49"/>
                  </a:lnTo>
                </a:path>
              </a:pathLst>
            </a:custGeom>
            <a:grpFill/>
            <a:ln w="952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sp>
          <p:nvSpPr>
            <p:cNvPr id="375" name="Freeform 530">
              <a:extLst>
                <a:ext uri="{FF2B5EF4-FFF2-40B4-BE49-F238E27FC236}">
                  <a16:creationId xmlns:a16="http://schemas.microsoft.com/office/drawing/2014/main" id="{E284324F-1E75-4A60-8D2C-7411EF5A6817}"/>
                </a:ext>
              </a:extLst>
            </p:cNvPr>
            <p:cNvSpPr>
              <a:spLocks/>
            </p:cNvSpPr>
            <p:nvPr>
              <p:custDataLst>
                <p:tags r:id="rId366"/>
              </p:custDataLst>
            </p:nvPr>
          </p:nvSpPr>
          <p:spPr bwMode="auto">
            <a:xfrm>
              <a:off x="3654425" y="2741613"/>
              <a:ext cx="28575" cy="57150"/>
            </a:xfrm>
            <a:custGeom>
              <a:avLst/>
              <a:gdLst>
                <a:gd name="T0" fmla="*/ 60 w 60"/>
                <a:gd name="T1" fmla="*/ 0 h 74"/>
                <a:gd name="T2" fmla="*/ 56 w 60"/>
                <a:gd name="T3" fmla="*/ 4 h 74"/>
                <a:gd name="T4" fmla="*/ 51 w 60"/>
                <a:gd name="T5" fmla="*/ 10 h 74"/>
                <a:gd name="T6" fmla="*/ 48 w 60"/>
                <a:gd name="T7" fmla="*/ 15 h 74"/>
                <a:gd name="T8" fmla="*/ 46 w 60"/>
                <a:gd name="T9" fmla="*/ 21 h 74"/>
                <a:gd name="T10" fmla="*/ 41 w 60"/>
                <a:gd name="T11" fmla="*/ 31 h 74"/>
                <a:gd name="T12" fmla="*/ 37 w 60"/>
                <a:gd name="T13" fmla="*/ 42 h 74"/>
                <a:gd name="T14" fmla="*/ 35 w 60"/>
                <a:gd name="T15" fmla="*/ 47 h 74"/>
                <a:gd name="T16" fmla="*/ 32 w 60"/>
                <a:gd name="T17" fmla="*/ 51 h 74"/>
                <a:gd name="T18" fmla="*/ 29 w 60"/>
                <a:gd name="T19" fmla="*/ 56 h 74"/>
                <a:gd name="T20" fmla="*/ 25 w 60"/>
                <a:gd name="T21" fmla="*/ 60 h 74"/>
                <a:gd name="T22" fmla="*/ 20 w 60"/>
                <a:gd name="T23" fmla="*/ 65 h 74"/>
                <a:gd name="T24" fmla="*/ 15 w 60"/>
                <a:gd name="T25" fmla="*/ 69 h 74"/>
                <a:gd name="T26" fmla="*/ 8 w 60"/>
                <a:gd name="T27" fmla="*/ 72 h 74"/>
                <a:gd name="T28" fmla="*/ 0 w 60"/>
                <a:gd name="T29" fmla="*/ 74 h 74"/>
                <a:gd name="T30" fmla="*/ 5 w 60"/>
                <a:gd name="T31" fmla="*/ 60 h 74"/>
                <a:gd name="T32" fmla="*/ 12 w 60"/>
                <a:gd name="T33" fmla="*/ 47 h 74"/>
                <a:gd name="T34" fmla="*/ 19 w 60"/>
                <a:gd name="T35" fmla="*/ 34 h 74"/>
                <a:gd name="T36" fmla="*/ 27 w 60"/>
                <a:gd name="T37" fmla="*/ 23 h 74"/>
                <a:gd name="T38" fmla="*/ 36 w 60"/>
                <a:gd name="T39" fmla="*/ 14 h 74"/>
                <a:gd name="T40" fmla="*/ 43 w 60"/>
                <a:gd name="T41" fmla="*/ 6 h 74"/>
                <a:gd name="T42" fmla="*/ 48 w 60"/>
                <a:gd name="T43" fmla="*/ 3 h 74"/>
                <a:gd name="T44" fmla="*/ 52 w 60"/>
                <a:gd name="T45" fmla="*/ 1 h 74"/>
                <a:gd name="T46" fmla="*/ 56 w 60"/>
                <a:gd name="T47" fmla="*/ 0 h 74"/>
                <a:gd name="T48" fmla="*/ 60 w 60"/>
                <a:gd name="T49" fmla="*/ 0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0" h="74">
                  <a:moveTo>
                    <a:pt x="60" y="0"/>
                  </a:moveTo>
                  <a:lnTo>
                    <a:pt x="56" y="4"/>
                  </a:lnTo>
                  <a:lnTo>
                    <a:pt x="51" y="10"/>
                  </a:lnTo>
                  <a:lnTo>
                    <a:pt x="48" y="15"/>
                  </a:lnTo>
                  <a:lnTo>
                    <a:pt x="46" y="21"/>
                  </a:lnTo>
                  <a:lnTo>
                    <a:pt x="41" y="31"/>
                  </a:lnTo>
                  <a:lnTo>
                    <a:pt x="37" y="42"/>
                  </a:lnTo>
                  <a:lnTo>
                    <a:pt x="35" y="47"/>
                  </a:lnTo>
                  <a:lnTo>
                    <a:pt x="32" y="51"/>
                  </a:lnTo>
                  <a:lnTo>
                    <a:pt x="29" y="56"/>
                  </a:lnTo>
                  <a:lnTo>
                    <a:pt x="25" y="60"/>
                  </a:lnTo>
                  <a:lnTo>
                    <a:pt x="20" y="65"/>
                  </a:lnTo>
                  <a:lnTo>
                    <a:pt x="15" y="69"/>
                  </a:lnTo>
                  <a:lnTo>
                    <a:pt x="8" y="72"/>
                  </a:lnTo>
                  <a:lnTo>
                    <a:pt x="0" y="74"/>
                  </a:lnTo>
                  <a:lnTo>
                    <a:pt x="5" y="60"/>
                  </a:lnTo>
                  <a:lnTo>
                    <a:pt x="12" y="47"/>
                  </a:lnTo>
                  <a:lnTo>
                    <a:pt x="19" y="34"/>
                  </a:lnTo>
                  <a:lnTo>
                    <a:pt x="27" y="23"/>
                  </a:lnTo>
                  <a:lnTo>
                    <a:pt x="36" y="14"/>
                  </a:lnTo>
                  <a:lnTo>
                    <a:pt x="43" y="6"/>
                  </a:lnTo>
                  <a:lnTo>
                    <a:pt x="48" y="3"/>
                  </a:lnTo>
                  <a:lnTo>
                    <a:pt x="52" y="1"/>
                  </a:lnTo>
                  <a:lnTo>
                    <a:pt x="56" y="0"/>
                  </a:lnTo>
                  <a:lnTo>
                    <a:pt x="60" y="0"/>
                  </a:lnTo>
                </a:path>
              </a:pathLst>
            </a:custGeom>
            <a:grpFill/>
            <a:ln w="952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sp>
          <p:nvSpPr>
            <p:cNvPr id="376" name="Freeform 531">
              <a:extLst>
                <a:ext uri="{FF2B5EF4-FFF2-40B4-BE49-F238E27FC236}">
                  <a16:creationId xmlns:a16="http://schemas.microsoft.com/office/drawing/2014/main" id="{995B9EFB-5B6C-429F-BFF2-14E58014AE1E}"/>
                </a:ext>
              </a:extLst>
            </p:cNvPr>
            <p:cNvSpPr>
              <a:spLocks/>
            </p:cNvSpPr>
            <p:nvPr>
              <p:custDataLst>
                <p:tags r:id="rId367"/>
              </p:custDataLst>
            </p:nvPr>
          </p:nvSpPr>
          <p:spPr bwMode="auto">
            <a:xfrm>
              <a:off x="3595688" y="2757488"/>
              <a:ext cx="23812" cy="60325"/>
            </a:xfrm>
            <a:custGeom>
              <a:avLst/>
              <a:gdLst>
                <a:gd name="T0" fmla="*/ 13 w 47"/>
                <a:gd name="T1" fmla="*/ 8 h 45"/>
                <a:gd name="T2" fmla="*/ 22 w 47"/>
                <a:gd name="T3" fmla="*/ 8 h 45"/>
                <a:gd name="T4" fmla="*/ 28 w 47"/>
                <a:gd name="T5" fmla="*/ 6 h 45"/>
                <a:gd name="T6" fmla="*/ 32 w 47"/>
                <a:gd name="T7" fmla="*/ 5 h 45"/>
                <a:gd name="T8" fmla="*/ 35 w 47"/>
                <a:gd name="T9" fmla="*/ 3 h 45"/>
                <a:gd name="T10" fmla="*/ 37 w 47"/>
                <a:gd name="T11" fmla="*/ 1 h 45"/>
                <a:gd name="T12" fmla="*/ 39 w 47"/>
                <a:gd name="T13" fmla="*/ 0 h 45"/>
                <a:gd name="T14" fmla="*/ 43 w 47"/>
                <a:gd name="T15" fmla="*/ 1 h 45"/>
                <a:gd name="T16" fmla="*/ 47 w 47"/>
                <a:gd name="T17" fmla="*/ 2 h 45"/>
                <a:gd name="T18" fmla="*/ 46 w 47"/>
                <a:gd name="T19" fmla="*/ 7 h 45"/>
                <a:gd name="T20" fmla="*/ 46 w 47"/>
                <a:gd name="T21" fmla="*/ 11 h 45"/>
                <a:gd name="T22" fmla="*/ 44 w 47"/>
                <a:gd name="T23" fmla="*/ 15 h 45"/>
                <a:gd name="T24" fmla="*/ 43 w 47"/>
                <a:gd name="T25" fmla="*/ 19 h 45"/>
                <a:gd name="T26" fmla="*/ 37 w 47"/>
                <a:gd name="T27" fmla="*/ 26 h 45"/>
                <a:gd name="T28" fmla="*/ 30 w 47"/>
                <a:gd name="T29" fmla="*/ 32 h 45"/>
                <a:gd name="T30" fmla="*/ 24 w 47"/>
                <a:gd name="T31" fmla="*/ 38 h 45"/>
                <a:gd name="T32" fmla="*/ 16 w 47"/>
                <a:gd name="T33" fmla="*/ 42 h 45"/>
                <a:gd name="T34" fmla="*/ 7 w 47"/>
                <a:gd name="T35" fmla="*/ 45 h 45"/>
                <a:gd name="T36" fmla="*/ 0 w 47"/>
                <a:gd name="T37" fmla="*/ 45 h 45"/>
                <a:gd name="T38" fmla="*/ 2 w 47"/>
                <a:gd name="T39" fmla="*/ 38 h 45"/>
                <a:gd name="T40" fmla="*/ 6 w 47"/>
                <a:gd name="T41" fmla="*/ 26 h 45"/>
                <a:gd name="T42" fmla="*/ 11 w 47"/>
                <a:gd name="T43" fmla="*/ 15 h 45"/>
                <a:gd name="T44" fmla="*/ 13 w 47"/>
                <a:gd name="T45" fmla="*/ 8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7" h="45">
                  <a:moveTo>
                    <a:pt x="13" y="8"/>
                  </a:moveTo>
                  <a:lnTo>
                    <a:pt x="22" y="8"/>
                  </a:lnTo>
                  <a:lnTo>
                    <a:pt x="28" y="6"/>
                  </a:lnTo>
                  <a:lnTo>
                    <a:pt x="32" y="5"/>
                  </a:lnTo>
                  <a:lnTo>
                    <a:pt x="35" y="3"/>
                  </a:lnTo>
                  <a:lnTo>
                    <a:pt x="37" y="1"/>
                  </a:lnTo>
                  <a:lnTo>
                    <a:pt x="39" y="0"/>
                  </a:lnTo>
                  <a:lnTo>
                    <a:pt x="43" y="1"/>
                  </a:lnTo>
                  <a:lnTo>
                    <a:pt x="47" y="2"/>
                  </a:lnTo>
                  <a:lnTo>
                    <a:pt x="46" y="7"/>
                  </a:lnTo>
                  <a:lnTo>
                    <a:pt x="46" y="11"/>
                  </a:lnTo>
                  <a:lnTo>
                    <a:pt x="44" y="15"/>
                  </a:lnTo>
                  <a:lnTo>
                    <a:pt x="43" y="19"/>
                  </a:lnTo>
                  <a:lnTo>
                    <a:pt x="37" y="26"/>
                  </a:lnTo>
                  <a:lnTo>
                    <a:pt x="30" y="32"/>
                  </a:lnTo>
                  <a:lnTo>
                    <a:pt x="24" y="38"/>
                  </a:lnTo>
                  <a:lnTo>
                    <a:pt x="16" y="42"/>
                  </a:lnTo>
                  <a:lnTo>
                    <a:pt x="7" y="45"/>
                  </a:lnTo>
                  <a:lnTo>
                    <a:pt x="0" y="45"/>
                  </a:lnTo>
                  <a:lnTo>
                    <a:pt x="2" y="38"/>
                  </a:lnTo>
                  <a:lnTo>
                    <a:pt x="6" y="26"/>
                  </a:lnTo>
                  <a:lnTo>
                    <a:pt x="11" y="15"/>
                  </a:lnTo>
                  <a:lnTo>
                    <a:pt x="13" y="8"/>
                  </a:lnTo>
                </a:path>
              </a:pathLst>
            </a:custGeom>
            <a:grpFill/>
            <a:ln w="952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sp>
          <p:nvSpPr>
            <p:cNvPr id="377" name="Freeform 532">
              <a:extLst>
                <a:ext uri="{FF2B5EF4-FFF2-40B4-BE49-F238E27FC236}">
                  <a16:creationId xmlns:a16="http://schemas.microsoft.com/office/drawing/2014/main" id="{D7643829-9746-4A27-95FB-ACAD8F26B56A}"/>
                </a:ext>
              </a:extLst>
            </p:cNvPr>
            <p:cNvSpPr>
              <a:spLocks/>
            </p:cNvSpPr>
            <p:nvPr>
              <p:custDataLst>
                <p:tags r:id="rId368"/>
              </p:custDataLst>
            </p:nvPr>
          </p:nvSpPr>
          <p:spPr bwMode="auto">
            <a:xfrm>
              <a:off x="3570288" y="2751138"/>
              <a:ext cx="6350" cy="57150"/>
            </a:xfrm>
            <a:custGeom>
              <a:avLst/>
              <a:gdLst>
                <a:gd name="T0" fmla="*/ 6 w 26"/>
                <a:gd name="T1" fmla="*/ 36 h 36"/>
                <a:gd name="T2" fmla="*/ 5 w 26"/>
                <a:gd name="T3" fmla="*/ 30 h 36"/>
                <a:gd name="T4" fmla="*/ 3 w 26"/>
                <a:gd name="T5" fmla="*/ 20 h 36"/>
                <a:gd name="T6" fmla="*/ 1 w 26"/>
                <a:gd name="T7" fmla="*/ 10 h 36"/>
                <a:gd name="T8" fmla="*/ 0 w 26"/>
                <a:gd name="T9" fmla="*/ 0 h 36"/>
                <a:gd name="T10" fmla="*/ 26 w 26"/>
                <a:gd name="T11" fmla="*/ 0 h 36"/>
                <a:gd name="T12" fmla="*/ 25 w 26"/>
                <a:gd name="T13" fmla="*/ 12 h 36"/>
                <a:gd name="T14" fmla="*/ 24 w 26"/>
                <a:gd name="T15" fmla="*/ 23 h 36"/>
                <a:gd name="T16" fmla="*/ 23 w 26"/>
                <a:gd name="T17" fmla="*/ 27 h 36"/>
                <a:gd name="T18" fmla="*/ 23 w 26"/>
                <a:gd name="T19" fmla="*/ 31 h 36"/>
                <a:gd name="T20" fmla="*/ 24 w 26"/>
                <a:gd name="T21" fmla="*/ 34 h 36"/>
                <a:gd name="T22" fmla="*/ 26 w 26"/>
                <a:gd name="T23" fmla="*/ 36 h 36"/>
                <a:gd name="T24" fmla="*/ 6 w 26"/>
                <a:gd name="T25" fmla="*/ 3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6" h="36">
                  <a:moveTo>
                    <a:pt x="6" y="36"/>
                  </a:moveTo>
                  <a:lnTo>
                    <a:pt x="5" y="30"/>
                  </a:lnTo>
                  <a:lnTo>
                    <a:pt x="3" y="20"/>
                  </a:lnTo>
                  <a:lnTo>
                    <a:pt x="1" y="10"/>
                  </a:lnTo>
                  <a:lnTo>
                    <a:pt x="0" y="0"/>
                  </a:lnTo>
                  <a:lnTo>
                    <a:pt x="26" y="0"/>
                  </a:lnTo>
                  <a:lnTo>
                    <a:pt x="25" y="12"/>
                  </a:lnTo>
                  <a:lnTo>
                    <a:pt x="24" y="23"/>
                  </a:lnTo>
                  <a:lnTo>
                    <a:pt x="23" y="27"/>
                  </a:lnTo>
                  <a:lnTo>
                    <a:pt x="23" y="31"/>
                  </a:lnTo>
                  <a:lnTo>
                    <a:pt x="24" y="34"/>
                  </a:lnTo>
                  <a:lnTo>
                    <a:pt x="26" y="36"/>
                  </a:lnTo>
                  <a:lnTo>
                    <a:pt x="6" y="36"/>
                  </a:lnTo>
                </a:path>
              </a:pathLst>
            </a:custGeom>
            <a:grpFill/>
            <a:ln w="952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sp>
          <p:nvSpPr>
            <p:cNvPr id="378" name="Freeform 533">
              <a:extLst>
                <a:ext uri="{FF2B5EF4-FFF2-40B4-BE49-F238E27FC236}">
                  <a16:creationId xmlns:a16="http://schemas.microsoft.com/office/drawing/2014/main" id="{44DBBD49-0709-40E4-8284-B14E21EDE418}"/>
                </a:ext>
              </a:extLst>
            </p:cNvPr>
            <p:cNvSpPr>
              <a:spLocks/>
            </p:cNvSpPr>
            <p:nvPr>
              <p:custDataLst>
                <p:tags r:id="rId369"/>
              </p:custDataLst>
            </p:nvPr>
          </p:nvSpPr>
          <p:spPr bwMode="auto">
            <a:xfrm>
              <a:off x="4841875" y="2479675"/>
              <a:ext cx="174625" cy="158750"/>
            </a:xfrm>
            <a:custGeom>
              <a:avLst/>
              <a:gdLst>
                <a:gd name="T0" fmla="*/ 26 w 405"/>
                <a:gd name="T1" fmla="*/ 162 h 302"/>
                <a:gd name="T2" fmla="*/ 28 w 405"/>
                <a:gd name="T3" fmla="*/ 156 h 302"/>
                <a:gd name="T4" fmla="*/ 30 w 405"/>
                <a:gd name="T5" fmla="*/ 154 h 302"/>
                <a:gd name="T6" fmla="*/ 28 w 405"/>
                <a:gd name="T7" fmla="*/ 151 h 302"/>
                <a:gd name="T8" fmla="*/ 18 w 405"/>
                <a:gd name="T9" fmla="*/ 143 h 302"/>
                <a:gd name="T10" fmla="*/ 6 w 405"/>
                <a:gd name="T11" fmla="*/ 127 h 302"/>
                <a:gd name="T12" fmla="*/ 2 w 405"/>
                <a:gd name="T13" fmla="*/ 116 h 302"/>
                <a:gd name="T14" fmla="*/ 5 w 405"/>
                <a:gd name="T15" fmla="*/ 112 h 302"/>
                <a:gd name="T16" fmla="*/ 6 w 405"/>
                <a:gd name="T17" fmla="*/ 104 h 302"/>
                <a:gd name="T18" fmla="*/ 17 w 405"/>
                <a:gd name="T19" fmla="*/ 97 h 302"/>
                <a:gd name="T20" fmla="*/ 34 w 405"/>
                <a:gd name="T21" fmla="*/ 93 h 302"/>
                <a:gd name="T22" fmla="*/ 47 w 405"/>
                <a:gd name="T23" fmla="*/ 88 h 302"/>
                <a:gd name="T24" fmla="*/ 57 w 405"/>
                <a:gd name="T25" fmla="*/ 82 h 302"/>
                <a:gd name="T26" fmla="*/ 67 w 405"/>
                <a:gd name="T27" fmla="*/ 70 h 302"/>
                <a:gd name="T28" fmla="*/ 75 w 405"/>
                <a:gd name="T29" fmla="*/ 52 h 302"/>
                <a:gd name="T30" fmla="*/ 84 w 405"/>
                <a:gd name="T31" fmla="*/ 47 h 302"/>
                <a:gd name="T32" fmla="*/ 95 w 405"/>
                <a:gd name="T33" fmla="*/ 52 h 302"/>
                <a:gd name="T34" fmla="*/ 117 w 405"/>
                <a:gd name="T35" fmla="*/ 54 h 302"/>
                <a:gd name="T36" fmla="*/ 169 w 405"/>
                <a:gd name="T37" fmla="*/ 46 h 302"/>
                <a:gd name="T38" fmla="*/ 212 w 405"/>
                <a:gd name="T39" fmla="*/ 43 h 302"/>
                <a:gd name="T40" fmla="*/ 234 w 405"/>
                <a:gd name="T41" fmla="*/ 41 h 302"/>
                <a:gd name="T42" fmla="*/ 264 w 405"/>
                <a:gd name="T43" fmla="*/ 35 h 302"/>
                <a:gd name="T44" fmla="*/ 318 w 405"/>
                <a:gd name="T45" fmla="*/ 17 h 302"/>
                <a:gd name="T46" fmla="*/ 359 w 405"/>
                <a:gd name="T47" fmla="*/ 4 h 302"/>
                <a:gd name="T48" fmla="*/ 372 w 405"/>
                <a:gd name="T49" fmla="*/ 3 h 302"/>
                <a:gd name="T50" fmla="*/ 385 w 405"/>
                <a:gd name="T51" fmla="*/ 3 h 302"/>
                <a:gd name="T52" fmla="*/ 398 w 405"/>
                <a:gd name="T53" fmla="*/ 1 h 302"/>
                <a:gd name="T54" fmla="*/ 395 w 405"/>
                <a:gd name="T55" fmla="*/ 8 h 302"/>
                <a:gd name="T56" fmla="*/ 360 w 405"/>
                <a:gd name="T57" fmla="*/ 41 h 302"/>
                <a:gd name="T58" fmla="*/ 344 w 405"/>
                <a:gd name="T59" fmla="*/ 57 h 302"/>
                <a:gd name="T60" fmla="*/ 339 w 405"/>
                <a:gd name="T61" fmla="*/ 64 h 302"/>
                <a:gd name="T62" fmla="*/ 339 w 405"/>
                <a:gd name="T63" fmla="*/ 96 h 302"/>
                <a:gd name="T64" fmla="*/ 337 w 405"/>
                <a:gd name="T65" fmla="*/ 149 h 302"/>
                <a:gd name="T66" fmla="*/ 335 w 405"/>
                <a:gd name="T67" fmla="*/ 180 h 302"/>
                <a:gd name="T68" fmla="*/ 326 w 405"/>
                <a:gd name="T69" fmla="*/ 198 h 302"/>
                <a:gd name="T70" fmla="*/ 305 w 405"/>
                <a:gd name="T71" fmla="*/ 210 h 302"/>
                <a:gd name="T72" fmla="*/ 265 w 405"/>
                <a:gd name="T73" fmla="*/ 227 h 302"/>
                <a:gd name="T74" fmla="*/ 106 w 405"/>
                <a:gd name="T75" fmla="*/ 302 h 302"/>
                <a:gd name="T76" fmla="*/ 57 w 405"/>
                <a:gd name="T77" fmla="*/ 260 h 302"/>
                <a:gd name="T78" fmla="*/ 70 w 405"/>
                <a:gd name="T79" fmla="*/ 228 h 302"/>
                <a:gd name="T80" fmla="*/ 81 w 405"/>
                <a:gd name="T81" fmla="*/ 209 h 302"/>
                <a:gd name="T82" fmla="*/ 86 w 405"/>
                <a:gd name="T83" fmla="*/ 172 h 302"/>
                <a:gd name="T84" fmla="*/ 71 w 405"/>
                <a:gd name="T85" fmla="*/ 173 h 302"/>
                <a:gd name="T86" fmla="*/ 57 w 405"/>
                <a:gd name="T87" fmla="*/ 169 h 302"/>
                <a:gd name="T88" fmla="*/ 41 w 405"/>
                <a:gd name="T89" fmla="*/ 165 h 302"/>
                <a:gd name="T90" fmla="*/ 26 w 405"/>
                <a:gd name="T91" fmla="*/ 166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405" h="302">
                  <a:moveTo>
                    <a:pt x="26" y="166"/>
                  </a:moveTo>
                  <a:lnTo>
                    <a:pt x="26" y="162"/>
                  </a:lnTo>
                  <a:lnTo>
                    <a:pt x="27" y="158"/>
                  </a:lnTo>
                  <a:lnTo>
                    <a:pt x="28" y="156"/>
                  </a:lnTo>
                  <a:lnTo>
                    <a:pt x="29" y="155"/>
                  </a:lnTo>
                  <a:lnTo>
                    <a:pt x="30" y="154"/>
                  </a:lnTo>
                  <a:lnTo>
                    <a:pt x="33" y="154"/>
                  </a:lnTo>
                  <a:lnTo>
                    <a:pt x="28" y="151"/>
                  </a:lnTo>
                  <a:lnTo>
                    <a:pt x="23" y="147"/>
                  </a:lnTo>
                  <a:lnTo>
                    <a:pt x="18" y="143"/>
                  </a:lnTo>
                  <a:lnTo>
                    <a:pt x="14" y="138"/>
                  </a:lnTo>
                  <a:lnTo>
                    <a:pt x="6" y="127"/>
                  </a:lnTo>
                  <a:lnTo>
                    <a:pt x="0" y="117"/>
                  </a:lnTo>
                  <a:lnTo>
                    <a:pt x="2" y="116"/>
                  </a:lnTo>
                  <a:lnTo>
                    <a:pt x="4" y="115"/>
                  </a:lnTo>
                  <a:lnTo>
                    <a:pt x="5" y="112"/>
                  </a:lnTo>
                  <a:lnTo>
                    <a:pt x="5" y="110"/>
                  </a:lnTo>
                  <a:lnTo>
                    <a:pt x="6" y="104"/>
                  </a:lnTo>
                  <a:lnTo>
                    <a:pt x="6" y="98"/>
                  </a:lnTo>
                  <a:lnTo>
                    <a:pt x="17" y="97"/>
                  </a:lnTo>
                  <a:lnTo>
                    <a:pt x="26" y="95"/>
                  </a:lnTo>
                  <a:lnTo>
                    <a:pt x="34" y="93"/>
                  </a:lnTo>
                  <a:lnTo>
                    <a:pt x="41" y="91"/>
                  </a:lnTo>
                  <a:lnTo>
                    <a:pt x="47" y="88"/>
                  </a:lnTo>
                  <a:lnTo>
                    <a:pt x="52" y="85"/>
                  </a:lnTo>
                  <a:lnTo>
                    <a:pt x="57" y="82"/>
                  </a:lnTo>
                  <a:lnTo>
                    <a:pt x="60" y="78"/>
                  </a:lnTo>
                  <a:lnTo>
                    <a:pt x="67" y="70"/>
                  </a:lnTo>
                  <a:lnTo>
                    <a:pt x="71" y="61"/>
                  </a:lnTo>
                  <a:lnTo>
                    <a:pt x="75" y="52"/>
                  </a:lnTo>
                  <a:lnTo>
                    <a:pt x="80" y="43"/>
                  </a:lnTo>
                  <a:lnTo>
                    <a:pt x="84" y="47"/>
                  </a:lnTo>
                  <a:lnTo>
                    <a:pt x="89" y="50"/>
                  </a:lnTo>
                  <a:lnTo>
                    <a:pt x="95" y="52"/>
                  </a:lnTo>
                  <a:lnTo>
                    <a:pt x="102" y="53"/>
                  </a:lnTo>
                  <a:lnTo>
                    <a:pt x="117" y="54"/>
                  </a:lnTo>
                  <a:lnTo>
                    <a:pt x="135" y="52"/>
                  </a:lnTo>
                  <a:lnTo>
                    <a:pt x="169" y="46"/>
                  </a:lnTo>
                  <a:lnTo>
                    <a:pt x="200" y="43"/>
                  </a:lnTo>
                  <a:lnTo>
                    <a:pt x="212" y="43"/>
                  </a:lnTo>
                  <a:lnTo>
                    <a:pt x="223" y="42"/>
                  </a:lnTo>
                  <a:lnTo>
                    <a:pt x="234" y="41"/>
                  </a:lnTo>
                  <a:lnTo>
                    <a:pt x="245" y="39"/>
                  </a:lnTo>
                  <a:lnTo>
                    <a:pt x="264" y="35"/>
                  </a:lnTo>
                  <a:lnTo>
                    <a:pt x="283" y="29"/>
                  </a:lnTo>
                  <a:lnTo>
                    <a:pt x="318" y="17"/>
                  </a:lnTo>
                  <a:lnTo>
                    <a:pt x="352" y="6"/>
                  </a:lnTo>
                  <a:lnTo>
                    <a:pt x="359" y="4"/>
                  </a:lnTo>
                  <a:lnTo>
                    <a:pt x="365" y="3"/>
                  </a:lnTo>
                  <a:lnTo>
                    <a:pt x="372" y="3"/>
                  </a:lnTo>
                  <a:lnTo>
                    <a:pt x="378" y="3"/>
                  </a:lnTo>
                  <a:lnTo>
                    <a:pt x="385" y="3"/>
                  </a:lnTo>
                  <a:lnTo>
                    <a:pt x="392" y="2"/>
                  </a:lnTo>
                  <a:lnTo>
                    <a:pt x="398" y="1"/>
                  </a:lnTo>
                  <a:lnTo>
                    <a:pt x="405" y="0"/>
                  </a:lnTo>
                  <a:lnTo>
                    <a:pt x="395" y="8"/>
                  </a:lnTo>
                  <a:lnTo>
                    <a:pt x="372" y="29"/>
                  </a:lnTo>
                  <a:lnTo>
                    <a:pt x="360" y="41"/>
                  </a:lnTo>
                  <a:lnTo>
                    <a:pt x="349" y="52"/>
                  </a:lnTo>
                  <a:lnTo>
                    <a:pt x="344" y="57"/>
                  </a:lnTo>
                  <a:lnTo>
                    <a:pt x="341" y="61"/>
                  </a:lnTo>
                  <a:lnTo>
                    <a:pt x="339" y="64"/>
                  </a:lnTo>
                  <a:lnTo>
                    <a:pt x="339" y="68"/>
                  </a:lnTo>
                  <a:lnTo>
                    <a:pt x="339" y="96"/>
                  </a:lnTo>
                  <a:lnTo>
                    <a:pt x="338" y="132"/>
                  </a:lnTo>
                  <a:lnTo>
                    <a:pt x="337" y="149"/>
                  </a:lnTo>
                  <a:lnTo>
                    <a:pt x="336" y="165"/>
                  </a:lnTo>
                  <a:lnTo>
                    <a:pt x="335" y="180"/>
                  </a:lnTo>
                  <a:lnTo>
                    <a:pt x="332" y="191"/>
                  </a:lnTo>
                  <a:lnTo>
                    <a:pt x="326" y="198"/>
                  </a:lnTo>
                  <a:lnTo>
                    <a:pt x="317" y="204"/>
                  </a:lnTo>
                  <a:lnTo>
                    <a:pt x="305" y="210"/>
                  </a:lnTo>
                  <a:lnTo>
                    <a:pt x="293" y="215"/>
                  </a:lnTo>
                  <a:lnTo>
                    <a:pt x="265" y="227"/>
                  </a:lnTo>
                  <a:lnTo>
                    <a:pt x="239" y="241"/>
                  </a:lnTo>
                  <a:lnTo>
                    <a:pt x="106" y="302"/>
                  </a:lnTo>
                  <a:lnTo>
                    <a:pt x="53" y="271"/>
                  </a:lnTo>
                  <a:lnTo>
                    <a:pt x="57" y="260"/>
                  </a:lnTo>
                  <a:lnTo>
                    <a:pt x="64" y="240"/>
                  </a:lnTo>
                  <a:lnTo>
                    <a:pt x="70" y="228"/>
                  </a:lnTo>
                  <a:lnTo>
                    <a:pt x="75" y="218"/>
                  </a:lnTo>
                  <a:lnTo>
                    <a:pt x="81" y="209"/>
                  </a:lnTo>
                  <a:lnTo>
                    <a:pt x="86" y="203"/>
                  </a:lnTo>
                  <a:lnTo>
                    <a:pt x="86" y="172"/>
                  </a:lnTo>
                  <a:lnTo>
                    <a:pt x="79" y="173"/>
                  </a:lnTo>
                  <a:lnTo>
                    <a:pt x="71" y="173"/>
                  </a:lnTo>
                  <a:lnTo>
                    <a:pt x="63" y="171"/>
                  </a:lnTo>
                  <a:lnTo>
                    <a:pt x="57" y="169"/>
                  </a:lnTo>
                  <a:lnTo>
                    <a:pt x="49" y="167"/>
                  </a:lnTo>
                  <a:lnTo>
                    <a:pt x="41" y="165"/>
                  </a:lnTo>
                  <a:lnTo>
                    <a:pt x="34" y="165"/>
                  </a:lnTo>
                  <a:lnTo>
                    <a:pt x="26" y="166"/>
                  </a:lnTo>
                </a:path>
              </a:pathLst>
            </a:custGeom>
            <a:grpFill/>
            <a:ln w="9525" cmpd="sng">
              <a:noFill/>
              <a:prstDash val="solid"/>
              <a:round/>
              <a:headEnd/>
              <a:tailEnd/>
            </a:ln>
          </p:spPr>
          <p:txBody>
            <a:bodyPr/>
            <a:lstStyle/>
            <a:p>
              <a:endParaRPr lang="en-US" sz="2178"/>
            </a:p>
          </p:txBody>
        </p:sp>
        <p:sp>
          <p:nvSpPr>
            <p:cNvPr id="379" name="Freeform 534">
              <a:extLst>
                <a:ext uri="{FF2B5EF4-FFF2-40B4-BE49-F238E27FC236}">
                  <a16:creationId xmlns:a16="http://schemas.microsoft.com/office/drawing/2014/main" id="{C2318927-03AC-40D5-89E6-606C8237F7AF}"/>
                </a:ext>
              </a:extLst>
            </p:cNvPr>
            <p:cNvSpPr>
              <a:spLocks/>
            </p:cNvSpPr>
            <p:nvPr>
              <p:custDataLst>
                <p:tags r:id="rId370"/>
              </p:custDataLst>
            </p:nvPr>
          </p:nvSpPr>
          <p:spPr bwMode="auto">
            <a:xfrm>
              <a:off x="6935788" y="2860675"/>
              <a:ext cx="42862" cy="79375"/>
            </a:xfrm>
            <a:custGeom>
              <a:avLst/>
              <a:gdLst>
                <a:gd name="T0" fmla="*/ 100 w 100"/>
                <a:gd name="T1" fmla="*/ 1 h 155"/>
                <a:gd name="T2" fmla="*/ 100 w 100"/>
                <a:gd name="T3" fmla="*/ 30 h 155"/>
                <a:gd name="T4" fmla="*/ 100 w 100"/>
                <a:gd name="T5" fmla="*/ 55 h 155"/>
                <a:gd name="T6" fmla="*/ 100 w 100"/>
                <a:gd name="T7" fmla="*/ 78 h 155"/>
                <a:gd name="T8" fmla="*/ 100 w 100"/>
                <a:gd name="T9" fmla="*/ 99 h 155"/>
                <a:gd name="T10" fmla="*/ 98 w 100"/>
                <a:gd name="T11" fmla="*/ 109 h 155"/>
                <a:gd name="T12" fmla="*/ 94 w 100"/>
                <a:gd name="T13" fmla="*/ 118 h 155"/>
                <a:gd name="T14" fmla="*/ 89 w 100"/>
                <a:gd name="T15" fmla="*/ 128 h 155"/>
                <a:gd name="T16" fmla="*/ 82 w 100"/>
                <a:gd name="T17" fmla="*/ 137 h 155"/>
                <a:gd name="T18" fmla="*/ 73 w 100"/>
                <a:gd name="T19" fmla="*/ 144 h 155"/>
                <a:gd name="T20" fmla="*/ 62 w 100"/>
                <a:gd name="T21" fmla="*/ 150 h 155"/>
                <a:gd name="T22" fmla="*/ 57 w 100"/>
                <a:gd name="T23" fmla="*/ 152 h 155"/>
                <a:gd name="T24" fmla="*/ 51 w 100"/>
                <a:gd name="T25" fmla="*/ 154 h 155"/>
                <a:gd name="T26" fmla="*/ 46 w 100"/>
                <a:gd name="T27" fmla="*/ 155 h 155"/>
                <a:gd name="T28" fmla="*/ 39 w 100"/>
                <a:gd name="T29" fmla="*/ 155 h 155"/>
                <a:gd name="T30" fmla="*/ 35 w 100"/>
                <a:gd name="T31" fmla="*/ 154 h 155"/>
                <a:gd name="T32" fmla="*/ 30 w 100"/>
                <a:gd name="T33" fmla="*/ 153 h 155"/>
                <a:gd name="T34" fmla="*/ 26 w 100"/>
                <a:gd name="T35" fmla="*/ 151 h 155"/>
                <a:gd name="T36" fmla="*/ 22 w 100"/>
                <a:gd name="T37" fmla="*/ 149 h 155"/>
                <a:gd name="T38" fmla="*/ 15 w 100"/>
                <a:gd name="T39" fmla="*/ 142 h 155"/>
                <a:gd name="T40" fmla="*/ 9 w 100"/>
                <a:gd name="T41" fmla="*/ 134 h 155"/>
                <a:gd name="T42" fmla="*/ 5 w 100"/>
                <a:gd name="T43" fmla="*/ 124 h 155"/>
                <a:gd name="T44" fmla="*/ 2 w 100"/>
                <a:gd name="T45" fmla="*/ 113 h 155"/>
                <a:gd name="T46" fmla="*/ 0 w 100"/>
                <a:gd name="T47" fmla="*/ 103 h 155"/>
                <a:gd name="T48" fmla="*/ 0 w 100"/>
                <a:gd name="T49" fmla="*/ 93 h 155"/>
                <a:gd name="T50" fmla="*/ 0 w 100"/>
                <a:gd name="T51" fmla="*/ 77 h 155"/>
                <a:gd name="T52" fmla="*/ 0 w 100"/>
                <a:gd name="T53" fmla="*/ 65 h 155"/>
                <a:gd name="T54" fmla="*/ 0 w 100"/>
                <a:gd name="T55" fmla="*/ 56 h 155"/>
                <a:gd name="T56" fmla="*/ 0 w 100"/>
                <a:gd name="T57" fmla="*/ 50 h 155"/>
                <a:gd name="T58" fmla="*/ 15 w 100"/>
                <a:gd name="T59" fmla="*/ 50 h 155"/>
                <a:gd name="T60" fmla="*/ 26 w 100"/>
                <a:gd name="T61" fmla="*/ 50 h 155"/>
                <a:gd name="T62" fmla="*/ 26 w 100"/>
                <a:gd name="T63" fmla="*/ 40 h 155"/>
                <a:gd name="T64" fmla="*/ 27 w 100"/>
                <a:gd name="T65" fmla="*/ 31 h 155"/>
                <a:gd name="T66" fmla="*/ 29 w 100"/>
                <a:gd name="T67" fmla="*/ 23 h 155"/>
                <a:gd name="T68" fmla="*/ 31 w 100"/>
                <a:gd name="T69" fmla="*/ 17 h 155"/>
                <a:gd name="T70" fmla="*/ 35 w 100"/>
                <a:gd name="T71" fmla="*/ 12 h 155"/>
                <a:gd name="T72" fmla="*/ 39 w 100"/>
                <a:gd name="T73" fmla="*/ 7 h 155"/>
                <a:gd name="T74" fmla="*/ 42 w 100"/>
                <a:gd name="T75" fmla="*/ 4 h 155"/>
                <a:gd name="T76" fmla="*/ 48 w 100"/>
                <a:gd name="T77" fmla="*/ 2 h 155"/>
                <a:gd name="T78" fmla="*/ 59 w 100"/>
                <a:gd name="T79" fmla="*/ 0 h 155"/>
                <a:gd name="T80" fmla="*/ 71 w 100"/>
                <a:gd name="T81" fmla="*/ 0 h 155"/>
                <a:gd name="T82" fmla="*/ 84 w 100"/>
                <a:gd name="T83" fmla="*/ 0 h 155"/>
                <a:gd name="T84" fmla="*/ 100 w 100"/>
                <a:gd name="T85" fmla="*/ 1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00" h="155">
                  <a:moveTo>
                    <a:pt x="100" y="1"/>
                  </a:moveTo>
                  <a:lnTo>
                    <a:pt x="100" y="30"/>
                  </a:lnTo>
                  <a:lnTo>
                    <a:pt x="100" y="55"/>
                  </a:lnTo>
                  <a:lnTo>
                    <a:pt x="100" y="78"/>
                  </a:lnTo>
                  <a:lnTo>
                    <a:pt x="100" y="99"/>
                  </a:lnTo>
                  <a:lnTo>
                    <a:pt x="98" y="109"/>
                  </a:lnTo>
                  <a:lnTo>
                    <a:pt x="94" y="118"/>
                  </a:lnTo>
                  <a:lnTo>
                    <a:pt x="89" y="128"/>
                  </a:lnTo>
                  <a:lnTo>
                    <a:pt x="82" y="137"/>
                  </a:lnTo>
                  <a:lnTo>
                    <a:pt x="73" y="144"/>
                  </a:lnTo>
                  <a:lnTo>
                    <a:pt x="62" y="150"/>
                  </a:lnTo>
                  <a:lnTo>
                    <a:pt x="57" y="152"/>
                  </a:lnTo>
                  <a:lnTo>
                    <a:pt x="51" y="154"/>
                  </a:lnTo>
                  <a:lnTo>
                    <a:pt x="46" y="155"/>
                  </a:lnTo>
                  <a:lnTo>
                    <a:pt x="39" y="155"/>
                  </a:lnTo>
                  <a:lnTo>
                    <a:pt x="35" y="154"/>
                  </a:lnTo>
                  <a:lnTo>
                    <a:pt x="30" y="153"/>
                  </a:lnTo>
                  <a:lnTo>
                    <a:pt x="26" y="151"/>
                  </a:lnTo>
                  <a:lnTo>
                    <a:pt x="22" y="149"/>
                  </a:lnTo>
                  <a:lnTo>
                    <a:pt x="15" y="142"/>
                  </a:lnTo>
                  <a:lnTo>
                    <a:pt x="9" y="134"/>
                  </a:lnTo>
                  <a:lnTo>
                    <a:pt x="5" y="124"/>
                  </a:lnTo>
                  <a:lnTo>
                    <a:pt x="2" y="113"/>
                  </a:lnTo>
                  <a:lnTo>
                    <a:pt x="0" y="103"/>
                  </a:lnTo>
                  <a:lnTo>
                    <a:pt x="0" y="93"/>
                  </a:lnTo>
                  <a:lnTo>
                    <a:pt x="0" y="77"/>
                  </a:lnTo>
                  <a:lnTo>
                    <a:pt x="0" y="65"/>
                  </a:lnTo>
                  <a:lnTo>
                    <a:pt x="0" y="56"/>
                  </a:lnTo>
                  <a:lnTo>
                    <a:pt x="0" y="50"/>
                  </a:lnTo>
                  <a:lnTo>
                    <a:pt x="15" y="50"/>
                  </a:lnTo>
                  <a:lnTo>
                    <a:pt x="26" y="50"/>
                  </a:lnTo>
                  <a:lnTo>
                    <a:pt x="26" y="40"/>
                  </a:lnTo>
                  <a:lnTo>
                    <a:pt x="27" y="31"/>
                  </a:lnTo>
                  <a:lnTo>
                    <a:pt x="29" y="23"/>
                  </a:lnTo>
                  <a:lnTo>
                    <a:pt x="31" y="17"/>
                  </a:lnTo>
                  <a:lnTo>
                    <a:pt x="35" y="12"/>
                  </a:lnTo>
                  <a:lnTo>
                    <a:pt x="39" y="7"/>
                  </a:lnTo>
                  <a:lnTo>
                    <a:pt x="42" y="4"/>
                  </a:lnTo>
                  <a:lnTo>
                    <a:pt x="48" y="2"/>
                  </a:lnTo>
                  <a:lnTo>
                    <a:pt x="59" y="0"/>
                  </a:lnTo>
                  <a:lnTo>
                    <a:pt x="71" y="0"/>
                  </a:lnTo>
                  <a:lnTo>
                    <a:pt x="84" y="0"/>
                  </a:lnTo>
                  <a:lnTo>
                    <a:pt x="100" y="1"/>
                  </a:lnTo>
                </a:path>
              </a:pathLst>
            </a:custGeom>
            <a:grpFill/>
            <a:ln w="9525" cmpd="sng">
              <a:noFill/>
              <a:prstDash val="solid"/>
              <a:round/>
              <a:headEnd/>
              <a:tailEnd/>
            </a:ln>
          </p:spPr>
          <p:txBody>
            <a:bodyPr/>
            <a:lstStyle/>
            <a:p>
              <a:endParaRPr lang="en-US" sz="2178"/>
            </a:p>
          </p:txBody>
        </p:sp>
        <p:grpSp>
          <p:nvGrpSpPr>
            <p:cNvPr id="380" name="Group 535">
              <a:extLst>
                <a:ext uri="{FF2B5EF4-FFF2-40B4-BE49-F238E27FC236}">
                  <a16:creationId xmlns:a16="http://schemas.microsoft.com/office/drawing/2014/main" id="{7E765D2E-C2F7-4E71-AD59-BA9A213BE80B}"/>
                </a:ext>
              </a:extLst>
            </p:cNvPr>
            <p:cNvGrpSpPr>
              <a:grpSpLocks/>
            </p:cNvGrpSpPr>
            <p:nvPr>
              <p:custDataLst>
                <p:tags r:id="rId371"/>
              </p:custDataLst>
            </p:nvPr>
          </p:nvGrpSpPr>
          <p:grpSpPr bwMode="auto">
            <a:xfrm>
              <a:off x="4583113" y="2328863"/>
              <a:ext cx="482600" cy="201612"/>
              <a:chOff x="3289" y="1830"/>
              <a:chExt cx="363" cy="128"/>
            </a:xfrm>
            <a:grpFill/>
          </p:grpSpPr>
          <p:sp>
            <p:nvSpPr>
              <p:cNvPr id="391" name="Freeform 536">
                <a:extLst>
                  <a:ext uri="{FF2B5EF4-FFF2-40B4-BE49-F238E27FC236}">
                    <a16:creationId xmlns:a16="http://schemas.microsoft.com/office/drawing/2014/main" id="{25B8ACD2-9069-4558-8A77-5024F28CE15A}"/>
                  </a:ext>
                </a:extLst>
              </p:cNvPr>
              <p:cNvSpPr>
                <a:spLocks/>
              </p:cNvSpPr>
              <p:nvPr/>
            </p:nvSpPr>
            <p:spPr bwMode="auto">
              <a:xfrm>
                <a:off x="3289" y="1871"/>
                <a:ext cx="4" cy="3"/>
              </a:xfrm>
              <a:custGeom>
                <a:avLst/>
                <a:gdLst>
                  <a:gd name="T0" fmla="*/ 13 w 13"/>
                  <a:gd name="T1" fmla="*/ 0 h 7"/>
                  <a:gd name="T2" fmla="*/ 12 w 13"/>
                  <a:gd name="T3" fmla="*/ 1 h 7"/>
                  <a:gd name="T4" fmla="*/ 9 w 13"/>
                  <a:gd name="T5" fmla="*/ 3 h 7"/>
                  <a:gd name="T6" fmla="*/ 4 w 13"/>
                  <a:gd name="T7" fmla="*/ 5 h 7"/>
                  <a:gd name="T8" fmla="*/ 0 w 13"/>
                  <a:gd name="T9" fmla="*/ 7 h 7"/>
                  <a:gd name="T10" fmla="*/ 7 w 13"/>
                  <a:gd name="T11" fmla="*/ 3 h 7"/>
                  <a:gd name="T12" fmla="*/ 13 w 13"/>
                  <a:gd name="T13" fmla="*/ 0 h 7"/>
                </a:gdLst>
                <a:ahLst/>
                <a:cxnLst>
                  <a:cxn ang="0">
                    <a:pos x="T0" y="T1"/>
                  </a:cxn>
                  <a:cxn ang="0">
                    <a:pos x="T2" y="T3"/>
                  </a:cxn>
                  <a:cxn ang="0">
                    <a:pos x="T4" y="T5"/>
                  </a:cxn>
                  <a:cxn ang="0">
                    <a:pos x="T6" y="T7"/>
                  </a:cxn>
                  <a:cxn ang="0">
                    <a:pos x="T8" y="T9"/>
                  </a:cxn>
                  <a:cxn ang="0">
                    <a:pos x="T10" y="T11"/>
                  </a:cxn>
                  <a:cxn ang="0">
                    <a:pos x="T12" y="T13"/>
                  </a:cxn>
                </a:cxnLst>
                <a:rect l="0" t="0" r="r" b="b"/>
                <a:pathLst>
                  <a:path w="13" h="7">
                    <a:moveTo>
                      <a:pt x="13" y="0"/>
                    </a:moveTo>
                    <a:lnTo>
                      <a:pt x="12" y="1"/>
                    </a:lnTo>
                    <a:lnTo>
                      <a:pt x="9" y="3"/>
                    </a:lnTo>
                    <a:lnTo>
                      <a:pt x="4" y="5"/>
                    </a:lnTo>
                    <a:lnTo>
                      <a:pt x="0" y="7"/>
                    </a:lnTo>
                    <a:lnTo>
                      <a:pt x="7" y="3"/>
                    </a:lnTo>
                    <a:lnTo>
                      <a:pt x="13" y="0"/>
                    </a:lnTo>
                  </a:path>
                </a:pathLst>
              </a:custGeom>
              <a:grpFill/>
              <a:ln w="952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sp>
            <p:nvSpPr>
              <p:cNvPr id="392" name="Freeform 537">
                <a:extLst>
                  <a:ext uri="{FF2B5EF4-FFF2-40B4-BE49-F238E27FC236}">
                    <a16:creationId xmlns:a16="http://schemas.microsoft.com/office/drawing/2014/main" id="{D778021E-59D5-4B13-A326-187E673645FD}"/>
                  </a:ext>
                </a:extLst>
              </p:cNvPr>
              <p:cNvSpPr>
                <a:spLocks/>
              </p:cNvSpPr>
              <p:nvPr/>
            </p:nvSpPr>
            <p:spPr bwMode="auto">
              <a:xfrm>
                <a:off x="3324" y="1937"/>
                <a:ext cx="10" cy="3"/>
              </a:xfrm>
              <a:custGeom>
                <a:avLst/>
                <a:gdLst>
                  <a:gd name="T0" fmla="*/ 0 w 34"/>
                  <a:gd name="T1" fmla="*/ 6 h 8"/>
                  <a:gd name="T2" fmla="*/ 7 w 34"/>
                  <a:gd name="T3" fmla="*/ 5 h 8"/>
                  <a:gd name="T4" fmla="*/ 15 w 34"/>
                  <a:gd name="T5" fmla="*/ 3 h 8"/>
                  <a:gd name="T6" fmla="*/ 25 w 34"/>
                  <a:gd name="T7" fmla="*/ 1 h 8"/>
                  <a:gd name="T8" fmla="*/ 34 w 34"/>
                  <a:gd name="T9" fmla="*/ 0 h 8"/>
                  <a:gd name="T10" fmla="*/ 31 w 34"/>
                  <a:gd name="T11" fmla="*/ 2 h 8"/>
                  <a:gd name="T12" fmla="*/ 27 w 34"/>
                  <a:gd name="T13" fmla="*/ 4 h 8"/>
                  <a:gd name="T14" fmla="*/ 22 w 34"/>
                  <a:gd name="T15" fmla="*/ 6 h 8"/>
                  <a:gd name="T16" fmla="*/ 18 w 34"/>
                  <a:gd name="T17" fmla="*/ 7 h 8"/>
                  <a:gd name="T18" fmla="*/ 12 w 34"/>
                  <a:gd name="T19" fmla="*/ 8 h 8"/>
                  <a:gd name="T20" fmla="*/ 8 w 34"/>
                  <a:gd name="T21" fmla="*/ 8 h 8"/>
                  <a:gd name="T22" fmla="*/ 4 w 34"/>
                  <a:gd name="T23" fmla="*/ 8 h 8"/>
                  <a:gd name="T24" fmla="*/ 0 w 34"/>
                  <a:gd name="T25" fmla="*/ 6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 h="8">
                    <a:moveTo>
                      <a:pt x="0" y="6"/>
                    </a:moveTo>
                    <a:lnTo>
                      <a:pt x="7" y="5"/>
                    </a:lnTo>
                    <a:lnTo>
                      <a:pt x="15" y="3"/>
                    </a:lnTo>
                    <a:lnTo>
                      <a:pt x="25" y="1"/>
                    </a:lnTo>
                    <a:lnTo>
                      <a:pt x="34" y="0"/>
                    </a:lnTo>
                    <a:lnTo>
                      <a:pt x="31" y="2"/>
                    </a:lnTo>
                    <a:lnTo>
                      <a:pt x="27" y="4"/>
                    </a:lnTo>
                    <a:lnTo>
                      <a:pt x="22" y="6"/>
                    </a:lnTo>
                    <a:lnTo>
                      <a:pt x="18" y="7"/>
                    </a:lnTo>
                    <a:lnTo>
                      <a:pt x="12" y="8"/>
                    </a:lnTo>
                    <a:lnTo>
                      <a:pt x="8" y="8"/>
                    </a:lnTo>
                    <a:lnTo>
                      <a:pt x="4" y="8"/>
                    </a:lnTo>
                    <a:lnTo>
                      <a:pt x="0" y="6"/>
                    </a:lnTo>
                  </a:path>
                </a:pathLst>
              </a:custGeom>
              <a:grpFill/>
              <a:ln w="952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sp>
            <p:nvSpPr>
              <p:cNvPr id="393" name="Freeform 538">
                <a:extLst>
                  <a:ext uri="{FF2B5EF4-FFF2-40B4-BE49-F238E27FC236}">
                    <a16:creationId xmlns:a16="http://schemas.microsoft.com/office/drawing/2014/main" id="{B60B1876-25F0-4729-B0D0-006176F4B0A2}"/>
                  </a:ext>
                </a:extLst>
              </p:cNvPr>
              <p:cNvSpPr>
                <a:spLocks/>
              </p:cNvSpPr>
              <p:nvPr/>
            </p:nvSpPr>
            <p:spPr bwMode="auto">
              <a:xfrm>
                <a:off x="3343" y="1948"/>
                <a:ext cx="4" cy="8"/>
              </a:xfrm>
              <a:custGeom>
                <a:avLst/>
                <a:gdLst>
                  <a:gd name="T0" fmla="*/ 0 w 13"/>
                  <a:gd name="T1" fmla="*/ 24 h 24"/>
                  <a:gd name="T2" fmla="*/ 0 w 13"/>
                  <a:gd name="T3" fmla="*/ 0 h 24"/>
                  <a:gd name="T4" fmla="*/ 13 w 13"/>
                  <a:gd name="T5" fmla="*/ 12 h 24"/>
                  <a:gd name="T6" fmla="*/ 0 w 13"/>
                  <a:gd name="T7" fmla="*/ 24 h 24"/>
                </a:gdLst>
                <a:ahLst/>
                <a:cxnLst>
                  <a:cxn ang="0">
                    <a:pos x="T0" y="T1"/>
                  </a:cxn>
                  <a:cxn ang="0">
                    <a:pos x="T2" y="T3"/>
                  </a:cxn>
                  <a:cxn ang="0">
                    <a:pos x="T4" y="T5"/>
                  </a:cxn>
                  <a:cxn ang="0">
                    <a:pos x="T6" y="T7"/>
                  </a:cxn>
                </a:cxnLst>
                <a:rect l="0" t="0" r="r" b="b"/>
                <a:pathLst>
                  <a:path w="13" h="24">
                    <a:moveTo>
                      <a:pt x="0" y="24"/>
                    </a:moveTo>
                    <a:lnTo>
                      <a:pt x="0" y="0"/>
                    </a:lnTo>
                    <a:lnTo>
                      <a:pt x="13" y="12"/>
                    </a:lnTo>
                    <a:lnTo>
                      <a:pt x="0" y="24"/>
                    </a:lnTo>
                  </a:path>
                </a:pathLst>
              </a:custGeom>
              <a:grpFill/>
              <a:ln w="952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sp>
            <p:nvSpPr>
              <p:cNvPr id="394" name="Freeform 539">
                <a:extLst>
                  <a:ext uri="{FF2B5EF4-FFF2-40B4-BE49-F238E27FC236}">
                    <a16:creationId xmlns:a16="http://schemas.microsoft.com/office/drawing/2014/main" id="{429FBC94-AA6F-4F52-832E-033D71F31CB8}"/>
                  </a:ext>
                </a:extLst>
              </p:cNvPr>
              <p:cNvSpPr>
                <a:spLocks/>
              </p:cNvSpPr>
              <p:nvPr/>
            </p:nvSpPr>
            <p:spPr bwMode="auto">
              <a:xfrm>
                <a:off x="3313" y="1834"/>
                <a:ext cx="34" cy="23"/>
              </a:xfrm>
              <a:custGeom>
                <a:avLst/>
                <a:gdLst>
                  <a:gd name="T0" fmla="*/ 0 w 107"/>
                  <a:gd name="T1" fmla="*/ 13 h 69"/>
                  <a:gd name="T2" fmla="*/ 0 w 107"/>
                  <a:gd name="T3" fmla="*/ 27 h 69"/>
                  <a:gd name="T4" fmla="*/ 0 w 107"/>
                  <a:gd name="T5" fmla="*/ 45 h 69"/>
                  <a:gd name="T6" fmla="*/ 0 w 107"/>
                  <a:gd name="T7" fmla="*/ 62 h 69"/>
                  <a:gd name="T8" fmla="*/ 0 w 107"/>
                  <a:gd name="T9" fmla="*/ 69 h 69"/>
                  <a:gd name="T10" fmla="*/ 16 w 107"/>
                  <a:gd name="T11" fmla="*/ 66 h 69"/>
                  <a:gd name="T12" fmla="*/ 49 w 107"/>
                  <a:gd name="T13" fmla="*/ 58 h 69"/>
                  <a:gd name="T14" fmla="*/ 85 w 107"/>
                  <a:gd name="T15" fmla="*/ 50 h 69"/>
                  <a:gd name="T16" fmla="*/ 107 w 107"/>
                  <a:gd name="T17" fmla="*/ 44 h 69"/>
                  <a:gd name="T18" fmla="*/ 101 w 107"/>
                  <a:gd name="T19" fmla="*/ 38 h 69"/>
                  <a:gd name="T20" fmla="*/ 94 w 107"/>
                  <a:gd name="T21" fmla="*/ 34 h 69"/>
                  <a:gd name="T22" fmla="*/ 86 w 107"/>
                  <a:gd name="T23" fmla="*/ 30 h 69"/>
                  <a:gd name="T24" fmla="*/ 78 w 107"/>
                  <a:gd name="T25" fmla="*/ 27 h 69"/>
                  <a:gd name="T26" fmla="*/ 72 w 107"/>
                  <a:gd name="T27" fmla="*/ 23 h 69"/>
                  <a:gd name="T28" fmla="*/ 65 w 107"/>
                  <a:gd name="T29" fmla="*/ 18 h 69"/>
                  <a:gd name="T30" fmla="*/ 63 w 107"/>
                  <a:gd name="T31" fmla="*/ 15 h 69"/>
                  <a:gd name="T32" fmla="*/ 62 w 107"/>
                  <a:gd name="T33" fmla="*/ 11 h 69"/>
                  <a:gd name="T34" fmla="*/ 61 w 107"/>
                  <a:gd name="T35" fmla="*/ 7 h 69"/>
                  <a:gd name="T36" fmla="*/ 61 w 107"/>
                  <a:gd name="T37" fmla="*/ 0 h 69"/>
                  <a:gd name="T38" fmla="*/ 54 w 107"/>
                  <a:gd name="T39" fmla="*/ 1 h 69"/>
                  <a:gd name="T40" fmla="*/ 38 w 107"/>
                  <a:gd name="T41" fmla="*/ 4 h 69"/>
                  <a:gd name="T42" fmla="*/ 18 w 107"/>
                  <a:gd name="T43" fmla="*/ 9 h 69"/>
                  <a:gd name="T44" fmla="*/ 0 w 107"/>
                  <a:gd name="T45" fmla="*/ 13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7" h="69">
                    <a:moveTo>
                      <a:pt x="0" y="13"/>
                    </a:moveTo>
                    <a:lnTo>
                      <a:pt x="0" y="27"/>
                    </a:lnTo>
                    <a:lnTo>
                      <a:pt x="0" y="45"/>
                    </a:lnTo>
                    <a:lnTo>
                      <a:pt x="0" y="62"/>
                    </a:lnTo>
                    <a:lnTo>
                      <a:pt x="0" y="69"/>
                    </a:lnTo>
                    <a:lnTo>
                      <a:pt x="16" y="66"/>
                    </a:lnTo>
                    <a:lnTo>
                      <a:pt x="49" y="58"/>
                    </a:lnTo>
                    <a:lnTo>
                      <a:pt x="85" y="50"/>
                    </a:lnTo>
                    <a:lnTo>
                      <a:pt x="107" y="44"/>
                    </a:lnTo>
                    <a:lnTo>
                      <a:pt x="101" y="38"/>
                    </a:lnTo>
                    <a:lnTo>
                      <a:pt x="94" y="34"/>
                    </a:lnTo>
                    <a:lnTo>
                      <a:pt x="86" y="30"/>
                    </a:lnTo>
                    <a:lnTo>
                      <a:pt x="78" y="27"/>
                    </a:lnTo>
                    <a:lnTo>
                      <a:pt x="72" y="23"/>
                    </a:lnTo>
                    <a:lnTo>
                      <a:pt x="65" y="18"/>
                    </a:lnTo>
                    <a:lnTo>
                      <a:pt x="63" y="15"/>
                    </a:lnTo>
                    <a:lnTo>
                      <a:pt x="62" y="11"/>
                    </a:lnTo>
                    <a:lnTo>
                      <a:pt x="61" y="7"/>
                    </a:lnTo>
                    <a:lnTo>
                      <a:pt x="61" y="0"/>
                    </a:lnTo>
                    <a:lnTo>
                      <a:pt x="54" y="1"/>
                    </a:lnTo>
                    <a:lnTo>
                      <a:pt x="38" y="4"/>
                    </a:lnTo>
                    <a:lnTo>
                      <a:pt x="18" y="9"/>
                    </a:lnTo>
                    <a:lnTo>
                      <a:pt x="0" y="13"/>
                    </a:lnTo>
                  </a:path>
                </a:pathLst>
              </a:custGeom>
              <a:grpFill/>
              <a:ln w="952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sp>
            <p:nvSpPr>
              <p:cNvPr id="395" name="Freeform 540">
                <a:extLst>
                  <a:ext uri="{FF2B5EF4-FFF2-40B4-BE49-F238E27FC236}">
                    <a16:creationId xmlns:a16="http://schemas.microsoft.com/office/drawing/2014/main" id="{E8D88C71-87BC-4B73-88B2-606B7884E44D}"/>
                  </a:ext>
                </a:extLst>
              </p:cNvPr>
              <p:cNvSpPr>
                <a:spLocks/>
              </p:cNvSpPr>
              <p:nvPr/>
            </p:nvSpPr>
            <p:spPr bwMode="auto">
              <a:xfrm>
                <a:off x="3302" y="1830"/>
                <a:ext cx="350" cy="128"/>
              </a:xfrm>
              <a:custGeom>
                <a:avLst/>
                <a:gdLst>
                  <a:gd name="T0" fmla="*/ 992 w 1070"/>
                  <a:gd name="T1" fmla="*/ 124 h 382"/>
                  <a:gd name="T2" fmla="*/ 970 w 1070"/>
                  <a:gd name="T3" fmla="*/ 103 h 382"/>
                  <a:gd name="T4" fmla="*/ 962 w 1070"/>
                  <a:gd name="T5" fmla="*/ 57 h 382"/>
                  <a:gd name="T6" fmla="*/ 936 w 1070"/>
                  <a:gd name="T7" fmla="*/ 36 h 382"/>
                  <a:gd name="T8" fmla="*/ 817 w 1070"/>
                  <a:gd name="T9" fmla="*/ 19 h 382"/>
                  <a:gd name="T10" fmla="*/ 726 w 1070"/>
                  <a:gd name="T11" fmla="*/ 58 h 382"/>
                  <a:gd name="T12" fmla="*/ 678 w 1070"/>
                  <a:gd name="T13" fmla="*/ 65 h 382"/>
                  <a:gd name="T14" fmla="*/ 632 w 1070"/>
                  <a:gd name="T15" fmla="*/ 65 h 382"/>
                  <a:gd name="T16" fmla="*/ 612 w 1070"/>
                  <a:gd name="T17" fmla="*/ 44 h 382"/>
                  <a:gd name="T18" fmla="*/ 560 w 1070"/>
                  <a:gd name="T19" fmla="*/ 37 h 382"/>
                  <a:gd name="T20" fmla="*/ 525 w 1070"/>
                  <a:gd name="T21" fmla="*/ 19 h 382"/>
                  <a:gd name="T22" fmla="*/ 483 w 1070"/>
                  <a:gd name="T23" fmla="*/ 21 h 382"/>
                  <a:gd name="T24" fmla="*/ 465 w 1070"/>
                  <a:gd name="T25" fmla="*/ 0 h 382"/>
                  <a:gd name="T26" fmla="*/ 390 w 1070"/>
                  <a:gd name="T27" fmla="*/ 16 h 382"/>
                  <a:gd name="T28" fmla="*/ 299 w 1070"/>
                  <a:gd name="T29" fmla="*/ 26 h 382"/>
                  <a:gd name="T30" fmla="*/ 257 w 1070"/>
                  <a:gd name="T31" fmla="*/ 45 h 382"/>
                  <a:gd name="T32" fmla="*/ 138 w 1070"/>
                  <a:gd name="T33" fmla="*/ 61 h 382"/>
                  <a:gd name="T34" fmla="*/ 173 w 1070"/>
                  <a:gd name="T35" fmla="*/ 75 h 382"/>
                  <a:gd name="T36" fmla="*/ 164 w 1070"/>
                  <a:gd name="T37" fmla="*/ 90 h 382"/>
                  <a:gd name="T38" fmla="*/ 114 w 1070"/>
                  <a:gd name="T39" fmla="*/ 93 h 382"/>
                  <a:gd name="T40" fmla="*/ 42 w 1070"/>
                  <a:gd name="T41" fmla="*/ 94 h 382"/>
                  <a:gd name="T42" fmla="*/ 8 w 1070"/>
                  <a:gd name="T43" fmla="*/ 110 h 382"/>
                  <a:gd name="T44" fmla="*/ 0 w 1070"/>
                  <a:gd name="T45" fmla="*/ 147 h 382"/>
                  <a:gd name="T46" fmla="*/ 16 w 1070"/>
                  <a:gd name="T47" fmla="*/ 167 h 382"/>
                  <a:gd name="T48" fmla="*/ 22 w 1070"/>
                  <a:gd name="T49" fmla="*/ 193 h 382"/>
                  <a:gd name="T50" fmla="*/ 21 w 1070"/>
                  <a:gd name="T51" fmla="*/ 210 h 382"/>
                  <a:gd name="T52" fmla="*/ 49 w 1070"/>
                  <a:gd name="T53" fmla="*/ 237 h 382"/>
                  <a:gd name="T54" fmla="*/ 56 w 1070"/>
                  <a:gd name="T55" fmla="*/ 259 h 382"/>
                  <a:gd name="T56" fmla="*/ 74 w 1070"/>
                  <a:gd name="T57" fmla="*/ 271 h 382"/>
                  <a:gd name="T58" fmla="*/ 96 w 1070"/>
                  <a:gd name="T59" fmla="*/ 290 h 382"/>
                  <a:gd name="T60" fmla="*/ 205 w 1070"/>
                  <a:gd name="T61" fmla="*/ 352 h 382"/>
                  <a:gd name="T62" fmla="*/ 253 w 1070"/>
                  <a:gd name="T63" fmla="*/ 370 h 382"/>
                  <a:gd name="T64" fmla="*/ 267 w 1070"/>
                  <a:gd name="T65" fmla="*/ 358 h 382"/>
                  <a:gd name="T66" fmla="*/ 277 w 1070"/>
                  <a:gd name="T67" fmla="*/ 338 h 382"/>
                  <a:gd name="T68" fmla="*/ 297 w 1070"/>
                  <a:gd name="T69" fmla="*/ 316 h 382"/>
                  <a:gd name="T70" fmla="*/ 334 w 1070"/>
                  <a:gd name="T71" fmla="*/ 323 h 382"/>
                  <a:gd name="T72" fmla="*/ 362 w 1070"/>
                  <a:gd name="T73" fmla="*/ 358 h 382"/>
                  <a:gd name="T74" fmla="*/ 399 w 1070"/>
                  <a:gd name="T75" fmla="*/ 370 h 382"/>
                  <a:gd name="T76" fmla="*/ 447 w 1070"/>
                  <a:gd name="T77" fmla="*/ 359 h 382"/>
                  <a:gd name="T78" fmla="*/ 493 w 1070"/>
                  <a:gd name="T79" fmla="*/ 335 h 382"/>
                  <a:gd name="T80" fmla="*/ 525 w 1070"/>
                  <a:gd name="T81" fmla="*/ 327 h 382"/>
                  <a:gd name="T82" fmla="*/ 564 w 1070"/>
                  <a:gd name="T83" fmla="*/ 326 h 382"/>
                  <a:gd name="T84" fmla="*/ 567 w 1070"/>
                  <a:gd name="T85" fmla="*/ 367 h 382"/>
                  <a:gd name="T86" fmla="*/ 590 w 1070"/>
                  <a:gd name="T87" fmla="*/ 377 h 382"/>
                  <a:gd name="T88" fmla="*/ 613 w 1070"/>
                  <a:gd name="T89" fmla="*/ 362 h 382"/>
                  <a:gd name="T90" fmla="*/ 647 w 1070"/>
                  <a:gd name="T91" fmla="*/ 336 h 382"/>
                  <a:gd name="T92" fmla="*/ 752 w 1070"/>
                  <a:gd name="T93" fmla="*/ 327 h 382"/>
                  <a:gd name="T94" fmla="*/ 831 w 1070"/>
                  <a:gd name="T95" fmla="*/ 315 h 382"/>
                  <a:gd name="T96" fmla="*/ 918 w 1070"/>
                  <a:gd name="T97" fmla="*/ 283 h 382"/>
                  <a:gd name="T98" fmla="*/ 967 w 1070"/>
                  <a:gd name="T99" fmla="*/ 286 h 382"/>
                  <a:gd name="T100" fmla="*/ 1005 w 1070"/>
                  <a:gd name="T101" fmla="*/ 293 h 382"/>
                  <a:gd name="T102" fmla="*/ 1056 w 1070"/>
                  <a:gd name="T103" fmla="*/ 308 h 382"/>
                  <a:gd name="T104" fmla="*/ 1056 w 1070"/>
                  <a:gd name="T105" fmla="*/ 268 h 382"/>
                  <a:gd name="T106" fmla="*/ 1026 w 1070"/>
                  <a:gd name="T107" fmla="*/ 219 h 382"/>
                  <a:gd name="T108" fmla="*/ 1017 w 1070"/>
                  <a:gd name="T109" fmla="*/ 167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070" h="382">
                    <a:moveTo>
                      <a:pt x="1011" y="142"/>
                    </a:moveTo>
                    <a:lnTo>
                      <a:pt x="1011" y="136"/>
                    </a:lnTo>
                    <a:lnTo>
                      <a:pt x="1011" y="123"/>
                    </a:lnTo>
                    <a:lnTo>
                      <a:pt x="1000" y="125"/>
                    </a:lnTo>
                    <a:lnTo>
                      <a:pt x="992" y="124"/>
                    </a:lnTo>
                    <a:lnTo>
                      <a:pt x="984" y="122"/>
                    </a:lnTo>
                    <a:lnTo>
                      <a:pt x="980" y="119"/>
                    </a:lnTo>
                    <a:lnTo>
                      <a:pt x="976" y="114"/>
                    </a:lnTo>
                    <a:lnTo>
                      <a:pt x="972" y="109"/>
                    </a:lnTo>
                    <a:lnTo>
                      <a:pt x="970" y="103"/>
                    </a:lnTo>
                    <a:lnTo>
                      <a:pt x="969" y="96"/>
                    </a:lnTo>
                    <a:lnTo>
                      <a:pt x="967" y="82"/>
                    </a:lnTo>
                    <a:lnTo>
                      <a:pt x="966" y="68"/>
                    </a:lnTo>
                    <a:lnTo>
                      <a:pt x="965" y="62"/>
                    </a:lnTo>
                    <a:lnTo>
                      <a:pt x="962" y="57"/>
                    </a:lnTo>
                    <a:lnTo>
                      <a:pt x="960" y="53"/>
                    </a:lnTo>
                    <a:lnTo>
                      <a:pt x="957" y="50"/>
                    </a:lnTo>
                    <a:lnTo>
                      <a:pt x="950" y="44"/>
                    </a:lnTo>
                    <a:lnTo>
                      <a:pt x="944" y="40"/>
                    </a:lnTo>
                    <a:lnTo>
                      <a:pt x="936" y="36"/>
                    </a:lnTo>
                    <a:lnTo>
                      <a:pt x="928" y="33"/>
                    </a:lnTo>
                    <a:lnTo>
                      <a:pt x="912" y="28"/>
                    </a:lnTo>
                    <a:lnTo>
                      <a:pt x="894" y="25"/>
                    </a:lnTo>
                    <a:lnTo>
                      <a:pt x="857" y="22"/>
                    </a:lnTo>
                    <a:lnTo>
                      <a:pt x="817" y="19"/>
                    </a:lnTo>
                    <a:lnTo>
                      <a:pt x="799" y="29"/>
                    </a:lnTo>
                    <a:lnTo>
                      <a:pt x="769" y="43"/>
                    </a:lnTo>
                    <a:lnTo>
                      <a:pt x="752" y="50"/>
                    </a:lnTo>
                    <a:lnTo>
                      <a:pt x="734" y="56"/>
                    </a:lnTo>
                    <a:lnTo>
                      <a:pt x="726" y="58"/>
                    </a:lnTo>
                    <a:lnTo>
                      <a:pt x="719" y="60"/>
                    </a:lnTo>
                    <a:lnTo>
                      <a:pt x="711" y="61"/>
                    </a:lnTo>
                    <a:lnTo>
                      <a:pt x="704" y="62"/>
                    </a:lnTo>
                    <a:lnTo>
                      <a:pt x="692" y="63"/>
                    </a:lnTo>
                    <a:lnTo>
                      <a:pt x="678" y="65"/>
                    </a:lnTo>
                    <a:lnTo>
                      <a:pt x="664" y="67"/>
                    </a:lnTo>
                    <a:lnTo>
                      <a:pt x="652" y="68"/>
                    </a:lnTo>
                    <a:lnTo>
                      <a:pt x="644" y="68"/>
                    </a:lnTo>
                    <a:lnTo>
                      <a:pt x="637" y="67"/>
                    </a:lnTo>
                    <a:lnTo>
                      <a:pt x="632" y="65"/>
                    </a:lnTo>
                    <a:lnTo>
                      <a:pt x="626" y="63"/>
                    </a:lnTo>
                    <a:lnTo>
                      <a:pt x="622" y="59"/>
                    </a:lnTo>
                    <a:lnTo>
                      <a:pt x="618" y="55"/>
                    </a:lnTo>
                    <a:lnTo>
                      <a:pt x="614" y="50"/>
                    </a:lnTo>
                    <a:lnTo>
                      <a:pt x="612" y="44"/>
                    </a:lnTo>
                    <a:lnTo>
                      <a:pt x="601" y="45"/>
                    </a:lnTo>
                    <a:lnTo>
                      <a:pt x="591" y="44"/>
                    </a:lnTo>
                    <a:lnTo>
                      <a:pt x="581" y="42"/>
                    </a:lnTo>
                    <a:lnTo>
                      <a:pt x="571" y="40"/>
                    </a:lnTo>
                    <a:lnTo>
                      <a:pt x="560" y="37"/>
                    </a:lnTo>
                    <a:lnTo>
                      <a:pt x="549" y="34"/>
                    </a:lnTo>
                    <a:lnTo>
                      <a:pt x="537" y="32"/>
                    </a:lnTo>
                    <a:lnTo>
                      <a:pt x="525" y="32"/>
                    </a:lnTo>
                    <a:lnTo>
                      <a:pt x="525" y="25"/>
                    </a:lnTo>
                    <a:lnTo>
                      <a:pt x="525" y="19"/>
                    </a:lnTo>
                    <a:lnTo>
                      <a:pt x="512" y="22"/>
                    </a:lnTo>
                    <a:lnTo>
                      <a:pt x="499" y="25"/>
                    </a:lnTo>
                    <a:lnTo>
                      <a:pt x="493" y="25"/>
                    </a:lnTo>
                    <a:lnTo>
                      <a:pt x="488" y="23"/>
                    </a:lnTo>
                    <a:lnTo>
                      <a:pt x="483" y="21"/>
                    </a:lnTo>
                    <a:lnTo>
                      <a:pt x="477" y="17"/>
                    </a:lnTo>
                    <a:lnTo>
                      <a:pt x="473" y="13"/>
                    </a:lnTo>
                    <a:lnTo>
                      <a:pt x="468" y="9"/>
                    </a:lnTo>
                    <a:lnTo>
                      <a:pt x="466" y="5"/>
                    </a:lnTo>
                    <a:lnTo>
                      <a:pt x="465" y="0"/>
                    </a:lnTo>
                    <a:lnTo>
                      <a:pt x="456" y="5"/>
                    </a:lnTo>
                    <a:lnTo>
                      <a:pt x="445" y="9"/>
                    </a:lnTo>
                    <a:lnTo>
                      <a:pt x="432" y="12"/>
                    </a:lnTo>
                    <a:lnTo>
                      <a:pt x="419" y="14"/>
                    </a:lnTo>
                    <a:lnTo>
                      <a:pt x="390" y="16"/>
                    </a:lnTo>
                    <a:lnTo>
                      <a:pt x="360" y="19"/>
                    </a:lnTo>
                    <a:lnTo>
                      <a:pt x="343" y="20"/>
                    </a:lnTo>
                    <a:lnTo>
                      <a:pt x="329" y="21"/>
                    </a:lnTo>
                    <a:lnTo>
                      <a:pt x="313" y="23"/>
                    </a:lnTo>
                    <a:lnTo>
                      <a:pt x="299" y="26"/>
                    </a:lnTo>
                    <a:lnTo>
                      <a:pt x="286" y="30"/>
                    </a:lnTo>
                    <a:lnTo>
                      <a:pt x="274" y="35"/>
                    </a:lnTo>
                    <a:lnTo>
                      <a:pt x="267" y="38"/>
                    </a:lnTo>
                    <a:lnTo>
                      <a:pt x="262" y="41"/>
                    </a:lnTo>
                    <a:lnTo>
                      <a:pt x="257" y="45"/>
                    </a:lnTo>
                    <a:lnTo>
                      <a:pt x="253" y="50"/>
                    </a:lnTo>
                    <a:lnTo>
                      <a:pt x="147" y="50"/>
                    </a:lnTo>
                    <a:lnTo>
                      <a:pt x="145" y="54"/>
                    </a:lnTo>
                    <a:lnTo>
                      <a:pt x="142" y="58"/>
                    </a:lnTo>
                    <a:lnTo>
                      <a:pt x="138" y="61"/>
                    </a:lnTo>
                    <a:lnTo>
                      <a:pt x="133" y="62"/>
                    </a:lnTo>
                    <a:lnTo>
                      <a:pt x="143" y="65"/>
                    </a:lnTo>
                    <a:lnTo>
                      <a:pt x="153" y="68"/>
                    </a:lnTo>
                    <a:lnTo>
                      <a:pt x="163" y="70"/>
                    </a:lnTo>
                    <a:lnTo>
                      <a:pt x="173" y="75"/>
                    </a:lnTo>
                    <a:lnTo>
                      <a:pt x="173" y="79"/>
                    </a:lnTo>
                    <a:lnTo>
                      <a:pt x="172" y="83"/>
                    </a:lnTo>
                    <a:lnTo>
                      <a:pt x="170" y="86"/>
                    </a:lnTo>
                    <a:lnTo>
                      <a:pt x="167" y="88"/>
                    </a:lnTo>
                    <a:lnTo>
                      <a:pt x="164" y="90"/>
                    </a:lnTo>
                    <a:lnTo>
                      <a:pt x="161" y="91"/>
                    </a:lnTo>
                    <a:lnTo>
                      <a:pt x="158" y="92"/>
                    </a:lnTo>
                    <a:lnTo>
                      <a:pt x="153" y="93"/>
                    </a:lnTo>
                    <a:lnTo>
                      <a:pt x="133" y="94"/>
                    </a:lnTo>
                    <a:lnTo>
                      <a:pt x="114" y="93"/>
                    </a:lnTo>
                    <a:lnTo>
                      <a:pt x="108" y="93"/>
                    </a:lnTo>
                    <a:lnTo>
                      <a:pt x="94" y="93"/>
                    </a:lnTo>
                    <a:lnTo>
                      <a:pt x="74" y="93"/>
                    </a:lnTo>
                    <a:lnTo>
                      <a:pt x="53" y="93"/>
                    </a:lnTo>
                    <a:lnTo>
                      <a:pt x="42" y="94"/>
                    </a:lnTo>
                    <a:lnTo>
                      <a:pt x="31" y="95"/>
                    </a:lnTo>
                    <a:lnTo>
                      <a:pt x="22" y="99"/>
                    </a:lnTo>
                    <a:lnTo>
                      <a:pt x="15" y="104"/>
                    </a:lnTo>
                    <a:lnTo>
                      <a:pt x="11" y="107"/>
                    </a:lnTo>
                    <a:lnTo>
                      <a:pt x="8" y="110"/>
                    </a:lnTo>
                    <a:lnTo>
                      <a:pt x="6" y="114"/>
                    </a:lnTo>
                    <a:lnTo>
                      <a:pt x="4" y="119"/>
                    </a:lnTo>
                    <a:lnTo>
                      <a:pt x="2" y="130"/>
                    </a:lnTo>
                    <a:lnTo>
                      <a:pt x="0" y="142"/>
                    </a:lnTo>
                    <a:lnTo>
                      <a:pt x="0" y="147"/>
                    </a:lnTo>
                    <a:lnTo>
                      <a:pt x="2" y="151"/>
                    </a:lnTo>
                    <a:lnTo>
                      <a:pt x="4" y="154"/>
                    </a:lnTo>
                    <a:lnTo>
                      <a:pt x="5" y="157"/>
                    </a:lnTo>
                    <a:lnTo>
                      <a:pt x="10" y="162"/>
                    </a:lnTo>
                    <a:lnTo>
                      <a:pt x="16" y="167"/>
                    </a:lnTo>
                    <a:lnTo>
                      <a:pt x="20" y="173"/>
                    </a:lnTo>
                    <a:lnTo>
                      <a:pt x="22" y="179"/>
                    </a:lnTo>
                    <a:lnTo>
                      <a:pt x="24" y="183"/>
                    </a:lnTo>
                    <a:lnTo>
                      <a:pt x="24" y="188"/>
                    </a:lnTo>
                    <a:lnTo>
                      <a:pt x="22" y="193"/>
                    </a:lnTo>
                    <a:lnTo>
                      <a:pt x="20" y="198"/>
                    </a:lnTo>
                    <a:lnTo>
                      <a:pt x="19" y="200"/>
                    </a:lnTo>
                    <a:lnTo>
                      <a:pt x="19" y="203"/>
                    </a:lnTo>
                    <a:lnTo>
                      <a:pt x="20" y="206"/>
                    </a:lnTo>
                    <a:lnTo>
                      <a:pt x="21" y="210"/>
                    </a:lnTo>
                    <a:lnTo>
                      <a:pt x="25" y="217"/>
                    </a:lnTo>
                    <a:lnTo>
                      <a:pt x="30" y="224"/>
                    </a:lnTo>
                    <a:lnTo>
                      <a:pt x="37" y="230"/>
                    </a:lnTo>
                    <a:lnTo>
                      <a:pt x="44" y="235"/>
                    </a:lnTo>
                    <a:lnTo>
                      <a:pt x="49" y="237"/>
                    </a:lnTo>
                    <a:lnTo>
                      <a:pt x="52" y="239"/>
                    </a:lnTo>
                    <a:lnTo>
                      <a:pt x="56" y="241"/>
                    </a:lnTo>
                    <a:lnTo>
                      <a:pt x="60" y="241"/>
                    </a:lnTo>
                    <a:lnTo>
                      <a:pt x="59" y="250"/>
                    </a:lnTo>
                    <a:lnTo>
                      <a:pt x="56" y="259"/>
                    </a:lnTo>
                    <a:lnTo>
                      <a:pt x="52" y="266"/>
                    </a:lnTo>
                    <a:lnTo>
                      <a:pt x="47" y="271"/>
                    </a:lnTo>
                    <a:lnTo>
                      <a:pt x="56" y="271"/>
                    </a:lnTo>
                    <a:lnTo>
                      <a:pt x="66" y="271"/>
                    </a:lnTo>
                    <a:lnTo>
                      <a:pt x="74" y="271"/>
                    </a:lnTo>
                    <a:lnTo>
                      <a:pt x="81" y="271"/>
                    </a:lnTo>
                    <a:lnTo>
                      <a:pt x="82" y="275"/>
                    </a:lnTo>
                    <a:lnTo>
                      <a:pt x="84" y="280"/>
                    </a:lnTo>
                    <a:lnTo>
                      <a:pt x="89" y="284"/>
                    </a:lnTo>
                    <a:lnTo>
                      <a:pt x="96" y="290"/>
                    </a:lnTo>
                    <a:lnTo>
                      <a:pt x="112" y="302"/>
                    </a:lnTo>
                    <a:lnTo>
                      <a:pt x="131" y="313"/>
                    </a:lnTo>
                    <a:lnTo>
                      <a:pt x="170" y="334"/>
                    </a:lnTo>
                    <a:lnTo>
                      <a:pt x="193" y="345"/>
                    </a:lnTo>
                    <a:lnTo>
                      <a:pt x="205" y="352"/>
                    </a:lnTo>
                    <a:lnTo>
                      <a:pt x="218" y="360"/>
                    </a:lnTo>
                    <a:lnTo>
                      <a:pt x="226" y="364"/>
                    </a:lnTo>
                    <a:lnTo>
                      <a:pt x="234" y="367"/>
                    </a:lnTo>
                    <a:lnTo>
                      <a:pt x="243" y="370"/>
                    </a:lnTo>
                    <a:lnTo>
                      <a:pt x="253" y="370"/>
                    </a:lnTo>
                    <a:lnTo>
                      <a:pt x="255" y="370"/>
                    </a:lnTo>
                    <a:lnTo>
                      <a:pt x="257" y="367"/>
                    </a:lnTo>
                    <a:lnTo>
                      <a:pt x="261" y="365"/>
                    </a:lnTo>
                    <a:lnTo>
                      <a:pt x="264" y="361"/>
                    </a:lnTo>
                    <a:lnTo>
                      <a:pt x="267" y="358"/>
                    </a:lnTo>
                    <a:lnTo>
                      <a:pt x="271" y="355"/>
                    </a:lnTo>
                    <a:lnTo>
                      <a:pt x="275" y="353"/>
                    </a:lnTo>
                    <a:lnTo>
                      <a:pt x="279" y="352"/>
                    </a:lnTo>
                    <a:lnTo>
                      <a:pt x="277" y="344"/>
                    </a:lnTo>
                    <a:lnTo>
                      <a:pt x="277" y="338"/>
                    </a:lnTo>
                    <a:lnTo>
                      <a:pt x="278" y="332"/>
                    </a:lnTo>
                    <a:lnTo>
                      <a:pt x="280" y="326"/>
                    </a:lnTo>
                    <a:lnTo>
                      <a:pt x="284" y="322"/>
                    </a:lnTo>
                    <a:lnTo>
                      <a:pt x="289" y="318"/>
                    </a:lnTo>
                    <a:lnTo>
                      <a:pt x="297" y="316"/>
                    </a:lnTo>
                    <a:lnTo>
                      <a:pt x="306" y="315"/>
                    </a:lnTo>
                    <a:lnTo>
                      <a:pt x="316" y="315"/>
                    </a:lnTo>
                    <a:lnTo>
                      <a:pt x="323" y="317"/>
                    </a:lnTo>
                    <a:lnTo>
                      <a:pt x="329" y="320"/>
                    </a:lnTo>
                    <a:lnTo>
                      <a:pt x="334" y="323"/>
                    </a:lnTo>
                    <a:lnTo>
                      <a:pt x="343" y="332"/>
                    </a:lnTo>
                    <a:lnTo>
                      <a:pt x="350" y="342"/>
                    </a:lnTo>
                    <a:lnTo>
                      <a:pt x="353" y="347"/>
                    </a:lnTo>
                    <a:lnTo>
                      <a:pt x="357" y="353"/>
                    </a:lnTo>
                    <a:lnTo>
                      <a:pt x="362" y="358"/>
                    </a:lnTo>
                    <a:lnTo>
                      <a:pt x="367" y="362"/>
                    </a:lnTo>
                    <a:lnTo>
                      <a:pt x="373" y="365"/>
                    </a:lnTo>
                    <a:lnTo>
                      <a:pt x="380" y="368"/>
                    </a:lnTo>
                    <a:lnTo>
                      <a:pt x="389" y="370"/>
                    </a:lnTo>
                    <a:lnTo>
                      <a:pt x="399" y="370"/>
                    </a:lnTo>
                    <a:lnTo>
                      <a:pt x="409" y="370"/>
                    </a:lnTo>
                    <a:lnTo>
                      <a:pt x="418" y="369"/>
                    </a:lnTo>
                    <a:lnTo>
                      <a:pt x="425" y="367"/>
                    </a:lnTo>
                    <a:lnTo>
                      <a:pt x="433" y="365"/>
                    </a:lnTo>
                    <a:lnTo>
                      <a:pt x="447" y="359"/>
                    </a:lnTo>
                    <a:lnTo>
                      <a:pt x="459" y="352"/>
                    </a:lnTo>
                    <a:lnTo>
                      <a:pt x="472" y="345"/>
                    </a:lnTo>
                    <a:lnTo>
                      <a:pt x="483" y="339"/>
                    </a:lnTo>
                    <a:lnTo>
                      <a:pt x="488" y="336"/>
                    </a:lnTo>
                    <a:lnTo>
                      <a:pt x="493" y="335"/>
                    </a:lnTo>
                    <a:lnTo>
                      <a:pt x="499" y="333"/>
                    </a:lnTo>
                    <a:lnTo>
                      <a:pt x="506" y="333"/>
                    </a:lnTo>
                    <a:lnTo>
                      <a:pt x="512" y="332"/>
                    </a:lnTo>
                    <a:lnTo>
                      <a:pt x="521" y="329"/>
                    </a:lnTo>
                    <a:lnTo>
                      <a:pt x="525" y="327"/>
                    </a:lnTo>
                    <a:lnTo>
                      <a:pt x="529" y="325"/>
                    </a:lnTo>
                    <a:lnTo>
                      <a:pt x="531" y="323"/>
                    </a:lnTo>
                    <a:lnTo>
                      <a:pt x="532" y="321"/>
                    </a:lnTo>
                    <a:lnTo>
                      <a:pt x="565" y="321"/>
                    </a:lnTo>
                    <a:lnTo>
                      <a:pt x="564" y="326"/>
                    </a:lnTo>
                    <a:lnTo>
                      <a:pt x="563" y="333"/>
                    </a:lnTo>
                    <a:lnTo>
                      <a:pt x="564" y="341"/>
                    </a:lnTo>
                    <a:lnTo>
                      <a:pt x="565" y="349"/>
                    </a:lnTo>
                    <a:lnTo>
                      <a:pt x="566" y="358"/>
                    </a:lnTo>
                    <a:lnTo>
                      <a:pt x="567" y="367"/>
                    </a:lnTo>
                    <a:lnTo>
                      <a:pt x="567" y="375"/>
                    </a:lnTo>
                    <a:lnTo>
                      <a:pt x="565" y="382"/>
                    </a:lnTo>
                    <a:lnTo>
                      <a:pt x="575" y="381"/>
                    </a:lnTo>
                    <a:lnTo>
                      <a:pt x="582" y="379"/>
                    </a:lnTo>
                    <a:lnTo>
                      <a:pt x="590" y="377"/>
                    </a:lnTo>
                    <a:lnTo>
                      <a:pt x="596" y="375"/>
                    </a:lnTo>
                    <a:lnTo>
                      <a:pt x="601" y="372"/>
                    </a:lnTo>
                    <a:lnTo>
                      <a:pt x="605" y="369"/>
                    </a:lnTo>
                    <a:lnTo>
                      <a:pt x="610" y="366"/>
                    </a:lnTo>
                    <a:lnTo>
                      <a:pt x="613" y="362"/>
                    </a:lnTo>
                    <a:lnTo>
                      <a:pt x="623" y="345"/>
                    </a:lnTo>
                    <a:lnTo>
                      <a:pt x="632" y="327"/>
                    </a:lnTo>
                    <a:lnTo>
                      <a:pt x="636" y="331"/>
                    </a:lnTo>
                    <a:lnTo>
                      <a:pt x="641" y="334"/>
                    </a:lnTo>
                    <a:lnTo>
                      <a:pt x="647" y="336"/>
                    </a:lnTo>
                    <a:lnTo>
                      <a:pt x="654" y="337"/>
                    </a:lnTo>
                    <a:lnTo>
                      <a:pt x="669" y="338"/>
                    </a:lnTo>
                    <a:lnTo>
                      <a:pt x="687" y="336"/>
                    </a:lnTo>
                    <a:lnTo>
                      <a:pt x="721" y="330"/>
                    </a:lnTo>
                    <a:lnTo>
                      <a:pt x="752" y="327"/>
                    </a:lnTo>
                    <a:lnTo>
                      <a:pt x="767" y="327"/>
                    </a:lnTo>
                    <a:lnTo>
                      <a:pt x="781" y="325"/>
                    </a:lnTo>
                    <a:lnTo>
                      <a:pt x="794" y="324"/>
                    </a:lnTo>
                    <a:lnTo>
                      <a:pt x="808" y="321"/>
                    </a:lnTo>
                    <a:lnTo>
                      <a:pt x="831" y="315"/>
                    </a:lnTo>
                    <a:lnTo>
                      <a:pt x="853" y="307"/>
                    </a:lnTo>
                    <a:lnTo>
                      <a:pt x="873" y="299"/>
                    </a:lnTo>
                    <a:lnTo>
                      <a:pt x="895" y="290"/>
                    </a:lnTo>
                    <a:lnTo>
                      <a:pt x="906" y="287"/>
                    </a:lnTo>
                    <a:lnTo>
                      <a:pt x="918" y="283"/>
                    </a:lnTo>
                    <a:lnTo>
                      <a:pt x="930" y="280"/>
                    </a:lnTo>
                    <a:lnTo>
                      <a:pt x="944" y="278"/>
                    </a:lnTo>
                    <a:lnTo>
                      <a:pt x="951" y="279"/>
                    </a:lnTo>
                    <a:lnTo>
                      <a:pt x="961" y="284"/>
                    </a:lnTo>
                    <a:lnTo>
                      <a:pt x="967" y="286"/>
                    </a:lnTo>
                    <a:lnTo>
                      <a:pt x="972" y="288"/>
                    </a:lnTo>
                    <a:lnTo>
                      <a:pt x="979" y="289"/>
                    </a:lnTo>
                    <a:lnTo>
                      <a:pt x="983" y="290"/>
                    </a:lnTo>
                    <a:lnTo>
                      <a:pt x="995" y="290"/>
                    </a:lnTo>
                    <a:lnTo>
                      <a:pt x="1005" y="293"/>
                    </a:lnTo>
                    <a:lnTo>
                      <a:pt x="1015" y="295"/>
                    </a:lnTo>
                    <a:lnTo>
                      <a:pt x="1024" y="300"/>
                    </a:lnTo>
                    <a:lnTo>
                      <a:pt x="1034" y="303"/>
                    </a:lnTo>
                    <a:lnTo>
                      <a:pt x="1045" y="306"/>
                    </a:lnTo>
                    <a:lnTo>
                      <a:pt x="1056" y="308"/>
                    </a:lnTo>
                    <a:lnTo>
                      <a:pt x="1070" y="309"/>
                    </a:lnTo>
                    <a:lnTo>
                      <a:pt x="1068" y="297"/>
                    </a:lnTo>
                    <a:lnTo>
                      <a:pt x="1063" y="286"/>
                    </a:lnTo>
                    <a:lnTo>
                      <a:pt x="1060" y="276"/>
                    </a:lnTo>
                    <a:lnTo>
                      <a:pt x="1056" y="268"/>
                    </a:lnTo>
                    <a:lnTo>
                      <a:pt x="1047" y="254"/>
                    </a:lnTo>
                    <a:lnTo>
                      <a:pt x="1038" y="241"/>
                    </a:lnTo>
                    <a:lnTo>
                      <a:pt x="1034" y="233"/>
                    </a:lnTo>
                    <a:lnTo>
                      <a:pt x="1030" y="226"/>
                    </a:lnTo>
                    <a:lnTo>
                      <a:pt x="1026" y="219"/>
                    </a:lnTo>
                    <a:lnTo>
                      <a:pt x="1024" y="211"/>
                    </a:lnTo>
                    <a:lnTo>
                      <a:pt x="1021" y="202"/>
                    </a:lnTo>
                    <a:lnTo>
                      <a:pt x="1018" y="192"/>
                    </a:lnTo>
                    <a:lnTo>
                      <a:pt x="1017" y="179"/>
                    </a:lnTo>
                    <a:lnTo>
                      <a:pt x="1017" y="167"/>
                    </a:lnTo>
                    <a:lnTo>
                      <a:pt x="1014" y="152"/>
                    </a:lnTo>
                    <a:lnTo>
                      <a:pt x="1011" y="142"/>
                    </a:lnTo>
                  </a:path>
                </a:pathLst>
              </a:custGeom>
              <a:grpFill/>
              <a:ln w="952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grpSp>
        <p:sp>
          <p:nvSpPr>
            <p:cNvPr id="381" name="Freeform 541">
              <a:extLst>
                <a:ext uri="{FF2B5EF4-FFF2-40B4-BE49-F238E27FC236}">
                  <a16:creationId xmlns:a16="http://schemas.microsoft.com/office/drawing/2014/main" id="{BCCA3B69-3C6F-4C75-9AC3-4813D062F87E}"/>
                </a:ext>
              </a:extLst>
            </p:cNvPr>
            <p:cNvSpPr>
              <a:spLocks/>
            </p:cNvSpPr>
            <p:nvPr>
              <p:custDataLst>
                <p:tags r:id="rId372"/>
              </p:custDataLst>
            </p:nvPr>
          </p:nvSpPr>
          <p:spPr bwMode="auto">
            <a:xfrm>
              <a:off x="2571750" y="3481388"/>
              <a:ext cx="100013" cy="122237"/>
            </a:xfrm>
            <a:custGeom>
              <a:avLst/>
              <a:gdLst>
                <a:gd name="T0" fmla="*/ 63 w 226"/>
                <a:gd name="T1" fmla="*/ 236 h 237"/>
                <a:gd name="T2" fmla="*/ 68 w 226"/>
                <a:gd name="T3" fmla="*/ 237 h 237"/>
                <a:gd name="T4" fmla="*/ 75 w 226"/>
                <a:gd name="T5" fmla="*/ 235 h 237"/>
                <a:gd name="T6" fmla="*/ 83 w 226"/>
                <a:gd name="T7" fmla="*/ 234 h 237"/>
                <a:gd name="T8" fmla="*/ 89 w 226"/>
                <a:gd name="T9" fmla="*/ 230 h 237"/>
                <a:gd name="T10" fmla="*/ 96 w 226"/>
                <a:gd name="T11" fmla="*/ 223 h 237"/>
                <a:gd name="T12" fmla="*/ 99 w 226"/>
                <a:gd name="T13" fmla="*/ 214 h 237"/>
                <a:gd name="T14" fmla="*/ 123 w 226"/>
                <a:gd name="T15" fmla="*/ 209 h 237"/>
                <a:gd name="T16" fmla="*/ 166 w 226"/>
                <a:gd name="T17" fmla="*/ 205 h 237"/>
                <a:gd name="T18" fmla="*/ 195 w 226"/>
                <a:gd name="T19" fmla="*/ 198 h 237"/>
                <a:gd name="T20" fmla="*/ 209 w 226"/>
                <a:gd name="T21" fmla="*/ 191 h 237"/>
                <a:gd name="T22" fmla="*/ 220 w 226"/>
                <a:gd name="T23" fmla="*/ 181 h 237"/>
                <a:gd name="T24" fmla="*/ 225 w 226"/>
                <a:gd name="T25" fmla="*/ 168 h 237"/>
                <a:gd name="T26" fmla="*/ 226 w 226"/>
                <a:gd name="T27" fmla="*/ 153 h 237"/>
                <a:gd name="T28" fmla="*/ 223 w 226"/>
                <a:gd name="T29" fmla="*/ 140 h 237"/>
                <a:gd name="T30" fmla="*/ 215 w 226"/>
                <a:gd name="T31" fmla="*/ 123 h 237"/>
                <a:gd name="T32" fmla="*/ 203 w 226"/>
                <a:gd name="T33" fmla="*/ 100 h 237"/>
                <a:gd name="T34" fmla="*/ 196 w 226"/>
                <a:gd name="T35" fmla="*/ 84 h 237"/>
                <a:gd name="T36" fmla="*/ 193 w 226"/>
                <a:gd name="T37" fmla="*/ 74 h 237"/>
                <a:gd name="T38" fmla="*/ 195 w 226"/>
                <a:gd name="T39" fmla="*/ 59 h 237"/>
                <a:gd name="T40" fmla="*/ 200 w 226"/>
                <a:gd name="T41" fmla="*/ 43 h 237"/>
                <a:gd name="T42" fmla="*/ 213 w 226"/>
                <a:gd name="T43" fmla="*/ 25 h 237"/>
                <a:gd name="T44" fmla="*/ 213 w 226"/>
                <a:gd name="T45" fmla="*/ 14 h 237"/>
                <a:gd name="T46" fmla="*/ 191 w 226"/>
                <a:gd name="T47" fmla="*/ 7 h 237"/>
                <a:gd name="T48" fmla="*/ 154 w 226"/>
                <a:gd name="T49" fmla="*/ 2 h 237"/>
                <a:gd name="T50" fmla="*/ 20 w 226"/>
                <a:gd name="T51" fmla="*/ 6 h 237"/>
                <a:gd name="T52" fmla="*/ 18 w 226"/>
                <a:gd name="T53" fmla="*/ 31 h 237"/>
                <a:gd name="T54" fmla="*/ 10 w 226"/>
                <a:gd name="T55" fmla="*/ 54 h 237"/>
                <a:gd name="T56" fmla="*/ 3 w 226"/>
                <a:gd name="T57" fmla="*/ 79 h 237"/>
                <a:gd name="T58" fmla="*/ 0 w 226"/>
                <a:gd name="T59" fmla="*/ 111 h 237"/>
                <a:gd name="T60" fmla="*/ 3 w 226"/>
                <a:gd name="T61" fmla="*/ 130 h 237"/>
                <a:gd name="T62" fmla="*/ 10 w 226"/>
                <a:gd name="T63" fmla="*/ 146 h 237"/>
                <a:gd name="T64" fmla="*/ 30 w 226"/>
                <a:gd name="T65" fmla="*/ 173 h 237"/>
                <a:gd name="T66" fmla="*/ 51 w 226"/>
                <a:gd name="T67" fmla="*/ 199 h 237"/>
                <a:gd name="T68" fmla="*/ 57 w 226"/>
                <a:gd name="T69" fmla="*/ 216 h 237"/>
                <a:gd name="T70" fmla="*/ 61 w 226"/>
                <a:gd name="T71" fmla="*/ 234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26" h="237">
                  <a:moveTo>
                    <a:pt x="61" y="234"/>
                  </a:moveTo>
                  <a:lnTo>
                    <a:pt x="63" y="236"/>
                  </a:lnTo>
                  <a:lnTo>
                    <a:pt x="65" y="237"/>
                  </a:lnTo>
                  <a:lnTo>
                    <a:pt x="68" y="237"/>
                  </a:lnTo>
                  <a:lnTo>
                    <a:pt x="70" y="237"/>
                  </a:lnTo>
                  <a:lnTo>
                    <a:pt x="75" y="235"/>
                  </a:lnTo>
                  <a:lnTo>
                    <a:pt x="80" y="234"/>
                  </a:lnTo>
                  <a:lnTo>
                    <a:pt x="83" y="234"/>
                  </a:lnTo>
                  <a:lnTo>
                    <a:pt x="86" y="232"/>
                  </a:lnTo>
                  <a:lnTo>
                    <a:pt x="89" y="230"/>
                  </a:lnTo>
                  <a:lnTo>
                    <a:pt x="92" y="227"/>
                  </a:lnTo>
                  <a:lnTo>
                    <a:pt x="96" y="223"/>
                  </a:lnTo>
                  <a:lnTo>
                    <a:pt x="98" y="219"/>
                  </a:lnTo>
                  <a:lnTo>
                    <a:pt x="99" y="214"/>
                  </a:lnTo>
                  <a:lnTo>
                    <a:pt x="100" y="209"/>
                  </a:lnTo>
                  <a:lnTo>
                    <a:pt x="123" y="209"/>
                  </a:lnTo>
                  <a:lnTo>
                    <a:pt x="145" y="208"/>
                  </a:lnTo>
                  <a:lnTo>
                    <a:pt x="166" y="205"/>
                  </a:lnTo>
                  <a:lnTo>
                    <a:pt x="186" y="201"/>
                  </a:lnTo>
                  <a:lnTo>
                    <a:pt x="195" y="198"/>
                  </a:lnTo>
                  <a:lnTo>
                    <a:pt x="202" y="195"/>
                  </a:lnTo>
                  <a:lnTo>
                    <a:pt x="209" y="191"/>
                  </a:lnTo>
                  <a:lnTo>
                    <a:pt x="215" y="186"/>
                  </a:lnTo>
                  <a:lnTo>
                    <a:pt x="220" y="181"/>
                  </a:lnTo>
                  <a:lnTo>
                    <a:pt x="223" y="175"/>
                  </a:lnTo>
                  <a:lnTo>
                    <a:pt x="225" y="168"/>
                  </a:lnTo>
                  <a:lnTo>
                    <a:pt x="226" y="161"/>
                  </a:lnTo>
                  <a:lnTo>
                    <a:pt x="226" y="153"/>
                  </a:lnTo>
                  <a:lnTo>
                    <a:pt x="225" y="147"/>
                  </a:lnTo>
                  <a:lnTo>
                    <a:pt x="223" y="140"/>
                  </a:lnTo>
                  <a:lnTo>
                    <a:pt x="221" y="134"/>
                  </a:lnTo>
                  <a:lnTo>
                    <a:pt x="215" y="123"/>
                  </a:lnTo>
                  <a:lnTo>
                    <a:pt x="210" y="112"/>
                  </a:lnTo>
                  <a:lnTo>
                    <a:pt x="203" y="100"/>
                  </a:lnTo>
                  <a:lnTo>
                    <a:pt x="198" y="90"/>
                  </a:lnTo>
                  <a:lnTo>
                    <a:pt x="196" y="84"/>
                  </a:lnTo>
                  <a:lnTo>
                    <a:pt x="195" y="79"/>
                  </a:lnTo>
                  <a:lnTo>
                    <a:pt x="193" y="74"/>
                  </a:lnTo>
                  <a:lnTo>
                    <a:pt x="193" y="68"/>
                  </a:lnTo>
                  <a:lnTo>
                    <a:pt x="195" y="59"/>
                  </a:lnTo>
                  <a:lnTo>
                    <a:pt x="197" y="51"/>
                  </a:lnTo>
                  <a:lnTo>
                    <a:pt x="200" y="43"/>
                  </a:lnTo>
                  <a:lnTo>
                    <a:pt x="204" y="36"/>
                  </a:lnTo>
                  <a:lnTo>
                    <a:pt x="213" y="25"/>
                  </a:lnTo>
                  <a:lnTo>
                    <a:pt x="220" y="19"/>
                  </a:lnTo>
                  <a:lnTo>
                    <a:pt x="213" y="14"/>
                  </a:lnTo>
                  <a:lnTo>
                    <a:pt x="203" y="11"/>
                  </a:lnTo>
                  <a:lnTo>
                    <a:pt x="191" y="7"/>
                  </a:lnTo>
                  <a:lnTo>
                    <a:pt x="179" y="5"/>
                  </a:lnTo>
                  <a:lnTo>
                    <a:pt x="154" y="2"/>
                  </a:lnTo>
                  <a:lnTo>
                    <a:pt x="133" y="0"/>
                  </a:lnTo>
                  <a:lnTo>
                    <a:pt x="20" y="6"/>
                  </a:lnTo>
                  <a:lnTo>
                    <a:pt x="20" y="19"/>
                  </a:lnTo>
                  <a:lnTo>
                    <a:pt x="18" y="31"/>
                  </a:lnTo>
                  <a:lnTo>
                    <a:pt x="14" y="42"/>
                  </a:lnTo>
                  <a:lnTo>
                    <a:pt x="10" y="54"/>
                  </a:lnTo>
                  <a:lnTo>
                    <a:pt x="7" y="66"/>
                  </a:lnTo>
                  <a:lnTo>
                    <a:pt x="3" y="79"/>
                  </a:lnTo>
                  <a:lnTo>
                    <a:pt x="1" y="93"/>
                  </a:lnTo>
                  <a:lnTo>
                    <a:pt x="0" y="111"/>
                  </a:lnTo>
                  <a:lnTo>
                    <a:pt x="1" y="121"/>
                  </a:lnTo>
                  <a:lnTo>
                    <a:pt x="3" y="130"/>
                  </a:lnTo>
                  <a:lnTo>
                    <a:pt x="6" y="138"/>
                  </a:lnTo>
                  <a:lnTo>
                    <a:pt x="10" y="146"/>
                  </a:lnTo>
                  <a:lnTo>
                    <a:pt x="19" y="159"/>
                  </a:lnTo>
                  <a:lnTo>
                    <a:pt x="30" y="173"/>
                  </a:lnTo>
                  <a:lnTo>
                    <a:pt x="41" y="185"/>
                  </a:lnTo>
                  <a:lnTo>
                    <a:pt x="51" y="199"/>
                  </a:lnTo>
                  <a:lnTo>
                    <a:pt x="55" y="207"/>
                  </a:lnTo>
                  <a:lnTo>
                    <a:pt x="57" y="216"/>
                  </a:lnTo>
                  <a:lnTo>
                    <a:pt x="59" y="225"/>
                  </a:lnTo>
                  <a:lnTo>
                    <a:pt x="61" y="234"/>
                  </a:lnTo>
                </a:path>
              </a:pathLst>
            </a:custGeom>
            <a:grpFill/>
            <a:ln w="952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sp>
          <p:nvSpPr>
            <p:cNvPr id="382" name="Freeform 542">
              <a:extLst>
                <a:ext uri="{FF2B5EF4-FFF2-40B4-BE49-F238E27FC236}">
                  <a16:creationId xmlns:a16="http://schemas.microsoft.com/office/drawing/2014/main" id="{EE62C91C-062F-4140-BE3A-C6F3B251B75C}"/>
                </a:ext>
              </a:extLst>
            </p:cNvPr>
            <p:cNvSpPr>
              <a:spLocks/>
            </p:cNvSpPr>
            <p:nvPr>
              <p:custDataLst>
                <p:tags r:id="rId373"/>
              </p:custDataLst>
            </p:nvPr>
          </p:nvSpPr>
          <p:spPr bwMode="auto">
            <a:xfrm>
              <a:off x="6516688" y="2917825"/>
              <a:ext cx="207962" cy="458788"/>
            </a:xfrm>
            <a:custGeom>
              <a:avLst/>
              <a:gdLst>
                <a:gd name="T0" fmla="*/ 287 w 478"/>
                <a:gd name="T1" fmla="*/ 109 h 875"/>
                <a:gd name="T2" fmla="*/ 250 w 478"/>
                <a:gd name="T3" fmla="*/ 138 h 875"/>
                <a:gd name="T4" fmla="*/ 199 w 478"/>
                <a:gd name="T5" fmla="*/ 197 h 875"/>
                <a:gd name="T6" fmla="*/ 198 w 478"/>
                <a:gd name="T7" fmla="*/ 213 h 875"/>
                <a:gd name="T8" fmla="*/ 206 w 478"/>
                <a:gd name="T9" fmla="*/ 239 h 875"/>
                <a:gd name="T10" fmla="*/ 221 w 478"/>
                <a:gd name="T11" fmla="*/ 265 h 875"/>
                <a:gd name="T12" fmla="*/ 240 w 478"/>
                <a:gd name="T13" fmla="*/ 288 h 875"/>
                <a:gd name="T14" fmla="*/ 259 w 478"/>
                <a:gd name="T15" fmla="*/ 301 h 875"/>
                <a:gd name="T16" fmla="*/ 279 w 478"/>
                <a:gd name="T17" fmla="*/ 329 h 875"/>
                <a:gd name="T18" fmla="*/ 295 w 478"/>
                <a:gd name="T19" fmla="*/ 361 h 875"/>
                <a:gd name="T20" fmla="*/ 305 w 478"/>
                <a:gd name="T21" fmla="*/ 369 h 875"/>
                <a:gd name="T22" fmla="*/ 438 w 478"/>
                <a:gd name="T23" fmla="*/ 499 h 875"/>
                <a:gd name="T24" fmla="*/ 471 w 478"/>
                <a:gd name="T25" fmla="*/ 589 h 875"/>
                <a:gd name="T26" fmla="*/ 478 w 478"/>
                <a:gd name="T27" fmla="*/ 647 h 875"/>
                <a:gd name="T28" fmla="*/ 476 w 478"/>
                <a:gd name="T29" fmla="*/ 687 h 875"/>
                <a:gd name="T30" fmla="*/ 478 w 478"/>
                <a:gd name="T31" fmla="*/ 708 h 875"/>
                <a:gd name="T32" fmla="*/ 447 w 478"/>
                <a:gd name="T33" fmla="*/ 718 h 875"/>
                <a:gd name="T34" fmla="*/ 420 w 478"/>
                <a:gd name="T35" fmla="*/ 733 h 875"/>
                <a:gd name="T36" fmla="*/ 391 w 478"/>
                <a:gd name="T37" fmla="*/ 756 h 875"/>
                <a:gd name="T38" fmla="*/ 365 w 478"/>
                <a:gd name="T39" fmla="*/ 789 h 875"/>
                <a:gd name="T40" fmla="*/ 348 w 478"/>
                <a:gd name="T41" fmla="*/ 785 h 875"/>
                <a:gd name="T42" fmla="*/ 319 w 478"/>
                <a:gd name="T43" fmla="*/ 789 h 875"/>
                <a:gd name="T44" fmla="*/ 313 w 478"/>
                <a:gd name="T45" fmla="*/ 804 h 875"/>
                <a:gd name="T46" fmla="*/ 289 w 478"/>
                <a:gd name="T47" fmla="*/ 838 h 875"/>
                <a:gd name="T48" fmla="*/ 256 w 478"/>
                <a:gd name="T49" fmla="*/ 868 h 875"/>
                <a:gd name="T50" fmla="*/ 239 w 478"/>
                <a:gd name="T51" fmla="*/ 875 h 875"/>
                <a:gd name="T52" fmla="*/ 232 w 478"/>
                <a:gd name="T53" fmla="*/ 868 h 875"/>
                <a:gd name="T54" fmla="*/ 225 w 478"/>
                <a:gd name="T55" fmla="*/ 844 h 875"/>
                <a:gd name="T56" fmla="*/ 231 w 478"/>
                <a:gd name="T57" fmla="*/ 800 h 875"/>
                <a:gd name="T58" fmla="*/ 253 w 478"/>
                <a:gd name="T59" fmla="*/ 775 h 875"/>
                <a:gd name="T60" fmla="*/ 277 w 478"/>
                <a:gd name="T61" fmla="*/ 760 h 875"/>
                <a:gd name="T62" fmla="*/ 295 w 478"/>
                <a:gd name="T63" fmla="*/ 753 h 875"/>
                <a:gd name="T64" fmla="*/ 305 w 478"/>
                <a:gd name="T65" fmla="*/ 743 h 875"/>
                <a:gd name="T66" fmla="*/ 314 w 478"/>
                <a:gd name="T67" fmla="*/ 714 h 875"/>
                <a:gd name="T68" fmla="*/ 330 w 478"/>
                <a:gd name="T69" fmla="*/ 686 h 875"/>
                <a:gd name="T70" fmla="*/ 365 w 478"/>
                <a:gd name="T71" fmla="*/ 643 h 875"/>
                <a:gd name="T72" fmla="*/ 371 w 478"/>
                <a:gd name="T73" fmla="*/ 536 h 875"/>
                <a:gd name="T74" fmla="*/ 364 w 478"/>
                <a:gd name="T75" fmla="*/ 475 h 875"/>
                <a:gd name="T76" fmla="*/ 341 w 478"/>
                <a:gd name="T77" fmla="*/ 427 h 875"/>
                <a:gd name="T78" fmla="*/ 297 w 478"/>
                <a:gd name="T79" fmla="*/ 377 h 875"/>
                <a:gd name="T80" fmla="*/ 219 w 478"/>
                <a:gd name="T81" fmla="*/ 308 h 875"/>
                <a:gd name="T82" fmla="*/ 161 w 478"/>
                <a:gd name="T83" fmla="*/ 255 h 875"/>
                <a:gd name="T84" fmla="*/ 108 w 478"/>
                <a:gd name="T85" fmla="*/ 198 h 875"/>
                <a:gd name="T86" fmla="*/ 72 w 478"/>
                <a:gd name="T87" fmla="*/ 146 h 875"/>
                <a:gd name="T88" fmla="*/ 42 w 478"/>
                <a:gd name="T89" fmla="*/ 104 h 875"/>
                <a:gd name="T90" fmla="*/ 46 w 478"/>
                <a:gd name="T91" fmla="*/ 41 h 875"/>
                <a:gd name="T92" fmla="*/ 129 w 478"/>
                <a:gd name="T93" fmla="*/ 19 h 875"/>
                <a:gd name="T94" fmla="*/ 148 w 478"/>
                <a:gd name="T95" fmla="*/ 5 h 875"/>
                <a:gd name="T96" fmla="*/ 175 w 478"/>
                <a:gd name="T97" fmla="*/ 16 h 875"/>
                <a:gd name="T98" fmla="*/ 221 w 478"/>
                <a:gd name="T99" fmla="*/ 35 h 875"/>
                <a:gd name="T100" fmla="*/ 269 w 478"/>
                <a:gd name="T101" fmla="*/ 67 h 8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78" h="875">
                  <a:moveTo>
                    <a:pt x="299" y="104"/>
                  </a:moveTo>
                  <a:lnTo>
                    <a:pt x="295" y="106"/>
                  </a:lnTo>
                  <a:lnTo>
                    <a:pt x="287" y="109"/>
                  </a:lnTo>
                  <a:lnTo>
                    <a:pt x="277" y="116"/>
                  </a:lnTo>
                  <a:lnTo>
                    <a:pt x="264" y="126"/>
                  </a:lnTo>
                  <a:lnTo>
                    <a:pt x="250" y="138"/>
                  </a:lnTo>
                  <a:lnTo>
                    <a:pt x="233" y="154"/>
                  </a:lnTo>
                  <a:lnTo>
                    <a:pt x="217" y="173"/>
                  </a:lnTo>
                  <a:lnTo>
                    <a:pt x="199" y="197"/>
                  </a:lnTo>
                  <a:lnTo>
                    <a:pt x="197" y="201"/>
                  </a:lnTo>
                  <a:lnTo>
                    <a:pt x="197" y="207"/>
                  </a:lnTo>
                  <a:lnTo>
                    <a:pt x="198" y="213"/>
                  </a:lnTo>
                  <a:lnTo>
                    <a:pt x="199" y="221"/>
                  </a:lnTo>
                  <a:lnTo>
                    <a:pt x="202" y="229"/>
                  </a:lnTo>
                  <a:lnTo>
                    <a:pt x="206" y="239"/>
                  </a:lnTo>
                  <a:lnTo>
                    <a:pt x="210" y="248"/>
                  </a:lnTo>
                  <a:lnTo>
                    <a:pt x="214" y="256"/>
                  </a:lnTo>
                  <a:lnTo>
                    <a:pt x="221" y="265"/>
                  </a:lnTo>
                  <a:lnTo>
                    <a:pt x="226" y="273"/>
                  </a:lnTo>
                  <a:lnTo>
                    <a:pt x="233" y="281"/>
                  </a:lnTo>
                  <a:lnTo>
                    <a:pt x="240" y="288"/>
                  </a:lnTo>
                  <a:lnTo>
                    <a:pt x="246" y="294"/>
                  </a:lnTo>
                  <a:lnTo>
                    <a:pt x="253" y="298"/>
                  </a:lnTo>
                  <a:lnTo>
                    <a:pt x="259" y="301"/>
                  </a:lnTo>
                  <a:lnTo>
                    <a:pt x="266" y="302"/>
                  </a:lnTo>
                  <a:lnTo>
                    <a:pt x="271" y="314"/>
                  </a:lnTo>
                  <a:lnTo>
                    <a:pt x="279" y="329"/>
                  </a:lnTo>
                  <a:lnTo>
                    <a:pt x="286" y="346"/>
                  </a:lnTo>
                  <a:lnTo>
                    <a:pt x="292" y="357"/>
                  </a:lnTo>
                  <a:lnTo>
                    <a:pt x="295" y="361"/>
                  </a:lnTo>
                  <a:lnTo>
                    <a:pt x="298" y="365"/>
                  </a:lnTo>
                  <a:lnTo>
                    <a:pt x="302" y="367"/>
                  </a:lnTo>
                  <a:lnTo>
                    <a:pt x="305" y="369"/>
                  </a:lnTo>
                  <a:lnTo>
                    <a:pt x="313" y="372"/>
                  </a:lnTo>
                  <a:lnTo>
                    <a:pt x="319" y="376"/>
                  </a:lnTo>
                  <a:lnTo>
                    <a:pt x="438" y="499"/>
                  </a:lnTo>
                  <a:lnTo>
                    <a:pt x="453" y="535"/>
                  </a:lnTo>
                  <a:lnTo>
                    <a:pt x="466" y="571"/>
                  </a:lnTo>
                  <a:lnTo>
                    <a:pt x="471" y="589"/>
                  </a:lnTo>
                  <a:lnTo>
                    <a:pt x="475" y="607"/>
                  </a:lnTo>
                  <a:lnTo>
                    <a:pt x="477" y="627"/>
                  </a:lnTo>
                  <a:lnTo>
                    <a:pt x="478" y="647"/>
                  </a:lnTo>
                  <a:lnTo>
                    <a:pt x="477" y="666"/>
                  </a:lnTo>
                  <a:lnTo>
                    <a:pt x="476" y="680"/>
                  </a:lnTo>
                  <a:lnTo>
                    <a:pt x="476" y="687"/>
                  </a:lnTo>
                  <a:lnTo>
                    <a:pt x="476" y="693"/>
                  </a:lnTo>
                  <a:lnTo>
                    <a:pt x="476" y="700"/>
                  </a:lnTo>
                  <a:lnTo>
                    <a:pt x="478" y="708"/>
                  </a:lnTo>
                  <a:lnTo>
                    <a:pt x="467" y="711"/>
                  </a:lnTo>
                  <a:lnTo>
                    <a:pt x="457" y="714"/>
                  </a:lnTo>
                  <a:lnTo>
                    <a:pt x="447" y="718"/>
                  </a:lnTo>
                  <a:lnTo>
                    <a:pt x="437" y="722"/>
                  </a:lnTo>
                  <a:lnTo>
                    <a:pt x="428" y="727"/>
                  </a:lnTo>
                  <a:lnTo>
                    <a:pt x="420" y="733"/>
                  </a:lnTo>
                  <a:lnTo>
                    <a:pt x="412" y="739"/>
                  </a:lnTo>
                  <a:lnTo>
                    <a:pt x="404" y="744"/>
                  </a:lnTo>
                  <a:lnTo>
                    <a:pt x="391" y="756"/>
                  </a:lnTo>
                  <a:lnTo>
                    <a:pt x="380" y="767"/>
                  </a:lnTo>
                  <a:lnTo>
                    <a:pt x="371" y="778"/>
                  </a:lnTo>
                  <a:lnTo>
                    <a:pt x="365" y="789"/>
                  </a:lnTo>
                  <a:lnTo>
                    <a:pt x="360" y="786"/>
                  </a:lnTo>
                  <a:lnTo>
                    <a:pt x="354" y="785"/>
                  </a:lnTo>
                  <a:lnTo>
                    <a:pt x="348" y="785"/>
                  </a:lnTo>
                  <a:lnTo>
                    <a:pt x="342" y="786"/>
                  </a:lnTo>
                  <a:lnTo>
                    <a:pt x="330" y="788"/>
                  </a:lnTo>
                  <a:lnTo>
                    <a:pt x="319" y="789"/>
                  </a:lnTo>
                  <a:lnTo>
                    <a:pt x="318" y="793"/>
                  </a:lnTo>
                  <a:lnTo>
                    <a:pt x="316" y="798"/>
                  </a:lnTo>
                  <a:lnTo>
                    <a:pt x="313" y="804"/>
                  </a:lnTo>
                  <a:lnTo>
                    <a:pt x="310" y="810"/>
                  </a:lnTo>
                  <a:lnTo>
                    <a:pt x="300" y="824"/>
                  </a:lnTo>
                  <a:lnTo>
                    <a:pt x="289" y="838"/>
                  </a:lnTo>
                  <a:lnTo>
                    <a:pt x="276" y="853"/>
                  </a:lnTo>
                  <a:lnTo>
                    <a:pt x="263" y="864"/>
                  </a:lnTo>
                  <a:lnTo>
                    <a:pt x="256" y="868"/>
                  </a:lnTo>
                  <a:lnTo>
                    <a:pt x="250" y="872"/>
                  </a:lnTo>
                  <a:lnTo>
                    <a:pt x="244" y="874"/>
                  </a:lnTo>
                  <a:lnTo>
                    <a:pt x="239" y="875"/>
                  </a:lnTo>
                  <a:lnTo>
                    <a:pt x="236" y="874"/>
                  </a:lnTo>
                  <a:lnTo>
                    <a:pt x="234" y="872"/>
                  </a:lnTo>
                  <a:lnTo>
                    <a:pt x="232" y="868"/>
                  </a:lnTo>
                  <a:lnTo>
                    <a:pt x="230" y="864"/>
                  </a:lnTo>
                  <a:lnTo>
                    <a:pt x="226" y="854"/>
                  </a:lnTo>
                  <a:lnTo>
                    <a:pt x="225" y="844"/>
                  </a:lnTo>
                  <a:lnTo>
                    <a:pt x="226" y="830"/>
                  </a:lnTo>
                  <a:lnTo>
                    <a:pt x="229" y="816"/>
                  </a:lnTo>
                  <a:lnTo>
                    <a:pt x="231" y="800"/>
                  </a:lnTo>
                  <a:lnTo>
                    <a:pt x="232" y="782"/>
                  </a:lnTo>
                  <a:lnTo>
                    <a:pt x="244" y="779"/>
                  </a:lnTo>
                  <a:lnTo>
                    <a:pt x="253" y="775"/>
                  </a:lnTo>
                  <a:lnTo>
                    <a:pt x="262" y="770"/>
                  </a:lnTo>
                  <a:lnTo>
                    <a:pt x="269" y="765"/>
                  </a:lnTo>
                  <a:lnTo>
                    <a:pt x="277" y="760"/>
                  </a:lnTo>
                  <a:lnTo>
                    <a:pt x="285" y="756"/>
                  </a:lnTo>
                  <a:lnTo>
                    <a:pt x="289" y="754"/>
                  </a:lnTo>
                  <a:lnTo>
                    <a:pt x="295" y="753"/>
                  </a:lnTo>
                  <a:lnTo>
                    <a:pt x="300" y="752"/>
                  </a:lnTo>
                  <a:lnTo>
                    <a:pt x="305" y="752"/>
                  </a:lnTo>
                  <a:lnTo>
                    <a:pt x="305" y="743"/>
                  </a:lnTo>
                  <a:lnTo>
                    <a:pt x="308" y="733"/>
                  </a:lnTo>
                  <a:lnTo>
                    <a:pt x="311" y="723"/>
                  </a:lnTo>
                  <a:lnTo>
                    <a:pt x="314" y="714"/>
                  </a:lnTo>
                  <a:lnTo>
                    <a:pt x="319" y="705"/>
                  </a:lnTo>
                  <a:lnTo>
                    <a:pt x="324" y="695"/>
                  </a:lnTo>
                  <a:lnTo>
                    <a:pt x="330" y="686"/>
                  </a:lnTo>
                  <a:lnTo>
                    <a:pt x="336" y="677"/>
                  </a:lnTo>
                  <a:lnTo>
                    <a:pt x="349" y="659"/>
                  </a:lnTo>
                  <a:lnTo>
                    <a:pt x="365" y="643"/>
                  </a:lnTo>
                  <a:lnTo>
                    <a:pt x="378" y="629"/>
                  </a:lnTo>
                  <a:lnTo>
                    <a:pt x="392" y="616"/>
                  </a:lnTo>
                  <a:lnTo>
                    <a:pt x="371" y="536"/>
                  </a:lnTo>
                  <a:lnTo>
                    <a:pt x="371" y="514"/>
                  </a:lnTo>
                  <a:lnTo>
                    <a:pt x="368" y="493"/>
                  </a:lnTo>
                  <a:lnTo>
                    <a:pt x="364" y="475"/>
                  </a:lnTo>
                  <a:lnTo>
                    <a:pt x="357" y="458"/>
                  </a:lnTo>
                  <a:lnTo>
                    <a:pt x="349" y="442"/>
                  </a:lnTo>
                  <a:lnTo>
                    <a:pt x="341" y="427"/>
                  </a:lnTo>
                  <a:lnTo>
                    <a:pt x="331" y="414"/>
                  </a:lnTo>
                  <a:lnTo>
                    <a:pt x="321" y="402"/>
                  </a:lnTo>
                  <a:lnTo>
                    <a:pt x="297" y="377"/>
                  </a:lnTo>
                  <a:lnTo>
                    <a:pt x="271" y="355"/>
                  </a:lnTo>
                  <a:lnTo>
                    <a:pt x="245" y="332"/>
                  </a:lnTo>
                  <a:lnTo>
                    <a:pt x="219" y="308"/>
                  </a:lnTo>
                  <a:lnTo>
                    <a:pt x="199" y="292"/>
                  </a:lnTo>
                  <a:lnTo>
                    <a:pt x="179" y="273"/>
                  </a:lnTo>
                  <a:lnTo>
                    <a:pt x="161" y="255"/>
                  </a:lnTo>
                  <a:lnTo>
                    <a:pt x="142" y="237"/>
                  </a:lnTo>
                  <a:lnTo>
                    <a:pt x="124" y="217"/>
                  </a:lnTo>
                  <a:lnTo>
                    <a:pt x="108" y="198"/>
                  </a:lnTo>
                  <a:lnTo>
                    <a:pt x="92" y="179"/>
                  </a:lnTo>
                  <a:lnTo>
                    <a:pt x="79" y="160"/>
                  </a:lnTo>
                  <a:lnTo>
                    <a:pt x="72" y="146"/>
                  </a:lnTo>
                  <a:lnTo>
                    <a:pt x="63" y="133"/>
                  </a:lnTo>
                  <a:lnTo>
                    <a:pt x="53" y="118"/>
                  </a:lnTo>
                  <a:lnTo>
                    <a:pt x="42" y="104"/>
                  </a:lnTo>
                  <a:lnTo>
                    <a:pt x="21" y="77"/>
                  </a:lnTo>
                  <a:lnTo>
                    <a:pt x="0" y="49"/>
                  </a:lnTo>
                  <a:lnTo>
                    <a:pt x="46" y="41"/>
                  </a:lnTo>
                  <a:lnTo>
                    <a:pt x="91" y="32"/>
                  </a:lnTo>
                  <a:lnTo>
                    <a:pt x="111" y="26"/>
                  </a:lnTo>
                  <a:lnTo>
                    <a:pt x="129" y="19"/>
                  </a:lnTo>
                  <a:lnTo>
                    <a:pt x="136" y="15"/>
                  </a:lnTo>
                  <a:lnTo>
                    <a:pt x="143" y="11"/>
                  </a:lnTo>
                  <a:lnTo>
                    <a:pt x="148" y="5"/>
                  </a:lnTo>
                  <a:lnTo>
                    <a:pt x="153" y="0"/>
                  </a:lnTo>
                  <a:lnTo>
                    <a:pt x="163" y="9"/>
                  </a:lnTo>
                  <a:lnTo>
                    <a:pt x="175" y="16"/>
                  </a:lnTo>
                  <a:lnTo>
                    <a:pt x="186" y="21"/>
                  </a:lnTo>
                  <a:lnTo>
                    <a:pt x="198" y="26"/>
                  </a:lnTo>
                  <a:lnTo>
                    <a:pt x="221" y="35"/>
                  </a:lnTo>
                  <a:lnTo>
                    <a:pt x="239" y="43"/>
                  </a:lnTo>
                  <a:lnTo>
                    <a:pt x="256" y="55"/>
                  </a:lnTo>
                  <a:lnTo>
                    <a:pt x="269" y="67"/>
                  </a:lnTo>
                  <a:lnTo>
                    <a:pt x="282" y="82"/>
                  </a:lnTo>
                  <a:lnTo>
                    <a:pt x="299" y="104"/>
                  </a:lnTo>
                </a:path>
              </a:pathLst>
            </a:custGeom>
            <a:grpFill/>
            <a:ln w="9525" cmpd="sng">
              <a:noFill/>
              <a:prstDash val="solid"/>
              <a:round/>
              <a:headEnd/>
              <a:tailEnd/>
            </a:ln>
          </p:spPr>
          <p:txBody>
            <a:bodyPr/>
            <a:lstStyle/>
            <a:p>
              <a:endParaRPr lang="en-US" sz="2178"/>
            </a:p>
          </p:txBody>
        </p:sp>
        <p:sp>
          <p:nvSpPr>
            <p:cNvPr id="383" name="Freeform 543">
              <a:extLst>
                <a:ext uri="{FF2B5EF4-FFF2-40B4-BE49-F238E27FC236}">
                  <a16:creationId xmlns:a16="http://schemas.microsoft.com/office/drawing/2014/main" id="{8B779E74-41D4-4478-9F99-75AE401BE634}"/>
                </a:ext>
              </a:extLst>
            </p:cNvPr>
            <p:cNvSpPr>
              <a:spLocks/>
            </p:cNvSpPr>
            <p:nvPr>
              <p:custDataLst>
                <p:tags r:id="rId374"/>
              </p:custDataLst>
            </p:nvPr>
          </p:nvSpPr>
          <p:spPr bwMode="auto">
            <a:xfrm>
              <a:off x="6604000" y="3603625"/>
              <a:ext cx="25400" cy="57150"/>
            </a:xfrm>
            <a:custGeom>
              <a:avLst/>
              <a:gdLst>
                <a:gd name="T0" fmla="*/ 59 w 59"/>
                <a:gd name="T1" fmla="*/ 6 h 31"/>
                <a:gd name="T2" fmla="*/ 57 w 59"/>
                <a:gd name="T3" fmla="*/ 11 h 31"/>
                <a:gd name="T4" fmla="*/ 53 w 59"/>
                <a:gd name="T5" fmla="*/ 15 h 31"/>
                <a:gd name="T6" fmla="*/ 49 w 59"/>
                <a:gd name="T7" fmla="*/ 19 h 31"/>
                <a:gd name="T8" fmla="*/ 45 w 59"/>
                <a:gd name="T9" fmla="*/ 24 h 31"/>
                <a:gd name="T10" fmla="*/ 40 w 59"/>
                <a:gd name="T11" fmla="*/ 27 h 31"/>
                <a:gd name="T12" fmla="*/ 36 w 59"/>
                <a:gd name="T13" fmla="*/ 29 h 31"/>
                <a:gd name="T14" fmla="*/ 30 w 59"/>
                <a:gd name="T15" fmla="*/ 31 h 31"/>
                <a:gd name="T16" fmla="*/ 26 w 59"/>
                <a:gd name="T17" fmla="*/ 31 h 31"/>
                <a:gd name="T18" fmla="*/ 21 w 59"/>
                <a:gd name="T19" fmla="*/ 31 h 31"/>
                <a:gd name="T20" fmla="*/ 17 w 59"/>
                <a:gd name="T21" fmla="*/ 30 h 31"/>
                <a:gd name="T22" fmla="*/ 14 w 59"/>
                <a:gd name="T23" fmla="*/ 29 h 31"/>
                <a:gd name="T24" fmla="*/ 11 w 59"/>
                <a:gd name="T25" fmla="*/ 27 h 31"/>
                <a:gd name="T26" fmla="*/ 4 w 59"/>
                <a:gd name="T27" fmla="*/ 20 h 31"/>
                <a:gd name="T28" fmla="*/ 0 w 59"/>
                <a:gd name="T29" fmla="*/ 12 h 31"/>
                <a:gd name="T30" fmla="*/ 1 w 59"/>
                <a:gd name="T31" fmla="*/ 9 h 31"/>
                <a:gd name="T32" fmla="*/ 3 w 59"/>
                <a:gd name="T33" fmla="*/ 6 h 31"/>
                <a:gd name="T34" fmla="*/ 5 w 59"/>
                <a:gd name="T35" fmla="*/ 4 h 31"/>
                <a:gd name="T36" fmla="*/ 8 w 59"/>
                <a:gd name="T37" fmla="*/ 3 h 31"/>
                <a:gd name="T38" fmla="*/ 16 w 59"/>
                <a:gd name="T39" fmla="*/ 1 h 31"/>
                <a:gd name="T40" fmla="*/ 24 w 59"/>
                <a:gd name="T41" fmla="*/ 0 h 31"/>
                <a:gd name="T42" fmla="*/ 34 w 59"/>
                <a:gd name="T43" fmla="*/ 0 h 31"/>
                <a:gd name="T44" fmla="*/ 42 w 59"/>
                <a:gd name="T45" fmla="*/ 2 h 31"/>
                <a:gd name="T46" fmla="*/ 51 w 59"/>
                <a:gd name="T47" fmla="*/ 4 h 31"/>
                <a:gd name="T48" fmla="*/ 59 w 59"/>
                <a:gd name="T49" fmla="*/ 6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9" h="31">
                  <a:moveTo>
                    <a:pt x="59" y="6"/>
                  </a:moveTo>
                  <a:lnTo>
                    <a:pt x="57" y="11"/>
                  </a:lnTo>
                  <a:lnTo>
                    <a:pt x="53" y="15"/>
                  </a:lnTo>
                  <a:lnTo>
                    <a:pt x="49" y="19"/>
                  </a:lnTo>
                  <a:lnTo>
                    <a:pt x="45" y="24"/>
                  </a:lnTo>
                  <a:lnTo>
                    <a:pt x="40" y="27"/>
                  </a:lnTo>
                  <a:lnTo>
                    <a:pt x="36" y="29"/>
                  </a:lnTo>
                  <a:lnTo>
                    <a:pt x="30" y="31"/>
                  </a:lnTo>
                  <a:lnTo>
                    <a:pt x="26" y="31"/>
                  </a:lnTo>
                  <a:lnTo>
                    <a:pt x="21" y="31"/>
                  </a:lnTo>
                  <a:lnTo>
                    <a:pt x="17" y="30"/>
                  </a:lnTo>
                  <a:lnTo>
                    <a:pt x="14" y="29"/>
                  </a:lnTo>
                  <a:lnTo>
                    <a:pt x="11" y="27"/>
                  </a:lnTo>
                  <a:lnTo>
                    <a:pt x="4" y="20"/>
                  </a:lnTo>
                  <a:lnTo>
                    <a:pt x="0" y="12"/>
                  </a:lnTo>
                  <a:lnTo>
                    <a:pt x="1" y="9"/>
                  </a:lnTo>
                  <a:lnTo>
                    <a:pt x="3" y="6"/>
                  </a:lnTo>
                  <a:lnTo>
                    <a:pt x="5" y="4"/>
                  </a:lnTo>
                  <a:lnTo>
                    <a:pt x="8" y="3"/>
                  </a:lnTo>
                  <a:lnTo>
                    <a:pt x="16" y="1"/>
                  </a:lnTo>
                  <a:lnTo>
                    <a:pt x="24" y="0"/>
                  </a:lnTo>
                  <a:lnTo>
                    <a:pt x="34" y="0"/>
                  </a:lnTo>
                  <a:lnTo>
                    <a:pt x="42" y="2"/>
                  </a:lnTo>
                  <a:lnTo>
                    <a:pt x="51" y="4"/>
                  </a:lnTo>
                  <a:lnTo>
                    <a:pt x="59" y="6"/>
                  </a:lnTo>
                </a:path>
              </a:pathLst>
            </a:custGeom>
            <a:grpFill/>
            <a:ln w="9525" cmpd="sng">
              <a:noFill/>
              <a:prstDash val="solid"/>
              <a:round/>
              <a:headEnd/>
              <a:tailEnd/>
            </a:ln>
          </p:spPr>
          <p:txBody>
            <a:bodyPr/>
            <a:lstStyle/>
            <a:p>
              <a:endParaRPr lang="en-US" sz="2178"/>
            </a:p>
          </p:txBody>
        </p:sp>
        <p:sp>
          <p:nvSpPr>
            <p:cNvPr id="384" name="Freeform 544">
              <a:extLst>
                <a:ext uri="{FF2B5EF4-FFF2-40B4-BE49-F238E27FC236}">
                  <a16:creationId xmlns:a16="http://schemas.microsoft.com/office/drawing/2014/main" id="{9332BE3D-E081-47F5-8E24-20153B64A137}"/>
                </a:ext>
              </a:extLst>
            </p:cNvPr>
            <p:cNvSpPr>
              <a:spLocks/>
            </p:cNvSpPr>
            <p:nvPr>
              <p:custDataLst>
                <p:tags r:id="rId375"/>
              </p:custDataLst>
            </p:nvPr>
          </p:nvSpPr>
          <p:spPr bwMode="auto">
            <a:xfrm>
              <a:off x="5295900" y="2862263"/>
              <a:ext cx="174625" cy="271462"/>
            </a:xfrm>
            <a:custGeom>
              <a:avLst/>
              <a:gdLst>
                <a:gd name="T0" fmla="*/ 200 w 399"/>
                <a:gd name="T1" fmla="*/ 8 h 518"/>
                <a:gd name="T2" fmla="*/ 202 w 399"/>
                <a:gd name="T3" fmla="*/ 22 h 518"/>
                <a:gd name="T4" fmla="*/ 208 w 399"/>
                <a:gd name="T5" fmla="*/ 36 h 518"/>
                <a:gd name="T6" fmla="*/ 214 w 399"/>
                <a:gd name="T7" fmla="*/ 49 h 518"/>
                <a:gd name="T8" fmla="*/ 224 w 399"/>
                <a:gd name="T9" fmla="*/ 63 h 518"/>
                <a:gd name="T10" fmla="*/ 235 w 399"/>
                <a:gd name="T11" fmla="*/ 75 h 518"/>
                <a:gd name="T12" fmla="*/ 249 w 399"/>
                <a:gd name="T13" fmla="*/ 86 h 518"/>
                <a:gd name="T14" fmla="*/ 264 w 399"/>
                <a:gd name="T15" fmla="*/ 95 h 518"/>
                <a:gd name="T16" fmla="*/ 316 w 399"/>
                <a:gd name="T17" fmla="*/ 106 h 518"/>
                <a:gd name="T18" fmla="*/ 365 w 399"/>
                <a:gd name="T19" fmla="*/ 119 h 518"/>
                <a:gd name="T20" fmla="*/ 380 w 399"/>
                <a:gd name="T21" fmla="*/ 127 h 518"/>
                <a:gd name="T22" fmla="*/ 392 w 399"/>
                <a:gd name="T23" fmla="*/ 137 h 518"/>
                <a:gd name="T24" fmla="*/ 398 w 399"/>
                <a:gd name="T25" fmla="*/ 151 h 518"/>
                <a:gd name="T26" fmla="*/ 398 w 399"/>
                <a:gd name="T27" fmla="*/ 174 h 518"/>
                <a:gd name="T28" fmla="*/ 390 w 399"/>
                <a:gd name="T29" fmla="*/ 200 h 518"/>
                <a:gd name="T30" fmla="*/ 369 w 399"/>
                <a:gd name="T31" fmla="*/ 239 h 518"/>
                <a:gd name="T32" fmla="*/ 344 w 399"/>
                <a:gd name="T33" fmla="*/ 276 h 518"/>
                <a:gd name="T34" fmla="*/ 328 w 399"/>
                <a:gd name="T35" fmla="*/ 303 h 518"/>
                <a:gd name="T36" fmla="*/ 314 w 399"/>
                <a:gd name="T37" fmla="*/ 330 h 518"/>
                <a:gd name="T38" fmla="*/ 307 w 399"/>
                <a:gd name="T39" fmla="*/ 360 h 518"/>
                <a:gd name="T40" fmla="*/ 297 w 399"/>
                <a:gd name="T41" fmla="*/ 377 h 518"/>
                <a:gd name="T42" fmla="*/ 268 w 399"/>
                <a:gd name="T43" fmla="*/ 387 h 518"/>
                <a:gd name="T44" fmla="*/ 246 w 399"/>
                <a:gd name="T45" fmla="*/ 399 h 518"/>
                <a:gd name="T46" fmla="*/ 235 w 399"/>
                <a:gd name="T47" fmla="*/ 408 h 518"/>
                <a:gd name="T48" fmla="*/ 227 w 399"/>
                <a:gd name="T49" fmla="*/ 417 h 518"/>
                <a:gd name="T50" fmla="*/ 224 w 399"/>
                <a:gd name="T51" fmla="*/ 427 h 518"/>
                <a:gd name="T52" fmla="*/ 213 w 399"/>
                <a:gd name="T53" fmla="*/ 438 h 518"/>
                <a:gd name="T54" fmla="*/ 188 w 399"/>
                <a:gd name="T55" fmla="*/ 450 h 518"/>
                <a:gd name="T56" fmla="*/ 173 w 399"/>
                <a:gd name="T57" fmla="*/ 456 h 518"/>
                <a:gd name="T58" fmla="*/ 166 w 399"/>
                <a:gd name="T59" fmla="*/ 467 h 518"/>
                <a:gd name="T60" fmla="*/ 158 w 399"/>
                <a:gd name="T61" fmla="*/ 481 h 518"/>
                <a:gd name="T62" fmla="*/ 146 w 399"/>
                <a:gd name="T63" fmla="*/ 490 h 518"/>
                <a:gd name="T64" fmla="*/ 131 w 399"/>
                <a:gd name="T65" fmla="*/ 494 h 518"/>
                <a:gd name="T66" fmla="*/ 102 w 399"/>
                <a:gd name="T67" fmla="*/ 498 h 518"/>
                <a:gd name="T68" fmla="*/ 73 w 399"/>
                <a:gd name="T69" fmla="*/ 504 h 518"/>
                <a:gd name="T70" fmla="*/ 55 w 399"/>
                <a:gd name="T71" fmla="*/ 512 h 518"/>
                <a:gd name="T72" fmla="*/ 46 w 399"/>
                <a:gd name="T73" fmla="*/ 514 h 518"/>
                <a:gd name="T74" fmla="*/ 43 w 399"/>
                <a:gd name="T75" fmla="*/ 506 h 518"/>
                <a:gd name="T76" fmla="*/ 38 w 399"/>
                <a:gd name="T77" fmla="*/ 497 h 518"/>
                <a:gd name="T78" fmla="*/ 34 w 399"/>
                <a:gd name="T79" fmla="*/ 487 h 518"/>
                <a:gd name="T80" fmla="*/ 33 w 399"/>
                <a:gd name="T81" fmla="*/ 468 h 518"/>
                <a:gd name="T82" fmla="*/ 29 w 399"/>
                <a:gd name="T83" fmla="*/ 445 h 518"/>
                <a:gd name="T84" fmla="*/ 17 w 399"/>
                <a:gd name="T85" fmla="*/ 418 h 518"/>
                <a:gd name="T86" fmla="*/ 0 w 399"/>
                <a:gd name="T87" fmla="*/ 358 h 518"/>
                <a:gd name="T88" fmla="*/ 194 w 399"/>
                <a:gd name="T89" fmla="*/ 185 h 518"/>
                <a:gd name="T90" fmla="*/ 200 w 399"/>
                <a:gd name="T91" fmla="*/ 0 h 5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99" h="518">
                  <a:moveTo>
                    <a:pt x="200" y="0"/>
                  </a:moveTo>
                  <a:lnTo>
                    <a:pt x="200" y="8"/>
                  </a:lnTo>
                  <a:lnTo>
                    <a:pt x="201" y="15"/>
                  </a:lnTo>
                  <a:lnTo>
                    <a:pt x="202" y="22"/>
                  </a:lnTo>
                  <a:lnTo>
                    <a:pt x="205" y="29"/>
                  </a:lnTo>
                  <a:lnTo>
                    <a:pt x="208" y="36"/>
                  </a:lnTo>
                  <a:lnTo>
                    <a:pt x="211" y="42"/>
                  </a:lnTo>
                  <a:lnTo>
                    <a:pt x="214" y="49"/>
                  </a:lnTo>
                  <a:lnTo>
                    <a:pt x="219" y="56"/>
                  </a:lnTo>
                  <a:lnTo>
                    <a:pt x="224" y="63"/>
                  </a:lnTo>
                  <a:lnTo>
                    <a:pt x="230" y="69"/>
                  </a:lnTo>
                  <a:lnTo>
                    <a:pt x="235" y="75"/>
                  </a:lnTo>
                  <a:lnTo>
                    <a:pt x="242" y="81"/>
                  </a:lnTo>
                  <a:lnTo>
                    <a:pt x="249" y="86"/>
                  </a:lnTo>
                  <a:lnTo>
                    <a:pt x="256" y="91"/>
                  </a:lnTo>
                  <a:lnTo>
                    <a:pt x="264" y="95"/>
                  </a:lnTo>
                  <a:lnTo>
                    <a:pt x="273" y="98"/>
                  </a:lnTo>
                  <a:lnTo>
                    <a:pt x="316" y="106"/>
                  </a:lnTo>
                  <a:lnTo>
                    <a:pt x="356" y="116"/>
                  </a:lnTo>
                  <a:lnTo>
                    <a:pt x="365" y="119"/>
                  </a:lnTo>
                  <a:lnTo>
                    <a:pt x="374" y="123"/>
                  </a:lnTo>
                  <a:lnTo>
                    <a:pt x="380" y="127"/>
                  </a:lnTo>
                  <a:lnTo>
                    <a:pt x="387" y="132"/>
                  </a:lnTo>
                  <a:lnTo>
                    <a:pt x="392" y="137"/>
                  </a:lnTo>
                  <a:lnTo>
                    <a:pt x="396" y="144"/>
                  </a:lnTo>
                  <a:lnTo>
                    <a:pt x="398" y="151"/>
                  </a:lnTo>
                  <a:lnTo>
                    <a:pt x="399" y="160"/>
                  </a:lnTo>
                  <a:lnTo>
                    <a:pt x="398" y="174"/>
                  </a:lnTo>
                  <a:lnTo>
                    <a:pt x="396" y="187"/>
                  </a:lnTo>
                  <a:lnTo>
                    <a:pt x="390" y="200"/>
                  </a:lnTo>
                  <a:lnTo>
                    <a:pt x="385" y="213"/>
                  </a:lnTo>
                  <a:lnTo>
                    <a:pt x="369" y="239"/>
                  </a:lnTo>
                  <a:lnTo>
                    <a:pt x="353" y="263"/>
                  </a:lnTo>
                  <a:lnTo>
                    <a:pt x="344" y="276"/>
                  </a:lnTo>
                  <a:lnTo>
                    <a:pt x="335" y="290"/>
                  </a:lnTo>
                  <a:lnTo>
                    <a:pt x="328" y="303"/>
                  </a:lnTo>
                  <a:lnTo>
                    <a:pt x="321" y="316"/>
                  </a:lnTo>
                  <a:lnTo>
                    <a:pt x="314" y="330"/>
                  </a:lnTo>
                  <a:lnTo>
                    <a:pt x="310" y="345"/>
                  </a:lnTo>
                  <a:lnTo>
                    <a:pt x="307" y="360"/>
                  </a:lnTo>
                  <a:lnTo>
                    <a:pt x="306" y="376"/>
                  </a:lnTo>
                  <a:lnTo>
                    <a:pt x="297" y="377"/>
                  </a:lnTo>
                  <a:lnTo>
                    <a:pt x="284" y="381"/>
                  </a:lnTo>
                  <a:lnTo>
                    <a:pt x="268" y="387"/>
                  </a:lnTo>
                  <a:lnTo>
                    <a:pt x="254" y="395"/>
                  </a:lnTo>
                  <a:lnTo>
                    <a:pt x="246" y="399"/>
                  </a:lnTo>
                  <a:lnTo>
                    <a:pt x="241" y="403"/>
                  </a:lnTo>
                  <a:lnTo>
                    <a:pt x="235" y="408"/>
                  </a:lnTo>
                  <a:lnTo>
                    <a:pt x="231" y="413"/>
                  </a:lnTo>
                  <a:lnTo>
                    <a:pt x="227" y="417"/>
                  </a:lnTo>
                  <a:lnTo>
                    <a:pt x="225" y="422"/>
                  </a:lnTo>
                  <a:lnTo>
                    <a:pt x="224" y="427"/>
                  </a:lnTo>
                  <a:lnTo>
                    <a:pt x="227" y="431"/>
                  </a:lnTo>
                  <a:lnTo>
                    <a:pt x="213" y="438"/>
                  </a:lnTo>
                  <a:lnTo>
                    <a:pt x="197" y="446"/>
                  </a:lnTo>
                  <a:lnTo>
                    <a:pt x="188" y="450"/>
                  </a:lnTo>
                  <a:lnTo>
                    <a:pt x="179" y="454"/>
                  </a:lnTo>
                  <a:lnTo>
                    <a:pt x="173" y="456"/>
                  </a:lnTo>
                  <a:lnTo>
                    <a:pt x="166" y="456"/>
                  </a:lnTo>
                  <a:lnTo>
                    <a:pt x="166" y="467"/>
                  </a:lnTo>
                  <a:lnTo>
                    <a:pt x="163" y="475"/>
                  </a:lnTo>
                  <a:lnTo>
                    <a:pt x="158" y="481"/>
                  </a:lnTo>
                  <a:lnTo>
                    <a:pt x="153" y="486"/>
                  </a:lnTo>
                  <a:lnTo>
                    <a:pt x="146" y="490"/>
                  </a:lnTo>
                  <a:lnTo>
                    <a:pt x="139" y="493"/>
                  </a:lnTo>
                  <a:lnTo>
                    <a:pt x="131" y="494"/>
                  </a:lnTo>
                  <a:lnTo>
                    <a:pt x="122" y="496"/>
                  </a:lnTo>
                  <a:lnTo>
                    <a:pt x="102" y="498"/>
                  </a:lnTo>
                  <a:lnTo>
                    <a:pt x="83" y="501"/>
                  </a:lnTo>
                  <a:lnTo>
                    <a:pt x="73" y="504"/>
                  </a:lnTo>
                  <a:lnTo>
                    <a:pt x="64" y="507"/>
                  </a:lnTo>
                  <a:lnTo>
                    <a:pt x="55" y="512"/>
                  </a:lnTo>
                  <a:lnTo>
                    <a:pt x="46" y="518"/>
                  </a:lnTo>
                  <a:lnTo>
                    <a:pt x="46" y="514"/>
                  </a:lnTo>
                  <a:lnTo>
                    <a:pt x="45" y="510"/>
                  </a:lnTo>
                  <a:lnTo>
                    <a:pt x="43" y="506"/>
                  </a:lnTo>
                  <a:lnTo>
                    <a:pt x="40" y="501"/>
                  </a:lnTo>
                  <a:lnTo>
                    <a:pt x="38" y="497"/>
                  </a:lnTo>
                  <a:lnTo>
                    <a:pt x="36" y="492"/>
                  </a:lnTo>
                  <a:lnTo>
                    <a:pt x="34" y="487"/>
                  </a:lnTo>
                  <a:lnTo>
                    <a:pt x="33" y="481"/>
                  </a:lnTo>
                  <a:lnTo>
                    <a:pt x="33" y="468"/>
                  </a:lnTo>
                  <a:lnTo>
                    <a:pt x="31" y="456"/>
                  </a:lnTo>
                  <a:lnTo>
                    <a:pt x="29" y="445"/>
                  </a:lnTo>
                  <a:lnTo>
                    <a:pt x="26" y="436"/>
                  </a:lnTo>
                  <a:lnTo>
                    <a:pt x="17" y="418"/>
                  </a:lnTo>
                  <a:lnTo>
                    <a:pt x="7" y="401"/>
                  </a:lnTo>
                  <a:lnTo>
                    <a:pt x="0" y="358"/>
                  </a:lnTo>
                  <a:lnTo>
                    <a:pt x="113" y="332"/>
                  </a:lnTo>
                  <a:lnTo>
                    <a:pt x="194" y="185"/>
                  </a:lnTo>
                  <a:lnTo>
                    <a:pt x="166" y="136"/>
                  </a:lnTo>
                  <a:lnTo>
                    <a:pt x="200" y="0"/>
                  </a:lnTo>
                </a:path>
              </a:pathLst>
            </a:custGeom>
            <a:grpFill/>
            <a:ln w="9525" cap="flat" cmpd="sng">
              <a:noFill/>
              <a:prstDash val="solid"/>
              <a:round/>
              <a:headEnd type="none" w="med" len="med"/>
              <a:tailEnd type="none" w="med" len="med"/>
            </a:ln>
            <a:effectLst/>
          </p:spPr>
          <p:txBody>
            <a:bodyPr/>
            <a:lstStyle/>
            <a:p>
              <a:endParaRPr lang="en-US" sz="2178"/>
            </a:p>
          </p:txBody>
        </p:sp>
        <p:sp>
          <p:nvSpPr>
            <p:cNvPr id="385" name="Freeform 545">
              <a:extLst>
                <a:ext uri="{FF2B5EF4-FFF2-40B4-BE49-F238E27FC236}">
                  <a16:creationId xmlns:a16="http://schemas.microsoft.com/office/drawing/2014/main" id="{5196A3F1-FC46-45C1-A53C-536735BD86B8}"/>
                </a:ext>
              </a:extLst>
            </p:cNvPr>
            <p:cNvSpPr>
              <a:spLocks/>
            </p:cNvSpPr>
            <p:nvPr>
              <p:custDataLst>
                <p:tags r:id="rId376"/>
              </p:custDataLst>
            </p:nvPr>
          </p:nvSpPr>
          <p:spPr bwMode="auto">
            <a:xfrm>
              <a:off x="4022725" y="2916238"/>
              <a:ext cx="376238" cy="385762"/>
            </a:xfrm>
            <a:custGeom>
              <a:avLst/>
              <a:gdLst>
                <a:gd name="T0" fmla="*/ 231 w 866"/>
                <a:gd name="T1" fmla="*/ 270 h 740"/>
                <a:gd name="T2" fmla="*/ 245 w 866"/>
                <a:gd name="T3" fmla="*/ 264 h 740"/>
                <a:gd name="T4" fmla="*/ 272 w 866"/>
                <a:gd name="T5" fmla="*/ 272 h 740"/>
                <a:gd name="T6" fmla="*/ 654 w 866"/>
                <a:gd name="T7" fmla="*/ 1 h 740"/>
                <a:gd name="T8" fmla="*/ 679 w 866"/>
                <a:gd name="T9" fmla="*/ 6 h 740"/>
                <a:gd name="T10" fmla="*/ 711 w 866"/>
                <a:gd name="T11" fmla="*/ 21 h 740"/>
                <a:gd name="T12" fmla="*/ 730 w 866"/>
                <a:gd name="T13" fmla="*/ 35 h 740"/>
                <a:gd name="T14" fmla="*/ 760 w 866"/>
                <a:gd name="T15" fmla="*/ 57 h 740"/>
                <a:gd name="T16" fmla="*/ 791 w 866"/>
                <a:gd name="T17" fmla="*/ 59 h 740"/>
                <a:gd name="T18" fmla="*/ 831 w 866"/>
                <a:gd name="T19" fmla="*/ 43 h 740"/>
                <a:gd name="T20" fmla="*/ 854 w 866"/>
                <a:gd name="T21" fmla="*/ 166 h 740"/>
                <a:gd name="T22" fmla="*/ 866 w 866"/>
                <a:gd name="T23" fmla="*/ 205 h 740"/>
                <a:gd name="T24" fmla="*/ 850 w 866"/>
                <a:gd name="T25" fmla="*/ 301 h 740"/>
                <a:gd name="T26" fmla="*/ 848 w 866"/>
                <a:gd name="T27" fmla="*/ 376 h 740"/>
                <a:gd name="T28" fmla="*/ 834 w 866"/>
                <a:gd name="T29" fmla="*/ 421 h 740"/>
                <a:gd name="T30" fmla="*/ 802 w 866"/>
                <a:gd name="T31" fmla="*/ 467 h 740"/>
                <a:gd name="T32" fmla="*/ 777 w 866"/>
                <a:gd name="T33" fmla="*/ 499 h 740"/>
                <a:gd name="T34" fmla="*/ 758 w 866"/>
                <a:gd name="T35" fmla="*/ 567 h 740"/>
                <a:gd name="T36" fmla="*/ 711 w 866"/>
                <a:gd name="T37" fmla="*/ 629 h 740"/>
                <a:gd name="T38" fmla="*/ 680 w 866"/>
                <a:gd name="T39" fmla="*/ 646 h 740"/>
                <a:gd name="T40" fmla="*/ 644 w 866"/>
                <a:gd name="T41" fmla="*/ 638 h 740"/>
                <a:gd name="T42" fmla="*/ 611 w 866"/>
                <a:gd name="T43" fmla="*/ 625 h 740"/>
                <a:gd name="T44" fmla="*/ 566 w 866"/>
                <a:gd name="T45" fmla="*/ 633 h 740"/>
                <a:gd name="T46" fmla="*/ 530 w 866"/>
                <a:gd name="T47" fmla="*/ 659 h 740"/>
                <a:gd name="T48" fmla="*/ 511 w 866"/>
                <a:gd name="T49" fmla="*/ 680 h 740"/>
                <a:gd name="T50" fmla="*/ 491 w 866"/>
                <a:gd name="T51" fmla="*/ 684 h 740"/>
                <a:gd name="T52" fmla="*/ 470 w 866"/>
                <a:gd name="T53" fmla="*/ 668 h 740"/>
                <a:gd name="T54" fmla="*/ 446 w 866"/>
                <a:gd name="T55" fmla="*/ 639 h 740"/>
                <a:gd name="T56" fmla="*/ 421 w 866"/>
                <a:gd name="T57" fmla="*/ 635 h 740"/>
                <a:gd name="T58" fmla="*/ 405 w 866"/>
                <a:gd name="T59" fmla="*/ 647 h 740"/>
                <a:gd name="T60" fmla="*/ 384 w 866"/>
                <a:gd name="T61" fmla="*/ 652 h 740"/>
                <a:gd name="T62" fmla="*/ 350 w 866"/>
                <a:gd name="T63" fmla="*/ 638 h 740"/>
                <a:gd name="T64" fmla="*/ 306 w 866"/>
                <a:gd name="T65" fmla="*/ 608 h 740"/>
                <a:gd name="T66" fmla="*/ 271 w 866"/>
                <a:gd name="T67" fmla="*/ 604 h 740"/>
                <a:gd name="T68" fmla="*/ 237 w 866"/>
                <a:gd name="T69" fmla="*/ 620 h 740"/>
                <a:gd name="T70" fmla="*/ 209 w 866"/>
                <a:gd name="T71" fmla="*/ 653 h 740"/>
                <a:gd name="T72" fmla="*/ 190 w 866"/>
                <a:gd name="T73" fmla="*/ 692 h 740"/>
                <a:gd name="T74" fmla="*/ 178 w 866"/>
                <a:gd name="T75" fmla="*/ 719 h 740"/>
                <a:gd name="T76" fmla="*/ 149 w 866"/>
                <a:gd name="T77" fmla="*/ 702 h 740"/>
                <a:gd name="T78" fmla="*/ 100 w 866"/>
                <a:gd name="T79" fmla="*/ 740 h 740"/>
                <a:gd name="T80" fmla="*/ 66 w 866"/>
                <a:gd name="T81" fmla="*/ 699 h 740"/>
                <a:gd name="T82" fmla="*/ 64 w 866"/>
                <a:gd name="T83" fmla="*/ 644 h 740"/>
                <a:gd name="T84" fmla="*/ 50 w 866"/>
                <a:gd name="T85" fmla="*/ 613 h 740"/>
                <a:gd name="T86" fmla="*/ 20 w 866"/>
                <a:gd name="T87" fmla="*/ 587 h 740"/>
                <a:gd name="T88" fmla="*/ 5 w 866"/>
                <a:gd name="T89" fmla="*/ 558 h 740"/>
                <a:gd name="T90" fmla="*/ 53 w 866"/>
                <a:gd name="T91" fmla="*/ 530 h 740"/>
                <a:gd name="T92" fmla="*/ 76 w 866"/>
                <a:gd name="T93" fmla="*/ 518 h 740"/>
                <a:gd name="T94" fmla="*/ 139 w 866"/>
                <a:gd name="T95" fmla="*/ 510 h 740"/>
                <a:gd name="T96" fmla="*/ 182 w 866"/>
                <a:gd name="T97" fmla="*/ 500 h 740"/>
                <a:gd name="T98" fmla="*/ 201 w 866"/>
                <a:gd name="T99" fmla="*/ 475 h 740"/>
                <a:gd name="T100" fmla="*/ 219 w 866"/>
                <a:gd name="T101" fmla="*/ 424 h 740"/>
                <a:gd name="T102" fmla="*/ 224 w 866"/>
                <a:gd name="T103" fmla="*/ 367 h 740"/>
                <a:gd name="T104" fmla="*/ 219 w 866"/>
                <a:gd name="T105" fmla="*/ 320 h 7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866" h="740">
                  <a:moveTo>
                    <a:pt x="219" y="283"/>
                  </a:moveTo>
                  <a:lnTo>
                    <a:pt x="223" y="278"/>
                  </a:lnTo>
                  <a:lnTo>
                    <a:pt x="227" y="273"/>
                  </a:lnTo>
                  <a:lnTo>
                    <a:pt x="231" y="270"/>
                  </a:lnTo>
                  <a:lnTo>
                    <a:pt x="234" y="267"/>
                  </a:lnTo>
                  <a:lnTo>
                    <a:pt x="238" y="266"/>
                  </a:lnTo>
                  <a:lnTo>
                    <a:pt x="242" y="264"/>
                  </a:lnTo>
                  <a:lnTo>
                    <a:pt x="245" y="264"/>
                  </a:lnTo>
                  <a:lnTo>
                    <a:pt x="250" y="264"/>
                  </a:lnTo>
                  <a:lnTo>
                    <a:pt x="256" y="265"/>
                  </a:lnTo>
                  <a:lnTo>
                    <a:pt x="264" y="268"/>
                  </a:lnTo>
                  <a:lnTo>
                    <a:pt x="272" y="272"/>
                  </a:lnTo>
                  <a:lnTo>
                    <a:pt x="279" y="277"/>
                  </a:lnTo>
                  <a:lnTo>
                    <a:pt x="645" y="6"/>
                  </a:lnTo>
                  <a:lnTo>
                    <a:pt x="649" y="3"/>
                  </a:lnTo>
                  <a:lnTo>
                    <a:pt x="654" y="1"/>
                  </a:lnTo>
                  <a:lnTo>
                    <a:pt x="658" y="0"/>
                  </a:lnTo>
                  <a:lnTo>
                    <a:pt x="663" y="0"/>
                  </a:lnTo>
                  <a:lnTo>
                    <a:pt x="671" y="2"/>
                  </a:lnTo>
                  <a:lnTo>
                    <a:pt x="679" y="6"/>
                  </a:lnTo>
                  <a:lnTo>
                    <a:pt x="689" y="11"/>
                  </a:lnTo>
                  <a:lnTo>
                    <a:pt x="699" y="17"/>
                  </a:lnTo>
                  <a:lnTo>
                    <a:pt x="704" y="19"/>
                  </a:lnTo>
                  <a:lnTo>
                    <a:pt x="711" y="21"/>
                  </a:lnTo>
                  <a:lnTo>
                    <a:pt x="717" y="23"/>
                  </a:lnTo>
                  <a:lnTo>
                    <a:pt x="724" y="25"/>
                  </a:lnTo>
                  <a:lnTo>
                    <a:pt x="726" y="30"/>
                  </a:lnTo>
                  <a:lnTo>
                    <a:pt x="730" y="35"/>
                  </a:lnTo>
                  <a:lnTo>
                    <a:pt x="736" y="42"/>
                  </a:lnTo>
                  <a:lnTo>
                    <a:pt x="744" y="47"/>
                  </a:lnTo>
                  <a:lnTo>
                    <a:pt x="752" y="53"/>
                  </a:lnTo>
                  <a:lnTo>
                    <a:pt x="760" y="57"/>
                  </a:lnTo>
                  <a:lnTo>
                    <a:pt x="769" y="60"/>
                  </a:lnTo>
                  <a:lnTo>
                    <a:pt x="778" y="61"/>
                  </a:lnTo>
                  <a:lnTo>
                    <a:pt x="784" y="60"/>
                  </a:lnTo>
                  <a:lnTo>
                    <a:pt x="791" y="59"/>
                  </a:lnTo>
                  <a:lnTo>
                    <a:pt x="798" y="57"/>
                  </a:lnTo>
                  <a:lnTo>
                    <a:pt x="804" y="54"/>
                  </a:lnTo>
                  <a:lnTo>
                    <a:pt x="816" y="48"/>
                  </a:lnTo>
                  <a:lnTo>
                    <a:pt x="831" y="43"/>
                  </a:lnTo>
                  <a:lnTo>
                    <a:pt x="824" y="122"/>
                  </a:lnTo>
                  <a:lnTo>
                    <a:pt x="836" y="140"/>
                  </a:lnTo>
                  <a:lnTo>
                    <a:pt x="846" y="154"/>
                  </a:lnTo>
                  <a:lnTo>
                    <a:pt x="854" y="166"/>
                  </a:lnTo>
                  <a:lnTo>
                    <a:pt x="859" y="177"/>
                  </a:lnTo>
                  <a:lnTo>
                    <a:pt x="862" y="188"/>
                  </a:lnTo>
                  <a:lnTo>
                    <a:pt x="865" y="197"/>
                  </a:lnTo>
                  <a:lnTo>
                    <a:pt x="866" y="205"/>
                  </a:lnTo>
                  <a:lnTo>
                    <a:pt x="865" y="211"/>
                  </a:lnTo>
                  <a:lnTo>
                    <a:pt x="857" y="234"/>
                  </a:lnTo>
                  <a:lnTo>
                    <a:pt x="850" y="259"/>
                  </a:lnTo>
                  <a:lnTo>
                    <a:pt x="850" y="301"/>
                  </a:lnTo>
                  <a:lnTo>
                    <a:pt x="850" y="334"/>
                  </a:lnTo>
                  <a:lnTo>
                    <a:pt x="850" y="350"/>
                  </a:lnTo>
                  <a:lnTo>
                    <a:pt x="849" y="364"/>
                  </a:lnTo>
                  <a:lnTo>
                    <a:pt x="848" y="376"/>
                  </a:lnTo>
                  <a:lnTo>
                    <a:pt x="846" y="388"/>
                  </a:lnTo>
                  <a:lnTo>
                    <a:pt x="843" y="399"/>
                  </a:lnTo>
                  <a:lnTo>
                    <a:pt x="839" y="411"/>
                  </a:lnTo>
                  <a:lnTo>
                    <a:pt x="834" y="421"/>
                  </a:lnTo>
                  <a:lnTo>
                    <a:pt x="828" y="432"/>
                  </a:lnTo>
                  <a:lnTo>
                    <a:pt x="821" y="443"/>
                  </a:lnTo>
                  <a:lnTo>
                    <a:pt x="813" y="454"/>
                  </a:lnTo>
                  <a:lnTo>
                    <a:pt x="802" y="467"/>
                  </a:lnTo>
                  <a:lnTo>
                    <a:pt x="791" y="480"/>
                  </a:lnTo>
                  <a:lnTo>
                    <a:pt x="786" y="486"/>
                  </a:lnTo>
                  <a:lnTo>
                    <a:pt x="781" y="493"/>
                  </a:lnTo>
                  <a:lnTo>
                    <a:pt x="777" y="499"/>
                  </a:lnTo>
                  <a:lnTo>
                    <a:pt x="773" y="506"/>
                  </a:lnTo>
                  <a:lnTo>
                    <a:pt x="768" y="522"/>
                  </a:lnTo>
                  <a:lnTo>
                    <a:pt x="764" y="537"/>
                  </a:lnTo>
                  <a:lnTo>
                    <a:pt x="758" y="567"/>
                  </a:lnTo>
                  <a:lnTo>
                    <a:pt x="755" y="593"/>
                  </a:lnTo>
                  <a:lnTo>
                    <a:pt x="731" y="585"/>
                  </a:lnTo>
                  <a:lnTo>
                    <a:pt x="698" y="591"/>
                  </a:lnTo>
                  <a:lnTo>
                    <a:pt x="711" y="629"/>
                  </a:lnTo>
                  <a:lnTo>
                    <a:pt x="719" y="636"/>
                  </a:lnTo>
                  <a:lnTo>
                    <a:pt x="704" y="641"/>
                  </a:lnTo>
                  <a:lnTo>
                    <a:pt x="692" y="645"/>
                  </a:lnTo>
                  <a:lnTo>
                    <a:pt x="680" y="646"/>
                  </a:lnTo>
                  <a:lnTo>
                    <a:pt x="670" y="646"/>
                  </a:lnTo>
                  <a:lnTo>
                    <a:pt x="661" y="644"/>
                  </a:lnTo>
                  <a:lnTo>
                    <a:pt x="653" y="641"/>
                  </a:lnTo>
                  <a:lnTo>
                    <a:pt x="644" y="638"/>
                  </a:lnTo>
                  <a:lnTo>
                    <a:pt x="636" y="634"/>
                  </a:lnTo>
                  <a:lnTo>
                    <a:pt x="629" y="631"/>
                  </a:lnTo>
                  <a:lnTo>
                    <a:pt x="620" y="628"/>
                  </a:lnTo>
                  <a:lnTo>
                    <a:pt x="611" y="625"/>
                  </a:lnTo>
                  <a:lnTo>
                    <a:pt x="601" y="624"/>
                  </a:lnTo>
                  <a:lnTo>
                    <a:pt x="591" y="625"/>
                  </a:lnTo>
                  <a:lnTo>
                    <a:pt x="579" y="628"/>
                  </a:lnTo>
                  <a:lnTo>
                    <a:pt x="566" y="633"/>
                  </a:lnTo>
                  <a:lnTo>
                    <a:pt x="552" y="641"/>
                  </a:lnTo>
                  <a:lnTo>
                    <a:pt x="543" y="646"/>
                  </a:lnTo>
                  <a:lnTo>
                    <a:pt x="536" y="652"/>
                  </a:lnTo>
                  <a:lnTo>
                    <a:pt x="530" y="659"/>
                  </a:lnTo>
                  <a:lnTo>
                    <a:pt x="525" y="666"/>
                  </a:lnTo>
                  <a:lnTo>
                    <a:pt x="520" y="673"/>
                  </a:lnTo>
                  <a:lnTo>
                    <a:pt x="514" y="678"/>
                  </a:lnTo>
                  <a:lnTo>
                    <a:pt x="511" y="680"/>
                  </a:lnTo>
                  <a:lnTo>
                    <a:pt x="508" y="683"/>
                  </a:lnTo>
                  <a:lnTo>
                    <a:pt x="503" y="684"/>
                  </a:lnTo>
                  <a:lnTo>
                    <a:pt x="499" y="684"/>
                  </a:lnTo>
                  <a:lnTo>
                    <a:pt x="491" y="684"/>
                  </a:lnTo>
                  <a:lnTo>
                    <a:pt x="486" y="682"/>
                  </a:lnTo>
                  <a:lnTo>
                    <a:pt x="481" y="679"/>
                  </a:lnTo>
                  <a:lnTo>
                    <a:pt x="477" y="676"/>
                  </a:lnTo>
                  <a:lnTo>
                    <a:pt x="470" y="668"/>
                  </a:lnTo>
                  <a:lnTo>
                    <a:pt x="465" y="659"/>
                  </a:lnTo>
                  <a:lnTo>
                    <a:pt x="458" y="650"/>
                  </a:lnTo>
                  <a:lnTo>
                    <a:pt x="451" y="642"/>
                  </a:lnTo>
                  <a:lnTo>
                    <a:pt x="446" y="639"/>
                  </a:lnTo>
                  <a:lnTo>
                    <a:pt x="441" y="637"/>
                  </a:lnTo>
                  <a:lnTo>
                    <a:pt x="433" y="635"/>
                  </a:lnTo>
                  <a:lnTo>
                    <a:pt x="425" y="635"/>
                  </a:lnTo>
                  <a:lnTo>
                    <a:pt x="421" y="635"/>
                  </a:lnTo>
                  <a:lnTo>
                    <a:pt x="417" y="638"/>
                  </a:lnTo>
                  <a:lnTo>
                    <a:pt x="412" y="640"/>
                  </a:lnTo>
                  <a:lnTo>
                    <a:pt x="409" y="644"/>
                  </a:lnTo>
                  <a:lnTo>
                    <a:pt x="405" y="647"/>
                  </a:lnTo>
                  <a:lnTo>
                    <a:pt x="401" y="650"/>
                  </a:lnTo>
                  <a:lnTo>
                    <a:pt x="397" y="652"/>
                  </a:lnTo>
                  <a:lnTo>
                    <a:pt x="392" y="653"/>
                  </a:lnTo>
                  <a:lnTo>
                    <a:pt x="384" y="652"/>
                  </a:lnTo>
                  <a:lnTo>
                    <a:pt x="376" y="651"/>
                  </a:lnTo>
                  <a:lnTo>
                    <a:pt x="369" y="648"/>
                  </a:lnTo>
                  <a:lnTo>
                    <a:pt x="363" y="645"/>
                  </a:lnTo>
                  <a:lnTo>
                    <a:pt x="350" y="638"/>
                  </a:lnTo>
                  <a:lnTo>
                    <a:pt x="339" y="629"/>
                  </a:lnTo>
                  <a:lnTo>
                    <a:pt x="327" y="619"/>
                  </a:lnTo>
                  <a:lnTo>
                    <a:pt x="312" y="611"/>
                  </a:lnTo>
                  <a:lnTo>
                    <a:pt x="306" y="608"/>
                  </a:lnTo>
                  <a:lnTo>
                    <a:pt x="297" y="606"/>
                  </a:lnTo>
                  <a:lnTo>
                    <a:pt x="289" y="604"/>
                  </a:lnTo>
                  <a:lnTo>
                    <a:pt x="279" y="603"/>
                  </a:lnTo>
                  <a:lnTo>
                    <a:pt x="271" y="604"/>
                  </a:lnTo>
                  <a:lnTo>
                    <a:pt x="262" y="606"/>
                  </a:lnTo>
                  <a:lnTo>
                    <a:pt x="253" y="610"/>
                  </a:lnTo>
                  <a:lnTo>
                    <a:pt x="245" y="615"/>
                  </a:lnTo>
                  <a:lnTo>
                    <a:pt x="237" y="620"/>
                  </a:lnTo>
                  <a:lnTo>
                    <a:pt x="229" y="628"/>
                  </a:lnTo>
                  <a:lnTo>
                    <a:pt x="222" y="636"/>
                  </a:lnTo>
                  <a:lnTo>
                    <a:pt x="216" y="644"/>
                  </a:lnTo>
                  <a:lnTo>
                    <a:pt x="209" y="653"/>
                  </a:lnTo>
                  <a:lnTo>
                    <a:pt x="204" y="662"/>
                  </a:lnTo>
                  <a:lnTo>
                    <a:pt x="198" y="671"/>
                  </a:lnTo>
                  <a:lnTo>
                    <a:pt x="194" y="682"/>
                  </a:lnTo>
                  <a:lnTo>
                    <a:pt x="190" y="692"/>
                  </a:lnTo>
                  <a:lnTo>
                    <a:pt x="188" y="702"/>
                  </a:lnTo>
                  <a:lnTo>
                    <a:pt x="187" y="711"/>
                  </a:lnTo>
                  <a:lnTo>
                    <a:pt x="186" y="720"/>
                  </a:lnTo>
                  <a:lnTo>
                    <a:pt x="178" y="719"/>
                  </a:lnTo>
                  <a:lnTo>
                    <a:pt x="172" y="717"/>
                  </a:lnTo>
                  <a:lnTo>
                    <a:pt x="164" y="712"/>
                  </a:lnTo>
                  <a:lnTo>
                    <a:pt x="156" y="708"/>
                  </a:lnTo>
                  <a:lnTo>
                    <a:pt x="149" y="702"/>
                  </a:lnTo>
                  <a:lnTo>
                    <a:pt x="141" y="697"/>
                  </a:lnTo>
                  <a:lnTo>
                    <a:pt x="134" y="693"/>
                  </a:lnTo>
                  <a:lnTo>
                    <a:pt x="127" y="690"/>
                  </a:lnTo>
                  <a:lnTo>
                    <a:pt x="100" y="740"/>
                  </a:lnTo>
                  <a:lnTo>
                    <a:pt x="73" y="740"/>
                  </a:lnTo>
                  <a:lnTo>
                    <a:pt x="70" y="725"/>
                  </a:lnTo>
                  <a:lnTo>
                    <a:pt x="67" y="712"/>
                  </a:lnTo>
                  <a:lnTo>
                    <a:pt x="66" y="699"/>
                  </a:lnTo>
                  <a:lnTo>
                    <a:pt x="66" y="686"/>
                  </a:lnTo>
                  <a:lnTo>
                    <a:pt x="66" y="672"/>
                  </a:lnTo>
                  <a:lnTo>
                    <a:pt x="66" y="658"/>
                  </a:lnTo>
                  <a:lnTo>
                    <a:pt x="64" y="644"/>
                  </a:lnTo>
                  <a:lnTo>
                    <a:pt x="60" y="629"/>
                  </a:lnTo>
                  <a:lnTo>
                    <a:pt x="58" y="622"/>
                  </a:lnTo>
                  <a:lnTo>
                    <a:pt x="53" y="618"/>
                  </a:lnTo>
                  <a:lnTo>
                    <a:pt x="50" y="613"/>
                  </a:lnTo>
                  <a:lnTo>
                    <a:pt x="46" y="609"/>
                  </a:lnTo>
                  <a:lnTo>
                    <a:pt x="36" y="601"/>
                  </a:lnTo>
                  <a:lnTo>
                    <a:pt x="25" y="592"/>
                  </a:lnTo>
                  <a:lnTo>
                    <a:pt x="20" y="587"/>
                  </a:lnTo>
                  <a:lnTo>
                    <a:pt x="16" y="581"/>
                  </a:lnTo>
                  <a:lnTo>
                    <a:pt x="11" y="575"/>
                  </a:lnTo>
                  <a:lnTo>
                    <a:pt x="8" y="566"/>
                  </a:lnTo>
                  <a:lnTo>
                    <a:pt x="5" y="558"/>
                  </a:lnTo>
                  <a:lnTo>
                    <a:pt x="3" y="548"/>
                  </a:lnTo>
                  <a:lnTo>
                    <a:pt x="0" y="537"/>
                  </a:lnTo>
                  <a:lnTo>
                    <a:pt x="0" y="524"/>
                  </a:lnTo>
                  <a:lnTo>
                    <a:pt x="53" y="530"/>
                  </a:lnTo>
                  <a:lnTo>
                    <a:pt x="59" y="526"/>
                  </a:lnTo>
                  <a:lnTo>
                    <a:pt x="64" y="522"/>
                  </a:lnTo>
                  <a:lnTo>
                    <a:pt x="71" y="520"/>
                  </a:lnTo>
                  <a:lnTo>
                    <a:pt x="76" y="518"/>
                  </a:lnTo>
                  <a:lnTo>
                    <a:pt x="91" y="514"/>
                  </a:lnTo>
                  <a:lnTo>
                    <a:pt x="106" y="512"/>
                  </a:lnTo>
                  <a:lnTo>
                    <a:pt x="121" y="511"/>
                  </a:lnTo>
                  <a:lnTo>
                    <a:pt x="139" y="510"/>
                  </a:lnTo>
                  <a:lnTo>
                    <a:pt x="155" y="508"/>
                  </a:lnTo>
                  <a:lnTo>
                    <a:pt x="173" y="505"/>
                  </a:lnTo>
                  <a:lnTo>
                    <a:pt x="177" y="503"/>
                  </a:lnTo>
                  <a:lnTo>
                    <a:pt x="182" y="500"/>
                  </a:lnTo>
                  <a:lnTo>
                    <a:pt x="185" y="497"/>
                  </a:lnTo>
                  <a:lnTo>
                    <a:pt x="189" y="494"/>
                  </a:lnTo>
                  <a:lnTo>
                    <a:pt x="196" y="485"/>
                  </a:lnTo>
                  <a:lnTo>
                    <a:pt x="201" y="475"/>
                  </a:lnTo>
                  <a:lnTo>
                    <a:pt x="207" y="464"/>
                  </a:lnTo>
                  <a:lnTo>
                    <a:pt x="211" y="451"/>
                  </a:lnTo>
                  <a:lnTo>
                    <a:pt x="216" y="438"/>
                  </a:lnTo>
                  <a:lnTo>
                    <a:pt x="219" y="424"/>
                  </a:lnTo>
                  <a:lnTo>
                    <a:pt x="221" y="410"/>
                  </a:lnTo>
                  <a:lnTo>
                    <a:pt x="223" y="395"/>
                  </a:lnTo>
                  <a:lnTo>
                    <a:pt x="224" y="381"/>
                  </a:lnTo>
                  <a:lnTo>
                    <a:pt x="224" y="367"/>
                  </a:lnTo>
                  <a:lnTo>
                    <a:pt x="224" y="354"/>
                  </a:lnTo>
                  <a:lnTo>
                    <a:pt x="223" y="341"/>
                  </a:lnTo>
                  <a:lnTo>
                    <a:pt x="221" y="330"/>
                  </a:lnTo>
                  <a:lnTo>
                    <a:pt x="219" y="320"/>
                  </a:lnTo>
                  <a:lnTo>
                    <a:pt x="219" y="283"/>
                  </a:lnTo>
                </a:path>
              </a:pathLst>
            </a:custGeom>
            <a:grpFill/>
            <a:ln w="9525" cmpd="sng">
              <a:noFill/>
              <a:prstDash val="solid"/>
              <a:round/>
              <a:headEnd/>
              <a:tailEnd/>
            </a:ln>
          </p:spPr>
          <p:txBody>
            <a:bodyPr/>
            <a:lstStyle/>
            <a:p>
              <a:endParaRPr lang="en-US" sz="2178"/>
            </a:p>
          </p:txBody>
        </p:sp>
        <p:sp>
          <p:nvSpPr>
            <p:cNvPr id="386" name="Freeform 546">
              <a:extLst>
                <a:ext uri="{FF2B5EF4-FFF2-40B4-BE49-F238E27FC236}">
                  <a16:creationId xmlns:a16="http://schemas.microsoft.com/office/drawing/2014/main" id="{41D70BE5-A32F-4FB2-8A05-C541736679EC}"/>
                </a:ext>
              </a:extLst>
            </p:cNvPr>
            <p:cNvSpPr>
              <a:spLocks/>
            </p:cNvSpPr>
            <p:nvPr>
              <p:custDataLst>
                <p:tags r:id="rId377"/>
              </p:custDataLst>
            </p:nvPr>
          </p:nvSpPr>
          <p:spPr bwMode="auto">
            <a:xfrm>
              <a:off x="3692525" y="2533650"/>
              <a:ext cx="300038" cy="260350"/>
            </a:xfrm>
            <a:custGeom>
              <a:avLst/>
              <a:gdLst>
                <a:gd name="T0" fmla="*/ 648 w 697"/>
                <a:gd name="T1" fmla="*/ 53 h 500"/>
                <a:gd name="T2" fmla="*/ 657 w 697"/>
                <a:gd name="T3" fmla="*/ 161 h 500"/>
                <a:gd name="T4" fmla="*/ 661 w 697"/>
                <a:gd name="T5" fmla="*/ 167 h 500"/>
                <a:gd name="T6" fmla="*/ 677 w 697"/>
                <a:gd name="T7" fmla="*/ 177 h 500"/>
                <a:gd name="T8" fmla="*/ 694 w 697"/>
                <a:gd name="T9" fmla="*/ 189 h 500"/>
                <a:gd name="T10" fmla="*/ 697 w 697"/>
                <a:gd name="T11" fmla="*/ 198 h 500"/>
                <a:gd name="T12" fmla="*/ 694 w 697"/>
                <a:gd name="T13" fmla="*/ 211 h 500"/>
                <a:gd name="T14" fmla="*/ 685 w 697"/>
                <a:gd name="T15" fmla="*/ 217 h 500"/>
                <a:gd name="T16" fmla="*/ 655 w 697"/>
                <a:gd name="T17" fmla="*/ 218 h 500"/>
                <a:gd name="T18" fmla="*/ 605 w 697"/>
                <a:gd name="T19" fmla="*/ 228 h 500"/>
                <a:gd name="T20" fmla="*/ 567 w 697"/>
                <a:gd name="T21" fmla="*/ 250 h 500"/>
                <a:gd name="T22" fmla="*/ 549 w 697"/>
                <a:gd name="T23" fmla="*/ 267 h 500"/>
                <a:gd name="T24" fmla="*/ 539 w 697"/>
                <a:gd name="T25" fmla="*/ 288 h 500"/>
                <a:gd name="T26" fmla="*/ 521 w 697"/>
                <a:gd name="T27" fmla="*/ 302 h 500"/>
                <a:gd name="T28" fmla="*/ 491 w 697"/>
                <a:gd name="T29" fmla="*/ 324 h 500"/>
                <a:gd name="T30" fmla="*/ 455 w 697"/>
                <a:gd name="T31" fmla="*/ 352 h 500"/>
                <a:gd name="T32" fmla="*/ 420 w 697"/>
                <a:gd name="T33" fmla="*/ 370 h 500"/>
                <a:gd name="T34" fmla="*/ 372 w 697"/>
                <a:gd name="T35" fmla="*/ 377 h 500"/>
                <a:gd name="T36" fmla="*/ 344 w 697"/>
                <a:gd name="T37" fmla="*/ 380 h 500"/>
                <a:gd name="T38" fmla="*/ 316 w 697"/>
                <a:gd name="T39" fmla="*/ 396 h 500"/>
                <a:gd name="T40" fmla="*/ 290 w 697"/>
                <a:gd name="T41" fmla="*/ 417 h 500"/>
                <a:gd name="T42" fmla="*/ 265 w 697"/>
                <a:gd name="T43" fmla="*/ 426 h 500"/>
                <a:gd name="T44" fmla="*/ 5 w 697"/>
                <a:gd name="T45" fmla="*/ 496 h 500"/>
                <a:gd name="T46" fmla="*/ 32 w 697"/>
                <a:gd name="T47" fmla="*/ 487 h 500"/>
                <a:gd name="T48" fmla="*/ 85 w 697"/>
                <a:gd name="T49" fmla="*/ 473 h 500"/>
                <a:gd name="T50" fmla="*/ 93 w 697"/>
                <a:gd name="T51" fmla="*/ 459 h 500"/>
                <a:gd name="T52" fmla="*/ 99 w 697"/>
                <a:gd name="T53" fmla="*/ 438 h 500"/>
                <a:gd name="T54" fmla="*/ 119 w 697"/>
                <a:gd name="T55" fmla="*/ 422 h 500"/>
                <a:gd name="T56" fmla="*/ 160 w 697"/>
                <a:gd name="T57" fmla="*/ 399 h 500"/>
                <a:gd name="T58" fmla="*/ 181 w 697"/>
                <a:gd name="T59" fmla="*/ 382 h 500"/>
                <a:gd name="T60" fmla="*/ 192 w 697"/>
                <a:gd name="T61" fmla="*/ 357 h 500"/>
                <a:gd name="T62" fmla="*/ 193 w 697"/>
                <a:gd name="T63" fmla="*/ 316 h 500"/>
                <a:gd name="T64" fmla="*/ 195 w 697"/>
                <a:gd name="T65" fmla="*/ 254 h 500"/>
                <a:gd name="T66" fmla="*/ 192 w 697"/>
                <a:gd name="T67" fmla="*/ 192 h 500"/>
                <a:gd name="T68" fmla="*/ 214 w 697"/>
                <a:gd name="T69" fmla="*/ 189 h 500"/>
                <a:gd name="T70" fmla="*/ 228 w 697"/>
                <a:gd name="T71" fmla="*/ 179 h 500"/>
                <a:gd name="T72" fmla="*/ 241 w 697"/>
                <a:gd name="T73" fmla="*/ 165 h 500"/>
                <a:gd name="T74" fmla="*/ 252 w 697"/>
                <a:gd name="T75" fmla="*/ 152 h 500"/>
                <a:gd name="T76" fmla="*/ 281 w 697"/>
                <a:gd name="T77" fmla="*/ 146 h 500"/>
                <a:gd name="T78" fmla="*/ 314 w 697"/>
                <a:gd name="T79" fmla="*/ 143 h 500"/>
                <a:gd name="T80" fmla="*/ 340 w 697"/>
                <a:gd name="T81" fmla="*/ 131 h 500"/>
                <a:gd name="T82" fmla="*/ 360 w 697"/>
                <a:gd name="T83" fmla="*/ 108 h 500"/>
                <a:gd name="T84" fmla="*/ 388 w 697"/>
                <a:gd name="T85" fmla="*/ 48 h 500"/>
                <a:gd name="T86" fmla="*/ 407 w 697"/>
                <a:gd name="T87" fmla="*/ 12 h 500"/>
                <a:gd name="T88" fmla="*/ 426 w 697"/>
                <a:gd name="T89" fmla="*/ 8 h 500"/>
                <a:gd name="T90" fmla="*/ 449 w 697"/>
                <a:gd name="T91" fmla="*/ 20 h 500"/>
                <a:gd name="T92" fmla="*/ 512 w 697"/>
                <a:gd name="T93" fmla="*/ 18 h 500"/>
                <a:gd name="T94" fmla="*/ 590 w 697"/>
                <a:gd name="T95" fmla="*/ 13 h 500"/>
                <a:gd name="T96" fmla="*/ 597 w 697"/>
                <a:gd name="T97" fmla="*/ 17 h 500"/>
                <a:gd name="T98" fmla="*/ 605 w 697"/>
                <a:gd name="T99" fmla="*/ 36 h 500"/>
                <a:gd name="T100" fmla="*/ 611 w 697"/>
                <a:gd name="T101" fmla="*/ 51 h 500"/>
                <a:gd name="T102" fmla="*/ 618 w 697"/>
                <a:gd name="T103" fmla="*/ 50 h 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697" h="500">
                  <a:moveTo>
                    <a:pt x="631" y="50"/>
                  </a:moveTo>
                  <a:lnTo>
                    <a:pt x="635" y="51"/>
                  </a:lnTo>
                  <a:lnTo>
                    <a:pt x="648" y="53"/>
                  </a:lnTo>
                  <a:lnTo>
                    <a:pt x="659" y="55"/>
                  </a:lnTo>
                  <a:lnTo>
                    <a:pt x="664" y="56"/>
                  </a:lnTo>
                  <a:lnTo>
                    <a:pt x="657" y="161"/>
                  </a:lnTo>
                  <a:lnTo>
                    <a:pt x="657" y="163"/>
                  </a:lnTo>
                  <a:lnTo>
                    <a:pt x="659" y="165"/>
                  </a:lnTo>
                  <a:lnTo>
                    <a:pt x="661" y="167"/>
                  </a:lnTo>
                  <a:lnTo>
                    <a:pt x="664" y="169"/>
                  </a:lnTo>
                  <a:lnTo>
                    <a:pt x="669" y="173"/>
                  </a:lnTo>
                  <a:lnTo>
                    <a:pt x="677" y="177"/>
                  </a:lnTo>
                  <a:lnTo>
                    <a:pt x="685" y="181"/>
                  </a:lnTo>
                  <a:lnTo>
                    <a:pt x="691" y="185"/>
                  </a:lnTo>
                  <a:lnTo>
                    <a:pt x="694" y="189"/>
                  </a:lnTo>
                  <a:lnTo>
                    <a:pt x="696" y="192"/>
                  </a:lnTo>
                  <a:lnTo>
                    <a:pt x="697" y="195"/>
                  </a:lnTo>
                  <a:lnTo>
                    <a:pt x="697" y="198"/>
                  </a:lnTo>
                  <a:lnTo>
                    <a:pt x="697" y="203"/>
                  </a:lnTo>
                  <a:lnTo>
                    <a:pt x="696" y="208"/>
                  </a:lnTo>
                  <a:lnTo>
                    <a:pt x="694" y="211"/>
                  </a:lnTo>
                  <a:lnTo>
                    <a:pt x="691" y="214"/>
                  </a:lnTo>
                  <a:lnTo>
                    <a:pt x="688" y="216"/>
                  </a:lnTo>
                  <a:lnTo>
                    <a:pt x="685" y="217"/>
                  </a:lnTo>
                  <a:lnTo>
                    <a:pt x="680" y="218"/>
                  </a:lnTo>
                  <a:lnTo>
                    <a:pt x="676" y="219"/>
                  </a:lnTo>
                  <a:lnTo>
                    <a:pt x="655" y="218"/>
                  </a:lnTo>
                  <a:lnTo>
                    <a:pt x="631" y="216"/>
                  </a:lnTo>
                  <a:lnTo>
                    <a:pt x="619" y="221"/>
                  </a:lnTo>
                  <a:lnTo>
                    <a:pt x="605" y="228"/>
                  </a:lnTo>
                  <a:lnTo>
                    <a:pt x="589" y="235"/>
                  </a:lnTo>
                  <a:lnTo>
                    <a:pt x="574" y="245"/>
                  </a:lnTo>
                  <a:lnTo>
                    <a:pt x="567" y="250"/>
                  </a:lnTo>
                  <a:lnTo>
                    <a:pt x="560" y="256"/>
                  </a:lnTo>
                  <a:lnTo>
                    <a:pt x="554" y="261"/>
                  </a:lnTo>
                  <a:lnTo>
                    <a:pt x="549" y="267"/>
                  </a:lnTo>
                  <a:lnTo>
                    <a:pt x="544" y="274"/>
                  </a:lnTo>
                  <a:lnTo>
                    <a:pt x="541" y="281"/>
                  </a:lnTo>
                  <a:lnTo>
                    <a:pt x="539" y="288"/>
                  </a:lnTo>
                  <a:lnTo>
                    <a:pt x="538" y="296"/>
                  </a:lnTo>
                  <a:lnTo>
                    <a:pt x="529" y="299"/>
                  </a:lnTo>
                  <a:lnTo>
                    <a:pt x="521" y="302"/>
                  </a:lnTo>
                  <a:lnTo>
                    <a:pt x="514" y="306"/>
                  </a:lnTo>
                  <a:lnTo>
                    <a:pt x="506" y="312"/>
                  </a:lnTo>
                  <a:lnTo>
                    <a:pt x="491" y="324"/>
                  </a:lnTo>
                  <a:lnTo>
                    <a:pt x="475" y="339"/>
                  </a:lnTo>
                  <a:lnTo>
                    <a:pt x="465" y="346"/>
                  </a:lnTo>
                  <a:lnTo>
                    <a:pt x="455" y="352"/>
                  </a:lnTo>
                  <a:lnTo>
                    <a:pt x="445" y="360"/>
                  </a:lnTo>
                  <a:lnTo>
                    <a:pt x="433" y="365"/>
                  </a:lnTo>
                  <a:lnTo>
                    <a:pt x="420" y="370"/>
                  </a:lnTo>
                  <a:lnTo>
                    <a:pt x="406" y="373"/>
                  </a:lnTo>
                  <a:lnTo>
                    <a:pt x="389" y="376"/>
                  </a:lnTo>
                  <a:lnTo>
                    <a:pt x="372" y="377"/>
                  </a:lnTo>
                  <a:lnTo>
                    <a:pt x="361" y="377"/>
                  </a:lnTo>
                  <a:lnTo>
                    <a:pt x="352" y="378"/>
                  </a:lnTo>
                  <a:lnTo>
                    <a:pt x="344" y="380"/>
                  </a:lnTo>
                  <a:lnTo>
                    <a:pt x="337" y="382"/>
                  </a:lnTo>
                  <a:lnTo>
                    <a:pt x="326" y="389"/>
                  </a:lnTo>
                  <a:lnTo>
                    <a:pt x="316" y="396"/>
                  </a:lnTo>
                  <a:lnTo>
                    <a:pt x="306" y="404"/>
                  </a:lnTo>
                  <a:lnTo>
                    <a:pt x="296" y="413"/>
                  </a:lnTo>
                  <a:lnTo>
                    <a:pt x="290" y="417"/>
                  </a:lnTo>
                  <a:lnTo>
                    <a:pt x="283" y="420"/>
                  </a:lnTo>
                  <a:lnTo>
                    <a:pt x="274" y="423"/>
                  </a:lnTo>
                  <a:lnTo>
                    <a:pt x="265" y="426"/>
                  </a:lnTo>
                  <a:lnTo>
                    <a:pt x="272" y="494"/>
                  </a:lnTo>
                  <a:lnTo>
                    <a:pt x="0" y="500"/>
                  </a:lnTo>
                  <a:lnTo>
                    <a:pt x="5" y="496"/>
                  </a:lnTo>
                  <a:lnTo>
                    <a:pt x="13" y="492"/>
                  </a:lnTo>
                  <a:lnTo>
                    <a:pt x="22" y="490"/>
                  </a:lnTo>
                  <a:lnTo>
                    <a:pt x="32" y="487"/>
                  </a:lnTo>
                  <a:lnTo>
                    <a:pt x="55" y="483"/>
                  </a:lnTo>
                  <a:lnTo>
                    <a:pt x="80" y="475"/>
                  </a:lnTo>
                  <a:lnTo>
                    <a:pt x="85" y="473"/>
                  </a:lnTo>
                  <a:lnTo>
                    <a:pt x="90" y="469"/>
                  </a:lnTo>
                  <a:lnTo>
                    <a:pt x="92" y="465"/>
                  </a:lnTo>
                  <a:lnTo>
                    <a:pt x="93" y="459"/>
                  </a:lnTo>
                  <a:lnTo>
                    <a:pt x="93" y="451"/>
                  </a:lnTo>
                  <a:lnTo>
                    <a:pt x="93" y="444"/>
                  </a:lnTo>
                  <a:lnTo>
                    <a:pt x="99" y="438"/>
                  </a:lnTo>
                  <a:lnTo>
                    <a:pt x="104" y="432"/>
                  </a:lnTo>
                  <a:lnTo>
                    <a:pt x="112" y="427"/>
                  </a:lnTo>
                  <a:lnTo>
                    <a:pt x="119" y="422"/>
                  </a:lnTo>
                  <a:lnTo>
                    <a:pt x="136" y="414"/>
                  </a:lnTo>
                  <a:lnTo>
                    <a:pt x="152" y="404"/>
                  </a:lnTo>
                  <a:lnTo>
                    <a:pt x="160" y="399"/>
                  </a:lnTo>
                  <a:lnTo>
                    <a:pt x="168" y="394"/>
                  </a:lnTo>
                  <a:lnTo>
                    <a:pt x="174" y="388"/>
                  </a:lnTo>
                  <a:lnTo>
                    <a:pt x="181" y="382"/>
                  </a:lnTo>
                  <a:lnTo>
                    <a:pt x="185" y="375"/>
                  </a:lnTo>
                  <a:lnTo>
                    <a:pt x="189" y="366"/>
                  </a:lnTo>
                  <a:lnTo>
                    <a:pt x="192" y="357"/>
                  </a:lnTo>
                  <a:lnTo>
                    <a:pt x="192" y="345"/>
                  </a:lnTo>
                  <a:lnTo>
                    <a:pt x="193" y="332"/>
                  </a:lnTo>
                  <a:lnTo>
                    <a:pt x="193" y="316"/>
                  </a:lnTo>
                  <a:lnTo>
                    <a:pt x="194" y="296"/>
                  </a:lnTo>
                  <a:lnTo>
                    <a:pt x="195" y="275"/>
                  </a:lnTo>
                  <a:lnTo>
                    <a:pt x="195" y="254"/>
                  </a:lnTo>
                  <a:lnTo>
                    <a:pt x="195" y="232"/>
                  </a:lnTo>
                  <a:lnTo>
                    <a:pt x="194" y="211"/>
                  </a:lnTo>
                  <a:lnTo>
                    <a:pt x="192" y="192"/>
                  </a:lnTo>
                  <a:lnTo>
                    <a:pt x="201" y="192"/>
                  </a:lnTo>
                  <a:lnTo>
                    <a:pt x="207" y="190"/>
                  </a:lnTo>
                  <a:lnTo>
                    <a:pt x="214" y="189"/>
                  </a:lnTo>
                  <a:lnTo>
                    <a:pt x="219" y="185"/>
                  </a:lnTo>
                  <a:lnTo>
                    <a:pt x="224" y="182"/>
                  </a:lnTo>
                  <a:lnTo>
                    <a:pt x="228" y="179"/>
                  </a:lnTo>
                  <a:lnTo>
                    <a:pt x="232" y="176"/>
                  </a:lnTo>
                  <a:lnTo>
                    <a:pt x="236" y="172"/>
                  </a:lnTo>
                  <a:lnTo>
                    <a:pt x="241" y="165"/>
                  </a:lnTo>
                  <a:lnTo>
                    <a:pt x="247" y="158"/>
                  </a:lnTo>
                  <a:lnTo>
                    <a:pt x="249" y="155"/>
                  </a:lnTo>
                  <a:lnTo>
                    <a:pt x="252" y="152"/>
                  </a:lnTo>
                  <a:lnTo>
                    <a:pt x="256" y="150"/>
                  </a:lnTo>
                  <a:lnTo>
                    <a:pt x="259" y="149"/>
                  </a:lnTo>
                  <a:lnTo>
                    <a:pt x="281" y="146"/>
                  </a:lnTo>
                  <a:lnTo>
                    <a:pt x="297" y="145"/>
                  </a:lnTo>
                  <a:lnTo>
                    <a:pt x="306" y="144"/>
                  </a:lnTo>
                  <a:lnTo>
                    <a:pt x="314" y="143"/>
                  </a:lnTo>
                  <a:lnTo>
                    <a:pt x="323" y="140"/>
                  </a:lnTo>
                  <a:lnTo>
                    <a:pt x="331" y="137"/>
                  </a:lnTo>
                  <a:lnTo>
                    <a:pt x="340" y="131"/>
                  </a:lnTo>
                  <a:lnTo>
                    <a:pt x="348" y="124"/>
                  </a:lnTo>
                  <a:lnTo>
                    <a:pt x="354" y="116"/>
                  </a:lnTo>
                  <a:lnTo>
                    <a:pt x="360" y="108"/>
                  </a:lnTo>
                  <a:lnTo>
                    <a:pt x="371" y="89"/>
                  </a:lnTo>
                  <a:lnTo>
                    <a:pt x="380" y="68"/>
                  </a:lnTo>
                  <a:lnTo>
                    <a:pt x="388" y="48"/>
                  </a:lnTo>
                  <a:lnTo>
                    <a:pt x="397" y="29"/>
                  </a:lnTo>
                  <a:lnTo>
                    <a:pt x="402" y="21"/>
                  </a:lnTo>
                  <a:lnTo>
                    <a:pt x="407" y="12"/>
                  </a:lnTo>
                  <a:lnTo>
                    <a:pt x="413" y="6"/>
                  </a:lnTo>
                  <a:lnTo>
                    <a:pt x="418" y="0"/>
                  </a:lnTo>
                  <a:lnTo>
                    <a:pt x="426" y="8"/>
                  </a:lnTo>
                  <a:lnTo>
                    <a:pt x="433" y="14"/>
                  </a:lnTo>
                  <a:lnTo>
                    <a:pt x="441" y="17"/>
                  </a:lnTo>
                  <a:lnTo>
                    <a:pt x="449" y="20"/>
                  </a:lnTo>
                  <a:lnTo>
                    <a:pt x="465" y="20"/>
                  </a:lnTo>
                  <a:lnTo>
                    <a:pt x="485" y="20"/>
                  </a:lnTo>
                  <a:lnTo>
                    <a:pt x="512" y="18"/>
                  </a:lnTo>
                  <a:lnTo>
                    <a:pt x="543" y="16"/>
                  </a:lnTo>
                  <a:lnTo>
                    <a:pt x="571" y="14"/>
                  </a:lnTo>
                  <a:lnTo>
                    <a:pt x="590" y="13"/>
                  </a:lnTo>
                  <a:lnTo>
                    <a:pt x="594" y="13"/>
                  </a:lnTo>
                  <a:lnTo>
                    <a:pt x="595" y="15"/>
                  </a:lnTo>
                  <a:lnTo>
                    <a:pt x="597" y="17"/>
                  </a:lnTo>
                  <a:lnTo>
                    <a:pt x="599" y="21"/>
                  </a:lnTo>
                  <a:lnTo>
                    <a:pt x="601" y="28"/>
                  </a:lnTo>
                  <a:lnTo>
                    <a:pt x="605" y="36"/>
                  </a:lnTo>
                  <a:lnTo>
                    <a:pt x="607" y="44"/>
                  </a:lnTo>
                  <a:lnTo>
                    <a:pt x="609" y="49"/>
                  </a:lnTo>
                  <a:lnTo>
                    <a:pt x="611" y="51"/>
                  </a:lnTo>
                  <a:lnTo>
                    <a:pt x="613" y="52"/>
                  </a:lnTo>
                  <a:lnTo>
                    <a:pt x="615" y="51"/>
                  </a:lnTo>
                  <a:lnTo>
                    <a:pt x="618" y="50"/>
                  </a:lnTo>
                  <a:lnTo>
                    <a:pt x="631" y="50"/>
                  </a:lnTo>
                </a:path>
              </a:pathLst>
            </a:custGeom>
            <a:grpFill/>
            <a:ln w="9525" cap="flat" cmpd="sng">
              <a:noFill/>
              <a:prstDash val="solid"/>
              <a:round/>
              <a:headEnd type="none" w="med" len="med"/>
              <a:tailEnd type="none" w="med" len="med"/>
            </a:ln>
            <a:effectLst/>
          </p:spPr>
          <p:txBody>
            <a:bodyPr/>
            <a:lstStyle/>
            <a:p>
              <a:endParaRPr lang="en-US" sz="2178"/>
            </a:p>
          </p:txBody>
        </p:sp>
        <p:sp>
          <p:nvSpPr>
            <p:cNvPr id="387" name="Freeform 547">
              <a:extLst>
                <a:ext uri="{FF2B5EF4-FFF2-40B4-BE49-F238E27FC236}">
                  <a16:creationId xmlns:a16="http://schemas.microsoft.com/office/drawing/2014/main" id="{FE13BB3A-EFB1-403C-ACBD-36506231750C}"/>
                </a:ext>
              </a:extLst>
            </p:cNvPr>
            <p:cNvSpPr>
              <a:spLocks/>
            </p:cNvSpPr>
            <p:nvPr>
              <p:custDataLst>
                <p:tags r:id="rId378"/>
              </p:custDataLst>
            </p:nvPr>
          </p:nvSpPr>
          <p:spPr bwMode="auto">
            <a:xfrm>
              <a:off x="4392613" y="1463675"/>
              <a:ext cx="236537" cy="92075"/>
            </a:xfrm>
            <a:custGeom>
              <a:avLst/>
              <a:gdLst>
                <a:gd name="T0" fmla="*/ 74 w 546"/>
                <a:gd name="T1" fmla="*/ 19 h 173"/>
                <a:gd name="T2" fmla="*/ 94 w 546"/>
                <a:gd name="T3" fmla="*/ 34 h 173"/>
                <a:gd name="T4" fmla="*/ 110 w 546"/>
                <a:gd name="T5" fmla="*/ 27 h 173"/>
                <a:gd name="T6" fmla="*/ 132 w 546"/>
                <a:gd name="T7" fmla="*/ 27 h 173"/>
                <a:gd name="T8" fmla="*/ 161 w 546"/>
                <a:gd name="T9" fmla="*/ 44 h 173"/>
                <a:gd name="T10" fmla="*/ 209 w 546"/>
                <a:gd name="T11" fmla="*/ 19 h 173"/>
                <a:gd name="T12" fmla="*/ 243 w 546"/>
                <a:gd name="T13" fmla="*/ 19 h 173"/>
                <a:gd name="T14" fmla="*/ 260 w 546"/>
                <a:gd name="T15" fmla="*/ 16 h 173"/>
                <a:gd name="T16" fmla="*/ 269 w 546"/>
                <a:gd name="T17" fmla="*/ 14 h 173"/>
                <a:gd name="T18" fmla="*/ 279 w 546"/>
                <a:gd name="T19" fmla="*/ 11 h 173"/>
                <a:gd name="T20" fmla="*/ 286 w 546"/>
                <a:gd name="T21" fmla="*/ 3 h 173"/>
                <a:gd name="T22" fmla="*/ 321 w 546"/>
                <a:gd name="T23" fmla="*/ 5 h 173"/>
                <a:gd name="T24" fmla="*/ 333 w 546"/>
                <a:gd name="T25" fmla="*/ 12 h 173"/>
                <a:gd name="T26" fmla="*/ 348 w 546"/>
                <a:gd name="T27" fmla="*/ 7 h 173"/>
                <a:gd name="T28" fmla="*/ 353 w 546"/>
                <a:gd name="T29" fmla="*/ 0 h 173"/>
                <a:gd name="T30" fmla="*/ 367 w 546"/>
                <a:gd name="T31" fmla="*/ 7 h 173"/>
                <a:gd name="T32" fmla="*/ 389 w 546"/>
                <a:gd name="T33" fmla="*/ 7 h 173"/>
                <a:gd name="T34" fmla="*/ 436 w 546"/>
                <a:gd name="T35" fmla="*/ 1 h 173"/>
                <a:gd name="T36" fmla="*/ 482 w 546"/>
                <a:gd name="T37" fmla="*/ 6 h 173"/>
                <a:gd name="T38" fmla="*/ 528 w 546"/>
                <a:gd name="T39" fmla="*/ 12 h 173"/>
                <a:gd name="T40" fmla="*/ 545 w 546"/>
                <a:gd name="T41" fmla="*/ 49 h 173"/>
                <a:gd name="T42" fmla="*/ 537 w 546"/>
                <a:gd name="T43" fmla="*/ 60 h 173"/>
                <a:gd name="T44" fmla="*/ 513 w 546"/>
                <a:gd name="T45" fmla="*/ 62 h 173"/>
                <a:gd name="T46" fmla="*/ 483 w 546"/>
                <a:gd name="T47" fmla="*/ 54 h 173"/>
                <a:gd name="T48" fmla="*/ 413 w 546"/>
                <a:gd name="T49" fmla="*/ 44 h 173"/>
                <a:gd name="T50" fmla="*/ 438 w 546"/>
                <a:gd name="T51" fmla="*/ 81 h 173"/>
                <a:gd name="T52" fmla="*/ 471 w 546"/>
                <a:gd name="T53" fmla="*/ 102 h 173"/>
                <a:gd name="T54" fmla="*/ 493 w 546"/>
                <a:gd name="T55" fmla="*/ 119 h 173"/>
                <a:gd name="T56" fmla="*/ 475 w 546"/>
                <a:gd name="T57" fmla="*/ 136 h 173"/>
                <a:gd name="T58" fmla="*/ 449 w 546"/>
                <a:gd name="T59" fmla="*/ 142 h 173"/>
                <a:gd name="T60" fmla="*/ 426 w 546"/>
                <a:gd name="T61" fmla="*/ 141 h 173"/>
                <a:gd name="T62" fmla="*/ 412 w 546"/>
                <a:gd name="T63" fmla="*/ 134 h 173"/>
                <a:gd name="T64" fmla="*/ 399 w 546"/>
                <a:gd name="T65" fmla="*/ 130 h 173"/>
                <a:gd name="T66" fmla="*/ 385 w 546"/>
                <a:gd name="T67" fmla="*/ 121 h 173"/>
                <a:gd name="T68" fmla="*/ 375 w 546"/>
                <a:gd name="T69" fmla="*/ 104 h 173"/>
                <a:gd name="T70" fmla="*/ 365 w 546"/>
                <a:gd name="T71" fmla="*/ 92 h 173"/>
                <a:gd name="T72" fmla="*/ 344 w 546"/>
                <a:gd name="T73" fmla="*/ 84 h 173"/>
                <a:gd name="T74" fmla="*/ 325 w 546"/>
                <a:gd name="T75" fmla="*/ 76 h 173"/>
                <a:gd name="T76" fmla="*/ 303 w 546"/>
                <a:gd name="T77" fmla="*/ 87 h 173"/>
                <a:gd name="T78" fmla="*/ 258 w 546"/>
                <a:gd name="T79" fmla="*/ 134 h 173"/>
                <a:gd name="T80" fmla="*/ 236 w 546"/>
                <a:gd name="T81" fmla="*/ 163 h 173"/>
                <a:gd name="T82" fmla="*/ 220 w 546"/>
                <a:gd name="T83" fmla="*/ 172 h 173"/>
                <a:gd name="T84" fmla="*/ 188 w 546"/>
                <a:gd name="T85" fmla="*/ 167 h 173"/>
                <a:gd name="T86" fmla="*/ 165 w 546"/>
                <a:gd name="T87" fmla="*/ 155 h 173"/>
                <a:gd name="T88" fmla="*/ 113 w 546"/>
                <a:gd name="T89" fmla="*/ 105 h 173"/>
                <a:gd name="T90" fmla="*/ 95 w 546"/>
                <a:gd name="T91" fmla="*/ 91 h 173"/>
                <a:gd name="T92" fmla="*/ 60 w 546"/>
                <a:gd name="T93" fmla="*/ 76 h 173"/>
                <a:gd name="T94" fmla="*/ 16 w 546"/>
                <a:gd name="T95" fmla="*/ 58 h 173"/>
                <a:gd name="T96" fmla="*/ 11 w 546"/>
                <a:gd name="T97" fmla="*/ 34 h 173"/>
                <a:gd name="T98" fmla="*/ 28 w 546"/>
                <a:gd name="T99" fmla="*/ 19 h 173"/>
                <a:gd name="T100" fmla="*/ 47 w 546"/>
                <a:gd name="T101" fmla="*/ 12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546" h="173">
                  <a:moveTo>
                    <a:pt x="47" y="12"/>
                  </a:moveTo>
                  <a:lnTo>
                    <a:pt x="61" y="15"/>
                  </a:lnTo>
                  <a:lnTo>
                    <a:pt x="74" y="19"/>
                  </a:lnTo>
                  <a:lnTo>
                    <a:pt x="61" y="38"/>
                  </a:lnTo>
                  <a:lnTo>
                    <a:pt x="87" y="38"/>
                  </a:lnTo>
                  <a:lnTo>
                    <a:pt x="94" y="34"/>
                  </a:lnTo>
                  <a:lnTo>
                    <a:pt x="102" y="31"/>
                  </a:lnTo>
                  <a:lnTo>
                    <a:pt x="107" y="29"/>
                  </a:lnTo>
                  <a:lnTo>
                    <a:pt x="110" y="27"/>
                  </a:lnTo>
                  <a:lnTo>
                    <a:pt x="112" y="23"/>
                  </a:lnTo>
                  <a:lnTo>
                    <a:pt x="113" y="19"/>
                  </a:lnTo>
                  <a:lnTo>
                    <a:pt x="132" y="27"/>
                  </a:lnTo>
                  <a:lnTo>
                    <a:pt x="142" y="32"/>
                  </a:lnTo>
                  <a:lnTo>
                    <a:pt x="150" y="36"/>
                  </a:lnTo>
                  <a:lnTo>
                    <a:pt x="161" y="44"/>
                  </a:lnTo>
                  <a:lnTo>
                    <a:pt x="161" y="19"/>
                  </a:lnTo>
                  <a:lnTo>
                    <a:pt x="188" y="19"/>
                  </a:lnTo>
                  <a:lnTo>
                    <a:pt x="209" y="19"/>
                  </a:lnTo>
                  <a:lnTo>
                    <a:pt x="224" y="19"/>
                  </a:lnTo>
                  <a:lnTo>
                    <a:pt x="233" y="19"/>
                  </a:lnTo>
                  <a:lnTo>
                    <a:pt x="243" y="19"/>
                  </a:lnTo>
                  <a:lnTo>
                    <a:pt x="253" y="19"/>
                  </a:lnTo>
                  <a:lnTo>
                    <a:pt x="256" y="17"/>
                  </a:lnTo>
                  <a:lnTo>
                    <a:pt x="260" y="16"/>
                  </a:lnTo>
                  <a:lnTo>
                    <a:pt x="264" y="14"/>
                  </a:lnTo>
                  <a:lnTo>
                    <a:pt x="266" y="12"/>
                  </a:lnTo>
                  <a:lnTo>
                    <a:pt x="269" y="14"/>
                  </a:lnTo>
                  <a:lnTo>
                    <a:pt x="273" y="14"/>
                  </a:lnTo>
                  <a:lnTo>
                    <a:pt x="276" y="13"/>
                  </a:lnTo>
                  <a:lnTo>
                    <a:pt x="279" y="11"/>
                  </a:lnTo>
                  <a:lnTo>
                    <a:pt x="281" y="8"/>
                  </a:lnTo>
                  <a:lnTo>
                    <a:pt x="285" y="6"/>
                  </a:lnTo>
                  <a:lnTo>
                    <a:pt x="286" y="3"/>
                  </a:lnTo>
                  <a:lnTo>
                    <a:pt x="287" y="0"/>
                  </a:lnTo>
                  <a:lnTo>
                    <a:pt x="320" y="0"/>
                  </a:lnTo>
                  <a:lnTo>
                    <a:pt x="321" y="5"/>
                  </a:lnTo>
                  <a:lnTo>
                    <a:pt x="324" y="9"/>
                  </a:lnTo>
                  <a:lnTo>
                    <a:pt x="329" y="11"/>
                  </a:lnTo>
                  <a:lnTo>
                    <a:pt x="333" y="12"/>
                  </a:lnTo>
                  <a:lnTo>
                    <a:pt x="338" y="11"/>
                  </a:lnTo>
                  <a:lnTo>
                    <a:pt x="345" y="9"/>
                  </a:lnTo>
                  <a:lnTo>
                    <a:pt x="348" y="7"/>
                  </a:lnTo>
                  <a:lnTo>
                    <a:pt x="351" y="5"/>
                  </a:lnTo>
                  <a:lnTo>
                    <a:pt x="353" y="3"/>
                  </a:lnTo>
                  <a:lnTo>
                    <a:pt x="353" y="0"/>
                  </a:lnTo>
                  <a:lnTo>
                    <a:pt x="358" y="3"/>
                  </a:lnTo>
                  <a:lnTo>
                    <a:pt x="363" y="6"/>
                  </a:lnTo>
                  <a:lnTo>
                    <a:pt x="367" y="7"/>
                  </a:lnTo>
                  <a:lnTo>
                    <a:pt x="371" y="8"/>
                  </a:lnTo>
                  <a:lnTo>
                    <a:pt x="380" y="8"/>
                  </a:lnTo>
                  <a:lnTo>
                    <a:pt x="389" y="7"/>
                  </a:lnTo>
                  <a:lnTo>
                    <a:pt x="404" y="3"/>
                  </a:lnTo>
                  <a:lnTo>
                    <a:pt x="420" y="0"/>
                  </a:lnTo>
                  <a:lnTo>
                    <a:pt x="436" y="1"/>
                  </a:lnTo>
                  <a:lnTo>
                    <a:pt x="453" y="2"/>
                  </a:lnTo>
                  <a:lnTo>
                    <a:pt x="467" y="4"/>
                  </a:lnTo>
                  <a:lnTo>
                    <a:pt x="482" y="6"/>
                  </a:lnTo>
                  <a:lnTo>
                    <a:pt x="498" y="9"/>
                  </a:lnTo>
                  <a:lnTo>
                    <a:pt x="513" y="11"/>
                  </a:lnTo>
                  <a:lnTo>
                    <a:pt x="528" y="12"/>
                  </a:lnTo>
                  <a:lnTo>
                    <a:pt x="546" y="12"/>
                  </a:lnTo>
                  <a:lnTo>
                    <a:pt x="546" y="44"/>
                  </a:lnTo>
                  <a:lnTo>
                    <a:pt x="545" y="49"/>
                  </a:lnTo>
                  <a:lnTo>
                    <a:pt x="542" y="55"/>
                  </a:lnTo>
                  <a:lnTo>
                    <a:pt x="539" y="58"/>
                  </a:lnTo>
                  <a:lnTo>
                    <a:pt x="537" y="60"/>
                  </a:lnTo>
                  <a:lnTo>
                    <a:pt x="535" y="61"/>
                  </a:lnTo>
                  <a:lnTo>
                    <a:pt x="533" y="62"/>
                  </a:lnTo>
                  <a:lnTo>
                    <a:pt x="513" y="62"/>
                  </a:lnTo>
                  <a:lnTo>
                    <a:pt x="498" y="60"/>
                  </a:lnTo>
                  <a:lnTo>
                    <a:pt x="490" y="57"/>
                  </a:lnTo>
                  <a:lnTo>
                    <a:pt x="483" y="54"/>
                  </a:lnTo>
                  <a:lnTo>
                    <a:pt x="478" y="50"/>
                  </a:lnTo>
                  <a:lnTo>
                    <a:pt x="472" y="44"/>
                  </a:lnTo>
                  <a:lnTo>
                    <a:pt x="413" y="44"/>
                  </a:lnTo>
                  <a:lnTo>
                    <a:pt x="421" y="58"/>
                  </a:lnTo>
                  <a:lnTo>
                    <a:pt x="428" y="70"/>
                  </a:lnTo>
                  <a:lnTo>
                    <a:pt x="438" y="81"/>
                  </a:lnTo>
                  <a:lnTo>
                    <a:pt x="448" y="89"/>
                  </a:lnTo>
                  <a:lnTo>
                    <a:pt x="459" y="96"/>
                  </a:lnTo>
                  <a:lnTo>
                    <a:pt x="471" y="102"/>
                  </a:lnTo>
                  <a:lnTo>
                    <a:pt x="484" y="107"/>
                  </a:lnTo>
                  <a:lnTo>
                    <a:pt x="499" y="111"/>
                  </a:lnTo>
                  <a:lnTo>
                    <a:pt x="493" y="119"/>
                  </a:lnTo>
                  <a:lnTo>
                    <a:pt x="488" y="126"/>
                  </a:lnTo>
                  <a:lnTo>
                    <a:pt x="481" y="132"/>
                  </a:lnTo>
                  <a:lnTo>
                    <a:pt x="475" y="136"/>
                  </a:lnTo>
                  <a:lnTo>
                    <a:pt x="466" y="139"/>
                  </a:lnTo>
                  <a:lnTo>
                    <a:pt x="458" y="141"/>
                  </a:lnTo>
                  <a:lnTo>
                    <a:pt x="449" y="142"/>
                  </a:lnTo>
                  <a:lnTo>
                    <a:pt x="439" y="142"/>
                  </a:lnTo>
                  <a:lnTo>
                    <a:pt x="432" y="142"/>
                  </a:lnTo>
                  <a:lnTo>
                    <a:pt x="426" y="141"/>
                  </a:lnTo>
                  <a:lnTo>
                    <a:pt x="421" y="139"/>
                  </a:lnTo>
                  <a:lnTo>
                    <a:pt x="416" y="136"/>
                  </a:lnTo>
                  <a:lnTo>
                    <a:pt x="412" y="134"/>
                  </a:lnTo>
                  <a:lnTo>
                    <a:pt x="409" y="132"/>
                  </a:lnTo>
                  <a:lnTo>
                    <a:pt x="404" y="131"/>
                  </a:lnTo>
                  <a:lnTo>
                    <a:pt x="399" y="130"/>
                  </a:lnTo>
                  <a:lnTo>
                    <a:pt x="394" y="128"/>
                  </a:lnTo>
                  <a:lnTo>
                    <a:pt x="390" y="125"/>
                  </a:lnTo>
                  <a:lnTo>
                    <a:pt x="385" y="121"/>
                  </a:lnTo>
                  <a:lnTo>
                    <a:pt x="381" y="116"/>
                  </a:lnTo>
                  <a:lnTo>
                    <a:pt x="378" y="110"/>
                  </a:lnTo>
                  <a:lnTo>
                    <a:pt x="375" y="104"/>
                  </a:lnTo>
                  <a:lnTo>
                    <a:pt x="374" y="98"/>
                  </a:lnTo>
                  <a:lnTo>
                    <a:pt x="372" y="93"/>
                  </a:lnTo>
                  <a:lnTo>
                    <a:pt x="365" y="92"/>
                  </a:lnTo>
                  <a:lnTo>
                    <a:pt x="358" y="90"/>
                  </a:lnTo>
                  <a:lnTo>
                    <a:pt x="351" y="87"/>
                  </a:lnTo>
                  <a:lnTo>
                    <a:pt x="344" y="84"/>
                  </a:lnTo>
                  <a:lnTo>
                    <a:pt x="337" y="81"/>
                  </a:lnTo>
                  <a:lnTo>
                    <a:pt x="331" y="78"/>
                  </a:lnTo>
                  <a:lnTo>
                    <a:pt x="325" y="76"/>
                  </a:lnTo>
                  <a:lnTo>
                    <a:pt x="320" y="75"/>
                  </a:lnTo>
                  <a:lnTo>
                    <a:pt x="314" y="78"/>
                  </a:lnTo>
                  <a:lnTo>
                    <a:pt x="303" y="87"/>
                  </a:lnTo>
                  <a:lnTo>
                    <a:pt x="289" y="101"/>
                  </a:lnTo>
                  <a:lnTo>
                    <a:pt x="274" y="117"/>
                  </a:lnTo>
                  <a:lnTo>
                    <a:pt x="258" y="134"/>
                  </a:lnTo>
                  <a:lnTo>
                    <a:pt x="246" y="150"/>
                  </a:lnTo>
                  <a:lnTo>
                    <a:pt x="241" y="157"/>
                  </a:lnTo>
                  <a:lnTo>
                    <a:pt x="236" y="163"/>
                  </a:lnTo>
                  <a:lnTo>
                    <a:pt x="234" y="169"/>
                  </a:lnTo>
                  <a:lnTo>
                    <a:pt x="233" y="173"/>
                  </a:lnTo>
                  <a:lnTo>
                    <a:pt x="220" y="172"/>
                  </a:lnTo>
                  <a:lnTo>
                    <a:pt x="209" y="171"/>
                  </a:lnTo>
                  <a:lnTo>
                    <a:pt x="198" y="169"/>
                  </a:lnTo>
                  <a:lnTo>
                    <a:pt x="188" y="167"/>
                  </a:lnTo>
                  <a:lnTo>
                    <a:pt x="180" y="163"/>
                  </a:lnTo>
                  <a:lnTo>
                    <a:pt x="172" y="160"/>
                  </a:lnTo>
                  <a:lnTo>
                    <a:pt x="165" y="155"/>
                  </a:lnTo>
                  <a:lnTo>
                    <a:pt x="158" y="151"/>
                  </a:lnTo>
                  <a:lnTo>
                    <a:pt x="136" y="128"/>
                  </a:lnTo>
                  <a:lnTo>
                    <a:pt x="113" y="105"/>
                  </a:lnTo>
                  <a:lnTo>
                    <a:pt x="108" y="100"/>
                  </a:lnTo>
                  <a:lnTo>
                    <a:pt x="101" y="95"/>
                  </a:lnTo>
                  <a:lnTo>
                    <a:pt x="95" y="91"/>
                  </a:lnTo>
                  <a:lnTo>
                    <a:pt x="88" y="87"/>
                  </a:lnTo>
                  <a:lnTo>
                    <a:pt x="74" y="81"/>
                  </a:lnTo>
                  <a:lnTo>
                    <a:pt x="60" y="76"/>
                  </a:lnTo>
                  <a:lnTo>
                    <a:pt x="45" y="70"/>
                  </a:lnTo>
                  <a:lnTo>
                    <a:pt x="31" y="64"/>
                  </a:lnTo>
                  <a:lnTo>
                    <a:pt x="16" y="58"/>
                  </a:lnTo>
                  <a:lnTo>
                    <a:pt x="0" y="50"/>
                  </a:lnTo>
                  <a:lnTo>
                    <a:pt x="6" y="41"/>
                  </a:lnTo>
                  <a:lnTo>
                    <a:pt x="11" y="34"/>
                  </a:lnTo>
                  <a:lnTo>
                    <a:pt x="16" y="28"/>
                  </a:lnTo>
                  <a:lnTo>
                    <a:pt x="21" y="22"/>
                  </a:lnTo>
                  <a:lnTo>
                    <a:pt x="28" y="19"/>
                  </a:lnTo>
                  <a:lnTo>
                    <a:pt x="33" y="15"/>
                  </a:lnTo>
                  <a:lnTo>
                    <a:pt x="40" y="13"/>
                  </a:lnTo>
                  <a:lnTo>
                    <a:pt x="47" y="12"/>
                  </a:lnTo>
                </a:path>
              </a:pathLst>
            </a:custGeom>
            <a:grpFill/>
            <a:ln w="9525" cap="flat" cmpd="sng">
              <a:noFill/>
              <a:prstDash val="solid"/>
              <a:round/>
              <a:headEnd type="none" w="med" len="med"/>
              <a:tailEnd type="none" w="med" len="med"/>
            </a:ln>
            <a:effectLst/>
          </p:spPr>
          <p:txBody>
            <a:bodyPr/>
            <a:lstStyle/>
            <a:p>
              <a:endParaRPr lang="en-US" sz="2178"/>
            </a:p>
          </p:txBody>
        </p:sp>
        <p:sp>
          <p:nvSpPr>
            <p:cNvPr id="388" name="Freeform 548">
              <a:extLst>
                <a:ext uri="{FF2B5EF4-FFF2-40B4-BE49-F238E27FC236}">
                  <a16:creationId xmlns:a16="http://schemas.microsoft.com/office/drawing/2014/main" id="{3DA49243-92E2-4048-86F9-8088E511E98A}"/>
                </a:ext>
              </a:extLst>
            </p:cNvPr>
            <p:cNvSpPr>
              <a:spLocks/>
            </p:cNvSpPr>
            <p:nvPr>
              <p:custDataLst>
                <p:tags r:id="rId379"/>
              </p:custDataLst>
            </p:nvPr>
          </p:nvSpPr>
          <p:spPr bwMode="auto">
            <a:xfrm>
              <a:off x="4903788" y="1447800"/>
              <a:ext cx="107950" cy="60325"/>
            </a:xfrm>
            <a:custGeom>
              <a:avLst/>
              <a:gdLst>
                <a:gd name="T0" fmla="*/ 27 w 246"/>
                <a:gd name="T1" fmla="*/ 36 h 42"/>
                <a:gd name="T2" fmla="*/ 36 w 246"/>
                <a:gd name="T3" fmla="*/ 36 h 42"/>
                <a:gd name="T4" fmla="*/ 45 w 246"/>
                <a:gd name="T5" fmla="*/ 35 h 42"/>
                <a:gd name="T6" fmla="*/ 53 w 246"/>
                <a:gd name="T7" fmla="*/ 33 h 42"/>
                <a:gd name="T8" fmla="*/ 59 w 246"/>
                <a:gd name="T9" fmla="*/ 31 h 42"/>
                <a:gd name="T10" fmla="*/ 66 w 246"/>
                <a:gd name="T11" fmla="*/ 30 h 42"/>
                <a:gd name="T12" fmla="*/ 72 w 246"/>
                <a:gd name="T13" fmla="*/ 29 h 42"/>
                <a:gd name="T14" fmla="*/ 80 w 246"/>
                <a:gd name="T15" fmla="*/ 29 h 42"/>
                <a:gd name="T16" fmla="*/ 87 w 246"/>
                <a:gd name="T17" fmla="*/ 30 h 42"/>
                <a:gd name="T18" fmla="*/ 87 w 246"/>
                <a:gd name="T19" fmla="*/ 42 h 42"/>
                <a:gd name="T20" fmla="*/ 154 w 246"/>
                <a:gd name="T21" fmla="*/ 42 h 42"/>
                <a:gd name="T22" fmla="*/ 154 w 246"/>
                <a:gd name="T23" fmla="*/ 39 h 42"/>
                <a:gd name="T24" fmla="*/ 156 w 246"/>
                <a:gd name="T25" fmla="*/ 36 h 42"/>
                <a:gd name="T26" fmla="*/ 159 w 246"/>
                <a:gd name="T27" fmla="*/ 33 h 42"/>
                <a:gd name="T28" fmla="*/ 163 w 246"/>
                <a:gd name="T29" fmla="*/ 31 h 42"/>
                <a:gd name="T30" fmla="*/ 175 w 246"/>
                <a:gd name="T31" fmla="*/ 26 h 42"/>
                <a:gd name="T32" fmla="*/ 190 w 246"/>
                <a:gd name="T33" fmla="*/ 23 h 42"/>
                <a:gd name="T34" fmla="*/ 221 w 246"/>
                <a:gd name="T35" fmla="*/ 17 h 42"/>
                <a:gd name="T36" fmla="*/ 246 w 246"/>
                <a:gd name="T37" fmla="*/ 12 h 42"/>
                <a:gd name="T38" fmla="*/ 212 w 246"/>
                <a:gd name="T39" fmla="*/ 13 h 42"/>
                <a:gd name="T40" fmla="*/ 186 w 246"/>
                <a:gd name="T41" fmla="*/ 14 h 42"/>
                <a:gd name="T42" fmla="*/ 178 w 246"/>
                <a:gd name="T43" fmla="*/ 15 h 42"/>
                <a:gd name="T44" fmla="*/ 171 w 246"/>
                <a:gd name="T45" fmla="*/ 15 h 42"/>
                <a:gd name="T46" fmla="*/ 168 w 246"/>
                <a:gd name="T47" fmla="*/ 14 h 42"/>
                <a:gd name="T48" fmla="*/ 167 w 246"/>
                <a:gd name="T49" fmla="*/ 12 h 42"/>
                <a:gd name="T50" fmla="*/ 159 w 246"/>
                <a:gd name="T51" fmla="*/ 16 h 42"/>
                <a:gd name="T52" fmla="*/ 152 w 246"/>
                <a:gd name="T53" fmla="*/ 17 h 42"/>
                <a:gd name="T54" fmla="*/ 147 w 246"/>
                <a:gd name="T55" fmla="*/ 17 h 42"/>
                <a:gd name="T56" fmla="*/ 141 w 246"/>
                <a:gd name="T57" fmla="*/ 15 h 42"/>
                <a:gd name="T58" fmla="*/ 137 w 246"/>
                <a:gd name="T59" fmla="*/ 12 h 42"/>
                <a:gd name="T60" fmla="*/ 133 w 246"/>
                <a:gd name="T61" fmla="*/ 9 h 42"/>
                <a:gd name="T62" fmla="*/ 129 w 246"/>
                <a:gd name="T63" fmla="*/ 5 h 42"/>
                <a:gd name="T64" fmla="*/ 126 w 246"/>
                <a:gd name="T65" fmla="*/ 0 h 42"/>
                <a:gd name="T66" fmla="*/ 121 w 246"/>
                <a:gd name="T67" fmla="*/ 2 h 42"/>
                <a:gd name="T68" fmla="*/ 113 w 246"/>
                <a:gd name="T69" fmla="*/ 4 h 42"/>
                <a:gd name="T70" fmla="*/ 103 w 246"/>
                <a:gd name="T71" fmla="*/ 5 h 42"/>
                <a:gd name="T72" fmla="*/ 93 w 246"/>
                <a:gd name="T73" fmla="*/ 5 h 42"/>
                <a:gd name="T74" fmla="*/ 74 w 246"/>
                <a:gd name="T75" fmla="*/ 6 h 42"/>
                <a:gd name="T76" fmla="*/ 60 w 246"/>
                <a:gd name="T77" fmla="*/ 6 h 42"/>
                <a:gd name="T78" fmla="*/ 58 w 246"/>
                <a:gd name="T79" fmla="*/ 9 h 42"/>
                <a:gd name="T80" fmla="*/ 56 w 246"/>
                <a:gd name="T81" fmla="*/ 12 h 42"/>
                <a:gd name="T82" fmla="*/ 54 w 246"/>
                <a:gd name="T83" fmla="*/ 15 h 42"/>
                <a:gd name="T84" fmla="*/ 50 w 246"/>
                <a:gd name="T85" fmla="*/ 17 h 42"/>
                <a:gd name="T86" fmla="*/ 42 w 246"/>
                <a:gd name="T87" fmla="*/ 20 h 42"/>
                <a:gd name="T88" fmla="*/ 33 w 246"/>
                <a:gd name="T89" fmla="*/ 22 h 42"/>
                <a:gd name="T90" fmla="*/ 14 w 246"/>
                <a:gd name="T91" fmla="*/ 24 h 42"/>
                <a:gd name="T92" fmla="*/ 0 w 246"/>
                <a:gd name="T93" fmla="*/ 24 h 42"/>
                <a:gd name="T94" fmla="*/ 1 w 246"/>
                <a:gd name="T95" fmla="*/ 27 h 42"/>
                <a:gd name="T96" fmla="*/ 3 w 246"/>
                <a:gd name="T97" fmla="*/ 29 h 42"/>
                <a:gd name="T98" fmla="*/ 5 w 246"/>
                <a:gd name="T99" fmla="*/ 31 h 42"/>
                <a:gd name="T100" fmla="*/ 9 w 246"/>
                <a:gd name="T101" fmla="*/ 33 h 42"/>
                <a:gd name="T102" fmla="*/ 17 w 246"/>
                <a:gd name="T103" fmla="*/ 35 h 42"/>
                <a:gd name="T104" fmla="*/ 27 w 246"/>
                <a:gd name="T105" fmla="*/ 36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46" h="42">
                  <a:moveTo>
                    <a:pt x="27" y="36"/>
                  </a:moveTo>
                  <a:lnTo>
                    <a:pt x="36" y="36"/>
                  </a:lnTo>
                  <a:lnTo>
                    <a:pt x="45" y="35"/>
                  </a:lnTo>
                  <a:lnTo>
                    <a:pt x="53" y="33"/>
                  </a:lnTo>
                  <a:lnTo>
                    <a:pt x="59" y="31"/>
                  </a:lnTo>
                  <a:lnTo>
                    <a:pt x="66" y="30"/>
                  </a:lnTo>
                  <a:lnTo>
                    <a:pt x="72" y="29"/>
                  </a:lnTo>
                  <a:lnTo>
                    <a:pt x="80" y="29"/>
                  </a:lnTo>
                  <a:lnTo>
                    <a:pt x="87" y="30"/>
                  </a:lnTo>
                  <a:lnTo>
                    <a:pt x="87" y="42"/>
                  </a:lnTo>
                  <a:lnTo>
                    <a:pt x="154" y="42"/>
                  </a:lnTo>
                  <a:lnTo>
                    <a:pt x="154" y="39"/>
                  </a:lnTo>
                  <a:lnTo>
                    <a:pt x="156" y="36"/>
                  </a:lnTo>
                  <a:lnTo>
                    <a:pt x="159" y="33"/>
                  </a:lnTo>
                  <a:lnTo>
                    <a:pt x="163" y="31"/>
                  </a:lnTo>
                  <a:lnTo>
                    <a:pt x="175" y="26"/>
                  </a:lnTo>
                  <a:lnTo>
                    <a:pt x="190" y="23"/>
                  </a:lnTo>
                  <a:lnTo>
                    <a:pt x="221" y="17"/>
                  </a:lnTo>
                  <a:lnTo>
                    <a:pt x="246" y="12"/>
                  </a:lnTo>
                  <a:lnTo>
                    <a:pt x="212" y="13"/>
                  </a:lnTo>
                  <a:lnTo>
                    <a:pt x="186" y="14"/>
                  </a:lnTo>
                  <a:lnTo>
                    <a:pt x="178" y="15"/>
                  </a:lnTo>
                  <a:lnTo>
                    <a:pt x="171" y="15"/>
                  </a:lnTo>
                  <a:lnTo>
                    <a:pt x="168" y="14"/>
                  </a:lnTo>
                  <a:lnTo>
                    <a:pt x="167" y="12"/>
                  </a:lnTo>
                  <a:lnTo>
                    <a:pt x="159" y="16"/>
                  </a:lnTo>
                  <a:lnTo>
                    <a:pt x="152" y="17"/>
                  </a:lnTo>
                  <a:lnTo>
                    <a:pt x="147" y="17"/>
                  </a:lnTo>
                  <a:lnTo>
                    <a:pt x="141" y="15"/>
                  </a:lnTo>
                  <a:lnTo>
                    <a:pt x="137" y="12"/>
                  </a:lnTo>
                  <a:lnTo>
                    <a:pt x="133" y="9"/>
                  </a:lnTo>
                  <a:lnTo>
                    <a:pt x="129" y="5"/>
                  </a:lnTo>
                  <a:lnTo>
                    <a:pt x="126" y="0"/>
                  </a:lnTo>
                  <a:lnTo>
                    <a:pt x="121" y="2"/>
                  </a:lnTo>
                  <a:lnTo>
                    <a:pt x="113" y="4"/>
                  </a:lnTo>
                  <a:lnTo>
                    <a:pt x="103" y="5"/>
                  </a:lnTo>
                  <a:lnTo>
                    <a:pt x="93" y="5"/>
                  </a:lnTo>
                  <a:lnTo>
                    <a:pt x="74" y="6"/>
                  </a:lnTo>
                  <a:lnTo>
                    <a:pt x="60" y="6"/>
                  </a:lnTo>
                  <a:lnTo>
                    <a:pt x="58" y="9"/>
                  </a:lnTo>
                  <a:lnTo>
                    <a:pt x="56" y="12"/>
                  </a:lnTo>
                  <a:lnTo>
                    <a:pt x="54" y="15"/>
                  </a:lnTo>
                  <a:lnTo>
                    <a:pt x="50" y="17"/>
                  </a:lnTo>
                  <a:lnTo>
                    <a:pt x="42" y="20"/>
                  </a:lnTo>
                  <a:lnTo>
                    <a:pt x="33" y="22"/>
                  </a:lnTo>
                  <a:lnTo>
                    <a:pt x="14" y="24"/>
                  </a:lnTo>
                  <a:lnTo>
                    <a:pt x="0" y="24"/>
                  </a:lnTo>
                  <a:lnTo>
                    <a:pt x="1" y="27"/>
                  </a:lnTo>
                  <a:lnTo>
                    <a:pt x="3" y="29"/>
                  </a:lnTo>
                  <a:lnTo>
                    <a:pt x="5" y="31"/>
                  </a:lnTo>
                  <a:lnTo>
                    <a:pt x="9" y="33"/>
                  </a:lnTo>
                  <a:lnTo>
                    <a:pt x="17" y="35"/>
                  </a:lnTo>
                  <a:lnTo>
                    <a:pt x="27" y="36"/>
                  </a:lnTo>
                </a:path>
              </a:pathLst>
            </a:custGeom>
            <a:grpFill/>
            <a:ln w="952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sp>
          <p:nvSpPr>
            <p:cNvPr id="389" name="Freeform 549">
              <a:extLst>
                <a:ext uri="{FF2B5EF4-FFF2-40B4-BE49-F238E27FC236}">
                  <a16:creationId xmlns:a16="http://schemas.microsoft.com/office/drawing/2014/main" id="{B4D47CB9-406F-4CF1-B31E-844C60EB832D}"/>
                </a:ext>
              </a:extLst>
            </p:cNvPr>
            <p:cNvSpPr>
              <a:spLocks/>
            </p:cNvSpPr>
            <p:nvPr>
              <p:custDataLst>
                <p:tags r:id="rId380"/>
              </p:custDataLst>
            </p:nvPr>
          </p:nvSpPr>
          <p:spPr bwMode="auto">
            <a:xfrm>
              <a:off x="5046663" y="1430338"/>
              <a:ext cx="63500" cy="57150"/>
            </a:xfrm>
            <a:custGeom>
              <a:avLst/>
              <a:gdLst>
                <a:gd name="T0" fmla="*/ 103 w 149"/>
                <a:gd name="T1" fmla="*/ 0 h 61"/>
                <a:gd name="T2" fmla="*/ 118 w 149"/>
                <a:gd name="T3" fmla="*/ 1 h 61"/>
                <a:gd name="T4" fmla="*/ 134 w 149"/>
                <a:gd name="T5" fmla="*/ 3 h 61"/>
                <a:gd name="T6" fmla="*/ 145 w 149"/>
                <a:gd name="T7" fmla="*/ 5 h 61"/>
                <a:gd name="T8" fmla="*/ 149 w 149"/>
                <a:gd name="T9" fmla="*/ 6 h 61"/>
                <a:gd name="T10" fmla="*/ 149 w 149"/>
                <a:gd name="T11" fmla="*/ 8 h 61"/>
                <a:gd name="T12" fmla="*/ 147 w 149"/>
                <a:gd name="T13" fmla="*/ 10 h 61"/>
                <a:gd name="T14" fmla="*/ 145 w 149"/>
                <a:gd name="T15" fmla="*/ 12 h 61"/>
                <a:gd name="T16" fmla="*/ 141 w 149"/>
                <a:gd name="T17" fmla="*/ 13 h 61"/>
                <a:gd name="T18" fmla="*/ 137 w 149"/>
                <a:gd name="T19" fmla="*/ 14 h 61"/>
                <a:gd name="T20" fmla="*/ 132 w 149"/>
                <a:gd name="T21" fmla="*/ 14 h 61"/>
                <a:gd name="T22" fmla="*/ 127 w 149"/>
                <a:gd name="T23" fmla="*/ 14 h 61"/>
                <a:gd name="T24" fmla="*/ 123 w 149"/>
                <a:gd name="T25" fmla="*/ 12 h 61"/>
                <a:gd name="T26" fmla="*/ 123 w 149"/>
                <a:gd name="T27" fmla="*/ 23 h 61"/>
                <a:gd name="T28" fmla="*/ 123 w 149"/>
                <a:gd name="T29" fmla="*/ 33 h 61"/>
                <a:gd name="T30" fmla="*/ 123 w 149"/>
                <a:gd name="T31" fmla="*/ 41 h 61"/>
                <a:gd name="T32" fmla="*/ 123 w 149"/>
                <a:gd name="T33" fmla="*/ 49 h 61"/>
                <a:gd name="T34" fmla="*/ 116 w 149"/>
                <a:gd name="T35" fmla="*/ 50 h 61"/>
                <a:gd name="T36" fmla="*/ 109 w 149"/>
                <a:gd name="T37" fmla="*/ 51 h 61"/>
                <a:gd name="T38" fmla="*/ 104 w 149"/>
                <a:gd name="T39" fmla="*/ 53 h 61"/>
                <a:gd name="T40" fmla="*/ 100 w 149"/>
                <a:gd name="T41" fmla="*/ 55 h 61"/>
                <a:gd name="T42" fmla="*/ 94 w 149"/>
                <a:gd name="T43" fmla="*/ 57 h 61"/>
                <a:gd name="T44" fmla="*/ 89 w 149"/>
                <a:gd name="T45" fmla="*/ 59 h 61"/>
                <a:gd name="T46" fmla="*/ 83 w 149"/>
                <a:gd name="T47" fmla="*/ 61 h 61"/>
                <a:gd name="T48" fmla="*/ 76 w 149"/>
                <a:gd name="T49" fmla="*/ 61 h 61"/>
                <a:gd name="T50" fmla="*/ 67 w 149"/>
                <a:gd name="T51" fmla="*/ 60 h 61"/>
                <a:gd name="T52" fmla="*/ 53 w 149"/>
                <a:gd name="T53" fmla="*/ 57 h 61"/>
                <a:gd name="T54" fmla="*/ 39 w 149"/>
                <a:gd name="T55" fmla="*/ 54 h 61"/>
                <a:gd name="T56" fmla="*/ 25 w 149"/>
                <a:gd name="T57" fmla="*/ 49 h 61"/>
                <a:gd name="T58" fmla="*/ 12 w 149"/>
                <a:gd name="T59" fmla="*/ 45 h 61"/>
                <a:gd name="T60" fmla="*/ 3 w 149"/>
                <a:gd name="T61" fmla="*/ 41 h 61"/>
                <a:gd name="T62" fmla="*/ 1 w 149"/>
                <a:gd name="T63" fmla="*/ 39 h 61"/>
                <a:gd name="T64" fmla="*/ 0 w 149"/>
                <a:gd name="T65" fmla="*/ 38 h 61"/>
                <a:gd name="T66" fmla="*/ 0 w 149"/>
                <a:gd name="T67" fmla="*/ 37 h 61"/>
                <a:gd name="T68" fmla="*/ 3 w 149"/>
                <a:gd name="T69" fmla="*/ 37 h 61"/>
                <a:gd name="T70" fmla="*/ 19 w 149"/>
                <a:gd name="T71" fmla="*/ 36 h 61"/>
                <a:gd name="T72" fmla="*/ 35 w 149"/>
                <a:gd name="T73" fmla="*/ 35 h 61"/>
                <a:gd name="T74" fmla="*/ 48 w 149"/>
                <a:gd name="T75" fmla="*/ 32 h 61"/>
                <a:gd name="T76" fmla="*/ 60 w 149"/>
                <a:gd name="T77" fmla="*/ 27 h 61"/>
                <a:gd name="T78" fmla="*/ 72 w 149"/>
                <a:gd name="T79" fmla="*/ 22 h 61"/>
                <a:gd name="T80" fmla="*/ 82 w 149"/>
                <a:gd name="T81" fmla="*/ 16 h 61"/>
                <a:gd name="T82" fmla="*/ 93 w 149"/>
                <a:gd name="T83" fmla="*/ 8 h 61"/>
                <a:gd name="T84" fmla="*/ 103 w 149"/>
                <a:gd name="T85" fmla="*/ 0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49" h="61">
                  <a:moveTo>
                    <a:pt x="103" y="0"/>
                  </a:moveTo>
                  <a:lnTo>
                    <a:pt x="118" y="1"/>
                  </a:lnTo>
                  <a:lnTo>
                    <a:pt x="134" y="3"/>
                  </a:lnTo>
                  <a:lnTo>
                    <a:pt x="145" y="5"/>
                  </a:lnTo>
                  <a:lnTo>
                    <a:pt x="149" y="6"/>
                  </a:lnTo>
                  <a:lnTo>
                    <a:pt x="149" y="8"/>
                  </a:lnTo>
                  <a:lnTo>
                    <a:pt x="147" y="10"/>
                  </a:lnTo>
                  <a:lnTo>
                    <a:pt x="145" y="12"/>
                  </a:lnTo>
                  <a:lnTo>
                    <a:pt x="141" y="13"/>
                  </a:lnTo>
                  <a:lnTo>
                    <a:pt x="137" y="14"/>
                  </a:lnTo>
                  <a:lnTo>
                    <a:pt x="132" y="14"/>
                  </a:lnTo>
                  <a:lnTo>
                    <a:pt x="127" y="14"/>
                  </a:lnTo>
                  <a:lnTo>
                    <a:pt x="123" y="12"/>
                  </a:lnTo>
                  <a:lnTo>
                    <a:pt x="123" y="23"/>
                  </a:lnTo>
                  <a:lnTo>
                    <a:pt x="123" y="33"/>
                  </a:lnTo>
                  <a:lnTo>
                    <a:pt x="123" y="41"/>
                  </a:lnTo>
                  <a:lnTo>
                    <a:pt x="123" y="49"/>
                  </a:lnTo>
                  <a:lnTo>
                    <a:pt x="116" y="50"/>
                  </a:lnTo>
                  <a:lnTo>
                    <a:pt x="109" y="51"/>
                  </a:lnTo>
                  <a:lnTo>
                    <a:pt x="104" y="53"/>
                  </a:lnTo>
                  <a:lnTo>
                    <a:pt x="100" y="55"/>
                  </a:lnTo>
                  <a:lnTo>
                    <a:pt x="94" y="57"/>
                  </a:lnTo>
                  <a:lnTo>
                    <a:pt x="89" y="59"/>
                  </a:lnTo>
                  <a:lnTo>
                    <a:pt x="83" y="61"/>
                  </a:lnTo>
                  <a:lnTo>
                    <a:pt x="76" y="61"/>
                  </a:lnTo>
                  <a:lnTo>
                    <a:pt x="67" y="60"/>
                  </a:lnTo>
                  <a:lnTo>
                    <a:pt x="53" y="57"/>
                  </a:lnTo>
                  <a:lnTo>
                    <a:pt x="39" y="54"/>
                  </a:lnTo>
                  <a:lnTo>
                    <a:pt x="25" y="49"/>
                  </a:lnTo>
                  <a:lnTo>
                    <a:pt x="12" y="45"/>
                  </a:lnTo>
                  <a:lnTo>
                    <a:pt x="3" y="41"/>
                  </a:lnTo>
                  <a:lnTo>
                    <a:pt x="1" y="39"/>
                  </a:lnTo>
                  <a:lnTo>
                    <a:pt x="0" y="38"/>
                  </a:lnTo>
                  <a:lnTo>
                    <a:pt x="0" y="37"/>
                  </a:lnTo>
                  <a:lnTo>
                    <a:pt x="3" y="37"/>
                  </a:lnTo>
                  <a:lnTo>
                    <a:pt x="19" y="36"/>
                  </a:lnTo>
                  <a:lnTo>
                    <a:pt x="35" y="35"/>
                  </a:lnTo>
                  <a:lnTo>
                    <a:pt x="48" y="32"/>
                  </a:lnTo>
                  <a:lnTo>
                    <a:pt x="60" y="27"/>
                  </a:lnTo>
                  <a:lnTo>
                    <a:pt x="72" y="22"/>
                  </a:lnTo>
                  <a:lnTo>
                    <a:pt x="82" y="16"/>
                  </a:lnTo>
                  <a:lnTo>
                    <a:pt x="93" y="8"/>
                  </a:lnTo>
                  <a:lnTo>
                    <a:pt x="103" y="0"/>
                  </a:lnTo>
                </a:path>
              </a:pathLst>
            </a:custGeom>
            <a:grpFill/>
            <a:ln w="952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sp>
          <p:nvSpPr>
            <p:cNvPr id="390" name="Freeform 550">
              <a:extLst>
                <a:ext uri="{FF2B5EF4-FFF2-40B4-BE49-F238E27FC236}">
                  <a16:creationId xmlns:a16="http://schemas.microsoft.com/office/drawing/2014/main" id="{E02862CA-8674-49EA-B12C-102C365CF9A8}"/>
                </a:ext>
              </a:extLst>
            </p:cNvPr>
            <p:cNvSpPr>
              <a:spLocks/>
            </p:cNvSpPr>
            <p:nvPr>
              <p:custDataLst>
                <p:tags r:id="rId381"/>
              </p:custDataLst>
            </p:nvPr>
          </p:nvSpPr>
          <p:spPr bwMode="auto">
            <a:xfrm>
              <a:off x="5083175" y="1438275"/>
              <a:ext cx="130175" cy="57150"/>
            </a:xfrm>
            <a:custGeom>
              <a:avLst/>
              <a:gdLst>
                <a:gd name="T0" fmla="*/ 133 w 299"/>
                <a:gd name="T1" fmla="*/ 72 h 74"/>
                <a:gd name="T2" fmla="*/ 154 w 299"/>
                <a:gd name="T3" fmla="*/ 65 h 74"/>
                <a:gd name="T4" fmla="*/ 178 w 299"/>
                <a:gd name="T5" fmla="*/ 54 h 74"/>
                <a:gd name="T6" fmla="*/ 199 w 299"/>
                <a:gd name="T7" fmla="*/ 42 h 74"/>
                <a:gd name="T8" fmla="*/ 207 w 299"/>
                <a:gd name="T9" fmla="*/ 40 h 74"/>
                <a:gd name="T10" fmla="*/ 211 w 299"/>
                <a:gd name="T11" fmla="*/ 46 h 74"/>
                <a:gd name="T12" fmla="*/ 220 w 299"/>
                <a:gd name="T13" fmla="*/ 51 h 74"/>
                <a:gd name="T14" fmla="*/ 243 w 299"/>
                <a:gd name="T15" fmla="*/ 55 h 74"/>
                <a:gd name="T16" fmla="*/ 269 w 299"/>
                <a:gd name="T17" fmla="*/ 55 h 74"/>
                <a:gd name="T18" fmla="*/ 286 w 299"/>
                <a:gd name="T19" fmla="*/ 55 h 74"/>
                <a:gd name="T20" fmla="*/ 293 w 299"/>
                <a:gd name="T21" fmla="*/ 46 h 74"/>
                <a:gd name="T22" fmla="*/ 298 w 299"/>
                <a:gd name="T23" fmla="*/ 31 h 74"/>
                <a:gd name="T24" fmla="*/ 279 w 299"/>
                <a:gd name="T25" fmla="*/ 25 h 74"/>
                <a:gd name="T26" fmla="*/ 244 w 299"/>
                <a:gd name="T27" fmla="*/ 25 h 74"/>
                <a:gd name="T28" fmla="*/ 225 w 299"/>
                <a:gd name="T29" fmla="*/ 25 h 74"/>
                <a:gd name="T30" fmla="*/ 214 w 299"/>
                <a:gd name="T31" fmla="*/ 27 h 74"/>
                <a:gd name="T32" fmla="*/ 204 w 299"/>
                <a:gd name="T33" fmla="*/ 33 h 74"/>
                <a:gd name="T34" fmla="*/ 172 w 299"/>
                <a:gd name="T35" fmla="*/ 37 h 74"/>
                <a:gd name="T36" fmla="*/ 176 w 299"/>
                <a:gd name="T37" fmla="*/ 28 h 74"/>
                <a:gd name="T38" fmla="*/ 180 w 299"/>
                <a:gd name="T39" fmla="*/ 21 h 74"/>
                <a:gd name="T40" fmla="*/ 194 w 299"/>
                <a:gd name="T41" fmla="*/ 13 h 74"/>
                <a:gd name="T42" fmla="*/ 210 w 299"/>
                <a:gd name="T43" fmla="*/ 9 h 74"/>
                <a:gd name="T44" fmla="*/ 225 w 299"/>
                <a:gd name="T45" fmla="*/ 0 h 74"/>
                <a:gd name="T46" fmla="*/ 185 w 299"/>
                <a:gd name="T47" fmla="*/ 3 h 74"/>
                <a:gd name="T48" fmla="*/ 157 w 299"/>
                <a:gd name="T49" fmla="*/ 11 h 74"/>
                <a:gd name="T50" fmla="*/ 134 w 299"/>
                <a:gd name="T51" fmla="*/ 25 h 74"/>
                <a:gd name="T52" fmla="*/ 114 w 299"/>
                <a:gd name="T53" fmla="*/ 40 h 74"/>
                <a:gd name="T54" fmla="*/ 100 w 299"/>
                <a:gd name="T55" fmla="*/ 53 h 74"/>
                <a:gd name="T56" fmla="*/ 87 w 299"/>
                <a:gd name="T57" fmla="*/ 59 h 74"/>
                <a:gd name="T58" fmla="*/ 64 w 299"/>
                <a:gd name="T59" fmla="*/ 63 h 74"/>
                <a:gd name="T60" fmla="*/ 32 w 299"/>
                <a:gd name="T61" fmla="*/ 64 h 74"/>
                <a:gd name="T62" fmla="*/ 12 w 299"/>
                <a:gd name="T63" fmla="*/ 67 h 74"/>
                <a:gd name="T64" fmla="*/ 2 w 299"/>
                <a:gd name="T65" fmla="*/ 70 h 74"/>
                <a:gd name="T66" fmla="*/ 39 w 299"/>
                <a:gd name="T67" fmla="*/ 74 h 74"/>
                <a:gd name="T68" fmla="*/ 102 w 299"/>
                <a:gd name="T69" fmla="*/ 74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99" h="74">
                  <a:moveTo>
                    <a:pt x="126" y="74"/>
                  </a:moveTo>
                  <a:lnTo>
                    <a:pt x="133" y="72"/>
                  </a:lnTo>
                  <a:lnTo>
                    <a:pt x="142" y="69"/>
                  </a:lnTo>
                  <a:lnTo>
                    <a:pt x="154" y="65"/>
                  </a:lnTo>
                  <a:lnTo>
                    <a:pt x="166" y="60"/>
                  </a:lnTo>
                  <a:lnTo>
                    <a:pt x="178" y="54"/>
                  </a:lnTo>
                  <a:lnTo>
                    <a:pt x="189" y="48"/>
                  </a:lnTo>
                  <a:lnTo>
                    <a:pt x="199" y="42"/>
                  </a:lnTo>
                  <a:lnTo>
                    <a:pt x="205" y="37"/>
                  </a:lnTo>
                  <a:lnTo>
                    <a:pt x="207" y="40"/>
                  </a:lnTo>
                  <a:lnTo>
                    <a:pt x="209" y="43"/>
                  </a:lnTo>
                  <a:lnTo>
                    <a:pt x="211" y="46"/>
                  </a:lnTo>
                  <a:lnTo>
                    <a:pt x="214" y="48"/>
                  </a:lnTo>
                  <a:lnTo>
                    <a:pt x="220" y="51"/>
                  </a:lnTo>
                  <a:lnTo>
                    <a:pt x="227" y="53"/>
                  </a:lnTo>
                  <a:lnTo>
                    <a:pt x="243" y="55"/>
                  </a:lnTo>
                  <a:lnTo>
                    <a:pt x="259" y="55"/>
                  </a:lnTo>
                  <a:lnTo>
                    <a:pt x="269" y="55"/>
                  </a:lnTo>
                  <a:lnTo>
                    <a:pt x="278" y="55"/>
                  </a:lnTo>
                  <a:lnTo>
                    <a:pt x="286" y="55"/>
                  </a:lnTo>
                  <a:lnTo>
                    <a:pt x="292" y="55"/>
                  </a:lnTo>
                  <a:lnTo>
                    <a:pt x="293" y="46"/>
                  </a:lnTo>
                  <a:lnTo>
                    <a:pt x="295" y="38"/>
                  </a:lnTo>
                  <a:lnTo>
                    <a:pt x="298" y="31"/>
                  </a:lnTo>
                  <a:lnTo>
                    <a:pt x="299" y="25"/>
                  </a:lnTo>
                  <a:lnTo>
                    <a:pt x="279" y="25"/>
                  </a:lnTo>
                  <a:lnTo>
                    <a:pt x="260" y="25"/>
                  </a:lnTo>
                  <a:lnTo>
                    <a:pt x="244" y="25"/>
                  </a:lnTo>
                  <a:lnTo>
                    <a:pt x="232" y="25"/>
                  </a:lnTo>
                  <a:lnTo>
                    <a:pt x="225" y="25"/>
                  </a:lnTo>
                  <a:lnTo>
                    <a:pt x="220" y="26"/>
                  </a:lnTo>
                  <a:lnTo>
                    <a:pt x="214" y="27"/>
                  </a:lnTo>
                  <a:lnTo>
                    <a:pt x="211" y="29"/>
                  </a:lnTo>
                  <a:lnTo>
                    <a:pt x="204" y="33"/>
                  </a:lnTo>
                  <a:lnTo>
                    <a:pt x="199" y="37"/>
                  </a:lnTo>
                  <a:lnTo>
                    <a:pt x="172" y="37"/>
                  </a:lnTo>
                  <a:lnTo>
                    <a:pt x="174" y="32"/>
                  </a:lnTo>
                  <a:lnTo>
                    <a:pt x="176" y="28"/>
                  </a:lnTo>
                  <a:lnTo>
                    <a:pt x="178" y="24"/>
                  </a:lnTo>
                  <a:lnTo>
                    <a:pt x="180" y="21"/>
                  </a:lnTo>
                  <a:lnTo>
                    <a:pt x="187" y="16"/>
                  </a:lnTo>
                  <a:lnTo>
                    <a:pt x="194" y="13"/>
                  </a:lnTo>
                  <a:lnTo>
                    <a:pt x="202" y="11"/>
                  </a:lnTo>
                  <a:lnTo>
                    <a:pt x="210" y="9"/>
                  </a:lnTo>
                  <a:lnTo>
                    <a:pt x="217" y="5"/>
                  </a:lnTo>
                  <a:lnTo>
                    <a:pt x="225" y="0"/>
                  </a:lnTo>
                  <a:lnTo>
                    <a:pt x="199" y="0"/>
                  </a:lnTo>
                  <a:lnTo>
                    <a:pt x="185" y="3"/>
                  </a:lnTo>
                  <a:lnTo>
                    <a:pt x="170" y="7"/>
                  </a:lnTo>
                  <a:lnTo>
                    <a:pt x="157" y="11"/>
                  </a:lnTo>
                  <a:lnTo>
                    <a:pt x="145" y="18"/>
                  </a:lnTo>
                  <a:lnTo>
                    <a:pt x="134" y="25"/>
                  </a:lnTo>
                  <a:lnTo>
                    <a:pt x="123" y="32"/>
                  </a:lnTo>
                  <a:lnTo>
                    <a:pt x="114" y="40"/>
                  </a:lnTo>
                  <a:lnTo>
                    <a:pt x="105" y="49"/>
                  </a:lnTo>
                  <a:lnTo>
                    <a:pt x="100" y="53"/>
                  </a:lnTo>
                  <a:lnTo>
                    <a:pt x="95" y="56"/>
                  </a:lnTo>
                  <a:lnTo>
                    <a:pt x="87" y="59"/>
                  </a:lnTo>
                  <a:lnTo>
                    <a:pt x="80" y="61"/>
                  </a:lnTo>
                  <a:lnTo>
                    <a:pt x="64" y="63"/>
                  </a:lnTo>
                  <a:lnTo>
                    <a:pt x="47" y="64"/>
                  </a:lnTo>
                  <a:lnTo>
                    <a:pt x="32" y="64"/>
                  </a:lnTo>
                  <a:lnTo>
                    <a:pt x="18" y="65"/>
                  </a:lnTo>
                  <a:lnTo>
                    <a:pt x="12" y="67"/>
                  </a:lnTo>
                  <a:lnTo>
                    <a:pt x="7" y="68"/>
                  </a:lnTo>
                  <a:lnTo>
                    <a:pt x="2" y="70"/>
                  </a:lnTo>
                  <a:lnTo>
                    <a:pt x="0" y="74"/>
                  </a:lnTo>
                  <a:lnTo>
                    <a:pt x="39" y="74"/>
                  </a:lnTo>
                  <a:lnTo>
                    <a:pt x="73" y="74"/>
                  </a:lnTo>
                  <a:lnTo>
                    <a:pt x="102" y="74"/>
                  </a:lnTo>
                  <a:lnTo>
                    <a:pt x="126" y="74"/>
                  </a:lnTo>
                </a:path>
              </a:pathLst>
            </a:custGeom>
            <a:grpFill/>
            <a:ln w="9525" cap="flat" cmpd="sng">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2178"/>
            </a:p>
          </p:txBody>
        </p:sp>
      </p:grpSp>
      <p:sp>
        <p:nvSpPr>
          <p:cNvPr id="558" name="Date Placeholder 3">
            <a:extLst>
              <a:ext uri="{FF2B5EF4-FFF2-40B4-BE49-F238E27FC236}">
                <a16:creationId xmlns:a16="http://schemas.microsoft.com/office/drawing/2014/main" id="{DC829570-7430-4515-AB9B-E84C8CFD6F96}"/>
              </a:ext>
            </a:extLst>
          </p:cNvPr>
          <p:cNvSpPr>
            <a:spLocks noGrp="1"/>
          </p:cNvSpPr>
          <p:nvPr>
            <p:ph type="dt" sz="half" idx="10"/>
          </p:nvPr>
        </p:nvSpPr>
        <p:spPr>
          <a:xfrm>
            <a:off x="2460928" y="5870736"/>
            <a:ext cx="999374" cy="163375"/>
          </a:xfrm>
          <a:prstGeom prst="rect">
            <a:avLst/>
          </a:prstGeom>
        </p:spPr>
        <p:txBody>
          <a:bodyPr vert="horz" wrap="none" lIns="0" tIns="0" rIns="0" bIns="0" rtlCol="0" anchor="t" anchorCtr="0"/>
          <a:lstStyle>
            <a:lvl1pPr>
              <a:defRPr lang="en-US" sz="1210" smtClean="0">
                <a:solidFill>
                  <a:schemeClr val="accent4"/>
                </a:solidFill>
              </a:defRPr>
            </a:lvl1pPr>
          </a:lstStyle>
          <a:p>
            <a:pPr algn="ctr"/>
            <a:endParaRPr lang="en-US"/>
          </a:p>
        </p:txBody>
      </p:sp>
      <p:sp>
        <p:nvSpPr>
          <p:cNvPr id="560" name="Slide Number Placeholder 5">
            <a:extLst>
              <a:ext uri="{FF2B5EF4-FFF2-40B4-BE49-F238E27FC236}">
                <a16:creationId xmlns:a16="http://schemas.microsoft.com/office/drawing/2014/main" id="{75453BA6-9956-4FD5-813C-1DE5C7D7D125}"/>
              </a:ext>
            </a:extLst>
          </p:cNvPr>
          <p:cNvSpPr>
            <a:spLocks noGrp="1"/>
          </p:cNvSpPr>
          <p:nvPr>
            <p:ph type="sldNum" sz="quarter" idx="12"/>
          </p:nvPr>
        </p:nvSpPr>
        <p:spPr>
          <a:xfrm>
            <a:off x="805791" y="5870736"/>
            <a:ext cx="304894" cy="163375"/>
          </a:xfrm>
          <a:prstGeom prst="rect">
            <a:avLst/>
          </a:prstGeom>
        </p:spPr>
        <p:txBody>
          <a:bodyPr vert="horz" wrap="none" lIns="0" tIns="0" rIns="0" bIns="0" rtlCol="0" anchor="t" anchorCtr="0"/>
          <a:lstStyle>
            <a:lvl1pPr algn="l">
              <a:defRPr lang="en-US" sz="1210" smtClean="0">
                <a:solidFill>
                  <a:schemeClr val="accent4"/>
                </a:solidFill>
              </a:defRPr>
            </a:lvl1pPr>
          </a:lstStyle>
          <a:p>
            <a:fld id="{57CB76AC-E5DF-427C-ABDC-2F4FBD8E4B69}" type="slidenum">
              <a:rPr lang="en-US" smtClean="0"/>
              <a:pPr/>
              <a:t>‹#›</a:t>
            </a:fld>
            <a:endParaRPr lang="en-US"/>
          </a:p>
        </p:txBody>
      </p:sp>
      <p:sp>
        <p:nvSpPr>
          <p:cNvPr id="559" name="Footer Placeholder 4">
            <a:extLst>
              <a:ext uri="{FF2B5EF4-FFF2-40B4-BE49-F238E27FC236}">
                <a16:creationId xmlns:a16="http://schemas.microsoft.com/office/drawing/2014/main" id="{5696B0A4-24C4-4894-B91F-E07A0E81F0DD}"/>
              </a:ext>
            </a:extLst>
          </p:cNvPr>
          <p:cNvSpPr>
            <a:spLocks noGrp="1"/>
          </p:cNvSpPr>
          <p:nvPr>
            <p:ph type="ftr" sz="quarter" idx="11"/>
          </p:nvPr>
        </p:nvSpPr>
        <p:spPr>
          <a:xfrm>
            <a:off x="3462722" y="5870736"/>
            <a:ext cx="3571613" cy="163375"/>
          </a:xfrm>
          <a:prstGeom prst="rect">
            <a:avLst/>
          </a:prstGeom>
        </p:spPr>
        <p:txBody>
          <a:bodyPr vert="horz" wrap="none" lIns="0" tIns="0" rIns="0" bIns="0" rtlCol="0" anchor="t" anchorCtr="0"/>
          <a:lstStyle>
            <a:lvl1pPr algn="l">
              <a:defRPr sz="1210">
                <a:solidFill>
                  <a:schemeClr val="accent4"/>
                </a:solidFill>
              </a:defRPr>
            </a:lvl1pPr>
          </a:lstStyle>
          <a:p>
            <a:endParaRPr lang="en-US"/>
          </a:p>
        </p:txBody>
      </p:sp>
    </p:spTree>
    <p:extLst>
      <p:ext uri="{BB962C8B-B14F-4D97-AF65-F5344CB8AC3E}">
        <p14:creationId xmlns:p14="http://schemas.microsoft.com/office/powerpoint/2010/main" val="98343452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10_Le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ext Placeholder 2">
            <a:extLst>
              <a:ext uri="{FF2B5EF4-FFF2-40B4-BE49-F238E27FC236}">
                <a16:creationId xmlns:a16="http://schemas.microsoft.com/office/drawing/2014/main" id="{6C2B5BD4-BE90-4BB4-8332-837BDC64ADC1}"/>
              </a:ext>
            </a:extLst>
          </p:cNvPr>
          <p:cNvSpPr>
            <a:spLocks noGrp="1"/>
          </p:cNvSpPr>
          <p:nvPr>
            <p:ph type="body" idx="1" hasCustomPrompt="1"/>
          </p:nvPr>
        </p:nvSpPr>
        <p:spPr>
          <a:xfrm>
            <a:off x="490538" y="1133360"/>
            <a:ext cx="10082212" cy="288000"/>
          </a:xfrm>
        </p:spPr>
        <p:txBody>
          <a:bodyPr anchor="t"/>
          <a:lstStyle>
            <a:lvl1pPr marL="0" indent="0">
              <a:buNone/>
              <a:defRPr sz="2000" b="0"/>
            </a:lvl1pPr>
            <a:lvl2pPr marL="457200" indent="0">
              <a:buNone/>
              <a:defRPr sz="2000" b="1"/>
            </a:lvl2pPr>
            <a:lvl3pPr marL="914400" indent="0">
              <a:buNone/>
              <a:defRPr sz="1800" b="1"/>
            </a:lvl3pPr>
            <a:lvl4pPr marL="1371598"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598" indent="0">
              <a:buNone/>
              <a:defRPr sz="1600" b="1"/>
            </a:lvl9pPr>
          </a:lstStyle>
          <a:p>
            <a:pPr lvl="0"/>
            <a:r>
              <a:rPr lang="en-US"/>
              <a:t>Click to edit Master text styles</a:t>
            </a:r>
          </a:p>
        </p:txBody>
      </p:sp>
      <p:sp>
        <p:nvSpPr>
          <p:cNvPr id="10" name="Title 1">
            <a:extLst>
              <a:ext uri="{FF2B5EF4-FFF2-40B4-BE49-F238E27FC236}">
                <a16:creationId xmlns:a16="http://schemas.microsoft.com/office/drawing/2014/main" id="{1DEC45BD-5FBA-4427-AE6D-10920D761D52}"/>
              </a:ext>
            </a:extLst>
          </p:cNvPr>
          <p:cNvSpPr>
            <a:spLocks noGrp="1"/>
          </p:cNvSpPr>
          <p:nvPr>
            <p:ph type="title"/>
          </p:nvPr>
        </p:nvSpPr>
        <p:spPr>
          <a:xfrm>
            <a:off x="490538" y="231776"/>
            <a:ext cx="10082212" cy="720724"/>
          </a:xfrm>
        </p:spPr>
        <p:txBody>
          <a:bodyPr/>
          <a:lstStyle/>
          <a:p>
            <a:r>
              <a:rPr lang="en-US"/>
              <a:t>Click to edit Master title style</a:t>
            </a:r>
          </a:p>
        </p:txBody>
      </p:sp>
    </p:spTree>
    <p:extLst>
      <p:ext uri="{BB962C8B-B14F-4D97-AF65-F5344CB8AC3E}">
        <p14:creationId xmlns:p14="http://schemas.microsoft.com/office/powerpoint/2010/main" val="94280457"/>
      </p:ext>
    </p:extLst>
  </p:cSld>
  <p:clrMapOvr>
    <a:masterClrMapping/>
  </p:clrMapOvr>
  <p:extLst>
    <p:ext uri="{DCECCB84-F9BA-43D5-87BE-67443E8EF086}">
      <p15:sldGuideLst xmlns:p15="http://schemas.microsoft.com/office/powerpoint/2012/main">
        <p15:guide id="2" orient="horz" pos="89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A58C1B-AB03-B937-F3AB-82465B092C7B}"/>
              </a:ext>
            </a:extLst>
          </p:cNvPr>
          <p:cNvSpPr>
            <a:spLocks noGrp="1"/>
          </p:cNvSpPr>
          <p:nvPr>
            <p:ph type="title"/>
          </p:nvPr>
        </p:nvSpPr>
        <p:spPr>
          <a:xfrm>
            <a:off x="754063" y="1552581"/>
            <a:ext cx="9542462" cy="2589213"/>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491AA65-F9D2-9A82-9226-FAEDE0449282}"/>
              </a:ext>
            </a:extLst>
          </p:cNvPr>
          <p:cNvSpPr>
            <a:spLocks noGrp="1"/>
          </p:cNvSpPr>
          <p:nvPr>
            <p:ph type="body" idx="1"/>
          </p:nvPr>
        </p:nvSpPr>
        <p:spPr>
          <a:xfrm>
            <a:off x="754063" y="4165606"/>
            <a:ext cx="9542462" cy="1362075"/>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598"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598"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C0031CF-68E3-18C6-076F-8CFFBE3B691C}"/>
              </a:ext>
            </a:extLst>
          </p:cNvPr>
          <p:cNvSpPr>
            <a:spLocks noGrp="1"/>
          </p:cNvSpPr>
          <p:nvPr>
            <p:ph type="dt" sz="half" idx="10"/>
          </p:nvPr>
        </p:nvSpPr>
        <p:spPr/>
        <p:txBody>
          <a:bodyPr/>
          <a:lstStyle/>
          <a:p>
            <a:pPr lvl="0"/>
            <a:endParaRPr lang="en-GB"/>
          </a:p>
        </p:txBody>
      </p:sp>
      <p:sp>
        <p:nvSpPr>
          <p:cNvPr id="5" name="Footer Placeholder 4">
            <a:extLst>
              <a:ext uri="{FF2B5EF4-FFF2-40B4-BE49-F238E27FC236}">
                <a16:creationId xmlns:a16="http://schemas.microsoft.com/office/drawing/2014/main" id="{A2E4AF44-9199-75D7-828C-09DB061F597B}"/>
              </a:ext>
            </a:extLst>
          </p:cNvPr>
          <p:cNvSpPr>
            <a:spLocks noGrp="1"/>
          </p:cNvSpPr>
          <p:nvPr>
            <p:ph type="ftr" sz="quarter" idx="11"/>
          </p:nvPr>
        </p:nvSpPr>
        <p:spPr/>
        <p:txBody>
          <a:bodyPr/>
          <a:lstStyle/>
          <a:p>
            <a:pPr lvl="0"/>
            <a:endParaRPr lang="en-GB"/>
          </a:p>
        </p:txBody>
      </p:sp>
      <p:sp>
        <p:nvSpPr>
          <p:cNvPr id="6" name="Slide Number Placeholder 5">
            <a:extLst>
              <a:ext uri="{FF2B5EF4-FFF2-40B4-BE49-F238E27FC236}">
                <a16:creationId xmlns:a16="http://schemas.microsoft.com/office/drawing/2014/main" id="{DFB6E35B-B55E-311D-A7CF-02ACCAA07609}"/>
              </a:ext>
            </a:extLst>
          </p:cNvPr>
          <p:cNvSpPr>
            <a:spLocks noGrp="1"/>
          </p:cNvSpPr>
          <p:nvPr>
            <p:ph type="sldNum" sz="quarter" idx="12"/>
          </p:nvPr>
        </p:nvSpPr>
        <p:spPr/>
        <p:txBody>
          <a:bodyPr/>
          <a:lstStyle/>
          <a:p>
            <a:pPr lvl="0"/>
            <a:fld id="{5E3D5D1D-BCB5-43E4-8096-0989EBE5346F}" type="slidenum">
              <a:t>‹#›</a:t>
            </a:fld>
            <a:endParaRPr lang="en-GB"/>
          </a:p>
        </p:txBody>
      </p:sp>
    </p:spTree>
    <p:extLst>
      <p:ext uri="{BB962C8B-B14F-4D97-AF65-F5344CB8AC3E}">
        <p14:creationId xmlns:p14="http://schemas.microsoft.com/office/powerpoint/2010/main" val="15083317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8A9C0C-D77F-4FDE-D758-1595FFA446F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37F3275-F797-FC1C-2511-19E135A4962F}"/>
              </a:ext>
            </a:extLst>
          </p:cNvPr>
          <p:cNvSpPr>
            <a:spLocks noGrp="1"/>
          </p:cNvSpPr>
          <p:nvPr>
            <p:ph sz="half" idx="1"/>
          </p:nvPr>
        </p:nvSpPr>
        <p:spPr>
          <a:xfrm>
            <a:off x="552450" y="1455744"/>
            <a:ext cx="4902200" cy="36099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1BFB946-FFDB-511F-93A2-99B65A80B8C2}"/>
              </a:ext>
            </a:extLst>
          </p:cNvPr>
          <p:cNvSpPr>
            <a:spLocks noGrp="1"/>
          </p:cNvSpPr>
          <p:nvPr>
            <p:ph sz="half" idx="2"/>
          </p:nvPr>
        </p:nvSpPr>
        <p:spPr>
          <a:xfrm>
            <a:off x="5607050" y="1455744"/>
            <a:ext cx="4902200" cy="36099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C1473C1-78A6-D8CF-0410-833ECC306E10}"/>
              </a:ext>
            </a:extLst>
          </p:cNvPr>
          <p:cNvSpPr>
            <a:spLocks noGrp="1"/>
          </p:cNvSpPr>
          <p:nvPr>
            <p:ph type="dt" sz="half" idx="10"/>
          </p:nvPr>
        </p:nvSpPr>
        <p:spPr/>
        <p:txBody>
          <a:bodyPr/>
          <a:lstStyle/>
          <a:p>
            <a:pPr lvl="0"/>
            <a:endParaRPr lang="en-GB"/>
          </a:p>
        </p:txBody>
      </p:sp>
      <p:sp>
        <p:nvSpPr>
          <p:cNvPr id="6" name="Footer Placeholder 5">
            <a:extLst>
              <a:ext uri="{FF2B5EF4-FFF2-40B4-BE49-F238E27FC236}">
                <a16:creationId xmlns:a16="http://schemas.microsoft.com/office/drawing/2014/main" id="{97C2546F-AAF6-6065-B031-88BC27292231}"/>
              </a:ext>
            </a:extLst>
          </p:cNvPr>
          <p:cNvSpPr>
            <a:spLocks noGrp="1"/>
          </p:cNvSpPr>
          <p:nvPr>
            <p:ph type="ftr" sz="quarter" idx="11"/>
          </p:nvPr>
        </p:nvSpPr>
        <p:spPr/>
        <p:txBody>
          <a:bodyPr/>
          <a:lstStyle/>
          <a:p>
            <a:pPr lvl="0"/>
            <a:endParaRPr lang="en-GB"/>
          </a:p>
        </p:txBody>
      </p:sp>
      <p:sp>
        <p:nvSpPr>
          <p:cNvPr id="7" name="Slide Number Placeholder 6">
            <a:extLst>
              <a:ext uri="{FF2B5EF4-FFF2-40B4-BE49-F238E27FC236}">
                <a16:creationId xmlns:a16="http://schemas.microsoft.com/office/drawing/2014/main" id="{49C98CB7-A4E7-DA5C-8D30-796E51A739A1}"/>
              </a:ext>
            </a:extLst>
          </p:cNvPr>
          <p:cNvSpPr>
            <a:spLocks noGrp="1"/>
          </p:cNvSpPr>
          <p:nvPr>
            <p:ph type="sldNum" sz="quarter" idx="12"/>
          </p:nvPr>
        </p:nvSpPr>
        <p:spPr/>
        <p:txBody>
          <a:bodyPr/>
          <a:lstStyle/>
          <a:p>
            <a:pPr lvl="0"/>
            <a:fld id="{66AA8674-85BA-4A8F-BB65-119156636E12}" type="slidenum">
              <a:t>‹#›</a:t>
            </a:fld>
            <a:endParaRPr lang="en-GB"/>
          </a:p>
        </p:txBody>
      </p:sp>
    </p:spTree>
    <p:extLst>
      <p:ext uri="{BB962C8B-B14F-4D97-AF65-F5344CB8AC3E}">
        <p14:creationId xmlns:p14="http://schemas.microsoft.com/office/powerpoint/2010/main" val="2649911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27898D-7E36-4A85-B794-57682416FD7D}"/>
              </a:ext>
            </a:extLst>
          </p:cNvPr>
          <p:cNvSpPr>
            <a:spLocks noGrp="1"/>
          </p:cNvSpPr>
          <p:nvPr>
            <p:ph type="title"/>
          </p:nvPr>
        </p:nvSpPr>
        <p:spPr>
          <a:xfrm>
            <a:off x="762003" y="331788"/>
            <a:ext cx="9542463" cy="1203325"/>
          </a:xfrm>
        </p:spPr>
        <p:txBody>
          <a:bodyPr/>
          <a:lstStyle/>
          <a:p>
            <a:r>
              <a:rPr lang="en-US"/>
              <a:t>Click to edit Master title style</a:t>
            </a:r>
          </a:p>
        </p:txBody>
      </p:sp>
      <p:sp>
        <p:nvSpPr>
          <p:cNvPr id="3" name="Text Placeholder 2">
            <a:extLst>
              <a:ext uri="{FF2B5EF4-FFF2-40B4-BE49-F238E27FC236}">
                <a16:creationId xmlns:a16="http://schemas.microsoft.com/office/drawing/2014/main" id="{14F5BCBE-279D-E41B-8741-4E119630A7E2}"/>
              </a:ext>
            </a:extLst>
          </p:cNvPr>
          <p:cNvSpPr>
            <a:spLocks noGrp="1"/>
          </p:cNvSpPr>
          <p:nvPr>
            <p:ph type="body" idx="1"/>
          </p:nvPr>
        </p:nvSpPr>
        <p:spPr>
          <a:xfrm>
            <a:off x="762003" y="1525588"/>
            <a:ext cx="4679950" cy="747712"/>
          </a:xfrm>
        </p:spPr>
        <p:txBody>
          <a:bodyPr anchor="b"/>
          <a:lstStyle>
            <a:lvl1pPr marL="0" indent="0">
              <a:buNone/>
              <a:defRPr sz="2400" b="1"/>
            </a:lvl1pPr>
            <a:lvl2pPr marL="457200" indent="0">
              <a:buNone/>
              <a:defRPr sz="2000" b="1"/>
            </a:lvl2pPr>
            <a:lvl3pPr marL="914400" indent="0">
              <a:buNone/>
              <a:defRPr sz="1800" b="1"/>
            </a:lvl3pPr>
            <a:lvl4pPr marL="1371598"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598"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0D538B7-B859-9726-0139-C1D253C1D2B9}"/>
              </a:ext>
            </a:extLst>
          </p:cNvPr>
          <p:cNvSpPr>
            <a:spLocks noGrp="1"/>
          </p:cNvSpPr>
          <p:nvPr>
            <p:ph sz="half" idx="2"/>
          </p:nvPr>
        </p:nvSpPr>
        <p:spPr>
          <a:xfrm>
            <a:off x="762003" y="2273306"/>
            <a:ext cx="4679950" cy="33448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04DF9E3-10D0-3C05-C961-00430466B284}"/>
              </a:ext>
            </a:extLst>
          </p:cNvPr>
          <p:cNvSpPr>
            <a:spLocks noGrp="1"/>
          </p:cNvSpPr>
          <p:nvPr>
            <p:ph type="body" sz="quarter" idx="3"/>
          </p:nvPr>
        </p:nvSpPr>
        <p:spPr>
          <a:xfrm>
            <a:off x="5600703" y="1525588"/>
            <a:ext cx="4703763" cy="747712"/>
          </a:xfrm>
        </p:spPr>
        <p:txBody>
          <a:bodyPr anchor="b"/>
          <a:lstStyle>
            <a:lvl1pPr marL="0" indent="0">
              <a:buNone/>
              <a:defRPr sz="2400" b="1"/>
            </a:lvl1pPr>
            <a:lvl2pPr marL="457200" indent="0">
              <a:buNone/>
              <a:defRPr sz="2000" b="1"/>
            </a:lvl2pPr>
            <a:lvl3pPr marL="914400" indent="0">
              <a:buNone/>
              <a:defRPr sz="1800" b="1"/>
            </a:lvl3pPr>
            <a:lvl4pPr marL="1371598"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598"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5AA1AC9-ADA9-4934-EB92-F9C6523E50C0}"/>
              </a:ext>
            </a:extLst>
          </p:cNvPr>
          <p:cNvSpPr>
            <a:spLocks noGrp="1"/>
          </p:cNvSpPr>
          <p:nvPr>
            <p:ph sz="quarter" idx="4"/>
          </p:nvPr>
        </p:nvSpPr>
        <p:spPr>
          <a:xfrm>
            <a:off x="5600703" y="2273306"/>
            <a:ext cx="4703763" cy="33448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59B0D26-E21B-38F2-D919-3FB4EB3174B2}"/>
              </a:ext>
            </a:extLst>
          </p:cNvPr>
          <p:cNvSpPr>
            <a:spLocks noGrp="1"/>
          </p:cNvSpPr>
          <p:nvPr>
            <p:ph type="dt" sz="half" idx="10"/>
          </p:nvPr>
        </p:nvSpPr>
        <p:spPr/>
        <p:txBody>
          <a:bodyPr/>
          <a:lstStyle/>
          <a:p>
            <a:pPr lvl="0"/>
            <a:endParaRPr lang="en-GB"/>
          </a:p>
        </p:txBody>
      </p:sp>
      <p:sp>
        <p:nvSpPr>
          <p:cNvPr id="8" name="Footer Placeholder 7">
            <a:extLst>
              <a:ext uri="{FF2B5EF4-FFF2-40B4-BE49-F238E27FC236}">
                <a16:creationId xmlns:a16="http://schemas.microsoft.com/office/drawing/2014/main" id="{88DA6D97-D6E8-316C-57AF-B2CA603675AD}"/>
              </a:ext>
            </a:extLst>
          </p:cNvPr>
          <p:cNvSpPr>
            <a:spLocks noGrp="1"/>
          </p:cNvSpPr>
          <p:nvPr>
            <p:ph type="ftr" sz="quarter" idx="11"/>
          </p:nvPr>
        </p:nvSpPr>
        <p:spPr/>
        <p:txBody>
          <a:bodyPr/>
          <a:lstStyle/>
          <a:p>
            <a:pPr lvl="0"/>
            <a:endParaRPr lang="en-GB"/>
          </a:p>
        </p:txBody>
      </p:sp>
      <p:sp>
        <p:nvSpPr>
          <p:cNvPr id="9" name="Slide Number Placeholder 8">
            <a:extLst>
              <a:ext uri="{FF2B5EF4-FFF2-40B4-BE49-F238E27FC236}">
                <a16:creationId xmlns:a16="http://schemas.microsoft.com/office/drawing/2014/main" id="{E676E892-4860-EB9C-9916-E553A9641D1B}"/>
              </a:ext>
            </a:extLst>
          </p:cNvPr>
          <p:cNvSpPr>
            <a:spLocks noGrp="1"/>
          </p:cNvSpPr>
          <p:nvPr>
            <p:ph type="sldNum" sz="quarter" idx="12"/>
          </p:nvPr>
        </p:nvSpPr>
        <p:spPr/>
        <p:txBody>
          <a:bodyPr/>
          <a:lstStyle/>
          <a:p>
            <a:pPr lvl="0"/>
            <a:fld id="{D360842A-A088-4C3B-A783-EBF4B6D9125E}" type="slidenum">
              <a:t>‹#›</a:t>
            </a:fld>
            <a:endParaRPr lang="en-GB"/>
          </a:p>
        </p:txBody>
      </p:sp>
    </p:spTree>
    <p:extLst>
      <p:ext uri="{BB962C8B-B14F-4D97-AF65-F5344CB8AC3E}">
        <p14:creationId xmlns:p14="http://schemas.microsoft.com/office/powerpoint/2010/main" val="24315583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44C810-5556-C241-E7B3-6E9EC53AE57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710EFD3-3B9B-EE6A-22E6-4D722DBE352C}"/>
              </a:ext>
            </a:extLst>
          </p:cNvPr>
          <p:cNvSpPr>
            <a:spLocks noGrp="1"/>
          </p:cNvSpPr>
          <p:nvPr>
            <p:ph type="dt" sz="half" idx="10"/>
          </p:nvPr>
        </p:nvSpPr>
        <p:spPr/>
        <p:txBody>
          <a:bodyPr/>
          <a:lstStyle/>
          <a:p>
            <a:pPr lvl="0"/>
            <a:endParaRPr lang="en-GB"/>
          </a:p>
        </p:txBody>
      </p:sp>
      <p:sp>
        <p:nvSpPr>
          <p:cNvPr id="4" name="Footer Placeholder 3">
            <a:extLst>
              <a:ext uri="{FF2B5EF4-FFF2-40B4-BE49-F238E27FC236}">
                <a16:creationId xmlns:a16="http://schemas.microsoft.com/office/drawing/2014/main" id="{A4DB2BD2-88D3-F306-02E2-4A9D76DAEA3B}"/>
              </a:ext>
            </a:extLst>
          </p:cNvPr>
          <p:cNvSpPr>
            <a:spLocks noGrp="1"/>
          </p:cNvSpPr>
          <p:nvPr>
            <p:ph type="ftr" sz="quarter" idx="11"/>
          </p:nvPr>
        </p:nvSpPr>
        <p:spPr/>
        <p:txBody>
          <a:bodyPr/>
          <a:lstStyle/>
          <a:p>
            <a:pPr lvl="0"/>
            <a:endParaRPr lang="en-GB"/>
          </a:p>
        </p:txBody>
      </p:sp>
      <p:sp>
        <p:nvSpPr>
          <p:cNvPr id="5" name="Slide Number Placeholder 4">
            <a:extLst>
              <a:ext uri="{FF2B5EF4-FFF2-40B4-BE49-F238E27FC236}">
                <a16:creationId xmlns:a16="http://schemas.microsoft.com/office/drawing/2014/main" id="{7499F96F-FE91-782E-1078-165F894952DE}"/>
              </a:ext>
            </a:extLst>
          </p:cNvPr>
          <p:cNvSpPr>
            <a:spLocks noGrp="1"/>
          </p:cNvSpPr>
          <p:nvPr>
            <p:ph type="sldNum" sz="quarter" idx="12"/>
          </p:nvPr>
        </p:nvSpPr>
        <p:spPr/>
        <p:txBody>
          <a:bodyPr/>
          <a:lstStyle/>
          <a:p>
            <a:pPr lvl="0"/>
            <a:fld id="{BD59C1C9-0E03-4544-867C-A73B216B47F8}" type="slidenum">
              <a:t>‹#›</a:t>
            </a:fld>
            <a:endParaRPr lang="en-GB"/>
          </a:p>
        </p:txBody>
      </p:sp>
    </p:spTree>
    <p:extLst>
      <p:ext uri="{BB962C8B-B14F-4D97-AF65-F5344CB8AC3E}">
        <p14:creationId xmlns:p14="http://schemas.microsoft.com/office/powerpoint/2010/main" val="28469590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51233DC-87EC-E79D-6B0D-416709491291}"/>
              </a:ext>
            </a:extLst>
          </p:cNvPr>
          <p:cNvSpPr>
            <a:spLocks noGrp="1"/>
          </p:cNvSpPr>
          <p:nvPr>
            <p:ph type="dt" sz="half" idx="10"/>
          </p:nvPr>
        </p:nvSpPr>
        <p:spPr/>
        <p:txBody>
          <a:bodyPr/>
          <a:lstStyle/>
          <a:p>
            <a:pPr lvl="0"/>
            <a:endParaRPr lang="en-GB"/>
          </a:p>
        </p:txBody>
      </p:sp>
      <p:sp>
        <p:nvSpPr>
          <p:cNvPr id="3" name="Footer Placeholder 2">
            <a:extLst>
              <a:ext uri="{FF2B5EF4-FFF2-40B4-BE49-F238E27FC236}">
                <a16:creationId xmlns:a16="http://schemas.microsoft.com/office/drawing/2014/main" id="{3FF92BAB-1D7E-E2D8-AE66-0879BEE7596B}"/>
              </a:ext>
            </a:extLst>
          </p:cNvPr>
          <p:cNvSpPr>
            <a:spLocks noGrp="1"/>
          </p:cNvSpPr>
          <p:nvPr>
            <p:ph type="ftr" sz="quarter" idx="11"/>
          </p:nvPr>
        </p:nvSpPr>
        <p:spPr/>
        <p:txBody>
          <a:bodyPr/>
          <a:lstStyle/>
          <a:p>
            <a:pPr lvl="0"/>
            <a:endParaRPr lang="en-GB"/>
          </a:p>
        </p:txBody>
      </p:sp>
      <p:sp>
        <p:nvSpPr>
          <p:cNvPr id="4" name="Slide Number Placeholder 3">
            <a:extLst>
              <a:ext uri="{FF2B5EF4-FFF2-40B4-BE49-F238E27FC236}">
                <a16:creationId xmlns:a16="http://schemas.microsoft.com/office/drawing/2014/main" id="{AA41F21D-D3AC-B1AD-50D4-34A430108C6A}"/>
              </a:ext>
            </a:extLst>
          </p:cNvPr>
          <p:cNvSpPr>
            <a:spLocks noGrp="1"/>
          </p:cNvSpPr>
          <p:nvPr>
            <p:ph type="sldNum" sz="quarter" idx="12"/>
          </p:nvPr>
        </p:nvSpPr>
        <p:spPr/>
        <p:txBody>
          <a:bodyPr/>
          <a:lstStyle/>
          <a:p>
            <a:pPr lvl="0"/>
            <a:fld id="{A8A30BBE-3104-4602-965A-B67E662962C4}" type="slidenum">
              <a:t>‹#›</a:t>
            </a:fld>
            <a:endParaRPr lang="en-GB"/>
          </a:p>
        </p:txBody>
      </p:sp>
    </p:spTree>
    <p:extLst>
      <p:ext uri="{BB962C8B-B14F-4D97-AF65-F5344CB8AC3E}">
        <p14:creationId xmlns:p14="http://schemas.microsoft.com/office/powerpoint/2010/main" val="28263249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9EADF7-9D83-4EE3-6084-DB7ECEC10791}"/>
              </a:ext>
            </a:extLst>
          </p:cNvPr>
          <p:cNvSpPr>
            <a:spLocks noGrp="1"/>
          </p:cNvSpPr>
          <p:nvPr>
            <p:ph type="title"/>
          </p:nvPr>
        </p:nvSpPr>
        <p:spPr>
          <a:xfrm>
            <a:off x="762000" y="414338"/>
            <a:ext cx="3568700" cy="1452562"/>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E7D8F51-367C-DD80-9C4C-93B5FC2F316A}"/>
              </a:ext>
            </a:extLst>
          </p:cNvPr>
          <p:cNvSpPr>
            <a:spLocks noGrp="1"/>
          </p:cNvSpPr>
          <p:nvPr>
            <p:ph idx="1"/>
          </p:nvPr>
        </p:nvSpPr>
        <p:spPr>
          <a:xfrm>
            <a:off x="4703763" y="896944"/>
            <a:ext cx="5600700" cy="442277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737B79B-9760-CCDB-D55B-97FA5087E2F9}"/>
              </a:ext>
            </a:extLst>
          </p:cNvPr>
          <p:cNvSpPr>
            <a:spLocks noGrp="1"/>
          </p:cNvSpPr>
          <p:nvPr>
            <p:ph type="body" sz="half" idx="2"/>
          </p:nvPr>
        </p:nvSpPr>
        <p:spPr>
          <a:xfrm>
            <a:off x="762000" y="1866900"/>
            <a:ext cx="3568700" cy="3460750"/>
          </a:xfrm>
        </p:spPr>
        <p:txBody>
          <a:bodyPr/>
          <a:lstStyle>
            <a:lvl1pPr marL="0" indent="0">
              <a:buNone/>
              <a:defRPr sz="1600"/>
            </a:lvl1pPr>
            <a:lvl2pPr marL="457200" indent="0">
              <a:buNone/>
              <a:defRPr sz="1400"/>
            </a:lvl2pPr>
            <a:lvl3pPr marL="914400" indent="0">
              <a:buNone/>
              <a:defRPr sz="1200"/>
            </a:lvl3pPr>
            <a:lvl4pPr marL="1371598"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598"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3EAAE83-BCCF-551A-1034-E4E23CA76CAD}"/>
              </a:ext>
            </a:extLst>
          </p:cNvPr>
          <p:cNvSpPr>
            <a:spLocks noGrp="1"/>
          </p:cNvSpPr>
          <p:nvPr>
            <p:ph type="dt" sz="half" idx="10"/>
          </p:nvPr>
        </p:nvSpPr>
        <p:spPr/>
        <p:txBody>
          <a:bodyPr/>
          <a:lstStyle/>
          <a:p>
            <a:pPr lvl="0"/>
            <a:endParaRPr lang="en-GB"/>
          </a:p>
        </p:txBody>
      </p:sp>
      <p:sp>
        <p:nvSpPr>
          <p:cNvPr id="6" name="Footer Placeholder 5">
            <a:extLst>
              <a:ext uri="{FF2B5EF4-FFF2-40B4-BE49-F238E27FC236}">
                <a16:creationId xmlns:a16="http://schemas.microsoft.com/office/drawing/2014/main" id="{ED7896FD-E728-CE48-658E-50B329DE611D}"/>
              </a:ext>
            </a:extLst>
          </p:cNvPr>
          <p:cNvSpPr>
            <a:spLocks noGrp="1"/>
          </p:cNvSpPr>
          <p:nvPr>
            <p:ph type="ftr" sz="quarter" idx="11"/>
          </p:nvPr>
        </p:nvSpPr>
        <p:spPr/>
        <p:txBody>
          <a:bodyPr/>
          <a:lstStyle/>
          <a:p>
            <a:pPr lvl="0"/>
            <a:endParaRPr lang="en-GB"/>
          </a:p>
        </p:txBody>
      </p:sp>
      <p:sp>
        <p:nvSpPr>
          <p:cNvPr id="7" name="Slide Number Placeholder 6">
            <a:extLst>
              <a:ext uri="{FF2B5EF4-FFF2-40B4-BE49-F238E27FC236}">
                <a16:creationId xmlns:a16="http://schemas.microsoft.com/office/drawing/2014/main" id="{6F74682D-1722-14EF-B24D-22B2CD88FFD9}"/>
              </a:ext>
            </a:extLst>
          </p:cNvPr>
          <p:cNvSpPr>
            <a:spLocks noGrp="1"/>
          </p:cNvSpPr>
          <p:nvPr>
            <p:ph type="sldNum" sz="quarter" idx="12"/>
          </p:nvPr>
        </p:nvSpPr>
        <p:spPr/>
        <p:txBody>
          <a:bodyPr/>
          <a:lstStyle/>
          <a:p>
            <a:pPr lvl="0"/>
            <a:fld id="{643511A3-F979-49B6-9438-F588F6D42C7C}" type="slidenum">
              <a:t>‹#›</a:t>
            </a:fld>
            <a:endParaRPr lang="en-GB"/>
          </a:p>
        </p:txBody>
      </p:sp>
    </p:spTree>
    <p:extLst>
      <p:ext uri="{BB962C8B-B14F-4D97-AF65-F5344CB8AC3E}">
        <p14:creationId xmlns:p14="http://schemas.microsoft.com/office/powerpoint/2010/main" val="257567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40C173-C4C2-8E7E-534A-DFABF94C571E}"/>
              </a:ext>
            </a:extLst>
          </p:cNvPr>
          <p:cNvSpPr>
            <a:spLocks noGrp="1"/>
          </p:cNvSpPr>
          <p:nvPr>
            <p:ph type="title"/>
          </p:nvPr>
        </p:nvSpPr>
        <p:spPr>
          <a:xfrm>
            <a:off x="762000" y="414338"/>
            <a:ext cx="3568700" cy="1452562"/>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4CB7549-B391-6416-8E4B-7478BD67C1B6}"/>
              </a:ext>
            </a:extLst>
          </p:cNvPr>
          <p:cNvSpPr>
            <a:spLocks noGrp="1"/>
          </p:cNvSpPr>
          <p:nvPr>
            <p:ph type="pic" idx="1"/>
          </p:nvPr>
        </p:nvSpPr>
        <p:spPr>
          <a:xfrm>
            <a:off x="4703763" y="896944"/>
            <a:ext cx="5600700" cy="4422775"/>
          </a:xfrm>
        </p:spPr>
        <p:txBody>
          <a:bodyPr/>
          <a:lstStyle>
            <a:lvl1pPr marL="0" indent="0">
              <a:buNone/>
              <a:defRPr sz="3200"/>
            </a:lvl1pPr>
            <a:lvl2pPr marL="457200" indent="0">
              <a:buNone/>
              <a:defRPr sz="2800"/>
            </a:lvl2pPr>
            <a:lvl3pPr marL="914400" indent="0">
              <a:buNone/>
              <a:defRPr sz="2400"/>
            </a:lvl3pPr>
            <a:lvl4pPr marL="1371598"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598" indent="0">
              <a:buNone/>
              <a:defRPr sz="2000"/>
            </a:lvl9pPr>
          </a:lstStyle>
          <a:p>
            <a:endParaRPr lang="en-US"/>
          </a:p>
        </p:txBody>
      </p:sp>
      <p:sp>
        <p:nvSpPr>
          <p:cNvPr id="4" name="Text Placeholder 3">
            <a:extLst>
              <a:ext uri="{FF2B5EF4-FFF2-40B4-BE49-F238E27FC236}">
                <a16:creationId xmlns:a16="http://schemas.microsoft.com/office/drawing/2014/main" id="{5785C146-8487-35A4-11FD-7F8E076CA095}"/>
              </a:ext>
            </a:extLst>
          </p:cNvPr>
          <p:cNvSpPr>
            <a:spLocks noGrp="1"/>
          </p:cNvSpPr>
          <p:nvPr>
            <p:ph type="body" sz="half" idx="2"/>
          </p:nvPr>
        </p:nvSpPr>
        <p:spPr>
          <a:xfrm>
            <a:off x="762000" y="1866900"/>
            <a:ext cx="3568700" cy="3460750"/>
          </a:xfrm>
        </p:spPr>
        <p:txBody>
          <a:bodyPr/>
          <a:lstStyle>
            <a:lvl1pPr marL="0" indent="0">
              <a:buNone/>
              <a:defRPr sz="1600"/>
            </a:lvl1pPr>
            <a:lvl2pPr marL="457200" indent="0">
              <a:buNone/>
              <a:defRPr sz="1400"/>
            </a:lvl2pPr>
            <a:lvl3pPr marL="914400" indent="0">
              <a:buNone/>
              <a:defRPr sz="1200"/>
            </a:lvl3pPr>
            <a:lvl4pPr marL="1371598"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598"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604874B-AF2F-37EE-A9A7-CC994402797F}"/>
              </a:ext>
            </a:extLst>
          </p:cNvPr>
          <p:cNvSpPr>
            <a:spLocks noGrp="1"/>
          </p:cNvSpPr>
          <p:nvPr>
            <p:ph type="dt" sz="half" idx="10"/>
          </p:nvPr>
        </p:nvSpPr>
        <p:spPr/>
        <p:txBody>
          <a:bodyPr/>
          <a:lstStyle/>
          <a:p>
            <a:pPr lvl="0"/>
            <a:endParaRPr lang="en-GB"/>
          </a:p>
        </p:txBody>
      </p:sp>
      <p:sp>
        <p:nvSpPr>
          <p:cNvPr id="6" name="Footer Placeholder 5">
            <a:extLst>
              <a:ext uri="{FF2B5EF4-FFF2-40B4-BE49-F238E27FC236}">
                <a16:creationId xmlns:a16="http://schemas.microsoft.com/office/drawing/2014/main" id="{D24CE73C-5166-E136-67A0-1AB2A230968F}"/>
              </a:ext>
            </a:extLst>
          </p:cNvPr>
          <p:cNvSpPr>
            <a:spLocks noGrp="1"/>
          </p:cNvSpPr>
          <p:nvPr>
            <p:ph type="ftr" sz="quarter" idx="11"/>
          </p:nvPr>
        </p:nvSpPr>
        <p:spPr/>
        <p:txBody>
          <a:bodyPr/>
          <a:lstStyle/>
          <a:p>
            <a:pPr lvl="0"/>
            <a:endParaRPr lang="en-GB"/>
          </a:p>
        </p:txBody>
      </p:sp>
      <p:sp>
        <p:nvSpPr>
          <p:cNvPr id="7" name="Slide Number Placeholder 6">
            <a:extLst>
              <a:ext uri="{FF2B5EF4-FFF2-40B4-BE49-F238E27FC236}">
                <a16:creationId xmlns:a16="http://schemas.microsoft.com/office/drawing/2014/main" id="{AC4C4FBE-0F06-AE2C-9293-653E6A105711}"/>
              </a:ext>
            </a:extLst>
          </p:cNvPr>
          <p:cNvSpPr>
            <a:spLocks noGrp="1"/>
          </p:cNvSpPr>
          <p:nvPr>
            <p:ph type="sldNum" sz="quarter" idx="12"/>
          </p:nvPr>
        </p:nvSpPr>
        <p:spPr/>
        <p:txBody>
          <a:bodyPr/>
          <a:lstStyle/>
          <a:p>
            <a:pPr lvl="0"/>
            <a:fld id="{19102AE0-DB72-4C96-8F20-27BBF008B78D}" type="slidenum">
              <a:t>‹#›</a:t>
            </a:fld>
            <a:endParaRPr lang="en-GB"/>
          </a:p>
        </p:txBody>
      </p:sp>
    </p:spTree>
    <p:extLst>
      <p:ext uri="{BB962C8B-B14F-4D97-AF65-F5344CB8AC3E}">
        <p14:creationId xmlns:p14="http://schemas.microsoft.com/office/powerpoint/2010/main" val="19667014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18" Type="http://schemas.openxmlformats.org/officeDocument/2006/relationships/image" Target="../media/image2.jpe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theme" Target="../theme/theme2.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19" Type="http://schemas.openxmlformats.org/officeDocument/2006/relationships/image" Target="../media/image3.png"/><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7880161-6A6F-5E9B-14C9-850184EE2EED}"/>
              </a:ext>
            </a:extLst>
          </p:cNvPr>
          <p:cNvPicPr>
            <a:picLocks noChangeAspect="1"/>
          </p:cNvPicPr>
          <p:nvPr/>
        </p:nvPicPr>
        <p:blipFill>
          <a:blip r:embed="rId14">
            <a:lum/>
            <a:alphaModFix/>
          </a:blip>
          <a:srcRect/>
          <a:stretch>
            <a:fillRect/>
          </a:stretch>
        </p:blipFill>
        <p:spPr>
          <a:xfrm>
            <a:off x="-73800" y="6"/>
            <a:ext cx="11136600" cy="6263999"/>
          </a:xfrm>
          <a:prstGeom prst="rect">
            <a:avLst/>
          </a:prstGeom>
          <a:noFill/>
          <a:ln>
            <a:noFill/>
          </a:ln>
        </p:spPr>
      </p:pic>
      <p:sp>
        <p:nvSpPr>
          <p:cNvPr id="3" name="Title Placeholder 2">
            <a:extLst>
              <a:ext uri="{FF2B5EF4-FFF2-40B4-BE49-F238E27FC236}">
                <a16:creationId xmlns:a16="http://schemas.microsoft.com/office/drawing/2014/main" id="{A123295D-AEB7-2B7B-5BC1-BE2A36A8FF36}"/>
              </a:ext>
            </a:extLst>
          </p:cNvPr>
          <p:cNvSpPr txBox="1">
            <a:spLocks noGrp="1"/>
          </p:cNvSpPr>
          <p:nvPr>
            <p:ph type="title"/>
          </p:nvPr>
        </p:nvSpPr>
        <p:spPr>
          <a:xfrm>
            <a:off x="552963" y="391320"/>
            <a:ext cx="9956160" cy="471240"/>
          </a:xfrm>
          <a:prstGeom prst="rect">
            <a:avLst/>
          </a:prstGeom>
          <a:noFill/>
          <a:ln>
            <a:noFill/>
          </a:ln>
        </p:spPr>
        <p:txBody>
          <a:bodyPr lIns="0" tIns="0" rIns="0" bIns="0" anchor="ctr"/>
          <a:lstStyle/>
          <a:p>
            <a:pPr lvl="0"/>
            <a:r>
              <a:rPr lang="en-GB"/>
              <a:t>Click to edit the title text format</a:t>
            </a:r>
          </a:p>
        </p:txBody>
      </p:sp>
      <p:sp>
        <p:nvSpPr>
          <p:cNvPr id="4" name="Text Placeholder 3">
            <a:extLst>
              <a:ext uri="{FF2B5EF4-FFF2-40B4-BE49-F238E27FC236}">
                <a16:creationId xmlns:a16="http://schemas.microsoft.com/office/drawing/2014/main" id="{0697F7F4-C638-F1E2-5AF5-C391C45F6DFB}"/>
              </a:ext>
            </a:extLst>
          </p:cNvPr>
          <p:cNvSpPr txBox="1">
            <a:spLocks noGrp="1"/>
          </p:cNvSpPr>
          <p:nvPr>
            <p:ph type="body" idx="1"/>
          </p:nvPr>
        </p:nvSpPr>
        <p:spPr>
          <a:xfrm>
            <a:off x="552963" y="1456200"/>
            <a:ext cx="9956160" cy="4068300"/>
          </a:xfrm>
          <a:prstGeom prst="rect">
            <a:avLst/>
          </a:prstGeom>
          <a:noFill/>
          <a:ln>
            <a:noFill/>
          </a:ln>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61B3CDBF-9E65-5D43-7546-1D79C46A09B0}"/>
              </a:ext>
            </a:extLst>
          </p:cNvPr>
          <p:cNvSpPr txBox="1">
            <a:spLocks noGrp="1"/>
          </p:cNvSpPr>
          <p:nvPr>
            <p:ph type="dt" sz="half" idx="2"/>
          </p:nvPr>
        </p:nvSpPr>
        <p:spPr>
          <a:xfrm>
            <a:off x="552960" y="5670360"/>
            <a:ext cx="2577240" cy="429120"/>
          </a:xfrm>
          <a:prstGeom prst="rect">
            <a:avLst/>
          </a:prstGeom>
          <a:noFill/>
          <a:ln>
            <a:noFill/>
          </a:ln>
        </p:spPr>
        <p:txBody>
          <a:bodyPr lIns="0" tIns="0" rIns="0" bIns="0" anchorCtr="0">
            <a:noAutofit/>
          </a:bodyPr>
          <a:lstStyle>
            <a:lvl1pPr lvl="0" rtl="0" hangingPunct="0">
              <a:buNone/>
              <a:tabLst/>
              <a:defRPr lang="en-GB" sz="1400" kern="1200">
                <a:latin typeface="Times New Roman" pitchFamily="18"/>
                <a:ea typeface="Lucida Sans Unicode" pitchFamily="2"/>
                <a:cs typeface="Tahoma" pitchFamily="2"/>
              </a:defRPr>
            </a:lvl1pPr>
          </a:lstStyle>
          <a:p>
            <a:pPr lvl="0"/>
            <a:endParaRPr lang="en-GB"/>
          </a:p>
        </p:txBody>
      </p:sp>
      <p:sp>
        <p:nvSpPr>
          <p:cNvPr id="6" name="Footer Placeholder 5">
            <a:extLst>
              <a:ext uri="{FF2B5EF4-FFF2-40B4-BE49-F238E27FC236}">
                <a16:creationId xmlns:a16="http://schemas.microsoft.com/office/drawing/2014/main" id="{0F9E9525-1B17-C4BB-23C2-ADB1D3C53DFF}"/>
              </a:ext>
            </a:extLst>
          </p:cNvPr>
          <p:cNvSpPr txBox="1">
            <a:spLocks noGrp="1"/>
          </p:cNvSpPr>
          <p:nvPr>
            <p:ph type="ftr" sz="quarter" idx="3"/>
          </p:nvPr>
        </p:nvSpPr>
        <p:spPr>
          <a:xfrm>
            <a:off x="3783243" y="5670360"/>
            <a:ext cx="3506399" cy="429120"/>
          </a:xfrm>
          <a:prstGeom prst="rect">
            <a:avLst/>
          </a:prstGeom>
          <a:noFill/>
          <a:ln>
            <a:noFill/>
          </a:ln>
        </p:spPr>
        <p:txBody>
          <a:bodyPr lIns="0" tIns="0" rIns="0" bIns="0" anchorCtr="0">
            <a:noAutofit/>
          </a:bodyPr>
          <a:lstStyle>
            <a:lvl1pPr lvl="0" algn="ctr" rtl="0" hangingPunct="0">
              <a:buNone/>
              <a:tabLst/>
              <a:defRPr lang="en-GB" sz="1400" kern="1200">
                <a:latin typeface="Times New Roman" pitchFamily="18"/>
                <a:ea typeface="Lucida Sans Unicode" pitchFamily="2"/>
                <a:cs typeface="Tahoma" pitchFamily="2"/>
              </a:defRPr>
            </a:lvl1pPr>
          </a:lstStyle>
          <a:p>
            <a:pPr lvl="0"/>
            <a:endParaRPr lang="en-GB"/>
          </a:p>
        </p:txBody>
      </p:sp>
      <p:sp>
        <p:nvSpPr>
          <p:cNvPr id="7" name="Slide Number Placeholder 6">
            <a:extLst>
              <a:ext uri="{FF2B5EF4-FFF2-40B4-BE49-F238E27FC236}">
                <a16:creationId xmlns:a16="http://schemas.microsoft.com/office/drawing/2014/main" id="{758A8CFB-6ED4-1045-2428-12F57B0A5B88}"/>
              </a:ext>
            </a:extLst>
          </p:cNvPr>
          <p:cNvSpPr txBox="1">
            <a:spLocks noGrp="1"/>
          </p:cNvSpPr>
          <p:nvPr>
            <p:ph type="sldNum" sz="quarter" idx="4"/>
          </p:nvPr>
        </p:nvSpPr>
        <p:spPr>
          <a:xfrm>
            <a:off x="7931880" y="5670360"/>
            <a:ext cx="2577240" cy="429120"/>
          </a:xfrm>
          <a:prstGeom prst="rect">
            <a:avLst/>
          </a:prstGeom>
          <a:noFill/>
          <a:ln>
            <a:noFill/>
          </a:ln>
        </p:spPr>
        <p:txBody>
          <a:bodyPr lIns="0" tIns="0" rIns="0" bIns="0" anchorCtr="0">
            <a:noAutofit/>
          </a:bodyPr>
          <a:lstStyle>
            <a:lvl1pPr lvl="0" algn="r" rtl="0" hangingPunct="0">
              <a:buNone/>
              <a:tabLst/>
              <a:defRPr lang="en-GB" sz="1400" kern="1200">
                <a:latin typeface="Times New Roman" pitchFamily="18"/>
                <a:ea typeface="Lucida Sans Unicode" pitchFamily="2"/>
                <a:cs typeface="Tahoma" pitchFamily="2"/>
              </a:defRPr>
            </a:lvl1pPr>
          </a:lstStyle>
          <a:p>
            <a:pPr lvl="0"/>
            <a:fld id="{32737A06-5BF0-41FA-A8CF-95DED3E51F99}" type="slidenum">
              <a:t>‹#›</a:t>
            </a:fld>
            <a:endParaRPr lang="en-GB"/>
          </a:p>
        </p:txBody>
      </p:sp>
    </p:spTree>
    <p:extLst>
      <p:ext uri="{BB962C8B-B14F-4D97-AF65-F5344CB8AC3E}">
        <p14:creationId xmlns:p14="http://schemas.microsoft.com/office/powerpoint/2010/main" val="427831197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5" r:id="rId12"/>
  </p:sldLayoutIdLst>
  <p:hf sldNum="0" hdr="0" ftr="0" dt="0"/>
  <p:txStyles>
    <p:titleStyle>
      <a:lvl1pPr lvl="0" algn="ctr" rtl="0" hangingPunct="0">
        <a:buNone/>
        <a:tabLst/>
        <a:defRPr lang="en-GB" sz="2960" b="1" i="0" u="none" strike="noStrike" kern="1200">
          <a:ln>
            <a:noFill/>
          </a:ln>
          <a:latin typeface="Rubik" pitchFamily="2"/>
          <a:ea typeface="Microsoft YaHei" pitchFamily="2"/>
          <a:cs typeface="Arial" pitchFamily="2"/>
        </a:defRPr>
      </a:lvl1pPr>
    </p:titleStyle>
    <p:bodyStyle>
      <a:lvl1pPr marL="285750" indent="-285750" rtl="0" hangingPunct="0">
        <a:spcBef>
          <a:spcPts val="480"/>
        </a:spcBef>
        <a:spcAft>
          <a:spcPts val="0"/>
        </a:spcAft>
        <a:buFont typeface="Arial" panose="020B0604020202020204" pitchFamily="34" charset="0"/>
        <a:buChar char="•"/>
        <a:tabLst/>
        <a:defRPr lang="en-GB" sz="2000" b="0" i="0" u="none" strike="noStrike" kern="1200">
          <a:ln>
            <a:noFill/>
          </a:ln>
          <a:solidFill>
            <a:srgbClr val="FFFFFF"/>
          </a:solidFill>
          <a:latin typeface="Montserrat" panose="00000500000000000000" pitchFamily="2" charset="0"/>
          <a:ea typeface="Microsoft YaHei" pitchFamily="2"/>
          <a:cs typeface="Arial" pitchFamily="2"/>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ontserrat" panose="00000500000000000000"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bg1"/>
          </a:solidFill>
          <a:latin typeface="Montserrat" panose="00000500000000000000"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bg1"/>
          </a:solidFill>
          <a:latin typeface="Montserrat" panose="00000500000000000000"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bg1"/>
          </a:solidFill>
          <a:latin typeface="Montserrat" panose="00000500000000000000" pitchFamily="2" charset="0"/>
          <a:ea typeface="+mn-ea"/>
          <a:cs typeface="+mn-cs"/>
        </a:defRPr>
      </a:lvl5pPr>
      <a:lvl6pPr marL="2514598"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598"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598"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48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5F691A0-76ED-1AEE-7422-D10F859DAB94}"/>
              </a:ext>
            </a:extLst>
          </p:cNvPr>
          <p:cNvPicPr>
            <a:picLocks noChangeAspect="1"/>
          </p:cNvPicPr>
          <p:nvPr/>
        </p:nvPicPr>
        <p:blipFill>
          <a:blip r:embed="rId18">
            <a:lum/>
            <a:alphaModFix/>
          </a:blip>
          <a:srcRect/>
          <a:stretch>
            <a:fillRect/>
          </a:stretch>
        </p:blipFill>
        <p:spPr>
          <a:xfrm>
            <a:off x="4" y="9630"/>
            <a:ext cx="11063287" cy="6214958"/>
          </a:xfrm>
          <a:prstGeom prst="rect">
            <a:avLst/>
          </a:prstGeom>
          <a:noFill/>
          <a:ln>
            <a:noFill/>
          </a:ln>
        </p:spPr>
      </p:pic>
      <p:sp>
        <p:nvSpPr>
          <p:cNvPr id="9" name="Rechteck 8">
            <a:extLst>
              <a:ext uri="{FF2B5EF4-FFF2-40B4-BE49-F238E27FC236}">
                <a16:creationId xmlns:a16="http://schemas.microsoft.com/office/drawing/2014/main" id="{4F945EE6-1E04-4D25-92D9-BFE2FE6A6152}"/>
              </a:ext>
            </a:extLst>
          </p:cNvPr>
          <p:cNvSpPr/>
          <p:nvPr userDrawn="1"/>
        </p:nvSpPr>
        <p:spPr>
          <a:xfrm>
            <a:off x="6851044" y="1669774"/>
            <a:ext cx="3772894" cy="37831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Freeform: Shape 2">
            <a:extLst>
              <a:ext uri="{FF2B5EF4-FFF2-40B4-BE49-F238E27FC236}">
                <a16:creationId xmlns:a16="http://schemas.microsoft.com/office/drawing/2014/main" id="{896031DA-94AF-D743-1C3A-6DE2612A6BEA}"/>
              </a:ext>
            </a:extLst>
          </p:cNvPr>
          <p:cNvSpPr/>
          <p:nvPr/>
        </p:nvSpPr>
        <p:spPr>
          <a:xfrm>
            <a:off x="0" y="5873619"/>
            <a:ext cx="11063288" cy="3600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418FDE"/>
          </a:solidFill>
          <a:ln w="25400">
            <a:noFill/>
            <a:prstDash val="solid"/>
          </a:ln>
        </p:spPr>
        <p:txBody>
          <a:bodyPr lIns="0" tIns="0" rIns="0" bIns="0" anchor="ctr" anchorCtr="0">
            <a:noAutofit/>
          </a:bodyPr>
          <a:lstStyle/>
          <a:p>
            <a:pPr lvl="0" rtl="0" hangingPunct="0">
              <a:buNone/>
              <a:tabLst/>
            </a:pPr>
            <a:endParaRPr lang="en-GB" sz="2400" kern="1200">
              <a:latin typeface="Times New Roman" pitchFamily="18"/>
              <a:ea typeface="Lucida Sans Unicode" pitchFamily="2"/>
              <a:cs typeface="Tahoma" pitchFamily="2"/>
            </a:endParaRPr>
          </a:p>
        </p:txBody>
      </p:sp>
      <p:sp>
        <p:nvSpPr>
          <p:cNvPr id="4" name="Title Placeholder 3">
            <a:extLst>
              <a:ext uri="{FF2B5EF4-FFF2-40B4-BE49-F238E27FC236}">
                <a16:creationId xmlns:a16="http://schemas.microsoft.com/office/drawing/2014/main" id="{6B44DB55-9447-9575-2C57-FB90FFFB8ABE}"/>
              </a:ext>
            </a:extLst>
          </p:cNvPr>
          <p:cNvSpPr txBox="1">
            <a:spLocks noGrp="1"/>
          </p:cNvSpPr>
          <p:nvPr>
            <p:ph type="title"/>
          </p:nvPr>
        </p:nvSpPr>
        <p:spPr>
          <a:xfrm>
            <a:off x="490538" y="231775"/>
            <a:ext cx="10082212" cy="720000"/>
          </a:xfrm>
          <a:prstGeom prst="rect">
            <a:avLst/>
          </a:prstGeom>
          <a:noFill/>
          <a:ln>
            <a:noFill/>
          </a:ln>
        </p:spPr>
        <p:txBody>
          <a:bodyPr lIns="0" tIns="0" rIns="0" bIns="0" anchor="t"/>
          <a:lstStyle/>
          <a:p>
            <a:endParaRPr lang="en-GB"/>
          </a:p>
        </p:txBody>
      </p:sp>
      <p:sp>
        <p:nvSpPr>
          <p:cNvPr id="5" name="Text Placeholder 4">
            <a:extLst>
              <a:ext uri="{FF2B5EF4-FFF2-40B4-BE49-F238E27FC236}">
                <a16:creationId xmlns:a16="http://schemas.microsoft.com/office/drawing/2014/main" id="{0E6CE3BD-79ED-36AA-174A-2C93ABB3850B}"/>
              </a:ext>
            </a:extLst>
          </p:cNvPr>
          <p:cNvSpPr txBox="1">
            <a:spLocks noGrp="1"/>
          </p:cNvSpPr>
          <p:nvPr>
            <p:ph type="body" idx="1"/>
          </p:nvPr>
        </p:nvSpPr>
        <p:spPr>
          <a:xfrm>
            <a:off x="490538" y="1131888"/>
            <a:ext cx="10082212" cy="4608312"/>
          </a:xfrm>
          <a:prstGeom prst="rect">
            <a:avLst/>
          </a:prstGeom>
          <a:noFill/>
          <a:ln>
            <a:noFill/>
          </a:ln>
        </p:spPr>
        <p:txBody>
          <a:bodyPr lIns="0" tIns="0" rIns="0" bIns="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Date Placeholder 5">
            <a:extLst>
              <a:ext uri="{FF2B5EF4-FFF2-40B4-BE49-F238E27FC236}">
                <a16:creationId xmlns:a16="http://schemas.microsoft.com/office/drawing/2014/main" id="{04E3ED7E-A936-02FE-743E-03779062B384}"/>
              </a:ext>
            </a:extLst>
          </p:cNvPr>
          <p:cNvSpPr txBox="1">
            <a:spLocks noGrp="1"/>
          </p:cNvSpPr>
          <p:nvPr>
            <p:ph type="dt" sz="half" idx="2"/>
          </p:nvPr>
        </p:nvSpPr>
        <p:spPr>
          <a:xfrm>
            <a:off x="490538" y="5920213"/>
            <a:ext cx="2639662" cy="251130"/>
          </a:xfrm>
          <a:prstGeom prst="rect">
            <a:avLst/>
          </a:prstGeom>
          <a:noFill/>
          <a:ln>
            <a:noFill/>
          </a:ln>
        </p:spPr>
        <p:txBody>
          <a:bodyPr lIns="0" tIns="0" rIns="0" bIns="0" anchor="ctr" anchorCtr="0">
            <a:noAutofit/>
          </a:bodyPr>
          <a:lstStyle>
            <a:lvl1pPr lvl="0" rtl="0" hangingPunct="0">
              <a:buNone/>
              <a:tabLst/>
              <a:defRPr lang="en-GB" sz="1100" kern="1200">
                <a:solidFill>
                  <a:srgbClr val="FFFFFF"/>
                </a:solidFill>
                <a:latin typeface="Montserrat" pitchFamily="2"/>
                <a:ea typeface="Lucida Sans Unicode" pitchFamily="2"/>
                <a:cs typeface="Tahoma" pitchFamily="2"/>
              </a:defRPr>
            </a:lvl1pPr>
          </a:lstStyle>
          <a:p>
            <a:pPr lvl="0"/>
            <a:endParaRPr lang="en-GB"/>
          </a:p>
        </p:txBody>
      </p:sp>
      <p:sp>
        <p:nvSpPr>
          <p:cNvPr id="7" name="Footer Placeholder 6">
            <a:extLst>
              <a:ext uri="{FF2B5EF4-FFF2-40B4-BE49-F238E27FC236}">
                <a16:creationId xmlns:a16="http://schemas.microsoft.com/office/drawing/2014/main" id="{5B773C2B-5C83-6CFC-8032-CA79311604E3}"/>
              </a:ext>
            </a:extLst>
          </p:cNvPr>
          <p:cNvSpPr txBox="1">
            <a:spLocks noGrp="1"/>
          </p:cNvSpPr>
          <p:nvPr>
            <p:ph type="ftr" sz="quarter" idx="3"/>
          </p:nvPr>
        </p:nvSpPr>
        <p:spPr>
          <a:xfrm>
            <a:off x="3783243" y="5920213"/>
            <a:ext cx="3506399" cy="251130"/>
          </a:xfrm>
          <a:prstGeom prst="rect">
            <a:avLst/>
          </a:prstGeom>
          <a:noFill/>
          <a:ln>
            <a:noFill/>
          </a:ln>
        </p:spPr>
        <p:txBody>
          <a:bodyPr lIns="0" tIns="0" rIns="0" bIns="0" anchor="ctr" anchorCtr="0">
            <a:noAutofit/>
          </a:bodyPr>
          <a:lstStyle>
            <a:lvl1pPr lvl="0" algn="ctr" rtl="0" hangingPunct="0">
              <a:buNone/>
              <a:tabLst/>
              <a:defRPr lang="en-GB" sz="1100" kern="1200">
                <a:solidFill>
                  <a:srgbClr val="FFFFFF"/>
                </a:solidFill>
                <a:latin typeface="Montserrat" pitchFamily="2"/>
                <a:ea typeface="Lucida Sans Unicode" pitchFamily="2"/>
                <a:cs typeface="Tahoma" pitchFamily="2"/>
              </a:defRPr>
            </a:lvl1pPr>
          </a:lstStyle>
          <a:p>
            <a:pPr lvl="0"/>
            <a:endParaRPr lang="en-GB"/>
          </a:p>
        </p:txBody>
      </p:sp>
      <p:sp>
        <p:nvSpPr>
          <p:cNvPr id="8" name="Slide Number Placeholder 7">
            <a:extLst>
              <a:ext uri="{FF2B5EF4-FFF2-40B4-BE49-F238E27FC236}">
                <a16:creationId xmlns:a16="http://schemas.microsoft.com/office/drawing/2014/main" id="{5F3CF4F2-0569-8546-DD4F-0A98F5253C57}"/>
              </a:ext>
            </a:extLst>
          </p:cNvPr>
          <p:cNvSpPr txBox="1">
            <a:spLocks noGrp="1"/>
          </p:cNvSpPr>
          <p:nvPr>
            <p:ph type="sldNum" sz="quarter" idx="4"/>
          </p:nvPr>
        </p:nvSpPr>
        <p:spPr>
          <a:xfrm>
            <a:off x="7931880" y="5920213"/>
            <a:ext cx="2640870" cy="251130"/>
          </a:xfrm>
          <a:prstGeom prst="rect">
            <a:avLst/>
          </a:prstGeom>
          <a:noFill/>
          <a:ln>
            <a:noFill/>
          </a:ln>
        </p:spPr>
        <p:txBody>
          <a:bodyPr lIns="0" tIns="0" rIns="0" bIns="0" anchor="ctr" anchorCtr="0">
            <a:noAutofit/>
          </a:bodyPr>
          <a:lstStyle>
            <a:lvl1pPr lvl="0" algn="r" rtl="0" hangingPunct="0">
              <a:buNone/>
              <a:tabLst/>
              <a:defRPr lang="en-GB" sz="1100" kern="1200">
                <a:solidFill>
                  <a:srgbClr val="FFFFFF"/>
                </a:solidFill>
                <a:latin typeface="Montserrat" pitchFamily="2"/>
                <a:ea typeface="Lucida Sans Unicode" pitchFamily="2"/>
                <a:cs typeface="Tahoma" pitchFamily="2"/>
              </a:defRPr>
            </a:lvl1pPr>
          </a:lstStyle>
          <a:p>
            <a:pPr lvl="0"/>
            <a:fld id="{2D0860B2-1F30-44E9-BE2E-AF24E0FDB9FF}" type="slidenum">
              <a:t>‹#›</a:t>
            </a:fld>
            <a:endParaRPr lang="en-GB"/>
          </a:p>
        </p:txBody>
      </p:sp>
      <p:pic>
        <p:nvPicPr>
          <p:cNvPr id="11" name="Picture 28">
            <a:extLst>
              <a:ext uri="{FF2B5EF4-FFF2-40B4-BE49-F238E27FC236}">
                <a16:creationId xmlns:a16="http://schemas.microsoft.com/office/drawing/2014/main" id="{690BC076-5DEE-449C-B4C0-A36B74E302B0}"/>
              </a:ext>
            </a:extLst>
          </p:cNvPr>
          <p:cNvPicPr>
            <a:picLocks noChangeAspect="1"/>
          </p:cNvPicPr>
          <p:nvPr userDrawn="1"/>
        </p:nvPicPr>
        <p:blipFill rotWithShape="1">
          <a:blip r:embed="rId19">
            <a:lum/>
            <a:alphaModFix/>
          </a:blip>
          <a:srcRect l="29506"/>
          <a:stretch/>
        </p:blipFill>
        <p:spPr>
          <a:xfrm>
            <a:off x="9832449" y="383845"/>
            <a:ext cx="1183921" cy="449725"/>
          </a:xfrm>
          <a:prstGeom prst="rect">
            <a:avLst/>
          </a:prstGeom>
          <a:noFill/>
          <a:ln>
            <a:noFill/>
          </a:ln>
        </p:spPr>
      </p:pic>
      <p:pic>
        <p:nvPicPr>
          <p:cNvPr id="12" name="Picture 29">
            <a:extLst>
              <a:ext uri="{FF2B5EF4-FFF2-40B4-BE49-F238E27FC236}">
                <a16:creationId xmlns:a16="http://schemas.microsoft.com/office/drawing/2014/main" id="{DA79808F-3035-41D2-BC37-6196B879359C}"/>
              </a:ext>
            </a:extLst>
          </p:cNvPr>
          <p:cNvPicPr>
            <a:picLocks noChangeAspect="1"/>
          </p:cNvPicPr>
          <p:nvPr userDrawn="1"/>
        </p:nvPicPr>
        <p:blipFill rotWithShape="1">
          <a:blip r:embed="rId19">
            <a:lum/>
            <a:alphaModFix/>
          </a:blip>
          <a:srcRect t="-1" r="72483" b="5172"/>
          <a:stretch/>
        </p:blipFill>
        <p:spPr>
          <a:xfrm>
            <a:off x="10536247" y="57208"/>
            <a:ext cx="462120" cy="426469"/>
          </a:xfrm>
          <a:prstGeom prst="rect">
            <a:avLst/>
          </a:prstGeom>
          <a:noFill/>
          <a:ln>
            <a:noFill/>
          </a:ln>
        </p:spPr>
      </p:pic>
    </p:spTree>
    <p:extLst>
      <p:ext uri="{BB962C8B-B14F-4D97-AF65-F5344CB8AC3E}">
        <p14:creationId xmlns:p14="http://schemas.microsoft.com/office/powerpoint/2010/main" val="611449510"/>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706" r:id="rId6"/>
    <p:sldLayoutId id="2147483707" r:id="rId7"/>
    <p:sldLayoutId id="2147483693" r:id="rId8"/>
    <p:sldLayoutId id="2147483694" r:id="rId9"/>
    <p:sldLayoutId id="2147483695" r:id="rId10"/>
    <p:sldLayoutId id="2147483696" r:id="rId11"/>
    <p:sldLayoutId id="2147483697" r:id="rId12"/>
    <p:sldLayoutId id="2147483699" r:id="rId13"/>
    <p:sldLayoutId id="2147483700" r:id="rId14"/>
    <p:sldLayoutId id="2147483703" r:id="rId15"/>
    <p:sldLayoutId id="2147483705" r:id="rId16"/>
  </p:sldLayoutIdLst>
  <p:hf sldNum="0" hdr="0" ftr="0" dt="0"/>
  <p:txStyles>
    <p:titleStyle>
      <a:lvl1pPr algn="l" rtl="0" hangingPunct="0">
        <a:tabLst/>
        <a:defRPr lang="en-GB" sz="3200" b="1" i="0" u="none" strike="noStrike" kern="1200">
          <a:ln>
            <a:noFill/>
          </a:ln>
          <a:solidFill>
            <a:srgbClr val="183859"/>
          </a:solidFill>
          <a:latin typeface="+mj-lt"/>
          <a:ea typeface="Microsoft YaHei" pitchFamily="2"/>
          <a:cs typeface="Arial" pitchFamily="2"/>
        </a:defRPr>
      </a:lvl1pPr>
    </p:titleStyle>
    <p:bodyStyle>
      <a:lvl1pPr marL="252000" marR="0" indent="-252000" rtl="0" hangingPunct="0">
        <a:spcBef>
          <a:spcPts val="480"/>
        </a:spcBef>
        <a:spcAft>
          <a:spcPts val="0"/>
        </a:spcAft>
        <a:buFont typeface="Arial" panose="020B0604020202020204" pitchFamily="34" charset="0"/>
        <a:buChar char="•"/>
        <a:tabLst/>
        <a:defRPr lang="en-GB" sz="2000" b="0" i="0" u="none" strike="noStrike" kern="1200">
          <a:ln>
            <a:noFill/>
          </a:ln>
          <a:latin typeface="+mn-lt"/>
          <a:ea typeface="Microsoft YaHei" pitchFamily="2"/>
          <a:cs typeface="Arial" pitchFamily="2"/>
        </a:defRPr>
      </a:lvl1pPr>
      <a:lvl2pPr marL="446088" indent="-1809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625475" indent="-179388"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804861" indent="-179388"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984250" indent="-179388"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598"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598"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598"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616" userDrawn="1">
          <p15:clr>
            <a:srgbClr val="F26B43"/>
          </p15:clr>
        </p15:guide>
        <p15:guide id="2" orient="horz" pos="713" userDrawn="1">
          <p15:clr>
            <a:srgbClr val="F26B43"/>
          </p15:clr>
        </p15:guide>
        <p15:guide id="3" pos="309" userDrawn="1">
          <p15:clr>
            <a:srgbClr val="F26B43"/>
          </p15:clr>
        </p15:guide>
        <p15:guide id="4" pos="6660" userDrawn="1">
          <p15:clr>
            <a:srgbClr val="F26B43"/>
          </p15:clr>
        </p15:guide>
        <p15:guide id="5" orient="horz" pos="600" userDrawn="1">
          <p15:clr>
            <a:srgbClr val="F26B43"/>
          </p15:clr>
        </p15:guide>
        <p15:guide id="6" orient="horz" pos="146"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6.xml"/><Relationship Id="rId1" Type="http://schemas.openxmlformats.org/officeDocument/2006/relationships/slideLayout" Target="../slideLayouts/slideLayout28.xml"/><Relationship Id="rId4" Type="http://schemas.openxmlformats.org/officeDocument/2006/relationships/image" Target="../media/image72.png"/></Relationships>
</file>

<file path=ppt/slides/_rels/slide12.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7.xml"/><Relationship Id="rId1" Type="http://schemas.openxmlformats.org/officeDocument/2006/relationships/slideLayout" Target="../slideLayouts/slideLayout18.xml"/><Relationship Id="rId6" Type="http://schemas.openxmlformats.org/officeDocument/2006/relationships/image" Target="../media/image76.jpeg"/><Relationship Id="rId5" Type="http://schemas.openxmlformats.org/officeDocument/2006/relationships/image" Target="../media/image75.gif"/><Relationship Id="rId4" Type="http://schemas.openxmlformats.org/officeDocument/2006/relationships/image" Target="../media/image74.jpeg"/></Relationships>
</file>

<file path=ppt/slides/_rels/slide13.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8.xml"/><Relationship Id="rId1" Type="http://schemas.openxmlformats.org/officeDocument/2006/relationships/slideLayout" Target="../slideLayouts/slideLayout16.xml"/><Relationship Id="rId4" Type="http://schemas.openxmlformats.org/officeDocument/2006/relationships/image" Target="../media/image78.png"/></Relationships>
</file>

<file path=ppt/slides/_rels/slide14.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28.xml"/></Relationships>
</file>

<file path=ppt/slides/_rels/slide16.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9.xml"/><Relationship Id="rId1" Type="http://schemas.openxmlformats.org/officeDocument/2006/relationships/slideLayout" Target="../slideLayouts/slideLayout18.xml"/><Relationship Id="rId6" Type="http://schemas.openxmlformats.org/officeDocument/2006/relationships/image" Target="../media/image84.jpeg"/><Relationship Id="rId5" Type="http://schemas.openxmlformats.org/officeDocument/2006/relationships/image" Target="../media/image83.jpeg"/><Relationship Id="rId4" Type="http://schemas.openxmlformats.org/officeDocument/2006/relationships/image" Target="../media/image82.jpeg"/></Relationships>
</file>

<file path=ppt/slides/_rels/slide17.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notesSlide" Target="../notesSlides/notesSlide10.xml"/><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8" Type="http://schemas.openxmlformats.org/officeDocument/2006/relationships/image" Target="../media/image89.png"/><Relationship Id="rId3" Type="http://schemas.openxmlformats.org/officeDocument/2006/relationships/image" Target="../media/image54.jpeg"/><Relationship Id="rId7" Type="http://schemas.openxmlformats.org/officeDocument/2006/relationships/image" Target="../media/image88.png"/><Relationship Id="rId2" Type="http://schemas.openxmlformats.org/officeDocument/2006/relationships/notesSlide" Target="../notesSlides/notesSlide11.xml"/><Relationship Id="rId1" Type="http://schemas.openxmlformats.org/officeDocument/2006/relationships/slideLayout" Target="../slideLayouts/slideLayout16.xml"/><Relationship Id="rId6" Type="http://schemas.openxmlformats.org/officeDocument/2006/relationships/image" Target="../media/image87.png"/><Relationship Id="rId11" Type="http://schemas.openxmlformats.org/officeDocument/2006/relationships/image" Target="../media/image52.png"/><Relationship Id="rId5" Type="http://schemas.openxmlformats.org/officeDocument/2006/relationships/image" Target="../media/image86.png"/><Relationship Id="rId10" Type="http://schemas.openxmlformats.org/officeDocument/2006/relationships/image" Target="../media/image91.svg"/><Relationship Id="rId4" Type="http://schemas.openxmlformats.org/officeDocument/2006/relationships/image" Target="../media/image51.jpeg"/><Relationship Id="rId9" Type="http://schemas.openxmlformats.org/officeDocument/2006/relationships/image" Target="../media/image90.png"/></Relationships>
</file>

<file path=ppt/slides/_rels/slide19.xml.rels><?xml version="1.0" encoding="UTF-8" standalone="yes"?>
<Relationships xmlns="http://schemas.openxmlformats.org/package/2006/relationships"><Relationship Id="rId8" Type="http://schemas.openxmlformats.org/officeDocument/2006/relationships/image" Target="../media/image87.png"/><Relationship Id="rId13" Type="http://schemas.openxmlformats.org/officeDocument/2006/relationships/image" Target="../media/image91.svg"/><Relationship Id="rId3" Type="http://schemas.openxmlformats.org/officeDocument/2006/relationships/image" Target="../media/image54.jpeg"/><Relationship Id="rId7" Type="http://schemas.openxmlformats.org/officeDocument/2006/relationships/image" Target="../media/image86.png"/><Relationship Id="rId12" Type="http://schemas.openxmlformats.org/officeDocument/2006/relationships/image" Target="../media/image90.png"/><Relationship Id="rId2" Type="http://schemas.openxmlformats.org/officeDocument/2006/relationships/notesSlide" Target="../notesSlides/notesSlide12.xml"/><Relationship Id="rId1" Type="http://schemas.openxmlformats.org/officeDocument/2006/relationships/slideLayout" Target="../slideLayouts/slideLayout16.xml"/><Relationship Id="rId6" Type="http://schemas.openxmlformats.org/officeDocument/2006/relationships/image" Target="../media/image51.jpeg"/><Relationship Id="rId11" Type="http://schemas.openxmlformats.org/officeDocument/2006/relationships/image" Target="../media/image52.png"/><Relationship Id="rId5" Type="http://schemas.openxmlformats.org/officeDocument/2006/relationships/image" Target="../media/image93.svg"/><Relationship Id="rId10" Type="http://schemas.openxmlformats.org/officeDocument/2006/relationships/image" Target="../media/image89.png"/><Relationship Id="rId4" Type="http://schemas.openxmlformats.org/officeDocument/2006/relationships/image" Target="../media/image92.png"/><Relationship Id="rId9" Type="http://schemas.openxmlformats.org/officeDocument/2006/relationships/image" Target="../media/image88.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20.xml"/></Relationships>
</file>

<file path=ppt/slides/_rels/slide20.xml.rels><?xml version="1.0" encoding="UTF-8" standalone="yes"?>
<Relationships xmlns="http://schemas.openxmlformats.org/package/2006/relationships"><Relationship Id="rId8" Type="http://schemas.openxmlformats.org/officeDocument/2006/relationships/image" Target="../media/image87.png"/><Relationship Id="rId13" Type="http://schemas.openxmlformats.org/officeDocument/2006/relationships/image" Target="../media/image91.svg"/><Relationship Id="rId3" Type="http://schemas.openxmlformats.org/officeDocument/2006/relationships/image" Target="../media/image54.jpeg"/><Relationship Id="rId7" Type="http://schemas.openxmlformats.org/officeDocument/2006/relationships/image" Target="../media/image86.png"/><Relationship Id="rId12" Type="http://schemas.openxmlformats.org/officeDocument/2006/relationships/image" Target="../media/image90.png"/><Relationship Id="rId2" Type="http://schemas.openxmlformats.org/officeDocument/2006/relationships/notesSlide" Target="../notesSlides/notesSlide13.xml"/><Relationship Id="rId1" Type="http://schemas.openxmlformats.org/officeDocument/2006/relationships/slideLayout" Target="../slideLayouts/slideLayout16.xml"/><Relationship Id="rId6" Type="http://schemas.openxmlformats.org/officeDocument/2006/relationships/image" Target="../media/image51.jpeg"/><Relationship Id="rId11" Type="http://schemas.openxmlformats.org/officeDocument/2006/relationships/image" Target="../media/image52.png"/><Relationship Id="rId5" Type="http://schemas.openxmlformats.org/officeDocument/2006/relationships/image" Target="../media/image93.svg"/><Relationship Id="rId10" Type="http://schemas.openxmlformats.org/officeDocument/2006/relationships/image" Target="../media/image89.png"/><Relationship Id="rId4" Type="http://schemas.openxmlformats.org/officeDocument/2006/relationships/image" Target="../media/image92.png"/><Relationship Id="rId9" Type="http://schemas.openxmlformats.org/officeDocument/2006/relationships/image" Target="../media/image88.png"/></Relationships>
</file>

<file path=ppt/slides/_rels/slide21.xml.rels><?xml version="1.0" encoding="UTF-8" standalone="yes"?>
<Relationships xmlns="http://schemas.openxmlformats.org/package/2006/relationships"><Relationship Id="rId8" Type="http://schemas.openxmlformats.org/officeDocument/2006/relationships/image" Target="../media/image89.png"/><Relationship Id="rId13" Type="http://schemas.openxmlformats.org/officeDocument/2006/relationships/image" Target="../media/image50.png"/><Relationship Id="rId3" Type="http://schemas.openxmlformats.org/officeDocument/2006/relationships/image" Target="../media/image51.jpeg"/><Relationship Id="rId7" Type="http://schemas.openxmlformats.org/officeDocument/2006/relationships/image" Target="../media/image88.png"/><Relationship Id="rId12" Type="http://schemas.openxmlformats.org/officeDocument/2006/relationships/image" Target="../media/image49.png"/><Relationship Id="rId2" Type="http://schemas.openxmlformats.org/officeDocument/2006/relationships/notesSlide" Target="../notesSlides/notesSlide14.xml"/><Relationship Id="rId16" Type="http://schemas.openxmlformats.org/officeDocument/2006/relationships/image" Target="../media/image91.svg"/><Relationship Id="rId1" Type="http://schemas.openxmlformats.org/officeDocument/2006/relationships/slideLayout" Target="../slideLayouts/slideLayout16.xml"/><Relationship Id="rId6" Type="http://schemas.openxmlformats.org/officeDocument/2006/relationships/image" Target="../media/image87.png"/><Relationship Id="rId11" Type="http://schemas.openxmlformats.org/officeDocument/2006/relationships/image" Target="../media/image47.jpeg"/><Relationship Id="rId5" Type="http://schemas.openxmlformats.org/officeDocument/2006/relationships/image" Target="../media/image86.png"/><Relationship Id="rId15" Type="http://schemas.openxmlformats.org/officeDocument/2006/relationships/image" Target="../media/image90.png"/><Relationship Id="rId10" Type="http://schemas.openxmlformats.org/officeDocument/2006/relationships/image" Target="../media/image93.svg"/><Relationship Id="rId4" Type="http://schemas.openxmlformats.org/officeDocument/2006/relationships/image" Target="../media/image54.jpeg"/><Relationship Id="rId9" Type="http://schemas.openxmlformats.org/officeDocument/2006/relationships/image" Target="../media/image92.png"/><Relationship Id="rId14" Type="http://schemas.openxmlformats.org/officeDocument/2006/relationships/image" Target="../media/image52.png"/></Relationships>
</file>

<file path=ppt/slides/_rels/slide22.xml.rels><?xml version="1.0" encoding="UTF-8" standalone="yes"?>
<Relationships xmlns="http://schemas.openxmlformats.org/package/2006/relationships"><Relationship Id="rId8" Type="http://schemas.openxmlformats.org/officeDocument/2006/relationships/image" Target="../media/image89.png"/><Relationship Id="rId13" Type="http://schemas.openxmlformats.org/officeDocument/2006/relationships/image" Target="../media/image90.png"/><Relationship Id="rId3" Type="http://schemas.openxmlformats.org/officeDocument/2006/relationships/image" Target="../media/image51.jpeg"/><Relationship Id="rId7" Type="http://schemas.openxmlformats.org/officeDocument/2006/relationships/image" Target="../media/image88.png"/><Relationship Id="rId12" Type="http://schemas.openxmlformats.org/officeDocument/2006/relationships/image" Target="../media/image52.png"/><Relationship Id="rId2" Type="http://schemas.openxmlformats.org/officeDocument/2006/relationships/notesSlide" Target="../notesSlides/notesSlide15.xml"/><Relationship Id="rId16" Type="http://schemas.openxmlformats.org/officeDocument/2006/relationships/image" Target="../media/image50.png"/><Relationship Id="rId1" Type="http://schemas.openxmlformats.org/officeDocument/2006/relationships/slideLayout" Target="../slideLayouts/slideLayout16.xml"/><Relationship Id="rId6" Type="http://schemas.openxmlformats.org/officeDocument/2006/relationships/image" Target="../media/image87.png"/><Relationship Id="rId11" Type="http://schemas.openxmlformats.org/officeDocument/2006/relationships/image" Target="../media/image47.jpeg"/><Relationship Id="rId5" Type="http://schemas.openxmlformats.org/officeDocument/2006/relationships/image" Target="../media/image86.png"/><Relationship Id="rId15" Type="http://schemas.openxmlformats.org/officeDocument/2006/relationships/image" Target="../media/image49.png"/><Relationship Id="rId10" Type="http://schemas.openxmlformats.org/officeDocument/2006/relationships/image" Target="../media/image93.svg"/><Relationship Id="rId4" Type="http://schemas.openxmlformats.org/officeDocument/2006/relationships/image" Target="../media/image54.jpeg"/><Relationship Id="rId9" Type="http://schemas.openxmlformats.org/officeDocument/2006/relationships/image" Target="../media/image92.png"/><Relationship Id="rId14" Type="http://schemas.openxmlformats.org/officeDocument/2006/relationships/image" Target="../media/image91.svg"/></Relationships>
</file>

<file path=ppt/slides/_rels/slide23.xml.rels><?xml version="1.0" encoding="UTF-8" standalone="yes"?>
<Relationships xmlns="http://schemas.openxmlformats.org/package/2006/relationships"><Relationship Id="rId8" Type="http://schemas.openxmlformats.org/officeDocument/2006/relationships/image" Target="../media/image89.png"/><Relationship Id="rId13" Type="http://schemas.openxmlformats.org/officeDocument/2006/relationships/image" Target="../media/image50.png"/><Relationship Id="rId18" Type="http://schemas.openxmlformats.org/officeDocument/2006/relationships/image" Target="../media/image95.svg"/><Relationship Id="rId3" Type="http://schemas.openxmlformats.org/officeDocument/2006/relationships/image" Target="../media/image51.jpeg"/><Relationship Id="rId21" Type="http://schemas.openxmlformats.org/officeDocument/2006/relationships/image" Target="../media/image98.png"/><Relationship Id="rId7" Type="http://schemas.openxmlformats.org/officeDocument/2006/relationships/image" Target="../media/image88.png"/><Relationship Id="rId12" Type="http://schemas.openxmlformats.org/officeDocument/2006/relationships/image" Target="../media/image49.png"/><Relationship Id="rId17" Type="http://schemas.openxmlformats.org/officeDocument/2006/relationships/image" Target="../media/image94.png"/><Relationship Id="rId2" Type="http://schemas.openxmlformats.org/officeDocument/2006/relationships/notesSlide" Target="../notesSlides/notesSlide16.xml"/><Relationship Id="rId16" Type="http://schemas.openxmlformats.org/officeDocument/2006/relationships/image" Target="../media/image91.svg"/><Relationship Id="rId20" Type="http://schemas.openxmlformats.org/officeDocument/2006/relationships/image" Target="../media/image97.svg"/><Relationship Id="rId1" Type="http://schemas.openxmlformats.org/officeDocument/2006/relationships/slideLayout" Target="../slideLayouts/slideLayout16.xml"/><Relationship Id="rId6" Type="http://schemas.openxmlformats.org/officeDocument/2006/relationships/image" Target="../media/image87.png"/><Relationship Id="rId11" Type="http://schemas.openxmlformats.org/officeDocument/2006/relationships/image" Target="../media/image47.jpeg"/><Relationship Id="rId5" Type="http://schemas.openxmlformats.org/officeDocument/2006/relationships/image" Target="../media/image86.png"/><Relationship Id="rId15" Type="http://schemas.openxmlformats.org/officeDocument/2006/relationships/image" Target="../media/image90.png"/><Relationship Id="rId10" Type="http://schemas.openxmlformats.org/officeDocument/2006/relationships/image" Target="../media/image93.svg"/><Relationship Id="rId19" Type="http://schemas.openxmlformats.org/officeDocument/2006/relationships/image" Target="../media/image96.png"/><Relationship Id="rId4" Type="http://schemas.openxmlformats.org/officeDocument/2006/relationships/image" Target="../media/image54.jpeg"/><Relationship Id="rId9" Type="http://schemas.openxmlformats.org/officeDocument/2006/relationships/image" Target="../media/image92.png"/><Relationship Id="rId14" Type="http://schemas.openxmlformats.org/officeDocument/2006/relationships/image" Target="../media/image52.png"/><Relationship Id="rId22" Type="http://schemas.openxmlformats.org/officeDocument/2006/relationships/image" Target="../media/image99.svg"/></Relationships>
</file>

<file path=ppt/slides/_rels/slide24.xml.rels><?xml version="1.0" encoding="UTF-8" standalone="yes"?>
<Relationships xmlns="http://schemas.openxmlformats.org/package/2006/relationships"><Relationship Id="rId8" Type="http://schemas.openxmlformats.org/officeDocument/2006/relationships/image" Target="../media/image89.png"/><Relationship Id="rId13" Type="http://schemas.openxmlformats.org/officeDocument/2006/relationships/image" Target="../media/image50.png"/><Relationship Id="rId18" Type="http://schemas.openxmlformats.org/officeDocument/2006/relationships/image" Target="../media/image95.svg"/><Relationship Id="rId3" Type="http://schemas.openxmlformats.org/officeDocument/2006/relationships/image" Target="../media/image51.jpeg"/><Relationship Id="rId21" Type="http://schemas.openxmlformats.org/officeDocument/2006/relationships/image" Target="../media/image100.png"/><Relationship Id="rId7" Type="http://schemas.openxmlformats.org/officeDocument/2006/relationships/image" Target="../media/image88.png"/><Relationship Id="rId12" Type="http://schemas.openxmlformats.org/officeDocument/2006/relationships/image" Target="../media/image49.png"/><Relationship Id="rId17" Type="http://schemas.openxmlformats.org/officeDocument/2006/relationships/image" Target="../media/image94.png"/><Relationship Id="rId2" Type="http://schemas.openxmlformats.org/officeDocument/2006/relationships/notesSlide" Target="../notesSlides/notesSlide17.xml"/><Relationship Id="rId16" Type="http://schemas.openxmlformats.org/officeDocument/2006/relationships/image" Target="../media/image91.svg"/><Relationship Id="rId20" Type="http://schemas.openxmlformats.org/officeDocument/2006/relationships/image" Target="../media/image97.svg"/><Relationship Id="rId1" Type="http://schemas.openxmlformats.org/officeDocument/2006/relationships/slideLayout" Target="../slideLayouts/slideLayout16.xml"/><Relationship Id="rId6" Type="http://schemas.openxmlformats.org/officeDocument/2006/relationships/image" Target="../media/image87.png"/><Relationship Id="rId11" Type="http://schemas.openxmlformats.org/officeDocument/2006/relationships/image" Target="../media/image47.jpeg"/><Relationship Id="rId5" Type="http://schemas.openxmlformats.org/officeDocument/2006/relationships/image" Target="../media/image86.png"/><Relationship Id="rId15" Type="http://schemas.openxmlformats.org/officeDocument/2006/relationships/image" Target="../media/image90.png"/><Relationship Id="rId10" Type="http://schemas.openxmlformats.org/officeDocument/2006/relationships/image" Target="../media/image93.svg"/><Relationship Id="rId19" Type="http://schemas.openxmlformats.org/officeDocument/2006/relationships/image" Target="../media/image96.png"/><Relationship Id="rId4" Type="http://schemas.openxmlformats.org/officeDocument/2006/relationships/image" Target="../media/image54.jpeg"/><Relationship Id="rId9" Type="http://schemas.openxmlformats.org/officeDocument/2006/relationships/image" Target="../media/image92.png"/><Relationship Id="rId14" Type="http://schemas.openxmlformats.org/officeDocument/2006/relationships/image" Target="../media/image52.png"/><Relationship Id="rId22" Type="http://schemas.openxmlformats.org/officeDocument/2006/relationships/image" Target="../media/image101.svg"/></Relationships>
</file>

<file path=ppt/slides/_rels/slide25.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103.png"/><Relationship Id="rId1" Type="http://schemas.openxmlformats.org/officeDocument/2006/relationships/slideLayout" Target="../slideLayouts/slideLayout16.xml"/><Relationship Id="rId4" Type="http://schemas.openxmlformats.org/officeDocument/2006/relationships/image" Target="../media/image105.png"/></Relationships>
</file>

<file path=ppt/slides/_rels/slide27.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slideLayout" Target="../slideLayouts/slideLayout16.xml"/></Relationships>
</file>

<file path=ppt/slides/_rels/slide28.xml.rels><?xml version="1.0" encoding="UTF-8" standalone="yes"?>
<Relationships xmlns="http://schemas.openxmlformats.org/package/2006/relationships"><Relationship Id="rId3" Type="http://schemas.openxmlformats.org/officeDocument/2006/relationships/image" Target="../media/image106.jpeg"/><Relationship Id="rId2" Type="http://schemas.openxmlformats.org/officeDocument/2006/relationships/notesSlide" Target="../notesSlides/notesSlide18.xml"/><Relationship Id="rId1" Type="http://schemas.openxmlformats.org/officeDocument/2006/relationships/slideLayout" Target="../slideLayouts/slideLayout16.xml"/><Relationship Id="rId4" Type="http://schemas.openxmlformats.org/officeDocument/2006/relationships/image" Target="../media/image107.jpeg"/></Relationships>
</file>

<file path=ppt/slides/_rels/slide29.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image" Target="../media/image108.png"/><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8" Type="http://schemas.openxmlformats.org/officeDocument/2006/relationships/image" Target="../media/image13.jpeg"/><Relationship Id="rId13" Type="http://schemas.openxmlformats.org/officeDocument/2006/relationships/image" Target="../media/image18.jpeg"/><Relationship Id="rId18" Type="http://schemas.openxmlformats.org/officeDocument/2006/relationships/image" Target="../media/image23.png"/><Relationship Id="rId3" Type="http://schemas.openxmlformats.org/officeDocument/2006/relationships/image" Target="../media/image8.png"/><Relationship Id="rId21" Type="http://schemas.openxmlformats.org/officeDocument/2006/relationships/image" Target="../media/image26.svg"/><Relationship Id="rId7" Type="http://schemas.openxmlformats.org/officeDocument/2006/relationships/image" Target="../media/image12.png"/><Relationship Id="rId12" Type="http://schemas.openxmlformats.org/officeDocument/2006/relationships/image" Target="../media/image17.jpeg"/><Relationship Id="rId17" Type="http://schemas.openxmlformats.org/officeDocument/2006/relationships/image" Target="../media/image22.jpeg"/><Relationship Id="rId2" Type="http://schemas.openxmlformats.org/officeDocument/2006/relationships/notesSlide" Target="../notesSlides/notesSlide2.xml"/><Relationship Id="rId16" Type="http://schemas.openxmlformats.org/officeDocument/2006/relationships/image" Target="../media/image21.jpeg"/><Relationship Id="rId20" Type="http://schemas.openxmlformats.org/officeDocument/2006/relationships/image" Target="../media/image25.png"/><Relationship Id="rId1" Type="http://schemas.openxmlformats.org/officeDocument/2006/relationships/slideLayout" Target="../slideLayouts/slideLayout19.xml"/><Relationship Id="rId6" Type="http://schemas.openxmlformats.org/officeDocument/2006/relationships/image" Target="../media/image11.jpeg"/><Relationship Id="rId11" Type="http://schemas.openxmlformats.org/officeDocument/2006/relationships/image" Target="../media/image16.png"/><Relationship Id="rId5" Type="http://schemas.openxmlformats.org/officeDocument/2006/relationships/image" Target="../media/image10.jpeg"/><Relationship Id="rId15" Type="http://schemas.openxmlformats.org/officeDocument/2006/relationships/image" Target="../media/image20.jpeg"/><Relationship Id="rId10" Type="http://schemas.openxmlformats.org/officeDocument/2006/relationships/image" Target="../media/image15.jpeg"/><Relationship Id="rId19" Type="http://schemas.openxmlformats.org/officeDocument/2006/relationships/image" Target="../media/image24.png"/><Relationship Id="rId4" Type="http://schemas.openxmlformats.org/officeDocument/2006/relationships/image" Target="../media/image9.png"/><Relationship Id="rId9" Type="http://schemas.openxmlformats.org/officeDocument/2006/relationships/image" Target="../media/image14.png"/><Relationship Id="rId14" Type="http://schemas.openxmlformats.org/officeDocument/2006/relationships/image" Target="../media/image19.png"/><Relationship Id="rId22" Type="http://schemas.openxmlformats.org/officeDocument/2006/relationships/image" Target="../media/image27.png"/></Relationships>
</file>

<file path=ppt/slides/_rels/slide30.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8" Type="http://schemas.openxmlformats.org/officeDocument/2006/relationships/image" Target="../media/image114.png"/><Relationship Id="rId3" Type="http://schemas.openxmlformats.org/officeDocument/2006/relationships/image" Target="../media/image111.png"/><Relationship Id="rId7" Type="http://schemas.microsoft.com/office/2007/relationships/hdphoto" Target="../media/hdphoto1.wdp"/><Relationship Id="rId2" Type="http://schemas.openxmlformats.org/officeDocument/2006/relationships/notesSlide" Target="../notesSlides/notesSlide19.xml"/><Relationship Id="rId1" Type="http://schemas.openxmlformats.org/officeDocument/2006/relationships/slideLayout" Target="../slideLayouts/slideLayout14.xml"/><Relationship Id="rId6" Type="http://schemas.openxmlformats.org/officeDocument/2006/relationships/image" Target="../media/image113.png"/><Relationship Id="rId5" Type="http://schemas.openxmlformats.org/officeDocument/2006/relationships/image" Target="../media/image112.png"/><Relationship Id="rId10" Type="http://schemas.openxmlformats.org/officeDocument/2006/relationships/image" Target="../media/image116.png"/><Relationship Id="rId4" Type="http://schemas.openxmlformats.org/officeDocument/2006/relationships/image" Target="../media/image110.png"/><Relationship Id="rId9" Type="http://schemas.openxmlformats.org/officeDocument/2006/relationships/image" Target="../media/image115.png"/></Relationships>
</file>

<file path=ppt/slides/_rels/slide32.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notesSlide" Target="../notesSlides/notesSlide20.xml"/><Relationship Id="rId1" Type="http://schemas.openxmlformats.org/officeDocument/2006/relationships/slideLayout" Target="../slideLayouts/slideLayout14.xml"/><Relationship Id="rId5" Type="http://schemas.openxmlformats.org/officeDocument/2006/relationships/image" Target="../media/image118.jpeg"/><Relationship Id="rId4" Type="http://schemas.openxmlformats.org/officeDocument/2006/relationships/image" Target="../media/image116.png"/></Relationships>
</file>

<file path=ppt/slides/_rels/slide33.xml.rels><?xml version="1.0" encoding="UTF-8" standalone="yes"?>
<Relationships xmlns="http://schemas.openxmlformats.org/package/2006/relationships"><Relationship Id="rId8" Type="http://schemas.openxmlformats.org/officeDocument/2006/relationships/image" Target="../media/image124.png"/><Relationship Id="rId13" Type="http://schemas.openxmlformats.org/officeDocument/2006/relationships/image" Target="../media/image129.png"/><Relationship Id="rId3" Type="http://schemas.openxmlformats.org/officeDocument/2006/relationships/image" Target="../media/image120.png"/><Relationship Id="rId7" Type="http://schemas.openxmlformats.org/officeDocument/2006/relationships/image" Target="../media/image123.svg"/><Relationship Id="rId12" Type="http://schemas.openxmlformats.org/officeDocument/2006/relationships/image" Target="../media/image128.png"/><Relationship Id="rId2" Type="http://schemas.openxmlformats.org/officeDocument/2006/relationships/image" Target="../media/image119.png"/><Relationship Id="rId1" Type="http://schemas.openxmlformats.org/officeDocument/2006/relationships/slideLayout" Target="../slideLayouts/slideLayout16.xml"/><Relationship Id="rId6" Type="http://schemas.openxmlformats.org/officeDocument/2006/relationships/image" Target="../media/image122.png"/><Relationship Id="rId11" Type="http://schemas.openxmlformats.org/officeDocument/2006/relationships/image" Target="../media/image127.svg"/><Relationship Id="rId5" Type="http://schemas.openxmlformats.org/officeDocument/2006/relationships/image" Target="../media/image121.png"/><Relationship Id="rId10" Type="http://schemas.openxmlformats.org/officeDocument/2006/relationships/image" Target="../media/image126.png"/><Relationship Id="rId4" Type="http://schemas.microsoft.com/office/2007/relationships/hdphoto" Target="../media/hdphoto2.wdp"/><Relationship Id="rId9" Type="http://schemas.openxmlformats.org/officeDocument/2006/relationships/image" Target="../media/image125.svg"/><Relationship Id="rId14" Type="http://schemas.openxmlformats.org/officeDocument/2006/relationships/image" Target="../media/image130.svg"/></Relationships>
</file>

<file path=ppt/slides/_rels/slide34.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31.png"/><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8" Type="http://schemas.openxmlformats.org/officeDocument/2006/relationships/image" Target="../media/image136.png"/><Relationship Id="rId3" Type="http://schemas.openxmlformats.org/officeDocument/2006/relationships/notesSlide" Target="../notesSlides/notesSlide21.xml"/><Relationship Id="rId7" Type="http://schemas.openxmlformats.org/officeDocument/2006/relationships/image" Target="../media/image135.svg"/><Relationship Id="rId2" Type="http://schemas.openxmlformats.org/officeDocument/2006/relationships/slideLayout" Target="../slideLayouts/slideLayout19.xml"/><Relationship Id="rId1" Type="http://schemas.openxmlformats.org/officeDocument/2006/relationships/tags" Target="../tags/tag382.xml"/><Relationship Id="rId6" Type="http://schemas.openxmlformats.org/officeDocument/2006/relationships/image" Target="../media/image134.png"/><Relationship Id="rId5" Type="http://schemas.openxmlformats.org/officeDocument/2006/relationships/image" Target="../media/image133.svg"/><Relationship Id="rId10" Type="http://schemas.openxmlformats.org/officeDocument/2006/relationships/image" Target="../media/image138.png"/><Relationship Id="rId4" Type="http://schemas.openxmlformats.org/officeDocument/2006/relationships/image" Target="../media/image132.png"/><Relationship Id="rId9" Type="http://schemas.openxmlformats.org/officeDocument/2006/relationships/image" Target="../media/image137.svg"/></Relationships>
</file>

<file path=ppt/slides/_rels/slide36.xml.rels><?xml version="1.0" encoding="UTF-8" standalone="yes"?>
<Relationships xmlns="http://schemas.openxmlformats.org/package/2006/relationships"><Relationship Id="rId3" Type="http://schemas.openxmlformats.org/officeDocument/2006/relationships/hyperlink" Target="mailto:info@6g-takeoff.de" TargetMode="External"/><Relationship Id="rId2" Type="http://schemas.openxmlformats.org/officeDocument/2006/relationships/image" Target="../media/image3.png"/><Relationship Id="rId1" Type="http://schemas.openxmlformats.org/officeDocument/2006/relationships/slideLayout" Target="../slideLayouts/slideLayout20.xml"/><Relationship Id="rId6" Type="http://schemas.openxmlformats.org/officeDocument/2006/relationships/image" Target="../media/image139.png"/><Relationship Id="rId5" Type="http://schemas.openxmlformats.org/officeDocument/2006/relationships/image" Target="../media/image6.png"/><Relationship Id="rId4" Type="http://schemas.openxmlformats.org/officeDocument/2006/relationships/hyperlink" Target="https://www.6g-takeoff.de" TargetMode="External"/></Relationships>
</file>

<file path=ppt/slides/_rels/slide4.xml.rels><?xml version="1.0" encoding="UTF-8" standalone="yes"?>
<Relationships xmlns="http://schemas.openxmlformats.org/package/2006/relationships"><Relationship Id="rId8" Type="http://schemas.openxmlformats.org/officeDocument/2006/relationships/slide" Target="slide10.xml"/><Relationship Id="rId3" Type="http://schemas.openxmlformats.org/officeDocument/2006/relationships/image" Target="../media/image29.png"/><Relationship Id="rId7" Type="http://schemas.openxmlformats.org/officeDocument/2006/relationships/slide" Target="slide5.xml"/><Relationship Id="rId2"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image" Target="../media/image32.png"/><Relationship Id="rId11" Type="http://schemas.openxmlformats.org/officeDocument/2006/relationships/slide" Target="slide30.xml"/><Relationship Id="rId5" Type="http://schemas.openxmlformats.org/officeDocument/2006/relationships/image" Target="../media/image31.png"/><Relationship Id="rId10" Type="http://schemas.openxmlformats.org/officeDocument/2006/relationships/slide" Target="slide25.xml"/><Relationship Id="rId4" Type="http://schemas.openxmlformats.org/officeDocument/2006/relationships/image" Target="../media/image30.png"/><Relationship Id="rId9" Type="http://schemas.openxmlformats.org/officeDocument/2006/relationships/slide" Target="slide14.xml"/></Relationships>
</file>

<file path=ppt/slides/_rels/slide5.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xml"/><Relationship Id="rId1" Type="http://schemas.openxmlformats.org/officeDocument/2006/relationships/slideLayout" Target="../slideLayouts/slideLayout18.xml"/><Relationship Id="rId6" Type="http://schemas.openxmlformats.org/officeDocument/2006/relationships/image" Target="../media/image37.jpeg"/><Relationship Id="rId5" Type="http://schemas.openxmlformats.org/officeDocument/2006/relationships/image" Target="../media/image36.png"/><Relationship Id="rId4" Type="http://schemas.openxmlformats.org/officeDocument/2006/relationships/image" Target="../media/image35.jpeg"/></Relationships>
</file>

<file path=ppt/slides/_rels/slide7.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4.xml"/><Relationship Id="rId1" Type="http://schemas.openxmlformats.org/officeDocument/2006/relationships/slideLayout" Target="../slideLayouts/slideLayout18.xml"/><Relationship Id="rId6" Type="http://schemas.openxmlformats.org/officeDocument/2006/relationships/image" Target="../media/image40.jpeg"/><Relationship Id="rId5" Type="http://schemas.openxmlformats.org/officeDocument/2006/relationships/image" Target="../media/image39.jpeg"/><Relationship Id="rId4" Type="http://schemas.openxmlformats.org/officeDocument/2006/relationships/image" Target="../media/image38.jpeg"/></Relationships>
</file>

<file path=ppt/slides/_rels/slide8.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5.xml"/><Relationship Id="rId1" Type="http://schemas.openxmlformats.org/officeDocument/2006/relationships/slideLayout" Target="../slideLayouts/slideLayout18.xml"/><Relationship Id="rId6" Type="http://schemas.openxmlformats.org/officeDocument/2006/relationships/image" Target="../media/image44.jpeg"/><Relationship Id="rId5" Type="http://schemas.openxmlformats.org/officeDocument/2006/relationships/image" Target="../media/image43.jpeg"/><Relationship Id="rId4" Type="http://schemas.openxmlformats.org/officeDocument/2006/relationships/image" Target="../media/image42.jpeg"/></Relationships>
</file>

<file path=ppt/slides/_rels/slide9.xml.rels><?xml version="1.0" encoding="UTF-8" standalone="yes"?>
<Relationships xmlns="http://schemas.openxmlformats.org/package/2006/relationships"><Relationship Id="rId8" Type="http://schemas.openxmlformats.org/officeDocument/2006/relationships/image" Target="../media/image46.jpeg"/><Relationship Id="rId13" Type="http://schemas.openxmlformats.org/officeDocument/2006/relationships/image" Target="../media/image51.jpeg"/><Relationship Id="rId18" Type="http://schemas.openxmlformats.org/officeDocument/2006/relationships/image" Target="../media/image56.png"/><Relationship Id="rId26" Type="http://schemas.openxmlformats.org/officeDocument/2006/relationships/image" Target="../media/image64.jpeg"/><Relationship Id="rId3" Type="http://schemas.openxmlformats.org/officeDocument/2006/relationships/diagramLayout" Target="../diagrams/layout1.xml"/><Relationship Id="rId21" Type="http://schemas.openxmlformats.org/officeDocument/2006/relationships/image" Target="../media/image59.png"/><Relationship Id="rId7" Type="http://schemas.openxmlformats.org/officeDocument/2006/relationships/image" Target="../media/image45.png"/><Relationship Id="rId12" Type="http://schemas.openxmlformats.org/officeDocument/2006/relationships/image" Target="../media/image50.png"/><Relationship Id="rId17" Type="http://schemas.openxmlformats.org/officeDocument/2006/relationships/image" Target="../media/image55.png"/><Relationship Id="rId25" Type="http://schemas.openxmlformats.org/officeDocument/2006/relationships/image" Target="../media/image63.jpeg"/><Relationship Id="rId2" Type="http://schemas.openxmlformats.org/officeDocument/2006/relationships/diagramData" Target="../diagrams/data1.xml"/><Relationship Id="rId16" Type="http://schemas.openxmlformats.org/officeDocument/2006/relationships/image" Target="../media/image54.jpeg"/><Relationship Id="rId20" Type="http://schemas.openxmlformats.org/officeDocument/2006/relationships/image" Target="../media/image58.png"/><Relationship Id="rId29" Type="http://schemas.openxmlformats.org/officeDocument/2006/relationships/image" Target="../media/image67.png"/><Relationship Id="rId1" Type="http://schemas.openxmlformats.org/officeDocument/2006/relationships/slideLayout" Target="../slideLayouts/slideLayout14.xml"/><Relationship Id="rId6" Type="http://schemas.microsoft.com/office/2007/relationships/diagramDrawing" Target="../diagrams/drawing1.xml"/><Relationship Id="rId11" Type="http://schemas.openxmlformats.org/officeDocument/2006/relationships/image" Target="../media/image49.png"/><Relationship Id="rId24" Type="http://schemas.openxmlformats.org/officeDocument/2006/relationships/image" Target="../media/image62.jpeg"/><Relationship Id="rId5" Type="http://schemas.openxmlformats.org/officeDocument/2006/relationships/diagramColors" Target="../diagrams/colors1.xml"/><Relationship Id="rId15" Type="http://schemas.openxmlformats.org/officeDocument/2006/relationships/image" Target="../media/image53.png"/><Relationship Id="rId23" Type="http://schemas.openxmlformats.org/officeDocument/2006/relationships/image" Target="../media/image61.jpeg"/><Relationship Id="rId28" Type="http://schemas.openxmlformats.org/officeDocument/2006/relationships/image" Target="../media/image66.jpeg"/><Relationship Id="rId10" Type="http://schemas.openxmlformats.org/officeDocument/2006/relationships/image" Target="../media/image48.jpeg"/><Relationship Id="rId19" Type="http://schemas.openxmlformats.org/officeDocument/2006/relationships/image" Target="../media/image57.png"/><Relationship Id="rId31" Type="http://schemas.openxmlformats.org/officeDocument/2006/relationships/image" Target="../media/image69.png"/><Relationship Id="rId4" Type="http://schemas.openxmlformats.org/officeDocument/2006/relationships/diagramQuickStyle" Target="../diagrams/quickStyle1.xml"/><Relationship Id="rId9" Type="http://schemas.openxmlformats.org/officeDocument/2006/relationships/image" Target="../media/image47.jpeg"/><Relationship Id="rId14" Type="http://schemas.openxmlformats.org/officeDocument/2006/relationships/image" Target="../media/image52.png"/><Relationship Id="rId22" Type="http://schemas.openxmlformats.org/officeDocument/2006/relationships/image" Target="../media/image60.jpeg"/><Relationship Id="rId27" Type="http://schemas.openxmlformats.org/officeDocument/2006/relationships/image" Target="../media/image65.jpeg"/><Relationship Id="rId30" Type="http://schemas.openxmlformats.org/officeDocument/2006/relationships/image" Target="../media/image6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platzhalter 1">
            <a:extLst>
              <a:ext uri="{FF2B5EF4-FFF2-40B4-BE49-F238E27FC236}">
                <a16:creationId xmlns:a16="http://schemas.microsoft.com/office/drawing/2014/main" id="{97AD54E2-6C12-4188-8485-DEEFBD1276E1}"/>
              </a:ext>
            </a:extLst>
          </p:cNvPr>
          <p:cNvPicPr>
            <a:picLocks noGrp="1" noMove="1" noResize="1"/>
          </p:cNvPicPr>
          <p:nvPr>
            <p:ph type="pic" idx="4294967295"/>
          </p:nvPr>
        </p:nvPicPr>
        <p:blipFill>
          <a:blip r:embed="rId3">
            <a:lum/>
            <a:alphaModFix/>
          </a:blip>
          <a:srcRect/>
          <a:stretch>
            <a:fillRect/>
          </a:stretch>
        </p:blipFill>
        <p:spPr>
          <a:xfrm>
            <a:off x="0" y="-571500"/>
            <a:ext cx="11755438" cy="6907213"/>
          </a:xfrm>
        </p:spPr>
      </p:pic>
      <p:sp>
        <p:nvSpPr>
          <p:cNvPr id="3" name="Titel 2">
            <a:extLst>
              <a:ext uri="{FF2B5EF4-FFF2-40B4-BE49-F238E27FC236}">
                <a16:creationId xmlns:a16="http://schemas.microsoft.com/office/drawing/2014/main" id="{28753A55-01EC-441E-8C31-7C63FCFC1479}"/>
              </a:ext>
            </a:extLst>
          </p:cNvPr>
          <p:cNvSpPr txBox="1">
            <a:spLocks noGrp="1"/>
          </p:cNvSpPr>
          <p:nvPr>
            <p:ph type="title" idx="4294967295"/>
          </p:nvPr>
        </p:nvSpPr>
        <p:spPr>
          <a:xfrm>
            <a:off x="408554" y="403776"/>
            <a:ext cx="9956800" cy="471488"/>
          </a:xfrm>
        </p:spPr>
        <p:txBody>
          <a:bodyPr>
            <a:normAutofit fontScale="90000"/>
          </a:bodyPr>
          <a:lstStyle/>
          <a:p>
            <a:pPr algn="l"/>
            <a:r>
              <a:rPr lang="en-GB" sz="3200">
                <a:solidFill>
                  <a:srgbClr val="FFFFFF"/>
                </a:solidFill>
                <a:latin typeface="Rubik"/>
                <a:ea typeface="Microsoft YaHei"/>
                <a:cs typeface="Arial"/>
              </a:rPr>
              <a:t>6G-TakeOff</a:t>
            </a:r>
            <a:endParaRPr lang="en-GB" sz="2950">
              <a:latin typeface="Rubik"/>
              <a:ea typeface="Microsoft YaHei"/>
              <a:cs typeface="Arial"/>
            </a:endParaRPr>
          </a:p>
        </p:txBody>
      </p:sp>
      <p:sp>
        <p:nvSpPr>
          <p:cNvPr id="4" name="Titel 3">
            <a:extLst>
              <a:ext uri="{FF2B5EF4-FFF2-40B4-BE49-F238E27FC236}">
                <a16:creationId xmlns:a16="http://schemas.microsoft.com/office/drawing/2014/main" id="{599E9B08-3637-474D-A8F8-DF7D172E164E}"/>
              </a:ext>
            </a:extLst>
          </p:cNvPr>
          <p:cNvSpPr txBox="1">
            <a:spLocks noGrp="1"/>
          </p:cNvSpPr>
          <p:nvPr>
            <p:ph type="title" idx="4294967295"/>
          </p:nvPr>
        </p:nvSpPr>
        <p:spPr>
          <a:xfrm>
            <a:off x="2" y="1727200"/>
            <a:ext cx="9955213" cy="446088"/>
          </a:xfrm>
        </p:spPr>
        <p:txBody>
          <a:bodyPr>
            <a:normAutofit fontScale="90000"/>
          </a:bodyPr>
          <a:lstStyle/>
          <a:p>
            <a:pPr lvl="0" algn="l"/>
            <a:r>
              <a:rPr lang="en-GB" sz="2400">
                <a:solidFill>
                  <a:schemeClr val="bg1">
                    <a:lumMod val="75000"/>
                  </a:schemeClr>
                </a:solidFill>
              </a:rPr>
              <a:t>Consortium meeting </a:t>
            </a:r>
            <a:br>
              <a:rPr lang="en-GB" sz="2400">
                <a:solidFill>
                  <a:schemeClr val="bg1">
                    <a:lumMod val="75000"/>
                  </a:schemeClr>
                </a:solidFill>
              </a:rPr>
            </a:br>
            <a:r>
              <a:rPr lang="en-GB" sz="2400">
                <a:solidFill>
                  <a:schemeClr val="bg1">
                    <a:lumMod val="75000"/>
                  </a:schemeClr>
                </a:solidFill>
              </a:rPr>
              <a:t>26 – 28 April 2023</a:t>
            </a:r>
          </a:p>
        </p:txBody>
      </p:sp>
      <p:pic>
        <p:nvPicPr>
          <p:cNvPr id="5" name="Grafik 4">
            <a:extLst>
              <a:ext uri="{FF2B5EF4-FFF2-40B4-BE49-F238E27FC236}">
                <a16:creationId xmlns:a16="http://schemas.microsoft.com/office/drawing/2014/main" id="{71144960-0F16-44B4-929F-1B87756E61AA}"/>
              </a:ext>
            </a:extLst>
          </p:cNvPr>
          <p:cNvPicPr>
            <a:picLocks noChangeAspect="1"/>
          </p:cNvPicPr>
          <p:nvPr/>
        </p:nvPicPr>
        <p:blipFill>
          <a:blip r:embed="rId4">
            <a:lum/>
            <a:alphaModFix/>
          </a:blip>
          <a:srcRect/>
          <a:stretch>
            <a:fillRect/>
          </a:stretch>
        </p:blipFill>
        <p:spPr>
          <a:xfrm>
            <a:off x="8127362" y="5256000"/>
            <a:ext cx="2672640" cy="715680"/>
          </a:xfrm>
          <a:prstGeom prst="rect">
            <a:avLst/>
          </a:prstGeom>
          <a:noFill/>
          <a:ln>
            <a:noFill/>
          </a:ln>
        </p:spPr>
      </p:pic>
      <p:pic>
        <p:nvPicPr>
          <p:cNvPr id="6" name="Grafik 5">
            <a:extLst>
              <a:ext uri="{FF2B5EF4-FFF2-40B4-BE49-F238E27FC236}">
                <a16:creationId xmlns:a16="http://schemas.microsoft.com/office/drawing/2014/main" id="{BF3C1A77-D7B2-4C02-A36C-8E444F74EFD0}"/>
              </a:ext>
            </a:extLst>
          </p:cNvPr>
          <p:cNvPicPr>
            <a:picLocks noChangeAspect="1"/>
          </p:cNvPicPr>
          <p:nvPr/>
        </p:nvPicPr>
        <p:blipFill>
          <a:blip r:embed="rId5">
            <a:lum/>
            <a:alphaModFix/>
          </a:blip>
          <a:srcRect/>
          <a:stretch>
            <a:fillRect/>
          </a:stretch>
        </p:blipFill>
        <p:spPr>
          <a:xfrm>
            <a:off x="9421200" y="4176004"/>
            <a:ext cx="1234800" cy="1007999"/>
          </a:xfrm>
          <a:prstGeom prst="rect">
            <a:avLst/>
          </a:prstGeom>
          <a:noFill/>
          <a:ln>
            <a:noFill/>
          </a:ln>
        </p:spPr>
      </p:pic>
      <p:sp>
        <p:nvSpPr>
          <p:cNvPr id="8" name="TextBox 7">
            <a:extLst>
              <a:ext uri="{FF2B5EF4-FFF2-40B4-BE49-F238E27FC236}">
                <a16:creationId xmlns:a16="http://schemas.microsoft.com/office/drawing/2014/main" id="{B920F805-83F7-4D3B-B498-15EC0814BC4C}"/>
              </a:ext>
            </a:extLst>
          </p:cNvPr>
          <p:cNvSpPr txBox="1"/>
          <p:nvPr/>
        </p:nvSpPr>
        <p:spPr>
          <a:xfrm>
            <a:off x="364436" y="1003141"/>
            <a:ext cx="5975684" cy="584775"/>
          </a:xfrm>
          <a:prstGeom prst="rect">
            <a:avLst/>
          </a:prstGeom>
          <a:noFill/>
        </p:spPr>
        <p:txBody>
          <a:bodyPr wrap="square">
            <a:spAutoFit/>
          </a:bodyPr>
          <a:lstStyle/>
          <a:p>
            <a:pPr lvl="0" algn="l"/>
            <a:r>
              <a:rPr lang="en-GB" sz="1600" b="1">
                <a:solidFill>
                  <a:srgbClr val="7ECCEE"/>
                </a:solidFill>
                <a:latin typeface="Rubik" pitchFamily="2"/>
                <a:ea typeface="Microsoft YaHei" pitchFamily="2"/>
                <a:cs typeface="Arial" pitchFamily="2"/>
              </a:rPr>
              <a:t>HANNOVER MESSE</a:t>
            </a:r>
            <a:br>
              <a:rPr lang="en-GB" sz="1600" b="1">
                <a:solidFill>
                  <a:srgbClr val="7ECCEE"/>
                </a:solidFill>
                <a:latin typeface="Rubik" pitchFamily="2"/>
                <a:ea typeface="Microsoft YaHei" pitchFamily="2"/>
                <a:cs typeface="Arial" pitchFamily="2"/>
              </a:rPr>
            </a:br>
            <a:r>
              <a:rPr lang="en-GB" sz="1600" b="1">
                <a:solidFill>
                  <a:srgbClr val="7ECCEE"/>
                </a:solidFill>
                <a:latin typeface="Rubik" pitchFamily="2"/>
                <a:ea typeface="Microsoft YaHei" pitchFamily="2"/>
                <a:cs typeface="Arial" pitchFamily="2"/>
              </a:rPr>
              <a:t>30 March – 04 April, 2025</a:t>
            </a:r>
          </a:p>
        </p:txBody>
      </p:sp>
      <p:pic>
        <p:nvPicPr>
          <p:cNvPr id="1026" name="Picture 2" descr="Hannover-Messe – Wikipedia">
            <a:extLst>
              <a:ext uri="{FF2B5EF4-FFF2-40B4-BE49-F238E27FC236}">
                <a16:creationId xmlns:a16="http://schemas.microsoft.com/office/drawing/2014/main" id="{97FAAEB7-D6BF-4BF1-BD47-037BAA48281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098476" y="436979"/>
            <a:ext cx="1150057" cy="115093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mc:Choice xmlns:p14="http://schemas.microsoft.com/office/powerpoint/2010/main" Requires="p14">
      <p:transition p14:dur="10" advTm="10000"/>
    </mc:Choice>
    <mc:Fallback>
      <p:transition advTm="1000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B08630B-7750-494A-A89A-15725FBAC659}"/>
              </a:ext>
            </a:extLst>
          </p:cNvPr>
          <p:cNvSpPr>
            <a:spLocks noGrp="1"/>
          </p:cNvSpPr>
          <p:nvPr>
            <p:ph type="title"/>
          </p:nvPr>
        </p:nvSpPr>
        <p:spPr/>
        <p:txBody>
          <a:bodyPr/>
          <a:lstStyle/>
          <a:p>
            <a:r>
              <a:rPr lang="en-US"/>
              <a:t>Vision &amp; Approach</a:t>
            </a:r>
          </a:p>
        </p:txBody>
      </p:sp>
      <p:sp>
        <p:nvSpPr>
          <p:cNvPr id="5" name="Textplatzhalter 4">
            <a:extLst>
              <a:ext uri="{FF2B5EF4-FFF2-40B4-BE49-F238E27FC236}">
                <a16:creationId xmlns:a16="http://schemas.microsoft.com/office/drawing/2014/main" id="{927D1B7D-5620-4BFC-8291-17585BBB42D4}"/>
              </a:ext>
            </a:extLst>
          </p:cNvPr>
          <p:cNvSpPr>
            <a:spLocks noGrp="1"/>
          </p:cNvSpPr>
          <p:nvPr>
            <p:ph type="body" idx="1"/>
          </p:nvPr>
        </p:nvSpPr>
        <p:spPr/>
        <p:txBody>
          <a:bodyPr/>
          <a:lstStyle/>
          <a:p>
            <a:endParaRPr lang="en-US"/>
          </a:p>
        </p:txBody>
      </p:sp>
      <p:pic>
        <p:nvPicPr>
          <p:cNvPr id="3" name="Grafik 2">
            <a:extLst>
              <a:ext uri="{FF2B5EF4-FFF2-40B4-BE49-F238E27FC236}">
                <a16:creationId xmlns:a16="http://schemas.microsoft.com/office/drawing/2014/main" id="{4C7E8A94-3741-44EF-865B-AFBD43A90E66}"/>
              </a:ext>
            </a:extLst>
          </p:cNvPr>
          <p:cNvPicPr>
            <a:picLocks noChangeAspect="1"/>
          </p:cNvPicPr>
          <p:nvPr/>
        </p:nvPicPr>
        <p:blipFill>
          <a:blip r:embed="rId2"/>
          <a:stretch>
            <a:fillRect/>
          </a:stretch>
        </p:blipFill>
        <p:spPr>
          <a:xfrm>
            <a:off x="6701975" y="3509974"/>
            <a:ext cx="3870775" cy="2017707"/>
          </a:xfrm>
          <a:prstGeom prst="rect">
            <a:avLst/>
          </a:prstGeom>
        </p:spPr>
      </p:pic>
    </p:spTree>
    <p:extLst>
      <p:ext uri="{BB962C8B-B14F-4D97-AF65-F5344CB8AC3E}">
        <p14:creationId xmlns:p14="http://schemas.microsoft.com/office/powerpoint/2010/main" val="2986845758"/>
      </p:ext>
    </p:extLst>
  </p:cSld>
  <p:clrMapOvr>
    <a:masterClrMapping/>
  </p:clrMapOvr>
  <mc:AlternateContent xmlns:mc="http://schemas.openxmlformats.org/markup-compatibility/2006">
    <mc:Choice xmlns:p14="http://schemas.microsoft.com/office/powerpoint/2010/main" Requires="p14">
      <p:transition p14:dur="10" advTm="10000"/>
    </mc:Choice>
    <mc:Fallback>
      <p:transition advTm="1000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E4649E7-105C-44EF-961D-645A0A0F5E0D}"/>
              </a:ext>
            </a:extLst>
          </p:cNvPr>
          <p:cNvSpPr>
            <a:spLocks noGrp="1"/>
          </p:cNvSpPr>
          <p:nvPr>
            <p:ph type="title"/>
          </p:nvPr>
        </p:nvSpPr>
        <p:spPr/>
        <p:txBody>
          <a:bodyPr>
            <a:normAutofit/>
          </a:bodyPr>
          <a:lstStyle/>
          <a:p>
            <a:r>
              <a:rPr lang="de-DE"/>
              <a:t>3D Networks</a:t>
            </a:r>
            <a:endParaRPr lang="en-US"/>
          </a:p>
        </p:txBody>
      </p:sp>
      <p:sp>
        <p:nvSpPr>
          <p:cNvPr id="20" name="Rechteck: abgerundete Ecken 19">
            <a:extLst>
              <a:ext uri="{FF2B5EF4-FFF2-40B4-BE49-F238E27FC236}">
                <a16:creationId xmlns:a16="http://schemas.microsoft.com/office/drawing/2014/main" id="{F8C1D0D8-87A0-4E2B-9499-DB7D07575A68}"/>
              </a:ext>
            </a:extLst>
          </p:cNvPr>
          <p:cNvSpPr/>
          <p:nvPr/>
        </p:nvSpPr>
        <p:spPr>
          <a:xfrm>
            <a:off x="1249446" y="5043256"/>
            <a:ext cx="2156034" cy="784013"/>
          </a:xfrm>
          <a:prstGeom prst="roundRect">
            <a:avLst/>
          </a:prstGeom>
        </p:spPr>
        <p:style>
          <a:lnRef idx="3">
            <a:schemeClr val="lt1"/>
          </a:lnRef>
          <a:fillRef idx="1">
            <a:schemeClr val="accent1"/>
          </a:fillRef>
          <a:effectRef idx="1">
            <a:schemeClr val="accent1"/>
          </a:effectRef>
          <a:fontRef idx="minor">
            <a:schemeClr val="lt1"/>
          </a:fontRef>
        </p:style>
        <p:txBody>
          <a:bodyPr lIns="0" tIns="45720" rIns="0" bIns="45720" rtlCol="0" anchor="ctr"/>
          <a:lstStyle/>
          <a:p>
            <a:pPr algn="ctr"/>
            <a:r>
              <a:rPr lang="en-US" sz="1450">
                <a:latin typeface="Roboto"/>
                <a:ea typeface="Roboto"/>
                <a:cs typeface="Roboto"/>
              </a:rPr>
              <a:t>Combine ground-based and non-terrestrial execution platforms</a:t>
            </a:r>
          </a:p>
        </p:txBody>
      </p:sp>
      <p:sp>
        <p:nvSpPr>
          <p:cNvPr id="21" name="Rechteck: abgerundete Ecken 20">
            <a:extLst>
              <a:ext uri="{FF2B5EF4-FFF2-40B4-BE49-F238E27FC236}">
                <a16:creationId xmlns:a16="http://schemas.microsoft.com/office/drawing/2014/main" id="{00FE761A-AF39-42DC-8A26-C2ED007B4B18}"/>
              </a:ext>
            </a:extLst>
          </p:cNvPr>
          <p:cNvSpPr/>
          <p:nvPr/>
        </p:nvSpPr>
        <p:spPr>
          <a:xfrm>
            <a:off x="3616721" y="5043256"/>
            <a:ext cx="2156034" cy="784013"/>
          </a:xfrm>
          <a:prstGeom prst="roundRect">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en-US" sz="1452">
                <a:latin typeface="Roboto" panose="02000000000000000000" pitchFamily="2" charset="0"/>
                <a:ea typeface="Roboto" panose="02000000000000000000" pitchFamily="2" charset="0"/>
              </a:rPr>
              <a:t>Seamless connectivity everywhere and anytime</a:t>
            </a:r>
          </a:p>
        </p:txBody>
      </p:sp>
      <p:sp>
        <p:nvSpPr>
          <p:cNvPr id="22" name="Rechteck: abgerundete Ecken 21">
            <a:extLst>
              <a:ext uri="{FF2B5EF4-FFF2-40B4-BE49-F238E27FC236}">
                <a16:creationId xmlns:a16="http://schemas.microsoft.com/office/drawing/2014/main" id="{7658D3AE-77D1-448B-B522-61E2E4F8D20C}"/>
              </a:ext>
            </a:extLst>
          </p:cNvPr>
          <p:cNvSpPr/>
          <p:nvPr/>
        </p:nvSpPr>
        <p:spPr>
          <a:xfrm>
            <a:off x="5984000" y="5049047"/>
            <a:ext cx="2156034" cy="784013"/>
          </a:xfrm>
          <a:prstGeom prst="roundRect">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en-US" sz="1452">
                <a:latin typeface="Roboto" panose="02000000000000000000" pitchFamily="2" charset="0"/>
                <a:ea typeface="Roboto" panose="02000000000000000000" pitchFamily="2" charset="0"/>
              </a:rPr>
              <a:t>Flexible and demand-oriented provisioning of network capacity</a:t>
            </a:r>
          </a:p>
        </p:txBody>
      </p:sp>
      <p:sp>
        <p:nvSpPr>
          <p:cNvPr id="23" name="Rechteck: abgerundete Ecken 22">
            <a:extLst>
              <a:ext uri="{FF2B5EF4-FFF2-40B4-BE49-F238E27FC236}">
                <a16:creationId xmlns:a16="http://schemas.microsoft.com/office/drawing/2014/main" id="{55EC4C28-F11C-4885-A994-9905A6EAF3AD}"/>
              </a:ext>
            </a:extLst>
          </p:cNvPr>
          <p:cNvSpPr/>
          <p:nvPr/>
        </p:nvSpPr>
        <p:spPr>
          <a:xfrm>
            <a:off x="8351274" y="5043256"/>
            <a:ext cx="2156034" cy="784013"/>
          </a:xfrm>
          <a:prstGeom prst="roundRect">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en-US" sz="1452">
                <a:latin typeface="Roboto" panose="02000000000000000000" pitchFamily="2" charset="0"/>
                <a:ea typeface="Roboto" panose="02000000000000000000" pitchFamily="2" charset="0"/>
              </a:rPr>
              <a:t>Fully exploit potential of network sites on different altitudes</a:t>
            </a:r>
          </a:p>
        </p:txBody>
      </p:sp>
      <p:sp>
        <p:nvSpPr>
          <p:cNvPr id="8" name="Freihandform: Form 7">
            <a:extLst>
              <a:ext uri="{FF2B5EF4-FFF2-40B4-BE49-F238E27FC236}">
                <a16:creationId xmlns:a16="http://schemas.microsoft.com/office/drawing/2014/main" id="{E460BBEA-33E9-47B0-A2C9-66D3CADA7775}"/>
              </a:ext>
            </a:extLst>
          </p:cNvPr>
          <p:cNvSpPr/>
          <p:nvPr/>
        </p:nvSpPr>
        <p:spPr>
          <a:xfrm>
            <a:off x="2204738" y="1965371"/>
            <a:ext cx="5899737" cy="2894619"/>
          </a:xfrm>
          <a:custGeom>
            <a:avLst/>
            <a:gdLst>
              <a:gd name="connsiteX0" fmla="*/ 717969 w 6501647"/>
              <a:gd name="connsiteY0" fmla="*/ 60173 h 3189937"/>
              <a:gd name="connsiteX1" fmla="*/ 787772 w 6501647"/>
              <a:gd name="connsiteY1" fmla="*/ -15 h 3189937"/>
              <a:gd name="connsiteX2" fmla="*/ 6501644 w 6501647"/>
              <a:gd name="connsiteY2" fmla="*/ 3169861 h 3189937"/>
              <a:gd name="connsiteX3" fmla="*/ -4 w 6501647"/>
              <a:gd name="connsiteY3" fmla="*/ 3189923 h 3189937"/>
            </a:gdLst>
            <a:ahLst/>
            <a:cxnLst>
              <a:cxn ang="0">
                <a:pos x="connsiteX0" y="connsiteY0"/>
              </a:cxn>
              <a:cxn ang="0">
                <a:pos x="connsiteX1" y="connsiteY1"/>
              </a:cxn>
              <a:cxn ang="0">
                <a:pos x="connsiteX2" y="connsiteY2"/>
              </a:cxn>
              <a:cxn ang="0">
                <a:pos x="connsiteX3" y="connsiteY3"/>
              </a:cxn>
            </a:cxnLst>
            <a:rect l="l" t="t" r="r" b="b"/>
            <a:pathLst>
              <a:path w="6501647" h="3189937">
                <a:moveTo>
                  <a:pt x="717969" y="60173"/>
                </a:moveTo>
                <a:lnTo>
                  <a:pt x="787772" y="-15"/>
                </a:lnTo>
                <a:lnTo>
                  <a:pt x="6501644" y="3169861"/>
                </a:lnTo>
                <a:lnTo>
                  <a:pt x="-4" y="3189923"/>
                </a:lnTo>
                <a:close/>
              </a:path>
            </a:pathLst>
          </a:custGeom>
          <a:solidFill>
            <a:srgbClr val="7ECCEE">
              <a:alpha val="40000"/>
            </a:srgbClr>
          </a:solidFill>
          <a:ln w="7968" cap="rnd">
            <a:noFill/>
            <a:prstDash val="solid"/>
            <a:miter/>
          </a:ln>
        </p:spPr>
        <p:txBody>
          <a:bodyPr rtlCol="0" anchor="ctr"/>
          <a:lstStyle/>
          <a:p>
            <a:endParaRPr lang="en-US" sz="1633"/>
          </a:p>
        </p:txBody>
      </p:sp>
      <p:sp>
        <p:nvSpPr>
          <p:cNvPr id="9" name="Freihandform: Form 8">
            <a:extLst>
              <a:ext uri="{FF2B5EF4-FFF2-40B4-BE49-F238E27FC236}">
                <a16:creationId xmlns:a16="http://schemas.microsoft.com/office/drawing/2014/main" id="{92C3DC65-DA58-48F0-860B-A8D5992038FA}"/>
              </a:ext>
            </a:extLst>
          </p:cNvPr>
          <p:cNvSpPr/>
          <p:nvPr/>
        </p:nvSpPr>
        <p:spPr>
          <a:xfrm>
            <a:off x="2820046" y="2838622"/>
            <a:ext cx="4415754" cy="2021369"/>
          </a:xfrm>
          <a:custGeom>
            <a:avLst/>
            <a:gdLst>
              <a:gd name="connsiteX0" fmla="*/ 2313466 w 4866264"/>
              <a:gd name="connsiteY0" fmla="*/ -15 h 2227596"/>
              <a:gd name="connsiteX1" fmla="*/ 2512903 w 4866264"/>
              <a:gd name="connsiteY1" fmla="*/ -15 h 2227596"/>
              <a:gd name="connsiteX2" fmla="*/ 4866260 w 4866264"/>
              <a:gd name="connsiteY2" fmla="*/ 2227583 h 2227596"/>
              <a:gd name="connsiteX3" fmla="*/ -4 w 4866264"/>
              <a:gd name="connsiteY3" fmla="*/ 2206861 h 2227596"/>
            </a:gdLst>
            <a:ahLst/>
            <a:cxnLst>
              <a:cxn ang="0">
                <a:pos x="connsiteX0" y="connsiteY0"/>
              </a:cxn>
              <a:cxn ang="0">
                <a:pos x="connsiteX1" y="connsiteY1"/>
              </a:cxn>
              <a:cxn ang="0">
                <a:pos x="connsiteX2" y="connsiteY2"/>
              </a:cxn>
              <a:cxn ang="0">
                <a:pos x="connsiteX3" y="connsiteY3"/>
              </a:cxn>
            </a:cxnLst>
            <a:rect l="l" t="t" r="r" b="b"/>
            <a:pathLst>
              <a:path w="4866264" h="2227596">
                <a:moveTo>
                  <a:pt x="2313466" y="-15"/>
                </a:moveTo>
                <a:lnTo>
                  <a:pt x="2512903" y="-15"/>
                </a:lnTo>
                <a:lnTo>
                  <a:pt x="4866260" y="2227583"/>
                </a:lnTo>
                <a:lnTo>
                  <a:pt x="-4" y="2206861"/>
                </a:lnTo>
                <a:close/>
              </a:path>
            </a:pathLst>
          </a:custGeom>
          <a:solidFill>
            <a:srgbClr val="7ECCEE">
              <a:alpha val="40000"/>
            </a:srgbClr>
          </a:solidFill>
          <a:ln w="7968" cap="rnd">
            <a:noFill/>
            <a:prstDash val="solid"/>
            <a:miter/>
          </a:ln>
        </p:spPr>
        <p:txBody>
          <a:bodyPr rtlCol="0" anchor="ctr"/>
          <a:lstStyle/>
          <a:p>
            <a:endParaRPr lang="en-US" sz="1633"/>
          </a:p>
        </p:txBody>
      </p:sp>
      <p:sp>
        <p:nvSpPr>
          <p:cNvPr id="10" name="Freihandform: Form 9">
            <a:extLst>
              <a:ext uri="{FF2B5EF4-FFF2-40B4-BE49-F238E27FC236}">
                <a16:creationId xmlns:a16="http://schemas.microsoft.com/office/drawing/2014/main" id="{A78042EB-8996-443E-9647-6A3E17B4A72A}"/>
              </a:ext>
            </a:extLst>
          </p:cNvPr>
          <p:cNvSpPr/>
          <p:nvPr/>
        </p:nvSpPr>
        <p:spPr>
          <a:xfrm>
            <a:off x="4485005" y="4058965"/>
            <a:ext cx="1122035" cy="782223"/>
          </a:xfrm>
          <a:custGeom>
            <a:avLst/>
            <a:gdLst>
              <a:gd name="connsiteX0" fmla="*/ -4 w 1236509"/>
              <a:gd name="connsiteY0" fmla="*/ 240735 h 862028"/>
              <a:gd name="connsiteX1" fmla="*/ -4 w 1236509"/>
              <a:gd name="connsiteY1" fmla="*/ -15 h 862028"/>
              <a:gd name="connsiteX2" fmla="*/ 1236506 w 1236509"/>
              <a:gd name="connsiteY2" fmla="*/ 862014 h 862028"/>
              <a:gd name="connsiteX3" fmla="*/ 358983 w 1236509"/>
              <a:gd name="connsiteY3" fmla="*/ 862014 h 862028"/>
            </a:gdLst>
            <a:ahLst/>
            <a:cxnLst>
              <a:cxn ang="0">
                <a:pos x="connsiteX0" y="connsiteY0"/>
              </a:cxn>
              <a:cxn ang="0">
                <a:pos x="connsiteX1" y="connsiteY1"/>
              </a:cxn>
              <a:cxn ang="0">
                <a:pos x="connsiteX2" y="connsiteY2"/>
              </a:cxn>
              <a:cxn ang="0">
                <a:pos x="connsiteX3" y="connsiteY3"/>
              </a:cxn>
            </a:cxnLst>
            <a:rect l="l" t="t" r="r" b="b"/>
            <a:pathLst>
              <a:path w="1236509" h="862028">
                <a:moveTo>
                  <a:pt x="-4" y="240735"/>
                </a:moveTo>
                <a:lnTo>
                  <a:pt x="-4" y="-15"/>
                </a:lnTo>
                <a:lnTo>
                  <a:pt x="1236506" y="862014"/>
                </a:lnTo>
                <a:lnTo>
                  <a:pt x="358983" y="862014"/>
                </a:lnTo>
                <a:close/>
              </a:path>
            </a:pathLst>
          </a:custGeom>
          <a:solidFill>
            <a:srgbClr val="7ECCEE">
              <a:alpha val="40000"/>
            </a:srgbClr>
          </a:solidFill>
          <a:ln w="7968" cap="rnd">
            <a:noFill/>
            <a:prstDash val="solid"/>
            <a:miter/>
          </a:ln>
        </p:spPr>
        <p:txBody>
          <a:bodyPr rtlCol="0" anchor="ctr"/>
          <a:lstStyle/>
          <a:p>
            <a:endParaRPr lang="en-US" sz="1633"/>
          </a:p>
        </p:txBody>
      </p:sp>
      <p:sp>
        <p:nvSpPr>
          <p:cNvPr id="11" name="Freihandform: Form 10">
            <a:extLst>
              <a:ext uri="{FF2B5EF4-FFF2-40B4-BE49-F238E27FC236}">
                <a16:creationId xmlns:a16="http://schemas.microsoft.com/office/drawing/2014/main" id="{3FBE2FC4-BD21-490C-A301-3CDDE92C888B}"/>
              </a:ext>
            </a:extLst>
          </p:cNvPr>
          <p:cNvSpPr/>
          <p:nvPr/>
        </p:nvSpPr>
        <p:spPr>
          <a:xfrm>
            <a:off x="3181996" y="4058965"/>
            <a:ext cx="1122035" cy="782223"/>
          </a:xfrm>
          <a:custGeom>
            <a:avLst/>
            <a:gdLst>
              <a:gd name="connsiteX0" fmla="*/ 1236506 w 1236509"/>
              <a:gd name="connsiteY0" fmla="*/ 240735 h 862028"/>
              <a:gd name="connsiteX1" fmla="*/ 1236506 w 1236509"/>
              <a:gd name="connsiteY1" fmla="*/ -15 h 862028"/>
              <a:gd name="connsiteX2" fmla="*/ -4 w 1236509"/>
              <a:gd name="connsiteY2" fmla="*/ 862014 h 862028"/>
              <a:gd name="connsiteX3" fmla="*/ 877519 w 1236509"/>
              <a:gd name="connsiteY3" fmla="*/ 862014 h 862028"/>
            </a:gdLst>
            <a:ahLst/>
            <a:cxnLst>
              <a:cxn ang="0">
                <a:pos x="connsiteX0" y="connsiteY0"/>
              </a:cxn>
              <a:cxn ang="0">
                <a:pos x="connsiteX1" y="connsiteY1"/>
              </a:cxn>
              <a:cxn ang="0">
                <a:pos x="connsiteX2" y="connsiteY2"/>
              </a:cxn>
              <a:cxn ang="0">
                <a:pos x="connsiteX3" y="connsiteY3"/>
              </a:cxn>
            </a:cxnLst>
            <a:rect l="l" t="t" r="r" b="b"/>
            <a:pathLst>
              <a:path w="1236509" h="862028">
                <a:moveTo>
                  <a:pt x="1236506" y="240735"/>
                </a:moveTo>
                <a:lnTo>
                  <a:pt x="1236506" y="-15"/>
                </a:lnTo>
                <a:lnTo>
                  <a:pt x="-4" y="862014"/>
                </a:lnTo>
                <a:lnTo>
                  <a:pt x="877519" y="862014"/>
                </a:lnTo>
                <a:close/>
              </a:path>
            </a:pathLst>
          </a:custGeom>
          <a:solidFill>
            <a:srgbClr val="7ECCEE">
              <a:alpha val="40000"/>
            </a:srgbClr>
          </a:solidFill>
          <a:ln w="7968" cap="rnd">
            <a:noFill/>
            <a:prstDash val="solid"/>
            <a:miter/>
          </a:ln>
        </p:spPr>
        <p:txBody>
          <a:bodyPr rtlCol="0" anchor="ctr"/>
          <a:lstStyle/>
          <a:p>
            <a:endParaRPr lang="en-US" sz="1633"/>
          </a:p>
        </p:txBody>
      </p:sp>
      <p:sp>
        <p:nvSpPr>
          <p:cNvPr id="12" name="Freihandform: Form 11">
            <a:extLst>
              <a:ext uri="{FF2B5EF4-FFF2-40B4-BE49-F238E27FC236}">
                <a16:creationId xmlns:a16="http://schemas.microsoft.com/office/drawing/2014/main" id="{6CC3DF1C-CAE2-4D63-815E-5FBC3F6FD90C}"/>
              </a:ext>
            </a:extLst>
          </p:cNvPr>
          <p:cNvSpPr/>
          <p:nvPr/>
        </p:nvSpPr>
        <p:spPr>
          <a:xfrm rot="5400000" flipV="1">
            <a:off x="4803517" y="1920392"/>
            <a:ext cx="521190" cy="1253886"/>
          </a:xfrm>
          <a:custGeom>
            <a:avLst/>
            <a:gdLst>
              <a:gd name="connsiteX0" fmla="*/ 12 w 574364"/>
              <a:gd name="connsiteY0" fmla="*/ 636959 h 1381812"/>
              <a:gd name="connsiteX1" fmla="*/ 255276 w 574364"/>
              <a:gd name="connsiteY1" fmla="*/ -87 h 1381812"/>
              <a:gd name="connsiteX2" fmla="*/ 492359 w 574364"/>
              <a:gd name="connsiteY2" fmla="*/ 417498 h 1381812"/>
              <a:gd name="connsiteX3" fmla="*/ 574376 w 574364"/>
              <a:gd name="connsiteY3" fmla="*/ 449596 h 1381812"/>
              <a:gd name="connsiteX4" fmla="*/ 574376 w 574364"/>
              <a:gd name="connsiteY4" fmla="*/ 824322 h 1381812"/>
              <a:gd name="connsiteX5" fmla="*/ 491556 w 574364"/>
              <a:gd name="connsiteY5" fmla="*/ 856732 h 1381812"/>
              <a:gd name="connsiteX6" fmla="*/ 295305 w 574364"/>
              <a:gd name="connsiteY6" fmla="*/ 1228036 h 1381812"/>
              <a:gd name="connsiteX7" fmla="*/ 443302 w 574364"/>
              <a:gd name="connsiteY7" fmla="*/ 1381725 h 1381812"/>
              <a:gd name="connsiteX8" fmla="*/ 67270 w 574364"/>
              <a:gd name="connsiteY8" fmla="*/ 1381725 h 1381812"/>
              <a:gd name="connsiteX9" fmla="*/ 215267 w 574364"/>
              <a:gd name="connsiteY9" fmla="*/ 1228036 h 1381812"/>
              <a:gd name="connsiteX10" fmla="*/ 12 w 574364"/>
              <a:gd name="connsiteY10" fmla="*/ 636959 h 1381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74364" h="1381812">
                <a:moveTo>
                  <a:pt x="12" y="636959"/>
                </a:moveTo>
                <a:cubicBezTo>
                  <a:pt x="12" y="301723"/>
                  <a:pt x="127636" y="-87"/>
                  <a:pt x="255276" y="-87"/>
                </a:cubicBezTo>
                <a:cubicBezTo>
                  <a:pt x="354007" y="-87"/>
                  <a:pt x="452702" y="180550"/>
                  <a:pt x="492359" y="417498"/>
                </a:cubicBezTo>
                <a:lnTo>
                  <a:pt x="574376" y="449596"/>
                </a:lnTo>
                <a:lnTo>
                  <a:pt x="574376" y="824322"/>
                </a:lnTo>
                <a:lnTo>
                  <a:pt x="491556" y="856732"/>
                </a:lnTo>
                <a:cubicBezTo>
                  <a:pt x="456878" y="1050835"/>
                  <a:pt x="379071" y="1192882"/>
                  <a:pt x="295305" y="1228036"/>
                </a:cubicBezTo>
                <a:cubicBezTo>
                  <a:pt x="357556" y="1245145"/>
                  <a:pt x="411611" y="1301279"/>
                  <a:pt x="443302" y="1381725"/>
                </a:cubicBezTo>
                <a:lnTo>
                  <a:pt x="67270" y="1381725"/>
                </a:lnTo>
                <a:cubicBezTo>
                  <a:pt x="98962" y="1301279"/>
                  <a:pt x="153017" y="1245145"/>
                  <a:pt x="215267" y="1228036"/>
                </a:cubicBezTo>
                <a:cubicBezTo>
                  <a:pt x="102276" y="1180617"/>
                  <a:pt x="12" y="938831"/>
                  <a:pt x="12" y="636959"/>
                </a:cubicBezTo>
                <a:close/>
              </a:path>
            </a:pathLst>
          </a:custGeom>
          <a:solidFill>
            <a:srgbClr val="183859"/>
          </a:solidFill>
          <a:ln w="5202" cap="rnd">
            <a:noFill/>
            <a:prstDash val="solid"/>
            <a:miter/>
          </a:ln>
        </p:spPr>
        <p:txBody>
          <a:bodyPr rtlCol="0" anchor="ctr"/>
          <a:lstStyle/>
          <a:p>
            <a:endParaRPr lang="en-US" sz="1633"/>
          </a:p>
        </p:txBody>
      </p:sp>
      <p:sp>
        <p:nvSpPr>
          <p:cNvPr id="14" name="Freihandform: Form 13">
            <a:extLst>
              <a:ext uri="{FF2B5EF4-FFF2-40B4-BE49-F238E27FC236}">
                <a16:creationId xmlns:a16="http://schemas.microsoft.com/office/drawing/2014/main" id="{1934DDB6-8FF0-4048-9030-E190FE34E4D1}"/>
              </a:ext>
            </a:extLst>
          </p:cNvPr>
          <p:cNvSpPr/>
          <p:nvPr/>
        </p:nvSpPr>
        <p:spPr>
          <a:xfrm>
            <a:off x="7345635" y="2183226"/>
            <a:ext cx="1013445" cy="364118"/>
          </a:xfrm>
          <a:custGeom>
            <a:avLst/>
            <a:gdLst>
              <a:gd name="connsiteX0" fmla="*/ 55 w 1116840"/>
              <a:gd name="connsiteY0" fmla="*/ -60 h 401267"/>
              <a:gd name="connsiteX1" fmla="*/ 38558 w 1116840"/>
              <a:gd name="connsiteY1" fmla="*/ 187199 h 401267"/>
              <a:gd name="connsiteX2" fmla="*/ 154091 w 1116840"/>
              <a:gd name="connsiteY2" fmla="*/ 267444 h 401267"/>
              <a:gd name="connsiteX3" fmla="*/ 455794 w 1116840"/>
              <a:gd name="connsiteY3" fmla="*/ 267444 h 401267"/>
              <a:gd name="connsiteX4" fmla="*/ 423680 w 1116840"/>
              <a:gd name="connsiteY4" fmla="*/ 401207 h 401267"/>
              <a:gd name="connsiteX5" fmla="*/ 577737 w 1116840"/>
              <a:gd name="connsiteY5" fmla="*/ 401207 h 401267"/>
              <a:gd name="connsiteX6" fmla="*/ 738205 w 1116840"/>
              <a:gd name="connsiteY6" fmla="*/ 267444 h 401267"/>
              <a:gd name="connsiteX7" fmla="*/ 1001363 w 1116840"/>
              <a:gd name="connsiteY7" fmla="*/ 267444 h 401267"/>
              <a:gd name="connsiteX8" fmla="*/ 1116896 w 1116840"/>
              <a:gd name="connsiteY8" fmla="*/ 187199 h 401267"/>
              <a:gd name="connsiteX9" fmla="*/ 1001363 w 1116840"/>
              <a:gd name="connsiteY9" fmla="*/ 106954 h 401267"/>
              <a:gd name="connsiteX10" fmla="*/ 209126 w 1116840"/>
              <a:gd name="connsiteY10" fmla="*/ 106954 h 401267"/>
              <a:gd name="connsiteX11" fmla="*/ 77083 w 1116840"/>
              <a:gd name="connsiteY11" fmla="*/ -60 h 401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16840" h="401267">
                <a:moveTo>
                  <a:pt x="55" y="-60"/>
                </a:moveTo>
                <a:lnTo>
                  <a:pt x="38558" y="187199"/>
                </a:lnTo>
                <a:cubicBezTo>
                  <a:pt x="38558" y="224829"/>
                  <a:pt x="96323" y="267444"/>
                  <a:pt x="154091" y="267444"/>
                </a:cubicBezTo>
                <a:lnTo>
                  <a:pt x="455794" y="267444"/>
                </a:lnTo>
                <a:lnTo>
                  <a:pt x="423680" y="401207"/>
                </a:lnTo>
                <a:lnTo>
                  <a:pt x="577737" y="401207"/>
                </a:lnTo>
                <a:lnTo>
                  <a:pt x="738205" y="267444"/>
                </a:lnTo>
                <a:lnTo>
                  <a:pt x="1001363" y="267444"/>
                </a:lnTo>
                <a:cubicBezTo>
                  <a:pt x="1059131" y="267444"/>
                  <a:pt x="1116896" y="224829"/>
                  <a:pt x="1116896" y="187199"/>
                </a:cubicBezTo>
                <a:cubicBezTo>
                  <a:pt x="1116896" y="149569"/>
                  <a:pt x="1059131" y="106954"/>
                  <a:pt x="1001363" y="106954"/>
                </a:cubicBezTo>
                <a:lnTo>
                  <a:pt x="209126" y="106954"/>
                </a:lnTo>
                <a:lnTo>
                  <a:pt x="77083" y="-60"/>
                </a:lnTo>
                <a:close/>
              </a:path>
            </a:pathLst>
          </a:custGeom>
          <a:solidFill>
            <a:srgbClr val="183859"/>
          </a:solidFill>
          <a:ln w="9754" cap="rnd">
            <a:noFill/>
            <a:prstDash val="solid"/>
            <a:miter/>
          </a:ln>
        </p:spPr>
        <p:txBody>
          <a:bodyPr rtlCol="0" anchor="ctr"/>
          <a:lstStyle/>
          <a:p>
            <a:endParaRPr lang="en-US" sz="1633"/>
          </a:p>
        </p:txBody>
      </p:sp>
      <p:grpSp>
        <p:nvGrpSpPr>
          <p:cNvPr id="15" name="Grafik 3">
            <a:extLst>
              <a:ext uri="{FF2B5EF4-FFF2-40B4-BE49-F238E27FC236}">
                <a16:creationId xmlns:a16="http://schemas.microsoft.com/office/drawing/2014/main" id="{FDD22C5A-1457-42E1-9419-33F79A8A2BC9}"/>
              </a:ext>
            </a:extLst>
          </p:cNvPr>
          <p:cNvGrpSpPr/>
          <p:nvPr/>
        </p:nvGrpSpPr>
        <p:grpSpPr>
          <a:xfrm>
            <a:off x="4688437" y="4604521"/>
            <a:ext cx="2714605" cy="236667"/>
            <a:chOff x="5166762" y="5073465"/>
            <a:chExt cx="2991558" cy="260812"/>
          </a:xfrm>
          <a:solidFill>
            <a:srgbClr val="183859"/>
          </a:solidFill>
        </p:grpSpPr>
        <p:sp>
          <p:nvSpPr>
            <p:cNvPr id="17" name="Freihandform: Form 16">
              <a:extLst>
                <a:ext uri="{FF2B5EF4-FFF2-40B4-BE49-F238E27FC236}">
                  <a16:creationId xmlns:a16="http://schemas.microsoft.com/office/drawing/2014/main" id="{80A238A6-5045-457E-92DD-134723D2CDAD}"/>
                </a:ext>
              </a:extLst>
            </p:cNvPr>
            <p:cNvSpPr/>
            <p:nvPr/>
          </p:nvSpPr>
          <p:spPr>
            <a:xfrm>
              <a:off x="5166762" y="5073471"/>
              <a:ext cx="797740" cy="240735"/>
            </a:xfrm>
            <a:custGeom>
              <a:avLst/>
              <a:gdLst>
                <a:gd name="connsiteX0" fmla="*/ 279224 w 797740"/>
                <a:gd name="connsiteY0" fmla="*/ -14 h 240735"/>
                <a:gd name="connsiteX1" fmla="*/ 9 w 797740"/>
                <a:gd name="connsiteY1" fmla="*/ 120354 h 240735"/>
                <a:gd name="connsiteX2" fmla="*/ 9 w 797740"/>
                <a:gd name="connsiteY2" fmla="*/ 200599 h 240735"/>
                <a:gd name="connsiteX3" fmla="*/ 159549 w 797740"/>
                <a:gd name="connsiteY3" fmla="*/ 240722 h 240735"/>
                <a:gd name="connsiteX4" fmla="*/ 797750 w 797740"/>
                <a:gd name="connsiteY4" fmla="*/ 240722 h 240735"/>
                <a:gd name="connsiteX5" fmla="*/ 797750 w 797740"/>
                <a:gd name="connsiteY5" fmla="*/ -14 h 240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7740" h="240735">
                  <a:moveTo>
                    <a:pt x="279224" y="-14"/>
                  </a:moveTo>
                  <a:lnTo>
                    <a:pt x="9" y="120354"/>
                  </a:lnTo>
                  <a:lnTo>
                    <a:pt x="9" y="200599"/>
                  </a:lnTo>
                  <a:lnTo>
                    <a:pt x="159549" y="240722"/>
                  </a:lnTo>
                  <a:lnTo>
                    <a:pt x="797750" y="240722"/>
                  </a:lnTo>
                  <a:lnTo>
                    <a:pt x="797750" y="-14"/>
                  </a:lnTo>
                  <a:close/>
                </a:path>
              </a:pathLst>
            </a:custGeom>
            <a:solidFill>
              <a:srgbClr val="183859"/>
            </a:solidFill>
            <a:ln w="7968" cap="rnd">
              <a:noFill/>
              <a:prstDash val="solid"/>
              <a:miter/>
            </a:ln>
          </p:spPr>
          <p:txBody>
            <a:bodyPr rtlCol="0" anchor="ctr"/>
            <a:lstStyle/>
            <a:p>
              <a:endParaRPr lang="en-US" sz="1633"/>
            </a:p>
          </p:txBody>
        </p:sp>
        <p:sp>
          <p:nvSpPr>
            <p:cNvPr id="18" name="Freihandform: Form 17">
              <a:extLst>
                <a:ext uri="{FF2B5EF4-FFF2-40B4-BE49-F238E27FC236}">
                  <a16:creationId xmlns:a16="http://schemas.microsoft.com/office/drawing/2014/main" id="{FBE665C8-B7B2-40FF-9A03-9D4AED93FBC8}"/>
                </a:ext>
              </a:extLst>
            </p:cNvPr>
            <p:cNvSpPr/>
            <p:nvPr/>
          </p:nvSpPr>
          <p:spPr>
            <a:xfrm>
              <a:off x="6004395" y="5073465"/>
              <a:ext cx="638198" cy="240750"/>
            </a:xfrm>
            <a:custGeom>
              <a:avLst/>
              <a:gdLst>
                <a:gd name="connsiteX0" fmla="*/ 9 w 638198"/>
                <a:gd name="connsiteY0" fmla="*/ -14 h 240750"/>
                <a:gd name="connsiteX1" fmla="*/ 638207 w 638198"/>
                <a:gd name="connsiteY1" fmla="*/ -14 h 240750"/>
                <a:gd name="connsiteX2" fmla="*/ 638207 w 638198"/>
                <a:gd name="connsiteY2" fmla="*/ 240736 h 240750"/>
                <a:gd name="connsiteX3" fmla="*/ 9 w 638198"/>
                <a:gd name="connsiteY3" fmla="*/ 240736 h 240750"/>
              </a:gdLst>
              <a:ahLst/>
              <a:cxnLst>
                <a:cxn ang="0">
                  <a:pos x="connsiteX0" y="connsiteY0"/>
                </a:cxn>
                <a:cxn ang="0">
                  <a:pos x="connsiteX1" y="connsiteY1"/>
                </a:cxn>
                <a:cxn ang="0">
                  <a:pos x="connsiteX2" y="connsiteY2"/>
                </a:cxn>
                <a:cxn ang="0">
                  <a:pos x="connsiteX3" y="connsiteY3"/>
                </a:cxn>
              </a:cxnLst>
              <a:rect l="l" t="t" r="r" b="b"/>
              <a:pathLst>
                <a:path w="638198" h="240750">
                  <a:moveTo>
                    <a:pt x="9" y="-14"/>
                  </a:moveTo>
                  <a:lnTo>
                    <a:pt x="638207" y="-14"/>
                  </a:lnTo>
                  <a:lnTo>
                    <a:pt x="638207" y="240736"/>
                  </a:lnTo>
                  <a:lnTo>
                    <a:pt x="9" y="240736"/>
                  </a:lnTo>
                  <a:close/>
                </a:path>
              </a:pathLst>
            </a:custGeom>
            <a:solidFill>
              <a:srgbClr val="183859"/>
            </a:solidFill>
            <a:ln w="7968" cap="rnd">
              <a:noFill/>
              <a:prstDash val="solid"/>
              <a:miter/>
            </a:ln>
          </p:spPr>
          <p:txBody>
            <a:bodyPr rtlCol="0" anchor="ctr"/>
            <a:lstStyle/>
            <a:p>
              <a:endParaRPr lang="en-US" sz="1633"/>
            </a:p>
          </p:txBody>
        </p:sp>
        <p:sp>
          <p:nvSpPr>
            <p:cNvPr id="19" name="Freihandform: Form 18">
              <a:extLst>
                <a:ext uri="{FF2B5EF4-FFF2-40B4-BE49-F238E27FC236}">
                  <a16:creationId xmlns:a16="http://schemas.microsoft.com/office/drawing/2014/main" id="{5610A2C9-4EC9-4C8D-8A74-97AD6657DB3F}"/>
                </a:ext>
              </a:extLst>
            </p:cNvPr>
            <p:cNvSpPr/>
            <p:nvPr/>
          </p:nvSpPr>
          <p:spPr>
            <a:xfrm>
              <a:off x="5366196" y="5294153"/>
              <a:ext cx="39887" cy="40125"/>
            </a:xfrm>
            <a:custGeom>
              <a:avLst/>
              <a:gdLst>
                <a:gd name="connsiteX0" fmla="*/ 39896 w 39887"/>
                <a:gd name="connsiteY0" fmla="*/ 20048 h 40125"/>
                <a:gd name="connsiteX1" fmla="*/ 19952 w 39887"/>
                <a:gd name="connsiteY1" fmla="*/ 40111 h 40125"/>
                <a:gd name="connsiteX2" fmla="*/ 9 w 39887"/>
                <a:gd name="connsiteY2" fmla="*/ 20048 h 40125"/>
                <a:gd name="connsiteX3" fmla="*/ 19952 w 39887"/>
                <a:gd name="connsiteY3" fmla="*/ -14 h 40125"/>
                <a:gd name="connsiteX4" fmla="*/ 39896 w 39887"/>
                <a:gd name="connsiteY4" fmla="*/ 20048 h 40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887" h="40125">
                  <a:moveTo>
                    <a:pt x="39896" y="20048"/>
                  </a:moveTo>
                  <a:cubicBezTo>
                    <a:pt x="39896" y="31129"/>
                    <a:pt x="30967" y="40111"/>
                    <a:pt x="19952" y="40111"/>
                  </a:cubicBezTo>
                  <a:cubicBezTo>
                    <a:pt x="8938" y="40111"/>
                    <a:pt x="9" y="31129"/>
                    <a:pt x="9" y="20048"/>
                  </a:cubicBezTo>
                  <a:cubicBezTo>
                    <a:pt x="9" y="8968"/>
                    <a:pt x="8938" y="-14"/>
                    <a:pt x="19952" y="-14"/>
                  </a:cubicBezTo>
                  <a:cubicBezTo>
                    <a:pt x="30967" y="-14"/>
                    <a:pt x="39896" y="8968"/>
                    <a:pt x="39896" y="20048"/>
                  </a:cubicBezTo>
                  <a:close/>
                </a:path>
              </a:pathLst>
            </a:custGeom>
            <a:solidFill>
              <a:srgbClr val="183859"/>
            </a:solidFill>
            <a:ln w="7968" cap="rnd">
              <a:noFill/>
              <a:prstDash val="solid"/>
              <a:miter/>
            </a:ln>
          </p:spPr>
          <p:txBody>
            <a:bodyPr rtlCol="0" anchor="ctr"/>
            <a:lstStyle/>
            <a:p>
              <a:endParaRPr lang="en-US" sz="1633"/>
            </a:p>
          </p:txBody>
        </p:sp>
        <p:sp>
          <p:nvSpPr>
            <p:cNvPr id="24" name="Freihandform: Form 23">
              <a:extLst>
                <a:ext uri="{FF2B5EF4-FFF2-40B4-BE49-F238E27FC236}">
                  <a16:creationId xmlns:a16="http://schemas.microsoft.com/office/drawing/2014/main" id="{095719DD-96B6-47B9-AA6A-98AD53F1FDF1}"/>
                </a:ext>
              </a:extLst>
            </p:cNvPr>
            <p:cNvSpPr/>
            <p:nvPr/>
          </p:nvSpPr>
          <p:spPr>
            <a:xfrm>
              <a:off x="5435999" y="5294153"/>
              <a:ext cx="39887" cy="40125"/>
            </a:xfrm>
            <a:custGeom>
              <a:avLst/>
              <a:gdLst>
                <a:gd name="connsiteX0" fmla="*/ 39896 w 39887"/>
                <a:gd name="connsiteY0" fmla="*/ 20048 h 40125"/>
                <a:gd name="connsiteX1" fmla="*/ 19952 w 39887"/>
                <a:gd name="connsiteY1" fmla="*/ 40111 h 40125"/>
                <a:gd name="connsiteX2" fmla="*/ 9 w 39887"/>
                <a:gd name="connsiteY2" fmla="*/ 20048 h 40125"/>
                <a:gd name="connsiteX3" fmla="*/ 19952 w 39887"/>
                <a:gd name="connsiteY3" fmla="*/ -14 h 40125"/>
                <a:gd name="connsiteX4" fmla="*/ 39896 w 39887"/>
                <a:gd name="connsiteY4" fmla="*/ 20048 h 40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887" h="40125">
                  <a:moveTo>
                    <a:pt x="39896" y="20048"/>
                  </a:moveTo>
                  <a:cubicBezTo>
                    <a:pt x="39896" y="31129"/>
                    <a:pt x="30967" y="40111"/>
                    <a:pt x="19952" y="40111"/>
                  </a:cubicBezTo>
                  <a:cubicBezTo>
                    <a:pt x="8938" y="40111"/>
                    <a:pt x="9" y="31129"/>
                    <a:pt x="9" y="20048"/>
                  </a:cubicBezTo>
                  <a:cubicBezTo>
                    <a:pt x="9" y="8968"/>
                    <a:pt x="8938" y="-14"/>
                    <a:pt x="19952" y="-14"/>
                  </a:cubicBezTo>
                  <a:cubicBezTo>
                    <a:pt x="30967" y="-14"/>
                    <a:pt x="39896" y="8968"/>
                    <a:pt x="39896" y="20048"/>
                  </a:cubicBezTo>
                  <a:close/>
                </a:path>
              </a:pathLst>
            </a:custGeom>
            <a:solidFill>
              <a:srgbClr val="183859"/>
            </a:solidFill>
            <a:ln w="7968" cap="rnd">
              <a:noFill/>
              <a:prstDash val="solid"/>
              <a:miter/>
            </a:ln>
          </p:spPr>
          <p:txBody>
            <a:bodyPr rtlCol="0" anchor="ctr"/>
            <a:lstStyle/>
            <a:p>
              <a:endParaRPr lang="en-US" sz="1633"/>
            </a:p>
          </p:txBody>
        </p:sp>
        <p:sp>
          <p:nvSpPr>
            <p:cNvPr id="25" name="Freihandform: Form 24">
              <a:extLst>
                <a:ext uri="{FF2B5EF4-FFF2-40B4-BE49-F238E27FC236}">
                  <a16:creationId xmlns:a16="http://schemas.microsoft.com/office/drawing/2014/main" id="{6E4FEF01-E6D3-4F92-A0CE-283E5A5DE65C}"/>
                </a:ext>
              </a:extLst>
            </p:cNvPr>
            <p:cNvSpPr/>
            <p:nvPr/>
          </p:nvSpPr>
          <p:spPr>
            <a:xfrm>
              <a:off x="5814929" y="5294153"/>
              <a:ext cx="39887" cy="40125"/>
            </a:xfrm>
            <a:custGeom>
              <a:avLst/>
              <a:gdLst>
                <a:gd name="connsiteX0" fmla="*/ 39896 w 39887"/>
                <a:gd name="connsiteY0" fmla="*/ 20048 h 40125"/>
                <a:gd name="connsiteX1" fmla="*/ 19952 w 39887"/>
                <a:gd name="connsiteY1" fmla="*/ 40111 h 40125"/>
                <a:gd name="connsiteX2" fmla="*/ 9 w 39887"/>
                <a:gd name="connsiteY2" fmla="*/ 20048 h 40125"/>
                <a:gd name="connsiteX3" fmla="*/ 19952 w 39887"/>
                <a:gd name="connsiteY3" fmla="*/ -14 h 40125"/>
                <a:gd name="connsiteX4" fmla="*/ 39896 w 39887"/>
                <a:gd name="connsiteY4" fmla="*/ 20048 h 40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887" h="40125">
                  <a:moveTo>
                    <a:pt x="39896" y="20048"/>
                  </a:moveTo>
                  <a:cubicBezTo>
                    <a:pt x="39896" y="31129"/>
                    <a:pt x="30967" y="40111"/>
                    <a:pt x="19952" y="40111"/>
                  </a:cubicBezTo>
                  <a:cubicBezTo>
                    <a:pt x="8938" y="40111"/>
                    <a:pt x="9" y="31129"/>
                    <a:pt x="9" y="20048"/>
                  </a:cubicBezTo>
                  <a:cubicBezTo>
                    <a:pt x="9" y="8968"/>
                    <a:pt x="8938" y="-14"/>
                    <a:pt x="19952" y="-14"/>
                  </a:cubicBezTo>
                  <a:cubicBezTo>
                    <a:pt x="30967" y="-14"/>
                    <a:pt x="39896" y="8968"/>
                    <a:pt x="39896" y="20048"/>
                  </a:cubicBezTo>
                  <a:close/>
                </a:path>
              </a:pathLst>
            </a:custGeom>
            <a:solidFill>
              <a:srgbClr val="183859"/>
            </a:solidFill>
            <a:ln w="7968" cap="rnd">
              <a:noFill/>
              <a:prstDash val="solid"/>
              <a:miter/>
            </a:ln>
          </p:spPr>
          <p:txBody>
            <a:bodyPr rtlCol="0" anchor="ctr"/>
            <a:lstStyle/>
            <a:p>
              <a:endParaRPr lang="en-US" sz="1633"/>
            </a:p>
          </p:txBody>
        </p:sp>
        <p:sp>
          <p:nvSpPr>
            <p:cNvPr id="26" name="Freihandform: Form 25">
              <a:extLst>
                <a:ext uri="{FF2B5EF4-FFF2-40B4-BE49-F238E27FC236}">
                  <a16:creationId xmlns:a16="http://schemas.microsoft.com/office/drawing/2014/main" id="{CB3C6827-999B-4285-99B2-DA7A8131C2DE}"/>
                </a:ext>
              </a:extLst>
            </p:cNvPr>
            <p:cNvSpPr/>
            <p:nvPr/>
          </p:nvSpPr>
          <p:spPr>
            <a:xfrm>
              <a:off x="5884732" y="5294153"/>
              <a:ext cx="39887" cy="40125"/>
            </a:xfrm>
            <a:custGeom>
              <a:avLst/>
              <a:gdLst>
                <a:gd name="connsiteX0" fmla="*/ 39896 w 39887"/>
                <a:gd name="connsiteY0" fmla="*/ 20048 h 40125"/>
                <a:gd name="connsiteX1" fmla="*/ 19952 w 39887"/>
                <a:gd name="connsiteY1" fmla="*/ 40111 h 40125"/>
                <a:gd name="connsiteX2" fmla="*/ 9 w 39887"/>
                <a:gd name="connsiteY2" fmla="*/ 20048 h 40125"/>
                <a:gd name="connsiteX3" fmla="*/ 19952 w 39887"/>
                <a:gd name="connsiteY3" fmla="*/ -14 h 40125"/>
                <a:gd name="connsiteX4" fmla="*/ 39896 w 39887"/>
                <a:gd name="connsiteY4" fmla="*/ 20048 h 40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887" h="40125">
                  <a:moveTo>
                    <a:pt x="39896" y="20048"/>
                  </a:moveTo>
                  <a:cubicBezTo>
                    <a:pt x="39896" y="31129"/>
                    <a:pt x="30967" y="40111"/>
                    <a:pt x="19952" y="40111"/>
                  </a:cubicBezTo>
                  <a:cubicBezTo>
                    <a:pt x="8938" y="40111"/>
                    <a:pt x="9" y="31129"/>
                    <a:pt x="9" y="20048"/>
                  </a:cubicBezTo>
                  <a:cubicBezTo>
                    <a:pt x="9" y="8968"/>
                    <a:pt x="8938" y="-14"/>
                    <a:pt x="19952" y="-14"/>
                  </a:cubicBezTo>
                  <a:cubicBezTo>
                    <a:pt x="30967" y="-14"/>
                    <a:pt x="39896" y="8968"/>
                    <a:pt x="39896" y="20048"/>
                  </a:cubicBezTo>
                  <a:close/>
                </a:path>
              </a:pathLst>
            </a:custGeom>
            <a:solidFill>
              <a:srgbClr val="183859"/>
            </a:solidFill>
            <a:ln w="7968" cap="rnd">
              <a:noFill/>
              <a:prstDash val="solid"/>
              <a:miter/>
            </a:ln>
          </p:spPr>
          <p:txBody>
            <a:bodyPr rtlCol="0" anchor="ctr"/>
            <a:lstStyle/>
            <a:p>
              <a:endParaRPr lang="en-US" sz="1633"/>
            </a:p>
          </p:txBody>
        </p:sp>
        <p:sp>
          <p:nvSpPr>
            <p:cNvPr id="27" name="Freihandform: Form 26">
              <a:extLst>
                <a:ext uri="{FF2B5EF4-FFF2-40B4-BE49-F238E27FC236}">
                  <a16:creationId xmlns:a16="http://schemas.microsoft.com/office/drawing/2014/main" id="{B04E5073-261D-45FA-83E8-2EFA8FFC407D}"/>
                </a:ext>
              </a:extLst>
            </p:cNvPr>
            <p:cNvSpPr/>
            <p:nvPr/>
          </p:nvSpPr>
          <p:spPr>
            <a:xfrm>
              <a:off x="6044282" y="5294153"/>
              <a:ext cx="39887" cy="40125"/>
            </a:xfrm>
            <a:custGeom>
              <a:avLst/>
              <a:gdLst>
                <a:gd name="connsiteX0" fmla="*/ 39896 w 39887"/>
                <a:gd name="connsiteY0" fmla="*/ 20048 h 40125"/>
                <a:gd name="connsiteX1" fmla="*/ 19952 w 39887"/>
                <a:gd name="connsiteY1" fmla="*/ 40111 h 40125"/>
                <a:gd name="connsiteX2" fmla="*/ 9 w 39887"/>
                <a:gd name="connsiteY2" fmla="*/ 20048 h 40125"/>
                <a:gd name="connsiteX3" fmla="*/ 19952 w 39887"/>
                <a:gd name="connsiteY3" fmla="*/ -14 h 40125"/>
                <a:gd name="connsiteX4" fmla="*/ 39896 w 39887"/>
                <a:gd name="connsiteY4" fmla="*/ 20048 h 40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887" h="40125">
                  <a:moveTo>
                    <a:pt x="39896" y="20048"/>
                  </a:moveTo>
                  <a:cubicBezTo>
                    <a:pt x="39896" y="31129"/>
                    <a:pt x="30967" y="40111"/>
                    <a:pt x="19952" y="40111"/>
                  </a:cubicBezTo>
                  <a:cubicBezTo>
                    <a:pt x="8938" y="40111"/>
                    <a:pt x="9" y="31129"/>
                    <a:pt x="9" y="20048"/>
                  </a:cubicBezTo>
                  <a:cubicBezTo>
                    <a:pt x="9" y="8968"/>
                    <a:pt x="8938" y="-14"/>
                    <a:pt x="19952" y="-14"/>
                  </a:cubicBezTo>
                  <a:cubicBezTo>
                    <a:pt x="30967" y="-14"/>
                    <a:pt x="39896" y="8968"/>
                    <a:pt x="39896" y="20048"/>
                  </a:cubicBezTo>
                  <a:close/>
                </a:path>
              </a:pathLst>
            </a:custGeom>
            <a:solidFill>
              <a:srgbClr val="183859"/>
            </a:solidFill>
            <a:ln w="7968" cap="rnd">
              <a:noFill/>
              <a:prstDash val="solid"/>
              <a:miter/>
            </a:ln>
          </p:spPr>
          <p:txBody>
            <a:bodyPr rtlCol="0" anchor="ctr"/>
            <a:lstStyle/>
            <a:p>
              <a:endParaRPr lang="en-US" sz="1633"/>
            </a:p>
          </p:txBody>
        </p:sp>
        <p:sp>
          <p:nvSpPr>
            <p:cNvPr id="28" name="Freihandform: Form 27">
              <a:extLst>
                <a:ext uri="{FF2B5EF4-FFF2-40B4-BE49-F238E27FC236}">
                  <a16:creationId xmlns:a16="http://schemas.microsoft.com/office/drawing/2014/main" id="{19BE64CB-1AE2-43C1-8DEC-E796E0A773FB}"/>
                </a:ext>
              </a:extLst>
            </p:cNvPr>
            <p:cNvSpPr/>
            <p:nvPr/>
          </p:nvSpPr>
          <p:spPr>
            <a:xfrm>
              <a:off x="6114085" y="5294153"/>
              <a:ext cx="39887" cy="40125"/>
            </a:xfrm>
            <a:custGeom>
              <a:avLst/>
              <a:gdLst>
                <a:gd name="connsiteX0" fmla="*/ 39896 w 39887"/>
                <a:gd name="connsiteY0" fmla="*/ 20048 h 40125"/>
                <a:gd name="connsiteX1" fmla="*/ 19952 w 39887"/>
                <a:gd name="connsiteY1" fmla="*/ 40111 h 40125"/>
                <a:gd name="connsiteX2" fmla="*/ 9 w 39887"/>
                <a:gd name="connsiteY2" fmla="*/ 20048 h 40125"/>
                <a:gd name="connsiteX3" fmla="*/ 19952 w 39887"/>
                <a:gd name="connsiteY3" fmla="*/ -14 h 40125"/>
                <a:gd name="connsiteX4" fmla="*/ 39896 w 39887"/>
                <a:gd name="connsiteY4" fmla="*/ 20048 h 40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887" h="40125">
                  <a:moveTo>
                    <a:pt x="39896" y="20048"/>
                  </a:moveTo>
                  <a:cubicBezTo>
                    <a:pt x="39896" y="31129"/>
                    <a:pt x="30967" y="40111"/>
                    <a:pt x="19952" y="40111"/>
                  </a:cubicBezTo>
                  <a:cubicBezTo>
                    <a:pt x="8938" y="40111"/>
                    <a:pt x="9" y="31129"/>
                    <a:pt x="9" y="20048"/>
                  </a:cubicBezTo>
                  <a:cubicBezTo>
                    <a:pt x="9" y="8968"/>
                    <a:pt x="8938" y="-14"/>
                    <a:pt x="19952" y="-14"/>
                  </a:cubicBezTo>
                  <a:cubicBezTo>
                    <a:pt x="30967" y="-14"/>
                    <a:pt x="39896" y="8968"/>
                    <a:pt x="39896" y="20048"/>
                  </a:cubicBezTo>
                  <a:close/>
                </a:path>
              </a:pathLst>
            </a:custGeom>
            <a:solidFill>
              <a:srgbClr val="183859"/>
            </a:solidFill>
            <a:ln w="7968" cap="rnd">
              <a:noFill/>
              <a:prstDash val="solid"/>
              <a:miter/>
            </a:ln>
          </p:spPr>
          <p:txBody>
            <a:bodyPr rtlCol="0" anchor="ctr"/>
            <a:lstStyle/>
            <a:p>
              <a:endParaRPr lang="en-US" sz="1633"/>
            </a:p>
          </p:txBody>
        </p:sp>
        <p:sp>
          <p:nvSpPr>
            <p:cNvPr id="29" name="Freihandform: Form 28">
              <a:extLst>
                <a:ext uri="{FF2B5EF4-FFF2-40B4-BE49-F238E27FC236}">
                  <a16:creationId xmlns:a16="http://schemas.microsoft.com/office/drawing/2014/main" id="{8EE9A356-99CF-4349-8EB0-9F7668948CFF}"/>
                </a:ext>
              </a:extLst>
            </p:cNvPr>
            <p:cNvSpPr/>
            <p:nvPr/>
          </p:nvSpPr>
          <p:spPr>
            <a:xfrm>
              <a:off x="6493015" y="5294153"/>
              <a:ext cx="39887" cy="40125"/>
            </a:xfrm>
            <a:custGeom>
              <a:avLst/>
              <a:gdLst>
                <a:gd name="connsiteX0" fmla="*/ 39896 w 39887"/>
                <a:gd name="connsiteY0" fmla="*/ 20048 h 40125"/>
                <a:gd name="connsiteX1" fmla="*/ 19952 w 39887"/>
                <a:gd name="connsiteY1" fmla="*/ 40111 h 40125"/>
                <a:gd name="connsiteX2" fmla="*/ 9 w 39887"/>
                <a:gd name="connsiteY2" fmla="*/ 20048 h 40125"/>
                <a:gd name="connsiteX3" fmla="*/ 19952 w 39887"/>
                <a:gd name="connsiteY3" fmla="*/ -14 h 40125"/>
                <a:gd name="connsiteX4" fmla="*/ 39896 w 39887"/>
                <a:gd name="connsiteY4" fmla="*/ 20048 h 40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887" h="40125">
                  <a:moveTo>
                    <a:pt x="39896" y="20048"/>
                  </a:moveTo>
                  <a:cubicBezTo>
                    <a:pt x="39896" y="31129"/>
                    <a:pt x="30967" y="40111"/>
                    <a:pt x="19952" y="40111"/>
                  </a:cubicBezTo>
                  <a:cubicBezTo>
                    <a:pt x="8938" y="40111"/>
                    <a:pt x="9" y="31129"/>
                    <a:pt x="9" y="20048"/>
                  </a:cubicBezTo>
                  <a:cubicBezTo>
                    <a:pt x="9" y="8968"/>
                    <a:pt x="8938" y="-14"/>
                    <a:pt x="19952" y="-14"/>
                  </a:cubicBezTo>
                  <a:cubicBezTo>
                    <a:pt x="30967" y="-14"/>
                    <a:pt x="39896" y="8968"/>
                    <a:pt x="39896" y="20048"/>
                  </a:cubicBezTo>
                  <a:close/>
                </a:path>
              </a:pathLst>
            </a:custGeom>
            <a:solidFill>
              <a:srgbClr val="183859"/>
            </a:solidFill>
            <a:ln w="7968" cap="rnd">
              <a:noFill/>
              <a:prstDash val="solid"/>
              <a:miter/>
            </a:ln>
          </p:spPr>
          <p:txBody>
            <a:bodyPr rtlCol="0" anchor="ctr"/>
            <a:lstStyle/>
            <a:p>
              <a:endParaRPr lang="en-US" sz="1633"/>
            </a:p>
          </p:txBody>
        </p:sp>
        <p:sp>
          <p:nvSpPr>
            <p:cNvPr id="30" name="Freihandform: Form 29">
              <a:extLst>
                <a:ext uri="{FF2B5EF4-FFF2-40B4-BE49-F238E27FC236}">
                  <a16:creationId xmlns:a16="http://schemas.microsoft.com/office/drawing/2014/main" id="{A27CBDC5-C4D0-400E-864A-6A54AF929359}"/>
                </a:ext>
              </a:extLst>
            </p:cNvPr>
            <p:cNvSpPr/>
            <p:nvPr/>
          </p:nvSpPr>
          <p:spPr>
            <a:xfrm>
              <a:off x="6562818" y="5294153"/>
              <a:ext cx="39887" cy="40125"/>
            </a:xfrm>
            <a:custGeom>
              <a:avLst/>
              <a:gdLst>
                <a:gd name="connsiteX0" fmla="*/ 39896 w 39887"/>
                <a:gd name="connsiteY0" fmla="*/ 20048 h 40125"/>
                <a:gd name="connsiteX1" fmla="*/ 19952 w 39887"/>
                <a:gd name="connsiteY1" fmla="*/ 40111 h 40125"/>
                <a:gd name="connsiteX2" fmla="*/ 9 w 39887"/>
                <a:gd name="connsiteY2" fmla="*/ 20048 h 40125"/>
                <a:gd name="connsiteX3" fmla="*/ 19952 w 39887"/>
                <a:gd name="connsiteY3" fmla="*/ -14 h 40125"/>
                <a:gd name="connsiteX4" fmla="*/ 39896 w 39887"/>
                <a:gd name="connsiteY4" fmla="*/ 20048 h 40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887" h="40125">
                  <a:moveTo>
                    <a:pt x="39896" y="20048"/>
                  </a:moveTo>
                  <a:cubicBezTo>
                    <a:pt x="39896" y="31129"/>
                    <a:pt x="30967" y="40111"/>
                    <a:pt x="19952" y="40111"/>
                  </a:cubicBezTo>
                  <a:cubicBezTo>
                    <a:pt x="8938" y="40111"/>
                    <a:pt x="9" y="31129"/>
                    <a:pt x="9" y="20048"/>
                  </a:cubicBezTo>
                  <a:cubicBezTo>
                    <a:pt x="9" y="8968"/>
                    <a:pt x="8938" y="-14"/>
                    <a:pt x="19952" y="-14"/>
                  </a:cubicBezTo>
                  <a:cubicBezTo>
                    <a:pt x="30967" y="-14"/>
                    <a:pt x="39896" y="8968"/>
                    <a:pt x="39896" y="20048"/>
                  </a:cubicBezTo>
                  <a:close/>
                </a:path>
              </a:pathLst>
            </a:custGeom>
            <a:solidFill>
              <a:srgbClr val="183859"/>
            </a:solidFill>
            <a:ln w="7968" cap="rnd">
              <a:noFill/>
              <a:prstDash val="solid"/>
              <a:miter/>
            </a:ln>
          </p:spPr>
          <p:txBody>
            <a:bodyPr rtlCol="0" anchor="ctr"/>
            <a:lstStyle/>
            <a:p>
              <a:endParaRPr lang="en-US" sz="1633"/>
            </a:p>
          </p:txBody>
        </p:sp>
        <p:sp>
          <p:nvSpPr>
            <p:cNvPr id="31" name="Freihandform: Form 30">
              <a:extLst>
                <a:ext uri="{FF2B5EF4-FFF2-40B4-BE49-F238E27FC236}">
                  <a16:creationId xmlns:a16="http://schemas.microsoft.com/office/drawing/2014/main" id="{A1C9382F-B818-499A-A9F8-37874BA19BCF}"/>
                </a:ext>
              </a:extLst>
            </p:cNvPr>
            <p:cNvSpPr/>
            <p:nvPr/>
          </p:nvSpPr>
          <p:spPr>
            <a:xfrm>
              <a:off x="5964507" y="5294153"/>
              <a:ext cx="39887" cy="10031"/>
            </a:xfrm>
            <a:custGeom>
              <a:avLst/>
              <a:gdLst>
                <a:gd name="connsiteX0" fmla="*/ 9 w 39887"/>
                <a:gd name="connsiteY0" fmla="*/ -14 h 10031"/>
                <a:gd name="connsiteX1" fmla="*/ 39896 w 39887"/>
                <a:gd name="connsiteY1" fmla="*/ -14 h 10031"/>
                <a:gd name="connsiteX2" fmla="*/ 39896 w 39887"/>
                <a:gd name="connsiteY2" fmla="*/ 10017 h 10031"/>
                <a:gd name="connsiteX3" fmla="*/ 9 w 39887"/>
                <a:gd name="connsiteY3" fmla="*/ 10017 h 10031"/>
              </a:gdLst>
              <a:ahLst/>
              <a:cxnLst>
                <a:cxn ang="0">
                  <a:pos x="connsiteX0" y="connsiteY0"/>
                </a:cxn>
                <a:cxn ang="0">
                  <a:pos x="connsiteX1" y="connsiteY1"/>
                </a:cxn>
                <a:cxn ang="0">
                  <a:pos x="connsiteX2" y="connsiteY2"/>
                </a:cxn>
                <a:cxn ang="0">
                  <a:pos x="connsiteX3" y="connsiteY3"/>
                </a:cxn>
              </a:cxnLst>
              <a:rect l="l" t="t" r="r" b="b"/>
              <a:pathLst>
                <a:path w="39887" h="10031">
                  <a:moveTo>
                    <a:pt x="9" y="-14"/>
                  </a:moveTo>
                  <a:lnTo>
                    <a:pt x="39896" y="-14"/>
                  </a:lnTo>
                  <a:lnTo>
                    <a:pt x="39896" y="10017"/>
                  </a:lnTo>
                  <a:lnTo>
                    <a:pt x="9" y="10017"/>
                  </a:lnTo>
                  <a:close/>
                </a:path>
              </a:pathLst>
            </a:custGeom>
            <a:solidFill>
              <a:srgbClr val="183859"/>
            </a:solidFill>
            <a:ln w="7968" cap="rnd">
              <a:noFill/>
              <a:prstDash val="solid"/>
              <a:miter/>
            </a:ln>
          </p:spPr>
          <p:txBody>
            <a:bodyPr rtlCol="0" anchor="ctr"/>
            <a:lstStyle/>
            <a:p>
              <a:endParaRPr lang="en-US" sz="1633"/>
            </a:p>
          </p:txBody>
        </p:sp>
        <p:sp>
          <p:nvSpPr>
            <p:cNvPr id="32" name="Freihandform: Form 31">
              <a:extLst>
                <a:ext uri="{FF2B5EF4-FFF2-40B4-BE49-F238E27FC236}">
                  <a16:creationId xmlns:a16="http://schemas.microsoft.com/office/drawing/2014/main" id="{30CCF265-0C5C-400E-B87D-AFA9B07C5B84}"/>
                </a:ext>
              </a:extLst>
            </p:cNvPr>
            <p:cNvSpPr/>
            <p:nvPr/>
          </p:nvSpPr>
          <p:spPr>
            <a:xfrm>
              <a:off x="7360559" y="5073471"/>
              <a:ext cx="797761" cy="240735"/>
            </a:xfrm>
            <a:custGeom>
              <a:avLst/>
              <a:gdLst>
                <a:gd name="connsiteX0" fmla="*/ 9 w 797761"/>
                <a:gd name="connsiteY0" fmla="*/ -14 h 240735"/>
                <a:gd name="connsiteX1" fmla="*/ 9 w 797761"/>
                <a:gd name="connsiteY1" fmla="*/ 240722 h 240735"/>
                <a:gd name="connsiteX2" fmla="*/ 638210 w 797761"/>
                <a:gd name="connsiteY2" fmla="*/ 240722 h 240735"/>
                <a:gd name="connsiteX3" fmla="*/ 797770 w 797761"/>
                <a:gd name="connsiteY3" fmla="*/ 200599 h 240735"/>
                <a:gd name="connsiteX4" fmla="*/ 797770 w 797761"/>
                <a:gd name="connsiteY4" fmla="*/ 120354 h 240735"/>
                <a:gd name="connsiteX5" fmla="*/ 518555 w 797761"/>
                <a:gd name="connsiteY5" fmla="*/ -14 h 240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7761" h="240735">
                  <a:moveTo>
                    <a:pt x="9" y="-14"/>
                  </a:moveTo>
                  <a:lnTo>
                    <a:pt x="9" y="240722"/>
                  </a:lnTo>
                  <a:lnTo>
                    <a:pt x="638210" y="240722"/>
                  </a:lnTo>
                  <a:lnTo>
                    <a:pt x="797770" y="200599"/>
                  </a:lnTo>
                  <a:lnTo>
                    <a:pt x="797770" y="120354"/>
                  </a:lnTo>
                  <a:lnTo>
                    <a:pt x="518555" y="-14"/>
                  </a:lnTo>
                  <a:close/>
                </a:path>
              </a:pathLst>
            </a:custGeom>
            <a:solidFill>
              <a:srgbClr val="183859"/>
            </a:solidFill>
            <a:ln w="7968" cap="rnd">
              <a:noFill/>
              <a:prstDash val="solid"/>
              <a:miter/>
            </a:ln>
          </p:spPr>
          <p:txBody>
            <a:bodyPr rtlCol="0" anchor="ctr"/>
            <a:lstStyle/>
            <a:p>
              <a:endParaRPr lang="en-US" sz="1633"/>
            </a:p>
          </p:txBody>
        </p:sp>
        <p:sp>
          <p:nvSpPr>
            <p:cNvPr id="33" name="Freihandform: Form 32">
              <a:extLst>
                <a:ext uri="{FF2B5EF4-FFF2-40B4-BE49-F238E27FC236}">
                  <a16:creationId xmlns:a16="http://schemas.microsoft.com/office/drawing/2014/main" id="{2E0B9524-75EF-4187-9032-ACC28CF69815}"/>
                </a:ext>
              </a:extLst>
            </p:cNvPr>
            <p:cNvSpPr/>
            <p:nvPr/>
          </p:nvSpPr>
          <p:spPr>
            <a:xfrm rot="10800000" flipV="1">
              <a:off x="7918990" y="5294153"/>
              <a:ext cx="39887" cy="40125"/>
            </a:xfrm>
            <a:custGeom>
              <a:avLst/>
              <a:gdLst>
                <a:gd name="connsiteX0" fmla="*/ 40161 w 39887"/>
                <a:gd name="connsiteY0" fmla="*/ 20048 h 40125"/>
                <a:gd name="connsiteX1" fmla="*/ 20217 w 39887"/>
                <a:gd name="connsiteY1" fmla="*/ 40111 h 40125"/>
                <a:gd name="connsiteX2" fmla="*/ 274 w 39887"/>
                <a:gd name="connsiteY2" fmla="*/ 20048 h 40125"/>
                <a:gd name="connsiteX3" fmla="*/ 20217 w 39887"/>
                <a:gd name="connsiteY3" fmla="*/ -14 h 40125"/>
                <a:gd name="connsiteX4" fmla="*/ 40161 w 39887"/>
                <a:gd name="connsiteY4" fmla="*/ 20048 h 40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887" h="40125">
                  <a:moveTo>
                    <a:pt x="40161" y="20048"/>
                  </a:moveTo>
                  <a:cubicBezTo>
                    <a:pt x="40161" y="31129"/>
                    <a:pt x="31232" y="40111"/>
                    <a:pt x="20217" y="40111"/>
                  </a:cubicBezTo>
                  <a:cubicBezTo>
                    <a:pt x="9203" y="40111"/>
                    <a:pt x="274" y="31129"/>
                    <a:pt x="274" y="20048"/>
                  </a:cubicBezTo>
                  <a:cubicBezTo>
                    <a:pt x="274" y="8968"/>
                    <a:pt x="9203" y="-14"/>
                    <a:pt x="20217" y="-14"/>
                  </a:cubicBezTo>
                  <a:cubicBezTo>
                    <a:pt x="31232" y="-14"/>
                    <a:pt x="40161" y="8968"/>
                    <a:pt x="40161" y="20048"/>
                  </a:cubicBezTo>
                  <a:close/>
                </a:path>
              </a:pathLst>
            </a:custGeom>
            <a:solidFill>
              <a:srgbClr val="183859"/>
            </a:solidFill>
            <a:ln w="7968" cap="rnd">
              <a:noFill/>
              <a:prstDash val="solid"/>
              <a:miter/>
            </a:ln>
          </p:spPr>
          <p:txBody>
            <a:bodyPr rtlCol="0" anchor="ctr"/>
            <a:lstStyle/>
            <a:p>
              <a:endParaRPr lang="en-US" sz="1633"/>
            </a:p>
          </p:txBody>
        </p:sp>
        <p:sp>
          <p:nvSpPr>
            <p:cNvPr id="34" name="Freihandform: Form 33">
              <a:extLst>
                <a:ext uri="{FF2B5EF4-FFF2-40B4-BE49-F238E27FC236}">
                  <a16:creationId xmlns:a16="http://schemas.microsoft.com/office/drawing/2014/main" id="{CED23CDC-C006-45DE-8CD6-E0629D7E3029}"/>
                </a:ext>
              </a:extLst>
            </p:cNvPr>
            <p:cNvSpPr/>
            <p:nvPr/>
          </p:nvSpPr>
          <p:spPr>
            <a:xfrm rot="10800000" flipV="1">
              <a:off x="7849187" y="5294153"/>
              <a:ext cx="39887" cy="40125"/>
            </a:xfrm>
            <a:custGeom>
              <a:avLst/>
              <a:gdLst>
                <a:gd name="connsiteX0" fmla="*/ 40158 w 39887"/>
                <a:gd name="connsiteY0" fmla="*/ 20048 h 40125"/>
                <a:gd name="connsiteX1" fmla="*/ 20214 w 39887"/>
                <a:gd name="connsiteY1" fmla="*/ 40111 h 40125"/>
                <a:gd name="connsiteX2" fmla="*/ 270 w 39887"/>
                <a:gd name="connsiteY2" fmla="*/ 20048 h 40125"/>
                <a:gd name="connsiteX3" fmla="*/ 20214 w 39887"/>
                <a:gd name="connsiteY3" fmla="*/ -14 h 40125"/>
                <a:gd name="connsiteX4" fmla="*/ 40158 w 39887"/>
                <a:gd name="connsiteY4" fmla="*/ 20048 h 40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887" h="40125">
                  <a:moveTo>
                    <a:pt x="40158" y="20048"/>
                  </a:moveTo>
                  <a:cubicBezTo>
                    <a:pt x="40158" y="31129"/>
                    <a:pt x="31228" y="40111"/>
                    <a:pt x="20214" y="40111"/>
                  </a:cubicBezTo>
                  <a:cubicBezTo>
                    <a:pt x="9199" y="40111"/>
                    <a:pt x="270" y="31129"/>
                    <a:pt x="270" y="20048"/>
                  </a:cubicBezTo>
                  <a:cubicBezTo>
                    <a:pt x="270" y="8968"/>
                    <a:pt x="9199" y="-14"/>
                    <a:pt x="20214" y="-14"/>
                  </a:cubicBezTo>
                  <a:cubicBezTo>
                    <a:pt x="31228" y="-14"/>
                    <a:pt x="40158" y="8968"/>
                    <a:pt x="40158" y="20048"/>
                  </a:cubicBezTo>
                  <a:close/>
                </a:path>
              </a:pathLst>
            </a:custGeom>
            <a:solidFill>
              <a:srgbClr val="183859"/>
            </a:solidFill>
            <a:ln w="7968" cap="rnd">
              <a:noFill/>
              <a:prstDash val="solid"/>
              <a:miter/>
            </a:ln>
          </p:spPr>
          <p:txBody>
            <a:bodyPr rtlCol="0" anchor="ctr"/>
            <a:lstStyle/>
            <a:p>
              <a:endParaRPr lang="en-US" sz="1633"/>
            </a:p>
          </p:txBody>
        </p:sp>
        <p:sp>
          <p:nvSpPr>
            <p:cNvPr id="35" name="Freihandform: Form 34">
              <a:extLst>
                <a:ext uri="{FF2B5EF4-FFF2-40B4-BE49-F238E27FC236}">
                  <a16:creationId xmlns:a16="http://schemas.microsoft.com/office/drawing/2014/main" id="{AF232BDF-FA8D-4D25-AA2E-6AF02359C9E9}"/>
                </a:ext>
              </a:extLst>
            </p:cNvPr>
            <p:cNvSpPr/>
            <p:nvPr/>
          </p:nvSpPr>
          <p:spPr>
            <a:xfrm rot="10800000" flipV="1">
              <a:off x="7470257" y="5294153"/>
              <a:ext cx="39887" cy="40125"/>
            </a:xfrm>
            <a:custGeom>
              <a:avLst/>
              <a:gdLst>
                <a:gd name="connsiteX0" fmla="*/ 40139 w 39887"/>
                <a:gd name="connsiteY0" fmla="*/ 20048 h 40125"/>
                <a:gd name="connsiteX1" fmla="*/ 20195 w 39887"/>
                <a:gd name="connsiteY1" fmla="*/ 40111 h 40125"/>
                <a:gd name="connsiteX2" fmla="*/ 251 w 39887"/>
                <a:gd name="connsiteY2" fmla="*/ 20048 h 40125"/>
                <a:gd name="connsiteX3" fmla="*/ 20195 w 39887"/>
                <a:gd name="connsiteY3" fmla="*/ -14 h 40125"/>
                <a:gd name="connsiteX4" fmla="*/ 40139 w 39887"/>
                <a:gd name="connsiteY4" fmla="*/ 20048 h 40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887" h="40125">
                  <a:moveTo>
                    <a:pt x="40139" y="20048"/>
                  </a:moveTo>
                  <a:cubicBezTo>
                    <a:pt x="40139" y="31129"/>
                    <a:pt x="31210" y="40111"/>
                    <a:pt x="20195" y="40111"/>
                  </a:cubicBezTo>
                  <a:cubicBezTo>
                    <a:pt x="9180" y="40111"/>
                    <a:pt x="251" y="31129"/>
                    <a:pt x="251" y="20048"/>
                  </a:cubicBezTo>
                  <a:cubicBezTo>
                    <a:pt x="251" y="8968"/>
                    <a:pt x="9180" y="-14"/>
                    <a:pt x="20195" y="-14"/>
                  </a:cubicBezTo>
                  <a:cubicBezTo>
                    <a:pt x="31210" y="-14"/>
                    <a:pt x="40139" y="8968"/>
                    <a:pt x="40139" y="20048"/>
                  </a:cubicBezTo>
                  <a:close/>
                </a:path>
              </a:pathLst>
            </a:custGeom>
            <a:solidFill>
              <a:srgbClr val="183859"/>
            </a:solidFill>
            <a:ln w="7968" cap="rnd">
              <a:noFill/>
              <a:prstDash val="solid"/>
              <a:miter/>
            </a:ln>
          </p:spPr>
          <p:txBody>
            <a:bodyPr rtlCol="0" anchor="ctr"/>
            <a:lstStyle/>
            <a:p>
              <a:endParaRPr lang="en-US" sz="1633"/>
            </a:p>
          </p:txBody>
        </p:sp>
        <p:sp>
          <p:nvSpPr>
            <p:cNvPr id="36" name="Freihandform: Form 35">
              <a:extLst>
                <a:ext uri="{FF2B5EF4-FFF2-40B4-BE49-F238E27FC236}">
                  <a16:creationId xmlns:a16="http://schemas.microsoft.com/office/drawing/2014/main" id="{EABDD92F-CDC5-4E16-B351-8B5675BB2AD2}"/>
                </a:ext>
              </a:extLst>
            </p:cNvPr>
            <p:cNvSpPr/>
            <p:nvPr/>
          </p:nvSpPr>
          <p:spPr>
            <a:xfrm rot="10800000" flipV="1">
              <a:off x="7400454" y="5294153"/>
              <a:ext cx="39887" cy="40125"/>
            </a:xfrm>
            <a:custGeom>
              <a:avLst/>
              <a:gdLst>
                <a:gd name="connsiteX0" fmla="*/ 40135 w 39887"/>
                <a:gd name="connsiteY0" fmla="*/ 20048 h 40125"/>
                <a:gd name="connsiteX1" fmla="*/ 20191 w 39887"/>
                <a:gd name="connsiteY1" fmla="*/ 40111 h 40125"/>
                <a:gd name="connsiteX2" fmla="*/ 248 w 39887"/>
                <a:gd name="connsiteY2" fmla="*/ 20048 h 40125"/>
                <a:gd name="connsiteX3" fmla="*/ 20191 w 39887"/>
                <a:gd name="connsiteY3" fmla="*/ -14 h 40125"/>
                <a:gd name="connsiteX4" fmla="*/ 40135 w 39887"/>
                <a:gd name="connsiteY4" fmla="*/ 20048 h 40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887" h="40125">
                  <a:moveTo>
                    <a:pt x="40135" y="20048"/>
                  </a:moveTo>
                  <a:cubicBezTo>
                    <a:pt x="40135" y="31129"/>
                    <a:pt x="31206" y="40111"/>
                    <a:pt x="20191" y="40111"/>
                  </a:cubicBezTo>
                  <a:cubicBezTo>
                    <a:pt x="9177" y="40111"/>
                    <a:pt x="248" y="31129"/>
                    <a:pt x="248" y="20048"/>
                  </a:cubicBezTo>
                  <a:cubicBezTo>
                    <a:pt x="248" y="8968"/>
                    <a:pt x="9177" y="-14"/>
                    <a:pt x="20191" y="-14"/>
                  </a:cubicBezTo>
                  <a:cubicBezTo>
                    <a:pt x="31206" y="-14"/>
                    <a:pt x="40135" y="8968"/>
                    <a:pt x="40135" y="20048"/>
                  </a:cubicBezTo>
                  <a:close/>
                </a:path>
              </a:pathLst>
            </a:custGeom>
            <a:solidFill>
              <a:srgbClr val="183859"/>
            </a:solidFill>
            <a:ln w="7968" cap="rnd">
              <a:noFill/>
              <a:prstDash val="solid"/>
              <a:miter/>
            </a:ln>
          </p:spPr>
          <p:txBody>
            <a:bodyPr rtlCol="0" anchor="ctr"/>
            <a:lstStyle/>
            <a:p>
              <a:endParaRPr lang="en-US" sz="1633"/>
            </a:p>
          </p:txBody>
        </p:sp>
        <p:sp>
          <p:nvSpPr>
            <p:cNvPr id="37" name="Freihandform: Form 36">
              <a:extLst>
                <a:ext uri="{FF2B5EF4-FFF2-40B4-BE49-F238E27FC236}">
                  <a16:creationId xmlns:a16="http://schemas.microsoft.com/office/drawing/2014/main" id="{E8DAB83D-5F5C-46E4-997B-B9281FAC27CC}"/>
                </a:ext>
              </a:extLst>
            </p:cNvPr>
            <p:cNvSpPr/>
            <p:nvPr/>
          </p:nvSpPr>
          <p:spPr>
            <a:xfrm rot="10800000" flipV="1">
              <a:off x="7320679" y="5294153"/>
              <a:ext cx="39887" cy="10031"/>
            </a:xfrm>
            <a:custGeom>
              <a:avLst/>
              <a:gdLst>
                <a:gd name="connsiteX0" fmla="*/ 244 w 39887"/>
                <a:gd name="connsiteY0" fmla="*/ -14 h 10031"/>
                <a:gd name="connsiteX1" fmla="*/ 40131 w 39887"/>
                <a:gd name="connsiteY1" fmla="*/ -14 h 10031"/>
                <a:gd name="connsiteX2" fmla="*/ 40131 w 39887"/>
                <a:gd name="connsiteY2" fmla="*/ 10017 h 10031"/>
                <a:gd name="connsiteX3" fmla="*/ 244 w 39887"/>
                <a:gd name="connsiteY3" fmla="*/ 10017 h 10031"/>
              </a:gdLst>
              <a:ahLst/>
              <a:cxnLst>
                <a:cxn ang="0">
                  <a:pos x="connsiteX0" y="connsiteY0"/>
                </a:cxn>
                <a:cxn ang="0">
                  <a:pos x="connsiteX1" y="connsiteY1"/>
                </a:cxn>
                <a:cxn ang="0">
                  <a:pos x="connsiteX2" y="connsiteY2"/>
                </a:cxn>
                <a:cxn ang="0">
                  <a:pos x="connsiteX3" y="connsiteY3"/>
                </a:cxn>
              </a:cxnLst>
              <a:rect l="l" t="t" r="r" b="b"/>
              <a:pathLst>
                <a:path w="39887" h="10031">
                  <a:moveTo>
                    <a:pt x="244" y="-14"/>
                  </a:moveTo>
                  <a:lnTo>
                    <a:pt x="40131" y="-14"/>
                  </a:lnTo>
                  <a:lnTo>
                    <a:pt x="40131" y="10017"/>
                  </a:lnTo>
                  <a:lnTo>
                    <a:pt x="244" y="10017"/>
                  </a:lnTo>
                  <a:close/>
                </a:path>
              </a:pathLst>
            </a:custGeom>
            <a:solidFill>
              <a:srgbClr val="183859"/>
            </a:solidFill>
            <a:ln w="7968" cap="rnd">
              <a:noFill/>
              <a:prstDash val="solid"/>
              <a:miter/>
            </a:ln>
          </p:spPr>
          <p:txBody>
            <a:bodyPr rtlCol="0" anchor="ctr"/>
            <a:lstStyle/>
            <a:p>
              <a:endParaRPr lang="en-US" sz="1633"/>
            </a:p>
          </p:txBody>
        </p:sp>
        <p:sp>
          <p:nvSpPr>
            <p:cNvPr id="38" name="Freihandform: Form 37">
              <a:extLst>
                <a:ext uri="{FF2B5EF4-FFF2-40B4-BE49-F238E27FC236}">
                  <a16:creationId xmlns:a16="http://schemas.microsoft.com/office/drawing/2014/main" id="{9055CF05-EFC4-486D-9A4B-D898A904556B}"/>
                </a:ext>
              </a:extLst>
            </p:cNvPr>
            <p:cNvSpPr/>
            <p:nvPr/>
          </p:nvSpPr>
          <p:spPr>
            <a:xfrm>
              <a:off x="6682480" y="5073465"/>
              <a:ext cx="638198" cy="240750"/>
            </a:xfrm>
            <a:custGeom>
              <a:avLst/>
              <a:gdLst>
                <a:gd name="connsiteX0" fmla="*/ 9 w 638198"/>
                <a:gd name="connsiteY0" fmla="*/ -14 h 240750"/>
                <a:gd name="connsiteX1" fmla="*/ 638207 w 638198"/>
                <a:gd name="connsiteY1" fmla="*/ -14 h 240750"/>
                <a:gd name="connsiteX2" fmla="*/ 638207 w 638198"/>
                <a:gd name="connsiteY2" fmla="*/ 240736 h 240750"/>
                <a:gd name="connsiteX3" fmla="*/ 9 w 638198"/>
                <a:gd name="connsiteY3" fmla="*/ 240736 h 240750"/>
              </a:gdLst>
              <a:ahLst/>
              <a:cxnLst>
                <a:cxn ang="0">
                  <a:pos x="connsiteX0" y="connsiteY0"/>
                </a:cxn>
                <a:cxn ang="0">
                  <a:pos x="connsiteX1" y="connsiteY1"/>
                </a:cxn>
                <a:cxn ang="0">
                  <a:pos x="connsiteX2" y="connsiteY2"/>
                </a:cxn>
                <a:cxn ang="0">
                  <a:pos x="connsiteX3" y="connsiteY3"/>
                </a:cxn>
              </a:cxnLst>
              <a:rect l="l" t="t" r="r" b="b"/>
              <a:pathLst>
                <a:path w="638198" h="240750">
                  <a:moveTo>
                    <a:pt x="9" y="-14"/>
                  </a:moveTo>
                  <a:lnTo>
                    <a:pt x="638207" y="-14"/>
                  </a:lnTo>
                  <a:lnTo>
                    <a:pt x="638207" y="240736"/>
                  </a:lnTo>
                  <a:lnTo>
                    <a:pt x="9" y="240736"/>
                  </a:lnTo>
                  <a:close/>
                </a:path>
              </a:pathLst>
            </a:custGeom>
            <a:solidFill>
              <a:srgbClr val="183859"/>
            </a:solidFill>
            <a:ln w="7968" cap="rnd">
              <a:noFill/>
              <a:prstDash val="solid"/>
              <a:miter/>
            </a:ln>
          </p:spPr>
          <p:txBody>
            <a:bodyPr rtlCol="0" anchor="ctr"/>
            <a:lstStyle/>
            <a:p>
              <a:endParaRPr lang="en-US" sz="1633"/>
            </a:p>
          </p:txBody>
        </p:sp>
        <p:sp>
          <p:nvSpPr>
            <p:cNvPr id="39" name="Freihandform: Form 38">
              <a:extLst>
                <a:ext uri="{FF2B5EF4-FFF2-40B4-BE49-F238E27FC236}">
                  <a16:creationId xmlns:a16="http://schemas.microsoft.com/office/drawing/2014/main" id="{EF83A216-1EEB-4314-86C2-58263DB59C97}"/>
                </a:ext>
              </a:extLst>
            </p:cNvPr>
            <p:cNvSpPr/>
            <p:nvPr/>
          </p:nvSpPr>
          <p:spPr>
            <a:xfrm>
              <a:off x="6722368" y="5294153"/>
              <a:ext cx="39887" cy="40125"/>
            </a:xfrm>
            <a:custGeom>
              <a:avLst/>
              <a:gdLst>
                <a:gd name="connsiteX0" fmla="*/ 39896 w 39887"/>
                <a:gd name="connsiteY0" fmla="*/ 20048 h 40125"/>
                <a:gd name="connsiteX1" fmla="*/ 19952 w 39887"/>
                <a:gd name="connsiteY1" fmla="*/ 40111 h 40125"/>
                <a:gd name="connsiteX2" fmla="*/ 9 w 39887"/>
                <a:gd name="connsiteY2" fmla="*/ 20048 h 40125"/>
                <a:gd name="connsiteX3" fmla="*/ 19952 w 39887"/>
                <a:gd name="connsiteY3" fmla="*/ -14 h 40125"/>
                <a:gd name="connsiteX4" fmla="*/ 39896 w 39887"/>
                <a:gd name="connsiteY4" fmla="*/ 20048 h 40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887" h="40125">
                  <a:moveTo>
                    <a:pt x="39896" y="20048"/>
                  </a:moveTo>
                  <a:cubicBezTo>
                    <a:pt x="39896" y="31129"/>
                    <a:pt x="30967" y="40111"/>
                    <a:pt x="19952" y="40111"/>
                  </a:cubicBezTo>
                  <a:cubicBezTo>
                    <a:pt x="8938" y="40111"/>
                    <a:pt x="9" y="31129"/>
                    <a:pt x="9" y="20048"/>
                  </a:cubicBezTo>
                  <a:cubicBezTo>
                    <a:pt x="9" y="8968"/>
                    <a:pt x="8938" y="-14"/>
                    <a:pt x="19952" y="-14"/>
                  </a:cubicBezTo>
                  <a:cubicBezTo>
                    <a:pt x="30967" y="-14"/>
                    <a:pt x="39896" y="8968"/>
                    <a:pt x="39896" y="20048"/>
                  </a:cubicBezTo>
                  <a:close/>
                </a:path>
              </a:pathLst>
            </a:custGeom>
            <a:solidFill>
              <a:srgbClr val="183859"/>
            </a:solidFill>
            <a:ln w="7968" cap="rnd">
              <a:noFill/>
              <a:prstDash val="solid"/>
              <a:miter/>
            </a:ln>
          </p:spPr>
          <p:txBody>
            <a:bodyPr rtlCol="0" anchor="ctr"/>
            <a:lstStyle/>
            <a:p>
              <a:endParaRPr lang="en-US" sz="1633"/>
            </a:p>
          </p:txBody>
        </p:sp>
        <p:sp>
          <p:nvSpPr>
            <p:cNvPr id="40" name="Freihandform: Form 39">
              <a:extLst>
                <a:ext uri="{FF2B5EF4-FFF2-40B4-BE49-F238E27FC236}">
                  <a16:creationId xmlns:a16="http://schemas.microsoft.com/office/drawing/2014/main" id="{CF51DE5B-A15A-454F-AC0D-F77926C779A7}"/>
                </a:ext>
              </a:extLst>
            </p:cNvPr>
            <p:cNvSpPr/>
            <p:nvPr/>
          </p:nvSpPr>
          <p:spPr>
            <a:xfrm>
              <a:off x="6792171" y="5294153"/>
              <a:ext cx="39887" cy="40125"/>
            </a:xfrm>
            <a:custGeom>
              <a:avLst/>
              <a:gdLst>
                <a:gd name="connsiteX0" fmla="*/ 39896 w 39887"/>
                <a:gd name="connsiteY0" fmla="*/ 20048 h 40125"/>
                <a:gd name="connsiteX1" fmla="*/ 19952 w 39887"/>
                <a:gd name="connsiteY1" fmla="*/ 40111 h 40125"/>
                <a:gd name="connsiteX2" fmla="*/ 9 w 39887"/>
                <a:gd name="connsiteY2" fmla="*/ 20048 h 40125"/>
                <a:gd name="connsiteX3" fmla="*/ 19952 w 39887"/>
                <a:gd name="connsiteY3" fmla="*/ -14 h 40125"/>
                <a:gd name="connsiteX4" fmla="*/ 39896 w 39887"/>
                <a:gd name="connsiteY4" fmla="*/ 20048 h 40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887" h="40125">
                  <a:moveTo>
                    <a:pt x="39896" y="20048"/>
                  </a:moveTo>
                  <a:cubicBezTo>
                    <a:pt x="39896" y="31129"/>
                    <a:pt x="30967" y="40111"/>
                    <a:pt x="19952" y="40111"/>
                  </a:cubicBezTo>
                  <a:cubicBezTo>
                    <a:pt x="8938" y="40111"/>
                    <a:pt x="9" y="31129"/>
                    <a:pt x="9" y="20048"/>
                  </a:cubicBezTo>
                  <a:cubicBezTo>
                    <a:pt x="9" y="8968"/>
                    <a:pt x="8938" y="-14"/>
                    <a:pt x="19952" y="-14"/>
                  </a:cubicBezTo>
                  <a:cubicBezTo>
                    <a:pt x="30967" y="-14"/>
                    <a:pt x="39896" y="8968"/>
                    <a:pt x="39896" y="20048"/>
                  </a:cubicBezTo>
                  <a:close/>
                </a:path>
              </a:pathLst>
            </a:custGeom>
            <a:solidFill>
              <a:srgbClr val="183859"/>
            </a:solidFill>
            <a:ln w="7968" cap="rnd">
              <a:noFill/>
              <a:prstDash val="solid"/>
              <a:miter/>
            </a:ln>
          </p:spPr>
          <p:txBody>
            <a:bodyPr rtlCol="0" anchor="ctr"/>
            <a:lstStyle/>
            <a:p>
              <a:endParaRPr lang="en-US" sz="1633"/>
            </a:p>
          </p:txBody>
        </p:sp>
        <p:sp>
          <p:nvSpPr>
            <p:cNvPr id="41" name="Freihandform: Form 40">
              <a:extLst>
                <a:ext uri="{FF2B5EF4-FFF2-40B4-BE49-F238E27FC236}">
                  <a16:creationId xmlns:a16="http://schemas.microsoft.com/office/drawing/2014/main" id="{5F6D9BD4-1A16-434D-BB30-A4B150264127}"/>
                </a:ext>
              </a:extLst>
            </p:cNvPr>
            <p:cNvSpPr/>
            <p:nvPr/>
          </p:nvSpPr>
          <p:spPr>
            <a:xfrm>
              <a:off x="7171101" y="5294153"/>
              <a:ext cx="39887" cy="40125"/>
            </a:xfrm>
            <a:custGeom>
              <a:avLst/>
              <a:gdLst>
                <a:gd name="connsiteX0" fmla="*/ 39896 w 39887"/>
                <a:gd name="connsiteY0" fmla="*/ 20048 h 40125"/>
                <a:gd name="connsiteX1" fmla="*/ 19952 w 39887"/>
                <a:gd name="connsiteY1" fmla="*/ 40111 h 40125"/>
                <a:gd name="connsiteX2" fmla="*/ 9 w 39887"/>
                <a:gd name="connsiteY2" fmla="*/ 20048 h 40125"/>
                <a:gd name="connsiteX3" fmla="*/ 19952 w 39887"/>
                <a:gd name="connsiteY3" fmla="*/ -14 h 40125"/>
                <a:gd name="connsiteX4" fmla="*/ 39896 w 39887"/>
                <a:gd name="connsiteY4" fmla="*/ 20048 h 40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887" h="40125">
                  <a:moveTo>
                    <a:pt x="39896" y="20048"/>
                  </a:moveTo>
                  <a:cubicBezTo>
                    <a:pt x="39896" y="31129"/>
                    <a:pt x="30967" y="40111"/>
                    <a:pt x="19952" y="40111"/>
                  </a:cubicBezTo>
                  <a:cubicBezTo>
                    <a:pt x="8938" y="40111"/>
                    <a:pt x="9" y="31129"/>
                    <a:pt x="9" y="20048"/>
                  </a:cubicBezTo>
                  <a:cubicBezTo>
                    <a:pt x="9" y="8968"/>
                    <a:pt x="8938" y="-14"/>
                    <a:pt x="19952" y="-14"/>
                  </a:cubicBezTo>
                  <a:cubicBezTo>
                    <a:pt x="30967" y="-14"/>
                    <a:pt x="39896" y="8968"/>
                    <a:pt x="39896" y="20048"/>
                  </a:cubicBezTo>
                  <a:close/>
                </a:path>
              </a:pathLst>
            </a:custGeom>
            <a:solidFill>
              <a:srgbClr val="183859"/>
            </a:solidFill>
            <a:ln w="7968" cap="rnd">
              <a:noFill/>
              <a:prstDash val="solid"/>
              <a:miter/>
            </a:ln>
          </p:spPr>
          <p:txBody>
            <a:bodyPr rtlCol="0" anchor="ctr"/>
            <a:lstStyle/>
            <a:p>
              <a:endParaRPr lang="en-US" sz="1633"/>
            </a:p>
          </p:txBody>
        </p:sp>
        <p:sp>
          <p:nvSpPr>
            <p:cNvPr id="42" name="Freihandform: Form 41">
              <a:extLst>
                <a:ext uri="{FF2B5EF4-FFF2-40B4-BE49-F238E27FC236}">
                  <a16:creationId xmlns:a16="http://schemas.microsoft.com/office/drawing/2014/main" id="{B8901E22-DFE3-4FC1-AFFE-AC5963FE6384}"/>
                </a:ext>
              </a:extLst>
            </p:cNvPr>
            <p:cNvSpPr/>
            <p:nvPr/>
          </p:nvSpPr>
          <p:spPr>
            <a:xfrm>
              <a:off x="7240904" y="5294153"/>
              <a:ext cx="39887" cy="40125"/>
            </a:xfrm>
            <a:custGeom>
              <a:avLst/>
              <a:gdLst>
                <a:gd name="connsiteX0" fmla="*/ 39896 w 39887"/>
                <a:gd name="connsiteY0" fmla="*/ 20048 h 40125"/>
                <a:gd name="connsiteX1" fmla="*/ 19952 w 39887"/>
                <a:gd name="connsiteY1" fmla="*/ 40111 h 40125"/>
                <a:gd name="connsiteX2" fmla="*/ 9 w 39887"/>
                <a:gd name="connsiteY2" fmla="*/ 20048 h 40125"/>
                <a:gd name="connsiteX3" fmla="*/ 19952 w 39887"/>
                <a:gd name="connsiteY3" fmla="*/ -14 h 40125"/>
                <a:gd name="connsiteX4" fmla="*/ 39896 w 39887"/>
                <a:gd name="connsiteY4" fmla="*/ 20048 h 40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887" h="40125">
                  <a:moveTo>
                    <a:pt x="39896" y="20048"/>
                  </a:moveTo>
                  <a:cubicBezTo>
                    <a:pt x="39896" y="31129"/>
                    <a:pt x="30967" y="40111"/>
                    <a:pt x="19952" y="40111"/>
                  </a:cubicBezTo>
                  <a:cubicBezTo>
                    <a:pt x="8938" y="40111"/>
                    <a:pt x="9" y="31129"/>
                    <a:pt x="9" y="20048"/>
                  </a:cubicBezTo>
                  <a:cubicBezTo>
                    <a:pt x="9" y="8968"/>
                    <a:pt x="8938" y="-14"/>
                    <a:pt x="19952" y="-14"/>
                  </a:cubicBezTo>
                  <a:cubicBezTo>
                    <a:pt x="30967" y="-14"/>
                    <a:pt x="39896" y="8968"/>
                    <a:pt x="39896" y="20048"/>
                  </a:cubicBezTo>
                  <a:close/>
                </a:path>
              </a:pathLst>
            </a:custGeom>
            <a:solidFill>
              <a:srgbClr val="183859"/>
            </a:solidFill>
            <a:ln w="7968" cap="rnd">
              <a:noFill/>
              <a:prstDash val="solid"/>
              <a:miter/>
            </a:ln>
          </p:spPr>
          <p:txBody>
            <a:bodyPr rtlCol="0" anchor="ctr"/>
            <a:lstStyle/>
            <a:p>
              <a:endParaRPr lang="en-US" sz="1633"/>
            </a:p>
          </p:txBody>
        </p:sp>
        <p:sp>
          <p:nvSpPr>
            <p:cNvPr id="43" name="Freihandform: Form 42">
              <a:extLst>
                <a:ext uri="{FF2B5EF4-FFF2-40B4-BE49-F238E27FC236}">
                  <a16:creationId xmlns:a16="http://schemas.microsoft.com/office/drawing/2014/main" id="{4DBC968D-188C-4713-A26F-17FB84DCA355}"/>
                </a:ext>
              </a:extLst>
            </p:cNvPr>
            <p:cNvSpPr/>
            <p:nvPr/>
          </p:nvSpPr>
          <p:spPr>
            <a:xfrm>
              <a:off x="6642593" y="5294153"/>
              <a:ext cx="39887" cy="10031"/>
            </a:xfrm>
            <a:custGeom>
              <a:avLst/>
              <a:gdLst>
                <a:gd name="connsiteX0" fmla="*/ 9 w 39887"/>
                <a:gd name="connsiteY0" fmla="*/ -14 h 10031"/>
                <a:gd name="connsiteX1" fmla="*/ 39896 w 39887"/>
                <a:gd name="connsiteY1" fmla="*/ -14 h 10031"/>
                <a:gd name="connsiteX2" fmla="*/ 39896 w 39887"/>
                <a:gd name="connsiteY2" fmla="*/ 10017 h 10031"/>
                <a:gd name="connsiteX3" fmla="*/ 9 w 39887"/>
                <a:gd name="connsiteY3" fmla="*/ 10017 h 10031"/>
              </a:gdLst>
              <a:ahLst/>
              <a:cxnLst>
                <a:cxn ang="0">
                  <a:pos x="connsiteX0" y="connsiteY0"/>
                </a:cxn>
                <a:cxn ang="0">
                  <a:pos x="connsiteX1" y="connsiteY1"/>
                </a:cxn>
                <a:cxn ang="0">
                  <a:pos x="connsiteX2" y="connsiteY2"/>
                </a:cxn>
                <a:cxn ang="0">
                  <a:pos x="connsiteX3" y="connsiteY3"/>
                </a:cxn>
              </a:cxnLst>
              <a:rect l="l" t="t" r="r" b="b"/>
              <a:pathLst>
                <a:path w="39887" h="10031">
                  <a:moveTo>
                    <a:pt x="9" y="-14"/>
                  </a:moveTo>
                  <a:lnTo>
                    <a:pt x="39896" y="-14"/>
                  </a:lnTo>
                  <a:lnTo>
                    <a:pt x="39896" y="10017"/>
                  </a:lnTo>
                  <a:lnTo>
                    <a:pt x="9" y="10017"/>
                  </a:lnTo>
                  <a:close/>
                </a:path>
              </a:pathLst>
            </a:custGeom>
            <a:solidFill>
              <a:srgbClr val="183859"/>
            </a:solidFill>
            <a:ln w="7968" cap="rnd">
              <a:noFill/>
              <a:prstDash val="solid"/>
              <a:miter/>
            </a:ln>
          </p:spPr>
          <p:txBody>
            <a:bodyPr rtlCol="0" anchor="ctr"/>
            <a:lstStyle/>
            <a:p>
              <a:endParaRPr lang="en-US" sz="1633"/>
            </a:p>
          </p:txBody>
        </p:sp>
      </p:grpSp>
      <p:grpSp>
        <p:nvGrpSpPr>
          <p:cNvPr id="44" name="Grafik 3">
            <a:extLst>
              <a:ext uri="{FF2B5EF4-FFF2-40B4-BE49-F238E27FC236}">
                <a16:creationId xmlns:a16="http://schemas.microsoft.com/office/drawing/2014/main" id="{49F664DD-6EFF-45FF-BC20-EEE3A31B4612}"/>
              </a:ext>
            </a:extLst>
          </p:cNvPr>
          <p:cNvGrpSpPr/>
          <p:nvPr/>
        </p:nvGrpSpPr>
        <p:grpSpPr>
          <a:xfrm>
            <a:off x="8158766" y="3203314"/>
            <a:ext cx="253362" cy="1638475"/>
            <a:chOff x="8991147" y="3529302"/>
            <a:chExt cx="279211" cy="1805638"/>
          </a:xfrm>
          <a:solidFill>
            <a:srgbClr val="183859"/>
          </a:solidFill>
        </p:grpSpPr>
        <p:sp>
          <p:nvSpPr>
            <p:cNvPr id="45" name="Freihandform: Form 44">
              <a:extLst>
                <a:ext uri="{FF2B5EF4-FFF2-40B4-BE49-F238E27FC236}">
                  <a16:creationId xmlns:a16="http://schemas.microsoft.com/office/drawing/2014/main" id="{9E110494-9C03-46CF-9347-EC861AB5145C}"/>
                </a:ext>
              </a:extLst>
            </p:cNvPr>
            <p:cNvSpPr/>
            <p:nvPr/>
          </p:nvSpPr>
          <p:spPr>
            <a:xfrm>
              <a:off x="9031025" y="3529302"/>
              <a:ext cx="199445" cy="1805638"/>
            </a:xfrm>
            <a:custGeom>
              <a:avLst/>
              <a:gdLst>
                <a:gd name="connsiteX0" fmla="*/ 79802 w 199445"/>
                <a:gd name="connsiteY0" fmla="*/ -14 h 1805638"/>
                <a:gd name="connsiteX1" fmla="*/ 79802 w 199445"/>
                <a:gd name="connsiteY1" fmla="*/ 441376 h 1805638"/>
                <a:gd name="connsiteX2" fmla="*/ 12 w 199445"/>
                <a:gd name="connsiteY2" fmla="*/ 441376 h 1805638"/>
                <a:gd name="connsiteX3" fmla="*/ 12 w 199445"/>
                <a:gd name="connsiteY3" fmla="*/ 641989 h 1805638"/>
                <a:gd name="connsiteX4" fmla="*/ 39917 w 199445"/>
                <a:gd name="connsiteY4" fmla="*/ 641989 h 1805638"/>
                <a:gd name="connsiteX5" fmla="*/ 12 w 199445"/>
                <a:gd name="connsiteY5" fmla="*/ 1805625 h 1805638"/>
                <a:gd name="connsiteX6" fmla="*/ 199457 w 199445"/>
                <a:gd name="connsiteY6" fmla="*/ 1805625 h 1805638"/>
                <a:gd name="connsiteX7" fmla="*/ 159573 w 199445"/>
                <a:gd name="connsiteY7" fmla="*/ 641989 h 1805638"/>
                <a:gd name="connsiteX8" fmla="*/ 199457 w 199445"/>
                <a:gd name="connsiteY8" fmla="*/ 641989 h 1805638"/>
                <a:gd name="connsiteX9" fmla="*/ 199457 w 199445"/>
                <a:gd name="connsiteY9" fmla="*/ 441376 h 1805638"/>
                <a:gd name="connsiteX10" fmla="*/ 119688 w 199445"/>
                <a:gd name="connsiteY10" fmla="*/ 441376 h 1805638"/>
                <a:gd name="connsiteX11" fmla="*/ 119688 w 199445"/>
                <a:gd name="connsiteY11" fmla="*/ -14 h 1805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99445" h="1805638">
                  <a:moveTo>
                    <a:pt x="79802" y="-14"/>
                  </a:moveTo>
                  <a:lnTo>
                    <a:pt x="79802" y="441376"/>
                  </a:lnTo>
                  <a:lnTo>
                    <a:pt x="12" y="441376"/>
                  </a:lnTo>
                  <a:lnTo>
                    <a:pt x="12" y="641989"/>
                  </a:lnTo>
                  <a:lnTo>
                    <a:pt x="39917" y="641989"/>
                  </a:lnTo>
                  <a:lnTo>
                    <a:pt x="12" y="1805625"/>
                  </a:lnTo>
                  <a:lnTo>
                    <a:pt x="199457" y="1805625"/>
                  </a:lnTo>
                  <a:lnTo>
                    <a:pt x="159573" y="641989"/>
                  </a:lnTo>
                  <a:lnTo>
                    <a:pt x="199457" y="641989"/>
                  </a:lnTo>
                  <a:lnTo>
                    <a:pt x="199457" y="441376"/>
                  </a:lnTo>
                  <a:lnTo>
                    <a:pt x="119688" y="441376"/>
                  </a:lnTo>
                  <a:lnTo>
                    <a:pt x="119688" y="-14"/>
                  </a:lnTo>
                  <a:close/>
                </a:path>
              </a:pathLst>
            </a:custGeom>
            <a:solidFill>
              <a:srgbClr val="183859"/>
            </a:solidFill>
            <a:ln w="7968" cap="rnd">
              <a:noFill/>
              <a:prstDash val="solid"/>
              <a:miter/>
            </a:ln>
          </p:spPr>
          <p:txBody>
            <a:bodyPr rtlCol="0" anchor="ctr"/>
            <a:lstStyle/>
            <a:p>
              <a:endParaRPr lang="en-US" sz="1633"/>
            </a:p>
          </p:txBody>
        </p:sp>
        <p:sp>
          <p:nvSpPr>
            <p:cNvPr id="46" name="Freihandform: Form 45">
              <a:extLst>
                <a:ext uri="{FF2B5EF4-FFF2-40B4-BE49-F238E27FC236}">
                  <a16:creationId xmlns:a16="http://schemas.microsoft.com/office/drawing/2014/main" id="{DCC13F6E-CA25-4B42-9AC5-0509B8D69CC6}"/>
                </a:ext>
              </a:extLst>
            </p:cNvPr>
            <p:cNvSpPr/>
            <p:nvPr/>
          </p:nvSpPr>
          <p:spPr>
            <a:xfrm rot="5400000">
              <a:off x="9210527" y="4111124"/>
              <a:ext cx="79774" cy="40125"/>
            </a:xfrm>
            <a:custGeom>
              <a:avLst/>
              <a:gdLst>
                <a:gd name="connsiteX0" fmla="*/ 79870 w 79774"/>
                <a:gd name="connsiteY0" fmla="*/ 228 h 40125"/>
                <a:gd name="connsiteX1" fmla="*/ 59926 w 79774"/>
                <a:gd name="connsiteY1" fmla="*/ 34977 h 40125"/>
                <a:gd name="connsiteX2" fmla="*/ 20039 w 79774"/>
                <a:gd name="connsiteY2" fmla="*/ 34977 h 40125"/>
                <a:gd name="connsiteX3" fmla="*/ 95 w 79774"/>
                <a:gd name="connsiteY3" fmla="*/ 228 h 40125"/>
                <a:gd name="connsiteX4" fmla="*/ 39982 w 79774"/>
                <a:gd name="connsiteY4" fmla="*/ 228 h 40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774" h="40125">
                  <a:moveTo>
                    <a:pt x="79870" y="228"/>
                  </a:moveTo>
                  <a:cubicBezTo>
                    <a:pt x="79870" y="14563"/>
                    <a:pt x="72267" y="27810"/>
                    <a:pt x="59926" y="34977"/>
                  </a:cubicBezTo>
                  <a:cubicBezTo>
                    <a:pt x="47585" y="42145"/>
                    <a:pt x="32380" y="42145"/>
                    <a:pt x="20039" y="34977"/>
                  </a:cubicBezTo>
                  <a:cubicBezTo>
                    <a:pt x="7697" y="27810"/>
                    <a:pt x="95" y="14563"/>
                    <a:pt x="95" y="228"/>
                  </a:cubicBezTo>
                  <a:lnTo>
                    <a:pt x="39982" y="228"/>
                  </a:lnTo>
                  <a:close/>
                </a:path>
              </a:pathLst>
            </a:custGeom>
            <a:solidFill>
              <a:srgbClr val="183859"/>
            </a:solidFill>
            <a:ln w="7968" cap="rnd">
              <a:noFill/>
              <a:prstDash val="solid"/>
              <a:miter/>
            </a:ln>
          </p:spPr>
          <p:txBody>
            <a:bodyPr rtlCol="0" anchor="ctr"/>
            <a:lstStyle/>
            <a:p>
              <a:endParaRPr lang="en-US" sz="1633"/>
            </a:p>
          </p:txBody>
        </p:sp>
        <p:sp>
          <p:nvSpPr>
            <p:cNvPr id="47" name="Freihandform: Form 46">
              <a:extLst>
                <a:ext uri="{FF2B5EF4-FFF2-40B4-BE49-F238E27FC236}">
                  <a16:creationId xmlns:a16="http://schemas.microsoft.com/office/drawing/2014/main" id="{DC31422F-C8F4-4251-BECF-97A23006BE78}"/>
                </a:ext>
              </a:extLst>
            </p:cNvPr>
            <p:cNvSpPr/>
            <p:nvPr/>
          </p:nvSpPr>
          <p:spPr>
            <a:xfrm rot="5400000">
              <a:off x="9210527" y="3990749"/>
              <a:ext cx="79774" cy="40125"/>
            </a:xfrm>
            <a:custGeom>
              <a:avLst/>
              <a:gdLst>
                <a:gd name="connsiteX0" fmla="*/ 79873 w 79774"/>
                <a:gd name="connsiteY0" fmla="*/ 225 h 40125"/>
                <a:gd name="connsiteX1" fmla="*/ 59929 w 79774"/>
                <a:gd name="connsiteY1" fmla="*/ 34974 h 40125"/>
                <a:gd name="connsiteX2" fmla="*/ 20042 w 79774"/>
                <a:gd name="connsiteY2" fmla="*/ 34974 h 40125"/>
                <a:gd name="connsiteX3" fmla="*/ 98 w 79774"/>
                <a:gd name="connsiteY3" fmla="*/ 225 h 40125"/>
                <a:gd name="connsiteX4" fmla="*/ 39985 w 79774"/>
                <a:gd name="connsiteY4" fmla="*/ 225 h 40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774" h="40125">
                  <a:moveTo>
                    <a:pt x="79873" y="225"/>
                  </a:moveTo>
                  <a:cubicBezTo>
                    <a:pt x="79873" y="14560"/>
                    <a:pt x="72270" y="27807"/>
                    <a:pt x="59929" y="34974"/>
                  </a:cubicBezTo>
                  <a:cubicBezTo>
                    <a:pt x="47588" y="42142"/>
                    <a:pt x="32383" y="42142"/>
                    <a:pt x="20042" y="34974"/>
                  </a:cubicBezTo>
                  <a:cubicBezTo>
                    <a:pt x="7700" y="27807"/>
                    <a:pt x="98" y="14560"/>
                    <a:pt x="98" y="225"/>
                  </a:cubicBezTo>
                  <a:lnTo>
                    <a:pt x="39985" y="225"/>
                  </a:lnTo>
                  <a:close/>
                </a:path>
              </a:pathLst>
            </a:custGeom>
            <a:solidFill>
              <a:srgbClr val="183859"/>
            </a:solidFill>
            <a:ln w="7968" cap="rnd">
              <a:noFill/>
              <a:prstDash val="solid"/>
              <a:miter/>
            </a:ln>
          </p:spPr>
          <p:txBody>
            <a:bodyPr rtlCol="0" anchor="ctr"/>
            <a:lstStyle/>
            <a:p>
              <a:endParaRPr lang="en-US" sz="1633"/>
            </a:p>
          </p:txBody>
        </p:sp>
        <p:sp>
          <p:nvSpPr>
            <p:cNvPr id="48" name="Freihandform: Form 47">
              <a:extLst>
                <a:ext uri="{FF2B5EF4-FFF2-40B4-BE49-F238E27FC236}">
                  <a16:creationId xmlns:a16="http://schemas.microsoft.com/office/drawing/2014/main" id="{DBDBAD01-CD03-42B0-A133-E9EC832538BC}"/>
                </a:ext>
              </a:extLst>
            </p:cNvPr>
            <p:cNvSpPr/>
            <p:nvPr/>
          </p:nvSpPr>
          <p:spPr>
            <a:xfrm rot="5400000" flipV="1">
              <a:off x="8971203" y="3990749"/>
              <a:ext cx="79774" cy="40125"/>
            </a:xfrm>
            <a:custGeom>
              <a:avLst/>
              <a:gdLst>
                <a:gd name="connsiteX0" fmla="*/ 79867 w 79774"/>
                <a:gd name="connsiteY0" fmla="*/ -94 h 40125"/>
                <a:gd name="connsiteX1" fmla="*/ 59923 w 79774"/>
                <a:gd name="connsiteY1" fmla="*/ 34655 h 40125"/>
                <a:gd name="connsiteX2" fmla="*/ 20036 w 79774"/>
                <a:gd name="connsiteY2" fmla="*/ 34655 h 40125"/>
                <a:gd name="connsiteX3" fmla="*/ 92 w 79774"/>
                <a:gd name="connsiteY3" fmla="*/ -94 h 40125"/>
                <a:gd name="connsiteX4" fmla="*/ 39979 w 79774"/>
                <a:gd name="connsiteY4" fmla="*/ -94 h 40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774" h="40125">
                  <a:moveTo>
                    <a:pt x="79867" y="-94"/>
                  </a:moveTo>
                  <a:cubicBezTo>
                    <a:pt x="79867" y="14241"/>
                    <a:pt x="72264" y="27488"/>
                    <a:pt x="59923" y="34655"/>
                  </a:cubicBezTo>
                  <a:cubicBezTo>
                    <a:pt x="47582" y="41823"/>
                    <a:pt x="32377" y="41823"/>
                    <a:pt x="20036" y="34655"/>
                  </a:cubicBezTo>
                  <a:cubicBezTo>
                    <a:pt x="7694" y="27488"/>
                    <a:pt x="92" y="14241"/>
                    <a:pt x="92" y="-94"/>
                  </a:cubicBezTo>
                  <a:lnTo>
                    <a:pt x="39979" y="-94"/>
                  </a:lnTo>
                  <a:close/>
                </a:path>
              </a:pathLst>
            </a:custGeom>
            <a:solidFill>
              <a:srgbClr val="183859"/>
            </a:solidFill>
            <a:ln w="7968" cap="rnd">
              <a:noFill/>
              <a:prstDash val="solid"/>
              <a:miter/>
            </a:ln>
          </p:spPr>
          <p:txBody>
            <a:bodyPr rtlCol="0" anchor="ctr"/>
            <a:lstStyle/>
            <a:p>
              <a:endParaRPr lang="en-US" sz="1633"/>
            </a:p>
          </p:txBody>
        </p:sp>
        <p:sp>
          <p:nvSpPr>
            <p:cNvPr id="49" name="Freihandform: Form 48">
              <a:extLst>
                <a:ext uri="{FF2B5EF4-FFF2-40B4-BE49-F238E27FC236}">
                  <a16:creationId xmlns:a16="http://schemas.microsoft.com/office/drawing/2014/main" id="{A3FC261E-A395-47D3-9B3F-45E937D2462C}"/>
                </a:ext>
              </a:extLst>
            </p:cNvPr>
            <p:cNvSpPr/>
            <p:nvPr/>
          </p:nvSpPr>
          <p:spPr>
            <a:xfrm rot="5400000" flipV="1">
              <a:off x="8971203" y="4111124"/>
              <a:ext cx="79774" cy="40125"/>
            </a:xfrm>
            <a:custGeom>
              <a:avLst/>
              <a:gdLst>
                <a:gd name="connsiteX0" fmla="*/ 79864 w 79774"/>
                <a:gd name="connsiteY0" fmla="*/ -91 h 40125"/>
                <a:gd name="connsiteX1" fmla="*/ 59920 w 79774"/>
                <a:gd name="connsiteY1" fmla="*/ 34658 h 40125"/>
                <a:gd name="connsiteX2" fmla="*/ 20033 w 79774"/>
                <a:gd name="connsiteY2" fmla="*/ 34658 h 40125"/>
                <a:gd name="connsiteX3" fmla="*/ 89 w 79774"/>
                <a:gd name="connsiteY3" fmla="*/ -91 h 40125"/>
                <a:gd name="connsiteX4" fmla="*/ 39976 w 79774"/>
                <a:gd name="connsiteY4" fmla="*/ -91 h 40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774" h="40125">
                  <a:moveTo>
                    <a:pt x="79864" y="-91"/>
                  </a:moveTo>
                  <a:cubicBezTo>
                    <a:pt x="79864" y="14244"/>
                    <a:pt x="72261" y="27491"/>
                    <a:pt x="59920" y="34658"/>
                  </a:cubicBezTo>
                  <a:cubicBezTo>
                    <a:pt x="47579" y="41826"/>
                    <a:pt x="32374" y="41826"/>
                    <a:pt x="20033" y="34658"/>
                  </a:cubicBezTo>
                  <a:cubicBezTo>
                    <a:pt x="7691" y="27491"/>
                    <a:pt x="89" y="14244"/>
                    <a:pt x="89" y="-91"/>
                  </a:cubicBezTo>
                  <a:lnTo>
                    <a:pt x="39976" y="-91"/>
                  </a:lnTo>
                  <a:close/>
                </a:path>
              </a:pathLst>
            </a:custGeom>
            <a:solidFill>
              <a:srgbClr val="183859"/>
            </a:solidFill>
            <a:ln w="7968" cap="rnd">
              <a:noFill/>
              <a:prstDash val="solid"/>
              <a:miter/>
            </a:ln>
          </p:spPr>
          <p:txBody>
            <a:bodyPr rtlCol="0" anchor="ctr"/>
            <a:lstStyle/>
            <a:p>
              <a:endParaRPr lang="en-US" sz="1633"/>
            </a:p>
          </p:txBody>
        </p:sp>
      </p:grpSp>
      <p:grpSp>
        <p:nvGrpSpPr>
          <p:cNvPr id="50" name="Grafik 3">
            <a:extLst>
              <a:ext uri="{FF2B5EF4-FFF2-40B4-BE49-F238E27FC236}">
                <a16:creationId xmlns:a16="http://schemas.microsoft.com/office/drawing/2014/main" id="{C6F9BAEF-A730-4897-B173-206B0E698959}"/>
              </a:ext>
            </a:extLst>
          </p:cNvPr>
          <p:cNvGrpSpPr/>
          <p:nvPr/>
        </p:nvGrpSpPr>
        <p:grpSpPr>
          <a:xfrm>
            <a:off x="2462119" y="1520358"/>
            <a:ext cx="608742" cy="631402"/>
            <a:chOff x="2713310" y="1674649"/>
            <a:chExt cx="670848" cy="695820"/>
          </a:xfrm>
          <a:solidFill>
            <a:srgbClr val="183859"/>
          </a:solidFill>
        </p:grpSpPr>
        <p:sp>
          <p:nvSpPr>
            <p:cNvPr id="51" name="Freihandform: Form 50">
              <a:extLst>
                <a:ext uri="{FF2B5EF4-FFF2-40B4-BE49-F238E27FC236}">
                  <a16:creationId xmlns:a16="http://schemas.microsoft.com/office/drawing/2014/main" id="{60875CF1-4C45-48AA-91B2-17DEF1D8B7D2}"/>
                </a:ext>
              </a:extLst>
            </p:cNvPr>
            <p:cNvSpPr/>
            <p:nvPr/>
          </p:nvSpPr>
          <p:spPr>
            <a:xfrm>
              <a:off x="2889265" y="1825880"/>
              <a:ext cx="197184" cy="229091"/>
            </a:xfrm>
            <a:custGeom>
              <a:avLst/>
              <a:gdLst>
                <a:gd name="connsiteX0" fmla="*/ 75410 w 197184"/>
                <a:gd name="connsiteY0" fmla="*/ 8 h 229091"/>
                <a:gd name="connsiteX1" fmla="*/ 10 w 197184"/>
                <a:gd name="connsiteY1" fmla="*/ 64826 h 229091"/>
                <a:gd name="connsiteX2" fmla="*/ 20293 w 197184"/>
                <a:gd name="connsiteY2" fmla="*/ 92196 h 229091"/>
                <a:gd name="connsiteX3" fmla="*/ 32866 w 197184"/>
                <a:gd name="connsiteY3" fmla="*/ 81393 h 229091"/>
                <a:gd name="connsiteX4" fmla="*/ 43008 w 197184"/>
                <a:gd name="connsiteY4" fmla="*/ 95078 h 229091"/>
                <a:gd name="connsiteX5" fmla="*/ 30434 w 197184"/>
                <a:gd name="connsiteY5" fmla="*/ 105881 h 229091"/>
                <a:gd name="connsiteX6" fmla="*/ 121768 w 197184"/>
                <a:gd name="connsiteY6" fmla="*/ 229090 h 229091"/>
                <a:gd name="connsiteX7" fmla="*/ 197168 w 197184"/>
                <a:gd name="connsiteY7" fmla="*/ 164272 h 229091"/>
                <a:gd name="connsiteX8" fmla="*/ 105855 w 197184"/>
                <a:gd name="connsiteY8" fmla="*/ 41063 h 229091"/>
                <a:gd name="connsiteX9" fmla="*/ 93281 w 197184"/>
                <a:gd name="connsiteY9" fmla="*/ 51866 h 229091"/>
                <a:gd name="connsiteX10" fmla="*/ 83140 w 197184"/>
                <a:gd name="connsiteY10" fmla="*/ 38181 h 229091"/>
                <a:gd name="connsiteX11" fmla="*/ 95714 w 197184"/>
                <a:gd name="connsiteY11" fmla="*/ 27378 h 229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97184" h="229091">
                  <a:moveTo>
                    <a:pt x="75410" y="8"/>
                  </a:moveTo>
                  <a:lnTo>
                    <a:pt x="10" y="64826"/>
                  </a:lnTo>
                  <a:lnTo>
                    <a:pt x="20293" y="92196"/>
                  </a:lnTo>
                  <a:lnTo>
                    <a:pt x="32866" y="81393"/>
                  </a:lnTo>
                  <a:lnTo>
                    <a:pt x="43008" y="95078"/>
                  </a:lnTo>
                  <a:lnTo>
                    <a:pt x="30434" y="105881"/>
                  </a:lnTo>
                  <a:lnTo>
                    <a:pt x="121768" y="229090"/>
                  </a:lnTo>
                  <a:lnTo>
                    <a:pt x="197168" y="164272"/>
                  </a:lnTo>
                  <a:lnTo>
                    <a:pt x="105855" y="41063"/>
                  </a:lnTo>
                  <a:lnTo>
                    <a:pt x="93281" y="51866"/>
                  </a:lnTo>
                  <a:lnTo>
                    <a:pt x="83140" y="38181"/>
                  </a:lnTo>
                  <a:lnTo>
                    <a:pt x="95714" y="27378"/>
                  </a:lnTo>
                  <a:close/>
                </a:path>
              </a:pathLst>
            </a:custGeom>
            <a:solidFill>
              <a:srgbClr val="183859"/>
            </a:solidFill>
            <a:ln w="3345" cap="rnd">
              <a:noFill/>
              <a:prstDash val="solid"/>
              <a:miter/>
            </a:ln>
          </p:spPr>
          <p:txBody>
            <a:bodyPr rtlCol="0" anchor="ctr"/>
            <a:lstStyle/>
            <a:p>
              <a:endParaRPr lang="en-US" sz="1633"/>
            </a:p>
          </p:txBody>
        </p:sp>
        <p:sp>
          <p:nvSpPr>
            <p:cNvPr id="52" name="Freihandform: Form 51">
              <a:extLst>
                <a:ext uri="{FF2B5EF4-FFF2-40B4-BE49-F238E27FC236}">
                  <a16:creationId xmlns:a16="http://schemas.microsoft.com/office/drawing/2014/main" id="{CE16D4D7-48B7-45FC-BC1B-20456738977A}"/>
                </a:ext>
              </a:extLst>
            </p:cNvPr>
            <p:cNvSpPr/>
            <p:nvPr/>
          </p:nvSpPr>
          <p:spPr>
            <a:xfrm>
              <a:off x="3027979" y="1743092"/>
              <a:ext cx="214122" cy="208878"/>
            </a:xfrm>
            <a:custGeom>
              <a:avLst/>
              <a:gdLst>
                <a:gd name="connsiteX0" fmla="*/ 0 w 214122"/>
                <a:gd name="connsiteY0" fmla="*/ 140436 h 208878"/>
                <a:gd name="connsiteX1" fmla="*/ 163388 w 214122"/>
                <a:gd name="connsiteY1" fmla="*/ 0 h 208878"/>
                <a:gd name="connsiteX2" fmla="*/ 214123 w 214122"/>
                <a:gd name="connsiteY2" fmla="*/ 68443 h 208878"/>
                <a:gd name="connsiteX3" fmla="*/ 50734 w 214122"/>
                <a:gd name="connsiteY3" fmla="*/ 208879 h 208878"/>
              </a:gdLst>
              <a:ahLst/>
              <a:cxnLst>
                <a:cxn ang="0">
                  <a:pos x="connsiteX0" y="connsiteY0"/>
                </a:cxn>
                <a:cxn ang="0">
                  <a:pos x="connsiteX1" y="connsiteY1"/>
                </a:cxn>
                <a:cxn ang="0">
                  <a:pos x="connsiteX2" y="connsiteY2"/>
                </a:cxn>
                <a:cxn ang="0">
                  <a:pos x="connsiteX3" y="connsiteY3"/>
                </a:cxn>
              </a:cxnLst>
              <a:rect l="l" t="t" r="r" b="b"/>
              <a:pathLst>
                <a:path w="214122" h="208878">
                  <a:moveTo>
                    <a:pt x="0" y="140436"/>
                  </a:moveTo>
                  <a:lnTo>
                    <a:pt x="163388" y="0"/>
                  </a:lnTo>
                  <a:lnTo>
                    <a:pt x="214123" y="68443"/>
                  </a:lnTo>
                  <a:lnTo>
                    <a:pt x="50734" y="208879"/>
                  </a:lnTo>
                  <a:close/>
                </a:path>
              </a:pathLst>
            </a:custGeom>
            <a:solidFill>
              <a:srgbClr val="183859"/>
            </a:solidFill>
            <a:ln w="3345" cap="rnd">
              <a:noFill/>
              <a:prstDash val="solid"/>
              <a:miter/>
            </a:ln>
          </p:spPr>
          <p:txBody>
            <a:bodyPr rtlCol="0" anchor="ctr"/>
            <a:lstStyle/>
            <a:p>
              <a:endParaRPr lang="en-US" sz="1633"/>
            </a:p>
          </p:txBody>
        </p:sp>
        <p:sp>
          <p:nvSpPr>
            <p:cNvPr id="53" name="Freihandform: Form 52">
              <a:extLst>
                <a:ext uri="{FF2B5EF4-FFF2-40B4-BE49-F238E27FC236}">
                  <a16:creationId xmlns:a16="http://schemas.microsoft.com/office/drawing/2014/main" id="{48B1A475-F6F2-45F5-B8A4-2A8310E5BDBA}"/>
                </a:ext>
              </a:extLst>
            </p:cNvPr>
            <p:cNvSpPr/>
            <p:nvPr/>
          </p:nvSpPr>
          <p:spPr>
            <a:xfrm>
              <a:off x="2764044" y="1969950"/>
              <a:ext cx="214122" cy="208878"/>
            </a:xfrm>
            <a:custGeom>
              <a:avLst/>
              <a:gdLst>
                <a:gd name="connsiteX0" fmla="*/ 0 w 214122"/>
                <a:gd name="connsiteY0" fmla="*/ 140436 h 208878"/>
                <a:gd name="connsiteX1" fmla="*/ 163388 w 214122"/>
                <a:gd name="connsiteY1" fmla="*/ 0 h 208878"/>
                <a:gd name="connsiteX2" fmla="*/ 214123 w 214122"/>
                <a:gd name="connsiteY2" fmla="*/ 68443 h 208878"/>
                <a:gd name="connsiteX3" fmla="*/ 50734 w 214122"/>
                <a:gd name="connsiteY3" fmla="*/ 208879 h 208878"/>
              </a:gdLst>
              <a:ahLst/>
              <a:cxnLst>
                <a:cxn ang="0">
                  <a:pos x="connsiteX0" y="connsiteY0"/>
                </a:cxn>
                <a:cxn ang="0">
                  <a:pos x="connsiteX1" y="connsiteY1"/>
                </a:cxn>
                <a:cxn ang="0">
                  <a:pos x="connsiteX2" y="connsiteY2"/>
                </a:cxn>
                <a:cxn ang="0">
                  <a:pos x="connsiteX3" y="connsiteY3"/>
                </a:cxn>
              </a:cxnLst>
              <a:rect l="l" t="t" r="r" b="b"/>
              <a:pathLst>
                <a:path w="214122" h="208878">
                  <a:moveTo>
                    <a:pt x="0" y="140436"/>
                  </a:moveTo>
                  <a:lnTo>
                    <a:pt x="163388" y="0"/>
                  </a:lnTo>
                  <a:lnTo>
                    <a:pt x="214123" y="68443"/>
                  </a:lnTo>
                  <a:lnTo>
                    <a:pt x="50734" y="208879"/>
                  </a:lnTo>
                  <a:close/>
                </a:path>
              </a:pathLst>
            </a:custGeom>
            <a:solidFill>
              <a:srgbClr val="183859"/>
            </a:solidFill>
            <a:ln w="3345" cap="rnd">
              <a:noFill/>
              <a:prstDash val="solid"/>
              <a:miter/>
            </a:ln>
          </p:spPr>
          <p:txBody>
            <a:bodyPr rtlCol="0" anchor="ctr"/>
            <a:lstStyle/>
            <a:p>
              <a:endParaRPr lang="en-US" sz="1633"/>
            </a:p>
          </p:txBody>
        </p:sp>
        <p:sp>
          <p:nvSpPr>
            <p:cNvPr id="54" name="Freihandform: Form 53">
              <a:extLst>
                <a:ext uri="{FF2B5EF4-FFF2-40B4-BE49-F238E27FC236}">
                  <a16:creationId xmlns:a16="http://schemas.microsoft.com/office/drawing/2014/main" id="{CF66136B-825B-4A7B-9A4F-23418BD72C57}"/>
                </a:ext>
              </a:extLst>
            </p:cNvPr>
            <p:cNvSpPr/>
            <p:nvPr/>
          </p:nvSpPr>
          <p:spPr>
            <a:xfrm>
              <a:off x="2926999" y="1922272"/>
              <a:ext cx="304351" cy="282707"/>
            </a:xfrm>
            <a:custGeom>
              <a:avLst/>
              <a:gdLst>
                <a:gd name="connsiteX0" fmla="*/ 43124 w 304351"/>
                <a:gd name="connsiteY0" fmla="*/ 282707 h 282707"/>
                <a:gd name="connsiteX1" fmla="*/ 130614 w 304351"/>
                <a:gd name="connsiteY1" fmla="*/ 112265 h 282707"/>
                <a:gd name="connsiteX2" fmla="*/ 304352 w 304351"/>
                <a:gd name="connsiteY2" fmla="*/ 58177 h 282707"/>
              </a:gdLst>
              <a:ahLst/>
              <a:cxnLst>
                <a:cxn ang="0">
                  <a:pos x="connsiteX0" y="connsiteY0"/>
                </a:cxn>
                <a:cxn ang="0">
                  <a:pos x="connsiteX1" y="connsiteY1"/>
                </a:cxn>
                <a:cxn ang="0">
                  <a:pos x="connsiteX2" y="connsiteY2"/>
                </a:cxn>
              </a:cxnLst>
              <a:rect l="l" t="t" r="r" b="b"/>
              <a:pathLst>
                <a:path w="304351" h="282707">
                  <a:moveTo>
                    <a:pt x="43124" y="282707"/>
                  </a:moveTo>
                  <a:cubicBezTo>
                    <a:pt x="43380" y="223551"/>
                    <a:pt x="76731" y="158579"/>
                    <a:pt x="130614" y="112265"/>
                  </a:cubicBezTo>
                  <a:cubicBezTo>
                    <a:pt x="184497" y="65952"/>
                    <a:pt x="250725" y="45334"/>
                    <a:pt x="304352" y="58177"/>
                  </a:cubicBezTo>
                </a:path>
              </a:pathLst>
            </a:custGeom>
            <a:solidFill>
              <a:srgbClr val="183859"/>
            </a:solidFill>
            <a:ln w="3345" cap="rnd">
              <a:noFill/>
              <a:prstDash val="solid"/>
              <a:miter/>
            </a:ln>
          </p:spPr>
          <p:txBody>
            <a:bodyPr rtlCol="0" anchor="ctr"/>
            <a:lstStyle/>
            <a:p>
              <a:endParaRPr lang="en-US" sz="1633"/>
            </a:p>
          </p:txBody>
        </p:sp>
        <p:sp>
          <p:nvSpPr>
            <p:cNvPr id="55" name="Freihandform: Form 54">
              <a:extLst>
                <a:ext uri="{FF2B5EF4-FFF2-40B4-BE49-F238E27FC236}">
                  <a16:creationId xmlns:a16="http://schemas.microsoft.com/office/drawing/2014/main" id="{47F4F274-3638-4DD6-90F1-6CF44227F8AC}"/>
                </a:ext>
              </a:extLst>
            </p:cNvPr>
            <p:cNvSpPr/>
            <p:nvPr/>
          </p:nvSpPr>
          <p:spPr>
            <a:xfrm>
              <a:off x="3056459" y="2039134"/>
              <a:ext cx="126605" cy="158491"/>
            </a:xfrm>
            <a:custGeom>
              <a:avLst/>
              <a:gdLst>
                <a:gd name="connsiteX0" fmla="*/ 0 w 126605"/>
                <a:gd name="connsiteY0" fmla="*/ 21605 h 158491"/>
                <a:gd name="connsiteX1" fmla="*/ 25137 w 126605"/>
                <a:gd name="connsiteY1" fmla="*/ 0 h 158491"/>
                <a:gd name="connsiteX2" fmla="*/ 117179 w 126605"/>
                <a:gd name="connsiteY2" fmla="*/ 144989 h 158491"/>
                <a:gd name="connsiteX3" fmla="*/ 110895 w 126605"/>
                <a:gd name="connsiteY3" fmla="*/ 150390 h 158491"/>
              </a:gdLst>
              <a:ahLst/>
              <a:cxnLst>
                <a:cxn ang="0">
                  <a:pos x="connsiteX0" y="connsiteY0"/>
                </a:cxn>
                <a:cxn ang="0">
                  <a:pos x="connsiteX1" y="connsiteY1"/>
                </a:cxn>
                <a:cxn ang="0">
                  <a:pos x="connsiteX2" y="connsiteY2"/>
                </a:cxn>
                <a:cxn ang="0">
                  <a:pos x="connsiteX3" y="connsiteY3"/>
                </a:cxn>
              </a:cxnLst>
              <a:rect l="l" t="t" r="r" b="b"/>
              <a:pathLst>
                <a:path w="126605" h="158491">
                  <a:moveTo>
                    <a:pt x="0" y="21605"/>
                  </a:moveTo>
                  <a:lnTo>
                    <a:pt x="25137" y="0"/>
                  </a:lnTo>
                  <a:lnTo>
                    <a:pt x="117179" y="144989"/>
                  </a:lnTo>
                  <a:lnTo>
                    <a:pt x="110895" y="150390"/>
                  </a:lnTo>
                  <a:close/>
                </a:path>
              </a:pathLst>
            </a:custGeom>
            <a:solidFill>
              <a:srgbClr val="183859"/>
            </a:solidFill>
            <a:ln w="3345" cap="rnd">
              <a:noFill/>
              <a:prstDash val="solid"/>
              <a:miter/>
            </a:ln>
          </p:spPr>
          <p:txBody>
            <a:bodyPr rtlCol="0" anchor="ctr"/>
            <a:lstStyle/>
            <a:p>
              <a:endParaRPr lang="en-US" sz="1633"/>
            </a:p>
          </p:txBody>
        </p:sp>
      </p:grpSp>
      <p:grpSp>
        <p:nvGrpSpPr>
          <p:cNvPr id="56" name="Grafik 3">
            <a:extLst>
              <a:ext uri="{FF2B5EF4-FFF2-40B4-BE49-F238E27FC236}">
                <a16:creationId xmlns:a16="http://schemas.microsoft.com/office/drawing/2014/main" id="{322052C9-D77F-46B8-B873-CC5A8664F29E}"/>
              </a:ext>
            </a:extLst>
          </p:cNvPr>
          <p:cNvGrpSpPr/>
          <p:nvPr/>
        </p:nvGrpSpPr>
        <p:grpSpPr>
          <a:xfrm>
            <a:off x="5753943" y="1339321"/>
            <a:ext cx="574825" cy="426826"/>
            <a:chOff x="6340976" y="1475143"/>
            <a:chExt cx="633471" cy="470372"/>
          </a:xfrm>
          <a:solidFill>
            <a:srgbClr val="183859"/>
          </a:solidFill>
        </p:grpSpPr>
        <p:sp>
          <p:nvSpPr>
            <p:cNvPr id="57" name="Freihandform: Form 56">
              <a:extLst>
                <a:ext uri="{FF2B5EF4-FFF2-40B4-BE49-F238E27FC236}">
                  <a16:creationId xmlns:a16="http://schemas.microsoft.com/office/drawing/2014/main" id="{0267AF97-890F-4BF8-A444-66C8DF8A3133}"/>
                </a:ext>
              </a:extLst>
            </p:cNvPr>
            <p:cNvSpPr/>
            <p:nvPr/>
          </p:nvSpPr>
          <p:spPr>
            <a:xfrm>
              <a:off x="6608470" y="1503000"/>
              <a:ext cx="136211" cy="213302"/>
            </a:xfrm>
            <a:custGeom>
              <a:avLst/>
              <a:gdLst>
                <a:gd name="connsiteX0" fmla="*/ 37723 w 136211"/>
                <a:gd name="connsiteY0" fmla="*/ 0 h 213302"/>
                <a:gd name="connsiteX1" fmla="*/ 31436 w 136211"/>
                <a:gd name="connsiteY1" fmla="*/ 33570 h 213302"/>
                <a:gd name="connsiteX2" fmla="*/ 47844 w 136211"/>
                <a:gd name="connsiteY2" fmla="*/ 35561 h 213302"/>
                <a:gd name="connsiteX3" fmla="*/ 44711 w 136211"/>
                <a:gd name="connsiteY3" fmla="*/ 52336 h 213302"/>
                <a:gd name="connsiteX4" fmla="*/ 28303 w 136211"/>
                <a:gd name="connsiteY4" fmla="*/ 50345 h 213302"/>
                <a:gd name="connsiteX5" fmla="*/ 3 w 136211"/>
                <a:gd name="connsiteY5" fmla="*/ 201359 h 213302"/>
                <a:gd name="connsiteX6" fmla="*/ 98489 w 136211"/>
                <a:gd name="connsiteY6" fmla="*/ 213303 h 213302"/>
                <a:gd name="connsiteX7" fmla="*/ 126769 w 136211"/>
                <a:gd name="connsiteY7" fmla="*/ 62288 h 213302"/>
                <a:gd name="connsiteX8" fmla="*/ 110361 w 136211"/>
                <a:gd name="connsiteY8" fmla="*/ 60298 h 213302"/>
                <a:gd name="connsiteX9" fmla="*/ 113494 w 136211"/>
                <a:gd name="connsiteY9" fmla="*/ 43502 h 213302"/>
                <a:gd name="connsiteX10" fmla="*/ 129922 w 136211"/>
                <a:gd name="connsiteY10" fmla="*/ 45493 h 213302"/>
                <a:gd name="connsiteX11" fmla="*/ 136209 w 136211"/>
                <a:gd name="connsiteY11" fmla="*/ 11943 h 213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6211" h="213302">
                  <a:moveTo>
                    <a:pt x="37723" y="0"/>
                  </a:moveTo>
                  <a:lnTo>
                    <a:pt x="31436" y="33570"/>
                  </a:lnTo>
                  <a:lnTo>
                    <a:pt x="47844" y="35561"/>
                  </a:lnTo>
                  <a:lnTo>
                    <a:pt x="44711" y="52336"/>
                  </a:lnTo>
                  <a:lnTo>
                    <a:pt x="28303" y="50345"/>
                  </a:lnTo>
                  <a:lnTo>
                    <a:pt x="3" y="201359"/>
                  </a:lnTo>
                  <a:lnTo>
                    <a:pt x="98489" y="213303"/>
                  </a:lnTo>
                  <a:lnTo>
                    <a:pt x="126769" y="62288"/>
                  </a:lnTo>
                  <a:lnTo>
                    <a:pt x="110361" y="60298"/>
                  </a:lnTo>
                  <a:lnTo>
                    <a:pt x="113494" y="43502"/>
                  </a:lnTo>
                  <a:lnTo>
                    <a:pt x="129922" y="45493"/>
                  </a:lnTo>
                  <a:lnTo>
                    <a:pt x="136209" y="11943"/>
                  </a:lnTo>
                  <a:close/>
                </a:path>
              </a:pathLst>
            </a:custGeom>
            <a:solidFill>
              <a:srgbClr val="183859"/>
            </a:solidFill>
            <a:ln w="3347" cap="rnd">
              <a:noFill/>
              <a:prstDash val="solid"/>
              <a:miter/>
            </a:ln>
          </p:spPr>
          <p:txBody>
            <a:bodyPr rtlCol="0" anchor="ctr"/>
            <a:lstStyle/>
            <a:p>
              <a:endParaRPr lang="en-US" sz="1633"/>
            </a:p>
          </p:txBody>
        </p:sp>
        <p:sp>
          <p:nvSpPr>
            <p:cNvPr id="58" name="Freihandform: Form 57">
              <a:extLst>
                <a:ext uri="{FF2B5EF4-FFF2-40B4-BE49-F238E27FC236}">
                  <a16:creationId xmlns:a16="http://schemas.microsoft.com/office/drawing/2014/main" id="{BFFA3CE8-9627-433F-9206-6793B397BDDA}"/>
                </a:ext>
              </a:extLst>
            </p:cNvPr>
            <p:cNvSpPr/>
            <p:nvPr/>
          </p:nvSpPr>
          <p:spPr>
            <a:xfrm>
              <a:off x="6729649" y="1600828"/>
              <a:ext cx="229080" cy="109767"/>
            </a:xfrm>
            <a:custGeom>
              <a:avLst/>
              <a:gdLst>
                <a:gd name="connsiteX0" fmla="*/ 15718 w 229080"/>
                <a:gd name="connsiteY0" fmla="*/ 0 h 109767"/>
                <a:gd name="connsiteX1" fmla="*/ 229081 w 229080"/>
                <a:gd name="connsiteY1" fmla="*/ 25867 h 109767"/>
                <a:gd name="connsiteX2" fmla="*/ 213363 w 229080"/>
                <a:gd name="connsiteY2" fmla="*/ 109767 h 109767"/>
                <a:gd name="connsiteX3" fmla="*/ 0 w 229080"/>
                <a:gd name="connsiteY3" fmla="*/ 83900 h 109767"/>
              </a:gdLst>
              <a:ahLst/>
              <a:cxnLst>
                <a:cxn ang="0">
                  <a:pos x="connsiteX0" y="connsiteY0"/>
                </a:cxn>
                <a:cxn ang="0">
                  <a:pos x="connsiteX1" y="connsiteY1"/>
                </a:cxn>
                <a:cxn ang="0">
                  <a:pos x="connsiteX2" y="connsiteY2"/>
                </a:cxn>
                <a:cxn ang="0">
                  <a:pos x="connsiteX3" y="connsiteY3"/>
                </a:cxn>
              </a:cxnLst>
              <a:rect l="l" t="t" r="r" b="b"/>
              <a:pathLst>
                <a:path w="229080" h="109767">
                  <a:moveTo>
                    <a:pt x="15718" y="0"/>
                  </a:moveTo>
                  <a:lnTo>
                    <a:pt x="229081" y="25867"/>
                  </a:lnTo>
                  <a:lnTo>
                    <a:pt x="213363" y="109767"/>
                  </a:lnTo>
                  <a:lnTo>
                    <a:pt x="0" y="83900"/>
                  </a:lnTo>
                  <a:close/>
                </a:path>
              </a:pathLst>
            </a:custGeom>
            <a:solidFill>
              <a:srgbClr val="183859"/>
            </a:solidFill>
            <a:ln w="3347" cap="rnd">
              <a:noFill/>
              <a:prstDash val="solid"/>
              <a:miter/>
            </a:ln>
          </p:spPr>
          <p:txBody>
            <a:bodyPr rtlCol="0" anchor="ctr"/>
            <a:lstStyle/>
            <a:p>
              <a:endParaRPr lang="en-US" sz="1633"/>
            </a:p>
          </p:txBody>
        </p:sp>
        <p:sp>
          <p:nvSpPr>
            <p:cNvPr id="59" name="Freihandform: Form 58">
              <a:extLst>
                <a:ext uri="{FF2B5EF4-FFF2-40B4-BE49-F238E27FC236}">
                  <a16:creationId xmlns:a16="http://schemas.microsoft.com/office/drawing/2014/main" id="{BE92E461-0B47-4ACF-9410-53080704B419}"/>
                </a:ext>
              </a:extLst>
            </p:cNvPr>
            <p:cNvSpPr/>
            <p:nvPr/>
          </p:nvSpPr>
          <p:spPr>
            <a:xfrm>
              <a:off x="6384986" y="1559043"/>
              <a:ext cx="229080" cy="109767"/>
            </a:xfrm>
            <a:custGeom>
              <a:avLst/>
              <a:gdLst>
                <a:gd name="connsiteX0" fmla="*/ 15718 w 229080"/>
                <a:gd name="connsiteY0" fmla="*/ 0 h 109767"/>
                <a:gd name="connsiteX1" fmla="*/ 229081 w 229080"/>
                <a:gd name="connsiteY1" fmla="*/ 25867 h 109767"/>
                <a:gd name="connsiteX2" fmla="*/ 213363 w 229080"/>
                <a:gd name="connsiteY2" fmla="*/ 109767 h 109767"/>
                <a:gd name="connsiteX3" fmla="*/ 0 w 229080"/>
                <a:gd name="connsiteY3" fmla="*/ 83900 h 109767"/>
              </a:gdLst>
              <a:ahLst/>
              <a:cxnLst>
                <a:cxn ang="0">
                  <a:pos x="connsiteX0" y="connsiteY0"/>
                </a:cxn>
                <a:cxn ang="0">
                  <a:pos x="connsiteX1" y="connsiteY1"/>
                </a:cxn>
                <a:cxn ang="0">
                  <a:pos x="connsiteX2" y="connsiteY2"/>
                </a:cxn>
                <a:cxn ang="0">
                  <a:pos x="connsiteX3" y="connsiteY3"/>
                </a:cxn>
              </a:cxnLst>
              <a:rect l="l" t="t" r="r" b="b"/>
              <a:pathLst>
                <a:path w="229080" h="109767">
                  <a:moveTo>
                    <a:pt x="15718" y="0"/>
                  </a:moveTo>
                  <a:lnTo>
                    <a:pt x="229081" y="25867"/>
                  </a:lnTo>
                  <a:lnTo>
                    <a:pt x="213363" y="109767"/>
                  </a:lnTo>
                  <a:lnTo>
                    <a:pt x="0" y="83900"/>
                  </a:lnTo>
                  <a:close/>
                </a:path>
              </a:pathLst>
            </a:custGeom>
            <a:solidFill>
              <a:srgbClr val="183859"/>
            </a:solidFill>
            <a:ln w="3347" cap="rnd">
              <a:noFill/>
              <a:prstDash val="solid"/>
              <a:miter/>
            </a:ln>
          </p:spPr>
          <p:txBody>
            <a:bodyPr rtlCol="0" anchor="ctr"/>
            <a:lstStyle/>
            <a:p>
              <a:endParaRPr lang="en-US" sz="1633"/>
            </a:p>
          </p:txBody>
        </p:sp>
        <p:sp>
          <p:nvSpPr>
            <p:cNvPr id="60" name="Freihandform: Form 59">
              <a:extLst>
                <a:ext uri="{FF2B5EF4-FFF2-40B4-BE49-F238E27FC236}">
                  <a16:creationId xmlns:a16="http://schemas.microsoft.com/office/drawing/2014/main" id="{7DBE370E-02E4-4DB1-ACD1-1325CFC51202}"/>
                </a:ext>
              </a:extLst>
            </p:cNvPr>
            <p:cNvSpPr/>
            <p:nvPr/>
          </p:nvSpPr>
          <p:spPr>
            <a:xfrm>
              <a:off x="6449417" y="1704333"/>
              <a:ext cx="376108" cy="228035"/>
            </a:xfrm>
            <a:custGeom>
              <a:avLst/>
              <a:gdLst>
                <a:gd name="connsiteX0" fmla="*/ 170928 w 376108"/>
                <a:gd name="connsiteY0" fmla="*/ 18709 h 228035"/>
                <a:gd name="connsiteX1" fmla="*/ 21612 w 376108"/>
                <a:gd name="connsiteY1" fmla="*/ 71314 h 228035"/>
                <a:gd name="connsiteX2" fmla="*/ 179627 w 376108"/>
                <a:gd name="connsiteY2" fmla="*/ 90473 h 228035"/>
                <a:gd name="connsiteX3" fmla="*/ 166476 w 376108"/>
                <a:gd name="connsiteY3" fmla="*/ 206860 h 228035"/>
                <a:gd name="connsiteX4" fmla="*/ 174680 w 376108"/>
                <a:gd name="connsiteY4" fmla="*/ 207855 h 228035"/>
                <a:gd name="connsiteX5" fmla="*/ 204753 w 376108"/>
                <a:gd name="connsiteY5" fmla="*/ 93521 h 228035"/>
                <a:gd name="connsiteX6" fmla="*/ 362747 w 376108"/>
                <a:gd name="connsiteY6" fmla="*/ 112680 h 228035"/>
                <a:gd name="connsiteX7" fmla="*/ 205537 w 376108"/>
                <a:gd name="connsiteY7" fmla="*/ 20678 h 228035"/>
                <a:gd name="connsiteX8" fmla="*/ 170928 w 376108"/>
                <a:gd name="connsiteY8" fmla="*/ 18709 h 2280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6108" h="228035">
                  <a:moveTo>
                    <a:pt x="170928" y="18709"/>
                  </a:moveTo>
                  <a:cubicBezTo>
                    <a:pt x="112227" y="19077"/>
                    <a:pt x="57563" y="38335"/>
                    <a:pt x="21612" y="71314"/>
                  </a:cubicBezTo>
                  <a:lnTo>
                    <a:pt x="179627" y="90473"/>
                  </a:lnTo>
                  <a:lnTo>
                    <a:pt x="166476" y="206860"/>
                  </a:lnTo>
                  <a:lnTo>
                    <a:pt x="174680" y="207855"/>
                  </a:lnTo>
                  <a:lnTo>
                    <a:pt x="204753" y="93521"/>
                  </a:lnTo>
                  <a:lnTo>
                    <a:pt x="362747" y="112680"/>
                  </a:lnTo>
                  <a:cubicBezTo>
                    <a:pt x="335835" y="64281"/>
                    <a:pt x="275905" y="29209"/>
                    <a:pt x="205537" y="20678"/>
                  </a:cubicBezTo>
                  <a:cubicBezTo>
                    <a:pt x="194070" y="19292"/>
                    <a:pt x="182490" y="18632"/>
                    <a:pt x="170928" y="18709"/>
                  </a:cubicBezTo>
                  <a:close/>
                </a:path>
              </a:pathLst>
            </a:custGeom>
            <a:solidFill>
              <a:srgbClr val="183859"/>
            </a:solidFill>
            <a:ln w="3347" cap="rnd">
              <a:noFill/>
              <a:prstDash val="solid"/>
              <a:miter/>
            </a:ln>
          </p:spPr>
          <p:txBody>
            <a:bodyPr rtlCol="0" anchor="ctr"/>
            <a:lstStyle/>
            <a:p>
              <a:endParaRPr lang="en-US" sz="1633"/>
            </a:p>
          </p:txBody>
        </p:sp>
      </p:grpSp>
      <p:grpSp>
        <p:nvGrpSpPr>
          <p:cNvPr id="61" name="Grafik 3">
            <a:extLst>
              <a:ext uri="{FF2B5EF4-FFF2-40B4-BE49-F238E27FC236}">
                <a16:creationId xmlns:a16="http://schemas.microsoft.com/office/drawing/2014/main" id="{8558332E-981E-47F4-89FF-9A36AA210083}"/>
              </a:ext>
            </a:extLst>
          </p:cNvPr>
          <p:cNvGrpSpPr/>
          <p:nvPr/>
        </p:nvGrpSpPr>
        <p:grpSpPr>
          <a:xfrm>
            <a:off x="7127488" y="3593917"/>
            <a:ext cx="842012" cy="1247866"/>
            <a:chOff x="7854657" y="3959759"/>
            <a:chExt cx="927917" cy="1375177"/>
          </a:xfrm>
          <a:solidFill>
            <a:srgbClr val="183859"/>
          </a:solidFill>
        </p:grpSpPr>
        <p:sp>
          <p:nvSpPr>
            <p:cNvPr id="62" name="Freihandform: Form 61">
              <a:extLst>
                <a:ext uri="{FF2B5EF4-FFF2-40B4-BE49-F238E27FC236}">
                  <a16:creationId xmlns:a16="http://schemas.microsoft.com/office/drawing/2014/main" id="{9F6EB47A-DA85-4044-883E-8D4D0FEFCBC5}"/>
                </a:ext>
              </a:extLst>
            </p:cNvPr>
            <p:cNvSpPr/>
            <p:nvPr/>
          </p:nvSpPr>
          <p:spPr>
            <a:xfrm rot="7484121">
              <a:off x="7904095" y="4182489"/>
              <a:ext cx="829041" cy="557627"/>
            </a:xfrm>
            <a:custGeom>
              <a:avLst/>
              <a:gdLst>
                <a:gd name="connsiteX0" fmla="*/ 64 w 829041"/>
                <a:gd name="connsiteY0" fmla="*/ 281723 h 557627"/>
                <a:gd name="connsiteX1" fmla="*/ 384043 w 829041"/>
                <a:gd name="connsiteY1" fmla="*/ 281715 h 557627"/>
                <a:gd name="connsiteX2" fmla="*/ 404621 w 829041"/>
                <a:gd name="connsiteY2" fmla="*/ 557576 h 557627"/>
                <a:gd name="connsiteX3" fmla="*/ 424559 w 829041"/>
                <a:gd name="connsiteY3" fmla="*/ 557573 h 557627"/>
                <a:gd name="connsiteX4" fmla="*/ 445143 w 829041"/>
                <a:gd name="connsiteY4" fmla="*/ 281716 h 557627"/>
                <a:gd name="connsiteX5" fmla="*/ 829105 w 829041"/>
                <a:gd name="connsiteY5" fmla="*/ 281720 h 557627"/>
                <a:gd name="connsiteX6" fmla="*/ 452415 w 829041"/>
                <a:gd name="connsiteY6" fmla="*/ 112386 h 557627"/>
                <a:gd name="connsiteX7" fmla="*/ 456842 w 829041"/>
                <a:gd name="connsiteY7" fmla="*/ 109601 h 557627"/>
                <a:gd name="connsiteX8" fmla="*/ 471933 w 829041"/>
                <a:gd name="connsiteY8" fmla="*/ 25853 h 557627"/>
                <a:gd name="connsiteX9" fmla="*/ 388675 w 829041"/>
                <a:gd name="connsiteY9" fmla="*/ 10676 h 557627"/>
                <a:gd name="connsiteX10" fmla="*/ 388664 w 829041"/>
                <a:gd name="connsiteY10" fmla="*/ 10684 h 557627"/>
                <a:gd name="connsiteX11" fmla="*/ 373577 w 829041"/>
                <a:gd name="connsiteY11" fmla="*/ 94438 h 557627"/>
                <a:gd name="connsiteX12" fmla="*/ 373585 w 829041"/>
                <a:gd name="connsiteY12" fmla="*/ 94449 h 557627"/>
                <a:gd name="connsiteX13" fmla="*/ 391757 w 829041"/>
                <a:gd name="connsiteY13" fmla="*/ 111572 h 557627"/>
                <a:gd name="connsiteX14" fmla="*/ 64 w 829041"/>
                <a:gd name="connsiteY14" fmla="*/ 281723 h 557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29041" h="557627">
                  <a:moveTo>
                    <a:pt x="64" y="281723"/>
                  </a:moveTo>
                  <a:lnTo>
                    <a:pt x="384043" y="281715"/>
                  </a:lnTo>
                  <a:lnTo>
                    <a:pt x="404621" y="557576"/>
                  </a:lnTo>
                  <a:lnTo>
                    <a:pt x="424559" y="557573"/>
                  </a:lnTo>
                  <a:lnTo>
                    <a:pt x="445143" y="281716"/>
                  </a:lnTo>
                  <a:lnTo>
                    <a:pt x="829105" y="281720"/>
                  </a:lnTo>
                  <a:cubicBezTo>
                    <a:pt x="750289" y="184551"/>
                    <a:pt x="609431" y="121230"/>
                    <a:pt x="452415" y="112386"/>
                  </a:cubicBezTo>
                  <a:cubicBezTo>
                    <a:pt x="453931" y="111523"/>
                    <a:pt x="455407" y="110594"/>
                    <a:pt x="456842" y="109601"/>
                  </a:cubicBezTo>
                  <a:cubicBezTo>
                    <a:pt x="483997" y="90666"/>
                    <a:pt x="490753" y="53172"/>
                    <a:pt x="471933" y="25853"/>
                  </a:cubicBezTo>
                  <a:cubicBezTo>
                    <a:pt x="453108" y="-1466"/>
                    <a:pt x="415832" y="-8261"/>
                    <a:pt x="388675" y="10676"/>
                  </a:cubicBezTo>
                  <a:cubicBezTo>
                    <a:pt x="388671" y="10678"/>
                    <a:pt x="388668" y="10681"/>
                    <a:pt x="388664" y="10684"/>
                  </a:cubicBezTo>
                  <a:cubicBezTo>
                    <a:pt x="361507" y="29621"/>
                    <a:pt x="354752" y="67119"/>
                    <a:pt x="373577" y="94438"/>
                  </a:cubicBezTo>
                  <a:cubicBezTo>
                    <a:pt x="373579" y="94441"/>
                    <a:pt x="373582" y="94445"/>
                    <a:pt x="373585" y="94449"/>
                  </a:cubicBezTo>
                  <a:cubicBezTo>
                    <a:pt x="378381" y="101375"/>
                    <a:pt x="384573" y="107209"/>
                    <a:pt x="391757" y="111572"/>
                  </a:cubicBezTo>
                  <a:cubicBezTo>
                    <a:pt x="229069" y="117109"/>
                    <a:pt x="81497" y="181214"/>
                    <a:pt x="64" y="281723"/>
                  </a:cubicBezTo>
                  <a:close/>
                </a:path>
              </a:pathLst>
            </a:custGeom>
            <a:solidFill>
              <a:srgbClr val="183859"/>
            </a:solidFill>
            <a:ln w="7968" cap="rnd">
              <a:noFill/>
              <a:prstDash val="solid"/>
              <a:miter/>
            </a:ln>
          </p:spPr>
          <p:txBody>
            <a:bodyPr rtlCol="0" anchor="ctr"/>
            <a:lstStyle/>
            <a:p>
              <a:endParaRPr lang="en-US" sz="1633"/>
            </a:p>
          </p:txBody>
        </p:sp>
        <p:sp>
          <p:nvSpPr>
            <p:cNvPr id="63" name="Freihandform: Form 62">
              <a:extLst>
                <a:ext uri="{FF2B5EF4-FFF2-40B4-BE49-F238E27FC236}">
                  <a16:creationId xmlns:a16="http://schemas.microsoft.com/office/drawing/2014/main" id="{2B7E2171-F526-4115-967A-FD6081E0ECCE}"/>
                </a:ext>
              </a:extLst>
            </p:cNvPr>
            <p:cNvSpPr/>
            <p:nvPr/>
          </p:nvSpPr>
          <p:spPr>
            <a:xfrm>
              <a:off x="8432723" y="4652812"/>
              <a:ext cx="119662" cy="682125"/>
            </a:xfrm>
            <a:custGeom>
              <a:avLst/>
              <a:gdLst>
                <a:gd name="connsiteX0" fmla="*/ 63 w 119662"/>
                <a:gd name="connsiteY0" fmla="*/ -54 h 682125"/>
                <a:gd name="connsiteX1" fmla="*/ 119725 w 119662"/>
                <a:gd name="connsiteY1" fmla="*/ -54 h 682125"/>
                <a:gd name="connsiteX2" fmla="*/ 119725 w 119662"/>
                <a:gd name="connsiteY2" fmla="*/ 682072 h 682125"/>
                <a:gd name="connsiteX3" fmla="*/ 63 w 119662"/>
                <a:gd name="connsiteY3" fmla="*/ 682072 h 682125"/>
              </a:gdLst>
              <a:ahLst/>
              <a:cxnLst>
                <a:cxn ang="0">
                  <a:pos x="connsiteX0" y="connsiteY0"/>
                </a:cxn>
                <a:cxn ang="0">
                  <a:pos x="connsiteX1" y="connsiteY1"/>
                </a:cxn>
                <a:cxn ang="0">
                  <a:pos x="connsiteX2" y="connsiteY2"/>
                </a:cxn>
                <a:cxn ang="0">
                  <a:pos x="connsiteX3" y="connsiteY3"/>
                </a:cxn>
              </a:cxnLst>
              <a:rect l="l" t="t" r="r" b="b"/>
              <a:pathLst>
                <a:path w="119662" h="682125">
                  <a:moveTo>
                    <a:pt x="63" y="-54"/>
                  </a:moveTo>
                  <a:lnTo>
                    <a:pt x="119725" y="-54"/>
                  </a:lnTo>
                  <a:lnTo>
                    <a:pt x="119725" y="682072"/>
                  </a:lnTo>
                  <a:lnTo>
                    <a:pt x="63" y="682072"/>
                  </a:lnTo>
                  <a:close/>
                </a:path>
              </a:pathLst>
            </a:custGeom>
            <a:solidFill>
              <a:srgbClr val="183859"/>
            </a:solidFill>
            <a:ln w="7968" cap="rnd">
              <a:noFill/>
              <a:prstDash val="solid"/>
              <a:miter/>
            </a:ln>
          </p:spPr>
          <p:txBody>
            <a:bodyPr rtlCol="0" anchor="ctr"/>
            <a:lstStyle/>
            <a:p>
              <a:endParaRPr lang="en-US" sz="1633"/>
            </a:p>
          </p:txBody>
        </p:sp>
      </p:grpSp>
      <p:grpSp>
        <p:nvGrpSpPr>
          <p:cNvPr id="64" name="Grafik 3">
            <a:extLst>
              <a:ext uri="{FF2B5EF4-FFF2-40B4-BE49-F238E27FC236}">
                <a16:creationId xmlns:a16="http://schemas.microsoft.com/office/drawing/2014/main" id="{D6298CA3-950B-442E-8256-D69BF14452F5}"/>
              </a:ext>
            </a:extLst>
          </p:cNvPr>
          <p:cNvGrpSpPr/>
          <p:nvPr/>
        </p:nvGrpSpPr>
        <p:grpSpPr>
          <a:xfrm>
            <a:off x="3874184" y="4659732"/>
            <a:ext cx="452433" cy="182052"/>
            <a:chOff x="4269436" y="5134312"/>
            <a:chExt cx="498592" cy="200625"/>
          </a:xfrm>
          <a:solidFill>
            <a:srgbClr val="183859"/>
          </a:solidFill>
        </p:grpSpPr>
        <p:grpSp>
          <p:nvGrpSpPr>
            <p:cNvPr id="65" name="Grafik 3">
              <a:extLst>
                <a:ext uri="{FF2B5EF4-FFF2-40B4-BE49-F238E27FC236}">
                  <a16:creationId xmlns:a16="http://schemas.microsoft.com/office/drawing/2014/main" id="{D3A9BE4E-BA81-4C2A-BC93-56588E8285C2}"/>
                </a:ext>
              </a:extLst>
            </p:cNvPr>
            <p:cNvGrpSpPr/>
            <p:nvPr/>
          </p:nvGrpSpPr>
          <p:grpSpPr>
            <a:xfrm>
              <a:off x="4608479" y="5134312"/>
              <a:ext cx="159549" cy="200625"/>
              <a:chOff x="4608479" y="5134312"/>
              <a:chExt cx="159549" cy="200625"/>
            </a:xfrm>
            <a:solidFill>
              <a:srgbClr val="183859"/>
            </a:solidFill>
          </p:grpSpPr>
          <p:sp>
            <p:nvSpPr>
              <p:cNvPr id="66" name="Freihandform: Form 65">
                <a:extLst>
                  <a:ext uri="{FF2B5EF4-FFF2-40B4-BE49-F238E27FC236}">
                    <a16:creationId xmlns:a16="http://schemas.microsoft.com/office/drawing/2014/main" id="{F29E987D-B58E-4D11-858C-96B1DBBE8CFA}"/>
                  </a:ext>
                </a:extLst>
              </p:cNvPr>
              <p:cNvSpPr/>
              <p:nvPr/>
            </p:nvSpPr>
            <p:spPr>
              <a:xfrm>
                <a:off x="4608479" y="5174437"/>
                <a:ext cx="159549" cy="160500"/>
              </a:xfrm>
              <a:custGeom>
                <a:avLst/>
                <a:gdLst>
                  <a:gd name="connsiteX0" fmla="*/ 35 w 159549"/>
                  <a:gd name="connsiteY0" fmla="*/ 20048 h 160500"/>
                  <a:gd name="connsiteX1" fmla="*/ 35 w 159549"/>
                  <a:gd name="connsiteY1" fmla="*/ 40111 h 160500"/>
                  <a:gd name="connsiteX2" fmla="*/ 49894 w 159549"/>
                  <a:gd name="connsiteY2" fmla="*/ 30079 h 160500"/>
                  <a:gd name="connsiteX3" fmla="*/ 49894 w 159549"/>
                  <a:gd name="connsiteY3" fmla="*/ 80236 h 160500"/>
                  <a:gd name="connsiteX4" fmla="*/ 39925 w 159549"/>
                  <a:gd name="connsiteY4" fmla="*/ 160486 h 160500"/>
                  <a:gd name="connsiteX5" fmla="*/ 59858 w 159549"/>
                  <a:gd name="connsiteY5" fmla="*/ 160486 h 160500"/>
                  <a:gd name="connsiteX6" fmla="*/ 69838 w 159549"/>
                  <a:gd name="connsiteY6" fmla="*/ 100298 h 160500"/>
                  <a:gd name="connsiteX7" fmla="*/ 89781 w 159549"/>
                  <a:gd name="connsiteY7" fmla="*/ 100298 h 160500"/>
                  <a:gd name="connsiteX8" fmla="*/ 99763 w 159549"/>
                  <a:gd name="connsiteY8" fmla="*/ 160486 h 160500"/>
                  <a:gd name="connsiteX9" fmla="*/ 119695 w 159549"/>
                  <a:gd name="connsiteY9" fmla="*/ 160486 h 160500"/>
                  <a:gd name="connsiteX10" fmla="*/ 109725 w 159549"/>
                  <a:gd name="connsiteY10" fmla="*/ 80236 h 160500"/>
                  <a:gd name="connsiteX11" fmla="*/ 109725 w 159549"/>
                  <a:gd name="connsiteY11" fmla="*/ 30079 h 160500"/>
                  <a:gd name="connsiteX12" fmla="*/ 159584 w 159549"/>
                  <a:gd name="connsiteY12" fmla="*/ 40111 h 160500"/>
                  <a:gd name="connsiteX13" fmla="*/ 159584 w 159549"/>
                  <a:gd name="connsiteY13" fmla="*/ 20048 h 160500"/>
                  <a:gd name="connsiteX14" fmla="*/ 99753 w 159549"/>
                  <a:gd name="connsiteY14" fmla="*/ -15 h 160500"/>
                  <a:gd name="connsiteX15" fmla="*/ 59866 w 159549"/>
                  <a:gd name="connsiteY15" fmla="*/ -15 h 160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59549" h="160500">
                    <a:moveTo>
                      <a:pt x="35" y="20048"/>
                    </a:moveTo>
                    <a:lnTo>
                      <a:pt x="35" y="40111"/>
                    </a:lnTo>
                    <a:lnTo>
                      <a:pt x="49894" y="30079"/>
                    </a:lnTo>
                    <a:lnTo>
                      <a:pt x="49894" y="80236"/>
                    </a:lnTo>
                    <a:lnTo>
                      <a:pt x="39925" y="160486"/>
                    </a:lnTo>
                    <a:lnTo>
                      <a:pt x="59858" y="160486"/>
                    </a:lnTo>
                    <a:lnTo>
                      <a:pt x="69838" y="100298"/>
                    </a:lnTo>
                    <a:lnTo>
                      <a:pt x="89781" y="100298"/>
                    </a:lnTo>
                    <a:lnTo>
                      <a:pt x="99763" y="160486"/>
                    </a:lnTo>
                    <a:lnTo>
                      <a:pt x="119695" y="160486"/>
                    </a:lnTo>
                    <a:lnTo>
                      <a:pt x="109725" y="80236"/>
                    </a:lnTo>
                    <a:lnTo>
                      <a:pt x="109725" y="30079"/>
                    </a:lnTo>
                    <a:lnTo>
                      <a:pt x="159584" y="40111"/>
                    </a:lnTo>
                    <a:lnTo>
                      <a:pt x="159584" y="20048"/>
                    </a:lnTo>
                    <a:lnTo>
                      <a:pt x="99753" y="-15"/>
                    </a:lnTo>
                    <a:lnTo>
                      <a:pt x="59866" y="-15"/>
                    </a:lnTo>
                    <a:close/>
                  </a:path>
                </a:pathLst>
              </a:custGeom>
              <a:solidFill>
                <a:srgbClr val="183859"/>
              </a:solidFill>
              <a:ln w="7968" cap="rnd">
                <a:noFill/>
                <a:prstDash val="solid"/>
                <a:miter/>
              </a:ln>
            </p:spPr>
            <p:txBody>
              <a:bodyPr rtlCol="0" anchor="ctr"/>
              <a:lstStyle/>
              <a:p>
                <a:endParaRPr lang="en-US" sz="1633"/>
              </a:p>
            </p:txBody>
          </p:sp>
          <p:sp>
            <p:nvSpPr>
              <p:cNvPr id="67" name="Freihandform: Form 66">
                <a:extLst>
                  <a:ext uri="{FF2B5EF4-FFF2-40B4-BE49-F238E27FC236}">
                    <a16:creationId xmlns:a16="http://schemas.microsoft.com/office/drawing/2014/main" id="{A63FB62C-464F-42CE-8363-72E27CE0523E}"/>
                  </a:ext>
                </a:extLst>
              </p:cNvPr>
              <p:cNvSpPr/>
              <p:nvPr/>
            </p:nvSpPr>
            <p:spPr>
              <a:xfrm>
                <a:off x="4668310" y="5134312"/>
                <a:ext cx="39887" cy="40125"/>
              </a:xfrm>
              <a:custGeom>
                <a:avLst/>
                <a:gdLst>
                  <a:gd name="connsiteX0" fmla="*/ 39922 w 39887"/>
                  <a:gd name="connsiteY0" fmla="*/ 20048 h 40125"/>
                  <a:gd name="connsiteX1" fmla="*/ 19978 w 39887"/>
                  <a:gd name="connsiteY1" fmla="*/ 40111 h 40125"/>
                  <a:gd name="connsiteX2" fmla="*/ 35 w 39887"/>
                  <a:gd name="connsiteY2" fmla="*/ 20048 h 40125"/>
                  <a:gd name="connsiteX3" fmla="*/ 19978 w 39887"/>
                  <a:gd name="connsiteY3" fmla="*/ -15 h 40125"/>
                  <a:gd name="connsiteX4" fmla="*/ 39922 w 39887"/>
                  <a:gd name="connsiteY4" fmla="*/ 20048 h 40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887" h="40125">
                    <a:moveTo>
                      <a:pt x="39922" y="20048"/>
                    </a:moveTo>
                    <a:cubicBezTo>
                      <a:pt x="39922" y="31128"/>
                      <a:pt x="30993" y="40111"/>
                      <a:pt x="19978" y="40111"/>
                    </a:cubicBezTo>
                    <a:cubicBezTo>
                      <a:pt x="8964" y="40111"/>
                      <a:pt x="35" y="31128"/>
                      <a:pt x="35" y="20048"/>
                    </a:cubicBezTo>
                    <a:cubicBezTo>
                      <a:pt x="35" y="8968"/>
                      <a:pt x="8964" y="-15"/>
                      <a:pt x="19978" y="-15"/>
                    </a:cubicBezTo>
                    <a:cubicBezTo>
                      <a:pt x="30993" y="-15"/>
                      <a:pt x="39922" y="8968"/>
                      <a:pt x="39922" y="20048"/>
                    </a:cubicBezTo>
                    <a:close/>
                  </a:path>
                </a:pathLst>
              </a:custGeom>
              <a:solidFill>
                <a:srgbClr val="183859"/>
              </a:solidFill>
              <a:ln w="7968" cap="rnd">
                <a:noFill/>
                <a:prstDash val="solid"/>
                <a:miter/>
              </a:ln>
            </p:spPr>
            <p:txBody>
              <a:bodyPr rtlCol="0" anchor="ctr"/>
              <a:lstStyle/>
              <a:p>
                <a:endParaRPr lang="en-US" sz="1633"/>
              </a:p>
            </p:txBody>
          </p:sp>
        </p:grpSp>
        <p:grpSp>
          <p:nvGrpSpPr>
            <p:cNvPr id="68" name="Grafik 3">
              <a:extLst>
                <a:ext uri="{FF2B5EF4-FFF2-40B4-BE49-F238E27FC236}">
                  <a16:creationId xmlns:a16="http://schemas.microsoft.com/office/drawing/2014/main" id="{AADCDD2D-1031-49B9-977A-5601830C11A5}"/>
                </a:ext>
              </a:extLst>
            </p:cNvPr>
            <p:cNvGrpSpPr/>
            <p:nvPr/>
          </p:nvGrpSpPr>
          <p:grpSpPr>
            <a:xfrm>
              <a:off x="4438958" y="5134312"/>
              <a:ext cx="159549" cy="200625"/>
              <a:chOff x="4438958" y="5134312"/>
              <a:chExt cx="159549" cy="200625"/>
            </a:xfrm>
            <a:solidFill>
              <a:srgbClr val="183859"/>
            </a:solidFill>
          </p:grpSpPr>
          <p:sp>
            <p:nvSpPr>
              <p:cNvPr id="69" name="Freihandform: Form 68">
                <a:extLst>
                  <a:ext uri="{FF2B5EF4-FFF2-40B4-BE49-F238E27FC236}">
                    <a16:creationId xmlns:a16="http://schemas.microsoft.com/office/drawing/2014/main" id="{CEA28D6E-1D57-4DC4-B971-D36A0328EB97}"/>
                  </a:ext>
                </a:extLst>
              </p:cNvPr>
              <p:cNvSpPr/>
              <p:nvPr/>
            </p:nvSpPr>
            <p:spPr>
              <a:xfrm>
                <a:off x="4438958" y="5174437"/>
                <a:ext cx="159549" cy="160500"/>
              </a:xfrm>
              <a:custGeom>
                <a:avLst/>
                <a:gdLst>
                  <a:gd name="connsiteX0" fmla="*/ 30 w 159549"/>
                  <a:gd name="connsiteY0" fmla="*/ 20048 h 160500"/>
                  <a:gd name="connsiteX1" fmla="*/ 30 w 159549"/>
                  <a:gd name="connsiteY1" fmla="*/ 40111 h 160500"/>
                  <a:gd name="connsiteX2" fmla="*/ 49890 w 159549"/>
                  <a:gd name="connsiteY2" fmla="*/ 30079 h 160500"/>
                  <a:gd name="connsiteX3" fmla="*/ 49890 w 159549"/>
                  <a:gd name="connsiteY3" fmla="*/ 80236 h 160500"/>
                  <a:gd name="connsiteX4" fmla="*/ 39921 w 159549"/>
                  <a:gd name="connsiteY4" fmla="*/ 160486 h 160500"/>
                  <a:gd name="connsiteX5" fmla="*/ 59853 w 159549"/>
                  <a:gd name="connsiteY5" fmla="*/ 160486 h 160500"/>
                  <a:gd name="connsiteX6" fmla="*/ 69833 w 159549"/>
                  <a:gd name="connsiteY6" fmla="*/ 100298 h 160500"/>
                  <a:gd name="connsiteX7" fmla="*/ 89777 w 159549"/>
                  <a:gd name="connsiteY7" fmla="*/ 100298 h 160500"/>
                  <a:gd name="connsiteX8" fmla="*/ 99759 w 159549"/>
                  <a:gd name="connsiteY8" fmla="*/ 160486 h 160500"/>
                  <a:gd name="connsiteX9" fmla="*/ 119691 w 159549"/>
                  <a:gd name="connsiteY9" fmla="*/ 160486 h 160500"/>
                  <a:gd name="connsiteX10" fmla="*/ 109721 w 159549"/>
                  <a:gd name="connsiteY10" fmla="*/ 80236 h 160500"/>
                  <a:gd name="connsiteX11" fmla="*/ 109721 w 159549"/>
                  <a:gd name="connsiteY11" fmla="*/ 30079 h 160500"/>
                  <a:gd name="connsiteX12" fmla="*/ 159580 w 159549"/>
                  <a:gd name="connsiteY12" fmla="*/ 40111 h 160500"/>
                  <a:gd name="connsiteX13" fmla="*/ 159580 w 159549"/>
                  <a:gd name="connsiteY13" fmla="*/ 20048 h 160500"/>
                  <a:gd name="connsiteX14" fmla="*/ 99749 w 159549"/>
                  <a:gd name="connsiteY14" fmla="*/ -15 h 160500"/>
                  <a:gd name="connsiteX15" fmla="*/ 59861 w 159549"/>
                  <a:gd name="connsiteY15" fmla="*/ -15 h 160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59549" h="160500">
                    <a:moveTo>
                      <a:pt x="30" y="20048"/>
                    </a:moveTo>
                    <a:lnTo>
                      <a:pt x="30" y="40111"/>
                    </a:lnTo>
                    <a:lnTo>
                      <a:pt x="49890" y="30079"/>
                    </a:lnTo>
                    <a:lnTo>
                      <a:pt x="49890" y="80236"/>
                    </a:lnTo>
                    <a:lnTo>
                      <a:pt x="39921" y="160486"/>
                    </a:lnTo>
                    <a:lnTo>
                      <a:pt x="59853" y="160486"/>
                    </a:lnTo>
                    <a:lnTo>
                      <a:pt x="69833" y="100298"/>
                    </a:lnTo>
                    <a:lnTo>
                      <a:pt x="89777" y="100298"/>
                    </a:lnTo>
                    <a:lnTo>
                      <a:pt x="99759" y="160486"/>
                    </a:lnTo>
                    <a:lnTo>
                      <a:pt x="119691" y="160486"/>
                    </a:lnTo>
                    <a:lnTo>
                      <a:pt x="109721" y="80236"/>
                    </a:lnTo>
                    <a:lnTo>
                      <a:pt x="109721" y="30079"/>
                    </a:lnTo>
                    <a:lnTo>
                      <a:pt x="159580" y="40111"/>
                    </a:lnTo>
                    <a:lnTo>
                      <a:pt x="159580" y="20048"/>
                    </a:lnTo>
                    <a:lnTo>
                      <a:pt x="99749" y="-15"/>
                    </a:lnTo>
                    <a:lnTo>
                      <a:pt x="59861" y="-15"/>
                    </a:lnTo>
                    <a:close/>
                  </a:path>
                </a:pathLst>
              </a:custGeom>
              <a:solidFill>
                <a:srgbClr val="183859"/>
              </a:solidFill>
              <a:ln w="7968" cap="rnd">
                <a:noFill/>
                <a:prstDash val="solid"/>
                <a:miter/>
              </a:ln>
            </p:spPr>
            <p:txBody>
              <a:bodyPr rtlCol="0" anchor="ctr"/>
              <a:lstStyle/>
              <a:p>
                <a:endParaRPr lang="en-US" sz="1633"/>
              </a:p>
            </p:txBody>
          </p:sp>
          <p:sp>
            <p:nvSpPr>
              <p:cNvPr id="70" name="Freihandform: Form 69">
                <a:extLst>
                  <a:ext uri="{FF2B5EF4-FFF2-40B4-BE49-F238E27FC236}">
                    <a16:creationId xmlns:a16="http://schemas.microsoft.com/office/drawing/2014/main" id="{0763EE66-440F-45E2-8A4D-4D9FDB71A2C8}"/>
                  </a:ext>
                </a:extLst>
              </p:cNvPr>
              <p:cNvSpPr/>
              <p:nvPr/>
            </p:nvSpPr>
            <p:spPr>
              <a:xfrm>
                <a:off x="4498789" y="5134312"/>
                <a:ext cx="39887" cy="40125"/>
              </a:xfrm>
              <a:custGeom>
                <a:avLst/>
                <a:gdLst>
                  <a:gd name="connsiteX0" fmla="*/ 39918 w 39887"/>
                  <a:gd name="connsiteY0" fmla="*/ 20048 h 40125"/>
                  <a:gd name="connsiteX1" fmla="*/ 19974 w 39887"/>
                  <a:gd name="connsiteY1" fmla="*/ 40111 h 40125"/>
                  <a:gd name="connsiteX2" fmla="*/ 30 w 39887"/>
                  <a:gd name="connsiteY2" fmla="*/ 20048 h 40125"/>
                  <a:gd name="connsiteX3" fmla="*/ 19974 w 39887"/>
                  <a:gd name="connsiteY3" fmla="*/ -15 h 40125"/>
                  <a:gd name="connsiteX4" fmla="*/ 39918 w 39887"/>
                  <a:gd name="connsiteY4" fmla="*/ 20048 h 40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887" h="40125">
                    <a:moveTo>
                      <a:pt x="39918" y="20048"/>
                    </a:moveTo>
                    <a:cubicBezTo>
                      <a:pt x="39918" y="31128"/>
                      <a:pt x="30989" y="40111"/>
                      <a:pt x="19974" y="40111"/>
                    </a:cubicBezTo>
                    <a:cubicBezTo>
                      <a:pt x="8959" y="40111"/>
                      <a:pt x="30" y="31128"/>
                      <a:pt x="30" y="20048"/>
                    </a:cubicBezTo>
                    <a:cubicBezTo>
                      <a:pt x="30" y="8968"/>
                      <a:pt x="8959" y="-15"/>
                      <a:pt x="19974" y="-15"/>
                    </a:cubicBezTo>
                    <a:cubicBezTo>
                      <a:pt x="30989" y="-15"/>
                      <a:pt x="39918" y="8968"/>
                      <a:pt x="39918" y="20048"/>
                    </a:cubicBezTo>
                    <a:close/>
                  </a:path>
                </a:pathLst>
              </a:custGeom>
              <a:solidFill>
                <a:srgbClr val="183859"/>
              </a:solidFill>
              <a:ln w="7968" cap="rnd">
                <a:noFill/>
                <a:prstDash val="solid"/>
                <a:miter/>
              </a:ln>
            </p:spPr>
            <p:txBody>
              <a:bodyPr rtlCol="0" anchor="ctr"/>
              <a:lstStyle/>
              <a:p>
                <a:endParaRPr lang="en-US" sz="1633"/>
              </a:p>
            </p:txBody>
          </p:sp>
        </p:grpSp>
        <p:grpSp>
          <p:nvGrpSpPr>
            <p:cNvPr id="71" name="Grafik 3">
              <a:extLst>
                <a:ext uri="{FF2B5EF4-FFF2-40B4-BE49-F238E27FC236}">
                  <a16:creationId xmlns:a16="http://schemas.microsoft.com/office/drawing/2014/main" id="{FE025347-7CF9-4288-BD73-A93543CFF811}"/>
                </a:ext>
              </a:extLst>
            </p:cNvPr>
            <p:cNvGrpSpPr/>
            <p:nvPr/>
          </p:nvGrpSpPr>
          <p:grpSpPr>
            <a:xfrm>
              <a:off x="4269436" y="5134312"/>
              <a:ext cx="159549" cy="200625"/>
              <a:chOff x="4269436" y="5134312"/>
              <a:chExt cx="159549" cy="200625"/>
            </a:xfrm>
            <a:solidFill>
              <a:srgbClr val="183859"/>
            </a:solidFill>
          </p:grpSpPr>
          <p:sp>
            <p:nvSpPr>
              <p:cNvPr id="72" name="Freihandform: Form 71">
                <a:extLst>
                  <a:ext uri="{FF2B5EF4-FFF2-40B4-BE49-F238E27FC236}">
                    <a16:creationId xmlns:a16="http://schemas.microsoft.com/office/drawing/2014/main" id="{A9804BE9-F3DD-43AB-937C-5071A9A4DFA8}"/>
                  </a:ext>
                </a:extLst>
              </p:cNvPr>
              <p:cNvSpPr/>
              <p:nvPr/>
            </p:nvSpPr>
            <p:spPr>
              <a:xfrm>
                <a:off x="4269436" y="5174437"/>
                <a:ext cx="159549" cy="160500"/>
              </a:xfrm>
              <a:custGeom>
                <a:avLst/>
                <a:gdLst>
                  <a:gd name="connsiteX0" fmla="*/ 26 w 159549"/>
                  <a:gd name="connsiteY0" fmla="*/ 20048 h 160500"/>
                  <a:gd name="connsiteX1" fmla="*/ 26 w 159549"/>
                  <a:gd name="connsiteY1" fmla="*/ 40111 h 160500"/>
                  <a:gd name="connsiteX2" fmla="*/ 49885 w 159549"/>
                  <a:gd name="connsiteY2" fmla="*/ 30079 h 160500"/>
                  <a:gd name="connsiteX3" fmla="*/ 49885 w 159549"/>
                  <a:gd name="connsiteY3" fmla="*/ 80236 h 160500"/>
                  <a:gd name="connsiteX4" fmla="*/ 39917 w 159549"/>
                  <a:gd name="connsiteY4" fmla="*/ 160486 h 160500"/>
                  <a:gd name="connsiteX5" fmla="*/ 59849 w 159549"/>
                  <a:gd name="connsiteY5" fmla="*/ 160486 h 160500"/>
                  <a:gd name="connsiteX6" fmla="*/ 69829 w 159549"/>
                  <a:gd name="connsiteY6" fmla="*/ 100298 h 160500"/>
                  <a:gd name="connsiteX7" fmla="*/ 89773 w 159549"/>
                  <a:gd name="connsiteY7" fmla="*/ 100298 h 160500"/>
                  <a:gd name="connsiteX8" fmla="*/ 99755 w 159549"/>
                  <a:gd name="connsiteY8" fmla="*/ 160486 h 160500"/>
                  <a:gd name="connsiteX9" fmla="*/ 119687 w 159549"/>
                  <a:gd name="connsiteY9" fmla="*/ 160486 h 160500"/>
                  <a:gd name="connsiteX10" fmla="*/ 109717 w 159549"/>
                  <a:gd name="connsiteY10" fmla="*/ 80236 h 160500"/>
                  <a:gd name="connsiteX11" fmla="*/ 109717 w 159549"/>
                  <a:gd name="connsiteY11" fmla="*/ 30079 h 160500"/>
                  <a:gd name="connsiteX12" fmla="*/ 159576 w 159549"/>
                  <a:gd name="connsiteY12" fmla="*/ 40111 h 160500"/>
                  <a:gd name="connsiteX13" fmla="*/ 159576 w 159549"/>
                  <a:gd name="connsiteY13" fmla="*/ 20048 h 160500"/>
                  <a:gd name="connsiteX14" fmla="*/ 99745 w 159549"/>
                  <a:gd name="connsiteY14" fmla="*/ -15 h 160500"/>
                  <a:gd name="connsiteX15" fmla="*/ 59857 w 159549"/>
                  <a:gd name="connsiteY15" fmla="*/ -15 h 160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59549" h="160500">
                    <a:moveTo>
                      <a:pt x="26" y="20048"/>
                    </a:moveTo>
                    <a:lnTo>
                      <a:pt x="26" y="40111"/>
                    </a:lnTo>
                    <a:lnTo>
                      <a:pt x="49885" y="30079"/>
                    </a:lnTo>
                    <a:lnTo>
                      <a:pt x="49885" y="80236"/>
                    </a:lnTo>
                    <a:lnTo>
                      <a:pt x="39917" y="160486"/>
                    </a:lnTo>
                    <a:lnTo>
                      <a:pt x="59849" y="160486"/>
                    </a:lnTo>
                    <a:lnTo>
                      <a:pt x="69829" y="100298"/>
                    </a:lnTo>
                    <a:lnTo>
                      <a:pt x="89773" y="100298"/>
                    </a:lnTo>
                    <a:lnTo>
                      <a:pt x="99755" y="160486"/>
                    </a:lnTo>
                    <a:lnTo>
                      <a:pt x="119687" y="160486"/>
                    </a:lnTo>
                    <a:lnTo>
                      <a:pt x="109717" y="80236"/>
                    </a:lnTo>
                    <a:lnTo>
                      <a:pt x="109717" y="30079"/>
                    </a:lnTo>
                    <a:lnTo>
                      <a:pt x="159576" y="40111"/>
                    </a:lnTo>
                    <a:lnTo>
                      <a:pt x="159576" y="20048"/>
                    </a:lnTo>
                    <a:lnTo>
                      <a:pt x="99745" y="-15"/>
                    </a:lnTo>
                    <a:lnTo>
                      <a:pt x="59857" y="-15"/>
                    </a:lnTo>
                    <a:close/>
                  </a:path>
                </a:pathLst>
              </a:custGeom>
              <a:solidFill>
                <a:srgbClr val="183859"/>
              </a:solidFill>
              <a:ln w="7968" cap="rnd">
                <a:noFill/>
                <a:prstDash val="solid"/>
                <a:miter/>
              </a:ln>
            </p:spPr>
            <p:txBody>
              <a:bodyPr rtlCol="0" anchor="ctr"/>
              <a:lstStyle/>
              <a:p>
                <a:endParaRPr lang="en-US" sz="1633"/>
              </a:p>
            </p:txBody>
          </p:sp>
          <p:sp>
            <p:nvSpPr>
              <p:cNvPr id="73" name="Freihandform: Form 72">
                <a:extLst>
                  <a:ext uri="{FF2B5EF4-FFF2-40B4-BE49-F238E27FC236}">
                    <a16:creationId xmlns:a16="http://schemas.microsoft.com/office/drawing/2014/main" id="{4609B647-7745-47E7-91B1-BDDBD36DD40E}"/>
                  </a:ext>
                </a:extLst>
              </p:cNvPr>
              <p:cNvSpPr/>
              <p:nvPr/>
            </p:nvSpPr>
            <p:spPr>
              <a:xfrm>
                <a:off x="4329267" y="5134312"/>
                <a:ext cx="39887" cy="40125"/>
              </a:xfrm>
              <a:custGeom>
                <a:avLst/>
                <a:gdLst>
                  <a:gd name="connsiteX0" fmla="*/ 39914 w 39887"/>
                  <a:gd name="connsiteY0" fmla="*/ 20048 h 40125"/>
                  <a:gd name="connsiteX1" fmla="*/ 19970 w 39887"/>
                  <a:gd name="connsiteY1" fmla="*/ 40111 h 40125"/>
                  <a:gd name="connsiteX2" fmla="*/ 26 w 39887"/>
                  <a:gd name="connsiteY2" fmla="*/ 20048 h 40125"/>
                  <a:gd name="connsiteX3" fmla="*/ 19970 w 39887"/>
                  <a:gd name="connsiteY3" fmla="*/ -15 h 40125"/>
                  <a:gd name="connsiteX4" fmla="*/ 39914 w 39887"/>
                  <a:gd name="connsiteY4" fmla="*/ 20048 h 40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887" h="40125">
                    <a:moveTo>
                      <a:pt x="39914" y="20048"/>
                    </a:moveTo>
                    <a:cubicBezTo>
                      <a:pt x="39914" y="31128"/>
                      <a:pt x="30984" y="40111"/>
                      <a:pt x="19970" y="40111"/>
                    </a:cubicBezTo>
                    <a:cubicBezTo>
                      <a:pt x="8955" y="40111"/>
                      <a:pt x="26" y="31128"/>
                      <a:pt x="26" y="20048"/>
                    </a:cubicBezTo>
                    <a:cubicBezTo>
                      <a:pt x="26" y="8968"/>
                      <a:pt x="8955" y="-15"/>
                      <a:pt x="19970" y="-15"/>
                    </a:cubicBezTo>
                    <a:cubicBezTo>
                      <a:pt x="30984" y="-15"/>
                      <a:pt x="39914" y="8968"/>
                      <a:pt x="39914" y="20048"/>
                    </a:cubicBezTo>
                    <a:close/>
                  </a:path>
                </a:pathLst>
              </a:custGeom>
              <a:solidFill>
                <a:srgbClr val="183859"/>
              </a:solidFill>
              <a:ln w="7968" cap="rnd">
                <a:noFill/>
                <a:prstDash val="solid"/>
                <a:miter/>
              </a:ln>
            </p:spPr>
            <p:txBody>
              <a:bodyPr rtlCol="0" anchor="ctr"/>
              <a:lstStyle/>
              <a:p>
                <a:endParaRPr lang="en-US" sz="1633"/>
              </a:p>
            </p:txBody>
          </p:sp>
        </p:grpSp>
      </p:grpSp>
      <p:sp>
        <p:nvSpPr>
          <p:cNvPr id="77" name="Freihandform: Form 76">
            <a:extLst>
              <a:ext uri="{FF2B5EF4-FFF2-40B4-BE49-F238E27FC236}">
                <a16:creationId xmlns:a16="http://schemas.microsoft.com/office/drawing/2014/main" id="{48FB0AF6-4FE0-4A61-888B-7175CBE252D8}"/>
              </a:ext>
            </a:extLst>
          </p:cNvPr>
          <p:cNvSpPr/>
          <p:nvPr/>
        </p:nvSpPr>
        <p:spPr>
          <a:xfrm>
            <a:off x="2096154" y="4841186"/>
            <a:ext cx="6732215" cy="36410"/>
          </a:xfrm>
          <a:custGeom>
            <a:avLst/>
            <a:gdLst>
              <a:gd name="connsiteX0" fmla="*/ 8 w 7419057"/>
              <a:gd name="connsiteY0" fmla="*/ -118 h 40125"/>
              <a:gd name="connsiteX1" fmla="*/ 7419066 w 7419057"/>
              <a:gd name="connsiteY1" fmla="*/ -118 h 40125"/>
              <a:gd name="connsiteX2" fmla="*/ 7419066 w 7419057"/>
              <a:gd name="connsiteY2" fmla="*/ 40007 h 40125"/>
              <a:gd name="connsiteX3" fmla="*/ 8 w 7419057"/>
              <a:gd name="connsiteY3" fmla="*/ 40007 h 40125"/>
            </a:gdLst>
            <a:ahLst/>
            <a:cxnLst>
              <a:cxn ang="0">
                <a:pos x="connsiteX0" y="connsiteY0"/>
              </a:cxn>
              <a:cxn ang="0">
                <a:pos x="connsiteX1" y="connsiteY1"/>
              </a:cxn>
              <a:cxn ang="0">
                <a:pos x="connsiteX2" y="connsiteY2"/>
              </a:cxn>
              <a:cxn ang="0">
                <a:pos x="connsiteX3" y="connsiteY3"/>
              </a:cxn>
            </a:cxnLst>
            <a:rect l="l" t="t" r="r" b="b"/>
            <a:pathLst>
              <a:path w="7419057" h="40125">
                <a:moveTo>
                  <a:pt x="8" y="-118"/>
                </a:moveTo>
                <a:lnTo>
                  <a:pt x="7419066" y="-118"/>
                </a:lnTo>
                <a:lnTo>
                  <a:pt x="7419066" y="40007"/>
                </a:lnTo>
                <a:lnTo>
                  <a:pt x="8" y="40007"/>
                </a:lnTo>
                <a:close/>
              </a:path>
            </a:pathLst>
          </a:custGeom>
          <a:solidFill>
            <a:srgbClr val="183859"/>
          </a:solidFill>
          <a:ln w="11857" cap="rnd">
            <a:noFill/>
            <a:prstDash val="solid"/>
            <a:miter/>
          </a:ln>
        </p:spPr>
        <p:txBody>
          <a:bodyPr rtlCol="0" anchor="ctr"/>
          <a:lstStyle/>
          <a:p>
            <a:endParaRPr lang="en-US" sz="1633"/>
          </a:p>
        </p:txBody>
      </p:sp>
      <p:sp>
        <p:nvSpPr>
          <p:cNvPr id="78" name="Freihandform: Form 77">
            <a:extLst>
              <a:ext uri="{FF2B5EF4-FFF2-40B4-BE49-F238E27FC236}">
                <a16:creationId xmlns:a16="http://schemas.microsoft.com/office/drawing/2014/main" id="{CE63C88A-2050-45AE-BBC6-5C4DD50B7A04}"/>
              </a:ext>
            </a:extLst>
          </p:cNvPr>
          <p:cNvSpPr/>
          <p:nvPr/>
        </p:nvSpPr>
        <p:spPr>
          <a:xfrm>
            <a:off x="3037216" y="1600668"/>
            <a:ext cx="2642213" cy="182052"/>
          </a:xfrm>
          <a:custGeom>
            <a:avLst/>
            <a:gdLst>
              <a:gd name="connsiteX0" fmla="*/ 8 w 2911780"/>
              <a:gd name="connsiteY0" fmla="*/ 200507 h 200625"/>
              <a:gd name="connsiteX1" fmla="*/ 2911789 w 2911780"/>
              <a:gd name="connsiteY1" fmla="*/ -118 h 200625"/>
            </a:gdLst>
            <a:ahLst/>
            <a:cxnLst>
              <a:cxn ang="0">
                <a:pos x="connsiteX0" y="connsiteY0"/>
              </a:cxn>
              <a:cxn ang="0">
                <a:pos x="connsiteX1" y="connsiteY1"/>
              </a:cxn>
            </a:cxnLst>
            <a:rect l="l" t="t" r="r" b="b"/>
            <a:pathLst>
              <a:path w="2911780" h="200625">
                <a:moveTo>
                  <a:pt x="8" y="200507"/>
                </a:moveTo>
                <a:lnTo>
                  <a:pt x="2911789" y="-118"/>
                </a:lnTo>
              </a:path>
            </a:pathLst>
          </a:custGeom>
          <a:solidFill>
            <a:srgbClr val="000000"/>
          </a:solidFill>
          <a:ln w="19921" cap="rnd">
            <a:solidFill>
              <a:srgbClr val="000000"/>
            </a:solidFill>
            <a:prstDash val="solid"/>
            <a:miter/>
          </a:ln>
        </p:spPr>
        <p:txBody>
          <a:bodyPr rtlCol="0" anchor="ctr"/>
          <a:lstStyle/>
          <a:p>
            <a:endParaRPr lang="en-US" sz="1633"/>
          </a:p>
        </p:txBody>
      </p:sp>
      <p:sp>
        <p:nvSpPr>
          <p:cNvPr id="79" name="Freihandform: Form 78">
            <a:extLst>
              <a:ext uri="{FF2B5EF4-FFF2-40B4-BE49-F238E27FC236}">
                <a16:creationId xmlns:a16="http://schemas.microsoft.com/office/drawing/2014/main" id="{BF645249-6DCF-469C-916D-B506A9D7E8D8}"/>
              </a:ext>
            </a:extLst>
          </p:cNvPr>
          <p:cNvSpPr/>
          <p:nvPr/>
        </p:nvSpPr>
        <p:spPr>
          <a:xfrm>
            <a:off x="6294739" y="1709901"/>
            <a:ext cx="1375398" cy="436924"/>
          </a:xfrm>
          <a:custGeom>
            <a:avLst/>
            <a:gdLst>
              <a:gd name="connsiteX0" fmla="*/ 8 w 1515721"/>
              <a:gd name="connsiteY0" fmla="*/ -118 h 481500"/>
              <a:gd name="connsiteX1" fmla="*/ 1515730 w 1515721"/>
              <a:gd name="connsiteY1" fmla="*/ 481382 h 481500"/>
            </a:gdLst>
            <a:ahLst/>
            <a:cxnLst>
              <a:cxn ang="0">
                <a:pos x="connsiteX0" y="connsiteY0"/>
              </a:cxn>
              <a:cxn ang="0">
                <a:pos x="connsiteX1" y="connsiteY1"/>
              </a:cxn>
            </a:cxnLst>
            <a:rect l="l" t="t" r="r" b="b"/>
            <a:pathLst>
              <a:path w="1515721" h="481500">
                <a:moveTo>
                  <a:pt x="8" y="-118"/>
                </a:moveTo>
                <a:lnTo>
                  <a:pt x="1515730" y="481382"/>
                </a:lnTo>
              </a:path>
            </a:pathLst>
          </a:custGeom>
          <a:solidFill>
            <a:srgbClr val="000000"/>
          </a:solidFill>
          <a:ln w="19921" cap="rnd">
            <a:solidFill>
              <a:srgbClr val="000000"/>
            </a:solidFill>
            <a:prstDash val="solid"/>
            <a:miter/>
          </a:ln>
        </p:spPr>
        <p:txBody>
          <a:bodyPr rtlCol="0" anchor="ctr"/>
          <a:lstStyle/>
          <a:p>
            <a:endParaRPr lang="en-US" sz="1633"/>
          </a:p>
        </p:txBody>
      </p:sp>
      <p:sp>
        <p:nvSpPr>
          <p:cNvPr id="80" name="Freihandform: Form 79">
            <a:extLst>
              <a:ext uri="{FF2B5EF4-FFF2-40B4-BE49-F238E27FC236}">
                <a16:creationId xmlns:a16="http://schemas.microsoft.com/office/drawing/2014/main" id="{7BA998AE-15A1-47C2-967C-133C0B3645BF}"/>
              </a:ext>
            </a:extLst>
          </p:cNvPr>
          <p:cNvSpPr/>
          <p:nvPr/>
        </p:nvSpPr>
        <p:spPr>
          <a:xfrm>
            <a:off x="6186154" y="1782724"/>
            <a:ext cx="1918319" cy="1766497"/>
          </a:xfrm>
          <a:custGeom>
            <a:avLst/>
            <a:gdLst>
              <a:gd name="connsiteX0" fmla="*/ 8 w 2114032"/>
              <a:gd name="connsiteY0" fmla="*/ -118 h 1946721"/>
              <a:gd name="connsiteX1" fmla="*/ 2114041 w 2114032"/>
              <a:gd name="connsiteY1" fmla="*/ 1946604 h 1946721"/>
            </a:gdLst>
            <a:ahLst/>
            <a:cxnLst>
              <a:cxn ang="0">
                <a:pos x="connsiteX0" y="connsiteY0"/>
              </a:cxn>
              <a:cxn ang="0">
                <a:pos x="connsiteX1" y="connsiteY1"/>
              </a:cxn>
            </a:cxnLst>
            <a:rect l="l" t="t" r="r" b="b"/>
            <a:pathLst>
              <a:path w="2114032" h="1946721">
                <a:moveTo>
                  <a:pt x="8" y="-118"/>
                </a:moveTo>
                <a:lnTo>
                  <a:pt x="2114041" y="1946604"/>
                </a:lnTo>
              </a:path>
            </a:pathLst>
          </a:custGeom>
          <a:solidFill>
            <a:srgbClr val="000000"/>
          </a:solidFill>
          <a:ln w="19921" cap="rnd">
            <a:solidFill>
              <a:srgbClr val="000000"/>
            </a:solidFill>
            <a:prstDash val="solid"/>
            <a:miter/>
          </a:ln>
        </p:spPr>
        <p:txBody>
          <a:bodyPr rtlCol="0" anchor="ctr"/>
          <a:lstStyle/>
          <a:p>
            <a:endParaRPr lang="en-US" sz="1633"/>
          </a:p>
        </p:txBody>
      </p:sp>
      <p:sp>
        <p:nvSpPr>
          <p:cNvPr id="81" name="Freihandform: Form 80">
            <a:extLst>
              <a:ext uri="{FF2B5EF4-FFF2-40B4-BE49-F238E27FC236}">
                <a16:creationId xmlns:a16="http://schemas.microsoft.com/office/drawing/2014/main" id="{4B8CEE8A-7636-4E87-A024-FAE885DDA7FE}"/>
              </a:ext>
            </a:extLst>
          </p:cNvPr>
          <p:cNvSpPr/>
          <p:nvPr/>
        </p:nvSpPr>
        <p:spPr>
          <a:xfrm>
            <a:off x="6041373" y="1819132"/>
            <a:ext cx="1375398" cy="1948549"/>
          </a:xfrm>
          <a:custGeom>
            <a:avLst/>
            <a:gdLst>
              <a:gd name="connsiteX0" fmla="*/ 8 w 1515721"/>
              <a:gd name="connsiteY0" fmla="*/ -118 h 2147346"/>
              <a:gd name="connsiteX1" fmla="*/ 1515730 w 1515721"/>
              <a:gd name="connsiteY1" fmla="*/ 2147229 h 2147346"/>
            </a:gdLst>
            <a:ahLst/>
            <a:cxnLst>
              <a:cxn ang="0">
                <a:pos x="connsiteX0" y="connsiteY0"/>
              </a:cxn>
              <a:cxn ang="0">
                <a:pos x="connsiteX1" y="connsiteY1"/>
              </a:cxn>
            </a:cxnLst>
            <a:rect l="l" t="t" r="r" b="b"/>
            <a:pathLst>
              <a:path w="1515721" h="2147346">
                <a:moveTo>
                  <a:pt x="8" y="-118"/>
                </a:moveTo>
                <a:lnTo>
                  <a:pt x="1515730" y="2147229"/>
                </a:lnTo>
              </a:path>
            </a:pathLst>
          </a:custGeom>
          <a:solidFill>
            <a:srgbClr val="000000"/>
          </a:solidFill>
          <a:ln w="19921" cap="rnd">
            <a:solidFill>
              <a:srgbClr val="000000"/>
            </a:solidFill>
            <a:prstDash val="solid"/>
            <a:miter/>
          </a:ln>
        </p:spPr>
        <p:txBody>
          <a:bodyPr rtlCol="0" anchor="ctr"/>
          <a:lstStyle/>
          <a:p>
            <a:endParaRPr lang="en-US" sz="1633"/>
          </a:p>
        </p:txBody>
      </p:sp>
      <p:sp>
        <p:nvSpPr>
          <p:cNvPr id="82" name="Freihandform: Form 81">
            <a:extLst>
              <a:ext uri="{FF2B5EF4-FFF2-40B4-BE49-F238E27FC236}">
                <a16:creationId xmlns:a16="http://schemas.microsoft.com/office/drawing/2014/main" id="{E056FBE4-42E3-42F2-BA03-D98415D1E818}"/>
              </a:ext>
            </a:extLst>
          </p:cNvPr>
          <p:cNvSpPr/>
          <p:nvPr/>
        </p:nvSpPr>
        <p:spPr>
          <a:xfrm>
            <a:off x="5281286" y="2802212"/>
            <a:ext cx="1918319" cy="1074701"/>
          </a:xfrm>
          <a:custGeom>
            <a:avLst/>
            <a:gdLst>
              <a:gd name="connsiteX0" fmla="*/ 8 w 2114032"/>
              <a:gd name="connsiteY0" fmla="*/ -118 h 1184346"/>
              <a:gd name="connsiteX1" fmla="*/ 2114041 w 2114032"/>
              <a:gd name="connsiteY1" fmla="*/ 1184229 h 1184346"/>
            </a:gdLst>
            <a:ahLst/>
            <a:cxnLst>
              <a:cxn ang="0">
                <a:pos x="connsiteX0" y="connsiteY0"/>
              </a:cxn>
              <a:cxn ang="0">
                <a:pos x="connsiteX1" y="connsiteY1"/>
              </a:cxn>
            </a:cxnLst>
            <a:rect l="l" t="t" r="r" b="b"/>
            <a:pathLst>
              <a:path w="2114032" h="1184346">
                <a:moveTo>
                  <a:pt x="8" y="-118"/>
                </a:moveTo>
                <a:lnTo>
                  <a:pt x="2114041" y="1184229"/>
                </a:lnTo>
              </a:path>
            </a:pathLst>
          </a:custGeom>
          <a:solidFill>
            <a:srgbClr val="000000"/>
          </a:solidFill>
          <a:ln w="19921" cap="rnd">
            <a:solidFill>
              <a:srgbClr val="000000"/>
            </a:solidFill>
            <a:prstDash val="solid"/>
            <a:miter/>
          </a:ln>
        </p:spPr>
        <p:txBody>
          <a:bodyPr rtlCol="0" anchor="ctr"/>
          <a:lstStyle/>
          <a:p>
            <a:endParaRPr lang="en-US" sz="1633"/>
          </a:p>
        </p:txBody>
      </p:sp>
      <p:sp>
        <p:nvSpPr>
          <p:cNvPr id="83" name="Freihandform: Form 82">
            <a:extLst>
              <a:ext uri="{FF2B5EF4-FFF2-40B4-BE49-F238E27FC236}">
                <a16:creationId xmlns:a16="http://schemas.microsoft.com/office/drawing/2014/main" id="{C1B07711-556B-46C5-9AA1-374823529980}"/>
              </a:ext>
            </a:extLst>
          </p:cNvPr>
          <p:cNvSpPr/>
          <p:nvPr/>
        </p:nvSpPr>
        <p:spPr>
          <a:xfrm>
            <a:off x="2932203" y="2097180"/>
            <a:ext cx="1335633" cy="1743323"/>
          </a:xfrm>
          <a:custGeom>
            <a:avLst/>
            <a:gdLst>
              <a:gd name="connsiteX0" fmla="*/ 8 w 1471899"/>
              <a:gd name="connsiteY0" fmla="*/ -118 h 1921182"/>
              <a:gd name="connsiteX1" fmla="*/ 1471908 w 1471899"/>
              <a:gd name="connsiteY1" fmla="*/ 1921065 h 1921182"/>
            </a:gdLst>
            <a:ahLst/>
            <a:cxnLst>
              <a:cxn ang="0">
                <a:pos x="connsiteX0" y="connsiteY0"/>
              </a:cxn>
              <a:cxn ang="0">
                <a:pos x="connsiteX1" y="connsiteY1"/>
              </a:cxn>
            </a:cxnLst>
            <a:rect l="l" t="t" r="r" b="b"/>
            <a:pathLst>
              <a:path w="1471899" h="1921182">
                <a:moveTo>
                  <a:pt x="8" y="-118"/>
                </a:moveTo>
                <a:lnTo>
                  <a:pt x="1471908" y="1921065"/>
                </a:lnTo>
              </a:path>
            </a:pathLst>
          </a:custGeom>
          <a:solidFill>
            <a:srgbClr val="000000"/>
          </a:solidFill>
          <a:ln w="19921" cap="rnd">
            <a:solidFill>
              <a:srgbClr val="000000"/>
            </a:solidFill>
            <a:prstDash val="solid"/>
            <a:miter/>
          </a:ln>
        </p:spPr>
        <p:txBody>
          <a:bodyPr rtlCol="0" anchor="ctr"/>
          <a:lstStyle/>
          <a:p>
            <a:endParaRPr lang="en-US" sz="1633"/>
          </a:p>
        </p:txBody>
      </p:sp>
      <p:sp>
        <p:nvSpPr>
          <p:cNvPr id="84" name="Freihandform: Form 83">
            <a:extLst>
              <a:ext uri="{FF2B5EF4-FFF2-40B4-BE49-F238E27FC236}">
                <a16:creationId xmlns:a16="http://schemas.microsoft.com/office/drawing/2014/main" id="{9FB6A949-9BB3-401B-84EC-C2B075E4234F}"/>
              </a:ext>
            </a:extLst>
          </p:cNvPr>
          <p:cNvSpPr/>
          <p:nvPr/>
        </p:nvSpPr>
        <p:spPr>
          <a:xfrm>
            <a:off x="2494296" y="3658449"/>
            <a:ext cx="1737345" cy="291282"/>
          </a:xfrm>
          <a:custGeom>
            <a:avLst/>
            <a:gdLst>
              <a:gd name="connsiteX0" fmla="*/ 8 w 1914595"/>
              <a:gd name="connsiteY0" fmla="*/ -118 h 321000"/>
              <a:gd name="connsiteX1" fmla="*/ 1914604 w 1914595"/>
              <a:gd name="connsiteY1" fmla="*/ 320882 h 321000"/>
            </a:gdLst>
            <a:ahLst/>
            <a:cxnLst>
              <a:cxn ang="0">
                <a:pos x="connsiteX0" y="connsiteY0"/>
              </a:cxn>
              <a:cxn ang="0">
                <a:pos x="connsiteX1" y="connsiteY1"/>
              </a:cxn>
            </a:cxnLst>
            <a:rect l="l" t="t" r="r" b="b"/>
            <a:pathLst>
              <a:path w="1914595" h="321000">
                <a:moveTo>
                  <a:pt x="8" y="-118"/>
                </a:moveTo>
                <a:lnTo>
                  <a:pt x="1914604" y="320882"/>
                </a:lnTo>
              </a:path>
            </a:pathLst>
          </a:custGeom>
          <a:solidFill>
            <a:srgbClr val="000000"/>
          </a:solidFill>
          <a:ln w="19921" cap="rnd">
            <a:solidFill>
              <a:srgbClr val="000000"/>
            </a:solidFill>
            <a:prstDash val="solid"/>
            <a:miter/>
          </a:ln>
        </p:spPr>
        <p:txBody>
          <a:bodyPr rtlCol="0" anchor="ctr"/>
          <a:lstStyle/>
          <a:p>
            <a:endParaRPr lang="en-US" sz="1633"/>
          </a:p>
        </p:txBody>
      </p:sp>
      <p:sp>
        <p:nvSpPr>
          <p:cNvPr id="85" name="Freihandform: Form 84">
            <a:extLst>
              <a:ext uri="{FF2B5EF4-FFF2-40B4-BE49-F238E27FC236}">
                <a16:creationId xmlns:a16="http://schemas.microsoft.com/office/drawing/2014/main" id="{A6198013-AD1B-48E6-8A3E-06AAF43A9783}"/>
              </a:ext>
            </a:extLst>
          </p:cNvPr>
          <p:cNvSpPr/>
          <p:nvPr/>
        </p:nvSpPr>
        <p:spPr>
          <a:xfrm>
            <a:off x="3778383" y="2343424"/>
            <a:ext cx="598037" cy="1497079"/>
          </a:xfrm>
          <a:custGeom>
            <a:avLst/>
            <a:gdLst>
              <a:gd name="connsiteX0" fmla="*/ 8 w 659051"/>
              <a:gd name="connsiteY0" fmla="*/ -118 h 1649816"/>
              <a:gd name="connsiteX1" fmla="*/ 659059 w 659051"/>
              <a:gd name="connsiteY1" fmla="*/ 1649699 h 1649816"/>
            </a:gdLst>
            <a:ahLst/>
            <a:cxnLst>
              <a:cxn ang="0">
                <a:pos x="connsiteX0" y="connsiteY0"/>
              </a:cxn>
              <a:cxn ang="0">
                <a:pos x="connsiteX1" y="connsiteY1"/>
              </a:cxn>
            </a:cxnLst>
            <a:rect l="l" t="t" r="r" b="b"/>
            <a:pathLst>
              <a:path w="659051" h="1649816">
                <a:moveTo>
                  <a:pt x="8" y="-118"/>
                </a:moveTo>
                <a:lnTo>
                  <a:pt x="659059" y="1649699"/>
                </a:lnTo>
              </a:path>
            </a:pathLst>
          </a:custGeom>
          <a:solidFill>
            <a:srgbClr val="000000"/>
          </a:solidFill>
          <a:ln w="19921" cap="rnd">
            <a:solidFill>
              <a:srgbClr val="000000"/>
            </a:solidFill>
            <a:prstDash val="solid"/>
            <a:miter/>
          </a:ln>
        </p:spPr>
        <p:txBody>
          <a:bodyPr rtlCol="0" anchor="ctr"/>
          <a:lstStyle/>
          <a:p>
            <a:endParaRPr lang="en-US" sz="1633"/>
          </a:p>
        </p:txBody>
      </p:sp>
      <p:sp>
        <p:nvSpPr>
          <p:cNvPr id="86" name="Freihandform: Form 85">
            <a:extLst>
              <a:ext uri="{FF2B5EF4-FFF2-40B4-BE49-F238E27FC236}">
                <a16:creationId xmlns:a16="http://schemas.microsoft.com/office/drawing/2014/main" id="{FA854044-5863-411F-86E1-8257234953FC}"/>
              </a:ext>
            </a:extLst>
          </p:cNvPr>
          <p:cNvSpPr/>
          <p:nvPr/>
        </p:nvSpPr>
        <p:spPr>
          <a:xfrm>
            <a:off x="3978279" y="2256058"/>
            <a:ext cx="470531" cy="109231"/>
          </a:xfrm>
          <a:custGeom>
            <a:avLst/>
            <a:gdLst>
              <a:gd name="connsiteX0" fmla="*/ 518544 w 518536"/>
              <a:gd name="connsiteY0" fmla="*/ 120257 h 120375"/>
              <a:gd name="connsiteX1" fmla="*/ 8 w 518536"/>
              <a:gd name="connsiteY1" fmla="*/ -118 h 120375"/>
            </a:gdLst>
            <a:ahLst/>
            <a:cxnLst>
              <a:cxn ang="0">
                <a:pos x="connsiteX0" y="connsiteY0"/>
              </a:cxn>
              <a:cxn ang="0">
                <a:pos x="connsiteX1" y="connsiteY1"/>
              </a:cxn>
            </a:cxnLst>
            <a:rect l="l" t="t" r="r" b="b"/>
            <a:pathLst>
              <a:path w="518536" h="120375">
                <a:moveTo>
                  <a:pt x="518544" y="120257"/>
                </a:moveTo>
                <a:lnTo>
                  <a:pt x="8" y="-118"/>
                </a:lnTo>
              </a:path>
            </a:pathLst>
          </a:custGeom>
          <a:solidFill>
            <a:srgbClr val="000000"/>
          </a:solidFill>
          <a:ln w="19921" cap="rnd">
            <a:solidFill>
              <a:srgbClr val="000000"/>
            </a:solidFill>
            <a:prstDash val="solid"/>
            <a:miter/>
          </a:ln>
        </p:spPr>
        <p:txBody>
          <a:bodyPr rtlCol="0" anchor="ctr"/>
          <a:lstStyle/>
          <a:p>
            <a:endParaRPr lang="en-US" sz="1633"/>
          </a:p>
        </p:txBody>
      </p:sp>
      <p:sp>
        <p:nvSpPr>
          <p:cNvPr id="87" name="Freihandform: Form 86">
            <a:extLst>
              <a:ext uri="{FF2B5EF4-FFF2-40B4-BE49-F238E27FC236}">
                <a16:creationId xmlns:a16="http://schemas.microsoft.com/office/drawing/2014/main" id="{61B9EF45-D0E9-4A9C-A6C3-24D85BD3BC97}"/>
              </a:ext>
            </a:extLst>
          </p:cNvPr>
          <p:cNvSpPr/>
          <p:nvPr/>
        </p:nvSpPr>
        <p:spPr>
          <a:xfrm>
            <a:off x="5104702" y="2914376"/>
            <a:ext cx="540753" cy="1617920"/>
          </a:xfrm>
          <a:custGeom>
            <a:avLst/>
            <a:gdLst>
              <a:gd name="connsiteX0" fmla="*/ 595931 w 595922"/>
              <a:gd name="connsiteY0" fmla="*/ 1782868 h 1782986"/>
              <a:gd name="connsiteX1" fmla="*/ 8 w 595922"/>
              <a:gd name="connsiteY1" fmla="*/ -118 h 1782986"/>
            </a:gdLst>
            <a:ahLst/>
            <a:cxnLst>
              <a:cxn ang="0">
                <a:pos x="connsiteX0" y="connsiteY0"/>
              </a:cxn>
              <a:cxn ang="0">
                <a:pos x="connsiteX1" y="connsiteY1"/>
              </a:cxn>
            </a:cxnLst>
            <a:rect l="l" t="t" r="r" b="b"/>
            <a:pathLst>
              <a:path w="595922" h="1782986">
                <a:moveTo>
                  <a:pt x="595931" y="1782868"/>
                </a:moveTo>
                <a:lnTo>
                  <a:pt x="8" y="-118"/>
                </a:lnTo>
              </a:path>
            </a:pathLst>
          </a:custGeom>
          <a:noFill/>
          <a:ln w="19921" cap="rnd">
            <a:solidFill>
              <a:srgbClr val="000000"/>
            </a:solidFill>
            <a:prstDash val="solid"/>
            <a:miter/>
          </a:ln>
        </p:spPr>
        <p:txBody>
          <a:bodyPr rtlCol="0" anchor="ctr"/>
          <a:lstStyle/>
          <a:p>
            <a:endParaRPr lang="en-US" sz="1633"/>
          </a:p>
        </p:txBody>
      </p:sp>
      <p:sp>
        <p:nvSpPr>
          <p:cNvPr id="88" name="Freihandform: Form 87" hidden="1">
            <a:extLst>
              <a:ext uri="{FF2B5EF4-FFF2-40B4-BE49-F238E27FC236}">
                <a16:creationId xmlns:a16="http://schemas.microsoft.com/office/drawing/2014/main" id="{41A56FC8-01D5-4BE8-8DCE-A5874B52DDCC}"/>
              </a:ext>
            </a:extLst>
          </p:cNvPr>
          <p:cNvSpPr/>
          <p:nvPr/>
        </p:nvSpPr>
        <p:spPr>
          <a:xfrm>
            <a:off x="3942079" y="4313835"/>
            <a:ext cx="217168" cy="218462"/>
          </a:xfrm>
          <a:custGeom>
            <a:avLst/>
            <a:gdLst>
              <a:gd name="connsiteX0" fmla="*/ 239333 w 239324"/>
              <a:gd name="connsiteY0" fmla="*/ 120257 h 240750"/>
              <a:gd name="connsiteX1" fmla="*/ 119670 w 239324"/>
              <a:gd name="connsiteY1" fmla="*/ 240632 h 240750"/>
              <a:gd name="connsiteX2" fmla="*/ 8 w 239324"/>
              <a:gd name="connsiteY2" fmla="*/ 120257 h 240750"/>
              <a:gd name="connsiteX3" fmla="*/ 119670 w 239324"/>
              <a:gd name="connsiteY3" fmla="*/ -118 h 240750"/>
              <a:gd name="connsiteX4" fmla="*/ 239333 w 239324"/>
              <a:gd name="connsiteY4" fmla="*/ 120257 h 2407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9324" h="240750">
                <a:moveTo>
                  <a:pt x="239333" y="120257"/>
                </a:moveTo>
                <a:cubicBezTo>
                  <a:pt x="239333" y="186739"/>
                  <a:pt x="185758" y="240632"/>
                  <a:pt x="119670" y="240632"/>
                </a:cubicBezTo>
                <a:cubicBezTo>
                  <a:pt x="53583" y="240632"/>
                  <a:pt x="8" y="186739"/>
                  <a:pt x="8" y="120257"/>
                </a:cubicBezTo>
                <a:cubicBezTo>
                  <a:pt x="8" y="53776"/>
                  <a:pt x="53583" y="-118"/>
                  <a:pt x="119670" y="-118"/>
                </a:cubicBezTo>
                <a:cubicBezTo>
                  <a:pt x="185758" y="-118"/>
                  <a:pt x="239333" y="53776"/>
                  <a:pt x="239333" y="120257"/>
                </a:cubicBezTo>
                <a:close/>
              </a:path>
            </a:pathLst>
          </a:custGeom>
          <a:solidFill>
            <a:srgbClr val="FFFFFF"/>
          </a:solidFill>
          <a:ln w="19921" cap="rnd">
            <a:solidFill>
              <a:srgbClr val="000000"/>
            </a:solidFill>
            <a:prstDash val="solid"/>
            <a:miter/>
          </a:ln>
        </p:spPr>
        <p:txBody>
          <a:bodyPr rtlCol="0" anchor="ctr"/>
          <a:lstStyle/>
          <a:p>
            <a:endParaRPr lang="en-US" sz="1633"/>
          </a:p>
        </p:txBody>
      </p:sp>
      <p:sp>
        <p:nvSpPr>
          <p:cNvPr id="89" name="Textfeld 88" hidden="1">
            <a:extLst>
              <a:ext uri="{FF2B5EF4-FFF2-40B4-BE49-F238E27FC236}">
                <a16:creationId xmlns:a16="http://schemas.microsoft.com/office/drawing/2014/main" id="{FE8AF5D6-E34A-4BF5-AAF2-D731AA01408F}"/>
              </a:ext>
            </a:extLst>
          </p:cNvPr>
          <p:cNvSpPr txBox="1"/>
          <p:nvPr/>
        </p:nvSpPr>
        <p:spPr>
          <a:xfrm>
            <a:off x="3928689" y="4282757"/>
            <a:ext cx="266420" cy="268215"/>
          </a:xfrm>
          <a:prstGeom prst="rect">
            <a:avLst/>
          </a:prstGeom>
          <a:noFill/>
        </p:spPr>
        <p:txBody>
          <a:bodyPr wrap="none" rtlCol="0">
            <a:spAutoFit/>
          </a:bodyPr>
          <a:lstStyle/>
          <a:p>
            <a:pPr algn="l"/>
            <a:r>
              <a:rPr lang="en-US" sz="1143" b="1">
                <a:solidFill>
                  <a:srgbClr val="000000"/>
                </a:solidFill>
                <a:latin typeface="Arial"/>
                <a:cs typeface="Arial"/>
                <a:sym typeface="Arial"/>
                <a:rtl val="0"/>
              </a:rPr>
              <a:t>1</a:t>
            </a:r>
          </a:p>
        </p:txBody>
      </p:sp>
      <p:sp>
        <p:nvSpPr>
          <p:cNvPr id="90" name="Freihandform: Form 89" hidden="1">
            <a:extLst>
              <a:ext uri="{FF2B5EF4-FFF2-40B4-BE49-F238E27FC236}">
                <a16:creationId xmlns:a16="http://schemas.microsoft.com/office/drawing/2014/main" id="{77FB8DDC-015D-48F2-BF29-C23D047241D4}"/>
              </a:ext>
            </a:extLst>
          </p:cNvPr>
          <p:cNvSpPr/>
          <p:nvPr/>
        </p:nvSpPr>
        <p:spPr>
          <a:xfrm>
            <a:off x="2521438" y="2202038"/>
            <a:ext cx="217168" cy="218462"/>
          </a:xfrm>
          <a:custGeom>
            <a:avLst/>
            <a:gdLst>
              <a:gd name="connsiteX0" fmla="*/ 239333 w 239324"/>
              <a:gd name="connsiteY0" fmla="*/ 120257 h 240750"/>
              <a:gd name="connsiteX1" fmla="*/ 119670 w 239324"/>
              <a:gd name="connsiteY1" fmla="*/ 240632 h 240750"/>
              <a:gd name="connsiteX2" fmla="*/ 8 w 239324"/>
              <a:gd name="connsiteY2" fmla="*/ 120257 h 240750"/>
              <a:gd name="connsiteX3" fmla="*/ 119670 w 239324"/>
              <a:gd name="connsiteY3" fmla="*/ -118 h 240750"/>
              <a:gd name="connsiteX4" fmla="*/ 239333 w 239324"/>
              <a:gd name="connsiteY4" fmla="*/ 120257 h 2407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9324" h="240750">
                <a:moveTo>
                  <a:pt x="239333" y="120257"/>
                </a:moveTo>
                <a:cubicBezTo>
                  <a:pt x="239333" y="186739"/>
                  <a:pt x="185758" y="240632"/>
                  <a:pt x="119670" y="240632"/>
                </a:cubicBezTo>
                <a:cubicBezTo>
                  <a:pt x="53583" y="240632"/>
                  <a:pt x="8" y="186739"/>
                  <a:pt x="8" y="120257"/>
                </a:cubicBezTo>
                <a:cubicBezTo>
                  <a:pt x="8" y="53776"/>
                  <a:pt x="53583" y="-118"/>
                  <a:pt x="119670" y="-118"/>
                </a:cubicBezTo>
                <a:cubicBezTo>
                  <a:pt x="185758" y="-118"/>
                  <a:pt x="239333" y="53776"/>
                  <a:pt x="239333" y="120257"/>
                </a:cubicBezTo>
                <a:close/>
              </a:path>
            </a:pathLst>
          </a:custGeom>
          <a:solidFill>
            <a:srgbClr val="FFFFFF"/>
          </a:solidFill>
          <a:ln w="19921" cap="rnd">
            <a:solidFill>
              <a:srgbClr val="000000"/>
            </a:solidFill>
            <a:prstDash val="solid"/>
            <a:miter/>
          </a:ln>
        </p:spPr>
        <p:txBody>
          <a:bodyPr rtlCol="0" anchor="ctr"/>
          <a:lstStyle/>
          <a:p>
            <a:endParaRPr lang="en-US" sz="1633"/>
          </a:p>
        </p:txBody>
      </p:sp>
      <p:sp>
        <p:nvSpPr>
          <p:cNvPr id="91" name="Textfeld 90" hidden="1">
            <a:extLst>
              <a:ext uri="{FF2B5EF4-FFF2-40B4-BE49-F238E27FC236}">
                <a16:creationId xmlns:a16="http://schemas.microsoft.com/office/drawing/2014/main" id="{4E9B8E9E-58E6-4FA6-B3BD-99945A45BBF2}"/>
              </a:ext>
            </a:extLst>
          </p:cNvPr>
          <p:cNvSpPr txBox="1"/>
          <p:nvPr/>
        </p:nvSpPr>
        <p:spPr>
          <a:xfrm>
            <a:off x="2511663" y="2170898"/>
            <a:ext cx="266420" cy="268215"/>
          </a:xfrm>
          <a:prstGeom prst="rect">
            <a:avLst/>
          </a:prstGeom>
          <a:noFill/>
        </p:spPr>
        <p:txBody>
          <a:bodyPr wrap="none" rtlCol="0">
            <a:spAutoFit/>
          </a:bodyPr>
          <a:lstStyle/>
          <a:p>
            <a:pPr algn="l"/>
            <a:r>
              <a:rPr lang="en-US" sz="1143" b="1">
                <a:solidFill>
                  <a:srgbClr val="000000"/>
                </a:solidFill>
                <a:latin typeface="Arial"/>
                <a:cs typeface="Arial"/>
                <a:sym typeface="Arial"/>
                <a:rtl val="0"/>
              </a:rPr>
              <a:t>3</a:t>
            </a:r>
          </a:p>
        </p:txBody>
      </p:sp>
      <p:sp>
        <p:nvSpPr>
          <p:cNvPr id="92" name="Freihandform: Form 91" hidden="1">
            <a:extLst>
              <a:ext uri="{FF2B5EF4-FFF2-40B4-BE49-F238E27FC236}">
                <a16:creationId xmlns:a16="http://schemas.microsoft.com/office/drawing/2014/main" id="{C314C5A5-A399-4868-8DDD-E15E1D3048E7}"/>
              </a:ext>
            </a:extLst>
          </p:cNvPr>
          <p:cNvSpPr/>
          <p:nvPr/>
        </p:nvSpPr>
        <p:spPr>
          <a:xfrm>
            <a:off x="5392239" y="3101039"/>
            <a:ext cx="217168" cy="218462"/>
          </a:xfrm>
          <a:custGeom>
            <a:avLst/>
            <a:gdLst>
              <a:gd name="connsiteX0" fmla="*/ 239333 w 239324"/>
              <a:gd name="connsiteY0" fmla="*/ 120257 h 240750"/>
              <a:gd name="connsiteX1" fmla="*/ 119670 w 239324"/>
              <a:gd name="connsiteY1" fmla="*/ 240632 h 240750"/>
              <a:gd name="connsiteX2" fmla="*/ 8 w 239324"/>
              <a:gd name="connsiteY2" fmla="*/ 120257 h 240750"/>
              <a:gd name="connsiteX3" fmla="*/ 119670 w 239324"/>
              <a:gd name="connsiteY3" fmla="*/ -118 h 240750"/>
              <a:gd name="connsiteX4" fmla="*/ 239333 w 239324"/>
              <a:gd name="connsiteY4" fmla="*/ 120257 h 2407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9324" h="240750">
                <a:moveTo>
                  <a:pt x="239333" y="120257"/>
                </a:moveTo>
                <a:cubicBezTo>
                  <a:pt x="239333" y="186739"/>
                  <a:pt x="185758" y="240632"/>
                  <a:pt x="119670" y="240632"/>
                </a:cubicBezTo>
                <a:cubicBezTo>
                  <a:pt x="53583" y="240632"/>
                  <a:pt x="8" y="186739"/>
                  <a:pt x="8" y="120257"/>
                </a:cubicBezTo>
                <a:cubicBezTo>
                  <a:pt x="8" y="53776"/>
                  <a:pt x="53583" y="-118"/>
                  <a:pt x="119670" y="-118"/>
                </a:cubicBezTo>
                <a:cubicBezTo>
                  <a:pt x="185758" y="-118"/>
                  <a:pt x="239333" y="53776"/>
                  <a:pt x="239333" y="120257"/>
                </a:cubicBezTo>
                <a:close/>
              </a:path>
            </a:pathLst>
          </a:custGeom>
          <a:solidFill>
            <a:srgbClr val="FFFFFF"/>
          </a:solidFill>
          <a:ln w="19921" cap="rnd">
            <a:solidFill>
              <a:srgbClr val="000000"/>
            </a:solidFill>
            <a:prstDash val="solid"/>
            <a:miter/>
          </a:ln>
        </p:spPr>
        <p:txBody>
          <a:bodyPr rtlCol="0" anchor="ctr"/>
          <a:lstStyle/>
          <a:p>
            <a:endParaRPr lang="en-US" sz="1633"/>
          </a:p>
        </p:txBody>
      </p:sp>
      <p:sp>
        <p:nvSpPr>
          <p:cNvPr id="93" name="Textfeld 92" hidden="1">
            <a:extLst>
              <a:ext uri="{FF2B5EF4-FFF2-40B4-BE49-F238E27FC236}">
                <a16:creationId xmlns:a16="http://schemas.microsoft.com/office/drawing/2014/main" id="{AB3E8D63-DBF7-4D04-896D-670ED3D7402E}"/>
              </a:ext>
            </a:extLst>
          </p:cNvPr>
          <p:cNvSpPr txBox="1"/>
          <p:nvPr/>
        </p:nvSpPr>
        <p:spPr>
          <a:xfrm>
            <a:off x="5382154" y="3070811"/>
            <a:ext cx="266420" cy="268215"/>
          </a:xfrm>
          <a:prstGeom prst="rect">
            <a:avLst/>
          </a:prstGeom>
          <a:noFill/>
        </p:spPr>
        <p:txBody>
          <a:bodyPr wrap="none" rtlCol="0">
            <a:spAutoFit/>
          </a:bodyPr>
          <a:lstStyle/>
          <a:p>
            <a:pPr algn="l"/>
            <a:r>
              <a:rPr lang="en-US" sz="1143" b="1">
                <a:solidFill>
                  <a:srgbClr val="000000"/>
                </a:solidFill>
                <a:latin typeface="Arial"/>
                <a:cs typeface="Arial"/>
                <a:sym typeface="Arial"/>
                <a:rtl val="0"/>
              </a:rPr>
              <a:t>2</a:t>
            </a:r>
          </a:p>
        </p:txBody>
      </p:sp>
      <p:sp>
        <p:nvSpPr>
          <p:cNvPr id="94" name="Freihandform: Form 93" hidden="1">
            <a:extLst>
              <a:ext uri="{FF2B5EF4-FFF2-40B4-BE49-F238E27FC236}">
                <a16:creationId xmlns:a16="http://schemas.microsoft.com/office/drawing/2014/main" id="{68CED922-4AF3-43A1-B915-B0725A5FD8FF}"/>
              </a:ext>
            </a:extLst>
          </p:cNvPr>
          <p:cNvSpPr/>
          <p:nvPr/>
        </p:nvSpPr>
        <p:spPr>
          <a:xfrm>
            <a:off x="4376416" y="2074004"/>
            <a:ext cx="217168" cy="218462"/>
          </a:xfrm>
          <a:custGeom>
            <a:avLst/>
            <a:gdLst>
              <a:gd name="connsiteX0" fmla="*/ 239333 w 239324"/>
              <a:gd name="connsiteY0" fmla="*/ 120257 h 240750"/>
              <a:gd name="connsiteX1" fmla="*/ 119670 w 239324"/>
              <a:gd name="connsiteY1" fmla="*/ 240632 h 240750"/>
              <a:gd name="connsiteX2" fmla="*/ 8 w 239324"/>
              <a:gd name="connsiteY2" fmla="*/ 120257 h 240750"/>
              <a:gd name="connsiteX3" fmla="*/ 119670 w 239324"/>
              <a:gd name="connsiteY3" fmla="*/ -118 h 240750"/>
              <a:gd name="connsiteX4" fmla="*/ 239333 w 239324"/>
              <a:gd name="connsiteY4" fmla="*/ 120257 h 2407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9324" h="240750">
                <a:moveTo>
                  <a:pt x="239333" y="120257"/>
                </a:moveTo>
                <a:cubicBezTo>
                  <a:pt x="239333" y="186739"/>
                  <a:pt x="185758" y="240632"/>
                  <a:pt x="119670" y="240632"/>
                </a:cubicBezTo>
                <a:cubicBezTo>
                  <a:pt x="53583" y="240632"/>
                  <a:pt x="8" y="186739"/>
                  <a:pt x="8" y="120257"/>
                </a:cubicBezTo>
                <a:cubicBezTo>
                  <a:pt x="8" y="53776"/>
                  <a:pt x="53583" y="-118"/>
                  <a:pt x="119670" y="-118"/>
                </a:cubicBezTo>
                <a:cubicBezTo>
                  <a:pt x="185758" y="-118"/>
                  <a:pt x="239333" y="53776"/>
                  <a:pt x="239333" y="120257"/>
                </a:cubicBezTo>
                <a:close/>
              </a:path>
            </a:pathLst>
          </a:custGeom>
          <a:solidFill>
            <a:srgbClr val="FFFFFF"/>
          </a:solidFill>
          <a:ln w="19921" cap="rnd">
            <a:solidFill>
              <a:srgbClr val="000000"/>
            </a:solidFill>
            <a:prstDash val="solid"/>
            <a:miter/>
          </a:ln>
        </p:spPr>
        <p:txBody>
          <a:bodyPr rtlCol="0" anchor="ctr"/>
          <a:lstStyle/>
          <a:p>
            <a:endParaRPr lang="en-US" sz="1633"/>
          </a:p>
        </p:txBody>
      </p:sp>
      <p:sp>
        <p:nvSpPr>
          <p:cNvPr id="95" name="Textfeld 94" hidden="1">
            <a:extLst>
              <a:ext uri="{FF2B5EF4-FFF2-40B4-BE49-F238E27FC236}">
                <a16:creationId xmlns:a16="http://schemas.microsoft.com/office/drawing/2014/main" id="{7DA31FA6-FB42-4C46-840F-06053A52C0A6}"/>
              </a:ext>
            </a:extLst>
          </p:cNvPr>
          <p:cNvSpPr txBox="1"/>
          <p:nvPr/>
        </p:nvSpPr>
        <p:spPr>
          <a:xfrm>
            <a:off x="4347735" y="2042928"/>
            <a:ext cx="290464" cy="268215"/>
          </a:xfrm>
          <a:prstGeom prst="rect">
            <a:avLst/>
          </a:prstGeom>
          <a:noFill/>
        </p:spPr>
        <p:txBody>
          <a:bodyPr wrap="none" rtlCol="0">
            <a:spAutoFit/>
          </a:bodyPr>
          <a:lstStyle/>
          <a:p>
            <a:pPr algn="l"/>
            <a:r>
              <a:rPr lang="en-US" sz="1143" b="1">
                <a:solidFill>
                  <a:srgbClr val="000000"/>
                </a:solidFill>
                <a:latin typeface="Arial"/>
                <a:cs typeface="Arial"/>
                <a:sym typeface="Arial"/>
                <a:rtl val="0"/>
              </a:rPr>
              <a:t>H</a:t>
            </a:r>
          </a:p>
        </p:txBody>
      </p:sp>
      <p:sp>
        <p:nvSpPr>
          <p:cNvPr id="96" name="Freihandform: Form 95" hidden="1">
            <a:extLst>
              <a:ext uri="{FF2B5EF4-FFF2-40B4-BE49-F238E27FC236}">
                <a16:creationId xmlns:a16="http://schemas.microsoft.com/office/drawing/2014/main" id="{311A6F52-51B2-432D-9877-DC91226EC6C7}"/>
              </a:ext>
            </a:extLst>
          </p:cNvPr>
          <p:cNvSpPr/>
          <p:nvPr/>
        </p:nvSpPr>
        <p:spPr>
          <a:xfrm>
            <a:off x="3580132" y="2711783"/>
            <a:ext cx="217168" cy="218462"/>
          </a:xfrm>
          <a:custGeom>
            <a:avLst/>
            <a:gdLst>
              <a:gd name="connsiteX0" fmla="*/ 239333 w 239324"/>
              <a:gd name="connsiteY0" fmla="*/ 120257 h 240750"/>
              <a:gd name="connsiteX1" fmla="*/ 119670 w 239324"/>
              <a:gd name="connsiteY1" fmla="*/ 240632 h 240750"/>
              <a:gd name="connsiteX2" fmla="*/ 8 w 239324"/>
              <a:gd name="connsiteY2" fmla="*/ 120257 h 240750"/>
              <a:gd name="connsiteX3" fmla="*/ 119670 w 239324"/>
              <a:gd name="connsiteY3" fmla="*/ -118 h 240750"/>
              <a:gd name="connsiteX4" fmla="*/ 239333 w 239324"/>
              <a:gd name="connsiteY4" fmla="*/ 120257 h 2407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9324" h="240750">
                <a:moveTo>
                  <a:pt x="239333" y="120257"/>
                </a:moveTo>
                <a:cubicBezTo>
                  <a:pt x="239333" y="186739"/>
                  <a:pt x="185758" y="240632"/>
                  <a:pt x="119670" y="240632"/>
                </a:cubicBezTo>
                <a:cubicBezTo>
                  <a:pt x="53583" y="240632"/>
                  <a:pt x="8" y="186739"/>
                  <a:pt x="8" y="120257"/>
                </a:cubicBezTo>
                <a:cubicBezTo>
                  <a:pt x="8" y="53776"/>
                  <a:pt x="53583" y="-118"/>
                  <a:pt x="119670" y="-118"/>
                </a:cubicBezTo>
                <a:cubicBezTo>
                  <a:pt x="185758" y="-118"/>
                  <a:pt x="239333" y="53776"/>
                  <a:pt x="239333" y="120257"/>
                </a:cubicBezTo>
                <a:close/>
              </a:path>
            </a:pathLst>
          </a:custGeom>
          <a:solidFill>
            <a:srgbClr val="FFFFFF"/>
          </a:solidFill>
          <a:ln w="19921" cap="rnd">
            <a:solidFill>
              <a:srgbClr val="000000"/>
            </a:solidFill>
            <a:prstDash val="solid"/>
            <a:miter/>
          </a:ln>
        </p:spPr>
        <p:txBody>
          <a:bodyPr rtlCol="0" anchor="ctr"/>
          <a:lstStyle/>
          <a:p>
            <a:endParaRPr lang="en-US" sz="1633"/>
          </a:p>
        </p:txBody>
      </p:sp>
      <p:sp>
        <p:nvSpPr>
          <p:cNvPr id="97" name="Textfeld 96" hidden="1">
            <a:extLst>
              <a:ext uri="{FF2B5EF4-FFF2-40B4-BE49-F238E27FC236}">
                <a16:creationId xmlns:a16="http://schemas.microsoft.com/office/drawing/2014/main" id="{BAD7A518-FA86-461B-BC87-5AB278CF5FA7}"/>
              </a:ext>
            </a:extLst>
          </p:cNvPr>
          <p:cNvSpPr txBox="1"/>
          <p:nvPr/>
        </p:nvSpPr>
        <p:spPr>
          <a:xfrm>
            <a:off x="3569051" y="2680706"/>
            <a:ext cx="274434" cy="268215"/>
          </a:xfrm>
          <a:prstGeom prst="rect">
            <a:avLst/>
          </a:prstGeom>
          <a:noFill/>
        </p:spPr>
        <p:txBody>
          <a:bodyPr wrap="none" rtlCol="0">
            <a:spAutoFit/>
          </a:bodyPr>
          <a:lstStyle/>
          <a:p>
            <a:pPr algn="l"/>
            <a:r>
              <a:rPr lang="en-US" sz="1143" b="1">
                <a:solidFill>
                  <a:srgbClr val="000000"/>
                </a:solidFill>
                <a:latin typeface="Arial"/>
                <a:cs typeface="Arial"/>
                <a:sym typeface="Arial"/>
                <a:rtl val="0"/>
              </a:rPr>
              <a:t>F</a:t>
            </a:r>
          </a:p>
        </p:txBody>
      </p:sp>
      <p:sp>
        <p:nvSpPr>
          <p:cNvPr id="98" name="Freihandform: Form 97" hidden="1">
            <a:extLst>
              <a:ext uri="{FF2B5EF4-FFF2-40B4-BE49-F238E27FC236}">
                <a16:creationId xmlns:a16="http://schemas.microsoft.com/office/drawing/2014/main" id="{8B740CD3-0628-4FC2-A8E6-7B35B74683FA}"/>
              </a:ext>
            </a:extLst>
          </p:cNvPr>
          <p:cNvSpPr/>
          <p:nvPr/>
        </p:nvSpPr>
        <p:spPr>
          <a:xfrm>
            <a:off x="2968628" y="3465988"/>
            <a:ext cx="217168" cy="218462"/>
          </a:xfrm>
          <a:custGeom>
            <a:avLst/>
            <a:gdLst>
              <a:gd name="connsiteX0" fmla="*/ 239333 w 239324"/>
              <a:gd name="connsiteY0" fmla="*/ 120257 h 240750"/>
              <a:gd name="connsiteX1" fmla="*/ 119670 w 239324"/>
              <a:gd name="connsiteY1" fmla="*/ 240632 h 240750"/>
              <a:gd name="connsiteX2" fmla="*/ 8 w 239324"/>
              <a:gd name="connsiteY2" fmla="*/ 120257 h 240750"/>
              <a:gd name="connsiteX3" fmla="*/ 119670 w 239324"/>
              <a:gd name="connsiteY3" fmla="*/ -118 h 240750"/>
              <a:gd name="connsiteX4" fmla="*/ 239333 w 239324"/>
              <a:gd name="connsiteY4" fmla="*/ 120257 h 2407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9324" h="240750">
                <a:moveTo>
                  <a:pt x="239333" y="120257"/>
                </a:moveTo>
                <a:cubicBezTo>
                  <a:pt x="239333" y="186739"/>
                  <a:pt x="185758" y="240632"/>
                  <a:pt x="119670" y="240632"/>
                </a:cubicBezTo>
                <a:cubicBezTo>
                  <a:pt x="53583" y="240632"/>
                  <a:pt x="8" y="186739"/>
                  <a:pt x="8" y="120257"/>
                </a:cubicBezTo>
                <a:cubicBezTo>
                  <a:pt x="8" y="53776"/>
                  <a:pt x="53583" y="-118"/>
                  <a:pt x="119670" y="-118"/>
                </a:cubicBezTo>
                <a:cubicBezTo>
                  <a:pt x="185758" y="-118"/>
                  <a:pt x="239333" y="53776"/>
                  <a:pt x="239333" y="120257"/>
                </a:cubicBezTo>
                <a:close/>
              </a:path>
            </a:pathLst>
          </a:custGeom>
          <a:solidFill>
            <a:srgbClr val="FFFFFF"/>
          </a:solidFill>
          <a:ln w="19921" cap="rnd">
            <a:solidFill>
              <a:srgbClr val="000000"/>
            </a:solidFill>
            <a:prstDash val="solid"/>
            <a:miter/>
          </a:ln>
        </p:spPr>
        <p:txBody>
          <a:bodyPr rtlCol="0" anchor="ctr"/>
          <a:lstStyle/>
          <a:p>
            <a:endParaRPr lang="en-US" sz="1633"/>
          </a:p>
        </p:txBody>
      </p:sp>
      <p:sp>
        <p:nvSpPr>
          <p:cNvPr id="99" name="Textfeld 98" hidden="1">
            <a:extLst>
              <a:ext uri="{FF2B5EF4-FFF2-40B4-BE49-F238E27FC236}">
                <a16:creationId xmlns:a16="http://schemas.microsoft.com/office/drawing/2014/main" id="{AF3B8B72-766A-4035-92E0-872DE61C686D}"/>
              </a:ext>
            </a:extLst>
          </p:cNvPr>
          <p:cNvSpPr txBox="1"/>
          <p:nvPr/>
        </p:nvSpPr>
        <p:spPr>
          <a:xfrm>
            <a:off x="2939447" y="3434912"/>
            <a:ext cx="290464" cy="268215"/>
          </a:xfrm>
          <a:prstGeom prst="rect">
            <a:avLst/>
          </a:prstGeom>
          <a:noFill/>
        </p:spPr>
        <p:txBody>
          <a:bodyPr wrap="none" rtlCol="0">
            <a:spAutoFit/>
          </a:bodyPr>
          <a:lstStyle/>
          <a:p>
            <a:pPr algn="l"/>
            <a:r>
              <a:rPr lang="en-US" sz="1143" b="1">
                <a:solidFill>
                  <a:srgbClr val="000000"/>
                </a:solidFill>
                <a:latin typeface="Arial"/>
                <a:cs typeface="Arial"/>
                <a:sym typeface="Arial"/>
                <a:rtl val="0"/>
              </a:rPr>
              <a:t>A</a:t>
            </a:r>
          </a:p>
        </p:txBody>
      </p:sp>
      <p:sp>
        <p:nvSpPr>
          <p:cNvPr id="100" name="Freihandform: Form 99" hidden="1">
            <a:extLst>
              <a:ext uri="{FF2B5EF4-FFF2-40B4-BE49-F238E27FC236}">
                <a16:creationId xmlns:a16="http://schemas.microsoft.com/office/drawing/2014/main" id="{93CCB773-6367-4E80-BA71-F5B644B85DCF}"/>
              </a:ext>
            </a:extLst>
          </p:cNvPr>
          <p:cNvSpPr/>
          <p:nvPr/>
        </p:nvSpPr>
        <p:spPr>
          <a:xfrm>
            <a:off x="5394790" y="1735910"/>
            <a:ext cx="503027" cy="494147"/>
          </a:xfrm>
          <a:custGeom>
            <a:avLst/>
            <a:gdLst>
              <a:gd name="connsiteX0" fmla="*/ 554355 w 554347"/>
              <a:gd name="connsiteY0" fmla="*/ -118 h 544561"/>
              <a:gd name="connsiteX1" fmla="*/ 8 w 554347"/>
              <a:gd name="connsiteY1" fmla="*/ 544444 h 544561"/>
            </a:gdLst>
            <a:ahLst/>
            <a:cxnLst>
              <a:cxn ang="0">
                <a:pos x="connsiteX0" y="connsiteY0"/>
              </a:cxn>
              <a:cxn ang="0">
                <a:pos x="connsiteX1" y="connsiteY1"/>
              </a:cxn>
            </a:cxnLst>
            <a:rect l="l" t="t" r="r" b="b"/>
            <a:pathLst>
              <a:path w="554347" h="544561">
                <a:moveTo>
                  <a:pt x="554355" y="-118"/>
                </a:moveTo>
                <a:lnTo>
                  <a:pt x="8" y="544444"/>
                </a:lnTo>
              </a:path>
            </a:pathLst>
          </a:custGeom>
          <a:solidFill>
            <a:srgbClr val="000000"/>
          </a:solidFill>
          <a:ln w="19921" cap="rnd">
            <a:solidFill>
              <a:srgbClr val="000000"/>
            </a:solidFill>
            <a:prstDash val="solid"/>
            <a:miter/>
          </a:ln>
        </p:spPr>
        <p:txBody>
          <a:bodyPr rtlCol="0" anchor="ctr"/>
          <a:lstStyle/>
          <a:p>
            <a:endParaRPr lang="en-US" sz="1633"/>
          </a:p>
        </p:txBody>
      </p:sp>
      <p:sp>
        <p:nvSpPr>
          <p:cNvPr id="101" name="Freihandform: Form 100" hidden="1">
            <a:extLst>
              <a:ext uri="{FF2B5EF4-FFF2-40B4-BE49-F238E27FC236}">
                <a16:creationId xmlns:a16="http://schemas.microsoft.com/office/drawing/2014/main" id="{353022CE-3A3B-4463-AD66-0A2128F2B60B}"/>
              </a:ext>
            </a:extLst>
          </p:cNvPr>
          <p:cNvSpPr/>
          <p:nvPr/>
        </p:nvSpPr>
        <p:spPr>
          <a:xfrm>
            <a:off x="5266493" y="1873747"/>
            <a:ext cx="217168" cy="218462"/>
          </a:xfrm>
          <a:custGeom>
            <a:avLst/>
            <a:gdLst>
              <a:gd name="connsiteX0" fmla="*/ 239333 w 239324"/>
              <a:gd name="connsiteY0" fmla="*/ 120257 h 240750"/>
              <a:gd name="connsiteX1" fmla="*/ 119670 w 239324"/>
              <a:gd name="connsiteY1" fmla="*/ 240632 h 240750"/>
              <a:gd name="connsiteX2" fmla="*/ 8 w 239324"/>
              <a:gd name="connsiteY2" fmla="*/ 120257 h 240750"/>
              <a:gd name="connsiteX3" fmla="*/ 119670 w 239324"/>
              <a:gd name="connsiteY3" fmla="*/ -118 h 240750"/>
              <a:gd name="connsiteX4" fmla="*/ 239333 w 239324"/>
              <a:gd name="connsiteY4" fmla="*/ 120257 h 2407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9324" h="240750">
                <a:moveTo>
                  <a:pt x="239333" y="120257"/>
                </a:moveTo>
                <a:cubicBezTo>
                  <a:pt x="239333" y="186739"/>
                  <a:pt x="185758" y="240632"/>
                  <a:pt x="119670" y="240632"/>
                </a:cubicBezTo>
                <a:cubicBezTo>
                  <a:pt x="53583" y="240632"/>
                  <a:pt x="8" y="186739"/>
                  <a:pt x="8" y="120257"/>
                </a:cubicBezTo>
                <a:cubicBezTo>
                  <a:pt x="8" y="53776"/>
                  <a:pt x="53583" y="-118"/>
                  <a:pt x="119670" y="-118"/>
                </a:cubicBezTo>
                <a:cubicBezTo>
                  <a:pt x="185758" y="-118"/>
                  <a:pt x="239333" y="53776"/>
                  <a:pt x="239333" y="120257"/>
                </a:cubicBezTo>
                <a:close/>
              </a:path>
            </a:pathLst>
          </a:custGeom>
          <a:solidFill>
            <a:srgbClr val="FFFFFF"/>
          </a:solidFill>
          <a:ln w="19921" cap="rnd">
            <a:solidFill>
              <a:srgbClr val="000000"/>
            </a:solidFill>
            <a:prstDash val="solid"/>
            <a:miter/>
          </a:ln>
        </p:spPr>
        <p:txBody>
          <a:bodyPr rtlCol="0" anchor="ctr"/>
          <a:lstStyle/>
          <a:p>
            <a:endParaRPr lang="en-US" sz="1633"/>
          </a:p>
        </p:txBody>
      </p:sp>
      <p:sp>
        <p:nvSpPr>
          <p:cNvPr id="102" name="Textfeld 101" hidden="1">
            <a:extLst>
              <a:ext uri="{FF2B5EF4-FFF2-40B4-BE49-F238E27FC236}">
                <a16:creationId xmlns:a16="http://schemas.microsoft.com/office/drawing/2014/main" id="{350626A5-885A-4D34-B9E6-EEA306840A45}"/>
              </a:ext>
            </a:extLst>
          </p:cNvPr>
          <p:cNvSpPr txBox="1"/>
          <p:nvPr/>
        </p:nvSpPr>
        <p:spPr>
          <a:xfrm>
            <a:off x="5255412" y="1842673"/>
            <a:ext cx="274434" cy="268215"/>
          </a:xfrm>
          <a:prstGeom prst="rect">
            <a:avLst/>
          </a:prstGeom>
          <a:noFill/>
        </p:spPr>
        <p:txBody>
          <a:bodyPr wrap="none" rtlCol="0">
            <a:spAutoFit/>
          </a:bodyPr>
          <a:lstStyle/>
          <a:p>
            <a:pPr algn="l"/>
            <a:r>
              <a:rPr lang="en-US" sz="1143" b="1">
                <a:solidFill>
                  <a:srgbClr val="000000"/>
                </a:solidFill>
                <a:latin typeface="Arial"/>
                <a:cs typeface="Arial"/>
                <a:sym typeface="Arial"/>
                <a:rtl val="0"/>
              </a:rPr>
              <a:t>F</a:t>
            </a:r>
          </a:p>
        </p:txBody>
      </p:sp>
      <p:sp>
        <p:nvSpPr>
          <p:cNvPr id="103" name="Freihandform: Form 102" hidden="1">
            <a:extLst>
              <a:ext uri="{FF2B5EF4-FFF2-40B4-BE49-F238E27FC236}">
                <a16:creationId xmlns:a16="http://schemas.microsoft.com/office/drawing/2014/main" id="{7E447FD8-30F6-420A-ACDF-297D9C61F110}"/>
              </a:ext>
            </a:extLst>
          </p:cNvPr>
          <p:cNvSpPr/>
          <p:nvPr/>
        </p:nvSpPr>
        <p:spPr>
          <a:xfrm>
            <a:off x="6982435" y="1655884"/>
            <a:ext cx="217168" cy="218462"/>
          </a:xfrm>
          <a:custGeom>
            <a:avLst/>
            <a:gdLst>
              <a:gd name="connsiteX0" fmla="*/ 239332 w 239324"/>
              <a:gd name="connsiteY0" fmla="*/ 120257 h 240750"/>
              <a:gd name="connsiteX1" fmla="*/ 119670 w 239324"/>
              <a:gd name="connsiteY1" fmla="*/ 240632 h 240750"/>
              <a:gd name="connsiteX2" fmla="*/ 8 w 239324"/>
              <a:gd name="connsiteY2" fmla="*/ 120257 h 240750"/>
              <a:gd name="connsiteX3" fmla="*/ 119670 w 239324"/>
              <a:gd name="connsiteY3" fmla="*/ -118 h 240750"/>
              <a:gd name="connsiteX4" fmla="*/ 239332 w 239324"/>
              <a:gd name="connsiteY4" fmla="*/ 120257 h 2407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9324" h="240750">
                <a:moveTo>
                  <a:pt x="239332" y="120257"/>
                </a:moveTo>
                <a:cubicBezTo>
                  <a:pt x="239332" y="186739"/>
                  <a:pt x="185758" y="240632"/>
                  <a:pt x="119670" y="240632"/>
                </a:cubicBezTo>
                <a:cubicBezTo>
                  <a:pt x="53582" y="240632"/>
                  <a:pt x="8" y="186739"/>
                  <a:pt x="8" y="120257"/>
                </a:cubicBezTo>
                <a:cubicBezTo>
                  <a:pt x="8" y="53776"/>
                  <a:pt x="53582" y="-118"/>
                  <a:pt x="119670" y="-118"/>
                </a:cubicBezTo>
                <a:cubicBezTo>
                  <a:pt x="185758" y="-118"/>
                  <a:pt x="239332" y="53776"/>
                  <a:pt x="239332" y="120257"/>
                </a:cubicBezTo>
                <a:close/>
              </a:path>
            </a:pathLst>
          </a:custGeom>
          <a:solidFill>
            <a:srgbClr val="FFFFFF"/>
          </a:solidFill>
          <a:ln w="19921" cap="rnd">
            <a:solidFill>
              <a:srgbClr val="000000"/>
            </a:solidFill>
            <a:prstDash val="solid"/>
            <a:miter/>
          </a:ln>
        </p:spPr>
        <p:txBody>
          <a:bodyPr rtlCol="0" anchor="ctr"/>
          <a:lstStyle/>
          <a:p>
            <a:endParaRPr lang="en-US" sz="1633"/>
          </a:p>
        </p:txBody>
      </p:sp>
      <p:sp>
        <p:nvSpPr>
          <p:cNvPr id="104" name="Textfeld 103" hidden="1">
            <a:extLst>
              <a:ext uri="{FF2B5EF4-FFF2-40B4-BE49-F238E27FC236}">
                <a16:creationId xmlns:a16="http://schemas.microsoft.com/office/drawing/2014/main" id="{EFD929C8-E3DD-4E25-9D14-B510BAAEC216}"/>
              </a:ext>
            </a:extLst>
          </p:cNvPr>
          <p:cNvSpPr txBox="1"/>
          <p:nvPr/>
        </p:nvSpPr>
        <p:spPr>
          <a:xfrm>
            <a:off x="6971352" y="1624808"/>
            <a:ext cx="274434" cy="268215"/>
          </a:xfrm>
          <a:prstGeom prst="rect">
            <a:avLst/>
          </a:prstGeom>
          <a:noFill/>
        </p:spPr>
        <p:txBody>
          <a:bodyPr wrap="none" rtlCol="0">
            <a:spAutoFit/>
          </a:bodyPr>
          <a:lstStyle/>
          <a:p>
            <a:pPr algn="l"/>
            <a:r>
              <a:rPr lang="en-US" sz="1143" b="1">
                <a:solidFill>
                  <a:srgbClr val="000000"/>
                </a:solidFill>
                <a:latin typeface="Arial"/>
                <a:cs typeface="Arial"/>
                <a:sym typeface="Arial"/>
                <a:rtl val="0"/>
              </a:rPr>
              <a:t>F</a:t>
            </a:r>
          </a:p>
        </p:txBody>
      </p:sp>
      <p:sp>
        <p:nvSpPr>
          <p:cNvPr id="105" name="Freihandform: Form 104" hidden="1">
            <a:extLst>
              <a:ext uri="{FF2B5EF4-FFF2-40B4-BE49-F238E27FC236}">
                <a16:creationId xmlns:a16="http://schemas.microsoft.com/office/drawing/2014/main" id="{70A5C8E6-D6E0-4149-BED3-FA2385CF04CF}"/>
              </a:ext>
            </a:extLst>
          </p:cNvPr>
          <p:cNvSpPr/>
          <p:nvPr/>
        </p:nvSpPr>
        <p:spPr>
          <a:xfrm>
            <a:off x="3978275" y="2529731"/>
            <a:ext cx="217168" cy="218462"/>
          </a:xfrm>
          <a:custGeom>
            <a:avLst/>
            <a:gdLst>
              <a:gd name="connsiteX0" fmla="*/ 239333 w 239324"/>
              <a:gd name="connsiteY0" fmla="*/ 120257 h 240750"/>
              <a:gd name="connsiteX1" fmla="*/ 119670 w 239324"/>
              <a:gd name="connsiteY1" fmla="*/ 240632 h 240750"/>
              <a:gd name="connsiteX2" fmla="*/ 8 w 239324"/>
              <a:gd name="connsiteY2" fmla="*/ 120257 h 240750"/>
              <a:gd name="connsiteX3" fmla="*/ 119670 w 239324"/>
              <a:gd name="connsiteY3" fmla="*/ -118 h 240750"/>
              <a:gd name="connsiteX4" fmla="*/ 239333 w 239324"/>
              <a:gd name="connsiteY4" fmla="*/ 120257 h 2407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9324" h="240750">
                <a:moveTo>
                  <a:pt x="239333" y="120257"/>
                </a:moveTo>
                <a:cubicBezTo>
                  <a:pt x="239333" y="186739"/>
                  <a:pt x="185758" y="240632"/>
                  <a:pt x="119670" y="240632"/>
                </a:cubicBezTo>
                <a:cubicBezTo>
                  <a:pt x="53583" y="240632"/>
                  <a:pt x="8" y="186739"/>
                  <a:pt x="8" y="120257"/>
                </a:cubicBezTo>
                <a:cubicBezTo>
                  <a:pt x="8" y="53776"/>
                  <a:pt x="53583" y="-118"/>
                  <a:pt x="119670" y="-118"/>
                </a:cubicBezTo>
                <a:cubicBezTo>
                  <a:pt x="185758" y="-118"/>
                  <a:pt x="239333" y="53776"/>
                  <a:pt x="239333" y="120257"/>
                </a:cubicBezTo>
                <a:close/>
              </a:path>
            </a:pathLst>
          </a:custGeom>
          <a:solidFill>
            <a:srgbClr val="FFFFFF"/>
          </a:solidFill>
          <a:ln w="19921" cap="rnd">
            <a:solidFill>
              <a:srgbClr val="000000"/>
            </a:solidFill>
            <a:prstDash val="solid"/>
            <a:miter/>
          </a:ln>
        </p:spPr>
        <p:txBody>
          <a:bodyPr rtlCol="0" anchor="ctr"/>
          <a:lstStyle/>
          <a:p>
            <a:endParaRPr lang="en-US" sz="1633"/>
          </a:p>
        </p:txBody>
      </p:sp>
      <p:sp>
        <p:nvSpPr>
          <p:cNvPr id="106" name="Textfeld 105" hidden="1">
            <a:extLst>
              <a:ext uri="{FF2B5EF4-FFF2-40B4-BE49-F238E27FC236}">
                <a16:creationId xmlns:a16="http://schemas.microsoft.com/office/drawing/2014/main" id="{33038A43-0D9B-4512-B437-3529221CDEB8}"/>
              </a:ext>
            </a:extLst>
          </p:cNvPr>
          <p:cNvSpPr txBox="1"/>
          <p:nvPr/>
        </p:nvSpPr>
        <p:spPr>
          <a:xfrm>
            <a:off x="3947067" y="2498652"/>
            <a:ext cx="290464" cy="268215"/>
          </a:xfrm>
          <a:prstGeom prst="rect">
            <a:avLst/>
          </a:prstGeom>
          <a:noFill/>
        </p:spPr>
        <p:txBody>
          <a:bodyPr wrap="none" rtlCol="0">
            <a:spAutoFit/>
          </a:bodyPr>
          <a:lstStyle/>
          <a:p>
            <a:pPr algn="l"/>
            <a:r>
              <a:rPr lang="en-US" sz="1143" b="1">
                <a:solidFill>
                  <a:srgbClr val="000000"/>
                </a:solidFill>
                <a:latin typeface="Arial"/>
                <a:cs typeface="Arial"/>
                <a:sym typeface="Arial"/>
                <a:rtl val="0"/>
              </a:rPr>
              <a:t>D</a:t>
            </a:r>
          </a:p>
        </p:txBody>
      </p:sp>
      <p:sp>
        <p:nvSpPr>
          <p:cNvPr id="107" name="Freihandform: Form 106" hidden="1">
            <a:extLst>
              <a:ext uri="{FF2B5EF4-FFF2-40B4-BE49-F238E27FC236}">
                <a16:creationId xmlns:a16="http://schemas.microsoft.com/office/drawing/2014/main" id="{C9FF6BCD-FC56-4576-BC55-3A64562CA2C0}"/>
              </a:ext>
            </a:extLst>
          </p:cNvPr>
          <p:cNvSpPr/>
          <p:nvPr/>
        </p:nvSpPr>
        <p:spPr>
          <a:xfrm>
            <a:off x="4304027" y="1418618"/>
            <a:ext cx="217168" cy="218462"/>
          </a:xfrm>
          <a:custGeom>
            <a:avLst/>
            <a:gdLst>
              <a:gd name="connsiteX0" fmla="*/ 239333 w 239324"/>
              <a:gd name="connsiteY0" fmla="*/ 120257 h 240750"/>
              <a:gd name="connsiteX1" fmla="*/ 119670 w 239324"/>
              <a:gd name="connsiteY1" fmla="*/ 240632 h 240750"/>
              <a:gd name="connsiteX2" fmla="*/ 8 w 239324"/>
              <a:gd name="connsiteY2" fmla="*/ 120257 h 240750"/>
              <a:gd name="connsiteX3" fmla="*/ 119670 w 239324"/>
              <a:gd name="connsiteY3" fmla="*/ -118 h 240750"/>
              <a:gd name="connsiteX4" fmla="*/ 239333 w 239324"/>
              <a:gd name="connsiteY4" fmla="*/ 120257 h 2407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9324" h="240750">
                <a:moveTo>
                  <a:pt x="239333" y="120257"/>
                </a:moveTo>
                <a:cubicBezTo>
                  <a:pt x="239333" y="186738"/>
                  <a:pt x="185758" y="240632"/>
                  <a:pt x="119670" y="240632"/>
                </a:cubicBezTo>
                <a:cubicBezTo>
                  <a:pt x="53583" y="240632"/>
                  <a:pt x="8" y="186738"/>
                  <a:pt x="8" y="120257"/>
                </a:cubicBezTo>
                <a:cubicBezTo>
                  <a:pt x="8" y="53776"/>
                  <a:pt x="53583" y="-118"/>
                  <a:pt x="119670" y="-118"/>
                </a:cubicBezTo>
                <a:cubicBezTo>
                  <a:pt x="185758" y="-118"/>
                  <a:pt x="239333" y="53776"/>
                  <a:pt x="239333" y="120257"/>
                </a:cubicBezTo>
                <a:close/>
              </a:path>
            </a:pathLst>
          </a:custGeom>
          <a:solidFill>
            <a:srgbClr val="FFFFFF"/>
          </a:solidFill>
          <a:ln w="19921" cap="rnd">
            <a:solidFill>
              <a:srgbClr val="000000"/>
            </a:solidFill>
            <a:prstDash val="solid"/>
            <a:miter/>
          </a:ln>
        </p:spPr>
        <p:txBody>
          <a:bodyPr rtlCol="0" anchor="ctr"/>
          <a:lstStyle/>
          <a:p>
            <a:endParaRPr lang="en-US" sz="1633"/>
          </a:p>
        </p:txBody>
      </p:sp>
      <p:sp>
        <p:nvSpPr>
          <p:cNvPr id="108" name="Textfeld 107" hidden="1">
            <a:extLst>
              <a:ext uri="{FF2B5EF4-FFF2-40B4-BE49-F238E27FC236}">
                <a16:creationId xmlns:a16="http://schemas.microsoft.com/office/drawing/2014/main" id="{913C49ED-DE75-4BFA-A9BF-6B91CC9A2860}"/>
              </a:ext>
            </a:extLst>
          </p:cNvPr>
          <p:cNvSpPr txBox="1"/>
          <p:nvPr/>
        </p:nvSpPr>
        <p:spPr>
          <a:xfrm>
            <a:off x="4276872" y="1387478"/>
            <a:ext cx="298480" cy="268215"/>
          </a:xfrm>
          <a:prstGeom prst="rect">
            <a:avLst/>
          </a:prstGeom>
          <a:noFill/>
        </p:spPr>
        <p:txBody>
          <a:bodyPr wrap="none" rtlCol="0">
            <a:spAutoFit/>
          </a:bodyPr>
          <a:lstStyle/>
          <a:p>
            <a:pPr algn="l"/>
            <a:r>
              <a:rPr lang="en-US" sz="1143" b="1">
                <a:solidFill>
                  <a:srgbClr val="000000"/>
                </a:solidFill>
                <a:latin typeface="Arial"/>
                <a:cs typeface="Arial"/>
                <a:sym typeface="Arial"/>
                <a:rtl val="0"/>
              </a:rPr>
              <a:t>G</a:t>
            </a:r>
          </a:p>
        </p:txBody>
      </p:sp>
      <p:sp>
        <p:nvSpPr>
          <p:cNvPr id="109" name="Freihandform: Form 108" hidden="1">
            <a:extLst>
              <a:ext uri="{FF2B5EF4-FFF2-40B4-BE49-F238E27FC236}">
                <a16:creationId xmlns:a16="http://schemas.microsoft.com/office/drawing/2014/main" id="{056C07C1-0C92-4A0F-A1EE-6020FFB83589}"/>
              </a:ext>
            </a:extLst>
          </p:cNvPr>
          <p:cNvSpPr/>
          <p:nvPr/>
        </p:nvSpPr>
        <p:spPr>
          <a:xfrm>
            <a:off x="6946240" y="2238447"/>
            <a:ext cx="217168" cy="218462"/>
          </a:xfrm>
          <a:custGeom>
            <a:avLst/>
            <a:gdLst>
              <a:gd name="connsiteX0" fmla="*/ 239332 w 239324"/>
              <a:gd name="connsiteY0" fmla="*/ 120257 h 240750"/>
              <a:gd name="connsiteX1" fmla="*/ 119670 w 239324"/>
              <a:gd name="connsiteY1" fmla="*/ 240632 h 240750"/>
              <a:gd name="connsiteX2" fmla="*/ 8 w 239324"/>
              <a:gd name="connsiteY2" fmla="*/ 120257 h 240750"/>
              <a:gd name="connsiteX3" fmla="*/ 119670 w 239324"/>
              <a:gd name="connsiteY3" fmla="*/ -118 h 240750"/>
              <a:gd name="connsiteX4" fmla="*/ 239332 w 239324"/>
              <a:gd name="connsiteY4" fmla="*/ 120257 h 2407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9324" h="240750">
                <a:moveTo>
                  <a:pt x="239332" y="120257"/>
                </a:moveTo>
                <a:cubicBezTo>
                  <a:pt x="239332" y="186739"/>
                  <a:pt x="185758" y="240632"/>
                  <a:pt x="119670" y="240632"/>
                </a:cubicBezTo>
                <a:cubicBezTo>
                  <a:pt x="53583" y="240632"/>
                  <a:pt x="8" y="186739"/>
                  <a:pt x="8" y="120257"/>
                </a:cubicBezTo>
                <a:cubicBezTo>
                  <a:pt x="8" y="53776"/>
                  <a:pt x="53583" y="-118"/>
                  <a:pt x="119670" y="-118"/>
                </a:cubicBezTo>
                <a:cubicBezTo>
                  <a:pt x="185758" y="-118"/>
                  <a:pt x="239332" y="53776"/>
                  <a:pt x="239332" y="120257"/>
                </a:cubicBezTo>
                <a:close/>
              </a:path>
            </a:pathLst>
          </a:custGeom>
          <a:solidFill>
            <a:srgbClr val="FFFFFF"/>
          </a:solidFill>
          <a:ln w="19921" cap="rnd">
            <a:solidFill>
              <a:srgbClr val="000000"/>
            </a:solidFill>
            <a:prstDash val="solid"/>
            <a:miter/>
          </a:ln>
        </p:spPr>
        <p:txBody>
          <a:bodyPr rtlCol="0" anchor="ctr"/>
          <a:lstStyle/>
          <a:p>
            <a:endParaRPr lang="en-US" sz="1633"/>
          </a:p>
        </p:txBody>
      </p:sp>
      <p:sp>
        <p:nvSpPr>
          <p:cNvPr id="110" name="Textfeld 109" hidden="1">
            <a:extLst>
              <a:ext uri="{FF2B5EF4-FFF2-40B4-BE49-F238E27FC236}">
                <a16:creationId xmlns:a16="http://schemas.microsoft.com/office/drawing/2014/main" id="{1C5C346A-E8BB-40CD-B54F-EDDB2A67CAE6}"/>
              </a:ext>
            </a:extLst>
          </p:cNvPr>
          <p:cNvSpPr txBox="1"/>
          <p:nvPr/>
        </p:nvSpPr>
        <p:spPr>
          <a:xfrm>
            <a:off x="6916189" y="2207372"/>
            <a:ext cx="290464" cy="268215"/>
          </a:xfrm>
          <a:prstGeom prst="rect">
            <a:avLst/>
          </a:prstGeom>
          <a:noFill/>
        </p:spPr>
        <p:txBody>
          <a:bodyPr wrap="none" rtlCol="0">
            <a:spAutoFit/>
          </a:bodyPr>
          <a:lstStyle/>
          <a:p>
            <a:pPr algn="l"/>
            <a:r>
              <a:rPr lang="en-US" sz="1143" b="1">
                <a:solidFill>
                  <a:srgbClr val="000000"/>
                </a:solidFill>
                <a:latin typeface="Arial"/>
                <a:cs typeface="Arial"/>
                <a:sym typeface="Arial"/>
                <a:rtl val="0"/>
              </a:rPr>
              <a:t>B</a:t>
            </a:r>
          </a:p>
        </p:txBody>
      </p:sp>
      <p:sp>
        <p:nvSpPr>
          <p:cNvPr id="111" name="Freihandform: Form 110" hidden="1">
            <a:extLst>
              <a:ext uri="{FF2B5EF4-FFF2-40B4-BE49-F238E27FC236}">
                <a16:creationId xmlns:a16="http://schemas.microsoft.com/office/drawing/2014/main" id="{2D026327-1A11-4E18-8FC0-7C9A40064D3C}"/>
              </a:ext>
            </a:extLst>
          </p:cNvPr>
          <p:cNvSpPr/>
          <p:nvPr/>
        </p:nvSpPr>
        <p:spPr>
          <a:xfrm>
            <a:off x="6005178" y="2966653"/>
            <a:ext cx="217168" cy="218462"/>
          </a:xfrm>
          <a:custGeom>
            <a:avLst/>
            <a:gdLst>
              <a:gd name="connsiteX0" fmla="*/ 239332 w 239324"/>
              <a:gd name="connsiteY0" fmla="*/ 120257 h 240750"/>
              <a:gd name="connsiteX1" fmla="*/ 119670 w 239324"/>
              <a:gd name="connsiteY1" fmla="*/ 240632 h 240750"/>
              <a:gd name="connsiteX2" fmla="*/ 8 w 239324"/>
              <a:gd name="connsiteY2" fmla="*/ 120257 h 240750"/>
              <a:gd name="connsiteX3" fmla="*/ 119670 w 239324"/>
              <a:gd name="connsiteY3" fmla="*/ -118 h 240750"/>
              <a:gd name="connsiteX4" fmla="*/ 239332 w 239324"/>
              <a:gd name="connsiteY4" fmla="*/ 120257 h 2407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9324" h="240750">
                <a:moveTo>
                  <a:pt x="239332" y="120257"/>
                </a:moveTo>
                <a:cubicBezTo>
                  <a:pt x="239332" y="186739"/>
                  <a:pt x="185758" y="240632"/>
                  <a:pt x="119670" y="240632"/>
                </a:cubicBezTo>
                <a:cubicBezTo>
                  <a:pt x="53583" y="240632"/>
                  <a:pt x="8" y="186739"/>
                  <a:pt x="8" y="120257"/>
                </a:cubicBezTo>
                <a:cubicBezTo>
                  <a:pt x="8" y="53776"/>
                  <a:pt x="53583" y="-118"/>
                  <a:pt x="119670" y="-118"/>
                </a:cubicBezTo>
                <a:cubicBezTo>
                  <a:pt x="185758" y="-118"/>
                  <a:pt x="239332" y="53776"/>
                  <a:pt x="239332" y="120257"/>
                </a:cubicBezTo>
                <a:close/>
              </a:path>
            </a:pathLst>
          </a:custGeom>
          <a:solidFill>
            <a:srgbClr val="FFFFFF"/>
          </a:solidFill>
          <a:ln w="19921" cap="rnd">
            <a:solidFill>
              <a:srgbClr val="000000"/>
            </a:solidFill>
            <a:prstDash val="solid"/>
            <a:miter/>
          </a:ln>
        </p:spPr>
        <p:txBody>
          <a:bodyPr rtlCol="0" anchor="ctr"/>
          <a:lstStyle/>
          <a:p>
            <a:endParaRPr lang="en-US" sz="1633"/>
          </a:p>
        </p:txBody>
      </p:sp>
      <p:sp>
        <p:nvSpPr>
          <p:cNvPr id="112" name="Textfeld 111" hidden="1">
            <a:extLst>
              <a:ext uri="{FF2B5EF4-FFF2-40B4-BE49-F238E27FC236}">
                <a16:creationId xmlns:a16="http://schemas.microsoft.com/office/drawing/2014/main" id="{56E952FC-FC8C-429D-83DE-D5D213335362}"/>
              </a:ext>
            </a:extLst>
          </p:cNvPr>
          <p:cNvSpPr txBox="1"/>
          <p:nvPr/>
        </p:nvSpPr>
        <p:spPr>
          <a:xfrm>
            <a:off x="5975311" y="2935578"/>
            <a:ext cx="282450" cy="268215"/>
          </a:xfrm>
          <a:prstGeom prst="rect">
            <a:avLst/>
          </a:prstGeom>
          <a:noFill/>
        </p:spPr>
        <p:txBody>
          <a:bodyPr wrap="none" rtlCol="0">
            <a:spAutoFit/>
          </a:bodyPr>
          <a:lstStyle/>
          <a:p>
            <a:pPr algn="l"/>
            <a:r>
              <a:rPr lang="en-US" sz="1143" b="1">
                <a:solidFill>
                  <a:srgbClr val="000000"/>
                </a:solidFill>
                <a:latin typeface="Arial"/>
                <a:cs typeface="Arial"/>
                <a:sym typeface="Arial"/>
                <a:rtl val="0"/>
              </a:rPr>
              <a:t>E</a:t>
            </a:r>
          </a:p>
        </p:txBody>
      </p:sp>
      <p:sp>
        <p:nvSpPr>
          <p:cNvPr id="113" name="Freihandform: Form 112" hidden="1">
            <a:extLst>
              <a:ext uri="{FF2B5EF4-FFF2-40B4-BE49-F238E27FC236}">
                <a16:creationId xmlns:a16="http://schemas.microsoft.com/office/drawing/2014/main" id="{72B35A8A-F6AB-40EB-80BE-1672D1D60518}"/>
              </a:ext>
            </a:extLst>
          </p:cNvPr>
          <p:cNvSpPr/>
          <p:nvPr/>
        </p:nvSpPr>
        <p:spPr>
          <a:xfrm>
            <a:off x="7018630" y="2966653"/>
            <a:ext cx="217168" cy="218462"/>
          </a:xfrm>
          <a:custGeom>
            <a:avLst/>
            <a:gdLst>
              <a:gd name="connsiteX0" fmla="*/ 239332 w 239324"/>
              <a:gd name="connsiteY0" fmla="*/ 120257 h 240750"/>
              <a:gd name="connsiteX1" fmla="*/ 119670 w 239324"/>
              <a:gd name="connsiteY1" fmla="*/ 240632 h 240750"/>
              <a:gd name="connsiteX2" fmla="*/ 8 w 239324"/>
              <a:gd name="connsiteY2" fmla="*/ 120257 h 240750"/>
              <a:gd name="connsiteX3" fmla="*/ 119670 w 239324"/>
              <a:gd name="connsiteY3" fmla="*/ -118 h 240750"/>
              <a:gd name="connsiteX4" fmla="*/ 239332 w 239324"/>
              <a:gd name="connsiteY4" fmla="*/ 120257 h 2407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9324" h="240750">
                <a:moveTo>
                  <a:pt x="239332" y="120257"/>
                </a:moveTo>
                <a:cubicBezTo>
                  <a:pt x="239332" y="186739"/>
                  <a:pt x="185758" y="240632"/>
                  <a:pt x="119670" y="240632"/>
                </a:cubicBezTo>
                <a:cubicBezTo>
                  <a:pt x="53582" y="240632"/>
                  <a:pt x="8" y="186739"/>
                  <a:pt x="8" y="120257"/>
                </a:cubicBezTo>
                <a:cubicBezTo>
                  <a:pt x="8" y="53776"/>
                  <a:pt x="53582" y="-118"/>
                  <a:pt x="119670" y="-118"/>
                </a:cubicBezTo>
                <a:cubicBezTo>
                  <a:pt x="185758" y="-118"/>
                  <a:pt x="239332" y="53776"/>
                  <a:pt x="239332" y="120257"/>
                </a:cubicBezTo>
                <a:close/>
              </a:path>
            </a:pathLst>
          </a:custGeom>
          <a:solidFill>
            <a:srgbClr val="FFFFFF"/>
          </a:solidFill>
          <a:ln w="19921" cap="rnd">
            <a:solidFill>
              <a:srgbClr val="000000"/>
            </a:solidFill>
            <a:prstDash val="solid"/>
            <a:miter/>
          </a:ln>
        </p:spPr>
        <p:txBody>
          <a:bodyPr rtlCol="0" anchor="ctr"/>
          <a:lstStyle/>
          <a:p>
            <a:endParaRPr lang="en-US" sz="1633"/>
          </a:p>
        </p:txBody>
      </p:sp>
      <p:sp>
        <p:nvSpPr>
          <p:cNvPr id="114" name="Textfeld 113" hidden="1">
            <a:extLst>
              <a:ext uri="{FF2B5EF4-FFF2-40B4-BE49-F238E27FC236}">
                <a16:creationId xmlns:a16="http://schemas.microsoft.com/office/drawing/2014/main" id="{A35599E8-6FAD-46C1-A8B9-FC38F8ED2612}"/>
              </a:ext>
            </a:extLst>
          </p:cNvPr>
          <p:cNvSpPr txBox="1"/>
          <p:nvPr/>
        </p:nvSpPr>
        <p:spPr>
          <a:xfrm>
            <a:off x="6990854" y="2935516"/>
            <a:ext cx="290464" cy="268215"/>
          </a:xfrm>
          <a:prstGeom prst="rect">
            <a:avLst/>
          </a:prstGeom>
          <a:noFill/>
        </p:spPr>
        <p:txBody>
          <a:bodyPr wrap="none" rtlCol="0">
            <a:spAutoFit/>
          </a:bodyPr>
          <a:lstStyle/>
          <a:p>
            <a:pPr algn="l"/>
            <a:r>
              <a:rPr lang="en-US" sz="1143" b="1">
                <a:solidFill>
                  <a:srgbClr val="000000"/>
                </a:solidFill>
                <a:latin typeface="Arial"/>
                <a:cs typeface="Arial"/>
                <a:sym typeface="Arial"/>
                <a:rtl val="0"/>
              </a:rPr>
              <a:t>C</a:t>
            </a:r>
          </a:p>
        </p:txBody>
      </p:sp>
      <p:sp>
        <p:nvSpPr>
          <p:cNvPr id="115" name="Freihandform: Form 114" hidden="1">
            <a:extLst>
              <a:ext uri="{FF2B5EF4-FFF2-40B4-BE49-F238E27FC236}">
                <a16:creationId xmlns:a16="http://schemas.microsoft.com/office/drawing/2014/main" id="{71735288-6D1C-4F2D-8B0A-EED69538A587}"/>
              </a:ext>
            </a:extLst>
          </p:cNvPr>
          <p:cNvSpPr/>
          <p:nvPr/>
        </p:nvSpPr>
        <p:spPr>
          <a:xfrm>
            <a:off x="5172700" y="3913323"/>
            <a:ext cx="217168" cy="218462"/>
          </a:xfrm>
          <a:custGeom>
            <a:avLst/>
            <a:gdLst>
              <a:gd name="connsiteX0" fmla="*/ 239333 w 239324"/>
              <a:gd name="connsiteY0" fmla="*/ 120257 h 240750"/>
              <a:gd name="connsiteX1" fmla="*/ 119670 w 239324"/>
              <a:gd name="connsiteY1" fmla="*/ 240632 h 240750"/>
              <a:gd name="connsiteX2" fmla="*/ 8 w 239324"/>
              <a:gd name="connsiteY2" fmla="*/ 120257 h 240750"/>
              <a:gd name="connsiteX3" fmla="*/ 119670 w 239324"/>
              <a:gd name="connsiteY3" fmla="*/ -118 h 240750"/>
              <a:gd name="connsiteX4" fmla="*/ 239333 w 239324"/>
              <a:gd name="connsiteY4" fmla="*/ 120257 h 2407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9324" h="240750">
                <a:moveTo>
                  <a:pt x="239333" y="120257"/>
                </a:moveTo>
                <a:cubicBezTo>
                  <a:pt x="239333" y="186739"/>
                  <a:pt x="185758" y="240632"/>
                  <a:pt x="119670" y="240632"/>
                </a:cubicBezTo>
                <a:cubicBezTo>
                  <a:pt x="53583" y="240632"/>
                  <a:pt x="8" y="186739"/>
                  <a:pt x="8" y="120257"/>
                </a:cubicBezTo>
                <a:cubicBezTo>
                  <a:pt x="8" y="53776"/>
                  <a:pt x="53583" y="-118"/>
                  <a:pt x="119670" y="-118"/>
                </a:cubicBezTo>
                <a:cubicBezTo>
                  <a:pt x="185758" y="-118"/>
                  <a:pt x="239333" y="53776"/>
                  <a:pt x="239333" y="120257"/>
                </a:cubicBezTo>
                <a:close/>
              </a:path>
            </a:pathLst>
          </a:custGeom>
          <a:solidFill>
            <a:srgbClr val="FFFFFF"/>
          </a:solidFill>
          <a:ln w="19921" cap="rnd">
            <a:solidFill>
              <a:srgbClr val="000000"/>
            </a:solidFill>
            <a:prstDash val="solid"/>
            <a:miter/>
          </a:ln>
        </p:spPr>
        <p:txBody>
          <a:bodyPr rtlCol="0" anchor="ctr"/>
          <a:lstStyle/>
          <a:p>
            <a:endParaRPr lang="en-US" sz="1633"/>
          </a:p>
        </p:txBody>
      </p:sp>
      <p:sp>
        <p:nvSpPr>
          <p:cNvPr id="116" name="Textfeld 115" hidden="1">
            <a:extLst>
              <a:ext uri="{FF2B5EF4-FFF2-40B4-BE49-F238E27FC236}">
                <a16:creationId xmlns:a16="http://schemas.microsoft.com/office/drawing/2014/main" id="{E2118698-FA16-46D5-BE9E-9F822D0BF567}"/>
              </a:ext>
            </a:extLst>
          </p:cNvPr>
          <p:cNvSpPr txBox="1"/>
          <p:nvPr/>
        </p:nvSpPr>
        <p:spPr>
          <a:xfrm>
            <a:off x="5141493" y="3882245"/>
            <a:ext cx="290464" cy="268215"/>
          </a:xfrm>
          <a:prstGeom prst="rect">
            <a:avLst/>
          </a:prstGeom>
          <a:noFill/>
        </p:spPr>
        <p:txBody>
          <a:bodyPr wrap="none" rtlCol="0">
            <a:spAutoFit/>
          </a:bodyPr>
          <a:lstStyle/>
          <a:p>
            <a:pPr algn="l"/>
            <a:r>
              <a:rPr lang="en-US" sz="1143" b="1">
                <a:solidFill>
                  <a:srgbClr val="000000"/>
                </a:solidFill>
                <a:latin typeface="Arial"/>
                <a:cs typeface="Arial"/>
                <a:sym typeface="Arial"/>
                <a:rtl val="0"/>
              </a:rPr>
              <a:t>D</a:t>
            </a:r>
          </a:p>
        </p:txBody>
      </p:sp>
      <p:grpSp>
        <p:nvGrpSpPr>
          <p:cNvPr id="117" name="Grafik 3">
            <a:extLst>
              <a:ext uri="{FF2B5EF4-FFF2-40B4-BE49-F238E27FC236}">
                <a16:creationId xmlns:a16="http://schemas.microsoft.com/office/drawing/2014/main" id="{F119AA45-5DA2-4575-B9B3-19921EAD1BD3}"/>
              </a:ext>
            </a:extLst>
          </p:cNvPr>
          <p:cNvGrpSpPr/>
          <p:nvPr/>
        </p:nvGrpSpPr>
        <p:grpSpPr>
          <a:xfrm>
            <a:off x="3462500" y="4636977"/>
            <a:ext cx="1167278" cy="204806"/>
            <a:chOff x="3815755" y="5109236"/>
            <a:chExt cx="1286368" cy="225701"/>
          </a:xfrm>
          <a:solidFill>
            <a:srgbClr val="183859"/>
          </a:solidFill>
        </p:grpSpPr>
        <p:sp>
          <p:nvSpPr>
            <p:cNvPr id="118" name="Freihandform: Form 117">
              <a:extLst>
                <a:ext uri="{FF2B5EF4-FFF2-40B4-BE49-F238E27FC236}">
                  <a16:creationId xmlns:a16="http://schemas.microsoft.com/office/drawing/2014/main" id="{1DC5F754-AF34-46A0-A27D-2BBC29C310B0}"/>
                </a:ext>
              </a:extLst>
            </p:cNvPr>
            <p:cNvSpPr/>
            <p:nvPr/>
          </p:nvSpPr>
          <p:spPr>
            <a:xfrm>
              <a:off x="4942574" y="5294812"/>
              <a:ext cx="39887" cy="40125"/>
            </a:xfrm>
            <a:custGeom>
              <a:avLst/>
              <a:gdLst>
                <a:gd name="connsiteX0" fmla="*/ 39894 w 39887"/>
                <a:gd name="connsiteY0" fmla="*/ 19978 h 40125"/>
                <a:gd name="connsiteX1" fmla="*/ 19950 w 39887"/>
                <a:gd name="connsiteY1" fmla="*/ 40041 h 40125"/>
                <a:gd name="connsiteX2" fmla="*/ 6 w 39887"/>
                <a:gd name="connsiteY2" fmla="*/ 19978 h 40125"/>
                <a:gd name="connsiteX3" fmla="*/ 19950 w 39887"/>
                <a:gd name="connsiteY3" fmla="*/ -84 h 40125"/>
                <a:gd name="connsiteX4" fmla="*/ 39894 w 39887"/>
                <a:gd name="connsiteY4" fmla="*/ 19978 h 40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887" h="40125">
                  <a:moveTo>
                    <a:pt x="39894" y="19978"/>
                  </a:moveTo>
                  <a:cubicBezTo>
                    <a:pt x="39894" y="31058"/>
                    <a:pt x="30964" y="40041"/>
                    <a:pt x="19950" y="40041"/>
                  </a:cubicBezTo>
                  <a:cubicBezTo>
                    <a:pt x="8935" y="40041"/>
                    <a:pt x="6" y="31058"/>
                    <a:pt x="6" y="19978"/>
                  </a:cubicBezTo>
                  <a:cubicBezTo>
                    <a:pt x="6" y="8898"/>
                    <a:pt x="8935" y="-84"/>
                    <a:pt x="19950" y="-84"/>
                  </a:cubicBezTo>
                  <a:cubicBezTo>
                    <a:pt x="30964" y="-84"/>
                    <a:pt x="39894" y="8898"/>
                    <a:pt x="39894" y="19978"/>
                  </a:cubicBezTo>
                  <a:close/>
                </a:path>
              </a:pathLst>
            </a:custGeom>
            <a:solidFill>
              <a:srgbClr val="183859"/>
            </a:solidFill>
            <a:ln w="19921" cap="rnd">
              <a:noFill/>
              <a:prstDash val="solid"/>
              <a:miter/>
            </a:ln>
          </p:spPr>
          <p:txBody>
            <a:bodyPr rtlCol="0" anchor="ctr"/>
            <a:lstStyle/>
            <a:p>
              <a:endParaRPr lang="en-US" sz="1633"/>
            </a:p>
          </p:txBody>
        </p:sp>
        <p:sp>
          <p:nvSpPr>
            <p:cNvPr id="119" name="Freihandform: Form 118">
              <a:extLst>
                <a:ext uri="{FF2B5EF4-FFF2-40B4-BE49-F238E27FC236}">
                  <a16:creationId xmlns:a16="http://schemas.microsoft.com/office/drawing/2014/main" id="{3D8CCFA6-07B0-431F-867E-C0E2EE651601}"/>
                </a:ext>
              </a:extLst>
            </p:cNvPr>
            <p:cNvSpPr/>
            <p:nvPr/>
          </p:nvSpPr>
          <p:spPr>
            <a:xfrm>
              <a:off x="3815755" y="5294812"/>
              <a:ext cx="39887" cy="40125"/>
            </a:xfrm>
            <a:custGeom>
              <a:avLst/>
              <a:gdLst>
                <a:gd name="connsiteX0" fmla="*/ 39894 w 39887"/>
                <a:gd name="connsiteY0" fmla="*/ 19978 h 40125"/>
                <a:gd name="connsiteX1" fmla="*/ 19950 w 39887"/>
                <a:gd name="connsiteY1" fmla="*/ 40041 h 40125"/>
                <a:gd name="connsiteX2" fmla="*/ 6 w 39887"/>
                <a:gd name="connsiteY2" fmla="*/ 19978 h 40125"/>
                <a:gd name="connsiteX3" fmla="*/ 19950 w 39887"/>
                <a:gd name="connsiteY3" fmla="*/ -84 h 40125"/>
                <a:gd name="connsiteX4" fmla="*/ 39894 w 39887"/>
                <a:gd name="connsiteY4" fmla="*/ 19978 h 40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887" h="40125">
                  <a:moveTo>
                    <a:pt x="39894" y="19978"/>
                  </a:moveTo>
                  <a:cubicBezTo>
                    <a:pt x="39894" y="31058"/>
                    <a:pt x="30964" y="40041"/>
                    <a:pt x="19950" y="40041"/>
                  </a:cubicBezTo>
                  <a:cubicBezTo>
                    <a:pt x="8935" y="40041"/>
                    <a:pt x="6" y="31058"/>
                    <a:pt x="6" y="19978"/>
                  </a:cubicBezTo>
                  <a:cubicBezTo>
                    <a:pt x="6" y="8898"/>
                    <a:pt x="8935" y="-84"/>
                    <a:pt x="19950" y="-84"/>
                  </a:cubicBezTo>
                  <a:cubicBezTo>
                    <a:pt x="30964" y="-84"/>
                    <a:pt x="39894" y="8898"/>
                    <a:pt x="39894" y="19978"/>
                  </a:cubicBezTo>
                  <a:close/>
                </a:path>
              </a:pathLst>
            </a:custGeom>
            <a:solidFill>
              <a:srgbClr val="183859"/>
            </a:solidFill>
            <a:ln w="19921" cap="rnd">
              <a:noFill/>
              <a:prstDash val="solid"/>
              <a:miter/>
            </a:ln>
          </p:spPr>
          <p:txBody>
            <a:bodyPr rtlCol="0" anchor="ctr"/>
            <a:lstStyle/>
            <a:p>
              <a:endParaRPr lang="en-US" sz="1633"/>
            </a:p>
          </p:txBody>
        </p:sp>
        <p:sp>
          <p:nvSpPr>
            <p:cNvPr id="120" name="Freihandform: Form 119">
              <a:extLst>
                <a:ext uri="{FF2B5EF4-FFF2-40B4-BE49-F238E27FC236}">
                  <a16:creationId xmlns:a16="http://schemas.microsoft.com/office/drawing/2014/main" id="{2C2AD740-D2AE-45E8-AA87-DA690BED95E7}"/>
                </a:ext>
              </a:extLst>
            </p:cNvPr>
            <p:cNvSpPr/>
            <p:nvPr/>
          </p:nvSpPr>
          <p:spPr>
            <a:xfrm>
              <a:off x="4025164" y="5294812"/>
              <a:ext cx="39887" cy="40125"/>
            </a:xfrm>
            <a:custGeom>
              <a:avLst/>
              <a:gdLst>
                <a:gd name="connsiteX0" fmla="*/ 39894 w 39887"/>
                <a:gd name="connsiteY0" fmla="*/ 19978 h 40125"/>
                <a:gd name="connsiteX1" fmla="*/ 19950 w 39887"/>
                <a:gd name="connsiteY1" fmla="*/ 40041 h 40125"/>
                <a:gd name="connsiteX2" fmla="*/ 6 w 39887"/>
                <a:gd name="connsiteY2" fmla="*/ 19978 h 40125"/>
                <a:gd name="connsiteX3" fmla="*/ 19950 w 39887"/>
                <a:gd name="connsiteY3" fmla="*/ -84 h 40125"/>
                <a:gd name="connsiteX4" fmla="*/ 39894 w 39887"/>
                <a:gd name="connsiteY4" fmla="*/ 19978 h 40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887" h="40125">
                  <a:moveTo>
                    <a:pt x="39894" y="19978"/>
                  </a:moveTo>
                  <a:cubicBezTo>
                    <a:pt x="39894" y="31058"/>
                    <a:pt x="30964" y="40041"/>
                    <a:pt x="19950" y="40041"/>
                  </a:cubicBezTo>
                  <a:cubicBezTo>
                    <a:pt x="8935" y="40041"/>
                    <a:pt x="6" y="31058"/>
                    <a:pt x="6" y="19978"/>
                  </a:cubicBezTo>
                  <a:cubicBezTo>
                    <a:pt x="6" y="8898"/>
                    <a:pt x="8935" y="-84"/>
                    <a:pt x="19950" y="-84"/>
                  </a:cubicBezTo>
                  <a:cubicBezTo>
                    <a:pt x="30964" y="-84"/>
                    <a:pt x="39894" y="8898"/>
                    <a:pt x="39894" y="19978"/>
                  </a:cubicBezTo>
                  <a:close/>
                </a:path>
              </a:pathLst>
            </a:custGeom>
            <a:solidFill>
              <a:srgbClr val="183859"/>
            </a:solidFill>
            <a:ln w="19921" cap="rnd">
              <a:noFill/>
              <a:prstDash val="solid"/>
              <a:miter/>
            </a:ln>
          </p:spPr>
          <p:txBody>
            <a:bodyPr rtlCol="0" anchor="ctr"/>
            <a:lstStyle/>
            <a:p>
              <a:endParaRPr lang="en-US" sz="1633"/>
            </a:p>
          </p:txBody>
        </p:sp>
        <p:sp>
          <p:nvSpPr>
            <p:cNvPr id="121" name="Freihandform: Form 120">
              <a:extLst>
                <a:ext uri="{FF2B5EF4-FFF2-40B4-BE49-F238E27FC236}">
                  <a16:creationId xmlns:a16="http://schemas.microsoft.com/office/drawing/2014/main" id="{F89F5BD9-08DF-4ECD-90AF-9F2D93283640}"/>
                </a:ext>
              </a:extLst>
            </p:cNvPr>
            <p:cNvSpPr/>
            <p:nvPr/>
          </p:nvSpPr>
          <p:spPr>
            <a:xfrm>
              <a:off x="4982462" y="5294812"/>
              <a:ext cx="39887" cy="40125"/>
            </a:xfrm>
            <a:custGeom>
              <a:avLst/>
              <a:gdLst>
                <a:gd name="connsiteX0" fmla="*/ 39894 w 39887"/>
                <a:gd name="connsiteY0" fmla="*/ 19978 h 40125"/>
                <a:gd name="connsiteX1" fmla="*/ 19950 w 39887"/>
                <a:gd name="connsiteY1" fmla="*/ 40041 h 40125"/>
                <a:gd name="connsiteX2" fmla="*/ 6 w 39887"/>
                <a:gd name="connsiteY2" fmla="*/ 19978 h 40125"/>
                <a:gd name="connsiteX3" fmla="*/ 19950 w 39887"/>
                <a:gd name="connsiteY3" fmla="*/ -84 h 40125"/>
                <a:gd name="connsiteX4" fmla="*/ 39894 w 39887"/>
                <a:gd name="connsiteY4" fmla="*/ 19978 h 40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887" h="40125">
                  <a:moveTo>
                    <a:pt x="39894" y="19978"/>
                  </a:moveTo>
                  <a:cubicBezTo>
                    <a:pt x="39894" y="31058"/>
                    <a:pt x="30964" y="40041"/>
                    <a:pt x="19950" y="40041"/>
                  </a:cubicBezTo>
                  <a:cubicBezTo>
                    <a:pt x="8935" y="40041"/>
                    <a:pt x="6" y="31058"/>
                    <a:pt x="6" y="19978"/>
                  </a:cubicBezTo>
                  <a:cubicBezTo>
                    <a:pt x="6" y="8898"/>
                    <a:pt x="8935" y="-84"/>
                    <a:pt x="19950" y="-84"/>
                  </a:cubicBezTo>
                  <a:cubicBezTo>
                    <a:pt x="30964" y="-84"/>
                    <a:pt x="39894" y="8898"/>
                    <a:pt x="39894" y="19978"/>
                  </a:cubicBezTo>
                  <a:close/>
                </a:path>
              </a:pathLst>
            </a:custGeom>
            <a:solidFill>
              <a:srgbClr val="183859"/>
            </a:solidFill>
            <a:ln w="19921" cap="rnd">
              <a:noFill/>
              <a:prstDash val="solid"/>
              <a:miter/>
            </a:ln>
          </p:spPr>
          <p:txBody>
            <a:bodyPr rtlCol="0" anchor="ctr"/>
            <a:lstStyle/>
            <a:p>
              <a:endParaRPr lang="en-US" sz="1633"/>
            </a:p>
          </p:txBody>
        </p:sp>
        <p:sp>
          <p:nvSpPr>
            <p:cNvPr id="122" name="Freihandform: Form 121">
              <a:extLst>
                <a:ext uri="{FF2B5EF4-FFF2-40B4-BE49-F238E27FC236}">
                  <a16:creationId xmlns:a16="http://schemas.microsoft.com/office/drawing/2014/main" id="{95F68E1F-2DDF-42DC-9850-6BF92F404D3C}"/>
                </a:ext>
              </a:extLst>
            </p:cNvPr>
            <p:cNvSpPr/>
            <p:nvPr/>
          </p:nvSpPr>
          <p:spPr>
            <a:xfrm>
              <a:off x="5022349" y="5294812"/>
              <a:ext cx="39887" cy="40125"/>
            </a:xfrm>
            <a:custGeom>
              <a:avLst/>
              <a:gdLst>
                <a:gd name="connsiteX0" fmla="*/ 39894 w 39887"/>
                <a:gd name="connsiteY0" fmla="*/ 19978 h 40125"/>
                <a:gd name="connsiteX1" fmla="*/ 19950 w 39887"/>
                <a:gd name="connsiteY1" fmla="*/ 40041 h 40125"/>
                <a:gd name="connsiteX2" fmla="*/ 6 w 39887"/>
                <a:gd name="connsiteY2" fmla="*/ 19978 h 40125"/>
                <a:gd name="connsiteX3" fmla="*/ 19950 w 39887"/>
                <a:gd name="connsiteY3" fmla="*/ -84 h 40125"/>
                <a:gd name="connsiteX4" fmla="*/ 39894 w 39887"/>
                <a:gd name="connsiteY4" fmla="*/ 19978 h 40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887" h="40125">
                  <a:moveTo>
                    <a:pt x="39894" y="19978"/>
                  </a:moveTo>
                  <a:cubicBezTo>
                    <a:pt x="39894" y="31058"/>
                    <a:pt x="30964" y="40041"/>
                    <a:pt x="19950" y="40041"/>
                  </a:cubicBezTo>
                  <a:cubicBezTo>
                    <a:pt x="8935" y="40041"/>
                    <a:pt x="6" y="31058"/>
                    <a:pt x="6" y="19978"/>
                  </a:cubicBezTo>
                  <a:cubicBezTo>
                    <a:pt x="6" y="8898"/>
                    <a:pt x="8935" y="-84"/>
                    <a:pt x="19950" y="-84"/>
                  </a:cubicBezTo>
                  <a:cubicBezTo>
                    <a:pt x="30964" y="-84"/>
                    <a:pt x="39894" y="8898"/>
                    <a:pt x="39894" y="19978"/>
                  </a:cubicBezTo>
                  <a:close/>
                </a:path>
              </a:pathLst>
            </a:custGeom>
            <a:solidFill>
              <a:srgbClr val="183859"/>
            </a:solidFill>
            <a:ln w="19921" cap="rnd">
              <a:noFill/>
              <a:prstDash val="solid"/>
              <a:miter/>
            </a:ln>
          </p:spPr>
          <p:txBody>
            <a:bodyPr rtlCol="0" anchor="ctr"/>
            <a:lstStyle/>
            <a:p>
              <a:endParaRPr lang="en-US" sz="1633"/>
            </a:p>
          </p:txBody>
        </p:sp>
        <p:sp>
          <p:nvSpPr>
            <p:cNvPr id="123" name="Freihandform: Form 122">
              <a:extLst>
                <a:ext uri="{FF2B5EF4-FFF2-40B4-BE49-F238E27FC236}">
                  <a16:creationId xmlns:a16="http://schemas.microsoft.com/office/drawing/2014/main" id="{D17052A1-9291-4C0C-954F-1AFED5EA9EFF}"/>
                </a:ext>
              </a:extLst>
            </p:cNvPr>
            <p:cNvSpPr/>
            <p:nvPr/>
          </p:nvSpPr>
          <p:spPr>
            <a:xfrm>
              <a:off x="5062237" y="5294812"/>
              <a:ext cx="39887" cy="40125"/>
            </a:xfrm>
            <a:custGeom>
              <a:avLst/>
              <a:gdLst>
                <a:gd name="connsiteX0" fmla="*/ 39894 w 39887"/>
                <a:gd name="connsiteY0" fmla="*/ 19978 h 40125"/>
                <a:gd name="connsiteX1" fmla="*/ 19950 w 39887"/>
                <a:gd name="connsiteY1" fmla="*/ 40041 h 40125"/>
                <a:gd name="connsiteX2" fmla="*/ 6 w 39887"/>
                <a:gd name="connsiteY2" fmla="*/ 19978 h 40125"/>
                <a:gd name="connsiteX3" fmla="*/ 19950 w 39887"/>
                <a:gd name="connsiteY3" fmla="*/ -84 h 40125"/>
                <a:gd name="connsiteX4" fmla="*/ 39894 w 39887"/>
                <a:gd name="connsiteY4" fmla="*/ 19978 h 40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887" h="40125">
                  <a:moveTo>
                    <a:pt x="39894" y="19978"/>
                  </a:moveTo>
                  <a:cubicBezTo>
                    <a:pt x="39894" y="31058"/>
                    <a:pt x="30964" y="40041"/>
                    <a:pt x="19950" y="40041"/>
                  </a:cubicBezTo>
                  <a:cubicBezTo>
                    <a:pt x="8935" y="40041"/>
                    <a:pt x="6" y="31058"/>
                    <a:pt x="6" y="19978"/>
                  </a:cubicBezTo>
                  <a:cubicBezTo>
                    <a:pt x="6" y="8898"/>
                    <a:pt x="8935" y="-84"/>
                    <a:pt x="19950" y="-84"/>
                  </a:cubicBezTo>
                  <a:cubicBezTo>
                    <a:pt x="30964" y="-84"/>
                    <a:pt x="39894" y="8898"/>
                    <a:pt x="39894" y="19978"/>
                  </a:cubicBezTo>
                  <a:close/>
                </a:path>
              </a:pathLst>
            </a:custGeom>
            <a:solidFill>
              <a:srgbClr val="183859"/>
            </a:solidFill>
            <a:ln w="19921" cap="rnd">
              <a:noFill/>
              <a:prstDash val="solid"/>
              <a:miter/>
            </a:ln>
          </p:spPr>
          <p:txBody>
            <a:bodyPr rtlCol="0" anchor="ctr"/>
            <a:lstStyle/>
            <a:p>
              <a:endParaRPr lang="en-US" sz="1633"/>
            </a:p>
          </p:txBody>
        </p:sp>
        <p:sp>
          <p:nvSpPr>
            <p:cNvPr id="124" name="Freihandform: Form 123">
              <a:extLst>
                <a:ext uri="{FF2B5EF4-FFF2-40B4-BE49-F238E27FC236}">
                  <a16:creationId xmlns:a16="http://schemas.microsoft.com/office/drawing/2014/main" id="{3107F592-F7F3-4E22-891A-3C98C989078C}"/>
                </a:ext>
              </a:extLst>
            </p:cNvPr>
            <p:cNvSpPr/>
            <p:nvPr/>
          </p:nvSpPr>
          <p:spPr>
            <a:xfrm>
              <a:off x="4942576" y="5109236"/>
              <a:ext cx="159540" cy="185583"/>
            </a:xfrm>
            <a:custGeom>
              <a:avLst/>
              <a:gdLst>
                <a:gd name="connsiteX0" fmla="*/ 9612 w 159540"/>
                <a:gd name="connsiteY0" fmla="*/ -80 h 185583"/>
                <a:gd name="connsiteX1" fmla="*/ 4995 w 159540"/>
                <a:gd name="connsiteY1" fmla="*/ 4938 h 185583"/>
                <a:gd name="connsiteX2" fmla="*/ 7983 w 159540"/>
                <a:gd name="connsiteY2" fmla="*/ 9520 h 185583"/>
                <a:gd name="connsiteX3" fmla="*/ 7983 w 159540"/>
                <a:gd name="connsiteY3" fmla="*/ 145376 h 185583"/>
                <a:gd name="connsiteX4" fmla="*/ 6 w 159540"/>
                <a:gd name="connsiteY4" fmla="*/ 145376 h 185583"/>
                <a:gd name="connsiteX5" fmla="*/ 6 w 159540"/>
                <a:gd name="connsiteY5" fmla="*/ 185499 h 185583"/>
                <a:gd name="connsiteX6" fmla="*/ 159546 w 159540"/>
                <a:gd name="connsiteY6" fmla="*/ 185499 h 185583"/>
                <a:gd name="connsiteX7" fmla="*/ 119661 w 159540"/>
                <a:gd name="connsiteY7" fmla="*/ 145376 h 185583"/>
                <a:gd name="connsiteX8" fmla="*/ 59844 w 159540"/>
                <a:gd name="connsiteY8" fmla="*/ 145376 h 185583"/>
                <a:gd name="connsiteX9" fmla="*/ 59844 w 159540"/>
                <a:gd name="connsiteY9" fmla="*/ 85183 h 185583"/>
                <a:gd name="connsiteX10" fmla="*/ 79776 w 159540"/>
                <a:gd name="connsiteY10" fmla="*/ 85183 h 185583"/>
                <a:gd name="connsiteX11" fmla="*/ 79776 w 159540"/>
                <a:gd name="connsiteY11" fmla="*/ 105234 h 185583"/>
                <a:gd name="connsiteX12" fmla="*/ 159546 w 159540"/>
                <a:gd name="connsiteY12" fmla="*/ 105234 h 185583"/>
                <a:gd name="connsiteX13" fmla="*/ 159546 w 159540"/>
                <a:gd name="connsiteY13" fmla="*/ 65111 h 185583"/>
                <a:gd name="connsiteX14" fmla="*/ 79776 w 159540"/>
                <a:gd name="connsiteY14" fmla="*/ 65111 h 185583"/>
                <a:gd name="connsiteX15" fmla="*/ 79776 w 159540"/>
                <a:gd name="connsiteY15" fmla="*/ 75147 h 185583"/>
                <a:gd name="connsiteX16" fmla="*/ 59844 w 159540"/>
                <a:gd name="connsiteY16" fmla="*/ 75147 h 185583"/>
                <a:gd name="connsiteX17" fmla="*/ 39891 w 159540"/>
                <a:gd name="connsiteY17" fmla="*/ 85183 h 185583"/>
                <a:gd name="connsiteX18" fmla="*/ 39891 w 159540"/>
                <a:gd name="connsiteY18" fmla="*/ 145376 h 185583"/>
                <a:gd name="connsiteX19" fmla="*/ 11961 w 159540"/>
                <a:gd name="connsiteY19" fmla="*/ 145376 h 185583"/>
                <a:gd name="connsiteX20" fmla="*/ 11961 w 159540"/>
                <a:gd name="connsiteY20" fmla="*/ 9541 h 185583"/>
                <a:gd name="connsiteX21" fmla="*/ 14971 w 159540"/>
                <a:gd name="connsiteY21" fmla="*/ 4938 h 185583"/>
                <a:gd name="connsiteX22" fmla="*/ 9987 w 159540"/>
                <a:gd name="connsiteY22" fmla="*/ -80 h 185583"/>
                <a:gd name="connsiteX23" fmla="*/ 9983 w 159540"/>
                <a:gd name="connsiteY23" fmla="*/ -80 h 185583"/>
                <a:gd name="connsiteX24" fmla="*/ 9612 w 159540"/>
                <a:gd name="connsiteY24" fmla="*/ -80 h 1855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59540" h="185583">
                  <a:moveTo>
                    <a:pt x="9612" y="-80"/>
                  </a:moveTo>
                  <a:cubicBezTo>
                    <a:pt x="7002" y="114"/>
                    <a:pt x="4986" y="2306"/>
                    <a:pt x="4995" y="4938"/>
                  </a:cubicBezTo>
                  <a:cubicBezTo>
                    <a:pt x="5000" y="6926"/>
                    <a:pt x="6172" y="8723"/>
                    <a:pt x="7983" y="9520"/>
                  </a:cubicBezTo>
                  <a:lnTo>
                    <a:pt x="7983" y="145376"/>
                  </a:lnTo>
                  <a:lnTo>
                    <a:pt x="6" y="145376"/>
                  </a:lnTo>
                  <a:lnTo>
                    <a:pt x="6" y="185499"/>
                  </a:lnTo>
                  <a:lnTo>
                    <a:pt x="159546" y="185499"/>
                  </a:lnTo>
                  <a:lnTo>
                    <a:pt x="119661" y="145376"/>
                  </a:lnTo>
                  <a:lnTo>
                    <a:pt x="59844" y="145376"/>
                  </a:lnTo>
                  <a:lnTo>
                    <a:pt x="59844" y="85183"/>
                  </a:lnTo>
                  <a:lnTo>
                    <a:pt x="79776" y="85183"/>
                  </a:lnTo>
                  <a:lnTo>
                    <a:pt x="79776" y="105234"/>
                  </a:lnTo>
                  <a:lnTo>
                    <a:pt x="159546" y="105234"/>
                  </a:lnTo>
                  <a:lnTo>
                    <a:pt x="159546" y="65111"/>
                  </a:lnTo>
                  <a:lnTo>
                    <a:pt x="79776" y="65111"/>
                  </a:lnTo>
                  <a:lnTo>
                    <a:pt x="79776" y="75147"/>
                  </a:lnTo>
                  <a:lnTo>
                    <a:pt x="59844" y="75147"/>
                  </a:lnTo>
                  <a:lnTo>
                    <a:pt x="39891" y="85183"/>
                  </a:lnTo>
                  <a:lnTo>
                    <a:pt x="39891" y="145376"/>
                  </a:lnTo>
                  <a:lnTo>
                    <a:pt x="11961" y="145376"/>
                  </a:lnTo>
                  <a:lnTo>
                    <a:pt x="11961" y="9541"/>
                  </a:lnTo>
                  <a:cubicBezTo>
                    <a:pt x="13787" y="8748"/>
                    <a:pt x="14970" y="6939"/>
                    <a:pt x="14971" y="4938"/>
                  </a:cubicBezTo>
                  <a:cubicBezTo>
                    <a:pt x="14972" y="2168"/>
                    <a:pt x="12741" y="-79"/>
                    <a:pt x="9987" y="-80"/>
                  </a:cubicBezTo>
                  <a:cubicBezTo>
                    <a:pt x="9986" y="-80"/>
                    <a:pt x="9984" y="-80"/>
                    <a:pt x="9983" y="-80"/>
                  </a:cubicBezTo>
                  <a:cubicBezTo>
                    <a:pt x="9859" y="-85"/>
                    <a:pt x="9735" y="-85"/>
                    <a:pt x="9612" y="-80"/>
                  </a:cubicBezTo>
                  <a:close/>
                </a:path>
              </a:pathLst>
            </a:custGeom>
            <a:solidFill>
              <a:srgbClr val="183859"/>
            </a:solidFill>
            <a:ln w="19921" cap="rnd">
              <a:noFill/>
              <a:prstDash val="solid"/>
              <a:miter/>
            </a:ln>
          </p:spPr>
          <p:txBody>
            <a:bodyPr rtlCol="0" anchor="ctr"/>
            <a:lstStyle/>
            <a:p>
              <a:endParaRPr lang="en-US" sz="1633"/>
            </a:p>
          </p:txBody>
        </p:sp>
      </p:grpSp>
      <p:grpSp>
        <p:nvGrpSpPr>
          <p:cNvPr id="125" name="Grafik 3">
            <a:extLst>
              <a:ext uri="{FF2B5EF4-FFF2-40B4-BE49-F238E27FC236}">
                <a16:creationId xmlns:a16="http://schemas.microsoft.com/office/drawing/2014/main" id="{76484DB5-CD9D-4ECA-B28C-8A8519EFEB22}"/>
              </a:ext>
            </a:extLst>
          </p:cNvPr>
          <p:cNvGrpSpPr/>
          <p:nvPr/>
        </p:nvGrpSpPr>
        <p:grpSpPr>
          <a:xfrm>
            <a:off x="5651009" y="4662136"/>
            <a:ext cx="174136" cy="103224"/>
            <a:chOff x="6227543" y="5136962"/>
            <a:chExt cx="191902" cy="113755"/>
          </a:xfrm>
        </p:grpSpPr>
        <p:sp>
          <p:nvSpPr>
            <p:cNvPr id="126" name="Freihandform: Form 125">
              <a:extLst>
                <a:ext uri="{FF2B5EF4-FFF2-40B4-BE49-F238E27FC236}">
                  <a16:creationId xmlns:a16="http://schemas.microsoft.com/office/drawing/2014/main" id="{BBF0762E-BE94-4BA6-B2F4-527D11D728F8}"/>
                </a:ext>
              </a:extLst>
            </p:cNvPr>
            <p:cNvSpPr/>
            <p:nvPr/>
          </p:nvSpPr>
          <p:spPr>
            <a:xfrm>
              <a:off x="6299561" y="5169765"/>
              <a:ext cx="47864" cy="48150"/>
            </a:xfrm>
            <a:custGeom>
              <a:avLst/>
              <a:gdLst>
                <a:gd name="connsiteX0" fmla="*/ 47874 w 47864"/>
                <a:gd name="connsiteY0" fmla="*/ 23957 h 48150"/>
                <a:gd name="connsiteX1" fmla="*/ 23941 w 47864"/>
                <a:gd name="connsiteY1" fmla="*/ 48032 h 48150"/>
                <a:gd name="connsiteX2" fmla="*/ 9 w 47864"/>
                <a:gd name="connsiteY2" fmla="*/ 23957 h 48150"/>
                <a:gd name="connsiteX3" fmla="*/ 23941 w 47864"/>
                <a:gd name="connsiteY3" fmla="*/ -118 h 48150"/>
                <a:gd name="connsiteX4" fmla="*/ 47874 w 47864"/>
                <a:gd name="connsiteY4" fmla="*/ 23957 h 48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864" h="48150">
                  <a:moveTo>
                    <a:pt x="47874" y="23957"/>
                  </a:moveTo>
                  <a:cubicBezTo>
                    <a:pt x="47874" y="37253"/>
                    <a:pt x="37159" y="48032"/>
                    <a:pt x="23941" y="48032"/>
                  </a:cubicBezTo>
                  <a:cubicBezTo>
                    <a:pt x="10724" y="48032"/>
                    <a:pt x="9" y="37253"/>
                    <a:pt x="9" y="23957"/>
                  </a:cubicBezTo>
                  <a:cubicBezTo>
                    <a:pt x="9" y="10661"/>
                    <a:pt x="10724" y="-118"/>
                    <a:pt x="23941" y="-118"/>
                  </a:cubicBezTo>
                  <a:cubicBezTo>
                    <a:pt x="37159" y="-118"/>
                    <a:pt x="47874" y="10661"/>
                    <a:pt x="47874" y="23957"/>
                  </a:cubicBezTo>
                  <a:close/>
                </a:path>
              </a:pathLst>
            </a:custGeom>
            <a:solidFill>
              <a:srgbClr val="418FDE"/>
            </a:solidFill>
            <a:ln w="11795" cap="rnd">
              <a:noFill/>
              <a:prstDash val="solid"/>
              <a:miter/>
            </a:ln>
          </p:spPr>
          <p:txBody>
            <a:bodyPr rtlCol="0" anchor="ctr"/>
            <a:lstStyle/>
            <a:p>
              <a:endParaRPr lang="en-US" sz="1633"/>
            </a:p>
          </p:txBody>
        </p:sp>
        <p:sp>
          <p:nvSpPr>
            <p:cNvPr id="127" name="Freihandform: Form 126">
              <a:extLst>
                <a:ext uri="{FF2B5EF4-FFF2-40B4-BE49-F238E27FC236}">
                  <a16:creationId xmlns:a16="http://schemas.microsoft.com/office/drawing/2014/main" id="{BA8664C4-9AC1-4FFB-88B7-D9B9E9A7706C}"/>
                </a:ext>
              </a:extLst>
            </p:cNvPr>
            <p:cNvSpPr/>
            <p:nvPr/>
          </p:nvSpPr>
          <p:spPr>
            <a:xfrm rot="5400000">
              <a:off x="6246999" y="5187316"/>
              <a:ext cx="62628" cy="13048"/>
            </a:xfrm>
            <a:custGeom>
              <a:avLst/>
              <a:gdLst>
                <a:gd name="connsiteX0" fmla="*/ 62518 w 62628"/>
                <a:gd name="connsiteY0" fmla="*/ 182 h 13048"/>
                <a:gd name="connsiteX1" fmla="*/ 31204 w 62628"/>
                <a:gd name="connsiteY1" fmla="*/ 13230 h 13048"/>
                <a:gd name="connsiteX2" fmla="*/ -110 w 62628"/>
                <a:gd name="connsiteY2" fmla="*/ 182 h 13048"/>
              </a:gdLst>
              <a:ahLst/>
              <a:cxnLst>
                <a:cxn ang="0">
                  <a:pos x="connsiteX0" y="connsiteY0"/>
                </a:cxn>
                <a:cxn ang="0">
                  <a:pos x="connsiteX1" y="connsiteY1"/>
                </a:cxn>
                <a:cxn ang="0">
                  <a:pos x="connsiteX2" y="connsiteY2"/>
                </a:cxn>
              </a:cxnLst>
              <a:rect l="l" t="t" r="r" b="b"/>
              <a:pathLst>
                <a:path w="62628" h="13048">
                  <a:moveTo>
                    <a:pt x="62518" y="182"/>
                  </a:moveTo>
                  <a:cubicBezTo>
                    <a:pt x="54213" y="8537"/>
                    <a:pt x="42949" y="13230"/>
                    <a:pt x="31204" y="13230"/>
                  </a:cubicBezTo>
                  <a:cubicBezTo>
                    <a:pt x="19459" y="13230"/>
                    <a:pt x="8194" y="8537"/>
                    <a:pt x="-110" y="182"/>
                  </a:cubicBezTo>
                </a:path>
              </a:pathLst>
            </a:custGeom>
            <a:noFill/>
            <a:ln w="9881" cap="rnd">
              <a:solidFill>
                <a:srgbClr val="418FDE"/>
              </a:solidFill>
              <a:prstDash val="solid"/>
              <a:miter/>
            </a:ln>
          </p:spPr>
          <p:txBody>
            <a:bodyPr rtlCol="0" anchor="ctr"/>
            <a:lstStyle/>
            <a:p>
              <a:endParaRPr lang="en-US" sz="1633"/>
            </a:p>
          </p:txBody>
        </p:sp>
        <p:sp>
          <p:nvSpPr>
            <p:cNvPr id="128" name="Freihandform: Form 127">
              <a:extLst>
                <a:ext uri="{FF2B5EF4-FFF2-40B4-BE49-F238E27FC236}">
                  <a16:creationId xmlns:a16="http://schemas.microsoft.com/office/drawing/2014/main" id="{BE9A1178-907C-4DBD-9FDC-74A90D50734A}"/>
                </a:ext>
              </a:extLst>
            </p:cNvPr>
            <p:cNvSpPr/>
            <p:nvPr/>
          </p:nvSpPr>
          <p:spPr>
            <a:xfrm rot="5400000">
              <a:off x="6215729" y="5184206"/>
              <a:ext cx="87067" cy="19269"/>
            </a:xfrm>
            <a:custGeom>
              <a:avLst/>
              <a:gdLst>
                <a:gd name="connsiteX0" fmla="*/ 86957 w 87067"/>
                <a:gd name="connsiteY0" fmla="*/ 182 h 19269"/>
                <a:gd name="connsiteX1" fmla="*/ 43423 w 87067"/>
                <a:gd name="connsiteY1" fmla="*/ 19451 h 19269"/>
                <a:gd name="connsiteX2" fmla="*/ -111 w 87067"/>
                <a:gd name="connsiteY2" fmla="*/ 182 h 19269"/>
              </a:gdLst>
              <a:ahLst/>
              <a:cxnLst>
                <a:cxn ang="0">
                  <a:pos x="connsiteX0" y="connsiteY0"/>
                </a:cxn>
                <a:cxn ang="0">
                  <a:pos x="connsiteX1" y="connsiteY1"/>
                </a:cxn>
                <a:cxn ang="0">
                  <a:pos x="connsiteX2" y="connsiteY2"/>
                </a:cxn>
              </a:cxnLst>
              <a:rect l="l" t="t" r="r" b="b"/>
              <a:pathLst>
                <a:path w="87067" h="19269">
                  <a:moveTo>
                    <a:pt x="86957" y="182"/>
                  </a:moveTo>
                  <a:cubicBezTo>
                    <a:pt x="75773" y="12460"/>
                    <a:pt x="59978" y="19451"/>
                    <a:pt x="43423" y="19451"/>
                  </a:cubicBezTo>
                  <a:cubicBezTo>
                    <a:pt x="26868" y="19451"/>
                    <a:pt x="11074" y="12460"/>
                    <a:pt x="-111" y="182"/>
                  </a:cubicBezTo>
                </a:path>
              </a:pathLst>
            </a:custGeom>
            <a:noFill/>
            <a:ln w="9881" cap="rnd">
              <a:solidFill>
                <a:srgbClr val="418FDE"/>
              </a:solidFill>
              <a:prstDash val="solid"/>
              <a:miter/>
            </a:ln>
          </p:spPr>
          <p:txBody>
            <a:bodyPr rtlCol="0" anchor="ctr"/>
            <a:lstStyle/>
            <a:p>
              <a:endParaRPr lang="en-US" sz="1633"/>
            </a:p>
          </p:txBody>
        </p:sp>
        <p:sp>
          <p:nvSpPr>
            <p:cNvPr id="129" name="Freihandform: Form 128">
              <a:extLst>
                <a:ext uri="{FF2B5EF4-FFF2-40B4-BE49-F238E27FC236}">
                  <a16:creationId xmlns:a16="http://schemas.microsoft.com/office/drawing/2014/main" id="{F2D45E71-E9B6-4000-B4A8-54E993AD9E91}"/>
                </a:ext>
              </a:extLst>
            </p:cNvPr>
            <p:cNvSpPr/>
            <p:nvPr/>
          </p:nvSpPr>
          <p:spPr>
            <a:xfrm rot="5400000">
              <a:off x="6184184" y="5180579"/>
              <a:ext cx="113081" cy="26522"/>
            </a:xfrm>
            <a:custGeom>
              <a:avLst/>
              <a:gdLst>
                <a:gd name="connsiteX0" fmla="*/ 112970 w 113081"/>
                <a:gd name="connsiteY0" fmla="*/ 181 h 26522"/>
                <a:gd name="connsiteX1" fmla="*/ 56430 w 113081"/>
                <a:gd name="connsiteY1" fmla="*/ 26703 h 26522"/>
                <a:gd name="connsiteX2" fmla="*/ -111 w 113081"/>
                <a:gd name="connsiteY2" fmla="*/ 181 h 26522"/>
              </a:gdLst>
              <a:ahLst/>
              <a:cxnLst>
                <a:cxn ang="0">
                  <a:pos x="connsiteX0" y="connsiteY0"/>
                </a:cxn>
                <a:cxn ang="0">
                  <a:pos x="connsiteX1" y="connsiteY1"/>
                </a:cxn>
                <a:cxn ang="0">
                  <a:pos x="connsiteX2" y="connsiteY2"/>
                </a:cxn>
              </a:cxnLst>
              <a:rect l="l" t="t" r="r" b="b"/>
              <a:pathLst>
                <a:path w="113081" h="26522">
                  <a:moveTo>
                    <a:pt x="112970" y="181"/>
                  </a:moveTo>
                  <a:cubicBezTo>
                    <a:pt x="98946" y="16994"/>
                    <a:pt x="78247" y="26703"/>
                    <a:pt x="56430" y="26703"/>
                  </a:cubicBezTo>
                  <a:cubicBezTo>
                    <a:pt x="34612" y="26703"/>
                    <a:pt x="13913" y="16994"/>
                    <a:pt x="-111" y="181"/>
                  </a:cubicBezTo>
                </a:path>
              </a:pathLst>
            </a:custGeom>
            <a:noFill/>
            <a:ln w="9881" cap="rnd">
              <a:solidFill>
                <a:srgbClr val="418FDE"/>
              </a:solidFill>
              <a:prstDash val="solid"/>
              <a:miter/>
            </a:ln>
          </p:spPr>
          <p:txBody>
            <a:bodyPr rtlCol="0" anchor="ctr"/>
            <a:lstStyle/>
            <a:p>
              <a:endParaRPr lang="en-US" sz="1633"/>
            </a:p>
          </p:txBody>
        </p:sp>
        <p:sp>
          <p:nvSpPr>
            <p:cNvPr id="130" name="Freihandform: Form 129">
              <a:extLst>
                <a:ext uri="{FF2B5EF4-FFF2-40B4-BE49-F238E27FC236}">
                  <a16:creationId xmlns:a16="http://schemas.microsoft.com/office/drawing/2014/main" id="{9B835D51-6A15-4E14-954E-1C1243BA00AD}"/>
                </a:ext>
              </a:extLst>
            </p:cNvPr>
            <p:cNvSpPr/>
            <p:nvPr/>
          </p:nvSpPr>
          <p:spPr>
            <a:xfrm rot="5400000" flipV="1">
              <a:off x="6337360" y="5187316"/>
              <a:ext cx="62628" cy="13048"/>
            </a:xfrm>
            <a:custGeom>
              <a:avLst/>
              <a:gdLst>
                <a:gd name="connsiteX0" fmla="*/ 62520 w 62628"/>
                <a:gd name="connsiteY0" fmla="*/ -1 h 13048"/>
                <a:gd name="connsiteX1" fmla="*/ 31206 w 62628"/>
                <a:gd name="connsiteY1" fmla="*/ 13047 h 13048"/>
                <a:gd name="connsiteX2" fmla="*/ -108 w 62628"/>
                <a:gd name="connsiteY2" fmla="*/ -1 h 13048"/>
              </a:gdLst>
              <a:ahLst/>
              <a:cxnLst>
                <a:cxn ang="0">
                  <a:pos x="connsiteX0" y="connsiteY0"/>
                </a:cxn>
                <a:cxn ang="0">
                  <a:pos x="connsiteX1" y="connsiteY1"/>
                </a:cxn>
                <a:cxn ang="0">
                  <a:pos x="connsiteX2" y="connsiteY2"/>
                </a:cxn>
              </a:cxnLst>
              <a:rect l="l" t="t" r="r" b="b"/>
              <a:pathLst>
                <a:path w="62628" h="13048">
                  <a:moveTo>
                    <a:pt x="62520" y="-1"/>
                  </a:moveTo>
                  <a:cubicBezTo>
                    <a:pt x="54215" y="8353"/>
                    <a:pt x="42951" y="13047"/>
                    <a:pt x="31206" y="13047"/>
                  </a:cubicBezTo>
                  <a:cubicBezTo>
                    <a:pt x="19461" y="13047"/>
                    <a:pt x="8197" y="8353"/>
                    <a:pt x="-108" y="-1"/>
                  </a:cubicBezTo>
                </a:path>
              </a:pathLst>
            </a:custGeom>
            <a:noFill/>
            <a:ln w="9881" cap="rnd">
              <a:solidFill>
                <a:srgbClr val="418FDE"/>
              </a:solidFill>
              <a:prstDash val="solid"/>
              <a:miter/>
            </a:ln>
          </p:spPr>
          <p:txBody>
            <a:bodyPr rtlCol="0" anchor="ctr"/>
            <a:lstStyle/>
            <a:p>
              <a:endParaRPr lang="en-US" sz="1633"/>
            </a:p>
          </p:txBody>
        </p:sp>
        <p:sp>
          <p:nvSpPr>
            <p:cNvPr id="131" name="Freihandform: Form 130">
              <a:extLst>
                <a:ext uri="{FF2B5EF4-FFF2-40B4-BE49-F238E27FC236}">
                  <a16:creationId xmlns:a16="http://schemas.microsoft.com/office/drawing/2014/main" id="{E5C09C19-2C74-423A-9210-0DBC922679C3}"/>
                </a:ext>
              </a:extLst>
            </p:cNvPr>
            <p:cNvSpPr/>
            <p:nvPr/>
          </p:nvSpPr>
          <p:spPr>
            <a:xfrm rot="5400000" flipV="1">
              <a:off x="6344191" y="5184206"/>
              <a:ext cx="87067" cy="19269"/>
            </a:xfrm>
            <a:custGeom>
              <a:avLst/>
              <a:gdLst>
                <a:gd name="connsiteX0" fmla="*/ 86960 w 87067"/>
                <a:gd name="connsiteY0" fmla="*/ -2 h 19269"/>
                <a:gd name="connsiteX1" fmla="*/ 43426 w 87067"/>
                <a:gd name="connsiteY1" fmla="*/ 19267 h 19269"/>
                <a:gd name="connsiteX2" fmla="*/ -108 w 87067"/>
                <a:gd name="connsiteY2" fmla="*/ -2 h 19269"/>
              </a:gdLst>
              <a:ahLst/>
              <a:cxnLst>
                <a:cxn ang="0">
                  <a:pos x="connsiteX0" y="connsiteY0"/>
                </a:cxn>
                <a:cxn ang="0">
                  <a:pos x="connsiteX1" y="connsiteY1"/>
                </a:cxn>
                <a:cxn ang="0">
                  <a:pos x="connsiteX2" y="connsiteY2"/>
                </a:cxn>
              </a:cxnLst>
              <a:rect l="l" t="t" r="r" b="b"/>
              <a:pathLst>
                <a:path w="87067" h="19269">
                  <a:moveTo>
                    <a:pt x="86960" y="-2"/>
                  </a:moveTo>
                  <a:cubicBezTo>
                    <a:pt x="75776" y="12276"/>
                    <a:pt x="59981" y="19267"/>
                    <a:pt x="43426" y="19267"/>
                  </a:cubicBezTo>
                  <a:cubicBezTo>
                    <a:pt x="26871" y="19267"/>
                    <a:pt x="11077" y="12276"/>
                    <a:pt x="-108" y="-2"/>
                  </a:cubicBezTo>
                </a:path>
              </a:pathLst>
            </a:custGeom>
            <a:noFill/>
            <a:ln w="9881" cap="rnd">
              <a:solidFill>
                <a:srgbClr val="418FDE"/>
              </a:solidFill>
              <a:prstDash val="solid"/>
              <a:miter/>
            </a:ln>
          </p:spPr>
          <p:txBody>
            <a:bodyPr rtlCol="0" anchor="ctr"/>
            <a:lstStyle/>
            <a:p>
              <a:endParaRPr lang="en-US" sz="1633"/>
            </a:p>
          </p:txBody>
        </p:sp>
        <p:sp>
          <p:nvSpPr>
            <p:cNvPr id="132" name="Freihandform: Form 131">
              <a:extLst>
                <a:ext uri="{FF2B5EF4-FFF2-40B4-BE49-F238E27FC236}">
                  <a16:creationId xmlns:a16="http://schemas.microsoft.com/office/drawing/2014/main" id="{8FEF94BF-5BCF-4E3C-A250-11A87E9E5096}"/>
                </a:ext>
              </a:extLst>
            </p:cNvPr>
            <p:cNvSpPr/>
            <p:nvPr/>
          </p:nvSpPr>
          <p:spPr>
            <a:xfrm rot="5400000" flipV="1">
              <a:off x="6349722" y="5180579"/>
              <a:ext cx="113081" cy="26522"/>
            </a:xfrm>
            <a:custGeom>
              <a:avLst/>
              <a:gdLst>
                <a:gd name="connsiteX0" fmla="*/ 112974 w 113081"/>
                <a:gd name="connsiteY0" fmla="*/ -3 h 26522"/>
                <a:gd name="connsiteX1" fmla="*/ 56434 w 113081"/>
                <a:gd name="connsiteY1" fmla="*/ 26520 h 26522"/>
                <a:gd name="connsiteX2" fmla="*/ -107 w 113081"/>
                <a:gd name="connsiteY2" fmla="*/ -3 h 26522"/>
              </a:gdLst>
              <a:ahLst/>
              <a:cxnLst>
                <a:cxn ang="0">
                  <a:pos x="connsiteX0" y="connsiteY0"/>
                </a:cxn>
                <a:cxn ang="0">
                  <a:pos x="connsiteX1" y="connsiteY1"/>
                </a:cxn>
                <a:cxn ang="0">
                  <a:pos x="connsiteX2" y="connsiteY2"/>
                </a:cxn>
              </a:cxnLst>
              <a:rect l="l" t="t" r="r" b="b"/>
              <a:pathLst>
                <a:path w="113081" h="26522">
                  <a:moveTo>
                    <a:pt x="112974" y="-3"/>
                  </a:moveTo>
                  <a:cubicBezTo>
                    <a:pt x="98951" y="16810"/>
                    <a:pt x="78251" y="26520"/>
                    <a:pt x="56434" y="26520"/>
                  </a:cubicBezTo>
                  <a:cubicBezTo>
                    <a:pt x="34616" y="26520"/>
                    <a:pt x="13917" y="16810"/>
                    <a:pt x="-107" y="-3"/>
                  </a:cubicBezTo>
                </a:path>
              </a:pathLst>
            </a:custGeom>
            <a:noFill/>
            <a:ln w="9881" cap="rnd">
              <a:solidFill>
                <a:srgbClr val="418FDE"/>
              </a:solidFill>
              <a:prstDash val="solid"/>
              <a:miter/>
            </a:ln>
          </p:spPr>
          <p:txBody>
            <a:bodyPr rtlCol="0" anchor="ctr"/>
            <a:lstStyle/>
            <a:p>
              <a:endParaRPr lang="en-US" sz="1633"/>
            </a:p>
          </p:txBody>
        </p:sp>
      </p:grpSp>
      <p:grpSp>
        <p:nvGrpSpPr>
          <p:cNvPr id="133" name="Grafik 3">
            <a:extLst>
              <a:ext uri="{FF2B5EF4-FFF2-40B4-BE49-F238E27FC236}">
                <a16:creationId xmlns:a16="http://schemas.microsoft.com/office/drawing/2014/main" id="{41200680-50CB-4242-B4E9-69FF630D9F80}"/>
              </a:ext>
            </a:extLst>
          </p:cNvPr>
          <p:cNvGrpSpPr/>
          <p:nvPr/>
        </p:nvGrpSpPr>
        <p:grpSpPr>
          <a:xfrm>
            <a:off x="8037852" y="2296065"/>
            <a:ext cx="174136" cy="103224"/>
            <a:chOff x="8857899" y="2529496"/>
            <a:chExt cx="191902" cy="113755"/>
          </a:xfrm>
        </p:grpSpPr>
        <p:sp>
          <p:nvSpPr>
            <p:cNvPr id="134" name="Freihandform: Form 133">
              <a:extLst>
                <a:ext uri="{FF2B5EF4-FFF2-40B4-BE49-F238E27FC236}">
                  <a16:creationId xmlns:a16="http://schemas.microsoft.com/office/drawing/2014/main" id="{68C1681D-064D-4446-89E6-473DD24BEEF5}"/>
                </a:ext>
              </a:extLst>
            </p:cNvPr>
            <p:cNvSpPr/>
            <p:nvPr/>
          </p:nvSpPr>
          <p:spPr>
            <a:xfrm>
              <a:off x="8929918" y="2562299"/>
              <a:ext cx="47864" cy="48150"/>
            </a:xfrm>
            <a:custGeom>
              <a:avLst/>
              <a:gdLst>
                <a:gd name="connsiteX0" fmla="*/ 47939 w 47864"/>
                <a:gd name="connsiteY0" fmla="*/ 23892 h 48150"/>
                <a:gd name="connsiteX1" fmla="*/ 24007 w 47864"/>
                <a:gd name="connsiteY1" fmla="*/ 47967 h 48150"/>
                <a:gd name="connsiteX2" fmla="*/ 75 w 47864"/>
                <a:gd name="connsiteY2" fmla="*/ 23892 h 48150"/>
                <a:gd name="connsiteX3" fmla="*/ 24007 w 47864"/>
                <a:gd name="connsiteY3" fmla="*/ -183 h 48150"/>
                <a:gd name="connsiteX4" fmla="*/ 47939 w 47864"/>
                <a:gd name="connsiteY4" fmla="*/ 23892 h 48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864" h="48150">
                  <a:moveTo>
                    <a:pt x="47939" y="23892"/>
                  </a:moveTo>
                  <a:cubicBezTo>
                    <a:pt x="47939" y="37188"/>
                    <a:pt x="37225" y="47967"/>
                    <a:pt x="24007" y="47967"/>
                  </a:cubicBezTo>
                  <a:cubicBezTo>
                    <a:pt x="10790" y="47967"/>
                    <a:pt x="75" y="37188"/>
                    <a:pt x="75" y="23892"/>
                  </a:cubicBezTo>
                  <a:cubicBezTo>
                    <a:pt x="75" y="10596"/>
                    <a:pt x="10790" y="-183"/>
                    <a:pt x="24007" y="-183"/>
                  </a:cubicBezTo>
                  <a:cubicBezTo>
                    <a:pt x="37225" y="-183"/>
                    <a:pt x="47939" y="10596"/>
                    <a:pt x="47939" y="23892"/>
                  </a:cubicBezTo>
                  <a:close/>
                </a:path>
              </a:pathLst>
            </a:custGeom>
            <a:solidFill>
              <a:srgbClr val="418FDE"/>
            </a:solidFill>
            <a:ln w="11795" cap="rnd">
              <a:noFill/>
              <a:prstDash val="solid"/>
              <a:miter/>
            </a:ln>
          </p:spPr>
          <p:txBody>
            <a:bodyPr rtlCol="0" anchor="ctr"/>
            <a:lstStyle/>
            <a:p>
              <a:endParaRPr lang="en-US" sz="1633"/>
            </a:p>
          </p:txBody>
        </p:sp>
        <p:sp>
          <p:nvSpPr>
            <p:cNvPr id="135" name="Freihandform: Form 134">
              <a:extLst>
                <a:ext uri="{FF2B5EF4-FFF2-40B4-BE49-F238E27FC236}">
                  <a16:creationId xmlns:a16="http://schemas.microsoft.com/office/drawing/2014/main" id="{1D6C30A1-7089-43F8-812F-0B92593CFA1F}"/>
                </a:ext>
              </a:extLst>
            </p:cNvPr>
            <p:cNvSpPr/>
            <p:nvPr/>
          </p:nvSpPr>
          <p:spPr>
            <a:xfrm rot="5400000">
              <a:off x="8877355" y="2579850"/>
              <a:ext cx="62628" cy="13048"/>
            </a:xfrm>
            <a:custGeom>
              <a:avLst/>
              <a:gdLst>
                <a:gd name="connsiteX0" fmla="*/ 62584 w 62628"/>
                <a:gd name="connsiteY0" fmla="*/ 117 h 13048"/>
                <a:gd name="connsiteX1" fmla="*/ 31270 w 62628"/>
                <a:gd name="connsiteY1" fmla="*/ 13165 h 13048"/>
                <a:gd name="connsiteX2" fmla="*/ -44 w 62628"/>
                <a:gd name="connsiteY2" fmla="*/ 117 h 13048"/>
              </a:gdLst>
              <a:ahLst/>
              <a:cxnLst>
                <a:cxn ang="0">
                  <a:pos x="connsiteX0" y="connsiteY0"/>
                </a:cxn>
                <a:cxn ang="0">
                  <a:pos x="connsiteX1" y="connsiteY1"/>
                </a:cxn>
                <a:cxn ang="0">
                  <a:pos x="connsiteX2" y="connsiteY2"/>
                </a:cxn>
              </a:cxnLst>
              <a:rect l="l" t="t" r="r" b="b"/>
              <a:pathLst>
                <a:path w="62628" h="13048">
                  <a:moveTo>
                    <a:pt x="62584" y="117"/>
                  </a:moveTo>
                  <a:cubicBezTo>
                    <a:pt x="54279" y="8472"/>
                    <a:pt x="43015" y="13165"/>
                    <a:pt x="31270" y="13165"/>
                  </a:cubicBezTo>
                  <a:cubicBezTo>
                    <a:pt x="19525" y="13165"/>
                    <a:pt x="8260" y="8472"/>
                    <a:pt x="-44" y="117"/>
                  </a:cubicBezTo>
                </a:path>
              </a:pathLst>
            </a:custGeom>
            <a:noFill/>
            <a:ln w="9881" cap="rnd">
              <a:solidFill>
                <a:srgbClr val="418FDE"/>
              </a:solidFill>
              <a:prstDash val="solid"/>
              <a:miter/>
            </a:ln>
          </p:spPr>
          <p:txBody>
            <a:bodyPr rtlCol="0" anchor="ctr"/>
            <a:lstStyle/>
            <a:p>
              <a:endParaRPr lang="en-US" sz="1633"/>
            </a:p>
          </p:txBody>
        </p:sp>
        <p:sp>
          <p:nvSpPr>
            <p:cNvPr id="136" name="Freihandform: Form 135">
              <a:extLst>
                <a:ext uri="{FF2B5EF4-FFF2-40B4-BE49-F238E27FC236}">
                  <a16:creationId xmlns:a16="http://schemas.microsoft.com/office/drawing/2014/main" id="{20777C3A-634C-456A-9A72-27CE10F684C2}"/>
                </a:ext>
              </a:extLst>
            </p:cNvPr>
            <p:cNvSpPr/>
            <p:nvPr/>
          </p:nvSpPr>
          <p:spPr>
            <a:xfrm rot="5400000">
              <a:off x="8846085" y="2576740"/>
              <a:ext cx="87067" cy="19269"/>
            </a:xfrm>
            <a:custGeom>
              <a:avLst/>
              <a:gdLst>
                <a:gd name="connsiteX0" fmla="*/ 87023 w 87067"/>
                <a:gd name="connsiteY0" fmla="*/ 117 h 19269"/>
                <a:gd name="connsiteX1" fmla="*/ 43489 w 87067"/>
                <a:gd name="connsiteY1" fmla="*/ 19386 h 19269"/>
                <a:gd name="connsiteX2" fmla="*/ -45 w 87067"/>
                <a:gd name="connsiteY2" fmla="*/ 117 h 19269"/>
              </a:gdLst>
              <a:ahLst/>
              <a:cxnLst>
                <a:cxn ang="0">
                  <a:pos x="connsiteX0" y="connsiteY0"/>
                </a:cxn>
                <a:cxn ang="0">
                  <a:pos x="connsiteX1" y="connsiteY1"/>
                </a:cxn>
                <a:cxn ang="0">
                  <a:pos x="connsiteX2" y="connsiteY2"/>
                </a:cxn>
              </a:cxnLst>
              <a:rect l="l" t="t" r="r" b="b"/>
              <a:pathLst>
                <a:path w="87067" h="19269">
                  <a:moveTo>
                    <a:pt x="87023" y="117"/>
                  </a:moveTo>
                  <a:cubicBezTo>
                    <a:pt x="75839" y="12395"/>
                    <a:pt x="60044" y="19386"/>
                    <a:pt x="43489" y="19386"/>
                  </a:cubicBezTo>
                  <a:cubicBezTo>
                    <a:pt x="26934" y="19386"/>
                    <a:pt x="11139" y="12395"/>
                    <a:pt x="-45" y="117"/>
                  </a:cubicBezTo>
                </a:path>
              </a:pathLst>
            </a:custGeom>
            <a:noFill/>
            <a:ln w="9881" cap="rnd">
              <a:solidFill>
                <a:srgbClr val="418FDE"/>
              </a:solidFill>
              <a:prstDash val="solid"/>
              <a:miter/>
            </a:ln>
          </p:spPr>
          <p:txBody>
            <a:bodyPr rtlCol="0" anchor="ctr"/>
            <a:lstStyle/>
            <a:p>
              <a:endParaRPr lang="en-US" sz="1633"/>
            </a:p>
          </p:txBody>
        </p:sp>
        <p:sp>
          <p:nvSpPr>
            <p:cNvPr id="137" name="Freihandform: Form 136">
              <a:extLst>
                <a:ext uri="{FF2B5EF4-FFF2-40B4-BE49-F238E27FC236}">
                  <a16:creationId xmlns:a16="http://schemas.microsoft.com/office/drawing/2014/main" id="{4C99A42F-86EF-40C9-922A-9A857272CB60}"/>
                </a:ext>
              </a:extLst>
            </p:cNvPr>
            <p:cNvSpPr/>
            <p:nvPr/>
          </p:nvSpPr>
          <p:spPr>
            <a:xfrm rot="5400000">
              <a:off x="8814541" y="2573113"/>
              <a:ext cx="113081" cy="26522"/>
            </a:xfrm>
            <a:custGeom>
              <a:avLst/>
              <a:gdLst>
                <a:gd name="connsiteX0" fmla="*/ 113036 w 113081"/>
                <a:gd name="connsiteY0" fmla="*/ 116 h 26522"/>
                <a:gd name="connsiteX1" fmla="*/ 56495 w 113081"/>
                <a:gd name="connsiteY1" fmla="*/ 26638 h 26522"/>
                <a:gd name="connsiteX2" fmla="*/ -45 w 113081"/>
                <a:gd name="connsiteY2" fmla="*/ 116 h 26522"/>
              </a:gdLst>
              <a:ahLst/>
              <a:cxnLst>
                <a:cxn ang="0">
                  <a:pos x="connsiteX0" y="connsiteY0"/>
                </a:cxn>
                <a:cxn ang="0">
                  <a:pos x="connsiteX1" y="connsiteY1"/>
                </a:cxn>
                <a:cxn ang="0">
                  <a:pos x="connsiteX2" y="connsiteY2"/>
                </a:cxn>
              </a:cxnLst>
              <a:rect l="l" t="t" r="r" b="b"/>
              <a:pathLst>
                <a:path w="113081" h="26522">
                  <a:moveTo>
                    <a:pt x="113036" y="116"/>
                  </a:moveTo>
                  <a:cubicBezTo>
                    <a:pt x="99012" y="16929"/>
                    <a:pt x="78313" y="26638"/>
                    <a:pt x="56495" y="26638"/>
                  </a:cubicBezTo>
                  <a:cubicBezTo>
                    <a:pt x="34678" y="26638"/>
                    <a:pt x="13978" y="16929"/>
                    <a:pt x="-45" y="116"/>
                  </a:cubicBezTo>
                </a:path>
              </a:pathLst>
            </a:custGeom>
            <a:noFill/>
            <a:ln w="9881" cap="rnd">
              <a:solidFill>
                <a:srgbClr val="418FDE"/>
              </a:solidFill>
              <a:prstDash val="solid"/>
              <a:miter/>
            </a:ln>
          </p:spPr>
          <p:txBody>
            <a:bodyPr rtlCol="0" anchor="ctr"/>
            <a:lstStyle/>
            <a:p>
              <a:endParaRPr lang="en-US" sz="1633"/>
            </a:p>
          </p:txBody>
        </p:sp>
        <p:sp>
          <p:nvSpPr>
            <p:cNvPr id="138" name="Freihandform: Form 137">
              <a:extLst>
                <a:ext uri="{FF2B5EF4-FFF2-40B4-BE49-F238E27FC236}">
                  <a16:creationId xmlns:a16="http://schemas.microsoft.com/office/drawing/2014/main" id="{98C91C89-4370-43D5-A863-2577CE0B06A8}"/>
                </a:ext>
              </a:extLst>
            </p:cNvPr>
            <p:cNvSpPr/>
            <p:nvPr/>
          </p:nvSpPr>
          <p:spPr>
            <a:xfrm rot="5400000" flipV="1">
              <a:off x="8967717" y="2579850"/>
              <a:ext cx="62628" cy="13048"/>
            </a:xfrm>
            <a:custGeom>
              <a:avLst/>
              <a:gdLst>
                <a:gd name="connsiteX0" fmla="*/ 62586 w 62628"/>
                <a:gd name="connsiteY0" fmla="*/ -66 h 13048"/>
                <a:gd name="connsiteX1" fmla="*/ 31272 w 62628"/>
                <a:gd name="connsiteY1" fmla="*/ 12982 h 13048"/>
                <a:gd name="connsiteX2" fmla="*/ -42 w 62628"/>
                <a:gd name="connsiteY2" fmla="*/ -66 h 13048"/>
              </a:gdLst>
              <a:ahLst/>
              <a:cxnLst>
                <a:cxn ang="0">
                  <a:pos x="connsiteX0" y="connsiteY0"/>
                </a:cxn>
                <a:cxn ang="0">
                  <a:pos x="connsiteX1" y="connsiteY1"/>
                </a:cxn>
                <a:cxn ang="0">
                  <a:pos x="connsiteX2" y="connsiteY2"/>
                </a:cxn>
              </a:cxnLst>
              <a:rect l="l" t="t" r="r" b="b"/>
              <a:pathLst>
                <a:path w="62628" h="13048">
                  <a:moveTo>
                    <a:pt x="62586" y="-66"/>
                  </a:moveTo>
                  <a:cubicBezTo>
                    <a:pt x="54281" y="8288"/>
                    <a:pt x="43017" y="12982"/>
                    <a:pt x="31272" y="12982"/>
                  </a:cubicBezTo>
                  <a:cubicBezTo>
                    <a:pt x="19527" y="12982"/>
                    <a:pt x="8263" y="8288"/>
                    <a:pt x="-42" y="-66"/>
                  </a:cubicBezTo>
                </a:path>
              </a:pathLst>
            </a:custGeom>
            <a:noFill/>
            <a:ln w="9881" cap="rnd">
              <a:solidFill>
                <a:srgbClr val="418FDE"/>
              </a:solidFill>
              <a:prstDash val="solid"/>
              <a:miter/>
            </a:ln>
          </p:spPr>
          <p:txBody>
            <a:bodyPr rtlCol="0" anchor="ctr"/>
            <a:lstStyle/>
            <a:p>
              <a:endParaRPr lang="en-US" sz="1633"/>
            </a:p>
          </p:txBody>
        </p:sp>
        <p:sp>
          <p:nvSpPr>
            <p:cNvPr id="139" name="Freihandform: Form 138">
              <a:extLst>
                <a:ext uri="{FF2B5EF4-FFF2-40B4-BE49-F238E27FC236}">
                  <a16:creationId xmlns:a16="http://schemas.microsoft.com/office/drawing/2014/main" id="{36BD8EE8-5262-477E-AA8D-FB18EF3131CD}"/>
                </a:ext>
              </a:extLst>
            </p:cNvPr>
            <p:cNvSpPr/>
            <p:nvPr/>
          </p:nvSpPr>
          <p:spPr>
            <a:xfrm rot="5400000" flipV="1">
              <a:off x="8974547" y="2576740"/>
              <a:ext cx="87067" cy="19269"/>
            </a:xfrm>
            <a:custGeom>
              <a:avLst/>
              <a:gdLst>
                <a:gd name="connsiteX0" fmla="*/ 87026 w 87067"/>
                <a:gd name="connsiteY0" fmla="*/ -67 h 19269"/>
                <a:gd name="connsiteX1" fmla="*/ 43492 w 87067"/>
                <a:gd name="connsiteY1" fmla="*/ 19202 h 19269"/>
                <a:gd name="connsiteX2" fmla="*/ -42 w 87067"/>
                <a:gd name="connsiteY2" fmla="*/ -67 h 19269"/>
              </a:gdLst>
              <a:ahLst/>
              <a:cxnLst>
                <a:cxn ang="0">
                  <a:pos x="connsiteX0" y="connsiteY0"/>
                </a:cxn>
                <a:cxn ang="0">
                  <a:pos x="connsiteX1" y="connsiteY1"/>
                </a:cxn>
                <a:cxn ang="0">
                  <a:pos x="connsiteX2" y="connsiteY2"/>
                </a:cxn>
              </a:cxnLst>
              <a:rect l="l" t="t" r="r" b="b"/>
              <a:pathLst>
                <a:path w="87067" h="19269">
                  <a:moveTo>
                    <a:pt x="87026" y="-67"/>
                  </a:moveTo>
                  <a:cubicBezTo>
                    <a:pt x="75842" y="12211"/>
                    <a:pt x="60047" y="19202"/>
                    <a:pt x="43492" y="19202"/>
                  </a:cubicBezTo>
                  <a:cubicBezTo>
                    <a:pt x="26937" y="19202"/>
                    <a:pt x="11143" y="12211"/>
                    <a:pt x="-42" y="-67"/>
                  </a:cubicBezTo>
                </a:path>
              </a:pathLst>
            </a:custGeom>
            <a:noFill/>
            <a:ln w="9881" cap="rnd">
              <a:solidFill>
                <a:srgbClr val="418FDE"/>
              </a:solidFill>
              <a:prstDash val="solid"/>
              <a:miter/>
            </a:ln>
          </p:spPr>
          <p:txBody>
            <a:bodyPr rtlCol="0" anchor="ctr"/>
            <a:lstStyle/>
            <a:p>
              <a:endParaRPr lang="en-US" sz="1633"/>
            </a:p>
          </p:txBody>
        </p:sp>
        <p:sp>
          <p:nvSpPr>
            <p:cNvPr id="140" name="Freihandform: Form 139">
              <a:extLst>
                <a:ext uri="{FF2B5EF4-FFF2-40B4-BE49-F238E27FC236}">
                  <a16:creationId xmlns:a16="http://schemas.microsoft.com/office/drawing/2014/main" id="{115EF6AC-B078-4563-927E-306C074ACC25}"/>
                </a:ext>
              </a:extLst>
            </p:cNvPr>
            <p:cNvSpPr/>
            <p:nvPr/>
          </p:nvSpPr>
          <p:spPr>
            <a:xfrm rot="5400000" flipV="1">
              <a:off x="8980078" y="2573113"/>
              <a:ext cx="113081" cy="26522"/>
            </a:xfrm>
            <a:custGeom>
              <a:avLst/>
              <a:gdLst>
                <a:gd name="connsiteX0" fmla="*/ 113040 w 113081"/>
                <a:gd name="connsiteY0" fmla="*/ -68 h 26522"/>
                <a:gd name="connsiteX1" fmla="*/ 56500 w 113081"/>
                <a:gd name="connsiteY1" fmla="*/ 26455 h 26522"/>
                <a:gd name="connsiteX2" fmla="*/ -41 w 113081"/>
                <a:gd name="connsiteY2" fmla="*/ -68 h 26522"/>
              </a:gdLst>
              <a:ahLst/>
              <a:cxnLst>
                <a:cxn ang="0">
                  <a:pos x="connsiteX0" y="connsiteY0"/>
                </a:cxn>
                <a:cxn ang="0">
                  <a:pos x="connsiteX1" y="connsiteY1"/>
                </a:cxn>
                <a:cxn ang="0">
                  <a:pos x="connsiteX2" y="connsiteY2"/>
                </a:cxn>
              </a:cxnLst>
              <a:rect l="l" t="t" r="r" b="b"/>
              <a:pathLst>
                <a:path w="113081" h="26522">
                  <a:moveTo>
                    <a:pt x="113040" y="-68"/>
                  </a:moveTo>
                  <a:cubicBezTo>
                    <a:pt x="99017" y="16745"/>
                    <a:pt x="78317" y="26455"/>
                    <a:pt x="56500" y="26455"/>
                  </a:cubicBezTo>
                  <a:cubicBezTo>
                    <a:pt x="34682" y="26455"/>
                    <a:pt x="13983" y="16745"/>
                    <a:pt x="-41" y="-68"/>
                  </a:cubicBezTo>
                </a:path>
              </a:pathLst>
            </a:custGeom>
            <a:noFill/>
            <a:ln w="9881" cap="rnd">
              <a:solidFill>
                <a:srgbClr val="418FDE"/>
              </a:solidFill>
              <a:prstDash val="solid"/>
              <a:miter/>
            </a:ln>
          </p:spPr>
          <p:txBody>
            <a:bodyPr rtlCol="0" anchor="ctr"/>
            <a:lstStyle/>
            <a:p>
              <a:endParaRPr lang="en-US" sz="1633"/>
            </a:p>
          </p:txBody>
        </p:sp>
      </p:grpSp>
      <p:sp>
        <p:nvSpPr>
          <p:cNvPr id="141" name="Freihandform: Form 140">
            <a:extLst>
              <a:ext uri="{FF2B5EF4-FFF2-40B4-BE49-F238E27FC236}">
                <a16:creationId xmlns:a16="http://schemas.microsoft.com/office/drawing/2014/main" id="{D09B9A51-B122-401B-90CF-EBF96AF80C3C}"/>
              </a:ext>
            </a:extLst>
          </p:cNvPr>
          <p:cNvSpPr/>
          <p:nvPr/>
        </p:nvSpPr>
        <p:spPr>
          <a:xfrm>
            <a:off x="5643232" y="4586915"/>
            <a:ext cx="144778" cy="18205"/>
          </a:xfrm>
          <a:custGeom>
            <a:avLst/>
            <a:gdLst>
              <a:gd name="connsiteX0" fmla="*/ 8 w 159549"/>
              <a:gd name="connsiteY0" fmla="*/ 19945 h 20062"/>
              <a:gd name="connsiteX1" fmla="*/ 19952 w 159549"/>
              <a:gd name="connsiteY1" fmla="*/ -118 h 20062"/>
              <a:gd name="connsiteX2" fmla="*/ 119670 w 159549"/>
              <a:gd name="connsiteY2" fmla="*/ -118 h 20062"/>
              <a:gd name="connsiteX3" fmla="*/ 159558 w 159549"/>
              <a:gd name="connsiteY3" fmla="*/ 19945 h 20062"/>
            </a:gdLst>
            <a:ahLst/>
            <a:cxnLst>
              <a:cxn ang="0">
                <a:pos x="connsiteX0" y="connsiteY0"/>
              </a:cxn>
              <a:cxn ang="0">
                <a:pos x="connsiteX1" y="connsiteY1"/>
              </a:cxn>
              <a:cxn ang="0">
                <a:pos x="connsiteX2" y="connsiteY2"/>
              </a:cxn>
              <a:cxn ang="0">
                <a:pos x="connsiteX3" y="connsiteY3"/>
              </a:cxn>
            </a:cxnLst>
            <a:rect l="l" t="t" r="r" b="b"/>
            <a:pathLst>
              <a:path w="159549" h="20062">
                <a:moveTo>
                  <a:pt x="8" y="19945"/>
                </a:moveTo>
                <a:lnTo>
                  <a:pt x="19952" y="-118"/>
                </a:lnTo>
                <a:lnTo>
                  <a:pt x="119670" y="-118"/>
                </a:lnTo>
                <a:lnTo>
                  <a:pt x="159558" y="19945"/>
                </a:lnTo>
                <a:close/>
              </a:path>
            </a:pathLst>
          </a:custGeom>
          <a:solidFill>
            <a:srgbClr val="183859"/>
          </a:solidFill>
          <a:ln w="7968" cap="rnd">
            <a:noFill/>
            <a:prstDash val="solid"/>
            <a:miter/>
          </a:ln>
        </p:spPr>
        <p:txBody>
          <a:bodyPr rtlCol="0" anchor="ctr"/>
          <a:lstStyle/>
          <a:p>
            <a:endParaRPr lang="en-US" sz="1633"/>
          </a:p>
        </p:txBody>
      </p:sp>
      <p:sp>
        <p:nvSpPr>
          <p:cNvPr id="142" name="Freihandform: Form 141">
            <a:extLst>
              <a:ext uri="{FF2B5EF4-FFF2-40B4-BE49-F238E27FC236}">
                <a16:creationId xmlns:a16="http://schemas.microsoft.com/office/drawing/2014/main" id="{58E9FB6B-AF91-4086-984F-24FA635D940F}"/>
              </a:ext>
            </a:extLst>
          </p:cNvPr>
          <p:cNvSpPr/>
          <p:nvPr/>
        </p:nvSpPr>
        <p:spPr>
          <a:xfrm>
            <a:off x="8009461" y="2265758"/>
            <a:ext cx="199070" cy="18205"/>
          </a:xfrm>
          <a:custGeom>
            <a:avLst/>
            <a:gdLst>
              <a:gd name="connsiteX0" fmla="*/ 219388 w 219380"/>
              <a:gd name="connsiteY0" fmla="*/ 19945 h 20062"/>
              <a:gd name="connsiteX1" fmla="*/ 199445 w 219380"/>
              <a:gd name="connsiteY1" fmla="*/ -118 h 20062"/>
              <a:gd name="connsiteX2" fmla="*/ 69810 w 219380"/>
              <a:gd name="connsiteY2" fmla="*/ -118 h 20062"/>
              <a:gd name="connsiteX3" fmla="*/ 8 w 219380"/>
              <a:gd name="connsiteY3" fmla="*/ 19945 h 20062"/>
            </a:gdLst>
            <a:ahLst/>
            <a:cxnLst>
              <a:cxn ang="0">
                <a:pos x="connsiteX0" y="connsiteY0"/>
              </a:cxn>
              <a:cxn ang="0">
                <a:pos x="connsiteX1" y="connsiteY1"/>
              </a:cxn>
              <a:cxn ang="0">
                <a:pos x="connsiteX2" y="connsiteY2"/>
              </a:cxn>
              <a:cxn ang="0">
                <a:pos x="connsiteX3" y="connsiteY3"/>
              </a:cxn>
            </a:cxnLst>
            <a:rect l="l" t="t" r="r" b="b"/>
            <a:pathLst>
              <a:path w="219380" h="20062">
                <a:moveTo>
                  <a:pt x="219388" y="19945"/>
                </a:moveTo>
                <a:lnTo>
                  <a:pt x="199445" y="-118"/>
                </a:lnTo>
                <a:lnTo>
                  <a:pt x="69810" y="-118"/>
                </a:lnTo>
                <a:lnTo>
                  <a:pt x="8" y="19945"/>
                </a:lnTo>
                <a:close/>
              </a:path>
            </a:pathLst>
          </a:custGeom>
          <a:solidFill>
            <a:srgbClr val="183859"/>
          </a:solidFill>
          <a:ln w="9881" cap="rnd">
            <a:noFill/>
            <a:prstDash val="solid"/>
            <a:miter/>
          </a:ln>
        </p:spPr>
        <p:txBody>
          <a:bodyPr rtlCol="0" anchor="ctr"/>
          <a:lstStyle/>
          <a:p>
            <a:endParaRPr lang="en-US" sz="1633"/>
          </a:p>
        </p:txBody>
      </p:sp>
      <p:grpSp>
        <p:nvGrpSpPr>
          <p:cNvPr id="143" name="Grafik 3">
            <a:extLst>
              <a:ext uri="{FF2B5EF4-FFF2-40B4-BE49-F238E27FC236}">
                <a16:creationId xmlns:a16="http://schemas.microsoft.com/office/drawing/2014/main" id="{F568E026-0478-412B-9A8C-CE784D53D855}"/>
              </a:ext>
            </a:extLst>
          </p:cNvPr>
          <p:cNvGrpSpPr/>
          <p:nvPr/>
        </p:nvGrpSpPr>
        <p:grpSpPr>
          <a:xfrm>
            <a:off x="4307446" y="3898118"/>
            <a:ext cx="174136" cy="961870"/>
            <a:chOff x="4746905" y="4294996"/>
            <a:chExt cx="191902" cy="1060003"/>
          </a:xfrm>
        </p:grpSpPr>
        <p:grpSp>
          <p:nvGrpSpPr>
            <p:cNvPr id="144" name="Grafik 3">
              <a:extLst>
                <a:ext uri="{FF2B5EF4-FFF2-40B4-BE49-F238E27FC236}">
                  <a16:creationId xmlns:a16="http://schemas.microsoft.com/office/drawing/2014/main" id="{B30DB7C5-BC7F-4733-AFC4-287E32BF309A}"/>
                </a:ext>
              </a:extLst>
            </p:cNvPr>
            <p:cNvGrpSpPr/>
            <p:nvPr/>
          </p:nvGrpSpPr>
          <p:grpSpPr>
            <a:xfrm>
              <a:off x="4746905" y="4294996"/>
              <a:ext cx="191902" cy="113755"/>
              <a:chOff x="4746905" y="4294996"/>
              <a:chExt cx="191902" cy="113755"/>
            </a:xfrm>
          </p:grpSpPr>
          <p:sp>
            <p:nvSpPr>
              <p:cNvPr id="145" name="Freihandform: Form 144">
                <a:extLst>
                  <a:ext uri="{FF2B5EF4-FFF2-40B4-BE49-F238E27FC236}">
                    <a16:creationId xmlns:a16="http://schemas.microsoft.com/office/drawing/2014/main" id="{2142E2F1-ADAA-4CAA-8B15-A9264F56B010}"/>
                  </a:ext>
                </a:extLst>
              </p:cNvPr>
              <p:cNvSpPr/>
              <p:nvPr/>
            </p:nvSpPr>
            <p:spPr>
              <a:xfrm>
                <a:off x="4818923" y="4327799"/>
                <a:ext cx="47864" cy="48150"/>
              </a:xfrm>
              <a:custGeom>
                <a:avLst/>
                <a:gdLst>
                  <a:gd name="connsiteX0" fmla="*/ 47836 w 47864"/>
                  <a:gd name="connsiteY0" fmla="*/ 23936 h 48150"/>
                  <a:gd name="connsiteX1" fmla="*/ 23904 w 47864"/>
                  <a:gd name="connsiteY1" fmla="*/ 48011 h 48150"/>
                  <a:gd name="connsiteX2" fmla="*/ -28 w 47864"/>
                  <a:gd name="connsiteY2" fmla="*/ 23936 h 48150"/>
                  <a:gd name="connsiteX3" fmla="*/ 23904 w 47864"/>
                  <a:gd name="connsiteY3" fmla="*/ -139 h 48150"/>
                  <a:gd name="connsiteX4" fmla="*/ 47836 w 47864"/>
                  <a:gd name="connsiteY4" fmla="*/ 23936 h 48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864" h="48150">
                    <a:moveTo>
                      <a:pt x="47836" y="23936"/>
                    </a:moveTo>
                    <a:cubicBezTo>
                      <a:pt x="47836" y="37232"/>
                      <a:pt x="37121" y="48011"/>
                      <a:pt x="23904" y="48011"/>
                    </a:cubicBezTo>
                    <a:cubicBezTo>
                      <a:pt x="10687" y="48011"/>
                      <a:pt x="-28" y="37232"/>
                      <a:pt x="-28" y="23936"/>
                    </a:cubicBezTo>
                    <a:cubicBezTo>
                      <a:pt x="-28" y="10640"/>
                      <a:pt x="10687" y="-139"/>
                      <a:pt x="23904" y="-139"/>
                    </a:cubicBezTo>
                    <a:cubicBezTo>
                      <a:pt x="37121" y="-139"/>
                      <a:pt x="47836" y="10640"/>
                      <a:pt x="47836" y="23936"/>
                    </a:cubicBezTo>
                    <a:close/>
                  </a:path>
                </a:pathLst>
              </a:custGeom>
              <a:solidFill>
                <a:srgbClr val="418FDE"/>
              </a:solidFill>
              <a:ln w="11795" cap="rnd">
                <a:noFill/>
                <a:prstDash val="solid"/>
                <a:miter/>
              </a:ln>
            </p:spPr>
            <p:txBody>
              <a:bodyPr rtlCol="0" anchor="ctr"/>
              <a:lstStyle/>
              <a:p>
                <a:endParaRPr lang="en-US" sz="1633"/>
              </a:p>
            </p:txBody>
          </p:sp>
          <p:sp>
            <p:nvSpPr>
              <p:cNvPr id="146" name="Freihandform: Form 145">
                <a:extLst>
                  <a:ext uri="{FF2B5EF4-FFF2-40B4-BE49-F238E27FC236}">
                    <a16:creationId xmlns:a16="http://schemas.microsoft.com/office/drawing/2014/main" id="{60575510-1BDD-4E9C-A186-5B1E13FBFEB1}"/>
                  </a:ext>
                </a:extLst>
              </p:cNvPr>
              <p:cNvSpPr/>
              <p:nvPr/>
            </p:nvSpPr>
            <p:spPr>
              <a:xfrm rot="5400000">
                <a:off x="4766361" y="4345350"/>
                <a:ext cx="62628" cy="13048"/>
              </a:xfrm>
              <a:custGeom>
                <a:avLst/>
                <a:gdLst>
                  <a:gd name="connsiteX0" fmla="*/ 62481 w 62628"/>
                  <a:gd name="connsiteY0" fmla="*/ 161 h 13048"/>
                  <a:gd name="connsiteX1" fmla="*/ 31167 w 62628"/>
                  <a:gd name="connsiteY1" fmla="*/ 13209 h 13048"/>
                  <a:gd name="connsiteX2" fmla="*/ -147 w 62628"/>
                  <a:gd name="connsiteY2" fmla="*/ 161 h 13048"/>
                </a:gdLst>
                <a:ahLst/>
                <a:cxnLst>
                  <a:cxn ang="0">
                    <a:pos x="connsiteX0" y="connsiteY0"/>
                  </a:cxn>
                  <a:cxn ang="0">
                    <a:pos x="connsiteX1" y="connsiteY1"/>
                  </a:cxn>
                  <a:cxn ang="0">
                    <a:pos x="connsiteX2" y="connsiteY2"/>
                  </a:cxn>
                </a:cxnLst>
                <a:rect l="l" t="t" r="r" b="b"/>
                <a:pathLst>
                  <a:path w="62628" h="13048">
                    <a:moveTo>
                      <a:pt x="62481" y="161"/>
                    </a:moveTo>
                    <a:cubicBezTo>
                      <a:pt x="54176" y="8516"/>
                      <a:pt x="42911" y="13209"/>
                      <a:pt x="31167" y="13209"/>
                    </a:cubicBezTo>
                    <a:cubicBezTo>
                      <a:pt x="19421" y="13209"/>
                      <a:pt x="8157" y="8516"/>
                      <a:pt x="-147" y="161"/>
                    </a:cubicBezTo>
                  </a:path>
                </a:pathLst>
              </a:custGeom>
              <a:noFill/>
              <a:ln w="9881" cap="rnd">
                <a:solidFill>
                  <a:srgbClr val="418FDE"/>
                </a:solidFill>
                <a:prstDash val="solid"/>
                <a:miter/>
              </a:ln>
            </p:spPr>
            <p:txBody>
              <a:bodyPr rtlCol="0" anchor="ctr"/>
              <a:lstStyle/>
              <a:p>
                <a:endParaRPr lang="en-US" sz="1633"/>
              </a:p>
            </p:txBody>
          </p:sp>
          <p:sp>
            <p:nvSpPr>
              <p:cNvPr id="147" name="Freihandform: Form 146">
                <a:extLst>
                  <a:ext uri="{FF2B5EF4-FFF2-40B4-BE49-F238E27FC236}">
                    <a16:creationId xmlns:a16="http://schemas.microsoft.com/office/drawing/2014/main" id="{A18C0768-B8D3-43D7-9F11-F0A68EB96C20}"/>
                  </a:ext>
                </a:extLst>
              </p:cNvPr>
              <p:cNvSpPr/>
              <p:nvPr/>
            </p:nvSpPr>
            <p:spPr>
              <a:xfrm rot="5400000">
                <a:off x="4735091" y="4342240"/>
                <a:ext cx="87067" cy="19269"/>
              </a:xfrm>
              <a:custGeom>
                <a:avLst/>
                <a:gdLst>
                  <a:gd name="connsiteX0" fmla="*/ 86920 w 87067"/>
                  <a:gd name="connsiteY0" fmla="*/ 161 h 19269"/>
                  <a:gd name="connsiteX1" fmla="*/ 43386 w 87067"/>
                  <a:gd name="connsiteY1" fmla="*/ 19430 h 19269"/>
                  <a:gd name="connsiteX2" fmla="*/ -148 w 87067"/>
                  <a:gd name="connsiteY2" fmla="*/ 161 h 19269"/>
                </a:gdLst>
                <a:ahLst/>
                <a:cxnLst>
                  <a:cxn ang="0">
                    <a:pos x="connsiteX0" y="connsiteY0"/>
                  </a:cxn>
                  <a:cxn ang="0">
                    <a:pos x="connsiteX1" y="connsiteY1"/>
                  </a:cxn>
                  <a:cxn ang="0">
                    <a:pos x="connsiteX2" y="connsiteY2"/>
                  </a:cxn>
                </a:cxnLst>
                <a:rect l="l" t="t" r="r" b="b"/>
                <a:pathLst>
                  <a:path w="87067" h="19269">
                    <a:moveTo>
                      <a:pt x="86920" y="161"/>
                    </a:moveTo>
                    <a:cubicBezTo>
                      <a:pt x="75736" y="12439"/>
                      <a:pt x="59941" y="19430"/>
                      <a:pt x="43386" y="19430"/>
                    </a:cubicBezTo>
                    <a:cubicBezTo>
                      <a:pt x="26831" y="19430"/>
                      <a:pt x="11036" y="12439"/>
                      <a:pt x="-148" y="161"/>
                    </a:cubicBezTo>
                  </a:path>
                </a:pathLst>
              </a:custGeom>
              <a:noFill/>
              <a:ln w="9881" cap="rnd">
                <a:solidFill>
                  <a:srgbClr val="418FDE"/>
                </a:solidFill>
                <a:prstDash val="solid"/>
                <a:miter/>
              </a:ln>
            </p:spPr>
            <p:txBody>
              <a:bodyPr rtlCol="0" anchor="ctr"/>
              <a:lstStyle/>
              <a:p>
                <a:endParaRPr lang="en-US" sz="1633"/>
              </a:p>
            </p:txBody>
          </p:sp>
          <p:sp>
            <p:nvSpPr>
              <p:cNvPr id="148" name="Freihandform: Form 147">
                <a:extLst>
                  <a:ext uri="{FF2B5EF4-FFF2-40B4-BE49-F238E27FC236}">
                    <a16:creationId xmlns:a16="http://schemas.microsoft.com/office/drawing/2014/main" id="{A7CED433-BCF0-4427-B350-CA8ADF04948A}"/>
                  </a:ext>
                </a:extLst>
              </p:cNvPr>
              <p:cNvSpPr/>
              <p:nvPr/>
            </p:nvSpPr>
            <p:spPr>
              <a:xfrm rot="5400000">
                <a:off x="4703547" y="4338613"/>
                <a:ext cx="113081" cy="26522"/>
              </a:xfrm>
              <a:custGeom>
                <a:avLst/>
                <a:gdLst>
                  <a:gd name="connsiteX0" fmla="*/ 112933 w 113081"/>
                  <a:gd name="connsiteY0" fmla="*/ 160 h 26522"/>
                  <a:gd name="connsiteX1" fmla="*/ 56392 w 113081"/>
                  <a:gd name="connsiteY1" fmla="*/ 26682 h 26522"/>
                  <a:gd name="connsiteX2" fmla="*/ -148 w 113081"/>
                  <a:gd name="connsiteY2" fmla="*/ 160 h 26522"/>
                </a:gdLst>
                <a:ahLst/>
                <a:cxnLst>
                  <a:cxn ang="0">
                    <a:pos x="connsiteX0" y="connsiteY0"/>
                  </a:cxn>
                  <a:cxn ang="0">
                    <a:pos x="connsiteX1" y="connsiteY1"/>
                  </a:cxn>
                  <a:cxn ang="0">
                    <a:pos x="connsiteX2" y="connsiteY2"/>
                  </a:cxn>
                </a:cxnLst>
                <a:rect l="l" t="t" r="r" b="b"/>
                <a:pathLst>
                  <a:path w="113081" h="26522">
                    <a:moveTo>
                      <a:pt x="112933" y="160"/>
                    </a:moveTo>
                    <a:cubicBezTo>
                      <a:pt x="98909" y="16973"/>
                      <a:pt x="78210" y="26682"/>
                      <a:pt x="56392" y="26682"/>
                    </a:cubicBezTo>
                    <a:cubicBezTo>
                      <a:pt x="34575" y="26682"/>
                      <a:pt x="13875" y="16973"/>
                      <a:pt x="-148" y="160"/>
                    </a:cubicBezTo>
                  </a:path>
                </a:pathLst>
              </a:custGeom>
              <a:noFill/>
              <a:ln w="9881" cap="rnd">
                <a:solidFill>
                  <a:srgbClr val="418FDE"/>
                </a:solidFill>
                <a:prstDash val="solid"/>
                <a:miter/>
              </a:ln>
            </p:spPr>
            <p:txBody>
              <a:bodyPr rtlCol="0" anchor="ctr"/>
              <a:lstStyle/>
              <a:p>
                <a:endParaRPr lang="en-US" sz="1633"/>
              </a:p>
            </p:txBody>
          </p:sp>
          <p:sp>
            <p:nvSpPr>
              <p:cNvPr id="149" name="Freihandform: Form 148">
                <a:extLst>
                  <a:ext uri="{FF2B5EF4-FFF2-40B4-BE49-F238E27FC236}">
                    <a16:creationId xmlns:a16="http://schemas.microsoft.com/office/drawing/2014/main" id="{760E695F-77A9-484E-9F34-EB3446A3F0D0}"/>
                  </a:ext>
                </a:extLst>
              </p:cNvPr>
              <p:cNvSpPr/>
              <p:nvPr/>
            </p:nvSpPr>
            <p:spPr>
              <a:xfrm rot="5400000" flipV="1">
                <a:off x="4856722" y="4345350"/>
                <a:ext cx="62628" cy="13048"/>
              </a:xfrm>
              <a:custGeom>
                <a:avLst/>
                <a:gdLst>
                  <a:gd name="connsiteX0" fmla="*/ 62483 w 62628"/>
                  <a:gd name="connsiteY0" fmla="*/ -22 h 13048"/>
                  <a:gd name="connsiteX1" fmla="*/ 31169 w 62628"/>
                  <a:gd name="connsiteY1" fmla="*/ 13026 h 13048"/>
                  <a:gd name="connsiteX2" fmla="*/ -145 w 62628"/>
                  <a:gd name="connsiteY2" fmla="*/ -22 h 13048"/>
                </a:gdLst>
                <a:ahLst/>
                <a:cxnLst>
                  <a:cxn ang="0">
                    <a:pos x="connsiteX0" y="connsiteY0"/>
                  </a:cxn>
                  <a:cxn ang="0">
                    <a:pos x="connsiteX1" y="connsiteY1"/>
                  </a:cxn>
                  <a:cxn ang="0">
                    <a:pos x="connsiteX2" y="connsiteY2"/>
                  </a:cxn>
                </a:cxnLst>
                <a:rect l="l" t="t" r="r" b="b"/>
                <a:pathLst>
                  <a:path w="62628" h="13048">
                    <a:moveTo>
                      <a:pt x="62483" y="-22"/>
                    </a:moveTo>
                    <a:cubicBezTo>
                      <a:pt x="54178" y="8332"/>
                      <a:pt x="42914" y="13026"/>
                      <a:pt x="31169" y="13026"/>
                    </a:cubicBezTo>
                    <a:cubicBezTo>
                      <a:pt x="19424" y="13026"/>
                      <a:pt x="8160" y="8332"/>
                      <a:pt x="-145" y="-22"/>
                    </a:cubicBezTo>
                  </a:path>
                </a:pathLst>
              </a:custGeom>
              <a:noFill/>
              <a:ln w="9881" cap="rnd">
                <a:solidFill>
                  <a:srgbClr val="418FDE"/>
                </a:solidFill>
                <a:prstDash val="solid"/>
                <a:miter/>
              </a:ln>
            </p:spPr>
            <p:txBody>
              <a:bodyPr rtlCol="0" anchor="ctr"/>
              <a:lstStyle/>
              <a:p>
                <a:endParaRPr lang="en-US" sz="1633"/>
              </a:p>
            </p:txBody>
          </p:sp>
          <p:sp>
            <p:nvSpPr>
              <p:cNvPr id="150" name="Freihandform: Form 149">
                <a:extLst>
                  <a:ext uri="{FF2B5EF4-FFF2-40B4-BE49-F238E27FC236}">
                    <a16:creationId xmlns:a16="http://schemas.microsoft.com/office/drawing/2014/main" id="{3B0C72A8-84CB-445F-97B4-7ADBF8B4821D}"/>
                  </a:ext>
                </a:extLst>
              </p:cNvPr>
              <p:cNvSpPr/>
              <p:nvPr/>
            </p:nvSpPr>
            <p:spPr>
              <a:xfrm rot="5400000" flipV="1">
                <a:off x="4863553" y="4342240"/>
                <a:ext cx="87067" cy="19269"/>
              </a:xfrm>
              <a:custGeom>
                <a:avLst/>
                <a:gdLst>
                  <a:gd name="connsiteX0" fmla="*/ 86923 w 87067"/>
                  <a:gd name="connsiteY0" fmla="*/ -23 h 19269"/>
                  <a:gd name="connsiteX1" fmla="*/ 43389 w 87067"/>
                  <a:gd name="connsiteY1" fmla="*/ 19246 h 19269"/>
                  <a:gd name="connsiteX2" fmla="*/ -145 w 87067"/>
                  <a:gd name="connsiteY2" fmla="*/ -23 h 19269"/>
                </a:gdLst>
                <a:ahLst/>
                <a:cxnLst>
                  <a:cxn ang="0">
                    <a:pos x="connsiteX0" y="connsiteY0"/>
                  </a:cxn>
                  <a:cxn ang="0">
                    <a:pos x="connsiteX1" y="connsiteY1"/>
                  </a:cxn>
                  <a:cxn ang="0">
                    <a:pos x="connsiteX2" y="connsiteY2"/>
                  </a:cxn>
                </a:cxnLst>
                <a:rect l="l" t="t" r="r" b="b"/>
                <a:pathLst>
                  <a:path w="87067" h="19269">
                    <a:moveTo>
                      <a:pt x="86923" y="-23"/>
                    </a:moveTo>
                    <a:cubicBezTo>
                      <a:pt x="75739" y="12255"/>
                      <a:pt x="59944" y="19246"/>
                      <a:pt x="43389" y="19246"/>
                    </a:cubicBezTo>
                    <a:cubicBezTo>
                      <a:pt x="26834" y="19246"/>
                      <a:pt x="11040" y="12255"/>
                      <a:pt x="-145" y="-23"/>
                    </a:cubicBezTo>
                  </a:path>
                </a:pathLst>
              </a:custGeom>
              <a:noFill/>
              <a:ln w="9881" cap="rnd">
                <a:solidFill>
                  <a:srgbClr val="418FDE"/>
                </a:solidFill>
                <a:prstDash val="solid"/>
                <a:miter/>
              </a:ln>
            </p:spPr>
            <p:txBody>
              <a:bodyPr rtlCol="0" anchor="ctr"/>
              <a:lstStyle/>
              <a:p>
                <a:endParaRPr lang="en-US" sz="1633"/>
              </a:p>
            </p:txBody>
          </p:sp>
          <p:sp>
            <p:nvSpPr>
              <p:cNvPr id="151" name="Freihandform: Form 150">
                <a:extLst>
                  <a:ext uri="{FF2B5EF4-FFF2-40B4-BE49-F238E27FC236}">
                    <a16:creationId xmlns:a16="http://schemas.microsoft.com/office/drawing/2014/main" id="{004E2615-5BC3-4606-A06B-2216AEF70561}"/>
                  </a:ext>
                </a:extLst>
              </p:cNvPr>
              <p:cNvSpPr/>
              <p:nvPr/>
            </p:nvSpPr>
            <p:spPr>
              <a:xfrm rot="5400000" flipV="1">
                <a:off x="4869084" y="4338613"/>
                <a:ext cx="113081" cy="26522"/>
              </a:xfrm>
              <a:custGeom>
                <a:avLst/>
                <a:gdLst>
                  <a:gd name="connsiteX0" fmla="*/ 112937 w 113081"/>
                  <a:gd name="connsiteY0" fmla="*/ -24 h 26522"/>
                  <a:gd name="connsiteX1" fmla="*/ 56397 w 113081"/>
                  <a:gd name="connsiteY1" fmla="*/ 26499 h 26522"/>
                  <a:gd name="connsiteX2" fmla="*/ -144 w 113081"/>
                  <a:gd name="connsiteY2" fmla="*/ -24 h 26522"/>
                </a:gdLst>
                <a:ahLst/>
                <a:cxnLst>
                  <a:cxn ang="0">
                    <a:pos x="connsiteX0" y="connsiteY0"/>
                  </a:cxn>
                  <a:cxn ang="0">
                    <a:pos x="connsiteX1" y="connsiteY1"/>
                  </a:cxn>
                  <a:cxn ang="0">
                    <a:pos x="connsiteX2" y="connsiteY2"/>
                  </a:cxn>
                </a:cxnLst>
                <a:rect l="l" t="t" r="r" b="b"/>
                <a:pathLst>
                  <a:path w="113081" h="26522">
                    <a:moveTo>
                      <a:pt x="112937" y="-24"/>
                    </a:moveTo>
                    <a:cubicBezTo>
                      <a:pt x="98914" y="16789"/>
                      <a:pt x="78214" y="26499"/>
                      <a:pt x="56397" y="26499"/>
                    </a:cubicBezTo>
                    <a:cubicBezTo>
                      <a:pt x="34579" y="26499"/>
                      <a:pt x="13880" y="16789"/>
                      <a:pt x="-144" y="-24"/>
                    </a:cubicBezTo>
                  </a:path>
                </a:pathLst>
              </a:custGeom>
              <a:noFill/>
              <a:ln w="9881" cap="rnd">
                <a:solidFill>
                  <a:srgbClr val="418FDE"/>
                </a:solidFill>
                <a:prstDash val="solid"/>
                <a:miter/>
              </a:ln>
            </p:spPr>
            <p:txBody>
              <a:bodyPr rtlCol="0" anchor="ctr"/>
              <a:lstStyle/>
              <a:p>
                <a:endParaRPr lang="en-US" sz="1633"/>
              </a:p>
            </p:txBody>
          </p:sp>
        </p:grpSp>
        <p:sp>
          <p:nvSpPr>
            <p:cNvPr id="152" name="Freihandform: Form 151">
              <a:extLst>
                <a:ext uri="{FF2B5EF4-FFF2-40B4-BE49-F238E27FC236}">
                  <a16:creationId xmlns:a16="http://schemas.microsoft.com/office/drawing/2014/main" id="{AA18746E-958A-4AC0-9DE1-7631D0918CA8}"/>
                </a:ext>
              </a:extLst>
            </p:cNvPr>
            <p:cNvSpPr/>
            <p:nvPr/>
          </p:nvSpPr>
          <p:spPr>
            <a:xfrm>
              <a:off x="4822912" y="4392000"/>
              <a:ext cx="39887" cy="963000"/>
            </a:xfrm>
            <a:custGeom>
              <a:avLst/>
              <a:gdLst>
                <a:gd name="connsiteX0" fmla="*/ 67 w 39887"/>
                <a:gd name="connsiteY0" fmla="*/ -118 h 963000"/>
                <a:gd name="connsiteX1" fmla="*/ 67 w 39887"/>
                <a:gd name="connsiteY1" fmla="*/ 962882 h 963000"/>
                <a:gd name="connsiteX2" fmla="*/ 39954 w 39887"/>
                <a:gd name="connsiteY2" fmla="*/ 962882 h 963000"/>
                <a:gd name="connsiteX3" fmla="*/ 39954 w 39887"/>
                <a:gd name="connsiteY3" fmla="*/ -118 h 963000"/>
              </a:gdLst>
              <a:ahLst/>
              <a:cxnLst>
                <a:cxn ang="0">
                  <a:pos x="connsiteX0" y="connsiteY0"/>
                </a:cxn>
                <a:cxn ang="0">
                  <a:pos x="connsiteX1" y="connsiteY1"/>
                </a:cxn>
                <a:cxn ang="0">
                  <a:pos x="connsiteX2" y="connsiteY2"/>
                </a:cxn>
                <a:cxn ang="0">
                  <a:pos x="connsiteX3" y="connsiteY3"/>
                </a:cxn>
              </a:cxnLst>
              <a:rect l="l" t="t" r="r" b="b"/>
              <a:pathLst>
                <a:path w="39887" h="963000">
                  <a:moveTo>
                    <a:pt x="67" y="-118"/>
                  </a:moveTo>
                  <a:lnTo>
                    <a:pt x="67" y="962882"/>
                  </a:lnTo>
                  <a:lnTo>
                    <a:pt x="39954" y="962882"/>
                  </a:lnTo>
                  <a:lnTo>
                    <a:pt x="39954" y="-118"/>
                  </a:lnTo>
                </a:path>
              </a:pathLst>
            </a:custGeom>
            <a:solidFill>
              <a:srgbClr val="183859"/>
            </a:solidFill>
            <a:ln w="9881" cap="rnd">
              <a:noFill/>
              <a:prstDash val="solid"/>
              <a:miter/>
            </a:ln>
          </p:spPr>
          <p:txBody>
            <a:bodyPr rtlCol="0" anchor="ctr"/>
            <a:lstStyle/>
            <a:p>
              <a:endParaRPr lang="en-US" sz="1633"/>
            </a:p>
          </p:txBody>
        </p:sp>
        <p:sp>
          <p:nvSpPr>
            <p:cNvPr id="153" name="Freihandform: Form 152">
              <a:extLst>
                <a:ext uri="{FF2B5EF4-FFF2-40B4-BE49-F238E27FC236}">
                  <a16:creationId xmlns:a16="http://schemas.microsoft.com/office/drawing/2014/main" id="{5C750CDE-A970-4EDE-A129-214171C6C79B}"/>
                </a:ext>
              </a:extLst>
            </p:cNvPr>
            <p:cNvSpPr/>
            <p:nvPr/>
          </p:nvSpPr>
          <p:spPr>
            <a:xfrm>
              <a:off x="4872772" y="4452187"/>
              <a:ext cx="29915" cy="120375"/>
            </a:xfrm>
            <a:custGeom>
              <a:avLst/>
              <a:gdLst>
                <a:gd name="connsiteX0" fmla="*/ 67 w 29915"/>
                <a:gd name="connsiteY0" fmla="*/ 19945 h 120375"/>
                <a:gd name="connsiteX1" fmla="*/ 29983 w 29915"/>
                <a:gd name="connsiteY1" fmla="*/ -118 h 120375"/>
                <a:gd name="connsiteX2" fmla="*/ 29983 w 29915"/>
                <a:gd name="connsiteY2" fmla="*/ 120257 h 120375"/>
                <a:gd name="connsiteX3" fmla="*/ 67 w 29915"/>
                <a:gd name="connsiteY3" fmla="*/ 100195 h 120375"/>
              </a:gdLst>
              <a:ahLst/>
              <a:cxnLst>
                <a:cxn ang="0">
                  <a:pos x="connsiteX0" y="connsiteY0"/>
                </a:cxn>
                <a:cxn ang="0">
                  <a:pos x="connsiteX1" y="connsiteY1"/>
                </a:cxn>
                <a:cxn ang="0">
                  <a:pos x="connsiteX2" y="connsiteY2"/>
                </a:cxn>
                <a:cxn ang="0">
                  <a:pos x="connsiteX3" y="connsiteY3"/>
                </a:cxn>
              </a:cxnLst>
              <a:rect l="l" t="t" r="r" b="b"/>
              <a:pathLst>
                <a:path w="29915" h="120375">
                  <a:moveTo>
                    <a:pt x="67" y="19945"/>
                  </a:moveTo>
                  <a:lnTo>
                    <a:pt x="29983" y="-118"/>
                  </a:lnTo>
                  <a:lnTo>
                    <a:pt x="29983" y="120257"/>
                  </a:lnTo>
                  <a:lnTo>
                    <a:pt x="67" y="100195"/>
                  </a:lnTo>
                  <a:close/>
                </a:path>
              </a:pathLst>
            </a:custGeom>
            <a:solidFill>
              <a:srgbClr val="183859"/>
            </a:solidFill>
            <a:ln w="9881" cap="rnd">
              <a:noFill/>
              <a:prstDash val="solid"/>
              <a:miter/>
            </a:ln>
          </p:spPr>
          <p:txBody>
            <a:bodyPr rtlCol="0" anchor="ctr"/>
            <a:lstStyle/>
            <a:p>
              <a:endParaRPr lang="en-US" sz="1633"/>
            </a:p>
          </p:txBody>
        </p:sp>
        <p:sp>
          <p:nvSpPr>
            <p:cNvPr id="154" name="Freihandform: Form 153">
              <a:extLst>
                <a:ext uri="{FF2B5EF4-FFF2-40B4-BE49-F238E27FC236}">
                  <a16:creationId xmlns:a16="http://schemas.microsoft.com/office/drawing/2014/main" id="{5D0381E1-113F-4A15-A34B-D6A5C8EB60EA}"/>
                </a:ext>
              </a:extLst>
            </p:cNvPr>
            <p:cNvSpPr/>
            <p:nvPr/>
          </p:nvSpPr>
          <p:spPr>
            <a:xfrm>
              <a:off x="4872772" y="4592625"/>
              <a:ext cx="29915" cy="120375"/>
            </a:xfrm>
            <a:custGeom>
              <a:avLst/>
              <a:gdLst>
                <a:gd name="connsiteX0" fmla="*/ 67 w 29915"/>
                <a:gd name="connsiteY0" fmla="*/ 19945 h 120375"/>
                <a:gd name="connsiteX1" fmla="*/ 29983 w 29915"/>
                <a:gd name="connsiteY1" fmla="*/ -118 h 120375"/>
                <a:gd name="connsiteX2" fmla="*/ 29983 w 29915"/>
                <a:gd name="connsiteY2" fmla="*/ 120257 h 120375"/>
                <a:gd name="connsiteX3" fmla="*/ 67 w 29915"/>
                <a:gd name="connsiteY3" fmla="*/ 100195 h 120375"/>
              </a:gdLst>
              <a:ahLst/>
              <a:cxnLst>
                <a:cxn ang="0">
                  <a:pos x="connsiteX0" y="connsiteY0"/>
                </a:cxn>
                <a:cxn ang="0">
                  <a:pos x="connsiteX1" y="connsiteY1"/>
                </a:cxn>
                <a:cxn ang="0">
                  <a:pos x="connsiteX2" y="connsiteY2"/>
                </a:cxn>
                <a:cxn ang="0">
                  <a:pos x="connsiteX3" y="connsiteY3"/>
                </a:cxn>
              </a:cxnLst>
              <a:rect l="l" t="t" r="r" b="b"/>
              <a:pathLst>
                <a:path w="29915" h="120375">
                  <a:moveTo>
                    <a:pt x="67" y="19945"/>
                  </a:moveTo>
                  <a:lnTo>
                    <a:pt x="29983" y="-118"/>
                  </a:lnTo>
                  <a:lnTo>
                    <a:pt x="29983" y="120257"/>
                  </a:lnTo>
                  <a:lnTo>
                    <a:pt x="67" y="100195"/>
                  </a:lnTo>
                  <a:close/>
                </a:path>
              </a:pathLst>
            </a:custGeom>
            <a:solidFill>
              <a:srgbClr val="183859"/>
            </a:solidFill>
            <a:ln w="9881" cap="rnd">
              <a:noFill/>
              <a:prstDash val="solid"/>
              <a:miter/>
            </a:ln>
          </p:spPr>
          <p:txBody>
            <a:bodyPr rtlCol="0" anchor="ctr"/>
            <a:lstStyle/>
            <a:p>
              <a:endParaRPr lang="en-US" sz="1633"/>
            </a:p>
          </p:txBody>
        </p:sp>
        <p:sp>
          <p:nvSpPr>
            <p:cNvPr id="155" name="Freihandform: Form 154">
              <a:extLst>
                <a:ext uri="{FF2B5EF4-FFF2-40B4-BE49-F238E27FC236}">
                  <a16:creationId xmlns:a16="http://schemas.microsoft.com/office/drawing/2014/main" id="{5EAAB14A-DBAB-471F-A198-EFD80E296C3C}"/>
                </a:ext>
              </a:extLst>
            </p:cNvPr>
            <p:cNvSpPr/>
            <p:nvPr/>
          </p:nvSpPr>
          <p:spPr>
            <a:xfrm>
              <a:off x="4783025" y="4592625"/>
              <a:ext cx="29915" cy="120375"/>
            </a:xfrm>
            <a:custGeom>
              <a:avLst/>
              <a:gdLst>
                <a:gd name="connsiteX0" fmla="*/ 29983 w 29915"/>
                <a:gd name="connsiteY0" fmla="*/ 19945 h 120375"/>
                <a:gd name="connsiteX1" fmla="*/ 67 w 29915"/>
                <a:gd name="connsiteY1" fmla="*/ -118 h 120375"/>
                <a:gd name="connsiteX2" fmla="*/ 67 w 29915"/>
                <a:gd name="connsiteY2" fmla="*/ 120257 h 120375"/>
                <a:gd name="connsiteX3" fmla="*/ 29983 w 29915"/>
                <a:gd name="connsiteY3" fmla="*/ 100195 h 120375"/>
              </a:gdLst>
              <a:ahLst/>
              <a:cxnLst>
                <a:cxn ang="0">
                  <a:pos x="connsiteX0" y="connsiteY0"/>
                </a:cxn>
                <a:cxn ang="0">
                  <a:pos x="connsiteX1" y="connsiteY1"/>
                </a:cxn>
                <a:cxn ang="0">
                  <a:pos x="connsiteX2" y="connsiteY2"/>
                </a:cxn>
                <a:cxn ang="0">
                  <a:pos x="connsiteX3" y="connsiteY3"/>
                </a:cxn>
              </a:cxnLst>
              <a:rect l="l" t="t" r="r" b="b"/>
              <a:pathLst>
                <a:path w="29915" h="120375">
                  <a:moveTo>
                    <a:pt x="29983" y="19945"/>
                  </a:moveTo>
                  <a:lnTo>
                    <a:pt x="67" y="-118"/>
                  </a:lnTo>
                  <a:lnTo>
                    <a:pt x="67" y="120257"/>
                  </a:lnTo>
                  <a:lnTo>
                    <a:pt x="29983" y="100195"/>
                  </a:lnTo>
                  <a:close/>
                </a:path>
              </a:pathLst>
            </a:custGeom>
            <a:solidFill>
              <a:srgbClr val="183859"/>
            </a:solidFill>
            <a:ln w="9881" cap="rnd">
              <a:noFill/>
              <a:prstDash val="solid"/>
              <a:miter/>
            </a:ln>
          </p:spPr>
          <p:txBody>
            <a:bodyPr rtlCol="0" anchor="ctr"/>
            <a:lstStyle/>
            <a:p>
              <a:endParaRPr lang="en-US" sz="1633"/>
            </a:p>
          </p:txBody>
        </p:sp>
        <p:sp>
          <p:nvSpPr>
            <p:cNvPr id="156" name="Freihandform: Form 155">
              <a:extLst>
                <a:ext uri="{FF2B5EF4-FFF2-40B4-BE49-F238E27FC236}">
                  <a16:creationId xmlns:a16="http://schemas.microsoft.com/office/drawing/2014/main" id="{50461AC4-DB86-49A0-B36F-B3D29DAD63B8}"/>
                </a:ext>
              </a:extLst>
            </p:cNvPr>
            <p:cNvSpPr/>
            <p:nvPr/>
          </p:nvSpPr>
          <p:spPr>
            <a:xfrm>
              <a:off x="4783025" y="4452187"/>
              <a:ext cx="29915" cy="120375"/>
            </a:xfrm>
            <a:custGeom>
              <a:avLst/>
              <a:gdLst>
                <a:gd name="connsiteX0" fmla="*/ 29983 w 29915"/>
                <a:gd name="connsiteY0" fmla="*/ 19945 h 120375"/>
                <a:gd name="connsiteX1" fmla="*/ 67 w 29915"/>
                <a:gd name="connsiteY1" fmla="*/ -118 h 120375"/>
                <a:gd name="connsiteX2" fmla="*/ 67 w 29915"/>
                <a:gd name="connsiteY2" fmla="*/ 120257 h 120375"/>
                <a:gd name="connsiteX3" fmla="*/ 29983 w 29915"/>
                <a:gd name="connsiteY3" fmla="*/ 100195 h 120375"/>
              </a:gdLst>
              <a:ahLst/>
              <a:cxnLst>
                <a:cxn ang="0">
                  <a:pos x="connsiteX0" y="connsiteY0"/>
                </a:cxn>
                <a:cxn ang="0">
                  <a:pos x="connsiteX1" y="connsiteY1"/>
                </a:cxn>
                <a:cxn ang="0">
                  <a:pos x="connsiteX2" y="connsiteY2"/>
                </a:cxn>
                <a:cxn ang="0">
                  <a:pos x="connsiteX3" y="connsiteY3"/>
                </a:cxn>
              </a:cxnLst>
              <a:rect l="l" t="t" r="r" b="b"/>
              <a:pathLst>
                <a:path w="29915" h="120375">
                  <a:moveTo>
                    <a:pt x="29983" y="19945"/>
                  </a:moveTo>
                  <a:lnTo>
                    <a:pt x="67" y="-118"/>
                  </a:lnTo>
                  <a:lnTo>
                    <a:pt x="67" y="120257"/>
                  </a:lnTo>
                  <a:lnTo>
                    <a:pt x="29983" y="100195"/>
                  </a:lnTo>
                  <a:close/>
                </a:path>
              </a:pathLst>
            </a:custGeom>
            <a:solidFill>
              <a:srgbClr val="183859"/>
            </a:solidFill>
            <a:ln w="9881" cap="rnd">
              <a:noFill/>
              <a:prstDash val="solid"/>
              <a:miter/>
            </a:ln>
          </p:spPr>
          <p:txBody>
            <a:bodyPr rtlCol="0" anchor="ctr"/>
            <a:lstStyle/>
            <a:p>
              <a:endParaRPr lang="en-US" sz="1633"/>
            </a:p>
          </p:txBody>
        </p:sp>
      </p:grpSp>
      <p:sp>
        <p:nvSpPr>
          <p:cNvPr id="157" name="Freihandform: Form 156">
            <a:extLst>
              <a:ext uri="{FF2B5EF4-FFF2-40B4-BE49-F238E27FC236}">
                <a16:creationId xmlns:a16="http://schemas.microsoft.com/office/drawing/2014/main" id="{2AB41571-3F1A-4944-8451-3662048A31D0}"/>
              </a:ext>
            </a:extLst>
          </p:cNvPr>
          <p:cNvSpPr/>
          <p:nvPr/>
        </p:nvSpPr>
        <p:spPr>
          <a:xfrm>
            <a:off x="3408210" y="4723450"/>
            <a:ext cx="325752" cy="100128"/>
          </a:xfrm>
          <a:custGeom>
            <a:avLst/>
            <a:gdLst>
              <a:gd name="connsiteX0" fmla="*/ 349023 w 358986"/>
              <a:gd name="connsiteY0" fmla="*/ 110226 h 110343"/>
              <a:gd name="connsiteX1" fmla="*/ 358995 w 358986"/>
              <a:gd name="connsiteY1" fmla="*/ 60070 h 110343"/>
              <a:gd name="connsiteX2" fmla="*/ 239333 w 358986"/>
              <a:gd name="connsiteY2" fmla="*/ 40007 h 110343"/>
              <a:gd name="connsiteX3" fmla="*/ 189473 w 358986"/>
              <a:gd name="connsiteY3" fmla="*/ -118 h 110343"/>
              <a:gd name="connsiteX4" fmla="*/ 69811 w 358986"/>
              <a:gd name="connsiteY4" fmla="*/ 9913 h 110343"/>
              <a:gd name="connsiteX5" fmla="*/ 8 w 358986"/>
              <a:gd name="connsiteY5" fmla="*/ 60070 h 110343"/>
              <a:gd name="connsiteX6" fmla="*/ 9980 w 358986"/>
              <a:gd name="connsiteY6" fmla="*/ 110226 h 110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8986" h="110343">
                <a:moveTo>
                  <a:pt x="349023" y="110226"/>
                </a:moveTo>
                <a:lnTo>
                  <a:pt x="358995" y="60070"/>
                </a:lnTo>
                <a:lnTo>
                  <a:pt x="239333" y="40007"/>
                </a:lnTo>
                <a:lnTo>
                  <a:pt x="189473" y="-118"/>
                </a:lnTo>
                <a:lnTo>
                  <a:pt x="69811" y="9913"/>
                </a:lnTo>
                <a:lnTo>
                  <a:pt x="8" y="60070"/>
                </a:lnTo>
                <a:lnTo>
                  <a:pt x="9980" y="110226"/>
                </a:lnTo>
                <a:close/>
              </a:path>
            </a:pathLst>
          </a:custGeom>
          <a:solidFill>
            <a:srgbClr val="183859"/>
          </a:solidFill>
          <a:ln w="9881" cap="rnd">
            <a:noFill/>
            <a:prstDash val="solid"/>
            <a:miter/>
          </a:ln>
        </p:spPr>
        <p:txBody>
          <a:bodyPr rtlCol="0" anchor="ctr"/>
          <a:lstStyle/>
          <a:p>
            <a:endParaRPr lang="en-US" sz="1633"/>
          </a:p>
        </p:txBody>
      </p:sp>
      <p:sp>
        <p:nvSpPr>
          <p:cNvPr id="158" name="Freihandform: Form 157">
            <a:extLst>
              <a:ext uri="{FF2B5EF4-FFF2-40B4-BE49-F238E27FC236}">
                <a16:creationId xmlns:a16="http://schemas.microsoft.com/office/drawing/2014/main" id="{DAE98CE3-7355-46C0-B775-E0E710690F7B}"/>
              </a:ext>
            </a:extLst>
          </p:cNvPr>
          <p:cNvSpPr/>
          <p:nvPr/>
        </p:nvSpPr>
        <p:spPr>
          <a:xfrm>
            <a:off x="2639073" y="4277428"/>
            <a:ext cx="434336" cy="582565"/>
          </a:xfrm>
          <a:custGeom>
            <a:avLst/>
            <a:gdLst>
              <a:gd name="connsiteX0" fmla="*/ 398882 w 478648"/>
              <a:gd name="connsiteY0" fmla="*/ 641882 h 642000"/>
              <a:gd name="connsiteX1" fmla="*/ 398882 w 478648"/>
              <a:gd name="connsiteY1" fmla="*/ 240632 h 642000"/>
              <a:gd name="connsiteX2" fmla="*/ 478657 w 478648"/>
              <a:gd name="connsiteY2" fmla="*/ 240632 h 642000"/>
              <a:gd name="connsiteX3" fmla="*/ 239333 w 478648"/>
              <a:gd name="connsiteY3" fmla="*/ -118 h 642000"/>
              <a:gd name="connsiteX4" fmla="*/ 8 w 478648"/>
              <a:gd name="connsiteY4" fmla="*/ 240632 h 642000"/>
              <a:gd name="connsiteX5" fmla="*/ 79783 w 478648"/>
              <a:gd name="connsiteY5" fmla="*/ 240632 h 642000"/>
              <a:gd name="connsiteX6" fmla="*/ 79783 w 478648"/>
              <a:gd name="connsiteY6" fmla="*/ 641882 h 642000"/>
              <a:gd name="connsiteX7" fmla="*/ 398882 w 478648"/>
              <a:gd name="connsiteY7" fmla="*/ 641882 h 64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8648" h="642000">
                <a:moveTo>
                  <a:pt x="398882" y="641882"/>
                </a:moveTo>
                <a:lnTo>
                  <a:pt x="398882" y="240632"/>
                </a:lnTo>
                <a:lnTo>
                  <a:pt x="478657" y="240632"/>
                </a:lnTo>
                <a:lnTo>
                  <a:pt x="239333" y="-118"/>
                </a:lnTo>
                <a:lnTo>
                  <a:pt x="8" y="240632"/>
                </a:lnTo>
                <a:lnTo>
                  <a:pt x="79783" y="240632"/>
                </a:lnTo>
                <a:lnTo>
                  <a:pt x="79783" y="641882"/>
                </a:lnTo>
                <a:lnTo>
                  <a:pt x="398882" y="641882"/>
                </a:lnTo>
              </a:path>
            </a:pathLst>
          </a:custGeom>
          <a:solidFill>
            <a:srgbClr val="183859"/>
          </a:solidFill>
          <a:ln w="9881" cap="rnd">
            <a:noFill/>
            <a:prstDash val="solid"/>
            <a:miter/>
          </a:ln>
        </p:spPr>
        <p:txBody>
          <a:bodyPr rtlCol="0" anchor="ctr"/>
          <a:lstStyle/>
          <a:p>
            <a:endParaRPr lang="en-US" sz="1633"/>
          </a:p>
        </p:txBody>
      </p:sp>
      <p:sp>
        <p:nvSpPr>
          <p:cNvPr id="159" name="Freihandform: Form 158">
            <a:extLst>
              <a:ext uri="{FF2B5EF4-FFF2-40B4-BE49-F238E27FC236}">
                <a16:creationId xmlns:a16="http://schemas.microsoft.com/office/drawing/2014/main" id="{F26630E8-C19B-44C7-9E98-5BDF2AF9F69F}"/>
              </a:ext>
            </a:extLst>
          </p:cNvPr>
          <p:cNvSpPr/>
          <p:nvPr/>
        </p:nvSpPr>
        <p:spPr>
          <a:xfrm>
            <a:off x="2928632" y="4313838"/>
            <a:ext cx="18097" cy="63717"/>
          </a:xfrm>
          <a:custGeom>
            <a:avLst/>
            <a:gdLst>
              <a:gd name="connsiteX0" fmla="*/ 8 w 19943"/>
              <a:gd name="connsiteY0" fmla="*/ 40007 h 70218"/>
              <a:gd name="connsiteX1" fmla="*/ 8 w 19943"/>
              <a:gd name="connsiteY1" fmla="*/ -118 h 70218"/>
              <a:gd name="connsiteX2" fmla="*/ 19952 w 19943"/>
              <a:gd name="connsiteY2" fmla="*/ -118 h 70218"/>
              <a:gd name="connsiteX3" fmla="*/ 19952 w 19943"/>
              <a:gd name="connsiteY3" fmla="*/ 70101 h 70218"/>
            </a:gdLst>
            <a:ahLst/>
            <a:cxnLst>
              <a:cxn ang="0">
                <a:pos x="connsiteX0" y="connsiteY0"/>
              </a:cxn>
              <a:cxn ang="0">
                <a:pos x="connsiteX1" y="connsiteY1"/>
              </a:cxn>
              <a:cxn ang="0">
                <a:pos x="connsiteX2" y="connsiteY2"/>
              </a:cxn>
              <a:cxn ang="0">
                <a:pos x="connsiteX3" y="connsiteY3"/>
              </a:cxn>
            </a:cxnLst>
            <a:rect l="l" t="t" r="r" b="b"/>
            <a:pathLst>
              <a:path w="19943" h="70218">
                <a:moveTo>
                  <a:pt x="8" y="40007"/>
                </a:moveTo>
                <a:lnTo>
                  <a:pt x="8" y="-118"/>
                </a:lnTo>
                <a:lnTo>
                  <a:pt x="19952" y="-118"/>
                </a:lnTo>
                <a:lnTo>
                  <a:pt x="19952" y="70101"/>
                </a:lnTo>
                <a:close/>
              </a:path>
            </a:pathLst>
          </a:custGeom>
          <a:solidFill>
            <a:srgbClr val="183859"/>
          </a:solidFill>
          <a:ln w="9881" cap="rnd">
            <a:noFill/>
            <a:prstDash val="solid"/>
            <a:miter/>
          </a:ln>
        </p:spPr>
        <p:txBody>
          <a:bodyPr rtlCol="0" anchor="ctr"/>
          <a:lstStyle/>
          <a:p>
            <a:endParaRPr lang="en-US" sz="1633"/>
          </a:p>
        </p:txBody>
      </p:sp>
      <p:sp>
        <p:nvSpPr>
          <p:cNvPr id="160" name="Freihandform: Form 159">
            <a:extLst>
              <a:ext uri="{FF2B5EF4-FFF2-40B4-BE49-F238E27FC236}">
                <a16:creationId xmlns:a16="http://schemas.microsoft.com/office/drawing/2014/main" id="{72344F6A-EE32-47D5-B938-96CD478DE02C}"/>
              </a:ext>
            </a:extLst>
          </p:cNvPr>
          <p:cNvSpPr/>
          <p:nvPr/>
        </p:nvSpPr>
        <p:spPr>
          <a:xfrm>
            <a:off x="3037217" y="4004346"/>
            <a:ext cx="180973" cy="182052"/>
          </a:xfrm>
          <a:custGeom>
            <a:avLst/>
            <a:gdLst>
              <a:gd name="connsiteX0" fmla="*/ 199445 w 199437"/>
              <a:gd name="connsiteY0" fmla="*/ 100195 h 200625"/>
              <a:gd name="connsiteX1" fmla="*/ 99727 w 199437"/>
              <a:gd name="connsiteY1" fmla="*/ 200507 h 200625"/>
              <a:gd name="connsiteX2" fmla="*/ 8 w 199437"/>
              <a:gd name="connsiteY2" fmla="*/ 100195 h 200625"/>
              <a:gd name="connsiteX3" fmla="*/ 99727 w 199437"/>
              <a:gd name="connsiteY3" fmla="*/ -118 h 200625"/>
              <a:gd name="connsiteX4" fmla="*/ 199445 w 199437"/>
              <a:gd name="connsiteY4" fmla="*/ 100195 h 200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9437" h="200625">
                <a:moveTo>
                  <a:pt x="199445" y="100195"/>
                </a:moveTo>
                <a:cubicBezTo>
                  <a:pt x="199445" y="155596"/>
                  <a:pt x="154800" y="200507"/>
                  <a:pt x="99727" y="200507"/>
                </a:cubicBezTo>
                <a:cubicBezTo>
                  <a:pt x="44654" y="200507"/>
                  <a:pt x="8" y="155596"/>
                  <a:pt x="8" y="100195"/>
                </a:cubicBezTo>
                <a:cubicBezTo>
                  <a:pt x="8" y="44794"/>
                  <a:pt x="44654" y="-118"/>
                  <a:pt x="99727" y="-118"/>
                </a:cubicBezTo>
                <a:cubicBezTo>
                  <a:pt x="154800" y="-118"/>
                  <a:pt x="199445" y="44794"/>
                  <a:pt x="199445" y="100195"/>
                </a:cubicBezTo>
                <a:close/>
              </a:path>
            </a:pathLst>
          </a:custGeom>
          <a:solidFill>
            <a:srgbClr val="183859"/>
          </a:solidFill>
          <a:ln w="9881" cap="rnd">
            <a:noFill/>
            <a:prstDash val="solid"/>
            <a:miter/>
          </a:ln>
        </p:spPr>
        <p:txBody>
          <a:bodyPr rtlCol="0" anchor="ctr"/>
          <a:lstStyle/>
          <a:p>
            <a:endParaRPr lang="en-US" sz="1633"/>
          </a:p>
        </p:txBody>
      </p:sp>
      <p:sp>
        <p:nvSpPr>
          <p:cNvPr id="161" name="Freihandform: Form 160">
            <a:extLst>
              <a:ext uri="{FF2B5EF4-FFF2-40B4-BE49-F238E27FC236}">
                <a16:creationId xmlns:a16="http://schemas.microsoft.com/office/drawing/2014/main" id="{28597F71-CAA1-4E65-918D-D908F4FBE535}"/>
              </a:ext>
            </a:extLst>
          </p:cNvPr>
          <p:cNvSpPr/>
          <p:nvPr/>
        </p:nvSpPr>
        <p:spPr>
          <a:xfrm>
            <a:off x="3145801" y="3858709"/>
            <a:ext cx="180973" cy="254871"/>
          </a:xfrm>
          <a:custGeom>
            <a:avLst/>
            <a:gdLst>
              <a:gd name="connsiteX0" fmla="*/ 199445 w 199437"/>
              <a:gd name="connsiteY0" fmla="*/ 140320 h 280874"/>
              <a:gd name="connsiteX1" fmla="*/ 99727 w 199437"/>
              <a:gd name="connsiteY1" fmla="*/ 280757 h 280874"/>
              <a:gd name="connsiteX2" fmla="*/ 8 w 199437"/>
              <a:gd name="connsiteY2" fmla="*/ 140320 h 280874"/>
              <a:gd name="connsiteX3" fmla="*/ 99727 w 199437"/>
              <a:gd name="connsiteY3" fmla="*/ -118 h 280874"/>
              <a:gd name="connsiteX4" fmla="*/ 199445 w 199437"/>
              <a:gd name="connsiteY4" fmla="*/ 140320 h 2808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9437" h="280874">
                <a:moveTo>
                  <a:pt x="199445" y="140320"/>
                </a:moveTo>
                <a:cubicBezTo>
                  <a:pt x="199445" y="217881"/>
                  <a:pt x="154800" y="280757"/>
                  <a:pt x="99727" y="280757"/>
                </a:cubicBezTo>
                <a:cubicBezTo>
                  <a:pt x="44654" y="280757"/>
                  <a:pt x="8" y="217881"/>
                  <a:pt x="8" y="140320"/>
                </a:cubicBezTo>
                <a:cubicBezTo>
                  <a:pt x="8" y="62758"/>
                  <a:pt x="44654" y="-118"/>
                  <a:pt x="99727" y="-118"/>
                </a:cubicBezTo>
                <a:cubicBezTo>
                  <a:pt x="154800" y="-118"/>
                  <a:pt x="199445" y="62758"/>
                  <a:pt x="199445" y="140320"/>
                </a:cubicBezTo>
                <a:close/>
              </a:path>
            </a:pathLst>
          </a:custGeom>
          <a:solidFill>
            <a:srgbClr val="183859"/>
          </a:solidFill>
          <a:ln w="9881" cap="rnd">
            <a:noFill/>
            <a:prstDash val="solid"/>
            <a:miter/>
          </a:ln>
        </p:spPr>
        <p:txBody>
          <a:bodyPr rtlCol="0" anchor="ctr"/>
          <a:lstStyle/>
          <a:p>
            <a:endParaRPr lang="en-US" sz="1633"/>
          </a:p>
        </p:txBody>
      </p:sp>
      <p:sp>
        <p:nvSpPr>
          <p:cNvPr id="162" name="Freihandform: Form 161">
            <a:extLst>
              <a:ext uri="{FF2B5EF4-FFF2-40B4-BE49-F238E27FC236}">
                <a16:creationId xmlns:a16="http://schemas.microsoft.com/office/drawing/2014/main" id="{5BB62ECD-B5AB-4CA5-8BEF-5CDCF8AAEF31}"/>
              </a:ext>
            </a:extLst>
          </p:cNvPr>
          <p:cNvSpPr/>
          <p:nvPr/>
        </p:nvSpPr>
        <p:spPr>
          <a:xfrm>
            <a:off x="3218188" y="4004350"/>
            <a:ext cx="253362" cy="254871"/>
          </a:xfrm>
          <a:custGeom>
            <a:avLst/>
            <a:gdLst>
              <a:gd name="connsiteX0" fmla="*/ 279220 w 279211"/>
              <a:gd name="connsiteY0" fmla="*/ 140320 h 280874"/>
              <a:gd name="connsiteX1" fmla="*/ 139614 w 279211"/>
              <a:gd name="connsiteY1" fmla="*/ 280757 h 280874"/>
              <a:gd name="connsiteX2" fmla="*/ 8 w 279211"/>
              <a:gd name="connsiteY2" fmla="*/ 140320 h 280874"/>
              <a:gd name="connsiteX3" fmla="*/ 139614 w 279211"/>
              <a:gd name="connsiteY3" fmla="*/ -118 h 280874"/>
              <a:gd name="connsiteX4" fmla="*/ 279220 w 279211"/>
              <a:gd name="connsiteY4" fmla="*/ 140320 h 2808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9211" h="280874">
                <a:moveTo>
                  <a:pt x="279220" y="140320"/>
                </a:moveTo>
                <a:cubicBezTo>
                  <a:pt x="279220" y="217881"/>
                  <a:pt x="216716" y="280757"/>
                  <a:pt x="139614" y="280757"/>
                </a:cubicBezTo>
                <a:cubicBezTo>
                  <a:pt x="62512" y="280757"/>
                  <a:pt x="8" y="217881"/>
                  <a:pt x="8" y="140320"/>
                </a:cubicBezTo>
                <a:cubicBezTo>
                  <a:pt x="8" y="62758"/>
                  <a:pt x="62512" y="-118"/>
                  <a:pt x="139614" y="-118"/>
                </a:cubicBezTo>
                <a:cubicBezTo>
                  <a:pt x="216716" y="-118"/>
                  <a:pt x="279220" y="62758"/>
                  <a:pt x="279220" y="140320"/>
                </a:cubicBezTo>
                <a:close/>
              </a:path>
            </a:pathLst>
          </a:custGeom>
          <a:solidFill>
            <a:srgbClr val="183859"/>
          </a:solidFill>
          <a:ln w="9881" cap="rnd">
            <a:noFill/>
            <a:prstDash val="solid"/>
            <a:miter/>
          </a:ln>
        </p:spPr>
        <p:txBody>
          <a:bodyPr rtlCol="0" anchor="ctr"/>
          <a:lstStyle/>
          <a:p>
            <a:endParaRPr lang="en-US" sz="1633"/>
          </a:p>
        </p:txBody>
      </p:sp>
      <p:sp>
        <p:nvSpPr>
          <p:cNvPr id="163" name="Freihandform: Form 162">
            <a:extLst>
              <a:ext uri="{FF2B5EF4-FFF2-40B4-BE49-F238E27FC236}">
                <a16:creationId xmlns:a16="http://schemas.microsoft.com/office/drawing/2014/main" id="{DB7652D1-A38E-4995-AFED-9743A2074762}"/>
              </a:ext>
            </a:extLst>
          </p:cNvPr>
          <p:cNvSpPr/>
          <p:nvPr/>
        </p:nvSpPr>
        <p:spPr>
          <a:xfrm>
            <a:off x="3073408" y="4113577"/>
            <a:ext cx="253362" cy="218462"/>
          </a:xfrm>
          <a:custGeom>
            <a:avLst/>
            <a:gdLst>
              <a:gd name="connsiteX0" fmla="*/ 279220 w 279211"/>
              <a:gd name="connsiteY0" fmla="*/ 120257 h 240750"/>
              <a:gd name="connsiteX1" fmla="*/ 139614 w 279211"/>
              <a:gd name="connsiteY1" fmla="*/ 240632 h 240750"/>
              <a:gd name="connsiteX2" fmla="*/ 8 w 279211"/>
              <a:gd name="connsiteY2" fmla="*/ 120257 h 240750"/>
              <a:gd name="connsiteX3" fmla="*/ 139614 w 279211"/>
              <a:gd name="connsiteY3" fmla="*/ -118 h 240750"/>
              <a:gd name="connsiteX4" fmla="*/ 279220 w 279211"/>
              <a:gd name="connsiteY4" fmla="*/ 120257 h 2407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9211" h="240750">
                <a:moveTo>
                  <a:pt x="279220" y="120257"/>
                </a:moveTo>
                <a:cubicBezTo>
                  <a:pt x="279220" y="186739"/>
                  <a:pt x="216716" y="240632"/>
                  <a:pt x="139614" y="240632"/>
                </a:cubicBezTo>
                <a:cubicBezTo>
                  <a:pt x="62512" y="240632"/>
                  <a:pt x="8" y="186739"/>
                  <a:pt x="8" y="120257"/>
                </a:cubicBezTo>
                <a:cubicBezTo>
                  <a:pt x="8" y="53776"/>
                  <a:pt x="62512" y="-118"/>
                  <a:pt x="139614" y="-118"/>
                </a:cubicBezTo>
                <a:cubicBezTo>
                  <a:pt x="216716" y="-118"/>
                  <a:pt x="279220" y="53776"/>
                  <a:pt x="279220" y="120257"/>
                </a:cubicBezTo>
                <a:close/>
              </a:path>
            </a:pathLst>
          </a:custGeom>
          <a:solidFill>
            <a:srgbClr val="183859"/>
          </a:solidFill>
          <a:ln w="9881" cap="rnd">
            <a:noFill/>
            <a:prstDash val="solid"/>
            <a:miter/>
          </a:ln>
        </p:spPr>
        <p:txBody>
          <a:bodyPr rtlCol="0" anchor="ctr"/>
          <a:lstStyle/>
          <a:p>
            <a:endParaRPr lang="en-US" sz="1633"/>
          </a:p>
        </p:txBody>
      </p:sp>
      <p:sp>
        <p:nvSpPr>
          <p:cNvPr id="164" name="Freihandform: Form 163">
            <a:extLst>
              <a:ext uri="{FF2B5EF4-FFF2-40B4-BE49-F238E27FC236}">
                <a16:creationId xmlns:a16="http://schemas.microsoft.com/office/drawing/2014/main" id="{943B2B1B-087F-4F8F-BA3A-251CCA429887}"/>
              </a:ext>
            </a:extLst>
          </p:cNvPr>
          <p:cNvSpPr/>
          <p:nvPr/>
        </p:nvSpPr>
        <p:spPr>
          <a:xfrm>
            <a:off x="3254381" y="4186397"/>
            <a:ext cx="217168" cy="218462"/>
          </a:xfrm>
          <a:custGeom>
            <a:avLst/>
            <a:gdLst>
              <a:gd name="connsiteX0" fmla="*/ 239333 w 239324"/>
              <a:gd name="connsiteY0" fmla="*/ 120257 h 240750"/>
              <a:gd name="connsiteX1" fmla="*/ 119670 w 239324"/>
              <a:gd name="connsiteY1" fmla="*/ 240632 h 240750"/>
              <a:gd name="connsiteX2" fmla="*/ 8 w 239324"/>
              <a:gd name="connsiteY2" fmla="*/ 120257 h 240750"/>
              <a:gd name="connsiteX3" fmla="*/ 119670 w 239324"/>
              <a:gd name="connsiteY3" fmla="*/ -118 h 240750"/>
              <a:gd name="connsiteX4" fmla="*/ 239333 w 239324"/>
              <a:gd name="connsiteY4" fmla="*/ 120257 h 2407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9324" h="240750">
                <a:moveTo>
                  <a:pt x="239333" y="120257"/>
                </a:moveTo>
                <a:cubicBezTo>
                  <a:pt x="239333" y="186739"/>
                  <a:pt x="185758" y="240632"/>
                  <a:pt x="119670" y="240632"/>
                </a:cubicBezTo>
                <a:cubicBezTo>
                  <a:pt x="53583" y="240632"/>
                  <a:pt x="8" y="186739"/>
                  <a:pt x="8" y="120257"/>
                </a:cubicBezTo>
                <a:cubicBezTo>
                  <a:pt x="8" y="53776"/>
                  <a:pt x="53583" y="-118"/>
                  <a:pt x="119670" y="-118"/>
                </a:cubicBezTo>
                <a:cubicBezTo>
                  <a:pt x="185758" y="-118"/>
                  <a:pt x="239333" y="53776"/>
                  <a:pt x="239333" y="120257"/>
                </a:cubicBezTo>
                <a:close/>
              </a:path>
            </a:pathLst>
          </a:custGeom>
          <a:solidFill>
            <a:srgbClr val="183859"/>
          </a:solidFill>
          <a:ln w="9881" cap="rnd">
            <a:noFill/>
            <a:prstDash val="solid"/>
            <a:miter/>
          </a:ln>
        </p:spPr>
        <p:txBody>
          <a:bodyPr rtlCol="0" anchor="ctr"/>
          <a:lstStyle/>
          <a:p>
            <a:endParaRPr lang="en-US" sz="1633"/>
          </a:p>
        </p:txBody>
      </p:sp>
      <p:sp>
        <p:nvSpPr>
          <p:cNvPr id="165" name="Freihandform: Form 164">
            <a:extLst>
              <a:ext uri="{FF2B5EF4-FFF2-40B4-BE49-F238E27FC236}">
                <a16:creationId xmlns:a16="http://schemas.microsoft.com/office/drawing/2014/main" id="{266569B4-1391-4302-A96E-03856EF201A7}"/>
              </a:ext>
            </a:extLst>
          </p:cNvPr>
          <p:cNvSpPr/>
          <p:nvPr/>
        </p:nvSpPr>
        <p:spPr>
          <a:xfrm>
            <a:off x="3073407" y="4295629"/>
            <a:ext cx="217168" cy="182052"/>
          </a:xfrm>
          <a:custGeom>
            <a:avLst/>
            <a:gdLst>
              <a:gd name="connsiteX0" fmla="*/ 239333 w 239324"/>
              <a:gd name="connsiteY0" fmla="*/ 100195 h 200625"/>
              <a:gd name="connsiteX1" fmla="*/ 119670 w 239324"/>
              <a:gd name="connsiteY1" fmla="*/ 200507 h 200625"/>
              <a:gd name="connsiteX2" fmla="*/ 8 w 239324"/>
              <a:gd name="connsiteY2" fmla="*/ 100195 h 200625"/>
              <a:gd name="connsiteX3" fmla="*/ 119670 w 239324"/>
              <a:gd name="connsiteY3" fmla="*/ -118 h 200625"/>
              <a:gd name="connsiteX4" fmla="*/ 239333 w 239324"/>
              <a:gd name="connsiteY4" fmla="*/ 100195 h 200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9324" h="200625">
                <a:moveTo>
                  <a:pt x="239333" y="100195"/>
                </a:moveTo>
                <a:cubicBezTo>
                  <a:pt x="239333" y="155596"/>
                  <a:pt x="185758" y="200507"/>
                  <a:pt x="119670" y="200507"/>
                </a:cubicBezTo>
                <a:cubicBezTo>
                  <a:pt x="53583" y="200507"/>
                  <a:pt x="8" y="155596"/>
                  <a:pt x="8" y="100195"/>
                </a:cubicBezTo>
                <a:cubicBezTo>
                  <a:pt x="8" y="44794"/>
                  <a:pt x="53583" y="-118"/>
                  <a:pt x="119670" y="-118"/>
                </a:cubicBezTo>
                <a:cubicBezTo>
                  <a:pt x="185758" y="-118"/>
                  <a:pt x="239333" y="44794"/>
                  <a:pt x="239333" y="100195"/>
                </a:cubicBezTo>
                <a:close/>
              </a:path>
            </a:pathLst>
          </a:custGeom>
          <a:solidFill>
            <a:srgbClr val="183859"/>
          </a:solidFill>
          <a:ln w="9881" cap="rnd">
            <a:noFill/>
            <a:prstDash val="solid"/>
            <a:miter/>
          </a:ln>
        </p:spPr>
        <p:txBody>
          <a:bodyPr rtlCol="0" anchor="ctr"/>
          <a:lstStyle/>
          <a:p>
            <a:endParaRPr lang="en-US" sz="1633"/>
          </a:p>
        </p:txBody>
      </p:sp>
      <p:sp>
        <p:nvSpPr>
          <p:cNvPr id="166" name="Freihandform: Form 165">
            <a:extLst>
              <a:ext uri="{FF2B5EF4-FFF2-40B4-BE49-F238E27FC236}">
                <a16:creationId xmlns:a16="http://schemas.microsoft.com/office/drawing/2014/main" id="{6A71980F-B81F-4576-9B0E-1370A8F857CA}"/>
              </a:ext>
            </a:extLst>
          </p:cNvPr>
          <p:cNvSpPr/>
          <p:nvPr/>
        </p:nvSpPr>
        <p:spPr>
          <a:xfrm>
            <a:off x="3254385" y="4295633"/>
            <a:ext cx="72389" cy="546155"/>
          </a:xfrm>
          <a:custGeom>
            <a:avLst/>
            <a:gdLst>
              <a:gd name="connsiteX0" fmla="*/ 8 w 79774"/>
              <a:gd name="connsiteY0" fmla="*/ 601757 h 601875"/>
              <a:gd name="connsiteX1" fmla="*/ 8 w 79774"/>
              <a:gd name="connsiteY1" fmla="*/ -118 h 601875"/>
              <a:gd name="connsiteX2" fmla="*/ 79783 w 79774"/>
              <a:gd name="connsiteY2" fmla="*/ -118 h 601875"/>
              <a:gd name="connsiteX3" fmla="*/ 79783 w 79774"/>
              <a:gd name="connsiteY3" fmla="*/ 601757 h 601875"/>
            </a:gdLst>
            <a:ahLst/>
            <a:cxnLst>
              <a:cxn ang="0">
                <a:pos x="connsiteX0" y="connsiteY0"/>
              </a:cxn>
              <a:cxn ang="0">
                <a:pos x="connsiteX1" y="connsiteY1"/>
              </a:cxn>
              <a:cxn ang="0">
                <a:pos x="connsiteX2" y="connsiteY2"/>
              </a:cxn>
              <a:cxn ang="0">
                <a:pos x="connsiteX3" y="connsiteY3"/>
              </a:cxn>
            </a:cxnLst>
            <a:rect l="l" t="t" r="r" b="b"/>
            <a:pathLst>
              <a:path w="79774" h="601875">
                <a:moveTo>
                  <a:pt x="8" y="601757"/>
                </a:moveTo>
                <a:lnTo>
                  <a:pt x="8" y="-118"/>
                </a:lnTo>
                <a:lnTo>
                  <a:pt x="79783" y="-118"/>
                </a:lnTo>
                <a:lnTo>
                  <a:pt x="79783" y="601757"/>
                </a:lnTo>
                <a:close/>
              </a:path>
            </a:pathLst>
          </a:custGeom>
          <a:solidFill>
            <a:srgbClr val="183859"/>
          </a:solidFill>
          <a:ln w="9881" cap="rnd">
            <a:noFill/>
            <a:prstDash val="solid"/>
            <a:miter/>
          </a:ln>
        </p:spPr>
        <p:txBody>
          <a:bodyPr rtlCol="0" anchor="ctr"/>
          <a:lstStyle/>
          <a:p>
            <a:endParaRPr lang="en-US" sz="1633"/>
          </a:p>
        </p:txBody>
      </p:sp>
      <p:grpSp>
        <p:nvGrpSpPr>
          <p:cNvPr id="167" name="Grafik 3">
            <a:extLst>
              <a:ext uri="{FF2B5EF4-FFF2-40B4-BE49-F238E27FC236}">
                <a16:creationId xmlns:a16="http://schemas.microsoft.com/office/drawing/2014/main" id="{7187D6E7-EF1F-465D-B8C6-F7E7B3F63D76}"/>
              </a:ext>
            </a:extLst>
          </p:cNvPr>
          <p:cNvGrpSpPr/>
          <p:nvPr/>
        </p:nvGrpSpPr>
        <p:grpSpPr>
          <a:xfrm>
            <a:off x="2150448" y="3221516"/>
            <a:ext cx="253362" cy="1638475"/>
            <a:chOff x="2369841" y="3549360"/>
            <a:chExt cx="279211" cy="1805638"/>
          </a:xfrm>
          <a:solidFill>
            <a:srgbClr val="183859"/>
          </a:solidFill>
        </p:grpSpPr>
        <p:sp>
          <p:nvSpPr>
            <p:cNvPr id="168" name="Freihandform: Form 167">
              <a:extLst>
                <a:ext uri="{FF2B5EF4-FFF2-40B4-BE49-F238E27FC236}">
                  <a16:creationId xmlns:a16="http://schemas.microsoft.com/office/drawing/2014/main" id="{91C7B5DF-B61D-468F-9107-1252A63954C5}"/>
                </a:ext>
              </a:extLst>
            </p:cNvPr>
            <p:cNvSpPr/>
            <p:nvPr/>
          </p:nvSpPr>
          <p:spPr>
            <a:xfrm>
              <a:off x="2409720" y="3549360"/>
              <a:ext cx="199445" cy="1805638"/>
            </a:xfrm>
            <a:custGeom>
              <a:avLst/>
              <a:gdLst>
                <a:gd name="connsiteX0" fmla="*/ 79636 w 199445"/>
                <a:gd name="connsiteY0" fmla="*/ -13 h 1805638"/>
                <a:gd name="connsiteX1" fmla="*/ 79636 w 199445"/>
                <a:gd name="connsiteY1" fmla="*/ 441377 h 1805638"/>
                <a:gd name="connsiteX2" fmla="*/ -154 w 199445"/>
                <a:gd name="connsiteY2" fmla="*/ 441377 h 1805638"/>
                <a:gd name="connsiteX3" fmla="*/ -154 w 199445"/>
                <a:gd name="connsiteY3" fmla="*/ 641989 h 1805638"/>
                <a:gd name="connsiteX4" fmla="*/ 39751 w 199445"/>
                <a:gd name="connsiteY4" fmla="*/ 641989 h 1805638"/>
                <a:gd name="connsiteX5" fmla="*/ -154 w 199445"/>
                <a:gd name="connsiteY5" fmla="*/ 1805626 h 1805638"/>
                <a:gd name="connsiteX6" fmla="*/ 199291 w 199445"/>
                <a:gd name="connsiteY6" fmla="*/ 1805626 h 1805638"/>
                <a:gd name="connsiteX7" fmla="*/ 159407 w 199445"/>
                <a:gd name="connsiteY7" fmla="*/ 641989 h 1805638"/>
                <a:gd name="connsiteX8" fmla="*/ 199291 w 199445"/>
                <a:gd name="connsiteY8" fmla="*/ 641989 h 1805638"/>
                <a:gd name="connsiteX9" fmla="*/ 199291 w 199445"/>
                <a:gd name="connsiteY9" fmla="*/ 441377 h 1805638"/>
                <a:gd name="connsiteX10" fmla="*/ 119522 w 199445"/>
                <a:gd name="connsiteY10" fmla="*/ 441377 h 1805638"/>
                <a:gd name="connsiteX11" fmla="*/ 119522 w 199445"/>
                <a:gd name="connsiteY11" fmla="*/ -13 h 1805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99445" h="1805638">
                  <a:moveTo>
                    <a:pt x="79636" y="-13"/>
                  </a:moveTo>
                  <a:lnTo>
                    <a:pt x="79636" y="441377"/>
                  </a:lnTo>
                  <a:lnTo>
                    <a:pt x="-154" y="441377"/>
                  </a:lnTo>
                  <a:lnTo>
                    <a:pt x="-154" y="641989"/>
                  </a:lnTo>
                  <a:lnTo>
                    <a:pt x="39751" y="641989"/>
                  </a:lnTo>
                  <a:lnTo>
                    <a:pt x="-154" y="1805626"/>
                  </a:lnTo>
                  <a:lnTo>
                    <a:pt x="199291" y="1805626"/>
                  </a:lnTo>
                  <a:lnTo>
                    <a:pt x="159407" y="641989"/>
                  </a:lnTo>
                  <a:lnTo>
                    <a:pt x="199291" y="641989"/>
                  </a:lnTo>
                  <a:lnTo>
                    <a:pt x="199291" y="441377"/>
                  </a:lnTo>
                  <a:lnTo>
                    <a:pt x="119522" y="441377"/>
                  </a:lnTo>
                  <a:lnTo>
                    <a:pt x="119522" y="-13"/>
                  </a:lnTo>
                  <a:close/>
                </a:path>
              </a:pathLst>
            </a:custGeom>
            <a:solidFill>
              <a:srgbClr val="183859"/>
            </a:solidFill>
            <a:ln w="7968" cap="rnd">
              <a:noFill/>
              <a:prstDash val="solid"/>
              <a:miter/>
            </a:ln>
          </p:spPr>
          <p:txBody>
            <a:bodyPr rtlCol="0" anchor="ctr"/>
            <a:lstStyle/>
            <a:p>
              <a:endParaRPr lang="en-US" sz="1633"/>
            </a:p>
          </p:txBody>
        </p:sp>
        <p:sp>
          <p:nvSpPr>
            <p:cNvPr id="169" name="Freihandform: Form 168">
              <a:extLst>
                <a:ext uri="{FF2B5EF4-FFF2-40B4-BE49-F238E27FC236}">
                  <a16:creationId xmlns:a16="http://schemas.microsoft.com/office/drawing/2014/main" id="{9BA885C5-8E8D-40FA-AEAC-FEE8A2E8FA85}"/>
                </a:ext>
              </a:extLst>
            </p:cNvPr>
            <p:cNvSpPr/>
            <p:nvPr/>
          </p:nvSpPr>
          <p:spPr>
            <a:xfrm rot="5400000">
              <a:off x="2589221" y="4131183"/>
              <a:ext cx="79774" cy="40125"/>
            </a:xfrm>
            <a:custGeom>
              <a:avLst/>
              <a:gdLst>
                <a:gd name="connsiteX0" fmla="*/ 79704 w 79774"/>
                <a:gd name="connsiteY0" fmla="*/ 228 h 40125"/>
                <a:gd name="connsiteX1" fmla="*/ 59760 w 79774"/>
                <a:gd name="connsiteY1" fmla="*/ 34978 h 40125"/>
                <a:gd name="connsiteX2" fmla="*/ 19873 w 79774"/>
                <a:gd name="connsiteY2" fmla="*/ 34978 h 40125"/>
                <a:gd name="connsiteX3" fmla="*/ -71 w 79774"/>
                <a:gd name="connsiteY3" fmla="*/ 228 h 40125"/>
                <a:gd name="connsiteX4" fmla="*/ 39816 w 79774"/>
                <a:gd name="connsiteY4" fmla="*/ 228 h 40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774" h="40125">
                  <a:moveTo>
                    <a:pt x="79704" y="228"/>
                  </a:moveTo>
                  <a:cubicBezTo>
                    <a:pt x="79704" y="14564"/>
                    <a:pt x="72101" y="27810"/>
                    <a:pt x="59760" y="34978"/>
                  </a:cubicBezTo>
                  <a:cubicBezTo>
                    <a:pt x="47419" y="42146"/>
                    <a:pt x="32214" y="42146"/>
                    <a:pt x="19873" y="34978"/>
                  </a:cubicBezTo>
                  <a:cubicBezTo>
                    <a:pt x="7531" y="27810"/>
                    <a:pt x="-71" y="14564"/>
                    <a:pt x="-71" y="228"/>
                  </a:cubicBezTo>
                  <a:lnTo>
                    <a:pt x="39816" y="228"/>
                  </a:lnTo>
                  <a:close/>
                </a:path>
              </a:pathLst>
            </a:custGeom>
            <a:solidFill>
              <a:srgbClr val="183859"/>
            </a:solidFill>
            <a:ln w="7968" cap="rnd">
              <a:noFill/>
              <a:prstDash val="solid"/>
              <a:miter/>
            </a:ln>
          </p:spPr>
          <p:txBody>
            <a:bodyPr rtlCol="0" anchor="ctr"/>
            <a:lstStyle/>
            <a:p>
              <a:endParaRPr lang="en-US" sz="1633"/>
            </a:p>
          </p:txBody>
        </p:sp>
        <p:sp>
          <p:nvSpPr>
            <p:cNvPr id="170" name="Freihandform: Form 169">
              <a:extLst>
                <a:ext uri="{FF2B5EF4-FFF2-40B4-BE49-F238E27FC236}">
                  <a16:creationId xmlns:a16="http://schemas.microsoft.com/office/drawing/2014/main" id="{730E7AEC-3123-4390-8E04-85D150719CB3}"/>
                </a:ext>
              </a:extLst>
            </p:cNvPr>
            <p:cNvSpPr/>
            <p:nvPr/>
          </p:nvSpPr>
          <p:spPr>
            <a:xfrm rot="5400000">
              <a:off x="2589221" y="4010808"/>
              <a:ext cx="79774" cy="40125"/>
            </a:xfrm>
            <a:custGeom>
              <a:avLst/>
              <a:gdLst>
                <a:gd name="connsiteX0" fmla="*/ 79707 w 79774"/>
                <a:gd name="connsiteY0" fmla="*/ 225 h 40125"/>
                <a:gd name="connsiteX1" fmla="*/ 59763 w 79774"/>
                <a:gd name="connsiteY1" fmla="*/ 34975 h 40125"/>
                <a:gd name="connsiteX2" fmla="*/ 19876 w 79774"/>
                <a:gd name="connsiteY2" fmla="*/ 34975 h 40125"/>
                <a:gd name="connsiteX3" fmla="*/ -68 w 79774"/>
                <a:gd name="connsiteY3" fmla="*/ 225 h 40125"/>
                <a:gd name="connsiteX4" fmla="*/ 39819 w 79774"/>
                <a:gd name="connsiteY4" fmla="*/ 225 h 40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774" h="40125">
                  <a:moveTo>
                    <a:pt x="79707" y="225"/>
                  </a:moveTo>
                  <a:cubicBezTo>
                    <a:pt x="79707" y="14561"/>
                    <a:pt x="72104" y="27807"/>
                    <a:pt x="59763" y="34975"/>
                  </a:cubicBezTo>
                  <a:cubicBezTo>
                    <a:pt x="47422" y="42143"/>
                    <a:pt x="32217" y="42143"/>
                    <a:pt x="19876" y="34975"/>
                  </a:cubicBezTo>
                  <a:cubicBezTo>
                    <a:pt x="7534" y="27807"/>
                    <a:pt x="-68" y="14561"/>
                    <a:pt x="-68" y="225"/>
                  </a:cubicBezTo>
                  <a:lnTo>
                    <a:pt x="39819" y="225"/>
                  </a:lnTo>
                  <a:close/>
                </a:path>
              </a:pathLst>
            </a:custGeom>
            <a:solidFill>
              <a:srgbClr val="183859"/>
            </a:solidFill>
            <a:ln w="7968" cap="rnd">
              <a:noFill/>
              <a:prstDash val="solid"/>
              <a:miter/>
            </a:ln>
          </p:spPr>
          <p:txBody>
            <a:bodyPr rtlCol="0" anchor="ctr"/>
            <a:lstStyle/>
            <a:p>
              <a:endParaRPr lang="en-US" sz="1633"/>
            </a:p>
          </p:txBody>
        </p:sp>
        <p:sp>
          <p:nvSpPr>
            <p:cNvPr id="171" name="Freihandform: Form 170">
              <a:extLst>
                <a:ext uri="{FF2B5EF4-FFF2-40B4-BE49-F238E27FC236}">
                  <a16:creationId xmlns:a16="http://schemas.microsoft.com/office/drawing/2014/main" id="{47FD4529-D91B-41E1-AC23-91CFD07294DE}"/>
                </a:ext>
              </a:extLst>
            </p:cNvPr>
            <p:cNvSpPr/>
            <p:nvPr/>
          </p:nvSpPr>
          <p:spPr>
            <a:xfrm rot="5400000" flipV="1">
              <a:off x="2349897" y="4010808"/>
              <a:ext cx="79774" cy="40125"/>
            </a:xfrm>
            <a:custGeom>
              <a:avLst/>
              <a:gdLst>
                <a:gd name="connsiteX0" fmla="*/ 79701 w 79774"/>
                <a:gd name="connsiteY0" fmla="*/ -94 h 40125"/>
                <a:gd name="connsiteX1" fmla="*/ 59757 w 79774"/>
                <a:gd name="connsiteY1" fmla="*/ 34656 h 40125"/>
                <a:gd name="connsiteX2" fmla="*/ 19870 w 79774"/>
                <a:gd name="connsiteY2" fmla="*/ 34656 h 40125"/>
                <a:gd name="connsiteX3" fmla="*/ -74 w 79774"/>
                <a:gd name="connsiteY3" fmla="*/ -94 h 40125"/>
                <a:gd name="connsiteX4" fmla="*/ 39813 w 79774"/>
                <a:gd name="connsiteY4" fmla="*/ -94 h 40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774" h="40125">
                  <a:moveTo>
                    <a:pt x="79701" y="-94"/>
                  </a:moveTo>
                  <a:cubicBezTo>
                    <a:pt x="79701" y="14242"/>
                    <a:pt x="72098" y="27488"/>
                    <a:pt x="59757" y="34656"/>
                  </a:cubicBezTo>
                  <a:cubicBezTo>
                    <a:pt x="47416" y="41824"/>
                    <a:pt x="32211" y="41824"/>
                    <a:pt x="19870" y="34656"/>
                  </a:cubicBezTo>
                  <a:cubicBezTo>
                    <a:pt x="7528" y="27488"/>
                    <a:pt x="-74" y="14242"/>
                    <a:pt x="-74" y="-94"/>
                  </a:cubicBezTo>
                  <a:lnTo>
                    <a:pt x="39813" y="-94"/>
                  </a:lnTo>
                  <a:close/>
                </a:path>
              </a:pathLst>
            </a:custGeom>
            <a:solidFill>
              <a:srgbClr val="183859"/>
            </a:solidFill>
            <a:ln w="7968" cap="rnd">
              <a:noFill/>
              <a:prstDash val="solid"/>
              <a:miter/>
            </a:ln>
          </p:spPr>
          <p:txBody>
            <a:bodyPr rtlCol="0" anchor="ctr"/>
            <a:lstStyle/>
            <a:p>
              <a:endParaRPr lang="en-US" sz="1633"/>
            </a:p>
          </p:txBody>
        </p:sp>
        <p:sp>
          <p:nvSpPr>
            <p:cNvPr id="172" name="Freihandform: Form 171">
              <a:extLst>
                <a:ext uri="{FF2B5EF4-FFF2-40B4-BE49-F238E27FC236}">
                  <a16:creationId xmlns:a16="http://schemas.microsoft.com/office/drawing/2014/main" id="{A8161F35-1371-4FDD-80F4-A39743CB793C}"/>
                </a:ext>
              </a:extLst>
            </p:cNvPr>
            <p:cNvSpPr/>
            <p:nvPr/>
          </p:nvSpPr>
          <p:spPr>
            <a:xfrm rot="5400000" flipV="1">
              <a:off x="2349897" y="4131183"/>
              <a:ext cx="79774" cy="40125"/>
            </a:xfrm>
            <a:custGeom>
              <a:avLst/>
              <a:gdLst>
                <a:gd name="connsiteX0" fmla="*/ 79698 w 79774"/>
                <a:gd name="connsiteY0" fmla="*/ -91 h 40125"/>
                <a:gd name="connsiteX1" fmla="*/ 59754 w 79774"/>
                <a:gd name="connsiteY1" fmla="*/ 34659 h 40125"/>
                <a:gd name="connsiteX2" fmla="*/ 19867 w 79774"/>
                <a:gd name="connsiteY2" fmla="*/ 34659 h 40125"/>
                <a:gd name="connsiteX3" fmla="*/ -77 w 79774"/>
                <a:gd name="connsiteY3" fmla="*/ -91 h 40125"/>
                <a:gd name="connsiteX4" fmla="*/ 39810 w 79774"/>
                <a:gd name="connsiteY4" fmla="*/ -91 h 40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774" h="40125">
                  <a:moveTo>
                    <a:pt x="79698" y="-91"/>
                  </a:moveTo>
                  <a:cubicBezTo>
                    <a:pt x="79698" y="14245"/>
                    <a:pt x="72095" y="27491"/>
                    <a:pt x="59754" y="34659"/>
                  </a:cubicBezTo>
                  <a:cubicBezTo>
                    <a:pt x="47413" y="41827"/>
                    <a:pt x="32208" y="41827"/>
                    <a:pt x="19867" y="34659"/>
                  </a:cubicBezTo>
                  <a:cubicBezTo>
                    <a:pt x="7525" y="27491"/>
                    <a:pt x="-77" y="14245"/>
                    <a:pt x="-77" y="-91"/>
                  </a:cubicBezTo>
                  <a:lnTo>
                    <a:pt x="39810" y="-91"/>
                  </a:lnTo>
                  <a:close/>
                </a:path>
              </a:pathLst>
            </a:custGeom>
            <a:solidFill>
              <a:srgbClr val="183859"/>
            </a:solidFill>
            <a:ln w="7968" cap="rnd">
              <a:noFill/>
              <a:prstDash val="solid"/>
              <a:miter/>
            </a:ln>
          </p:spPr>
          <p:txBody>
            <a:bodyPr rtlCol="0" anchor="ctr"/>
            <a:lstStyle/>
            <a:p>
              <a:endParaRPr lang="en-US" sz="1633"/>
            </a:p>
          </p:txBody>
        </p:sp>
      </p:grpSp>
      <p:sp>
        <p:nvSpPr>
          <p:cNvPr id="173" name="Freihandform: Form 172">
            <a:extLst>
              <a:ext uri="{FF2B5EF4-FFF2-40B4-BE49-F238E27FC236}">
                <a16:creationId xmlns:a16="http://schemas.microsoft.com/office/drawing/2014/main" id="{042D9494-CCFA-4B94-B2CC-4F94550CF75E}"/>
              </a:ext>
            </a:extLst>
          </p:cNvPr>
          <p:cNvSpPr/>
          <p:nvPr/>
        </p:nvSpPr>
        <p:spPr>
          <a:xfrm>
            <a:off x="8140671" y="2483793"/>
            <a:ext cx="75959" cy="915502"/>
          </a:xfrm>
          <a:custGeom>
            <a:avLst/>
            <a:gdLst>
              <a:gd name="connsiteX0" fmla="*/ 8 w 2114032"/>
              <a:gd name="connsiteY0" fmla="*/ -118 h 1946721"/>
              <a:gd name="connsiteX1" fmla="*/ 2114041 w 2114032"/>
              <a:gd name="connsiteY1" fmla="*/ 1946604 h 1946721"/>
            </a:gdLst>
            <a:ahLst/>
            <a:cxnLst>
              <a:cxn ang="0">
                <a:pos x="connsiteX0" y="connsiteY0"/>
              </a:cxn>
              <a:cxn ang="0">
                <a:pos x="connsiteX1" y="connsiteY1"/>
              </a:cxn>
            </a:cxnLst>
            <a:rect l="l" t="t" r="r" b="b"/>
            <a:pathLst>
              <a:path w="2114032" h="1946721">
                <a:moveTo>
                  <a:pt x="8" y="-118"/>
                </a:moveTo>
                <a:lnTo>
                  <a:pt x="2114041" y="1946604"/>
                </a:lnTo>
              </a:path>
            </a:pathLst>
          </a:custGeom>
          <a:solidFill>
            <a:srgbClr val="000000"/>
          </a:solidFill>
          <a:ln w="19921" cap="rnd">
            <a:solidFill>
              <a:srgbClr val="000000"/>
            </a:solidFill>
            <a:prstDash val="solid"/>
            <a:miter/>
          </a:ln>
        </p:spPr>
        <p:txBody>
          <a:bodyPr rtlCol="0" anchor="ctr"/>
          <a:lstStyle/>
          <a:p>
            <a:endParaRPr lang="en-US" sz="1633"/>
          </a:p>
        </p:txBody>
      </p:sp>
      <p:pic>
        <p:nvPicPr>
          <p:cNvPr id="175" name="Grafik 174">
            <a:extLst>
              <a:ext uri="{FF2B5EF4-FFF2-40B4-BE49-F238E27FC236}">
                <a16:creationId xmlns:a16="http://schemas.microsoft.com/office/drawing/2014/main" id="{989C481F-3EF5-4D36-A53A-10B47FECA216}"/>
              </a:ext>
            </a:extLst>
          </p:cNvPr>
          <p:cNvPicPr>
            <a:picLocks noChangeAspect="1"/>
          </p:cNvPicPr>
          <p:nvPr/>
        </p:nvPicPr>
        <p:blipFill>
          <a:blip r:embed="rId3">
            <a:clrChange>
              <a:clrFrom>
                <a:srgbClr val="FFFFFF"/>
              </a:clrFrom>
              <a:clrTo>
                <a:srgbClr val="FFFFFF">
                  <a:alpha val="0"/>
                </a:srgbClr>
              </a:clrTo>
            </a:clrChange>
            <a:duotone>
              <a:prstClr val="black"/>
              <a:schemeClr val="accent1">
                <a:tint val="45000"/>
                <a:satMod val="400000"/>
              </a:schemeClr>
            </a:duotone>
          </a:blip>
          <a:stretch>
            <a:fillRect/>
          </a:stretch>
        </p:blipFill>
        <p:spPr>
          <a:xfrm>
            <a:off x="3245897" y="1900774"/>
            <a:ext cx="1021939" cy="404376"/>
          </a:xfrm>
          <a:prstGeom prst="rect">
            <a:avLst/>
          </a:prstGeom>
        </p:spPr>
      </p:pic>
      <p:pic>
        <p:nvPicPr>
          <p:cNvPr id="176" name="Grafik 175">
            <a:extLst>
              <a:ext uri="{FF2B5EF4-FFF2-40B4-BE49-F238E27FC236}">
                <a16:creationId xmlns:a16="http://schemas.microsoft.com/office/drawing/2014/main" id="{3C6761EC-5F34-4CB7-9E7A-3F0A2CD6091D}"/>
              </a:ext>
            </a:extLst>
          </p:cNvPr>
          <p:cNvPicPr>
            <a:picLocks noChangeAspect="1"/>
          </p:cNvPicPr>
          <p:nvPr/>
        </p:nvPicPr>
        <p:blipFill>
          <a:blip r:embed="rId4">
            <a:clrChange>
              <a:clrFrom>
                <a:srgbClr val="FFFFFF"/>
              </a:clrFrom>
              <a:clrTo>
                <a:srgbClr val="FFFFFF">
                  <a:alpha val="0"/>
                </a:srgbClr>
              </a:clrTo>
            </a:clrChange>
            <a:duotone>
              <a:prstClr val="black"/>
              <a:schemeClr val="accent1">
                <a:tint val="45000"/>
                <a:satMod val="400000"/>
              </a:schemeClr>
            </a:duotone>
          </a:blip>
          <a:stretch>
            <a:fillRect/>
          </a:stretch>
        </p:blipFill>
        <p:spPr>
          <a:xfrm>
            <a:off x="4707264" y="3857440"/>
            <a:ext cx="428742" cy="273843"/>
          </a:xfrm>
          <a:prstGeom prst="rect">
            <a:avLst/>
          </a:prstGeom>
        </p:spPr>
      </p:pic>
      <p:sp>
        <p:nvSpPr>
          <p:cNvPr id="3" name="Pfeil: nach rechts 2">
            <a:extLst>
              <a:ext uri="{FF2B5EF4-FFF2-40B4-BE49-F238E27FC236}">
                <a16:creationId xmlns:a16="http://schemas.microsoft.com/office/drawing/2014/main" id="{A59E8CE5-4311-4897-B3DC-CC2E7EDC2D6A}"/>
              </a:ext>
            </a:extLst>
          </p:cNvPr>
          <p:cNvSpPr/>
          <p:nvPr/>
        </p:nvSpPr>
        <p:spPr>
          <a:xfrm>
            <a:off x="499866" y="5296447"/>
            <a:ext cx="606464" cy="27762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33"/>
          </a:p>
        </p:txBody>
      </p:sp>
      <p:sp>
        <p:nvSpPr>
          <p:cNvPr id="174" name="Textplatzhalter 15">
            <a:extLst>
              <a:ext uri="{FF2B5EF4-FFF2-40B4-BE49-F238E27FC236}">
                <a16:creationId xmlns:a16="http://schemas.microsoft.com/office/drawing/2014/main" id="{2D8E2F8C-B15D-4DD5-A6B1-636C382C8BB1}"/>
              </a:ext>
            </a:extLst>
          </p:cNvPr>
          <p:cNvSpPr txBox="1">
            <a:spLocks/>
          </p:cNvSpPr>
          <p:nvPr/>
        </p:nvSpPr>
        <p:spPr>
          <a:xfrm>
            <a:off x="499868" y="936272"/>
            <a:ext cx="9997295" cy="351404"/>
          </a:xfrm>
          <a:prstGeom prst="rect">
            <a:avLst/>
          </a:prstGeom>
        </p:spPr>
        <p:txBody>
          <a:bodyPr vert="horz" lIns="0" tIns="41487" rIns="82975" bIns="41487"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2400" b="0" kern="1200">
                <a:solidFill>
                  <a:srgbClr val="222B4C"/>
                </a:solidFill>
                <a:latin typeface="Roboto" panose="02000000000000000000" pitchFamily="2" charset="0"/>
                <a:ea typeface="Roboto" panose="02000000000000000000" pitchFamily="2" charset="0"/>
                <a:cs typeface="Roboto" panose="02000000000000000000" pitchFamily="2" charset="0"/>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rgbClr val="222B4C"/>
                </a:solidFill>
                <a:latin typeface="Roboto" panose="02000000000000000000" pitchFamily="2" charset="0"/>
                <a:ea typeface="Roboto" panose="02000000000000000000" pitchFamily="2" charset="0"/>
                <a:cs typeface="Roboto" panose="02000000000000000000" pitchFamily="2" charset="0"/>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rgbClr val="222B4C"/>
                </a:solidFill>
                <a:latin typeface="Roboto" panose="02000000000000000000" pitchFamily="2" charset="0"/>
                <a:ea typeface="Roboto" panose="02000000000000000000" pitchFamily="2" charset="0"/>
                <a:cs typeface="Roboto" panose="02000000000000000000" pitchFamily="2" charset="0"/>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rgbClr val="222B4C"/>
                </a:solidFill>
                <a:latin typeface="Roboto" panose="02000000000000000000" pitchFamily="2" charset="0"/>
                <a:ea typeface="Roboto" panose="02000000000000000000" pitchFamily="2" charset="0"/>
                <a:cs typeface="Roboto" panose="02000000000000000000" pitchFamily="2" charset="0"/>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rgbClr val="222B4C"/>
                </a:solidFill>
                <a:latin typeface="Roboto" panose="02000000000000000000" pitchFamily="2" charset="0"/>
                <a:ea typeface="Roboto" panose="02000000000000000000" pitchFamily="2" charset="0"/>
                <a:cs typeface="Roboto" panose="02000000000000000000" pitchFamily="2" charset="0"/>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sz="2178"/>
              <a:t>Combining mobile communication sector, aerospace sector</a:t>
            </a:r>
          </a:p>
        </p:txBody>
      </p:sp>
      <p:sp>
        <p:nvSpPr>
          <p:cNvPr id="179" name="Textplatzhalter 15">
            <a:extLst>
              <a:ext uri="{FF2B5EF4-FFF2-40B4-BE49-F238E27FC236}">
                <a16:creationId xmlns:a16="http://schemas.microsoft.com/office/drawing/2014/main" id="{EFB250E9-8718-4C73-BCDA-1A1B41A1FB02}"/>
              </a:ext>
            </a:extLst>
          </p:cNvPr>
          <p:cNvSpPr txBox="1">
            <a:spLocks/>
          </p:cNvSpPr>
          <p:nvPr/>
        </p:nvSpPr>
        <p:spPr>
          <a:xfrm>
            <a:off x="499868" y="936272"/>
            <a:ext cx="9997295" cy="351404"/>
          </a:xfrm>
          <a:prstGeom prst="rect">
            <a:avLst/>
          </a:prstGeom>
        </p:spPr>
        <p:txBody>
          <a:bodyPr vert="horz" lIns="0" tIns="41487" rIns="82975" bIns="41487"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2400" b="0" kern="1200">
                <a:solidFill>
                  <a:srgbClr val="222B4C"/>
                </a:solidFill>
                <a:latin typeface="Roboto" panose="02000000000000000000" pitchFamily="2" charset="0"/>
                <a:ea typeface="Roboto" panose="02000000000000000000" pitchFamily="2" charset="0"/>
                <a:cs typeface="Roboto" panose="02000000000000000000" pitchFamily="2" charset="0"/>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rgbClr val="222B4C"/>
                </a:solidFill>
                <a:latin typeface="Roboto" panose="02000000000000000000" pitchFamily="2" charset="0"/>
                <a:ea typeface="Roboto" panose="02000000000000000000" pitchFamily="2" charset="0"/>
                <a:cs typeface="Roboto" panose="02000000000000000000" pitchFamily="2" charset="0"/>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rgbClr val="222B4C"/>
                </a:solidFill>
                <a:latin typeface="Roboto" panose="02000000000000000000" pitchFamily="2" charset="0"/>
                <a:ea typeface="Roboto" panose="02000000000000000000" pitchFamily="2" charset="0"/>
                <a:cs typeface="Roboto" panose="02000000000000000000" pitchFamily="2" charset="0"/>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rgbClr val="222B4C"/>
                </a:solidFill>
                <a:latin typeface="Roboto" panose="02000000000000000000" pitchFamily="2" charset="0"/>
                <a:ea typeface="Roboto" panose="02000000000000000000" pitchFamily="2" charset="0"/>
                <a:cs typeface="Roboto" panose="02000000000000000000" pitchFamily="2" charset="0"/>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rgbClr val="222B4C"/>
                </a:solidFill>
                <a:latin typeface="Roboto" panose="02000000000000000000" pitchFamily="2" charset="0"/>
                <a:ea typeface="Roboto" panose="02000000000000000000" pitchFamily="2" charset="0"/>
                <a:cs typeface="Roboto" panose="02000000000000000000" pitchFamily="2" charset="0"/>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sz="2178"/>
              <a:t>Combining mobile communication sector, aerospace sector, and space sector</a:t>
            </a:r>
          </a:p>
        </p:txBody>
      </p:sp>
      <p:sp>
        <p:nvSpPr>
          <p:cNvPr id="177" name="Textplatzhalter 15">
            <a:extLst>
              <a:ext uri="{FF2B5EF4-FFF2-40B4-BE49-F238E27FC236}">
                <a16:creationId xmlns:a16="http://schemas.microsoft.com/office/drawing/2014/main" id="{D2DA4255-B8FC-4813-BE5D-BC73A3AB8A4E}"/>
              </a:ext>
            </a:extLst>
          </p:cNvPr>
          <p:cNvSpPr txBox="1">
            <a:spLocks/>
          </p:cNvSpPr>
          <p:nvPr/>
        </p:nvSpPr>
        <p:spPr>
          <a:xfrm>
            <a:off x="499868" y="936272"/>
            <a:ext cx="9997295" cy="351404"/>
          </a:xfrm>
          <a:prstGeom prst="rect">
            <a:avLst/>
          </a:prstGeom>
        </p:spPr>
        <p:txBody>
          <a:bodyPr vert="horz" lIns="0" tIns="41487" rIns="82975" bIns="41487"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2400" b="0" kern="1200">
                <a:solidFill>
                  <a:srgbClr val="222B4C"/>
                </a:solidFill>
                <a:latin typeface="Roboto" panose="02000000000000000000" pitchFamily="2" charset="0"/>
                <a:ea typeface="Roboto" panose="02000000000000000000" pitchFamily="2" charset="0"/>
                <a:cs typeface="Roboto" panose="02000000000000000000" pitchFamily="2" charset="0"/>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rgbClr val="222B4C"/>
                </a:solidFill>
                <a:latin typeface="Roboto" panose="02000000000000000000" pitchFamily="2" charset="0"/>
                <a:ea typeface="Roboto" panose="02000000000000000000" pitchFamily="2" charset="0"/>
                <a:cs typeface="Roboto" panose="02000000000000000000" pitchFamily="2" charset="0"/>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rgbClr val="222B4C"/>
                </a:solidFill>
                <a:latin typeface="Roboto" panose="02000000000000000000" pitchFamily="2" charset="0"/>
                <a:ea typeface="Roboto" panose="02000000000000000000" pitchFamily="2" charset="0"/>
                <a:cs typeface="Roboto" panose="02000000000000000000" pitchFamily="2" charset="0"/>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rgbClr val="222B4C"/>
                </a:solidFill>
                <a:latin typeface="Roboto" panose="02000000000000000000" pitchFamily="2" charset="0"/>
                <a:ea typeface="Roboto" panose="02000000000000000000" pitchFamily="2" charset="0"/>
                <a:cs typeface="Roboto" panose="02000000000000000000" pitchFamily="2" charset="0"/>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rgbClr val="222B4C"/>
                </a:solidFill>
                <a:latin typeface="Roboto" panose="02000000000000000000" pitchFamily="2" charset="0"/>
                <a:ea typeface="Roboto" panose="02000000000000000000" pitchFamily="2" charset="0"/>
                <a:cs typeface="Roboto" panose="02000000000000000000" pitchFamily="2" charset="0"/>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sz="2178"/>
              <a:t>Combining mobile communication sector</a:t>
            </a:r>
          </a:p>
        </p:txBody>
      </p:sp>
    </p:spTree>
    <p:extLst>
      <p:ext uri="{BB962C8B-B14F-4D97-AF65-F5344CB8AC3E}">
        <p14:creationId xmlns:p14="http://schemas.microsoft.com/office/powerpoint/2010/main" val="18779260"/>
      </p:ext>
    </p:extLst>
  </p:cSld>
  <p:clrMapOvr>
    <a:masterClrMapping/>
  </p:clrMapOvr>
  <mc:AlternateContent xmlns:mc="http://schemas.openxmlformats.org/markup-compatibility/2006">
    <mc:Choice xmlns:p14="http://schemas.microsoft.com/office/powerpoint/2010/main" Requires="p14">
      <p:transition p14:dur="10" advTm="10000"/>
    </mc:Choice>
    <mc:Fallback>
      <p:transition advTm="10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3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4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73"/>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75"/>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76"/>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74"/>
                                        </p:tgtEl>
                                        <p:attrNameLst>
                                          <p:attrName>style.visibility</p:attrName>
                                        </p:attrNameLst>
                                      </p:cBhvr>
                                      <p:to>
                                        <p:strVal val="visible"/>
                                      </p:to>
                                    </p:set>
                                  </p:childTnLst>
                                </p:cTn>
                              </p:par>
                              <p:par>
                                <p:cTn id="31" presetID="1" presetClass="exit" presetSubtype="0" fill="hold" grpId="0" nodeType="withEffect">
                                  <p:stCondLst>
                                    <p:cond delay="0"/>
                                  </p:stCondLst>
                                  <p:childTnLst>
                                    <p:set>
                                      <p:cBhvr>
                                        <p:cTn id="32" dur="1" fill="hold">
                                          <p:stCondLst>
                                            <p:cond delay="0"/>
                                          </p:stCondLst>
                                        </p:cTn>
                                        <p:tgtEl>
                                          <p:spTgt spid="177"/>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50"/>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8"/>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78"/>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56"/>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81"/>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79"/>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80"/>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83"/>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179"/>
                                        </p:tgtEl>
                                        <p:attrNameLst>
                                          <p:attrName>style.visibility</p:attrName>
                                        </p:attrNameLst>
                                      </p:cBhvr>
                                      <p:to>
                                        <p:strVal val="visible"/>
                                      </p:to>
                                    </p:set>
                                  </p:childTnLst>
                                </p:cTn>
                              </p:par>
                              <p:par>
                                <p:cTn id="53" presetID="1" presetClass="exit" presetSubtype="0" fill="hold" grpId="1" nodeType="withEffect">
                                  <p:stCondLst>
                                    <p:cond delay="0"/>
                                  </p:stCondLst>
                                  <p:childTnLst>
                                    <p:set>
                                      <p:cBhvr>
                                        <p:cTn id="54" dur="1" fill="hold">
                                          <p:stCondLst>
                                            <p:cond delay="0"/>
                                          </p:stCondLst>
                                        </p:cTn>
                                        <p:tgtEl>
                                          <p:spTgt spid="17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2" grpId="0" animBg="1"/>
      <p:bldP spid="14" grpId="0" animBg="1"/>
      <p:bldP spid="78" grpId="0" animBg="1"/>
      <p:bldP spid="79" grpId="0" animBg="1"/>
      <p:bldP spid="80" grpId="0" animBg="1"/>
      <p:bldP spid="81" grpId="0" animBg="1"/>
      <p:bldP spid="82" grpId="0" animBg="1"/>
      <p:bldP spid="83" grpId="0" animBg="1"/>
      <p:bldP spid="85" grpId="0" animBg="1"/>
      <p:bldP spid="86" grpId="0" animBg="1"/>
      <p:bldP spid="87" grpId="0" animBg="1"/>
      <p:bldP spid="142" grpId="0" animBg="1"/>
      <p:bldP spid="173" grpId="0" animBg="1"/>
      <p:bldP spid="174" grpId="0"/>
      <p:bldP spid="174" grpId="1"/>
      <p:bldP spid="179" grpId="0"/>
      <p:bldP spid="17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3F37D34-2907-4CEF-B5C0-76F80398E4A7}"/>
              </a:ext>
            </a:extLst>
          </p:cNvPr>
          <p:cNvSpPr>
            <a:spLocks noGrp="1"/>
          </p:cNvSpPr>
          <p:nvPr>
            <p:ph type="title"/>
          </p:nvPr>
        </p:nvSpPr>
        <p:spPr/>
        <p:txBody>
          <a:bodyPr/>
          <a:lstStyle/>
          <a:p>
            <a:r>
              <a:rPr lang="en-US"/>
              <a:t>Connecting the Unconnected: Global Coverage</a:t>
            </a:r>
          </a:p>
        </p:txBody>
      </p:sp>
      <p:sp>
        <p:nvSpPr>
          <p:cNvPr id="3" name="Textplatzhalter 2">
            <a:extLst>
              <a:ext uri="{FF2B5EF4-FFF2-40B4-BE49-F238E27FC236}">
                <a16:creationId xmlns:a16="http://schemas.microsoft.com/office/drawing/2014/main" id="{24A987B4-8126-4C6A-9ECA-CBE476367B4B}"/>
              </a:ext>
            </a:extLst>
          </p:cNvPr>
          <p:cNvSpPr>
            <a:spLocks noGrp="1"/>
          </p:cNvSpPr>
          <p:nvPr>
            <p:ph type="body" sz="quarter" idx="13"/>
          </p:nvPr>
        </p:nvSpPr>
        <p:spPr/>
        <p:txBody>
          <a:bodyPr>
            <a:normAutofit fontScale="92500" lnSpcReduction="10000"/>
          </a:bodyPr>
          <a:lstStyle/>
          <a:p>
            <a:r>
              <a:rPr lang="en-US"/>
              <a:t>Terrestrial Base Station</a:t>
            </a:r>
          </a:p>
        </p:txBody>
      </p:sp>
      <p:pic>
        <p:nvPicPr>
          <p:cNvPr id="17" name="Picture Placeholder 16">
            <a:extLst>
              <a:ext uri="{FF2B5EF4-FFF2-40B4-BE49-F238E27FC236}">
                <a16:creationId xmlns:a16="http://schemas.microsoft.com/office/drawing/2014/main" id="{730B9062-C161-F173-9837-E2C9ECB7E97E}"/>
              </a:ext>
            </a:extLst>
          </p:cNvPr>
          <p:cNvPicPr>
            <a:picLocks noGrp="1" noChangeAspect="1"/>
          </p:cNvPicPr>
          <p:nvPr>
            <p:ph type="pic" sz="quarter" idx="14"/>
          </p:nvPr>
        </p:nvPicPr>
        <p:blipFill>
          <a:blip r:embed="rId3"/>
          <a:srcRect l="172" r="172"/>
          <a:stretch/>
        </p:blipFill>
        <p:spPr>
          <a:prstGeom prst="rect">
            <a:avLst/>
          </a:prstGeom>
        </p:spPr>
      </p:pic>
      <p:sp>
        <p:nvSpPr>
          <p:cNvPr id="5" name="Textplatzhalter 4">
            <a:extLst>
              <a:ext uri="{FF2B5EF4-FFF2-40B4-BE49-F238E27FC236}">
                <a16:creationId xmlns:a16="http://schemas.microsoft.com/office/drawing/2014/main" id="{6A2776D3-E035-4D67-8166-CB3F8F2F7BE1}"/>
              </a:ext>
            </a:extLst>
          </p:cNvPr>
          <p:cNvSpPr>
            <a:spLocks noGrp="1"/>
          </p:cNvSpPr>
          <p:nvPr>
            <p:ph type="body" sz="quarter" idx="15"/>
          </p:nvPr>
        </p:nvSpPr>
        <p:spPr/>
        <p:txBody>
          <a:bodyPr>
            <a:normAutofit fontScale="92500" lnSpcReduction="10000"/>
          </a:bodyPr>
          <a:lstStyle/>
          <a:p>
            <a:r>
              <a:rPr lang="en-US"/>
              <a:t>Base Station on Drones</a:t>
            </a:r>
          </a:p>
        </p:txBody>
      </p:sp>
      <p:pic>
        <p:nvPicPr>
          <p:cNvPr id="14" name="Bildplatzhalter 13">
            <a:extLst>
              <a:ext uri="{FF2B5EF4-FFF2-40B4-BE49-F238E27FC236}">
                <a16:creationId xmlns:a16="http://schemas.microsoft.com/office/drawing/2014/main" id="{55DD648F-5D75-4E38-BBAD-182206B8BC4E}"/>
              </a:ext>
            </a:extLst>
          </p:cNvPr>
          <p:cNvPicPr>
            <a:picLocks noGrp="1" noChangeAspect="1"/>
          </p:cNvPicPr>
          <p:nvPr>
            <p:ph type="pic" sz="quarter" idx="16"/>
          </p:nvPr>
        </p:nvPicPr>
        <p:blipFill rotWithShape="1">
          <a:blip r:embed="rId4">
            <a:extLst>
              <a:ext uri="{28A0092B-C50C-407E-A947-70E740481C1C}">
                <a14:useLocalDpi xmlns:a14="http://schemas.microsoft.com/office/drawing/2010/main" val="0"/>
              </a:ext>
            </a:extLst>
          </a:blip>
          <a:srcRect t="8632" b="8632"/>
          <a:stretch/>
        </p:blipFill>
        <p:spPr/>
      </p:pic>
      <p:sp>
        <p:nvSpPr>
          <p:cNvPr id="7" name="Textplatzhalter 6">
            <a:extLst>
              <a:ext uri="{FF2B5EF4-FFF2-40B4-BE49-F238E27FC236}">
                <a16:creationId xmlns:a16="http://schemas.microsoft.com/office/drawing/2014/main" id="{22FE73DD-8DEC-4C0D-80AE-75316F5E2052}"/>
              </a:ext>
            </a:extLst>
          </p:cNvPr>
          <p:cNvSpPr>
            <a:spLocks noGrp="1"/>
          </p:cNvSpPr>
          <p:nvPr>
            <p:ph type="body" sz="quarter" idx="17"/>
          </p:nvPr>
        </p:nvSpPr>
        <p:spPr/>
        <p:txBody>
          <a:bodyPr>
            <a:normAutofit fontScale="92500" lnSpcReduction="10000"/>
          </a:bodyPr>
          <a:lstStyle/>
          <a:p>
            <a:r>
              <a:rPr lang="en-US"/>
              <a:t>High-Altitude Platforms</a:t>
            </a:r>
          </a:p>
        </p:txBody>
      </p:sp>
      <p:sp>
        <p:nvSpPr>
          <p:cNvPr id="9" name="Textplatzhalter 8">
            <a:extLst>
              <a:ext uri="{FF2B5EF4-FFF2-40B4-BE49-F238E27FC236}">
                <a16:creationId xmlns:a16="http://schemas.microsoft.com/office/drawing/2014/main" id="{555721A3-B5F3-48DA-A706-93023FAEB371}"/>
              </a:ext>
            </a:extLst>
          </p:cNvPr>
          <p:cNvSpPr>
            <a:spLocks noGrp="1"/>
          </p:cNvSpPr>
          <p:nvPr>
            <p:ph type="body" sz="quarter" idx="19"/>
          </p:nvPr>
        </p:nvSpPr>
        <p:spPr/>
        <p:txBody>
          <a:bodyPr>
            <a:normAutofit fontScale="92500" lnSpcReduction="10000"/>
          </a:bodyPr>
          <a:lstStyle/>
          <a:p>
            <a:r>
              <a:rPr lang="en-US"/>
              <a:t>Satellites</a:t>
            </a:r>
          </a:p>
        </p:txBody>
      </p:sp>
      <p:pic>
        <p:nvPicPr>
          <p:cNvPr id="13" name="Picture Placeholder 12" descr="A satellite in space above earth&#10;&#10;AI-generated content may be incorrect.">
            <a:extLst>
              <a:ext uri="{FF2B5EF4-FFF2-40B4-BE49-F238E27FC236}">
                <a16:creationId xmlns:a16="http://schemas.microsoft.com/office/drawing/2014/main" id="{863F9D80-8321-30C0-F635-EDD210CE9AE5}"/>
              </a:ext>
            </a:extLst>
          </p:cNvPr>
          <p:cNvPicPr>
            <a:picLocks noGrp="1" noChangeAspect="1"/>
          </p:cNvPicPr>
          <p:nvPr>
            <p:ph type="pic" sz="quarter" idx="20"/>
          </p:nvPr>
        </p:nvPicPr>
        <p:blipFill>
          <a:blip r:embed="rId5">
            <a:extLst>
              <a:ext uri="{28A0092B-C50C-407E-A947-70E740481C1C}">
                <a14:useLocalDpi xmlns:a14="http://schemas.microsoft.com/office/drawing/2010/main" val="0"/>
              </a:ext>
            </a:extLst>
          </a:blip>
          <a:srcRect t="8588" b="8588"/>
          <a:stretch/>
        </p:blipFill>
        <p:spPr/>
      </p:pic>
      <p:pic>
        <p:nvPicPr>
          <p:cNvPr id="22" name="Picture Placeholder 21" descr="A satellite flying over the earth&#10;&#10;AI-generated content may be incorrect.">
            <a:extLst>
              <a:ext uri="{FF2B5EF4-FFF2-40B4-BE49-F238E27FC236}">
                <a16:creationId xmlns:a16="http://schemas.microsoft.com/office/drawing/2014/main" id="{1997A303-6AF6-3C8D-B3D0-3A00680DE064}"/>
              </a:ext>
            </a:extLst>
          </p:cNvPr>
          <p:cNvPicPr>
            <a:picLocks noGrp="1" noChangeAspect="1"/>
          </p:cNvPicPr>
          <p:nvPr>
            <p:ph type="pic" sz="quarter" idx="18"/>
          </p:nvPr>
        </p:nvPicPr>
        <p:blipFill>
          <a:blip r:embed="rId6">
            <a:extLst>
              <a:ext uri="{28A0092B-C50C-407E-A947-70E740481C1C}">
                <a14:useLocalDpi xmlns:a14="http://schemas.microsoft.com/office/drawing/2010/main" val="0"/>
              </a:ext>
            </a:extLst>
          </a:blip>
          <a:srcRect t="15027" b="15027"/>
          <a:stretch>
            <a:fillRect/>
          </a:stretch>
        </p:blipFill>
        <p:spPr/>
      </p:pic>
    </p:spTree>
    <p:extLst>
      <p:ext uri="{BB962C8B-B14F-4D97-AF65-F5344CB8AC3E}">
        <p14:creationId xmlns:p14="http://schemas.microsoft.com/office/powerpoint/2010/main" val="1641422220"/>
      </p:ext>
    </p:extLst>
  </p:cSld>
  <p:clrMapOvr>
    <a:masterClrMapping/>
  </p:clrMapOvr>
  <mc:AlternateContent xmlns:mc="http://schemas.openxmlformats.org/markup-compatibility/2006">
    <mc:Choice xmlns:p14="http://schemas.microsoft.com/office/powerpoint/2010/main" Requires="p14">
      <p:transition p14:dur="10" advTm="10000"/>
    </mc:Choice>
    <mc:Fallback>
      <p:transition advTm="1000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AEF842-2E55-22D8-2812-EC1433FB9CDE}"/>
            </a:ext>
          </a:extLst>
        </p:cNvPr>
        <p:cNvGrpSpPr/>
        <p:nvPr/>
      </p:nvGrpSpPr>
      <p:grpSpPr>
        <a:xfrm>
          <a:off x="0" y="0"/>
          <a:ext cx="0" cy="0"/>
          <a:chOff x="0" y="0"/>
          <a:chExt cx="0" cy="0"/>
        </a:xfrm>
      </p:grpSpPr>
      <p:sp>
        <p:nvSpPr>
          <p:cNvPr id="11" name="Titel 10">
            <a:extLst>
              <a:ext uri="{FF2B5EF4-FFF2-40B4-BE49-F238E27FC236}">
                <a16:creationId xmlns:a16="http://schemas.microsoft.com/office/drawing/2014/main" id="{3C5D87B2-817D-7EDF-7E92-230322892500}"/>
              </a:ext>
            </a:extLst>
          </p:cNvPr>
          <p:cNvSpPr>
            <a:spLocks noGrp="1"/>
          </p:cNvSpPr>
          <p:nvPr>
            <p:ph type="title"/>
          </p:nvPr>
        </p:nvSpPr>
        <p:spPr/>
        <p:txBody>
          <a:bodyPr/>
          <a:lstStyle/>
          <a:p>
            <a:r>
              <a:rPr lang="en-US">
                <a:ea typeface="Calibri Light"/>
                <a:cs typeface="Calibri Light"/>
              </a:rPr>
              <a:t>One Device Only</a:t>
            </a:r>
            <a:endParaRPr lang="en-US"/>
          </a:p>
        </p:txBody>
      </p:sp>
      <p:sp>
        <p:nvSpPr>
          <p:cNvPr id="12" name="Inhaltsplatzhalter 11">
            <a:extLst>
              <a:ext uri="{FF2B5EF4-FFF2-40B4-BE49-F238E27FC236}">
                <a16:creationId xmlns:a16="http://schemas.microsoft.com/office/drawing/2014/main" id="{A61FD536-DD76-8B1A-D5B2-4843E4B4351E}"/>
              </a:ext>
            </a:extLst>
          </p:cNvPr>
          <p:cNvSpPr>
            <a:spLocks noGrp="1"/>
          </p:cNvSpPr>
          <p:nvPr>
            <p:ph sz="half" idx="1"/>
          </p:nvPr>
        </p:nvSpPr>
        <p:spPr/>
        <p:txBody>
          <a:bodyPr lIns="0" tIns="0" rIns="0" bIns="0" anchor="t">
            <a:noAutofit/>
          </a:bodyPr>
          <a:lstStyle/>
          <a:p>
            <a:pPr marL="251460" indent="-251460"/>
            <a:endParaRPr lang="en-US" sz="3200">
              <a:ea typeface="Microsoft YaHei"/>
              <a:cs typeface="Arial"/>
            </a:endParaRPr>
          </a:p>
          <a:p>
            <a:pPr marL="251460" indent="-251460">
              <a:spcBef>
                <a:spcPts val="1800"/>
              </a:spcBef>
            </a:pPr>
            <a:r>
              <a:rPr lang="en-US">
                <a:ea typeface="Microsoft YaHei"/>
                <a:cs typeface="Arial"/>
              </a:rPr>
              <a:t>No need for multiple user terminals</a:t>
            </a:r>
          </a:p>
          <a:p>
            <a:pPr marL="251460" indent="-251460">
              <a:spcBef>
                <a:spcPts val="1800"/>
              </a:spcBef>
            </a:pPr>
            <a:r>
              <a:rPr lang="en-US">
                <a:ea typeface="Microsoft YaHei"/>
                <a:cs typeface="Arial"/>
              </a:rPr>
              <a:t>Low terminal complexity and cost </a:t>
            </a:r>
            <a:br>
              <a:rPr lang="en-US">
                <a:ea typeface="Microsoft YaHei"/>
                <a:cs typeface="Arial"/>
              </a:rPr>
            </a:br>
            <a:r>
              <a:rPr lang="en-US">
                <a:ea typeface="Microsoft YaHei"/>
                <a:cs typeface="Arial"/>
              </a:rPr>
              <a:t>by unified network technology</a:t>
            </a:r>
          </a:p>
          <a:p>
            <a:pPr marL="251460" indent="-251460">
              <a:spcBef>
                <a:spcPts val="1800"/>
              </a:spcBef>
            </a:pPr>
            <a:r>
              <a:rPr lang="en-US">
                <a:ea typeface="Microsoft YaHei"/>
                <a:cs typeface="Arial"/>
              </a:rPr>
              <a:t>Cost reduction by larger customer base for terminal manufacturers </a:t>
            </a:r>
          </a:p>
          <a:p>
            <a:pPr marL="251460" indent="-251460">
              <a:spcBef>
                <a:spcPts val="1800"/>
              </a:spcBef>
            </a:pPr>
            <a:r>
              <a:rPr lang="en-US">
                <a:ea typeface="Microsoft YaHei"/>
                <a:cs typeface="Arial"/>
              </a:rPr>
              <a:t>No customer lock-in to proprietary networks</a:t>
            </a:r>
          </a:p>
        </p:txBody>
      </p:sp>
      <p:sp>
        <p:nvSpPr>
          <p:cNvPr id="13" name="Textfeld 12">
            <a:extLst>
              <a:ext uri="{FF2B5EF4-FFF2-40B4-BE49-F238E27FC236}">
                <a16:creationId xmlns:a16="http://schemas.microsoft.com/office/drawing/2014/main" id="{8CE6C24F-AB29-415B-A839-DFD147B03B5F}"/>
              </a:ext>
            </a:extLst>
          </p:cNvPr>
          <p:cNvSpPr txBox="1"/>
          <p:nvPr/>
        </p:nvSpPr>
        <p:spPr>
          <a:xfrm>
            <a:off x="490537" y="955274"/>
            <a:ext cx="10082209" cy="461665"/>
          </a:xfrm>
          <a:prstGeom prst="rect">
            <a:avLst/>
          </a:prstGeom>
          <a:noFill/>
        </p:spPr>
        <p:txBody>
          <a:bodyPr wrap="square">
            <a:spAutoFit/>
          </a:bodyPr>
          <a:lstStyle/>
          <a:p>
            <a:r>
              <a:rPr lang="en-US" sz="2400" b="1">
                <a:solidFill>
                  <a:srgbClr val="183859"/>
                </a:solidFill>
                <a:ea typeface="Calibri Light"/>
                <a:cs typeface="Calibri Light"/>
              </a:rPr>
              <a:t>Single User Device for all Network Types</a:t>
            </a:r>
            <a:endParaRPr lang="en-US" sz="2400" b="1">
              <a:solidFill>
                <a:srgbClr val="183859"/>
              </a:solidFill>
            </a:endParaRPr>
          </a:p>
        </p:txBody>
      </p:sp>
      <p:sp>
        <p:nvSpPr>
          <p:cNvPr id="14" name="Sprechblase: rechteckig mit abgerundeten Ecken 13">
            <a:extLst>
              <a:ext uri="{FF2B5EF4-FFF2-40B4-BE49-F238E27FC236}">
                <a16:creationId xmlns:a16="http://schemas.microsoft.com/office/drawing/2014/main" id="{6494957E-A328-42C9-A152-2417E09B380C}"/>
              </a:ext>
            </a:extLst>
          </p:cNvPr>
          <p:cNvSpPr/>
          <p:nvPr/>
        </p:nvSpPr>
        <p:spPr>
          <a:xfrm>
            <a:off x="5531644" y="1300246"/>
            <a:ext cx="3433233" cy="2053167"/>
          </a:xfrm>
          <a:prstGeom prst="wedgeRoundRectCallout">
            <a:avLst>
              <a:gd name="adj1" fmla="val 58822"/>
              <a:gd name="adj2" fmla="val 79228"/>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7" descr="Communication icon set. Containing speak, phone, mail, contact, chat, website, satellite, radio, antenna, message and more. Solid icons collection, vector illustration.">
            <a:extLst>
              <a:ext uri="{FF2B5EF4-FFF2-40B4-BE49-F238E27FC236}">
                <a16:creationId xmlns:a16="http://schemas.microsoft.com/office/drawing/2014/main" id="{8D04C293-CAD8-496D-8FDB-CD1E2922AFFE}"/>
              </a:ext>
            </a:extLst>
          </p:cNvPr>
          <p:cNvPicPr>
            <a:picLocks noChangeAspect="1"/>
          </p:cNvPicPr>
          <p:nvPr/>
        </p:nvPicPr>
        <p:blipFill>
          <a:blip r:embed="rId3"/>
          <a:srcRect l="25762" r="138" b="-707"/>
          <a:stretch/>
        </p:blipFill>
        <p:spPr>
          <a:xfrm>
            <a:off x="5671303" y="1484503"/>
            <a:ext cx="3195197" cy="1704594"/>
          </a:xfrm>
          <a:prstGeom prst="rect">
            <a:avLst/>
          </a:prstGeom>
        </p:spPr>
      </p:pic>
      <p:grpSp>
        <p:nvGrpSpPr>
          <p:cNvPr id="3" name="Gruppieren 19">
            <a:extLst>
              <a:ext uri="{FF2B5EF4-FFF2-40B4-BE49-F238E27FC236}">
                <a16:creationId xmlns:a16="http://schemas.microsoft.com/office/drawing/2014/main" id="{E80BEE7D-F8DE-719A-7C00-74C7AD66F72B}"/>
              </a:ext>
            </a:extLst>
          </p:cNvPr>
          <p:cNvGrpSpPr/>
          <p:nvPr/>
        </p:nvGrpSpPr>
        <p:grpSpPr>
          <a:xfrm rot="592485">
            <a:off x="8711699" y="2237906"/>
            <a:ext cx="1844359" cy="3857105"/>
            <a:chOff x="9060949" y="2260706"/>
            <a:chExt cx="1844359" cy="3857105"/>
          </a:xfrm>
        </p:grpSpPr>
        <p:sp>
          <p:nvSpPr>
            <p:cNvPr id="4" name="Rechteck: abgerundete Ecken 8">
              <a:extLst>
                <a:ext uri="{FF2B5EF4-FFF2-40B4-BE49-F238E27FC236}">
                  <a16:creationId xmlns:a16="http://schemas.microsoft.com/office/drawing/2014/main" id="{3D2CF760-8952-C6C8-7FC7-62D271413ABB}"/>
                </a:ext>
              </a:extLst>
            </p:cNvPr>
            <p:cNvSpPr/>
            <p:nvPr/>
          </p:nvSpPr>
          <p:spPr>
            <a:xfrm rot="287695">
              <a:off x="9206761" y="2594447"/>
              <a:ext cx="1463816" cy="3147914"/>
            </a:xfrm>
            <a:prstGeom prst="roundRect">
              <a:avLst>
                <a:gd name="adj" fmla="val 13269"/>
              </a:avLst>
            </a:prstGeom>
            <a:gradFill>
              <a:gsLst>
                <a:gs pos="0">
                  <a:schemeClr val="accent5">
                    <a:lumMod val="20000"/>
                    <a:lumOff val="80000"/>
                    <a:alpha val="40000"/>
                  </a:schemeClr>
                </a:gs>
                <a:gs pos="100000">
                  <a:schemeClr val="accent5">
                    <a:lumMod val="20000"/>
                    <a:lumOff val="80000"/>
                  </a:scheme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Grafik 9" descr="Ein Bild, das Screenshot, Schwarz, Schwarzweiß, Design enthält.&#10;&#10;KI-generierte Inhalte können fehlerhaft sein.">
              <a:extLst>
                <a:ext uri="{FF2B5EF4-FFF2-40B4-BE49-F238E27FC236}">
                  <a16:creationId xmlns:a16="http://schemas.microsoft.com/office/drawing/2014/main" id="{0EB52FA3-0DC6-0C51-9982-B819B972F688}"/>
                </a:ext>
              </a:extLst>
            </p:cNvPr>
            <p:cNvPicPr>
              <a:picLocks noChangeAspect="1"/>
            </p:cNvPicPr>
            <p:nvPr/>
          </p:nvPicPr>
          <p:blipFill>
            <a:blip r:embed="rId4">
              <a:extLst>
                <a:ext uri="{28A0092B-C50C-407E-A947-70E740481C1C}">
                  <a14:useLocalDpi xmlns:a14="http://schemas.microsoft.com/office/drawing/2010/main" val="0"/>
                </a:ext>
              </a:extLst>
            </a:blip>
            <a:srcRect l="35716" r="34399"/>
            <a:stretch/>
          </p:blipFill>
          <p:spPr>
            <a:xfrm rot="287695">
              <a:off x="9060949" y="2260706"/>
              <a:ext cx="1844359" cy="3857105"/>
            </a:xfrm>
            <a:prstGeom prst="rect">
              <a:avLst/>
            </a:prstGeom>
          </p:spPr>
        </p:pic>
      </p:grpSp>
    </p:spTree>
    <p:extLst>
      <p:ext uri="{BB962C8B-B14F-4D97-AF65-F5344CB8AC3E}">
        <p14:creationId xmlns:p14="http://schemas.microsoft.com/office/powerpoint/2010/main" val="484452169"/>
      </p:ext>
    </p:extLst>
  </p:cSld>
  <p:clrMapOvr>
    <a:masterClrMapping/>
  </p:clrMapOvr>
  <mc:AlternateContent xmlns:mc="http://schemas.openxmlformats.org/markup-compatibility/2006">
    <mc:Choice xmlns:p14="http://schemas.microsoft.com/office/powerpoint/2010/main" Requires="p14">
      <p:transition p14:dur="10" advTm="10000"/>
    </mc:Choice>
    <mc:Fallback>
      <p:transition advTm="1000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62D5F6B-5BF0-B37C-D70B-86AB33F51D08}"/>
              </a:ext>
            </a:extLst>
          </p:cNvPr>
          <p:cNvSpPr>
            <a:spLocks noGrp="1"/>
          </p:cNvSpPr>
          <p:nvPr>
            <p:ph type="title"/>
          </p:nvPr>
        </p:nvSpPr>
        <p:spPr/>
        <p:txBody>
          <a:bodyPr/>
          <a:lstStyle/>
          <a:p>
            <a:r>
              <a:rPr lang="de-DE" b="0">
                <a:latin typeface="Rubik"/>
                <a:ea typeface="Microsoft YaHei"/>
                <a:cs typeface="Arial"/>
              </a:rPr>
              <a:t>Architecture</a:t>
            </a:r>
            <a:endParaRPr lang="de-DE" b="0"/>
          </a:p>
        </p:txBody>
      </p:sp>
      <p:sp>
        <p:nvSpPr>
          <p:cNvPr id="3" name="Textplatzhalter 2">
            <a:extLst>
              <a:ext uri="{FF2B5EF4-FFF2-40B4-BE49-F238E27FC236}">
                <a16:creationId xmlns:a16="http://schemas.microsoft.com/office/drawing/2014/main" id="{C363908A-4267-394E-3BE5-35C19668102A}"/>
              </a:ext>
            </a:extLst>
          </p:cNvPr>
          <p:cNvSpPr>
            <a:spLocks noGrp="1"/>
          </p:cNvSpPr>
          <p:nvPr>
            <p:ph type="body" idx="1"/>
          </p:nvPr>
        </p:nvSpPr>
        <p:spPr/>
        <p:txBody>
          <a:bodyPr/>
          <a:lstStyle/>
          <a:p>
            <a:endParaRPr lang="de-DE"/>
          </a:p>
        </p:txBody>
      </p:sp>
      <p:pic>
        <p:nvPicPr>
          <p:cNvPr id="4" name="Grafik 3">
            <a:extLst>
              <a:ext uri="{FF2B5EF4-FFF2-40B4-BE49-F238E27FC236}">
                <a16:creationId xmlns:a16="http://schemas.microsoft.com/office/drawing/2014/main" id="{5E8F2DC2-4C5E-48A8-9AA9-BFD31E65AA80}"/>
              </a:ext>
            </a:extLst>
          </p:cNvPr>
          <p:cNvPicPr>
            <a:picLocks noChangeAspect="1"/>
          </p:cNvPicPr>
          <p:nvPr/>
        </p:nvPicPr>
        <p:blipFill>
          <a:blip r:embed="rId2"/>
          <a:stretch>
            <a:fillRect/>
          </a:stretch>
        </p:blipFill>
        <p:spPr>
          <a:xfrm>
            <a:off x="5553085" y="3212935"/>
            <a:ext cx="5019665" cy="2399589"/>
          </a:xfrm>
          <a:prstGeom prst="rect">
            <a:avLst/>
          </a:prstGeom>
        </p:spPr>
      </p:pic>
    </p:spTree>
    <p:extLst>
      <p:ext uri="{BB962C8B-B14F-4D97-AF65-F5344CB8AC3E}">
        <p14:creationId xmlns:p14="http://schemas.microsoft.com/office/powerpoint/2010/main" val="1981480036"/>
      </p:ext>
    </p:extLst>
  </p:cSld>
  <p:clrMapOvr>
    <a:masterClrMapping/>
  </p:clrMapOvr>
  <mc:AlternateContent xmlns:mc="http://schemas.openxmlformats.org/markup-compatibility/2006">
    <mc:Choice xmlns:p14="http://schemas.microsoft.com/office/powerpoint/2010/main" Requires="p14">
      <p:transition p14:dur="10" advTm="10000"/>
    </mc:Choice>
    <mc:Fallback>
      <p:transition advTm="1000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platzhalter 15">
            <a:extLst>
              <a:ext uri="{FF2B5EF4-FFF2-40B4-BE49-F238E27FC236}">
                <a16:creationId xmlns:a16="http://schemas.microsoft.com/office/drawing/2014/main" id="{D0E87ED1-70E3-4D35-ACFC-3EE713554E15}"/>
              </a:ext>
            </a:extLst>
          </p:cNvPr>
          <p:cNvSpPr>
            <a:spLocks noGrp="1"/>
          </p:cNvSpPr>
          <p:nvPr>
            <p:ph type="body" idx="1"/>
          </p:nvPr>
        </p:nvSpPr>
        <p:spPr/>
        <p:txBody>
          <a:bodyPr/>
          <a:lstStyle/>
          <a:p>
            <a:r>
              <a:rPr lang="en-US">
                <a:ea typeface="Microsoft YaHei"/>
                <a:cs typeface="Arial"/>
              </a:rPr>
              <a:t>Holistic design approach with terrestrial nodes, drones, airplanes, and satellites</a:t>
            </a:r>
          </a:p>
        </p:txBody>
      </p:sp>
      <p:sp>
        <p:nvSpPr>
          <p:cNvPr id="2" name="Titel 1">
            <a:extLst>
              <a:ext uri="{FF2B5EF4-FFF2-40B4-BE49-F238E27FC236}">
                <a16:creationId xmlns:a16="http://schemas.microsoft.com/office/drawing/2014/main" id="{58E55EC5-5969-4CF0-B48D-80FC9FD5DC30}"/>
              </a:ext>
            </a:extLst>
          </p:cNvPr>
          <p:cNvSpPr>
            <a:spLocks noGrp="1"/>
          </p:cNvSpPr>
          <p:nvPr>
            <p:ph type="title"/>
          </p:nvPr>
        </p:nvSpPr>
        <p:spPr/>
        <p:txBody>
          <a:bodyPr>
            <a:normAutofit/>
          </a:bodyPr>
          <a:lstStyle/>
          <a:p>
            <a:r>
              <a:rPr lang="en-US">
                <a:ea typeface="Microsoft YaHei"/>
                <a:cs typeface="Arial"/>
              </a:rPr>
              <a:t>Unification towards a Common 3GPP Standard</a:t>
            </a:r>
          </a:p>
        </p:txBody>
      </p:sp>
      <p:pic>
        <p:nvPicPr>
          <p:cNvPr id="17" name="Grafik 16">
            <a:extLst>
              <a:ext uri="{FF2B5EF4-FFF2-40B4-BE49-F238E27FC236}">
                <a16:creationId xmlns:a16="http://schemas.microsoft.com/office/drawing/2014/main" id="{15E2019C-297D-40E9-86AE-889F6B392B09}"/>
              </a:ext>
            </a:extLst>
          </p:cNvPr>
          <p:cNvPicPr>
            <a:picLocks noChangeAspect="1"/>
          </p:cNvPicPr>
          <p:nvPr/>
        </p:nvPicPr>
        <p:blipFill rotWithShape="1">
          <a:blip r:embed="rId2"/>
          <a:srcRect l="1570" t="30795" r="3046"/>
          <a:stretch/>
        </p:blipFill>
        <p:spPr>
          <a:xfrm>
            <a:off x="501894" y="1722884"/>
            <a:ext cx="10561394" cy="3462593"/>
          </a:xfrm>
          <a:custGeom>
            <a:avLst/>
            <a:gdLst>
              <a:gd name="connsiteX0" fmla="*/ 0 w 11051932"/>
              <a:gd name="connsiteY0" fmla="*/ 0 h 3623418"/>
              <a:gd name="connsiteX1" fmla="*/ 11051932 w 11051932"/>
              <a:gd name="connsiteY1" fmla="*/ 0 h 3623418"/>
              <a:gd name="connsiteX2" fmla="*/ 11051932 w 11051932"/>
              <a:gd name="connsiteY2" fmla="*/ 3623418 h 3623418"/>
              <a:gd name="connsiteX3" fmla="*/ 7038258 w 11051932"/>
              <a:gd name="connsiteY3" fmla="*/ 3623418 h 3623418"/>
              <a:gd name="connsiteX4" fmla="*/ 7038258 w 11051932"/>
              <a:gd name="connsiteY4" fmla="*/ 3412662 h 3623418"/>
              <a:gd name="connsiteX5" fmla="*/ 5958138 w 11051932"/>
              <a:gd name="connsiteY5" fmla="*/ 3412662 h 3623418"/>
              <a:gd name="connsiteX6" fmla="*/ 5958138 w 11051932"/>
              <a:gd name="connsiteY6" fmla="*/ 3623418 h 3623418"/>
              <a:gd name="connsiteX7" fmla="*/ 0 w 11051932"/>
              <a:gd name="connsiteY7" fmla="*/ 3623418 h 3623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051932" h="3623418">
                <a:moveTo>
                  <a:pt x="0" y="0"/>
                </a:moveTo>
                <a:lnTo>
                  <a:pt x="11051932" y="0"/>
                </a:lnTo>
                <a:lnTo>
                  <a:pt x="11051932" y="3623418"/>
                </a:lnTo>
                <a:lnTo>
                  <a:pt x="7038258" y="3623418"/>
                </a:lnTo>
                <a:lnTo>
                  <a:pt x="7038258" y="3412662"/>
                </a:lnTo>
                <a:lnTo>
                  <a:pt x="5958138" y="3412662"/>
                </a:lnTo>
                <a:lnTo>
                  <a:pt x="5958138" y="3623418"/>
                </a:lnTo>
                <a:lnTo>
                  <a:pt x="0" y="3623418"/>
                </a:lnTo>
                <a:close/>
              </a:path>
            </a:pathLst>
          </a:custGeom>
        </p:spPr>
      </p:pic>
      <p:sp>
        <p:nvSpPr>
          <p:cNvPr id="3" name="Fußzeilenplatzhalter 4">
            <a:extLst>
              <a:ext uri="{FF2B5EF4-FFF2-40B4-BE49-F238E27FC236}">
                <a16:creationId xmlns:a16="http://schemas.microsoft.com/office/drawing/2014/main" id="{D3F864B4-9B59-75C8-F475-28C18FCAE30B}"/>
              </a:ext>
            </a:extLst>
          </p:cNvPr>
          <p:cNvSpPr txBox="1">
            <a:spLocks/>
          </p:cNvSpPr>
          <p:nvPr/>
        </p:nvSpPr>
        <p:spPr bwMode="black">
          <a:xfrm>
            <a:off x="168488" y="5988313"/>
            <a:ext cx="2482982" cy="182985"/>
          </a:xfrm>
          <a:prstGeom prst="rect">
            <a:avLst/>
          </a:prstGeom>
        </p:spPr>
        <p:txBody>
          <a:bodyPr vert="horz" lIns="0" tIns="0" rIns="0" bIns="0" rtlCol="0" anchor="ctr">
            <a:noAutofit/>
          </a:bodyPr>
          <a:lstStyle>
            <a:defPPr>
              <a:defRPr lang="de-DE"/>
            </a:defPPr>
            <a:lvl1pPr marL="0" algn="l" defTabSz="914400" rtl="0" eaLnBrk="1" latinLnBrk="0" hangingPunct="1">
              <a:defRPr sz="900" kern="120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829727">
              <a:defRPr/>
            </a:pPr>
            <a:r>
              <a:rPr lang="en-GB" sz="817">
                <a:solidFill>
                  <a:prstClr val="black"/>
                </a:solidFill>
              </a:rPr>
              <a:t>© Copyright Airbus Defence and Space GmbH 2022</a:t>
            </a:r>
          </a:p>
        </p:txBody>
      </p:sp>
      <p:sp>
        <p:nvSpPr>
          <p:cNvPr id="4" name="Flèche droite 4">
            <a:extLst>
              <a:ext uri="{FF2B5EF4-FFF2-40B4-BE49-F238E27FC236}">
                <a16:creationId xmlns:a16="http://schemas.microsoft.com/office/drawing/2014/main" id="{C6E632BA-E18A-EB7E-FAEF-695293B59F59}"/>
              </a:ext>
            </a:extLst>
          </p:cNvPr>
          <p:cNvSpPr/>
          <p:nvPr/>
        </p:nvSpPr>
        <p:spPr>
          <a:xfrm>
            <a:off x="24419" y="5419725"/>
            <a:ext cx="10602221" cy="428055"/>
          </a:xfrm>
          <a:prstGeom prst="rightArrow">
            <a:avLst>
              <a:gd name="adj1" fmla="val 59715"/>
              <a:gd name="adj2" fmla="val 61788"/>
            </a:avLst>
          </a:prstGeom>
          <a:gradFill flip="none" rotWithShape="1">
            <a:gsLst>
              <a:gs pos="0">
                <a:schemeClr val="accent1"/>
              </a:gs>
              <a:gs pos="100000">
                <a:sysClr val="window" lastClr="FFFFFF"/>
              </a:gs>
              <a:gs pos="29000">
                <a:schemeClr val="accent1">
                  <a:lumMod val="40000"/>
                  <a:lumOff val="60000"/>
                </a:schemeClr>
              </a:gs>
              <a:gs pos="59000">
                <a:schemeClr val="accent2">
                  <a:lumMod val="20000"/>
                  <a:lumOff val="80000"/>
                </a:schemeClr>
              </a:gs>
            </a:gsLst>
            <a:lin ang="10800000" scaled="1"/>
            <a:tileRect/>
          </a:gradFill>
          <a:ln w="9525" cap="flat" cmpd="sng" algn="ctr">
            <a:noFill/>
            <a:prstDash val="solid"/>
            <a:round/>
            <a:headEnd type="none" w="med" len="med"/>
            <a:tailEnd type="none" w="med" len="med"/>
          </a:ln>
          <a:effectLst/>
        </p:spPr>
        <p:txBody>
          <a:bodyPr vert="horz" wrap="square" lIns="82975" tIns="41487" rIns="82975" bIns="41487" numCol="1" rtlCol="0" anchor="ctr" anchorCtr="0" compatLnSpc="1">
            <a:prstTxWarp prst="textNoShape">
              <a:avLst/>
            </a:prstTxWarp>
          </a:bodyPr>
          <a:lstStyle/>
          <a:p>
            <a:pPr defTabSz="946407">
              <a:defRPr/>
            </a:pPr>
            <a:endParaRPr lang="fr-FR" sz="544" kern="0">
              <a:solidFill>
                <a:prstClr val="black"/>
              </a:solidFill>
              <a:latin typeface="Arial" pitchFamily="34" charset="0"/>
              <a:cs typeface="Arial" pitchFamily="34" charset="0"/>
            </a:endParaRPr>
          </a:p>
        </p:txBody>
      </p:sp>
      <p:sp>
        <p:nvSpPr>
          <p:cNvPr id="5" name="ZoneTexte 33">
            <a:extLst>
              <a:ext uri="{FF2B5EF4-FFF2-40B4-BE49-F238E27FC236}">
                <a16:creationId xmlns:a16="http://schemas.microsoft.com/office/drawing/2014/main" id="{BC7A01D8-0453-F774-5B9F-6806329D22D7}"/>
              </a:ext>
            </a:extLst>
          </p:cNvPr>
          <p:cNvSpPr txBox="1"/>
          <p:nvPr/>
        </p:nvSpPr>
        <p:spPr>
          <a:xfrm>
            <a:off x="774993" y="5456707"/>
            <a:ext cx="2240225" cy="327462"/>
          </a:xfrm>
          <a:prstGeom prst="rect">
            <a:avLst/>
          </a:prstGeom>
          <a:noFill/>
        </p:spPr>
        <p:txBody>
          <a:bodyPr wrap="square" rtlCol="0">
            <a:spAutoFit/>
          </a:bodyPr>
          <a:lstStyle>
            <a:defPPr>
              <a:defRPr lang="de-DE"/>
            </a:defPPr>
            <a:lvl1pPr algn="ctr" rtl="0" fontAlgn="base">
              <a:lnSpc>
                <a:spcPct val="115000"/>
              </a:lnSpc>
              <a:spcBef>
                <a:spcPct val="0"/>
              </a:spcBef>
              <a:spcAft>
                <a:spcPct val="0"/>
              </a:spcAft>
              <a:defRPr sz="1600" kern="1200">
                <a:solidFill>
                  <a:schemeClr val="tx1"/>
                </a:solidFill>
                <a:latin typeface="Arial" pitchFamily="34" charset="0"/>
                <a:ea typeface="+mn-ea"/>
                <a:cs typeface="Arial" pitchFamily="34" charset="0"/>
              </a:defRPr>
            </a:lvl1pPr>
            <a:lvl2pPr marL="487847" algn="ctr" rtl="0" fontAlgn="base">
              <a:lnSpc>
                <a:spcPct val="115000"/>
              </a:lnSpc>
              <a:spcBef>
                <a:spcPct val="0"/>
              </a:spcBef>
              <a:spcAft>
                <a:spcPct val="0"/>
              </a:spcAft>
              <a:defRPr sz="1600" kern="1200">
                <a:solidFill>
                  <a:schemeClr val="tx1"/>
                </a:solidFill>
                <a:latin typeface="Arial" pitchFamily="34" charset="0"/>
                <a:ea typeface="+mn-ea"/>
                <a:cs typeface="Arial" pitchFamily="34" charset="0"/>
              </a:defRPr>
            </a:lvl2pPr>
            <a:lvl3pPr marL="975694" algn="ctr" rtl="0" fontAlgn="base">
              <a:lnSpc>
                <a:spcPct val="115000"/>
              </a:lnSpc>
              <a:spcBef>
                <a:spcPct val="0"/>
              </a:spcBef>
              <a:spcAft>
                <a:spcPct val="0"/>
              </a:spcAft>
              <a:defRPr sz="1600" kern="1200">
                <a:solidFill>
                  <a:schemeClr val="tx1"/>
                </a:solidFill>
                <a:latin typeface="Arial" pitchFamily="34" charset="0"/>
                <a:ea typeface="+mn-ea"/>
                <a:cs typeface="Arial" pitchFamily="34" charset="0"/>
              </a:defRPr>
            </a:lvl3pPr>
            <a:lvl4pPr marL="1463543" algn="ctr" rtl="0" fontAlgn="base">
              <a:lnSpc>
                <a:spcPct val="115000"/>
              </a:lnSpc>
              <a:spcBef>
                <a:spcPct val="0"/>
              </a:spcBef>
              <a:spcAft>
                <a:spcPct val="0"/>
              </a:spcAft>
              <a:defRPr sz="1600" kern="1200">
                <a:solidFill>
                  <a:schemeClr val="tx1"/>
                </a:solidFill>
                <a:latin typeface="Arial" pitchFamily="34" charset="0"/>
                <a:ea typeface="+mn-ea"/>
                <a:cs typeface="Arial" pitchFamily="34" charset="0"/>
              </a:defRPr>
            </a:lvl4pPr>
            <a:lvl5pPr marL="1951390" algn="ctr" rtl="0" fontAlgn="base">
              <a:lnSpc>
                <a:spcPct val="115000"/>
              </a:lnSpc>
              <a:spcBef>
                <a:spcPct val="0"/>
              </a:spcBef>
              <a:spcAft>
                <a:spcPct val="0"/>
              </a:spcAft>
              <a:defRPr sz="1600" kern="1200">
                <a:solidFill>
                  <a:schemeClr val="tx1"/>
                </a:solidFill>
                <a:latin typeface="Arial" pitchFamily="34" charset="0"/>
                <a:ea typeface="+mn-ea"/>
                <a:cs typeface="Arial" pitchFamily="34" charset="0"/>
              </a:defRPr>
            </a:lvl5pPr>
            <a:lvl6pPr marL="2439237" algn="l" defTabSz="975694" rtl="0" eaLnBrk="1" latinLnBrk="0" hangingPunct="1">
              <a:defRPr sz="1600" kern="1200">
                <a:solidFill>
                  <a:schemeClr val="tx1"/>
                </a:solidFill>
                <a:latin typeface="Arial" pitchFamily="34" charset="0"/>
                <a:ea typeface="+mn-ea"/>
                <a:cs typeface="Arial" pitchFamily="34" charset="0"/>
              </a:defRPr>
            </a:lvl6pPr>
            <a:lvl7pPr marL="2927086" algn="l" defTabSz="975694" rtl="0" eaLnBrk="1" latinLnBrk="0" hangingPunct="1">
              <a:defRPr sz="1600" kern="1200">
                <a:solidFill>
                  <a:schemeClr val="tx1"/>
                </a:solidFill>
                <a:latin typeface="Arial" pitchFamily="34" charset="0"/>
                <a:ea typeface="+mn-ea"/>
                <a:cs typeface="Arial" pitchFamily="34" charset="0"/>
              </a:defRPr>
            </a:lvl7pPr>
            <a:lvl8pPr marL="3414934" algn="l" defTabSz="975694" rtl="0" eaLnBrk="1" latinLnBrk="0" hangingPunct="1">
              <a:defRPr sz="1600" kern="1200">
                <a:solidFill>
                  <a:schemeClr val="tx1"/>
                </a:solidFill>
                <a:latin typeface="Arial" pitchFamily="34" charset="0"/>
                <a:ea typeface="+mn-ea"/>
                <a:cs typeface="Arial" pitchFamily="34" charset="0"/>
              </a:defRPr>
            </a:lvl8pPr>
            <a:lvl9pPr marL="3902781" algn="l" defTabSz="975694" rtl="0" eaLnBrk="1" latinLnBrk="0" hangingPunct="1">
              <a:defRPr sz="1600" kern="1200">
                <a:solidFill>
                  <a:schemeClr val="tx1"/>
                </a:solidFill>
                <a:latin typeface="Arial" pitchFamily="34" charset="0"/>
                <a:ea typeface="+mn-ea"/>
                <a:cs typeface="Arial" pitchFamily="34" charset="0"/>
              </a:defRPr>
            </a:lvl9pPr>
          </a:lstStyle>
          <a:p>
            <a:pPr defTabSz="829727">
              <a:defRPr/>
            </a:pPr>
            <a:r>
              <a:rPr lang="en-US" sz="1452" b="1">
                <a:solidFill>
                  <a:schemeClr val="accent1">
                    <a:lumMod val="75000"/>
                  </a:schemeClr>
                </a:solidFill>
              </a:rPr>
              <a:t>4G &amp; Before </a:t>
            </a:r>
          </a:p>
        </p:txBody>
      </p:sp>
      <p:sp>
        <p:nvSpPr>
          <p:cNvPr id="6" name="ZoneTexte 23">
            <a:extLst>
              <a:ext uri="{FF2B5EF4-FFF2-40B4-BE49-F238E27FC236}">
                <a16:creationId xmlns:a16="http://schemas.microsoft.com/office/drawing/2014/main" id="{D02812DE-2A38-1D67-2C42-2EB914AA6DA3}"/>
              </a:ext>
            </a:extLst>
          </p:cNvPr>
          <p:cNvSpPr txBox="1"/>
          <p:nvPr/>
        </p:nvSpPr>
        <p:spPr>
          <a:xfrm>
            <a:off x="4037321" y="5456707"/>
            <a:ext cx="2955200" cy="327462"/>
          </a:xfrm>
          <a:prstGeom prst="rect">
            <a:avLst/>
          </a:prstGeom>
          <a:noFill/>
        </p:spPr>
        <p:txBody>
          <a:bodyPr wrap="square" rtlCol="0">
            <a:spAutoFit/>
          </a:bodyPr>
          <a:lstStyle>
            <a:defPPr>
              <a:defRPr lang="de-DE"/>
            </a:defPPr>
            <a:lvl1pPr algn="ctr" rtl="0" fontAlgn="base">
              <a:lnSpc>
                <a:spcPct val="115000"/>
              </a:lnSpc>
              <a:spcBef>
                <a:spcPct val="0"/>
              </a:spcBef>
              <a:spcAft>
                <a:spcPct val="0"/>
              </a:spcAft>
              <a:defRPr sz="1600" kern="1200">
                <a:solidFill>
                  <a:schemeClr val="tx1"/>
                </a:solidFill>
                <a:latin typeface="Arial" pitchFamily="34" charset="0"/>
                <a:ea typeface="+mn-ea"/>
                <a:cs typeface="Arial" pitchFamily="34" charset="0"/>
              </a:defRPr>
            </a:lvl1pPr>
            <a:lvl2pPr marL="487847" algn="ctr" rtl="0" fontAlgn="base">
              <a:lnSpc>
                <a:spcPct val="115000"/>
              </a:lnSpc>
              <a:spcBef>
                <a:spcPct val="0"/>
              </a:spcBef>
              <a:spcAft>
                <a:spcPct val="0"/>
              </a:spcAft>
              <a:defRPr sz="1600" kern="1200">
                <a:solidFill>
                  <a:schemeClr val="tx1"/>
                </a:solidFill>
                <a:latin typeface="Arial" pitchFamily="34" charset="0"/>
                <a:ea typeface="+mn-ea"/>
                <a:cs typeface="Arial" pitchFamily="34" charset="0"/>
              </a:defRPr>
            </a:lvl2pPr>
            <a:lvl3pPr marL="975694" algn="ctr" rtl="0" fontAlgn="base">
              <a:lnSpc>
                <a:spcPct val="115000"/>
              </a:lnSpc>
              <a:spcBef>
                <a:spcPct val="0"/>
              </a:spcBef>
              <a:spcAft>
                <a:spcPct val="0"/>
              </a:spcAft>
              <a:defRPr sz="1600" kern="1200">
                <a:solidFill>
                  <a:schemeClr val="tx1"/>
                </a:solidFill>
                <a:latin typeface="Arial" pitchFamily="34" charset="0"/>
                <a:ea typeface="+mn-ea"/>
                <a:cs typeface="Arial" pitchFamily="34" charset="0"/>
              </a:defRPr>
            </a:lvl3pPr>
            <a:lvl4pPr marL="1463543" algn="ctr" rtl="0" fontAlgn="base">
              <a:lnSpc>
                <a:spcPct val="115000"/>
              </a:lnSpc>
              <a:spcBef>
                <a:spcPct val="0"/>
              </a:spcBef>
              <a:spcAft>
                <a:spcPct val="0"/>
              </a:spcAft>
              <a:defRPr sz="1600" kern="1200">
                <a:solidFill>
                  <a:schemeClr val="tx1"/>
                </a:solidFill>
                <a:latin typeface="Arial" pitchFamily="34" charset="0"/>
                <a:ea typeface="+mn-ea"/>
                <a:cs typeface="Arial" pitchFamily="34" charset="0"/>
              </a:defRPr>
            </a:lvl4pPr>
            <a:lvl5pPr marL="1951390" algn="ctr" rtl="0" fontAlgn="base">
              <a:lnSpc>
                <a:spcPct val="115000"/>
              </a:lnSpc>
              <a:spcBef>
                <a:spcPct val="0"/>
              </a:spcBef>
              <a:spcAft>
                <a:spcPct val="0"/>
              </a:spcAft>
              <a:defRPr sz="1600" kern="1200">
                <a:solidFill>
                  <a:schemeClr val="tx1"/>
                </a:solidFill>
                <a:latin typeface="Arial" pitchFamily="34" charset="0"/>
                <a:ea typeface="+mn-ea"/>
                <a:cs typeface="Arial" pitchFamily="34" charset="0"/>
              </a:defRPr>
            </a:lvl5pPr>
            <a:lvl6pPr marL="2439237" algn="l" defTabSz="975694" rtl="0" eaLnBrk="1" latinLnBrk="0" hangingPunct="1">
              <a:defRPr sz="1600" kern="1200">
                <a:solidFill>
                  <a:schemeClr val="tx1"/>
                </a:solidFill>
                <a:latin typeface="Arial" pitchFamily="34" charset="0"/>
                <a:ea typeface="+mn-ea"/>
                <a:cs typeface="Arial" pitchFamily="34" charset="0"/>
              </a:defRPr>
            </a:lvl6pPr>
            <a:lvl7pPr marL="2927086" algn="l" defTabSz="975694" rtl="0" eaLnBrk="1" latinLnBrk="0" hangingPunct="1">
              <a:defRPr sz="1600" kern="1200">
                <a:solidFill>
                  <a:schemeClr val="tx1"/>
                </a:solidFill>
                <a:latin typeface="Arial" pitchFamily="34" charset="0"/>
                <a:ea typeface="+mn-ea"/>
                <a:cs typeface="Arial" pitchFamily="34" charset="0"/>
              </a:defRPr>
            </a:lvl7pPr>
            <a:lvl8pPr marL="3414934" algn="l" defTabSz="975694" rtl="0" eaLnBrk="1" latinLnBrk="0" hangingPunct="1">
              <a:defRPr sz="1600" kern="1200">
                <a:solidFill>
                  <a:schemeClr val="tx1"/>
                </a:solidFill>
                <a:latin typeface="Arial" pitchFamily="34" charset="0"/>
                <a:ea typeface="+mn-ea"/>
                <a:cs typeface="Arial" pitchFamily="34" charset="0"/>
              </a:defRPr>
            </a:lvl8pPr>
            <a:lvl9pPr marL="3902781" algn="l" defTabSz="975694" rtl="0" eaLnBrk="1" latinLnBrk="0" hangingPunct="1">
              <a:defRPr sz="1600" kern="1200">
                <a:solidFill>
                  <a:schemeClr val="tx1"/>
                </a:solidFill>
                <a:latin typeface="Arial" pitchFamily="34" charset="0"/>
                <a:ea typeface="+mn-ea"/>
                <a:cs typeface="Arial" pitchFamily="34" charset="0"/>
              </a:defRPr>
            </a:lvl9pPr>
          </a:lstStyle>
          <a:p>
            <a:pPr defTabSz="829727">
              <a:defRPr/>
            </a:pPr>
            <a:r>
              <a:rPr lang="en-US" sz="1452" b="1">
                <a:solidFill>
                  <a:schemeClr val="accent1">
                    <a:lumMod val="75000"/>
                  </a:schemeClr>
                </a:solidFill>
              </a:rPr>
              <a:t>5G &amp; B5G</a:t>
            </a:r>
          </a:p>
        </p:txBody>
      </p:sp>
      <p:sp>
        <p:nvSpPr>
          <p:cNvPr id="7" name="ZoneTexte 34">
            <a:extLst>
              <a:ext uri="{FF2B5EF4-FFF2-40B4-BE49-F238E27FC236}">
                <a16:creationId xmlns:a16="http://schemas.microsoft.com/office/drawing/2014/main" id="{E99C0065-2D4B-F11F-453E-2C26EF3B286C}"/>
              </a:ext>
            </a:extLst>
          </p:cNvPr>
          <p:cNvSpPr txBox="1"/>
          <p:nvPr/>
        </p:nvSpPr>
        <p:spPr>
          <a:xfrm>
            <a:off x="8014630" y="5442056"/>
            <a:ext cx="2286957" cy="356764"/>
          </a:xfrm>
          <a:prstGeom prst="rect">
            <a:avLst/>
          </a:prstGeom>
          <a:noFill/>
        </p:spPr>
        <p:txBody>
          <a:bodyPr wrap="square" rtlCol="0">
            <a:spAutoFit/>
          </a:bodyPr>
          <a:lstStyle>
            <a:defPPr>
              <a:defRPr lang="de-DE"/>
            </a:defPPr>
            <a:lvl1pPr algn="ctr" rtl="0" fontAlgn="base">
              <a:lnSpc>
                <a:spcPct val="115000"/>
              </a:lnSpc>
              <a:spcBef>
                <a:spcPct val="0"/>
              </a:spcBef>
              <a:spcAft>
                <a:spcPct val="0"/>
              </a:spcAft>
              <a:defRPr sz="1600" kern="1200">
                <a:solidFill>
                  <a:schemeClr val="tx1"/>
                </a:solidFill>
                <a:latin typeface="Arial" pitchFamily="34" charset="0"/>
                <a:ea typeface="+mn-ea"/>
                <a:cs typeface="Arial" pitchFamily="34" charset="0"/>
              </a:defRPr>
            </a:lvl1pPr>
            <a:lvl2pPr marL="487847" algn="ctr" rtl="0" fontAlgn="base">
              <a:lnSpc>
                <a:spcPct val="115000"/>
              </a:lnSpc>
              <a:spcBef>
                <a:spcPct val="0"/>
              </a:spcBef>
              <a:spcAft>
                <a:spcPct val="0"/>
              </a:spcAft>
              <a:defRPr sz="1600" kern="1200">
                <a:solidFill>
                  <a:schemeClr val="tx1"/>
                </a:solidFill>
                <a:latin typeface="Arial" pitchFamily="34" charset="0"/>
                <a:ea typeface="+mn-ea"/>
                <a:cs typeface="Arial" pitchFamily="34" charset="0"/>
              </a:defRPr>
            </a:lvl2pPr>
            <a:lvl3pPr marL="975694" algn="ctr" rtl="0" fontAlgn="base">
              <a:lnSpc>
                <a:spcPct val="115000"/>
              </a:lnSpc>
              <a:spcBef>
                <a:spcPct val="0"/>
              </a:spcBef>
              <a:spcAft>
                <a:spcPct val="0"/>
              </a:spcAft>
              <a:defRPr sz="1600" kern="1200">
                <a:solidFill>
                  <a:schemeClr val="tx1"/>
                </a:solidFill>
                <a:latin typeface="Arial" pitchFamily="34" charset="0"/>
                <a:ea typeface="+mn-ea"/>
                <a:cs typeface="Arial" pitchFamily="34" charset="0"/>
              </a:defRPr>
            </a:lvl3pPr>
            <a:lvl4pPr marL="1463543" algn="ctr" rtl="0" fontAlgn="base">
              <a:lnSpc>
                <a:spcPct val="115000"/>
              </a:lnSpc>
              <a:spcBef>
                <a:spcPct val="0"/>
              </a:spcBef>
              <a:spcAft>
                <a:spcPct val="0"/>
              </a:spcAft>
              <a:defRPr sz="1600" kern="1200">
                <a:solidFill>
                  <a:schemeClr val="tx1"/>
                </a:solidFill>
                <a:latin typeface="Arial" pitchFamily="34" charset="0"/>
                <a:ea typeface="+mn-ea"/>
                <a:cs typeface="Arial" pitchFamily="34" charset="0"/>
              </a:defRPr>
            </a:lvl4pPr>
            <a:lvl5pPr marL="1951390" algn="ctr" rtl="0" fontAlgn="base">
              <a:lnSpc>
                <a:spcPct val="115000"/>
              </a:lnSpc>
              <a:spcBef>
                <a:spcPct val="0"/>
              </a:spcBef>
              <a:spcAft>
                <a:spcPct val="0"/>
              </a:spcAft>
              <a:defRPr sz="1600" kern="1200">
                <a:solidFill>
                  <a:schemeClr val="tx1"/>
                </a:solidFill>
                <a:latin typeface="Arial" pitchFamily="34" charset="0"/>
                <a:ea typeface="+mn-ea"/>
                <a:cs typeface="Arial" pitchFamily="34" charset="0"/>
              </a:defRPr>
            </a:lvl5pPr>
            <a:lvl6pPr marL="2439237" algn="l" defTabSz="975694" rtl="0" eaLnBrk="1" latinLnBrk="0" hangingPunct="1">
              <a:defRPr sz="1600" kern="1200">
                <a:solidFill>
                  <a:schemeClr val="tx1"/>
                </a:solidFill>
                <a:latin typeface="Arial" pitchFamily="34" charset="0"/>
                <a:ea typeface="+mn-ea"/>
                <a:cs typeface="Arial" pitchFamily="34" charset="0"/>
              </a:defRPr>
            </a:lvl6pPr>
            <a:lvl7pPr marL="2927086" algn="l" defTabSz="975694" rtl="0" eaLnBrk="1" latinLnBrk="0" hangingPunct="1">
              <a:defRPr sz="1600" kern="1200">
                <a:solidFill>
                  <a:schemeClr val="tx1"/>
                </a:solidFill>
                <a:latin typeface="Arial" pitchFamily="34" charset="0"/>
                <a:ea typeface="+mn-ea"/>
                <a:cs typeface="Arial" pitchFamily="34" charset="0"/>
              </a:defRPr>
            </a:lvl7pPr>
            <a:lvl8pPr marL="3414934" algn="l" defTabSz="975694" rtl="0" eaLnBrk="1" latinLnBrk="0" hangingPunct="1">
              <a:defRPr sz="1600" kern="1200">
                <a:solidFill>
                  <a:schemeClr val="tx1"/>
                </a:solidFill>
                <a:latin typeface="Arial" pitchFamily="34" charset="0"/>
                <a:ea typeface="+mn-ea"/>
                <a:cs typeface="Arial" pitchFamily="34" charset="0"/>
              </a:defRPr>
            </a:lvl8pPr>
            <a:lvl9pPr marL="3902781" algn="l" defTabSz="975694" rtl="0" eaLnBrk="1" latinLnBrk="0" hangingPunct="1">
              <a:defRPr sz="1600" kern="1200">
                <a:solidFill>
                  <a:schemeClr val="tx1"/>
                </a:solidFill>
                <a:latin typeface="Arial" pitchFamily="34" charset="0"/>
                <a:ea typeface="+mn-ea"/>
                <a:cs typeface="Arial" pitchFamily="34" charset="0"/>
              </a:defRPr>
            </a:lvl9pPr>
          </a:lstStyle>
          <a:p>
            <a:pPr defTabSz="829727">
              <a:defRPr/>
            </a:pPr>
            <a:r>
              <a:rPr lang="en-US" sz="1633" b="1">
                <a:solidFill>
                  <a:schemeClr val="accent1">
                    <a:lumMod val="75000"/>
                  </a:schemeClr>
                </a:solidFill>
              </a:rPr>
              <a:t>6G &amp; beyond</a:t>
            </a:r>
          </a:p>
        </p:txBody>
      </p:sp>
    </p:spTree>
    <p:extLst>
      <p:ext uri="{BB962C8B-B14F-4D97-AF65-F5344CB8AC3E}">
        <p14:creationId xmlns:p14="http://schemas.microsoft.com/office/powerpoint/2010/main" val="4096211898"/>
      </p:ext>
    </p:extLst>
  </p:cSld>
  <p:clrMapOvr>
    <a:masterClrMapping/>
  </p:clrMapOvr>
  <mc:AlternateContent xmlns:mc="http://schemas.openxmlformats.org/markup-compatibility/2006">
    <mc:Choice xmlns:p14="http://schemas.microsoft.com/office/powerpoint/2010/main" Requires="p14">
      <p:transition p14:dur="10" advTm="10000"/>
    </mc:Choice>
    <mc:Fallback>
      <p:transition advTm="1000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3F37D34-2907-4CEF-B5C0-76F80398E4A7}"/>
              </a:ext>
            </a:extLst>
          </p:cNvPr>
          <p:cNvSpPr>
            <a:spLocks noGrp="1"/>
          </p:cNvSpPr>
          <p:nvPr>
            <p:ph type="title"/>
          </p:nvPr>
        </p:nvSpPr>
        <p:spPr/>
        <p:txBody>
          <a:bodyPr/>
          <a:lstStyle/>
          <a:p>
            <a:r>
              <a:rPr lang="en-US">
                <a:ea typeface="Calibri Light"/>
                <a:cs typeface="Calibri Light"/>
              </a:rPr>
              <a:t>Physical Challenges for 3D Networks</a:t>
            </a:r>
            <a:endParaRPr lang="en-US"/>
          </a:p>
        </p:txBody>
      </p:sp>
      <p:sp>
        <p:nvSpPr>
          <p:cNvPr id="3" name="Textplatzhalter 2">
            <a:extLst>
              <a:ext uri="{FF2B5EF4-FFF2-40B4-BE49-F238E27FC236}">
                <a16:creationId xmlns:a16="http://schemas.microsoft.com/office/drawing/2014/main" id="{24A987B4-8126-4C6A-9ECA-CBE476367B4B}"/>
              </a:ext>
            </a:extLst>
          </p:cNvPr>
          <p:cNvSpPr>
            <a:spLocks noGrp="1"/>
          </p:cNvSpPr>
          <p:nvPr>
            <p:ph type="body" sz="quarter" idx="13"/>
          </p:nvPr>
        </p:nvSpPr>
        <p:spPr/>
        <p:txBody>
          <a:bodyPr>
            <a:normAutofit fontScale="92500" lnSpcReduction="10000"/>
          </a:bodyPr>
          <a:lstStyle/>
          <a:p>
            <a:r>
              <a:rPr lang="en-US"/>
              <a:t>Latency and low data throughput</a:t>
            </a:r>
          </a:p>
        </p:txBody>
      </p:sp>
      <p:sp>
        <p:nvSpPr>
          <p:cNvPr id="5" name="Textplatzhalter 4">
            <a:extLst>
              <a:ext uri="{FF2B5EF4-FFF2-40B4-BE49-F238E27FC236}">
                <a16:creationId xmlns:a16="http://schemas.microsoft.com/office/drawing/2014/main" id="{6A2776D3-E035-4D67-8166-CB3F8F2F7BE1}"/>
              </a:ext>
            </a:extLst>
          </p:cNvPr>
          <p:cNvSpPr>
            <a:spLocks noGrp="1"/>
          </p:cNvSpPr>
          <p:nvPr>
            <p:ph type="body" sz="quarter" idx="15"/>
          </p:nvPr>
        </p:nvSpPr>
        <p:spPr/>
        <p:txBody>
          <a:bodyPr>
            <a:normAutofit fontScale="92500" lnSpcReduction="10000"/>
          </a:bodyPr>
          <a:lstStyle/>
          <a:p>
            <a:r>
              <a:rPr lang="en-US"/>
              <a:t>Harsh space environment</a:t>
            </a:r>
          </a:p>
        </p:txBody>
      </p:sp>
      <p:sp>
        <p:nvSpPr>
          <p:cNvPr id="7" name="Textplatzhalter 6">
            <a:extLst>
              <a:ext uri="{FF2B5EF4-FFF2-40B4-BE49-F238E27FC236}">
                <a16:creationId xmlns:a16="http://schemas.microsoft.com/office/drawing/2014/main" id="{22FE73DD-8DEC-4C0D-80AE-75316F5E2052}"/>
              </a:ext>
            </a:extLst>
          </p:cNvPr>
          <p:cNvSpPr>
            <a:spLocks noGrp="1"/>
          </p:cNvSpPr>
          <p:nvPr>
            <p:ph type="body" sz="quarter" idx="17"/>
          </p:nvPr>
        </p:nvSpPr>
        <p:spPr/>
        <p:txBody>
          <a:bodyPr>
            <a:normAutofit fontScale="92500" lnSpcReduction="10000"/>
          </a:bodyPr>
          <a:lstStyle/>
          <a:p>
            <a:r>
              <a:rPr lang="en-US"/>
              <a:t>Power Generation and Storage</a:t>
            </a:r>
          </a:p>
        </p:txBody>
      </p:sp>
      <p:sp>
        <p:nvSpPr>
          <p:cNvPr id="9" name="Textplatzhalter 8">
            <a:extLst>
              <a:ext uri="{FF2B5EF4-FFF2-40B4-BE49-F238E27FC236}">
                <a16:creationId xmlns:a16="http://schemas.microsoft.com/office/drawing/2014/main" id="{555721A3-B5F3-48DA-A706-93023FAEB371}"/>
              </a:ext>
            </a:extLst>
          </p:cNvPr>
          <p:cNvSpPr>
            <a:spLocks noGrp="1"/>
          </p:cNvSpPr>
          <p:nvPr>
            <p:ph type="body" sz="quarter" idx="19"/>
          </p:nvPr>
        </p:nvSpPr>
        <p:spPr/>
        <p:txBody>
          <a:bodyPr>
            <a:normAutofit fontScale="92500" lnSpcReduction="10000"/>
          </a:bodyPr>
          <a:lstStyle/>
          <a:p>
            <a:r>
              <a:rPr lang="en-US"/>
              <a:t>Crowded satellite spectrum</a:t>
            </a:r>
          </a:p>
        </p:txBody>
      </p:sp>
      <p:pic>
        <p:nvPicPr>
          <p:cNvPr id="29" name="Picture 28" descr="A light in the sky&#10;&#10;AI-generated content may be incorrect.">
            <a:extLst>
              <a:ext uri="{FF2B5EF4-FFF2-40B4-BE49-F238E27FC236}">
                <a16:creationId xmlns:a16="http://schemas.microsoft.com/office/drawing/2014/main" id="{84418582-92A9-B8D9-99C3-CD3ACD770F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0538" y="3772933"/>
            <a:ext cx="4427925" cy="2062849"/>
          </a:xfrm>
          <a:prstGeom prst="rect">
            <a:avLst/>
          </a:prstGeom>
        </p:spPr>
      </p:pic>
      <p:pic>
        <p:nvPicPr>
          <p:cNvPr id="39" name="Picture 38" descr="A graph of blue lines and dots&#10;&#10;AI-generated content may be incorrect.">
            <a:extLst>
              <a:ext uri="{FF2B5EF4-FFF2-40B4-BE49-F238E27FC236}">
                <a16:creationId xmlns:a16="http://schemas.microsoft.com/office/drawing/2014/main" id="{CD4D448C-02BF-1EDC-7BDC-30417078BAAF}"/>
              </a:ext>
            </a:extLst>
          </p:cNvPr>
          <p:cNvPicPr>
            <a:picLocks noChangeAspect="1"/>
          </p:cNvPicPr>
          <p:nvPr/>
        </p:nvPicPr>
        <p:blipFill>
          <a:blip r:embed="rId4">
            <a:extLst>
              <a:ext uri="{28A0092B-C50C-407E-A947-70E740481C1C}">
                <a14:useLocalDpi xmlns:a14="http://schemas.microsoft.com/office/drawing/2010/main" val="0"/>
              </a:ext>
            </a:extLst>
          </a:blip>
          <a:srcRect t="7238" b="10031"/>
          <a:stretch/>
        </p:blipFill>
        <p:spPr>
          <a:xfrm>
            <a:off x="6039617" y="3786725"/>
            <a:ext cx="4427924" cy="2058959"/>
          </a:xfrm>
          <a:prstGeom prst="rect">
            <a:avLst/>
          </a:prstGeom>
        </p:spPr>
      </p:pic>
      <p:pic>
        <p:nvPicPr>
          <p:cNvPr id="22" name="Picture Placeholder 21">
            <a:extLst>
              <a:ext uri="{FF2B5EF4-FFF2-40B4-BE49-F238E27FC236}">
                <a16:creationId xmlns:a16="http://schemas.microsoft.com/office/drawing/2014/main" id="{B15019FF-6743-AC9C-36FD-076F6E371BF3}"/>
              </a:ext>
            </a:extLst>
          </p:cNvPr>
          <p:cNvPicPr>
            <a:picLocks noGrp="1" noChangeAspect="1"/>
          </p:cNvPicPr>
          <p:nvPr>
            <p:ph type="pic" sz="quarter" idx="14"/>
          </p:nvPr>
        </p:nvPicPr>
        <p:blipFill>
          <a:blip r:embed="rId5"/>
          <a:srcRect t="11322" b="11322"/>
          <a:stretch/>
        </p:blipFill>
        <p:spPr>
          <a:xfrm>
            <a:off x="509172" y="1413327"/>
            <a:ext cx="4400892" cy="2062849"/>
          </a:xfrm>
        </p:spPr>
      </p:pic>
      <p:pic>
        <p:nvPicPr>
          <p:cNvPr id="23" name="Picture Placeholder 22" descr="A satellite in space above a planet&#10;&#10;AI-generated content may be incorrect.">
            <a:extLst>
              <a:ext uri="{FF2B5EF4-FFF2-40B4-BE49-F238E27FC236}">
                <a16:creationId xmlns:a16="http://schemas.microsoft.com/office/drawing/2014/main" id="{14F957D9-3D49-742F-8246-C26C2711BC1B}"/>
              </a:ext>
            </a:extLst>
          </p:cNvPr>
          <p:cNvPicPr>
            <a:picLocks noGrp="1" noChangeAspect="1"/>
          </p:cNvPicPr>
          <p:nvPr>
            <p:ph type="pic" sz="quarter" idx="18"/>
          </p:nvPr>
        </p:nvPicPr>
        <p:blipFill>
          <a:blip r:embed="rId6"/>
          <a:srcRect t="8471" b="8471"/>
          <a:stretch/>
        </p:blipFill>
        <p:spPr>
          <a:xfrm>
            <a:off x="6043030" y="1413327"/>
            <a:ext cx="4421173" cy="2062849"/>
          </a:xfrm>
        </p:spPr>
      </p:pic>
    </p:spTree>
    <p:extLst>
      <p:ext uri="{BB962C8B-B14F-4D97-AF65-F5344CB8AC3E}">
        <p14:creationId xmlns:p14="http://schemas.microsoft.com/office/powerpoint/2010/main" val="2673052505"/>
      </p:ext>
    </p:extLst>
  </p:cSld>
  <p:clrMapOvr>
    <a:masterClrMapping/>
  </p:clrMapOvr>
  <mc:AlternateContent xmlns:mc="http://schemas.openxmlformats.org/markup-compatibility/2006">
    <mc:Choice xmlns:p14="http://schemas.microsoft.com/office/powerpoint/2010/main" Requires="p14">
      <p:transition p14:dur="10" advTm="10000"/>
    </mc:Choice>
    <mc:Fallback>
      <p:transition advTm="1000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E1F264-59A0-F9BA-9798-4C40E2DD34F6}"/>
              </a:ext>
            </a:extLst>
          </p:cNvPr>
          <p:cNvSpPr>
            <a:spLocks noGrp="1"/>
          </p:cNvSpPr>
          <p:nvPr>
            <p:ph type="title"/>
          </p:nvPr>
        </p:nvSpPr>
        <p:spPr/>
        <p:txBody>
          <a:bodyPr/>
          <a:lstStyle/>
          <a:p>
            <a:r>
              <a:rPr lang="en-US">
                <a:ea typeface="Microsoft YaHei"/>
                <a:cs typeface="Arial"/>
              </a:rPr>
              <a:t>Expanding the Internet into Space</a:t>
            </a:r>
            <a:endParaRPr lang="en-US"/>
          </a:p>
        </p:txBody>
      </p:sp>
      <p:sp>
        <p:nvSpPr>
          <p:cNvPr id="3" name="Content Placeholder 2">
            <a:extLst>
              <a:ext uri="{FF2B5EF4-FFF2-40B4-BE49-F238E27FC236}">
                <a16:creationId xmlns:a16="http://schemas.microsoft.com/office/drawing/2014/main" id="{01DC8F7F-EF4A-4149-6294-169080EFC927}"/>
              </a:ext>
            </a:extLst>
          </p:cNvPr>
          <p:cNvSpPr>
            <a:spLocks noGrp="1"/>
          </p:cNvSpPr>
          <p:nvPr>
            <p:ph sz="half" idx="1"/>
          </p:nvPr>
        </p:nvSpPr>
        <p:spPr/>
        <p:txBody>
          <a:bodyPr lIns="0" tIns="0" rIns="0" bIns="0" anchor="t">
            <a:noAutofit/>
          </a:bodyPr>
          <a:lstStyle/>
          <a:p>
            <a:pPr marL="0" indent="0">
              <a:spcBef>
                <a:spcPts val="1800"/>
              </a:spcBef>
              <a:buNone/>
            </a:pPr>
            <a:r>
              <a:rPr lang="en-US" b="1">
                <a:ea typeface="Microsoft YaHei"/>
                <a:cs typeface="Arial"/>
              </a:rPr>
              <a:t>Satellites cross Germany is less than 5 minutes</a:t>
            </a:r>
          </a:p>
          <a:p>
            <a:pPr marL="251460" indent="-251460">
              <a:spcBef>
                <a:spcPts val="1800"/>
              </a:spcBef>
            </a:pPr>
            <a:r>
              <a:rPr lang="en-US">
                <a:ea typeface="Microsoft YaHei"/>
                <a:cs typeface="Arial"/>
              </a:rPr>
              <a:t>High network dynamic requires rapid adaptation of network routes</a:t>
            </a:r>
          </a:p>
          <a:p>
            <a:pPr marL="251460" indent="-251460">
              <a:spcBef>
                <a:spcPts val="1800"/>
              </a:spcBef>
            </a:pPr>
            <a:r>
              <a:rPr lang="en-US">
                <a:ea typeface="Microsoft YaHei"/>
                <a:cs typeface="Arial"/>
              </a:rPr>
              <a:t>Approach: Virtualization allows to separate network functionality from satellites</a:t>
            </a:r>
          </a:p>
          <a:p>
            <a:pPr marL="445548" lvl="1" indent="-251460">
              <a:spcBef>
                <a:spcPts val="1800"/>
              </a:spcBef>
            </a:pPr>
            <a:r>
              <a:rPr lang="en-US">
                <a:ea typeface="Microsoft YaHei"/>
                <a:cs typeface="Arial"/>
              </a:rPr>
              <a:t>Virtual network functionality practically stationary</a:t>
            </a:r>
          </a:p>
          <a:p>
            <a:pPr marL="445548" lvl="1" indent="-251460">
              <a:spcBef>
                <a:spcPts val="1800"/>
              </a:spcBef>
            </a:pPr>
            <a:r>
              <a:rPr lang="en-US">
                <a:ea typeface="Microsoft YaHei"/>
                <a:cs typeface="Arial"/>
              </a:rPr>
              <a:t>Relocation of base stations on satellites as virtual machines preserving transport network connections for 3GPP interfaces</a:t>
            </a:r>
          </a:p>
        </p:txBody>
      </p:sp>
      <p:pic>
        <p:nvPicPr>
          <p:cNvPr id="5" name="Picture 7">
            <a:extLst>
              <a:ext uri="{FF2B5EF4-FFF2-40B4-BE49-F238E27FC236}">
                <a16:creationId xmlns:a16="http://schemas.microsoft.com/office/drawing/2014/main" id="{5F289EE8-2A54-E197-A45E-C2AA9FC6B8E3}"/>
              </a:ext>
            </a:extLst>
          </p:cNvPr>
          <p:cNvPicPr>
            <a:picLocks noChangeAspect="1"/>
          </p:cNvPicPr>
          <p:nvPr/>
        </p:nvPicPr>
        <p:blipFill>
          <a:blip r:embed="rId3">
            <a:extLst>
              <a:ext uri="{28A0092B-C50C-407E-A947-70E740481C1C}">
                <a14:useLocalDpi xmlns:a14="http://schemas.microsoft.com/office/drawing/2010/main" val="0"/>
              </a:ext>
            </a:extLst>
          </a:blip>
          <a:srcRect l="3584" r="3584"/>
          <a:stretch/>
        </p:blipFill>
        <p:spPr>
          <a:xfrm>
            <a:off x="5705358" y="1520442"/>
            <a:ext cx="4971617" cy="3362845"/>
          </a:xfrm>
          <a:prstGeom prst="rect">
            <a:avLst/>
          </a:prstGeom>
          <a:ln>
            <a:noFill/>
          </a:ln>
        </p:spPr>
      </p:pic>
    </p:spTree>
    <p:extLst>
      <p:ext uri="{BB962C8B-B14F-4D97-AF65-F5344CB8AC3E}">
        <p14:creationId xmlns:p14="http://schemas.microsoft.com/office/powerpoint/2010/main" val="1092017827"/>
      </p:ext>
    </p:extLst>
  </p:cSld>
  <p:clrMapOvr>
    <a:masterClrMapping/>
  </p:clrMapOvr>
  <mc:AlternateContent xmlns:mc="http://schemas.openxmlformats.org/markup-compatibility/2006">
    <mc:Choice xmlns:p14="http://schemas.microsoft.com/office/powerpoint/2010/main" Requires="p14">
      <p:transition p14:dur="10" advTm="10000"/>
    </mc:Choice>
    <mc:Fallback>
      <p:transition advTm="1000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1F3F7C-A2FC-6AAA-8E03-910C4A7B23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167FF8C-9AC0-1A9C-8242-AD7D6EBAC22B}"/>
              </a:ext>
            </a:extLst>
          </p:cNvPr>
          <p:cNvSpPr>
            <a:spLocks noGrp="1"/>
          </p:cNvSpPr>
          <p:nvPr>
            <p:ph type="title"/>
          </p:nvPr>
        </p:nvSpPr>
        <p:spPr/>
        <p:txBody>
          <a:bodyPr/>
          <a:lstStyle/>
          <a:p>
            <a:r>
              <a:rPr lang="en-US">
                <a:ea typeface="Microsoft YaHei"/>
                <a:cs typeface="Arial"/>
              </a:rPr>
              <a:t>3D Network</a:t>
            </a:r>
            <a:endParaRPr lang="en-US"/>
          </a:p>
        </p:txBody>
      </p:sp>
      <p:grpSp>
        <p:nvGrpSpPr>
          <p:cNvPr id="21" name="Group 20">
            <a:extLst>
              <a:ext uri="{FF2B5EF4-FFF2-40B4-BE49-F238E27FC236}">
                <a16:creationId xmlns:a16="http://schemas.microsoft.com/office/drawing/2014/main" id="{41B809CC-7EE4-6822-D049-5EE583B1026F}"/>
              </a:ext>
            </a:extLst>
          </p:cNvPr>
          <p:cNvGrpSpPr/>
          <p:nvPr/>
        </p:nvGrpSpPr>
        <p:grpSpPr>
          <a:xfrm>
            <a:off x="9008484" y="4424393"/>
            <a:ext cx="363940" cy="581068"/>
            <a:chOff x="8397385" y="4381221"/>
            <a:chExt cx="363940" cy="581068"/>
          </a:xfrm>
        </p:grpSpPr>
        <p:pic>
          <p:nvPicPr>
            <p:cNvPr id="9" name="Grafik 72">
              <a:extLst>
                <a:ext uri="{FF2B5EF4-FFF2-40B4-BE49-F238E27FC236}">
                  <a16:creationId xmlns:a16="http://schemas.microsoft.com/office/drawing/2014/main" id="{61E57458-4F77-33CB-83D9-D38BBEB6B4FC}"/>
                </a:ext>
              </a:extLst>
            </p:cNvPr>
            <p:cNvPicPr>
              <a:picLocks noChangeAspect="1"/>
            </p:cNvPicPr>
            <p:nvPr/>
          </p:nvPicPr>
          <p:blipFill rotWithShape="1">
            <a:blip r:embed="rId3" cstate="print">
              <a:duotone>
                <a:srgbClr val="4472C4">
                  <a:shade val="45000"/>
                  <a:satMod val="135000"/>
                </a:srgbClr>
                <a:prstClr val="white"/>
              </a:duotone>
              <a:extLst>
                <a:ext uri="{28A0092B-C50C-407E-A947-70E740481C1C}">
                  <a14:useLocalDpi xmlns:a14="http://schemas.microsoft.com/office/drawing/2010/main" val="0"/>
                </a:ext>
              </a:extLst>
            </a:blip>
            <a:srcRect l="28161" r="29513"/>
            <a:stretch/>
          </p:blipFill>
          <p:spPr>
            <a:xfrm>
              <a:off x="8397385" y="4381221"/>
              <a:ext cx="363940" cy="581068"/>
            </a:xfrm>
            <a:prstGeom prst="rect">
              <a:avLst/>
            </a:prstGeom>
          </p:spPr>
        </p:pic>
        <p:sp>
          <p:nvSpPr>
            <p:cNvPr id="16" name="TextBox 15">
              <a:extLst>
                <a:ext uri="{FF2B5EF4-FFF2-40B4-BE49-F238E27FC236}">
                  <a16:creationId xmlns:a16="http://schemas.microsoft.com/office/drawing/2014/main" id="{11C3565A-622B-F833-797E-032C893E8B2D}"/>
                </a:ext>
              </a:extLst>
            </p:cNvPr>
            <p:cNvSpPr txBox="1"/>
            <p:nvPr/>
          </p:nvSpPr>
          <p:spPr>
            <a:xfrm>
              <a:off x="8401931" y="4533255"/>
              <a:ext cx="359394" cy="276999"/>
            </a:xfrm>
            <a:prstGeom prst="rect">
              <a:avLst/>
            </a:prstGeom>
            <a:noFill/>
          </p:spPr>
          <p:txBody>
            <a:bodyPr wrap="none" rtlCol="0">
              <a:spAutoFit/>
            </a:bodyPr>
            <a:lstStyle/>
            <a:p>
              <a:r>
                <a:rPr lang="de-DE" sz="1200">
                  <a:solidFill>
                    <a:schemeClr val="accent1">
                      <a:lumMod val="75000"/>
                    </a:schemeClr>
                  </a:solidFill>
                </a:rPr>
                <a:t>UE</a:t>
              </a:r>
              <a:endParaRPr lang="de-DE" sz="1400">
                <a:solidFill>
                  <a:schemeClr val="accent1">
                    <a:lumMod val="75000"/>
                  </a:schemeClr>
                </a:solidFill>
              </a:endParaRPr>
            </a:p>
          </p:txBody>
        </p:sp>
      </p:grpSp>
      <p:pic>
        <p:nvPicPr>
          <p:cNvPr id="45" name="Inhaltsplatzhalter 11">
            <a:extLst>
              <a:ext uri="{FF2B5EF4-FFF2-40B4-BE49-F238E27FC236}">
                <a16:creationId xmlns:a16="http://schemas.microsoft.com/office/drawing/2014/main" id="{AA90E40B-4932-D329-F1BE-FFEB4726137B}"/>
              </a:ext>
            </a:extLst>
          </p:cNvPr>
          <p:cNvPicPr>
            <a:picLocks noChangeAspect="1"/>
          </p:cNvPicPr>
          <p:nvPr/>
        </p:nvPicPr>
        <p:blipFill rotWithShape="1">
          <a:blip r:embed="rId4">
            <a:duotone>
              <a:srgbClr val="4472C4">
                <a:shade val="45000"/>
                <a:satMod val="135000"/>
              </a:srgbClr>
              <a:prstClr val="white"/>
            </a:duotone>
            <a:extLst>
              <a:ext uri="{28A0092B-C50C-407E-A947-70E740481C1C}">
                <a14:useLocalDpi xmlns:a14="http://schemas.microsoft.com/office/drawing/2010/main" val="0"/>
              </a:ext>
            </a:extLst>
          </a:blip>
          <a:srcRect l="9403" t="2699" r="54756" b="8802"/>
          <a:stretch/>
        </p:blipFill>
        <p:spPr>
          <a:xfrm>
            <a:off x="824913" y="4118476"/>
            <a:ext cx="413382" cy="1169819"/>
          </a:xfrm>
          <a:prstGeom prst="rect">
            <a:avLst/>
          </a:prstGeom>
        </p:spPr>
      </p:pic>
      <p:pic>
        <p:nvPicPr>
          <p:cNvPr id="46" name="Inhaltsplatzhalter 11">
            <a:extLst>
              <a:ext uri="{FF2B5EF4-FFF2-40B4-BE49-F238E27FC236}">
                <a16:creationId xmlns:a16="http://schemas.microsoft.com/office/drawing/2014/main" id="{D80DE753-D09F-7991-A54F-1F1EF94FE000}"/>
              </a:ext>
            </a:extLst>
          </p:cNvPr>
          <p:cNvPicPr>
            <a:picLocks noChangeAspect="1"/>
          </p:cNvPicPr>
          <p:nvPr/>
        </p:nvPicPr>
        <p:blipFill rotWithShape="1">
          <a:blip r:embed="rId4">
            <a:duotone>
              <a:srgbClr val="4472C4">
                <a:shade val="45000"/>
                <a:satMod val="135000"/>
              </a:srgbClr>
              <a:prstClr val="white"/>
            </a:duotone>
            <a:extLst>
              <a:ext uri="{28A0092B-C50C-407E-A947-70E740481C1C}">
                <a14:useLocalDpi xmlns:a14="http://schemas.microsoft.com/office/drawing/2010/main" val="0"/>
              </a:ext>
            </a:extLst>
          </a:blip>
          <a:srcRect l="9403" t="2699" r="54756" b="8802"/>
          <a:stretch/>
        </p:blipFill>
        <p:spPr>
          <a:xfrm>
            <a:off x="9696855" y="4005776"/>
            <a:ext cx="413382" cy="1169819"/>
          </a:xfrm>
          <a:prstGeom prst="rect">
            <a:avLst/>
          </a:prstGeom>
        </p:spPr>
      </p:pic>
      <p:sp>
        <p:nvSpPr>
          <p:cNvPr id="47" name="Textfeld 79">
            <a:extLst>
              <a:ext uri="{FF2B5EF4-FFF2-40B4-BE49-F238E27FC236}">
                <a16:creationId xmlns:a16="http://schemas.microsoft.com/office/drawing/2014/main" id="{9CC0FF43-66C4-DB6D-39B8-4B09F02EBDBD}"/>
              </a:ext>
            </a:extLst>
          </p:cNvPr>
          <p:cNvSpPr txBox="1"/>
          <p:nvPr/>
        </p:nvSpPr>
        <p:spPr>
          <a:xfrm>
            <a:off x="9477788" y="5092508"/>
            <a:ext cx="851515" cy="253916"/>
          </a:xfrm>
          <a:prstGeom prst="rect">
            <a:avLst/>
          </a:prstGeom>
          <a:noFill/>
        </p:spPr>
        <p:txBody>
          <a:bodyPr wrap="none" rtlCol="0">
            <a:spAutoFit/>
          </a:bodyPr>
          <a:lstStyle/>
          <a:p>
            <a:pPr>
              <a:defRPr/>
            </a:pPr>
            <a:r>
              <a:rPr lang="en-US" sz="1050" kern="0">
                <a:solidFill>
                  <a:schemeClr val="accent1">
                    <a:lumMod val="75000"/>
                  </a:schemeClr>
                </a:solidFill>
              </a:rPr>
              <a:t>Base station</a:t>
            </a:r>
          </a:p>
        </p:txBody>
      </p:sp>
      <p:pic>
        <p:nvPicPr>
          <p:cNvPr id="49" name="Grafik 29">
            <a:extLst>
              <a:ext uri="{FF2B5EF4-FFF2-40B4-BE49-F238E27FC236}">
                <a16:creationId xmlns:a16="http://schemas.microsoft.com/office/drawing/2014/main" id="{5F75BBAE-319D-B189-6CFA-6A5DCBFE22AB}"/>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7999054" y="4427861"/>
            <a:ext cx="272343" cy="574347"/>
          </a:xfrm>
          <a:prstGeom prst="rect">
            <a:avLst/>
          </a:prstGeom>
        </p:spPr>
      </p:pic>
      <p:pic>
        <p:nvPicPr>
          <p:cNvPr id="50" name="Grafik 30">
            <a:extLst>
              <a:ext uri="{FF2B5EF4-FFF2-40B4-BE49-F238E27FC236}">
                <a16:creationId xmlns:a16="http://schemas.microsoft.com/office/drawing/2014/main" id="{E88D777D-8E04-4E77-2B39-18313900D663}"/>
              </a:ext>
            </a:extLst>
          </p:cNvPr>
          <p:cNvPicPr>
            <a:picLocks noChangeAspect="1"/>
          </p:cNvPicPr>
          <p:nvPr/>
        </p:nvPicPr>
        <p:blipFill>
          <a:blip r:embed="rId6">
            <a:clrChange>
              <a:clrFrom>
                <a:srgbClr val="FFFFFA"/>
              </a:clrFrom>
              <a:clrTo>
                <a:srgbClr val="FFFFFA">
                  <a:alpha val="0"/>
                </a:srgbClr>
              </a:clrTo>
            </a:clrChange>
          </a:blip>
          <a:stretch>
            <a:fillRect/>
          </a:stretch>
        </p:blipFill>
        <p:spPr>
          <a:xfrm>
            <a:off x="6780863" y="4013391"/>
            <a:ext cx="303582" cy="783758"/>
          </a:xfrm>
          <a:prstGeom prst="rect">
            <a:avLst/>
          </a:prstGeom>
        </p:spPr>
      </p:pic>
      <p:pic>
        <p:nvPicPr>
          <p:cNvPr id="51" name="Grafik 31">
            <a:extLst>
              <a:ext uri="{FF2B5EF4-FFF2-40B4-BE49-F238E27FC236}">
                <a16:creationId xmlns:a16="http://schemas.microsoft.com/office/drawing/2014/main" id="{F57CD184-8E5A-DFAC-5BB1-E3FB207B932A}"/>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7255472" y="3913185"/>
            <a:ext cx="417071" cy="852147"/>
          </a:xfrm>
          <a:prstGeom prst="rect">
            <a:avLst/>
          </a:prstGeom>
        </p:spPr>
      </p:pic>
      <p:pic>
        <p:nvPicPr>
          <p:cNvPr id="52" name="Grafik 32">
            <a:extLst>
              <a:ext uri="{FF2B5EF4-FFF2-40B4-BE49-F238E27FC236}">
                <a16:creationId xmlns:a16="http://schemas.microsoft.com/office/drawing/2014/main" id="{26546C5C-89CF-9E22-B10F-152CC7DD525E}"/>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7033369" y="4285937"/>
            <a:ext cx="304132" cy="582960"/>
          </a:xfrm>
          <a:prstGeom prst="rect">
            <a:avLst/>
          </a:prstGeom>
        </p:spPr>
      </p:pic>
      <p:pic>
        <p:nvPicPr>
          <p:cNvPr id="53" name="Grafik 34">
            <a:extLst>
              <a:ext uri="{FF2B5EF4-FFF2-40B4-BE49-F238E27FC236}">
                <a16:creationId xmlns:a16="http://schemas.microsoft.com/office/drawing/2014/main" id="{8DC3F20C-D774-7636-4EF4-6254B6AA4801}"/>
              </a:ext>
            </a:extLst>
          </p:cNvPr>
          <p:cNvPicPr>
            <a:picLocks noChangeAspect="1"/>
          </p:cNvPicPr>
          <p:nvPr/>
        </p:nvPicPr>
        <p:blipFill>
          <a:blip r:embed="rId6">
            <a:clrChange>
              <a:clrFrom>
                <a:srgbClr val="FFFFFA"/>
              </a:clrFrom>
              <a:clrTo>
                <a:srgbClr val="FFFFFA">
                  <a:alpha val="0"/>
                </a:srgbClr>
              </a:clrTo>
            </a:clrChange>
          </a:blip>
          <a:stretch>
            <a:fillRect/>
          </a:stretch>
        </p:blipFill>
        <p:spPr>
          <a:xfrm>
            <a:off x="7601164" y="3874159"/>
            <a:ext cx="303582" cy="783758"/>
          </a:xfrm>
          <a:prstGeom prst="rect">
            <a:avLst/>
          </a:prstGeom>
        </p:spPr>
      </p:pic>
      <p:pic>
        <p:nvPicPr>
          <p:cNvPr id="54" name="Grafik 35">
            <a:extLst>
              <a:ext uri="{FF2B5EF4-FFF2-40B4-BE49-F238E27FC236}">
                <a16:creationId xmlns:a16="http://schemas.microsoft.com/office/drawing/2014/main" id="{47A1F454-2A5A-8B7E-CA73-E71EC99EA613}"/>
              </a:ext>
            </a:extLst>
          </p:cNvPr>
          <p:cNvPicPr>
            <a:picLocks noChangeAspect="1"/>
          </p:cNvPicPr>
          <p:nvPr/>
        </p:nvPicPr>
        <p:blipFill>
          <a:blip r:embed="rId8">
            <a:clrChange>
              <a:clrFrom>
                <a:srgbClr val="FFFFFF"/>
              </a:clrFrom>
              <a:clrTo>
                <a:srgbClr val="FFFFFF">
                  <a:alpha val="0"/>
                </a:srgbClr>
              </a:clrTo>
            </a:clrChange>
          </a:blip>
          <a:stretch>
            <a:fillRect/>
          </a:stretch>
        </p:blipFill>
        <p:spPr>
          <a:xfrm>
            <a:off x="8440782" y="4725422"/>
            <a:ext cx="523687" cy="395966"/>
          </a:xfrm>
          <a:prstGeom prst="rect">
            <a:avLst/>
          </a:prstGeom>
        </p:spPr>
      </p:pic>
      <p:pic>
        <p:nvPicPr>
          <p:cNvPr id="55" name="Grafik 63">
            <a:extLst>
              <a:ext uri="{FF2B5EF4-FFF2-40B4-BE49-F238E27FC236}">
                <a16:creationId xmlns:a16="http://schemas.microsoft.com/office/drawing/2014/main" id="{F41014DA-A800-D5A8-E25E-913926505BB1}"/>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7820601" y="4369271"/>
            <a:ext cx="219249" cy="447962"/>
          </a:xfrm>
          <a:prstGeom prst="rect">
            <a:avLst/>
          </a:prstGeom>
        </p:spPr>
      </p:pic>
      <p:pic>
        <p:nvPicPr>
          <p:cNvPr id="56" name="Inhaltsplatzhalter 11">
            <a:extLst>
              <a:ext uri="{FF2B5EF4-FFF2-40B4-BE49-F238E27FC236}">
                <a16:creationId xmlns:a16="http://schemas.microsoft.com/office/drawing/2014/main" id="{4BAAAB70-FF03-AD50-39FC-984BD485E994}"/>
              </a:ext>
            </a:extLst>
          </p:cNvPr>
          <p:cNvPicPr>
            <a:picLocks noChangeAspect="1"/>
          </p:cNvPicPr>
          <p:nvPr/>
        </p:nvPicPr>
        <p:blipFill rotWithShape="1">
          <a:blip r:embed="rId4">
            <a:duotone>
              <a:srgbClr val="4472C4">
                <a:shade val="45000"/>
                <a:satMod val="135000"/>
              </a:srgbClr>
              <a:prstClr val="white"/>
            </a:duotone>
            <a:extLst>
              <a:ext uri="{28A0092B-C50C-407E-A947-70E740481C1C}">
                <a14:useLocalDpi xmlns:a14="http://schemas.microsoft.com/office/drawing/2010/main" val="0"/>
              </a:ext>
            </a:extLst>
          </a:blip>
          <a:srcRect l="9403" t="2699" r="54756" b="8802"/>
          <a:stretch/>
        </p:blipFill>
        <p:spPr>
          <a:xfrm>
            <a:off x="9703117" y="4001501"/>
            <a:ext cx="413382" cy="1169819"/>
          </a:xfrm>
          <a:prstGeom prst="rect">
            <a:avLst/>
          </a:prstGeom>
        </p:spPr>
      </p:pic>
      <p:sp>
        <p:nvSpPr>
          <p:cNvPr id="57" name="Textfeld 79">
            <a:extLst>
              <a:ext uri="{FF2B5EF4-FFF2-40B4-BE49-F238E27FC236}">
                <a16:creationId xmlns:a16="http://schemas.microsoft.com/office/drawing/2014/main" id="{0A7E8AC4-CF14-58B7-9BB8-2626E8864B1F}"/>
              </a:ext>
            </a:extLst>
          </p:cNvPr>
          <p:cNvSpPr txBox="1"/>
          <p:nvPr/>
        </p:nvSpPr>
        <p:spPr>
          <a:xfrm>
            <a:off x="9477788" y="5092508"/>
            <a:ext cx="851515" cy="253916"/>
          </a:xfrm>
          <a:prstGeom prst="rect">
            <a:avLst/>
          </a:prstGeom>
          <a:noFill/>
        </p:spPr>
        <p:txBody>
          <a:bodyPr wrap="none" rtlCol="0">
            <a:spAutoFit/>
          </a:bodyPr>
          <a:lstStyle/>
          <a:p>
            <a:pPr>
              <a:defRPr/>
            </a:pPr>
            <a:r>
              <a:rPr lang="en-US" sz="1050" kern="0">
                <a:solidFill>
                  <a:schemeClr val="accent1">
                    <a:lumMod val="75000"/>
                  </a:schemeClr>
                </a:solidFill>
              </a:rPr>
              <a:t>Base station</a:t>
            </a:r>
          </a:p>
        </p:txBody>
      </p:sp>
      <p:cxnSp>
        <p:nvCxnSpPr>
          <p:cNvPr id="58" name="Gerader Verbinder 45">
            <a:extLst>
              <a:ext uri="{FF2B5EF4-FFF2-40B4-BE49-F238E27FC236}">
                <a16:creationId xmlns:a16="http://schemas.microsoft.com/office/drawing/2014/main" id="{7D93899F-2DCB-7815-86A5-B30979216D58}"/>
              </a:ext>
            </a:extLst>
          </p:cNvPr>
          <p:cNvCxnSpPr>
            <a:cxnSpLocks/>
          </p:cNvCxnSpPr>
          <p:nvPr/>
        </p:nvCxnSpPr>
        <p:spPr>
          <a:xfrm flipV="1">
            <a:off x="8392678" y="4006371"/>
            <a:ext cx="1404057" cy="719051"/>
          </a:xfrm>
          <a:prstGeom prst="line">
            <a:avLst/>
          </a:prstGeom>
          <a:ln w="12700">
            <a:solidFill>
              <a:schemeClr val="accent5">
                <a:lumMod val="75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59" name="Gerader Verbinder 46">
            <a:extLst>
              <a:ext uri="{FF2B5EF4-FFF2-40B4-BE49-F238E27FC236}">
                <a16:creationId xmlns:a16="http://schemas.microsoft.com/office/drawing/2014/main" id="{E4BE94F8-AC44-7798-1E3B-D2810D5C373D}"/>
              </a:ext>
            </a:extLst>
          </p:cNvPr>
          <p:cNvCxnSpPr>
            <a:cxnSpLocks/>
          </p:cNvCxnSpPr>
          <p:nvPr/>
        </p:nvCxnSpPr>
        <p:spPr>
          <a:xfrm>
            <a:off x="10077481" y="4019441"/>
            <a:ext cx="765142" cy="511790"/>
          </a:xfrm>
          <a:prstGeom prst="line">
            <a:avLst/>
          </a:prstGeom>
          <a:ln w="12700">
            <a:solidFill>
              <a:schemeClr val="accent5">
                <a:lumMod val="75000"/>
              </a:schemeClr>
            </a:solidFill>
            <a:prstDash val="lgDash"/>
          </a:ln>
        </p:spPr>
        <p:style>
          <a:lnRef idx="1">
            <a:schemeClr val="accent1"/>
          </a:lnRef>
          <a:fillRef idx="0">
            <a:schemeClr val="accent1"/>
          </a:fillRef>
          <a:effectRef idx="0">
            <a:schemeClr val="accent1"/>
          </a:effectRef>
          <a:fontRef idx="minor">
            <a:schemeClr val="tx1"/>
          </a:fontRef>
        </p:style>
      </p:cxnSp>
      <p:sp>
        <p:nvSpPr>
          <p:cNvPr id="60" name="Freihandform: Form 25">
            <a:extLst>
              <a:ext uri="{FF2B5EF4-FFF2-40B4-BE49-F238E27FC236}">
                <a16:creationId xmlns:a16="http://schemas.microsoft.com/office/drawing/2014/main" id="{8247928A-2F22-AB69-8066-6579055732CF}"/>
              </a:ext>
            </a:extLst>
          </p:cNvPr>
          <p:cNvSpPr/>
          <p:nvPr/>
        </p:nvSpPr>
        <p:spPr>
          <a:xfrm>
            <a:off x="5426493" y="3991947"/>
            <a:ext cx="5434628" cy="1453919"/>
          </a:xfrm>
          <a:custGeom>
            <a:avLst/>
            <a:gdLst>
              <a:gd name="connsiteX0" fmla="*/ 354439 w 6305329"/>
              <a:gd name="connsiteY0" fmla="*/ 1307886 h 1602253"/>
              <a:gd name="connsiteX1" fmla="*/ 685179 w 6305329"/>
              <a:gd name="connsiteY1" fmla="*/ 1230065 h 1602253"/>
              <a:gd name="connsiteX2" fmla="*/ 1054830 w 6305329"/>
              <a:gd name="connsiteY2" fmla="*/ 481035 h 1602253"/>
              <a:gd name="connsiteX3" fmla="*/ 1278566 w 6305329"/>
              <a:gd name="connsiteY3" fmla="*/ 4380 h 1602253"/>
              <a:gd name="connsiteX4" fmla="*/ 1570396 w 6305329"/>
              <a:gd name="connsiteY4" fmla="*/ 753409 h 1602253"/>
              <a:gd name="connsiteX5" fmla="*/ 2134600 w 6305329"/>
              <a:gd name="connsiteY5" fmla="*/ 918780 h 1602253"/>
              <a:gd name="connsiteX6" fmla="*/ 2562617 w 6305329"/>
              <a:gd name="connsiteY6" fmla="*/ 665860 h 1602253"/>
              <a:gd name="connsiteX7" fmla="*/ 3019817 w 6305329"/>
              <a:gd name="connsiteY7" fmla="*/ 977146 h 1602253"/>
              <a:gd name="connsiteX8" fmla="*/ 3807758 w 6305329"/>
              <a:gd name="connsiteY8" fmla="*/ 1220337 h 1602253"/>
              <a:gd name="connsiteX9" fmla="*/ 5850566 w 6305329"/>
              <a:gd name="connsiteY9" fmla="*/ 1278703 h 1602253"/>
              <a:gd name="connsiteX10" fmla="*/ 5801928 w 6305329"/>
              <a:gd name="connsiteY10" fmla="*/ 1580260 h 1602253"/>
              <a:gd name="connsiteX11" fmla="*/ 432260 w 6305329"/>
              <a:gd name="connsiteY11" fmla="*/ 1551077 h 1602253"/>
              <a:gd name="connsiteX12" fmla="*/ 354439 w 6305329"/>
              <a:gd name="connsiteY12" fmla="*/ 1307886 h 1602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305329" h="1602253">
                <a:moveTo>
                  <a:pt x="354439" y="1307886"/>
                </a:moveTo>
                <a:cubicBezTo>
                  <a:pt x="396592" y="1254384"/>
                  <a:pt x="568447" y="1367874"/>
                  <a:pt x="685179" y="1230065"/>
                </a:cubicBezTo>
                <a:cubicBezTo>
                  <a:pt x="801911" y="1092256"/>
                  <a:pt x="955932" y="685316"/>
                  <a:pt x="1054830" y="481035"/>
                </a:cubicBezTo>
                <a:cubicBezTo>
                  <a:pt x="1153728" y="276754"/>
                  <a:pt x="1192638" y="-41016"/>
                  <a:pt x="1278566" y="4380"/>
                </a:cubicBezTo>
                <a:cubicBezTo>
                  <a:pt x="1364494" y="49776"/>
                  <a:pt x="1427724" y="601009"/>
                  <a:pt x="1570396" y="753409"/>
                </a:cubicBezTo>
                <a:cubicBezTo>
                  <a:pt x="1713068" y="905809"/>
                  <a:pt x="1969230" y="933371"/>
                  <a:pt x="2134600" y="918780"/>
                </a:cubicBezTo>
                <a:cubicBezTo>
                  <a:pt x="2299970" y="904189"/>
                  <a:pt x="2415081" y="656132"/>
                  <a:pt x="2562617" y="665860"/>
                </a:cubicBezTo>
                <a:cubicBezTo>
                  <a:pt x="2710153" y="675588"/>
                  <a:pt x="2812294" y="884733"/>
                  <a:pt x="3019817" y="977146"/>
                </a:cubicBezTo>
                <a:cubicBezTo>
                  <a:pt x="3227341" y="1069559"/>
                  <a:pt x="3335967" y="1170078"/>
                  <a:pt x="3807758" y="1220337"/>
                </a:cubicBezTo>
                <a:cubicBezTo>
                  <a:pt x="4279549" y="1270596"/>
                  <a:pt x="5518204" y="1218716"/>
                  <a:pt x="5850566" y="1278703"/>
                </a:cubicBezTo>
                <a:cubicBezTo>
                  <a:pt x="6182928" y="1338690"/>
                  <a:pt x="6704979" y="1534864"/>
                  <a:pt x="5801928" y="1580260"/>
                </a:cubicBezTo>
                <a:cubicBezTo>
                  <a:pt x="4898877" y="1625656"/>
                  <a:pt x="1333690" y="1593230"/>
                  <a:pt x="432260" y="1551077"/>
                </a:cubicBezTo>
                <a:cubicBezTo>
                  <a:pt x="-469170" y="1508924"/>
                  <a:pt x="312286" y="1361388"/>
                  <a:pt x="354439" y="1307886"/>
                </a:cubicBez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633"/>
          </a:p>
        </p:txBody>
      </p:sp>
      <p:pic>
        <p:nvPicPr>
          <p:cNvPr id="61" name="Grafik 30">
            <a:extLst>
              <a:ext uri="{FF2B5EF4-FFF2-40B4-BE49-F238E27FC236}">
                <a16:creationId xmlns:a16="http://schemas.microsoft.com/office/drawing/2014/main" id="{3C1DB4A8-9DBA-A9D6-021A-CA02AFF86241}"/>
              </a:ext>
            </a:extLst>
          </p:cNvPr>
          <p:cNvPicPr>
            <a:picLocks noChangeAspect="1"/>
          </p:cNvPicPr>
          <p:nvPr/>
        </p:nvPicPr>
        <p:blipFill>
          <a:blip r:embed="rId6">
            <a:clrChange>
              <a:clrFrom>
                <a:srgbClr val="FFFFFA"/>
              </a:clrFrom>
              <a:clrTo>
                <a:srgbClr val="FFFFFA">
                  <a:alpha val="0"/>
                </a:srgbClr>
              </a:clrTo>
            </a:clrChange>
          </a:blip>
          <a:stretch>
            <a:fillRect/>
          </a:stretch>
        </p:blipFill>
        <p:spPr>
          <a:xfrm>
            <a:off x="5275242" y="4013391"/>
            <a:ext cx="303582" cy="783758"/>
          </a:xfrm>
          <a:prstGeom prst="rect">
            <a:avLst/>
          </a:prstGeom>
        </p:spPr>
      </p:pic>
      <p:pic>
        <p:nvPicPr>
          <p:cNvPr id="62" name="Grafik 31">
            <a:extLst>
              <a:ext uri="{FF2B5EF4-FFF2-40B4-BE49-F238E27FC236}">
                <a16:creationId xmlns:a16="http://schemas.microsoft.com/office/drawing/2014/main" id="{C57BE8E4-1DCA-93FC-6505-79A4C5F39D5F}"/>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5749851" y="3913185"/>
            <a:ext cx="417071" cy="852147"/>
          </a:xfrm>
          <a:prstGeom prst="rect">
            <a:avLst/>
          </a:prstGeom>
        </p:spPr>
      </p:pic>
      <p:pic>
        <p:nvPicPr>
          <p:cNvPr id="63" name="Grafik 32">
            <a:extLst>
              <a:ext uri="{FF2B5EF4-FFF2-40B4-BE49-F238E27FC236}">
                <a16:creationId xmlns:a16="http://schemas.microsoft.com/office/drawing/2014/main" id="{3495C7B0-5BE9-F35B-E746-808FAA6E6850}"/>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5527748" y="4285937"/>
            <a:ext cx="304132" cy="582960"/>
          </a:xfrm>
          <a:prstGeom prst="rect">
            <a:avLst/>
          </a:prstGeom>
        </p:spPr>
      </p:pic>
      <p:sp>
        <p:nvSpPr>
          <p:cNvPr id="1024" name="Freihandform: Form 25">
            <a:extLst>
              <a:ext uri="{FF2B5EF4-FFF2-40B4-BE49-F238E27FC236}">
                <a16:creationId xmlns:a16="http://schemas.microsoft.com/office/drawing/2014/main" id="{F0C2A847-AE22-D464-EB65-908AA8666083}"/>
              </a:ext>
            </a:extLst>
          </p:cNvPr>
          <p:cNvSpPr/>
          <p:nvPr/>
        </p:nvSpPr>
        <p:spPr>
          <a:xfrm>
            <a:off x="3920872" y="3991947"/>
            <a:ext cx="5434628" cy="1453919"/>
          </a:xfrm>
          <a:custGeom>
            <a:avLst/>
            <a:gdLst>
              <a:gd name="connsiteX0" fmla="*/ 354439 w 6305329"/>
              <a:gd name="connsiteY0" fmla="*/ 1307886 h 1602253"/>
              <a:gd name="connsiteX1" fmla="*/ 685179 w 6305329"/>
              <a:gd name="connsiteY1" fmla="*/ 1230065 h 1602253"/>
              <a:gd name="connsiteX2" fmla="*/ 1054830 w 6305329"/>
              <a:gd name="connsiteY2" fmla="*/ 481035 h 1602253"/>
              <a:gd name="connsiteX3" fmla="*/ 1278566 w 6305329"/>
              <a:gd name="connsiteY3" fmla="*/ 4380 h 1602253"/>
              <a:gd name="connsiteX4" fmla="*/ 1570396 w 6305329"/>
              <a:gd name="connsiteY4" fmla="*/ 753409 h 1602253"/>
              <a:gd name="connsiteX5" fmla="*/ 2134600 w 6305329"/>
              <a:gd name="connsiteY5" fmla="*/ 918780 h 1602253"/>
              <a:gd name="connsiteX6" fmla="*/ 2562617 w 6305329"/>
              <a:gd name="connsiteY6" fmla="*/ 665860 h 1602253"/>
              <a:gd name="connsiteX7" fmla="*/ 3019817 w 6305329"/>
              <a:gd name="connsiteY7" fmla="*/ 977146 h 1602253"/>
              <a:gd name="connsiteX8" fmla="*/ 3807758 w 6305329"/>
              <a:gd name="connsiteY8" fmla="*/ 1220337 h 1602253"/>
              <a:gd name="connsiteX9" fmla="*/ 5850566 w 6305329"/>
              <a:gd name="connsiteY9" fmla="*/ 1278703 h 1602253"/>
              <a:gd name="connsiteX10" fmla="*/ 5801928 w 6305329"/>
              <a:gd name="connsiteY10" fmla="*/ 1580260 h 1602253"/>
              <a:gd name="connsiteX11" fmla="*/ 432260 w 6305329"/>
              <a:gd name="connsiteY11" fmla="*/ 1551077 h 1602253"/>
              <a:gd name="connsiteX12" fmla="*/ 354439 w 6305329"/>
              <a:gd name="connsiteY12" fmla="*/ 1307886 h 1602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305329" h="1602253">
                <a:moveTo>
                  <a:pt x="354439" y="1307886"/>
                </a:moveTo>
                <a:cubicBezTo>
                  <a:pt x="396592" y="1254384"/>
                  <a:pt x="568447" y="1367874"/>
                  <a:pt x="685179" y="1230065"/>
                </a:cubicBezTo>
                <a:cubicBezTo>
                  <a:pt x="801911" y="1092256"/>
                  <a:pt x="955932" y="685316"/>
                  <a:pt x="1054830" y="481035"/>
                </a:cubicBezTo>
                <a:cubicBezTo>
                  <a:pt x="1153728" y="276754"/>
                  <a:pt x="1192638" y="-41016"/>
                  <a:pt x="1278566" y="4380"/>
                </a:cubicBezTo>
                <a:cubicBezTo>
                  <a:pt x="1364494" y="49776"/>
                  <a:pt x="1427724" y="601009"/>
                  <a:pt x="1570396" y="753409"/>
                </a:cubicBezTo>
                <a:cubicBezTo>
                  <a:pt x="1713068" y="905809"/>
                  <a:pt x="1969230" y="933371"/>
                  <a:pt x="2134600" y="918780"/>
                </a:cubicBezTo>
                <a:cubicBezTo>
                  <a:pt x="2299970" y="904189"/>
                  <a:pt x="2415081" y="656132"/>
                  <a:pt x="2562617" y="665860"/>
                </a:cubicBezTo>
                <a:cubicBezTo>
                  <a:pt x="2710153" y="675588"/>
                  <a:pt x="2812294" y="884733"/>
                  <a:pt x="3019817" y="977146"/>
                </a:cubicBezTo>
                <a:cubicBezTo>
                  <a:pt x="3227341" y="1069559"/>
                  <a:pt x="3335967" y="1170078"/>
                  <a:pt x="3807758" y="1220337"/>
                </a:cubicBezTo>
                <a:cubicBezTo>
                  <a:pt x="4279549" y="1270596"/>
                  <a:pt x="5518204" y="1218716"/>
                  <a:pt x="5850566" y="1278703"/>
                </a:cubicBezTo>
                <a:cubicBezTo>
                  <a:pt x="6182928" y="1338690"/>
                  <a:pt x="6704979" y="1534864"/>
                  <a:pt x="5801928" y="1580260"/>
                </a:cubicBezTo>
                <a:cubicBezTo>
                  <a:pt x="4898877" y="1625656"/>
                  <a:pt x="1333690" y="1593230"/>
                  <a:pt x="432260" y="1551077"/>
                </a:cubicBezTo>
                <a:cubicBezTo>
                  <a:pt x="-469170" y="1508924"/>
                  <a:pt x="312286" y="1361388"/>
                  <a:pt x="354439" y="1307886"/>
                </a:cubicBez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633"/>
          </a:p>
        </p:txBody>
      </p:sp>
      <p:sp>
        <p:nvSpPr>
          <p:cNvPr id="1025" name="Freihandform: Form 25">
            <a:extLst>
              <a:ext uri="{FF2B5EF4-FFF2-40B4-BE49-F238E27FC236}">
                <a16:creationId xmlns:a16="http://schemas.microsoft.com/office/drawing/2014/main" id="{A33B4510-382C-5C64-78B6-9A9D04736BA3}"/>
              </a:ext>
            </a:extLst>
          </p:cNvPr>
          <p:cNvSpPr/>
          <p:nvPr/>
        </p:nvSpPr>
        <p:spPr>
          <a:xfrm flipH="1">
            <a:off x="202165" y="4466837"/>
            <a:ext cx="5476321" cy="985544"/>
          </a:xfrm>
          <a:custGeom>
            <a:avLst/>
            <a:gdLst>
              <a:gd name="connsiteX0" fmla="*/ 354439 w 6305329"/>
              <a:gd name="connsiteY0" fmla="*/ 1307886 h 1602253"/>
              <a:gd name="connsiteX1" fmla="*/ 685179 w 6305329"/>
              <a:gd name="connsiteY1" fmla="*/ 1230065 h 1602253"/>
              <a:gd name="connsiteX2" fmla="*/ 1054830 w 6305329"/>
              <a:gd name="connsiteY2" fmla="*/ 481035 h 1602253"/>
              <a:gd name="connsiteX3" fmla="*/ 1278566 w 6305329"/>
              <a:gd name="connsiteY3" fmla="*/ 4380 h 1602253"/>
              <a:gd name="connsiteX4" fmla="*/ 1570396 w 6305329"/>
              <a:gd name="connsiteY4" fmla="*/ 753409 h 1602253"/>
              <a:gd name="connsiteX5" fmla="*/ 2134600 w 6305329"/>
              <a:gd name="connsiteY5" fmla="*/ 918780 h 1602253"/>
              <a:gd name="connsiteX6" fmla="*/ 2562617 w 6305329"/>
              <a:gd name="connsiteY6" fmla="*/ 665860 h 1602253"/>
              <a:gd name="connsiteX7" fmla="*/ 3019817 w 6305329"/>
              <a:gd name="connsiteY7" fmla="*/ 977146 h 1602253"/>
              <a:gd name="connsiteX8" fmla="*/ 3807758 w 6305329"/>
              <a:gd name="connsiteY8" fmla="*/ 1220337 h 1602253"/>
              <a:gd name="connsiteX9" fmla="*/ 5850566 w 6305329"/>
              <a:gd name="connsiteY9" fmla="*/ 1278703 h 1602253"/>
              <a:gd name="connsiteX10" fmla="*/ 5801928 w 6305329"/>
              <a:gd name="connsiteY10" fmla="*/ 1580260 h 1602253"/>
              <a:gd name="connsiteX11" fmla="*/ 432260 w 6305329"/>
              <a:gd name="connsiteY11" fmla="*/ 1551077 h 1602253"/>
              <a:gd name="connsiteX12" fmla="*/ 354439 w 6305329"/>
              <a:gd name="connsiteY12" fmla="*/ 1307886 h 1602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305329" h="1602253">
                <a:moveTo>
                  <a:pt x="354439" y="1307886"/>
                </a:moveTo>
                <a:cubicBezTo>
                  <a:pt x="396592" y="1254384"/>
                  <a:pt x="568447" y="1367874"/>
                  <a:pt x="685179" y="1230065"/>
                </a:cubicBezTo>
                <a:cubicBezTo>
                  <a:pt x="801911" y="1092256"/>
                  <a:pt x="955932" y="685316"/>
                  <a:pt x="1054830" y="481035"/>
                </a:cubicBezTo>
                <a:cubicBezTo>
                  <a:pt x="1153728" y="276754"/>
                  <a:pt x="1192638" y="-41016"/>
                  <a:pt x="1278566" y="4380"/>
                </a:cubicBezTo>
                <a:cubicBezTo>
                  <a:pt x="1364494" y="49776"/>
                  <a:pt x="1427724" y="601009"/>
                  <a:pt x="1570396" y="753409"/>
                </a:cubicBezTo>
                <a:cubicBezTo>
                  <a:pt x="1713068" y="905809"/>
                  <a:pt x="1969230" y="933371"/>
                  <a:pt x="2134600" y="918780"/>
                </a:cubicBezTo>
                <a:cubicBezTo>
                  <a:pt x="2299970" y="904189"/>
                  <a:pt x="2415081" y="656132"/>
                  <a:pt x="2562617" y="665860"/>
                </a:cubicBezTo>
                <a:cubicBezTo>
                  <a:pt x="2710153" y="675588"/>
                  <a:pt x="2812294" y="884733"/>
                  <a:pt x="3019817" y="977146"/>
                </a:cubicBezTo>
                <a:cubicBezTo>
                  <a:pt x="3227341" y="1069559"/>
                  <a:pt x="3335967" y="1170078"/>
                  <a:pt x="3807758" y="1220337"/>
                </a:cubicBezTo>
                <a:cubicBezTo>
                  <a:pt x="4279549" y="1270596"/>
                  <a:pt x="5518204" y="1218716"/>
                  <a:pt x="5850566" y="1278703"/>
                </a:cubicBezTo>
                <a:cubicBezTo>
                  <a:pt x="6182928" y="1338690"/>
                  <a:pt x="6704979" y="1534864"/>
                  <a:pt x="5801928" y="1580260"/>
                </a:cubicBezTo>
                <a:cubicBezTo>
                  <a:pt x="4898877" y="1625656"/>
                  <a:pt x="1333690" y="1593230"/>
                  <a:pt x="432260" y="1551077"/>
                </a:cubicBezTo>
                <a:cubicBezTo>
                  <a:pt x="-469170" y="1508924"/>
                  <a:pt x="312286" y="1361388"/>
                  <a:pt x="354439" y="1307886"/>
                </a:cubicBez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633"/>
          </a:p>
        </p:txBody>
      </p:sp>
      <p:sp>
        <p:nvSpPr>
          <p:cNvPr id="1028" name="Textfeld 79">
            <a:extLst>
              <a:ext uri="{FF2B5EF4-FFF2-40B4-BE49-F238E27FC236}">
                <a16:creationId xmlns:a16="http://schemas.microsoft.com/office/drawing/2014/main" id="{0DE490B6-6C4D-6755-C9BC-4D88705F9E44}"/>
              </a:ext>
            </a:extLst>
          </p:cNvPr>
          <p:cNvSpPr txBox="1"/>
          <p:nvPr/>
        </p:nvSpPr>
        <p:spPr>
          <a:xfrm>
            <a:off x="563207" y="3890360"/>
            <a:ext cx="1004195" cy="230832"/>
          </a:xfrm>
          <a:prstGeom prst="rect">
            <a:avLst/>
          </a:prstGeom>
          <a:noFill/>
        </p:spPr>
        <p:txBody>
          <a:bodyPr wrap="square" rtlCol="0">
            <a:spAutoFit/>
          </a:bodyPr>
          <a:lstStyle/>
          <a:p>
            <a:pPr>
              <a:defRPr/>
            </a:pPr>
            <a:r>
              <a:rPr lang="en-US" sz="900" kern="0">
                <a:solidFill>
                  <a:schemeClr val="accent1">
                    <a:lumMod val="75000"/>
                  </a:schemeClr>
                </a:solidFill>
              </a:rPr>
              <a:t>Base Station-TN</a:t>
            </a:r>
          </a:p>
        </p:txBody>
      </p:sp>
      <p:cxnSp>
        <p:nvCxnSpPr>
          <p:cNvPr id="1029" name="Gerader Verbinder 45">
            <a:extLst>
              <a:ext uri="{FF2B5EF4-FFF2-40B4-BE49-F238E27FC236}">
                <a16:creationId xmlns:a16="http://schemas.microsoft.com/office/drawing/2014/main" id="{3C6342D0-16E3-9141-70B1-8900CC575D49}"/>
              </a:ext>
            </a:extLst>
          </p:cNvPr>
          <p:cNvCxnSpPr>
            <a:cxnSpLocks/>
          </p:cNvCxnSpPr>
          <p:nvPr/>
        </p:nvCxnSpPr>
        <p:spPr>
          <a:xfrm flipV="1">
            <a:off x="183667" y="4114200"/>
            <a:ext cx="753226" cy="417031"/>
          </a:xfrm>
          <a:prstGeom prst="line">
            <a:avLst/>
          </a:prstGeom>
          <a:ln w="12700">
            <a:solidFill>
              <a:schemeClr val="accent5">
                <a:lumMod val="75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030" name="Gerader Verbinder 46">
            <a:extLst>
              <a:ext uri="{FF2B5EF4-FFF2-40B4-BE49-F238E27FC236}">
                <a16:creationId xmlns:a16="http://schemas.microsoft.com/office/drawing/2014/main" id="{6760F4FA-3252-4994-0865-F708A8DB0347}"/>
              </a:ext>
            </a:extLst>
          </p:cNvPr>
          <p:cNvCxnSpPr>
            <a:cxnSpLocks/>
          </p:cNvCxnSpPr>
          <p:nvPr/>
        </p:nvCxnSpPr>
        <p:spPr>
          <a:xfrm>
            <a:off x="1185348" y="4112479"/>
            <a:ext cx="750342" cy="418752"/>
          </a:xfrm>
          <a:prstGeom prst="line">
            <a:avLst/>
          </a:prstGeom>
          <a:ln w="12700">
            <a:solidFill>
              <a:schemeClr val="accent5">
                <a:lumMod val="75000"/>
              </a:schemeClr>
            </a:solidFill>
            <a:prstDash val="lgDash"/>
          </a:ln>
        </p:spPr>
        <p:style>
          <a:lnRef idx="1">
            <a:schemeClr val="accent1"/>
          </a:lnRef>
          <a:fillRef idx="0">
            <a:schemeClr val="accent1"/>
          </a:fillRef>
          <a:effectRef idx="0">
            <a:schemeClr val="accent1"/>
          </a:effectRef>
          <a:fontRef idx="minor">
            <a:schemeClr val="tx1"/>
          </a:fontRef>
        </p:style>
      </p:cxnSp>
      <p:grpSp>
        <p:nvGrpSpPr>
          <p:cNvPr id="1034" name="Group 1033">
            <a:extLst>
              <a:ext uri="{FF2B5EF4-FFF2-40B4-BE49-F238E27FC236}">
                <a16:creationId xmlns:a16="http://schemas.microsoft.com/office/drawing/2014/main" id="{DE1075C7-7031-4010-C00C-82782832978D}"/>
              </a:ext>
            </a:extLst>
          </p:cNvPr>
          <p:cNvGrpSpPr/>
          <p:nvPr/>
        </p:nvGrpSpPr>
        <p:grpSpPr>
          <a:xfrm>
            <a:off x="10154341" y="4482539"/>
            <a:ext cx="428382" cy="476738"/>
            <a:chOff x="10154341" y="4421579"/>
            <a:chExt cx="428382" cy="476738"/>
          </a:xfrm>
        </p:grpSpPr>
        <p:sp>
          <p:nvSpPr>
            <p:cNvPr id="1032" name="Rectangle: Rounded Corners 1031">
              <a:extLst>
                <a:ext uri="{FF2B5EF4-FFF2-40B4-BE49-F238E27FC236}">
                  <a16:creationId xmlns:a16="http://schemas.microsoft.com/office/drawing/2014/main" id="{34F75CC7-E3D7-1B18-E06D-253BC185E074}"/>
                </a:ext>
              </a:extLst>
            </p:cNvPr>
            <p:cNvSpPr/>
            <p:nvPr/>
          </p:nvSpPr>
          <p:spPr>
            <a:xfrm>
              <a:off x="10154342" y="4659948"/>
              <a:ext cx="428381" cy="238369"/>
            </a:xfrm>
            <a:prstGeom prst="roundRect">
              <a:avLst/>
            </a:prstGeom>
            <a:noFill/>
            <a:ln w="190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800" err="1">
                  <a:solidFill>
                    <a:schemeClr val="accent1">
                      <a:lumMod val="75000"/>
                    </a:schemeClr>
                  </a:solidFill>
                </a:rPr>
                <a:t>gNB</a:t>
              </a:r>
              <a:endParaRPr lang="de-DE">
                <a:solidFill>
                  <a:schemeClr val="accent1">
                    <a:lumMod val="75000"/>
                  </a:schemeClr>
                </a:solidFill>
              </a:endParaRPr>
            </a:p>
          </p:txBody>
        </p:sp>
        <p:sp>
          <p:nvSpPr>
            <p:cNvPr id="1033" name="Rectangle: Rounded Corners 1032">
              <a:extLst>
                <a:ext uri="{FF2B5EF4-FFF2-40B4-BE49-F238E27FC236}">
                  <a16:creationId xmlns:a16="http://schemas.microsoft.com/office/drawing/2014/main" id="{4F401EE7-E68F-6882-C28D-163BB9E136D2}"/>
                </a:ext>
              </a:extLst>
            </p:cNvPr>
            <p:cNvSpPr/>
            <p:nvPr/>
          </p:nvSpPr>
          <p:spPr>
            <a:xfrm>
              <a:off x="10154341" y="4421579"/>
              <a:ext cx="428381" cy="238369"/>
            </a:xfrm>
            <a:prstGeom prst="roundRect">
              <a:avLst/>
            </a:prstGeom>
            <a:noFill/>
            <a:ln w="190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800">
                  <a:solidFill>
                    <a:schemeClr val="accent1">
                      <a:lumMod val="75000"/>
                    </a:schemeClr>
                  </a:solidFill>
                </a:rPr>
                <a:t>UPF</a:t>
              </a:r>
              <a:endParaRPr lang="de-DE">
                <a:solidFill>
                  <a:schemeClr val="accent1">
                    <a:lumMod val="75000"/>
                  </a:schemeClr>
                </a:solidFill>
              </a:endParaRPr>
            </a:p>
          </p:txBody>
        </p:sp>
      </p:grpSp>
      <p:sp>
        <p:nvSpPr>
          <p:cNvPr id="3" name="Rectangle 2">
            <a:extLst>
              <a:ext uri="{FF2B5EF4-FFF2-40B4-BE49-F238E27FC236}">
                <a16:creationId xmlns:a16="http://schemas.microsoft.com/office/drawing/2014/main" id="{7E79FBEE-44EF-8371-F4A0-A436BA3ED9A4}"/>
              </a:ext>
            </a:extLst>
          </p:cNvPr>
          <p:cNvSpPr/>
          <p:nvPr/>
        </p:nvSpPr>
        <p:spPr>
          <a:xfrm>
            <a:off x="202165" y="5347818"/>
            <a:ext cx="10640458" cy="307563"/>
          </a:xfrm>
          <a:prstGeom prst="rect">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err="1"/>
              <a:t>Terrestrial</a:t>
            </a:r>
            <a:r>
              <a:rPr lang="de-DE"/>
              <a:t> Core NW/Backend</a:t>
            </a:r>
          </a:p>
        </p:txBody>
      </p:sp>
      <p:pic>
        <p:nvPicPr>
          <p:cNvPr id="6" name="Graphic 5" descr="Database with solid fill">
            <a:extLst>
              <a:ext uri="{FF2B5EF4-FFF2-40B4-BE49-F238E27FC236}">
                <a16:creationId xmlns:a16="http://schemas.microsoft.com/office/drawing/2014/main" id="{C1D971E2-6723-3583-42E4-24135D930B36}"/>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866875" y="5360627"/>
            <a:ext cx="289524" cy="289524"/>
          </a:xfrm>
          <a:prstGeom prst="rect">
            <a:avLst/>
          </a:prstGeom>
        </p:spPr>
      </p:pic>
      <p:pic>
        <p:nvPicPr>
          <p:cNvPr id="7" name="Graphic 6" descr="Database with solid fill">
            <a:extLst>
              <a:ext uri="{FF2B5EF4-FFF2-40B4-BE49-F238E27FC236}">
                <a16:creationId xmlns:a16="http://schemas.microsoft.com/office/drawing/2014/main" id="{4850C281-4779-1255-25EF-CFDD7E73508A}"/>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879182" y="5360627"/>
            <a:ext cx="289524" cy="289524"/>
          </a:xfrm>
          <a:prstGeom prst="rect">
            <a:avLst/>
          </a:prstGeom>
        </p:spPr>
      </p:pic>
      <p:cxnSp>
        <p:nvCxnSpPr>
          <p:cNvPr id="8" name="Gerade Verbindung mit Pfeil 61">
            <a:extLst>
              <a:ext uri="{FF2B5EF4-FFF2-40B4-BE49-F238E27FC236}">
                <a16:creationId xmlns:a16="http://schemas.microsoft.com/office/drawing/2014/main" id="{1BB551FA-19FC-232B-B3C9-746806B728CC}"/>
              </a:ext>
            </a:extLst>
          </p:cNvPr>
          <p:cNvCxnSpPr>
            <a:cxnSpLocks/>
            <a:stCxn id="16" idx="3"/>
            <a:endCxn id="56" idx="1"/>
          </p:cNvCxnSpPr>
          <p:nvPr/>
        </p:nvCxnSpPr>
        <p:spPr>
          <a:xfrm flipV="1">
            <a:off x="9372424" y="4586411"/>
            <a:ext cx="330693" cy="128516"/>
          </a:xfrm>
          <a:prstGeom prst="straightConnector1">
            <a:avLst/>
          </a:prstGeom>
          <a:noFill/>
          <a:ln w="19050" cap="flat" cmpd="sng" algn="ctr">
            <a:solidFill>
              <a:srgbClr val="C00000"/>
            </a:solidFill>
            <a:prstDash val="solid"/>
            <a:miter lim="800000"/>
            <a:headEnd type="triangle" w="med" len="med"/>
            <a:tailEnd type="triangle" w="med" len="med"/>
          </a:ln>
          <a:effectLst/>
        </p:spPr>
      </p:cxnSp>
      <p:pic>
        <p:nvPicPr>
          <p:cNvPr id="11" name="Grafik 10">
            <a:extLst>
              <a:ext uri="{FF2B5EF4-FFF2-40B4-BE49-F238E27FC236}">
                <a16:creationId xmlns:a16="http://schemas.microsoft.com/office/drawing/2014/main" id="{D901E4D0-F80F-ECA5-8BFA-E5DCA3D930DE}"/>
              </a:ext>
            </a:extLst>
          </p:cNvPr>
          <p:cNvPicPr>
            <a:picLocks noChangeAspect="1"/>
          </p:cNvPicPr>
          <p:nvPr/>
        </p:nvPicPr>
        <p:blipFill>
          <a:blip r:embed="rId11">
            <a:duotone>
              <a:srgbClr val="4472C4">
                <a:shade val="45000"/>
                <a:satMod val="135000"/>
              </a:srgbClr>
              <a:prstClr val="white"/>
            </a:duotone>
            <a:extLst>
              <a:ext uri="{28A0092B-C50C-407E-A947-70E740481C1C}">
                <a14:useLocalDpi xmlns:a14="http://schemas.microsoft.com/office/drawing/2010/main" val="0"/>
              </a:ext>
            </a:extLst>
          </a:blip>
          <a:stretch>
            <a:fillRect/>
          </a:stretch>
        </p:blipFill>
        <p:spPr>
          <a:xfrm>
            <a:off x="2171208" y="4674180"/>
            <a:ext cx="594649" cy="567169"/>
          </a:xfrm>
          <a:prstGeom prst="rect">
            <a:avLst/>
          </a:prstGeom>
        </p:spPr>
      </p:pic>
      <p:cxnSp>
        <p:nvCxnSpPr>
          <p:cNvPr id="10" name="Gerade Verbindung mit Pfeil 61">
            <a:extLst>
              <a:ext uri="{FF2B5EF4-FFF2-40B4-BE49-F238E27FC236}">
                <a16:creationId xmlns:a16="http://schemas.microsoft.com/office/drawing/2014/main" id="{32EF81A2-D987-0376-5318-AED69201BC1D}"/>
              </a:ext>
            </a:extLst>
          </p:cNvPr>
          <p:cNvCxnSpPr>
            <a:cxnSpLocks/>
            <a:stCxn id="6" idx="3"/>
          </p:cNvCxnSpPr>
          <p:nvPr/>
        </p:nvCxnSpPr>
        <p:spPr>
          <a:xfrm flipV="1">
            <a:off x="7156399" y="5121388"/>
            <a:ext cx="2761324" cy="384001"/>
          </a:xfrm>
          <a:prstGeom prst="straightConnector1">
            <a:avLst/>
          </a:prstGeom>
          <a:noFill/>
          <a:ln w="19050" cap="flat" cmpd="sng" algn="ctr">
            <a:solidFill>
              <a:srgbClr val="FF7C80"/>
            </a:solidFill>
            <a:prstDash val="solid"/>
            <a:miter lim="800000"/>
            <a:headEnd type="triangle" w="med" len="med"/>
            <a:tailEnd type="triangle" w="med" len="med"/>
          </a:ln>
          <a:effectLst/>
        </p:spPr>
      </p:cxnSp>
      <p:sp>
        <p:nvSpPr>
          <p:cNvPr id="1026" name="Textfeld 79">
            <a:extLst>
              <a:ext uri="{FF2B5EF4-FFF2-40B4-BE49-F238E27FC236}">
                <a16:creationId xmlns:a16="http://schemas.microsoft.com/office/drawing/2014/main" id="{45F594CD-ED9D-FF7C-BCFB-DAF173E10E3D}"/>
              </a:ext>
            </a:extLst>
          </p:cNvPr>
          <p:cNvSpPr txBox="1"/>
          <p:nvPr/>
        </p:nvSpPr>
        <p:spPr>
          <a:xfrm>
            <a:off x="9439855" y="3768316"/>
            <a:ext cx="1004195" cy="230832"/>
          </a:xfrm>
          <a:prstGeom prst="rect">
            <a:avLst/>
          </a:prstGeom>
          <a:noFill/>
        </p:spPr>
        <p:txBody>
          <a:bodyPr wrap="square" rtlCol="0">
            <a:spAutoFit/>
          </a:bodyPr>
          <a:lstStyle/>
          <a:p>
            <a:pPr>
              <a:defRPr/>
            </a:pPr>
            <a:r>
              <a:rPr lang="en-US" sz="900" kern="0">
                <a:solidFill>
                  <a:schemeClr val="accent1">
                    <a:lumMod val="75000"/>
                  </a:schemeClr>
                </a:solidFill>
              </a:rPr>
              <a:t>Base Station-TN</a:t>
            </a:r>
          </a:p>
        </p:txBody>
      </p:sp>
      <p:sp>
        <p:nvSpPr>
          <p:cNvPr id="1035" name="Textfeld 79">
            <a:extLst>
              <a:ext uri="{FF2B5EF4-FFF2-40B4-BE49-F238E27FC236}">
                <a16:creationId xmlns:a16="http://schemas.microsoft.com/office/drawing/2014/main" id="{A69E8E96-AC48-7E9A-FF80-AD6737CBE249}"/>
              </a:ext>
            </a:extLst>
          </p:cNvPr>
          <p:cNvSpPr txBox="1"/>
          <p:nvPr/>
        </p:nvSpPr>
        <p:spPr>
          <a:xfrm>
            <a:off x="2622612" y="4418823"/>
            <a:ext cx="769591" cy="369332"/>
          </a:xfrm>
          <a:prstGeom prst="rect">
            <a:avLst/>
          </a:prstGeom>
          <a:noFill/>
        </p:spPr>
        <p:txBody>
          <a:bodyPr wrap="square" rtlCol="0">
            <a:spAutoFit/>
          </a:bodyPr>
          <a:lstStyle/>
          <a:p>
            <a:pPr>
              <a:defRPr/>
            </a:pPr>
            <a:r>
              <a:rPr lang="en-US" sz="900" kern="0">
                <a:solidFill>
                  <a:schemeClr val="accent1">
                    <a:lumMod val="75000"/>
                  </a:schemeClr>
                </a:solidFill>
              </a:rPr>
              <a:t>Ground Station-TN</a:t>
            </a:r>
          </a:p>
        </p:txBody>
      </p:sp>
      <p:sp>
        <p:nvSpPr>
          <p:cNvPr id="41" name="Rechteck: abgerundete Ecken 40">
            <a:extLst>
              <a:ext uri="{FF2B5EF4-FFF2-40B4-BE49-F238E27FC236}">
                <a16:creationId xmlns:a16="http://schemas.microsoft.com/office/drawing/2014/main" id="{7F27B2C7-272E-4EAC-A4D1-242FC8AA55AA}"/>
              </a:ext>
            </a:extLst>
          </p:cNvPr>
          <p:cNvSpPr/>
          <p:nvPr/>
        </p:nvSpPr>
        <p:spPr>
          <a:xfrm>
            <a:off x="8051800" y="1130826"/>
            <a:ext cx="2521843" cy="720000"/>
          </a:xfrm>
          <a:prstGeom prst="roundRect">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a:solidFill>
                  <a:schemeClr val="tx1"/>
                </a:solidFill>
              </a:rPr>
              <a:t>User is served by terrestrial base station in urban areas</a:t>
            </a:r>
          </a:p>
        </p:txBody>
      </p:sp>
    </p:spTree>
    <p:extLst>
      <p:ext uri="{BB962C8B-B14F-4D97-AF65-F5344CB8AC3E}">
        <p14:creationId xmlns:p14="http://schemas.microsoft.com/office/powerpoint/2010/main" val="2869957903"/>
      </p:ext>
    </p:extLst>
  </p:cSld>
  <p:clrMapOvr>
    <a:masterClrMapping/>
  </p:clrMapOvr>
  <mc:AlternateContent xmlns:mc="http://schemas.openxmlformats.org/markup-compatibility/2006">
    <mc:Choice xmlns:p14="http://schemas.microsoft.com/office/powerpoint/2010/main" Requires="p14">
      <p:transition p14:dur="10" advTm="10000"/>
    </mc:Choice>
    <mc:Fallback>
      <p:transition advTm="1000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8F36C4-37D2-9DED-943B-07BEB4CE6F2C}"/>
            </a:ext>
          </a:extLst>
        </p:cNvPr>
        <p:cNvGrpSpPr/>
        <p:nvPr/>
      </p:nvGrpSpPr>
      <p:grpSpPr>
        <a:xfrm>
          <a:off x="0" y="0"/>
          <a:ext cx="0" cy="0"/>
          <a:chOff x="0" y="0"/>
          <a:chExt cx="0" cy="0"/>
        </a:xfrm>
      </p:grpSpPr>
      <p:cxnSp>
        <p:nvCxnSpPr>
          <p:cNvPr id="15" name="Gerade Verbindung mit Pfeil 61">
            <a:extLst>
              <a:ext uri="{FF2B5EF4-FFF2-40B4-BE49-F238E27FC236}">
                <a16:creationId xmlns:a16="http://schemas.microsoft.com/office/drawing/2014/main" id="{61F221D4-E0F8-3FEA-7013-AB7F45802F3B}"/>
              </a:ext>
            </a:extLst>
          </p:cNvPr>
          <p:cNvCxnSpPr>
            <a:cxnSpLocks/>
            <a:stCxn id="14" idx="0"/>
          </p:cNvCxnSpPr>
          <p:nvPr/>
        </p:nvCxnSpPr>
        <p:spPr>
          <a:xfrm flipV="1">
            <a:off x="2468533" y="1802670"/>
            <a:ext cx="248773" cy="2871510"/>
          </a:xfrm>
          <a:prstGeom prst="straightConnector1">
            <a:avLst/>
          </a:prstGeom>
          <a:noFill/>
          <a:ln w="19050" cap="flat" cmpd="sng" algn="ctr">
            <a:solidFill>
              <a:srgbClr val="FF7C80"/>
            </a:solidFill>
            <a:prstDash val="solid"/>
            <a:miter lim="800000"/>
            <a:headEnd type="triangle" w="med" len="med"/>
            <a:tailEnd type="triangle" w="med" len="med"/>
          </a:ln>
          <a:effectLst/>
        </p:spPr>
      </p:cxnSp>
      <p:sp>
        <p:nvSpPr>
          <p:cNvPr id="2" name="Title 1">
            <a:extLst>
              <a:ext uri="{FF2B5EF4-FFF2-40B4-BE49-F238E27FC236}">
                <a16:creationId xmlns:a16="http://schemas.microsoft.com/office/drawing/2014/main" id="{E01FE521-56BF-92DC-EF67-0A61141415AC}"/>
              </a:ext>
            </a:extLst>
          </p:cNvPr>
          <p:cNvSpPr>
            <a:spLocks noGrp="1"/>
          </p:cNvSpPr>
          <p:nvPr>
            <p:ph type="title"/>
          </p:nvPr>
        </p:nvSpPr>
        <p:spPr/>
        <p:txBody>
          <a:bodyPr/>
          <a:lstStyle/>
          <a:p>
            <a:r>
              <a:rPr lang="en-US">
                <a:ea typeface="Microsoft YaHei"/>
                <a:cs typeface="Arial"/>
              </a:rPr>
              <a:t>3D Network</a:t>
            </a:r>
            <a:endParaRPr lang="en-US"/>
          </a:p>
        </p:txBody>
      </p:sp>
      <p:grpSp>
        <p:nvGrpSpPr>
          <p:cNvPr id="21" name="Group 20">
            <a:extLst>
              <a:ext uri="{FF2B5EF4-FFF2-40B4-BE49-F238E27FC236}">
                <a16:creationId xmlns:a16="http://schemas.microsoft.com/office/drawing/2014/main" id="{6F94DBAB-C99E-2AF7-80B2-D887D67ED94D}"/>
              </a:ext>
            </a:extLst>
          </p:cNvPr>
          <p:cNvGrpSpPr/>
          <p:nvPr/>
        </p:nvGrpSpPr>
        <p:grpSpPr>
          <a:xfrm>
            <a:off x="6982165" y="3722857"/>
            <a:ext cx="363940" cy="581068"/>
            <a:chOff x="8397385" y="4381221"/>
            <a:chExt cx="363940" cy="581068"/>
          </a:xfrm>
        </p:grpSpPr>
        <p:pic>
          <p:nvPicPr>
            <p:cNvPr id="9" name="Grafik 72">
              <a:extLst>
                <a:ext uri="{FF2B5EF4-FFF2-40B4-BE49-F238E27FC236}">
                  <a16:creationId xmlns:a16="http://schemas.microsoft.com/office/drawing/2014/main" id="{A4B14827-3D13-EEA0-DBB3-620E517D506B}"/>
                </a:ext>
              </a:extLst>
            </p:cNvPr>
            <p:cNvPicPr>
              <a:picLocks noChangeAspect="1"/>
            </p:cNvPicPr>
            <p:nvPr/>
          </p:nvPicPr>
          <p:blipFill rotWithShape="1">
            <a:blip r:embed="rId3" cstate="print">
              <a:duotone>
                <a:srgbClr val="4472C4">
                  <a:shade val="45000"/>
                  <a:satMod val="135000"/>
                </a:srgbClr>
                <a:prstClr val="white"/>
              </a:duotone>
              <a:extLst>
                <a:ext uri="{28A0092B-C50C-407E-A947-70E740481C1C}">
                  <a14:useLocalDpi xmlns:a14="http://schemas.microsoft.com/office/drawing/2010/main" val="0"/>
                </a:ext>
              </a:extLst>
            </a:blip>
            <a:srcRect l="28161" r="29513"/>
            <a:stretch/>
          </p:blipFill>
          <p:spPr>
            <a:xfrm>
              <a:off x="8397385" y="4381221"/>
              <a:ext cx="363940" cy="581068"/>
            </a:xfrm>
            <a:prstGeom prst="rect">
              <a:avLst/>
            </a:prstGeom>
          </p:spPr>
        </p:pic>
        <p:sp>
          <p:nvSpPr>
            <p:cNvPr id="16" name="TextBox 15">
              <a:extLst>
                <a:ext uri="{FF2B5EF4-FFF2-40B4-BE49-F238E27FC236}">
                  <a16:creationId xmlns:a16="http://schemas.microsoft.com/office/drawing/2014/main" id="{A6406FA4-7403-46A8-297A-1C0F4619D136}"/>
                </a:ext>
              </a:extLst>
            </p:cNvPr>
            <p:cNvSpPr txBox="1"/>
            <p:nvPr/>
          </p:nvSpPr>
          <p:spPr>
            <a:xfrm>
              <a:off x="8401931" y="4533255"/>
              <a:ext cx="359394" cy="276999"/>
            </a:xfrm>
            <a:prstGeom prst="rect">
              <a:avLst/>
            </a:prstGeom>
            <a:noFill/>
          </p:spPr>
          <p:txBody>
            <a:bodyPr wrap="none" rtlCol="0">
              <a:spAutoFit/>
            </a:bodyPr>
            <a:lstStyle/>
            <a:p>
              <a:r>
                <a:rPr lang="de-DE" sz="1200">
                  <a:solidFill>
                    <a:schemeClr val="accent1">
                      <a:lumMod val="75000"/>
                    </a:schemeClr>
                  </a:solidFill>
                </a:rPr>
                <a:t>UE</a:t>
              </a:r>
              <a:endParaRPr lang="de-DE" sz="1400">
                <a:solidFill>
                  <a:schemeClr val="accent1">
                    <a:lumMod val="75000"/>
                  </a:schemeClr>
                </a:solidFill>
              </a:endParaRPr>
            </a:p>
          </p:txBody>
        </p:sp>
      </p:grpSp>
      <p:pic>
        <p:nvPicPr>
          <p:cNvPr id="7" name="Graphic 6" descr="Satellite outline">
            <a:extLst>
              <a:ext uri="{FF2B5EF4-FFF2-40B4-BE49-F238E27FC236}">
                <a16:creationId xmlns:a16="http://schemas.microsoft.com/office/drawing/2014/main" id="{12C063C3-3125-3CE1-E921-B5690EC657D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552843" y="937606"/>
            <a:ext cx="614182" cy="614182"/>
          </a:xfrm>
          <a:prstGeom prst="rect">
            <a:avLst/>
          </a:prstGeom>
        </p:spPr>
      </p:pic>
      <p:sp>
        <p:nvSpPr>
          <p:cNvPr id="19" name="Textfeld 79">
            <a:extLst>
              <a:ext uri="{FF2B5EF4-FFF2-40B4-BE49-F238E27FC236}">
                <a16:creationId xmlns:a16="http://schemas.microsoft.com/office/drawing/2014/main" id="{1477956B-2F7B-A973-AA53-6656465719E9}"/>
              </a:ext>
            </a:extLst>
          </p:cNvPr>
          <p:cNvSpPr txBox="1"/>
          <p:nvPr/>
        </p:nvSpPr>
        <p:spPr>
          <a:xfrm>
            <a:off x="5453558" y="734606"/>
            <a:ext cx="805029" cy="230832"/>
          </a:xfrm>
          <a:prstGeom prst="rect">
            <a:avLst/>
          </a:prstGeom>
          <a:noFill/>
        </p:spPr>
        <p:txBody>
          <a:bodyPr wrap="none" rtlCol="0">
            <a:spAutoFit/>
          </a:bodyPr>
          <a:lstStyle/>
          <a:p>
            <a:pPr>
              <a:defRPr/>
            </a:pPr>
            <a:r>
              <a:rPr lang="en-US" sz="900" kern="0">
                <a:solidFill>
                  <a:schemeClr val="accent1">
                    <a:lumMod val="75000"/>
                  </a:schemeClr>
                </a:solidFill>
              </a:rPr>
              <a:t>Satellite-NTN</a:t>
            </a:r>
          </a:p>
        </p:txBody>
      </p:sp>
      <p:cxnSp>
        <p:nvCxnSpPr>
          <p:cNvPr id="20" name="Gerader Verbinder 45">
            <a:extLst>
              <a:ext uri="{FF2B5EF4-FFF2-40B4-BE49-F238E27FC236}">
                <a16:creationId xmlns:a16="http://schemas.microsoft.com/office/drawing/2014/main" id="{B6BB5384-197E-50A2-942D-F2B103C7011F}"/>
              </a:ext>
            </a:extLst>
          </p:cNvPr>
          <p:cNvCxnSpPr>
            <a:cxnSpLocks/>
          </p:cNvCxnSpPr>
          <p:nvPr/>
        </p:nvCxnSpPr>
        <p:spPr>
          <a:xfrm flipV="1">
            <a:off x="4261536" y="959191"/>
            <a:ext cx="1404057" cy="719051"/>
          </a:xfrm>
          <a:prstGeom prst="line">
            <a:avLst/>
          </a:prstGeom>
          <a:ln w="12700">
            <a:solidFill>
              <a:schemeClr val="accent5">
                <a:lumMod val="75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23" name="Gerader Verbinder 46">
            <a:extLst>
              <a:ext uri="{FF2B5EF4-FFF2-40B4-BE49-F238E27FC236}">
                <a16:creationId xmlns:a16="http://schemas.microsoft.com/office/drawing/2014/main" id="{F5E94AF3-DC92-F9B2-BD18-0D4B059F717F}"/>
              </a:ext>
            </a:extLst>
          </p:cNvPr>
          <p:cNvCxnSpPr>
            <a:cxnSpLocks/>
          </p:cNvCxnSpPr>
          <p:nvPr/>
        </p:nvCxnSpPr>
        <p:spPr>
          <a:xfrm>
            <a:off x="5994444" y="959191"/>
            <a:ext cx="1463888" cy="770732"/>
          </a:xfrm>
          <a:prstGeom prst="line">
            <a:avLst/>
          </a:prstGeom>
          <a:ln w="12700">
            <a:solidFill>
              <a:schemeClr val="accent5">
                <a:lumMod val="75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37" name="Gerade Verbindung mit Pfeil 61">
            <a:extLst>
              <a:ext uri="{FF2B5EF4-FFF2-40B4-BE49-F238E27FC236}">
                <a16:creationId xmlns:a16="http://schemas.microsoft.com/office/drawing/2014/main" id="{A7414322-4784-E3D8-69C5-1D6E9FD7E22B}"/>
              </a:ext>
            </a:extLst>
          </p:cNvPr>
          <p:cNvCxnSpPr>
            <a:cxnSpLocks/>
          </p:cNvCxnSpPr>
          <p:nvPr/>
        </p:nvCxnSpPr>
        <p:spPr>
          <a:xfrm flipH="1">
            <a:off x="3219523" y="1239974"/>
            <a:ext cx="2346814" cy="199835"/>
          </a:xfrm>
          <a:prstGeom prst="straightConnector1">
            <a:avLst/>
          </a:prstGeom>
          <a:noFill/>
          <a:ln w="19050" cap="flat" cmpd="sng" algn="ctr">
            <a:solidFill>
              <a:srgbClr val="FF7C80"/>
            </a:solidFill>
            <a:prstDash val="solid"/>
            <a:miter lim="800000"/>
            <a:headEnd type="triangle" w="med" len="med"/>
            <a:tailEnd type="triangle" w="med" len="med"/>
          </a:ln>
          <a:effectLst/>
        </p:spPr>
      </p:cxnSp>
      <p:cxnSp>
        <p:nvCxnSpPr>
          <p:cNvPr id="47" name="Gerade Verbindung mit Pfeil 61">
            <a:extLst>
              <a:ext uri="{FF2B5EF4-FFF2-40B4-BE49-F238E27FC236}">
                <a16:creationId xmlns:a16="http://schemas.microsoft.com/office/drawing/2014/main" id="{6E197CFF-64BA-7D91-D33E-EDB7C708291B}"/>
              </a:ext>
            </a:extLst>
          </p:cNvPr>
          <p:cNvCxnSpPr>
            <a:cxnSpLocks/>
          </p:cNvCxnSpPr>
          <p:nvPr/>
        </p:nvCxnSpPr>
        <p:spPr>
          <a:xfrm flipH="1" flipV="1">
            <a:off x="5856073" y="1544067"/>
            <a:ext cx="1213702" cy="2198318"/>
          </a:xfrm>
          <a:prstGeom prst="straightConnector1">
            <a:avLst/>
          </a:prstGeom>
          <a:noFill/>
          <a:ln w="19050" cap="flat" cmpd="sng" algn="ctr">
            <a:solidFill>
              <a:srgbClr val="C00000"/>
            </a:solidFill>
            <a:prstDash val="solid"/>
            <a:miter lim="800000"/>
            <a:headEnd type="triangle" w="med" len="med"/>
            <a:tailEnd type="triangle" w="med" len="med"/>
          </a:ln>
          <a:effectLst/>
        </p:spPr>
      </p:cxnSp>
      <p:pic>
        <p:nvPicPr>
          <p:cNvPr id="51" name="Inhaltsplatzhalter 11">
            <a:extLst>
              <a:ext uri="{FF2B5EF4-FFF2-40B4-BE49-F238E27FC236}">
                <a16:creationId xmlns:a16="http://schemas.microsoft.com/office/drawing/2014/main" id="{37FEB595-EAEE-BC51-EAFB-01CEBD3CBDAE}"/>
              </a:ext>
            </a:extLst>
          </p:cNvPr>
          <p:cNvPicPr>
            <a:picLocks noChangeAspect="1"/>
          </p:cNvPicPr>
          <p:nvPr/>
        </p:nvPicPr>
        <p:blipFill rotWithShape="1">
          <a:blip r:embed="rId6">
            <a:duotone>
              <a:srgbClr val="4472C4">
                <a:shade val="45000"/>
                <a:satMod val="135000"/>
              </a:srgbClr>
              <a:prstClr val="white"/>
            </a:duotone>
            <a:extLst>
              <a:ext uri="{28A0092B-C50C-407E-A947-70E740481C1C}">
                <a14:useLocalDpi xmlns:a14="http://schemas.microsoft.com/office/drawing/2010/main" val="0"/>
              </a:ext>
            </a:extLst>
          </a:blip>
          <a:srcRect l="9403" t="2699" r="54756" b="8802"/>
          <a:stretch/>
        </p:blipFill>
        <p:spPr>
          <a:xfrm>
            <a:off x="824913" y="4118476"/>
            <a:ext cx="413382" cy="1169819"/>
          </a:xfrm>
          <a:prstGeom prst="rect">
            <a:avLst/>
          </a:prstGeom>
        </p:spPr>
      </p:pic>
      <p:pic>
        <p:nvPicPr>
          <p:cNvPr id="52" name="Inhaltsplatzhalter 11">
            <a:extLst>
              <a:ext uri="{FF2B5EF4-FFF2-40B4-BE49-F238E27FC236}">
                <a16:creationId xmlns:a16="http://schemas.microsoft.com/office/drawing/2014/main" id="{FD8A54F5-4F53-1EBD-FC46-2D3AB4715A80}"/>
              </a:ext>
            </a:extLst>
          </p:cNvPr>
          <p:cNvPicPr>
            <a:picLocks noChangeAspect="1"/>
          </p:cNvPicPr>
          <p:nvPr/>
        </p:nvPicPr>
        <p:blipFill rotWithShape="1">
          <a:blip r:embed="rId6">
            <a:duotone>
              <a:srgbClr val="4472C4">
                <a:shade val="45000"/>
                <a:satMod val="135000"/>
              </a:srgbClr>
              <a:prstClr val="white"/>
            </a:duotone>
            <a:extLst>
              <a:ext uri="{28A0092B-C50C-407E-A947-70E740481C1C}">
                <a14:useLocalDpi xmlns:a14="http://schemas.microsoft.com/office/drawing/2010/main" val="0"/>
              </a:ext>
            </a:extLst>
          </a:blip>
          <a:srcRect l="9403" t="2699" r="54756" b="8802"/>
          <a:stretch/>
        </p:blipFill>
        <p:spPr>
          <a:xfrm>
            <a:off x="9696855" y="4005776"/>
            <a:ext cx="413382" cy="1169819"/>
          </a:xfrm>
          <a:prstGeom prst="rect">
            <a:avLst/>
          </a:prstGeom>
        </p:spPr>
      </p:pic>
      <p:sp>
        <p:nvSpPr>
          <p:cNvPr id="53" name="Textfeld 79">
            <a:extLst>
              <a:ext uri="{FF2B5EF4-FFF2-40B4-BE49-F238E27FC236}">
                <a16:creationId xmlns:a16="http://schemas.microsoft.com/office/drawing/2014/main" id="{39205BC8-30AF-AEE9-1058-DFA03F237A90}"/>
              </a:ext>
            </a:extLst>
          </p:cNvPr>
          <p:cNvSpPr txBox="1"/>
          <p:nvPr/>
        </p:nvSpPr>
        <p:spPr>
          <a:xfrm>
            <a:off x="9477788" y="5092508"/>
            <a:ext cx="851515" cy="253916"/>
          </a:xfrm>
          <a:prstGeom prst="rect">
            <a:avLst/>
          </a:prstGeom>
          <a:noFill/>
        </p:spPr>
        <p:txBody>
          <a:bodyPr wrap="none" rtlCol="0">
            <a:spAutoFit/>
          </a:bodyPr>
          <a:lstStyle/>
          <a:p>
            <a:pPr>
              <a:defRPr/>
            </a:pPr>
            <a:r>
              <a:rPr lang="en-US" sz="1050" kern="0">
                <a:solidFill>
                  <a:schemeClr val="accent1">
                    <a:lumMod val="75000"/>
                  </a:schemeClr>
                </a:solidFill>
              </a:rPr>
              <a:t>Base station</a:t>
            </a:r>
          </a:p>
        </p:txBody>
      </p:sp>
      <p:pic>
        <p:nvPicPr>
          <p:cNvPr id="55" name="Grafik 29">
            <a:extLst>
              <a:ext uri="{FF2B5EF4-FFF2-40B4-BE49-F238E27FC236}">
                <a16:creationId xmlns:a16="http://schemas.microsoft.com/office/drawing/2014/main" id="{962342E2-3B82-324A-4CE2-3C5780BF47F3}"/>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7999054" y="4427861"/>
            <a:ext cx="272343" cy="574347"/>
          </a:xfrm>
          <a:prstGeom prst="rect">
            <a:avLst/>
          </a:prstGeom>
        </p:spPr>
      </p:pic>
      <p:pic>
        <p:nvPicPr>
          <p:cNvPr id="56" name="Grafik 30">
            <a:extLst>
              <a:ext uri="{FF2B5EF4-FFF2-40B4-BE49-F238E27FC236}">
                <a16:creationId xmlns:a16="http://schemas.microsoft.com/office/drawing/2014/main" id="{662E8E35-E0BD-9D45-C1B0-E4D0DBAFB14F}"/>
              </a:ext>
            </a:extLst>
          </p:cNvPr>
          <p:cNvPicPr>
            <a:picLocks noChangeAspect="1"/>
          </p:cNvPicPr>
          <p:nvPr/>
        </p:nvPicPr>
        <p:blipFill>
          <a:blip r:embed="rId8">
            <a:clrChange>
              <a:clrFrom>
                <a:srgbClr val="FFFFFA"/>
              </a:clrFrom>
              <a:clrTo>
                <a:srgbClr val="FFFFFA">
                  <a:alpha val="0"/>
                </a:srgbClr>
              </a:clrTo>
            </a:clrChange>
          </a:blip>
          <a:stretch>
            <a:fillRect/>
          </a:stretch>
        </p:blipFill>
        <p:spPr>
          <a:xfrm>
            <a:off x="6780863" y="4013391"/>
            <a:ext cx="303582" cy="783758"/>
          </a:xfrm>
          <a:prstGeom prst="rect">
            <a:avLst/>
          </a:prstGeom>
        </p:spPr>
      </p:pic>
      <p:pic>
        <p:nvPicPr>
          <p:cNvPr id="57" name="Grafik 31">
            <a:extLst>
              <a:ext uri="{FF2B5EF4-FFF2-40B4-BE49-F238E27FC236}">
                <a16:creationId xmlns:a16="http://schemas.microsoft.com/office/drawing/2014/main" id="{76A955D7-D9E1-7559-534F-EAB78A451F2C}"/>
              </a:ext>
            </a:extLst>
          </p:cNvPr>
          <p:cNvPicPr>
            <a:picLocks noChangeAspect="1"/>
          </p:cNvPicPr>
          <p:nvPr/>
        </p:nvPicPr>
        <p:blipFill>
          <a:blip r:embed="rId9">
            <a:clrChange>
              <a:clrFrom>
                <a:srgbClr val="FFFFFF"/>
              </a:clrFrom>
              <a:clrTo>
                <a:srgbClr val="FFFFFF">
                  <a:alpha val="0"/>
                </a:srgbClr>
              </a:clrTo>
            </a:clrChange>
          </a:blip>
          <a:stretch>
            <a:fillRect/>
          </a:stretch>
        </p:blipFill>
        <p:spPr>
          <a:xfrm>
            <a:off x="7255472" y="3913185"/>
            <a:ext cx="417071" cy="852147"/>
          </a:xfrm>
          <a:prstGeom prst="rect">
            <a:avLst/>
          </a:prstGeom>
        </p:spPr>
      </p:pic>
      <p:pic>
        <p:nvPicPr>
          <p:cNvPr id="58" name="Grafik 32">
            <a:extLst>
              <a:ext uri="{FF2B5EF4-FFF2-40B4-BE49-F238E27FC236}">
                <a16:creationId xmlns:a16="http://schemas.microsoft.com/office/drawing/2014/main" id="{092D77F7-0E1C-B74B-E199-0A55C3556773}"/>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7033369" y="4285937"/>
            <a:ext cx="304132" cy="582960"/>
          </a:xfrm>
          <a:prstGeom prst="rect">
            <a:avLst/>
          </a:prstGeom>
        </p:spPr>
      </p:pic>
      <p:pic>
        <p:nvPicPr>
          <p:cNvPr id="59" name="Grafik 34">
            <a:extLst>
              <a:ext uri="{FF2B5EF4-FFF2-40B4-BE49-F238E27FC236}">
                <a16:creationId xmlns:a16="http://schemas.microsoft.com/office/drawing/2014/main" id="{5C000D02-FA52-A69B-7AD5-39F74A095350}"/>
              </a:ext>
            </a:extLst>
          </p:cNvPr>
          <p:cNvPicPr>
            <a:picLocks noChangeAspect="1"/>
          </p:cNvPicPr>
          <p:nvPr/>
        </p:nvPicPr>
        <p:blipFill>
          <a:blip r:embed="rId8">
            <a:clrChange>
              <a:clrFrom>
                <a:srgbClr val="FFFFFA"/>
              </a:clrFrom>
              <a:clrTo>
                <a:srgbClr val="FFFFFA">
                  <a:alpha val="0"/>
                </a:srgbClr>
              </a:clrTo>
            </a:clrChange>
          </a:blip>
          <a:stretch>
            <a:fillRect/>
          </a:stretch>
        </p:blipFill>
        <p:spPr>
          <a:xfrm>
            <a:off x="7601164" y="3874159"/>
            <a:ext cx="303582" cy="783758"/>
          </a:xfrm>
          <a:prstGeom prst="rect">
            <a:avLst/>
          </a:prstGeom>
        </p:spPr>
      </p:pic>
      <p:pic>
        <p:nvPicPr>
          <p:cNvPr id="60" name="Grafik 35">
            <a:extLst>
              <a:ext uri="{FF2B5EF4-FFF2-40B4-BE49-F238E27FC236}">
                <a16:creationId xmlns:a16="http://schemas.microsoft.com/office/drawing/2014/main" id="{47DE67D7-DC7F-62FC-A3E9-FF15CE4BC49E}"/>
              </a:ext>
            </a:extLst>
          </p:cNvPr>
          <p:cNvPicPr>
            <a:picLocks noChangeAspect="1"/>
          </p:cNvPicPr>
          <p:nvPr/>
        </p:nvPicPr>
        <p:blipFill>
          <a:blip r:embed="rId10">
            <a:clrChange>
              <a:clrFrom>
                <a:srgbClr val="FFFFFF"/>
              </a:clrFrom>
              <a:clrTo>
                <a:srgbClr val="FFFFFF">
                  <a:alpha val="0"/>
                </a:srgbClr>
              </a:clrTo>
            </a:clrChange>
          </a:blip>
          <a:stretch>
            <a:fillRect/>
          </a:stretch>
        </p:blipFill>
        <p:spPr>
          <a:xfrm>
            <a:off x="8440782" y="4725422"/>
            <a:ext cx="523687" cy="395966"/>
          </a:xfrm>
          <a:prstGeom prst="rect">
            <a:avLst/>
          </a:prstGeom>
        </p:spPr>
      </p:pic>
      <p:pic>
        <p:nvPicPr>
          <p:cNvPr id="61" name="Grafik 63">
            <a:extLst>
              <a:ext uri="{FF2B5EF4-FFF2-40B4-BE49-F238E27FC236}">
                <a16:creationId xmlns:a16="http://schemas.microsoft.com/office/drawing/2014/main" id="{BA31228D-DC9A-F34D-24F6-51F4DEA5CBDF}"/>
              </a:ext>
            </a:extLst>
          </p:cNvPr>
          <p:cNvPicPr>
            <a:picLocks noChangeAspect="1"/>
          </p:cNvPicPr>
          <p:nvPr/>
        </p:nvPicPr>
        <p:blipFill>
          <a:blip r:embed="rId9">
            <a:clrChange>
              <a:clrFrom>
                <a:srgbClr val="FFFFFF"/>
              </a:clrFrom>
              <a:clrTo>
                <a:srgbClr val="FFFFFF">
                  <a:alpha val="0"/>
                </a:srgbClr>
              </a:clrTo>
            </a:clrChange>
          </a:blip>
          <a:stretch>
            <a:fillRect/>
          </a:stretch>
        </p:blipFill>
        <p:spPr>
          <a:xfrm>
            <a:off x="7820601" y="4369271"/>
            <a:ext cx="219249" cy="447962"/>
          </a:xfrm>
          <a:prstGeom prst="rect">
            <a:avLst/>
          </a:prstGeom>
        </p:spPr>
      </p:pic>
      <p:pic>
        <p:nvPicPr>
          <p:cNvPr id="62" name="Inhaltsplatzhalter 11">
            <a:extLst>
              <a:ext uri="{FF2B5EF4-FFF2-40B4-BE49-F238E27FC236}">
                <a16:creationId xmlns:a16="http://schemas.microsoft.com/office/drawing/2014/main" id="{14FF3862-450D-1702-0F59-22D64B879EB8}"/>
              </a:ext>
            </a:extLst>
          </p:cNvPr>
          <p:cNvPicPr>
            <a:picLocks noChangeAspect="1"/>
          </p:cNvPicPr>
          <p:nvPr/>
        </p:nvPicPr>
        <p:blipFill rotWithShape="1">
          <a:blip r:embed="rId6">
            <a:duotone>
              <a:srgbClr val="4472C4">
                <a:shade val="45000"/>
                <a:satMod val="135000"/>
              </a:srgbClr>
              <a:prstClr val="white"/>
            </a:duotone>
            <a:extLst>
              <a:ext uri="{28A0092B-C50C-407E-A947-70E740481C1C}">
                <a14:useLocalDpi xmlns:a14="http://schemas.microsoft.com/office/drawing/2010/main" val="0"/>
              </a:ext>
            </a:extLst>
          </a:blip>
          <a:srcRect l="9403" t="2699" r="54756" b="8802"/>
          <a:stretch/>
        </p:blipFill>
        <p:spPr>
          <a:xfrm>
            <a:off x="9703117" y="4001501"/>
            <a:ext cx="413382" cy="1169819"/>
          </a:xfrm>
          <a:prstGeom prst="rect">
            <a:avLst/>
          </a:prstGeom>
        </p:spPr>
      </p:pic>
      <p:sp>
        <p:nvSpPr>
          <p:cNvPr id="63" name="Textfeld 79">
            <a:extLst>
              <a:ext uri="{FF2B5EF4-FFF2-40B4-BE49-F238E27FC236}">
                <a16:creationId xmlns:a16="http://schemas.microsoft.com/office/drawing/2014/main" id="{EC4C26E1-163D-B974-4ADB-AD07A5F188CA}"/>
              </a:ext>
            </a:extLst>
          </p:cNvPr>
          <p:cNvSpPr txBox="1"/>
          <p:nvPr/>
        </p:nvSpPr>
        <p:spPr>
          <a:xfrm>
            <a:off x="9477788" y="5092508"/>
            <a:ext cx="851515" cy="253916"/>
          </a:xfrm>
          <a:prstGeom prst="rect">
            <a:avLst/>
          </a:prstGeom>
          <a:noFill/>
        </p:spPr>
        <p:txBody>
          <a:bodyPr wrap="none" rtlCol="0">
            <a:spAutoFit/>
          </a:bodyPr>
          <a:lstStyle/>
          <a:p>
            <a:pPr>
              <a:defRPr/>
            </a:pPr>
            <a:r>
              <a:rPr lang="en-US" sz="1050" kern="0">
                <a:solidFill>
                  <a:schemeClr val="accent1">
                    <a:lumMod val="75000"/>
                  </a:schemeClr>
                </a:solidFill>
              </a:rPr>
              <a:t>Base station</a:t>
            </a:r>
          </a:p>
        </p:txBody>
      </p:sp>
      <p:cxnSp>
        <p:nvCxnSpPr>
          <p:cNvPr id="64" name="Gerader Verbinder 45">
            <a:extLst>
              <a:ext uri="{FF2B5EF4-FFF2-40B4-BE49-F238E27FC236}">
                <a16:creationId xmlns:a16="http://schemas.microsoft.com/office/drawing/2014/main" id="{880BDA65-BA6D-77E7-5A34-1906B0F05C08}"/>
              </a:ext>
            </a:extLst>
          </p:cNvPr>
          <p:cNvCxnSpPr>
            <a:cxnSpLocks/>
          </p:cNvCxnSpPr>
          <p:nvPr/>
        </p:nvCxnSpPr>
        <p:spPr>
          <a:xfrm flipV="1">
            <a:off x="8392678" y="4006371"/>
            <a:ext cx="1404057" cy="719051"/>
          </a:xfrm>
          <a:prstGeom prst="line">
            <a:avLst/>
          </a:prstGeom>
          <a:ln w="12700">
            <a:solidFill>
              <a:schemeClr val="accent5">
                <a:lumMod val="75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65" name="Gerader Verbinder 46">
            <a:extLst>
              <a:ext uri="{FF2B5EF4-FFF2-40B4-BE49-F238E27FC236}">
                <a16:creationId xmlns:a16="http://schemas.microsoft.com/office/drawing/2014/main" id="{D098D0AB-9D3F-B490-C421-FA13CAA67FD3}"/>
              </a:ext>
            </a:extLst>
          </p:cNvPr>
          <p:cNvCxnSpPr>
            <a:cxnSpLocks/>
          </p:cNvCxnSpPr>
          <p:nvPr/>
        </p:nvCxnSpPr>
        <p:spPr>
          <a:xfrm>
            <a:off x="10077481" y="4019441"/>
            <a:ext cx="765142" cy="511790"/>
          </a:xfrm>
          <a:prstGeom prst="line">
            <a:avLst/>
          </a:prstGeom>
          <a:ln w="12700">
            <a:solidFill>
              <a:schemeClr val="accent5">
                <a:lumMod val="75000"/>
              </a:schemeClr>
            </a:solidFill>
            <a:prstDash val="lgDash"/>
          </a:ln>
        </p:spPr>
        <p:style>
          <a:lnRef idx="1">
            <a:schemeClr val="accent1"/>
          </a:lnRef>
          <a:fillRef idx="0">
            <a:schemeClr val="accent1"/>
          </a:fillRef>
          <a:effectRef idx="0">
            <a:schemeClr val="accent1"/>
          </a:effectRef>
          <a:fontRef idx="minor">
            <a:schemeClr val="tx1"/>
          </a:fontRef>
        </p:style>
      </p:cxnSp>
      <p:sp>
        <p:nvSpPr>
          <p:cNvPr id="66" name="Freihandform: Form 25">
            <a:extLst>
              <a:ext uri="{FF2B5EF4-FFF2-40B4-BE49-F238E27FC236}">
                <a16:creationId xmlns:a16="http://schemas.microsoft.com/office/drawing/2014/main" id="{9F3F1B7A-C435-F225-8E5D-BE1A381D3FB0}"/>
              </a:ext>
            </a:extLst>
          </p:cNvPr>
          <p:cNvSpPr/>
          <p:nvPr/>
        </p:nvSpPr>
        <p:spPr>
          <a:xfrm>
            <a:off x="5426493" y="3991947"/>
            <a:ext cx="5434628" cy="1453919"/>
          </a:xfrm>
          <a:custGeom>
            <a:avLst/>
            <a:gdLst>
              <a:gd name="connsiteX0" fmla="*/ 354439 w 6305329"/>
              <a:gd name="connsiteY0" fmla="*/ 1307886 h 1602253"/>
              <a:gd name="connsiteX1" fmla="*/ 685179 w 6305329"/>
              <a:gd name="connsiteY1" fmla="*/ 1230065 h 1602253"/>
              <a:gd name="connsiteX2" fmla="*/ 1054830 w 6305329"/>
              <a:gd name="connsiteY2" fmla="*/ 481035 h 1602253"/>
              <a:gd name="connsiteX3" fmla="*/ 1278566 w 6305329"/>
              <a:gd name="connsiteY3" fmla="*/ 4380 h 1602253"/>
              <a:gd name="connsiteX4" fmla="*/ 1570396 w 6305329"/>
              <a:gd name="connsiteY4" fmla="*/ 753409 h 1602253"/>
              <a:gd name="connsiteX5" fmla="*/ 2134600 w 6305329"/>
              <a:gd name="connsiteY5" fmla="*/ 918780 h 1602253"/>
              <a:gd name="connsiteX6" fmla="*/ 2562617 w 6305329"/>
              <a:gd name="connsiteY6" fmla="*/ 665860 h 1602253"/>
              <a:gd name="connsiteX7" fmla="*/ 3019817 w 6305329"/>
              <a:gd name="connsiteY7" fmla="*/ 977146 h 1602253"/>
              <a:gd name="connsiteX8" fmla="*/ 3807758 w 6305329"/>
              <a:gd name="connsiteY8" fmla="*/ 1220337 h 1602253"/>
              <a:gd name="connsiteX9" fmla="*/ 5850566 w 6305329"/>
              <a:gd name="connsiteY9" fmla="*/ 1278703 h 1602253"/>
              <a:gd name="connsiteX10" fmla="*/ 5801928 w 6305329"/>
              <a:gd name="connsiteY10" fmla="*/ 1580260 h 1602253"/>
              <a:gd name="connsiteX11" fmla="*/ 432260 w 6305329"/>
              <a:gd name="connsiteY11" fmla="*/ 1551077 h 1602253"/>
              <a:gd name="connsiteX12" fmla="*/ 354439 w 6305329"/>
              <a:gd name="connsiteY12" fmla="*/ 1307886 h 1602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305329" h="1602253">
                <a:moveTo>
                  <a:pt x="354439" y="1307886"/>
                </a:moveTo>
                <a:cubicBezTo>
                  <a:pt x="396592" y="1254384"/>
                  <a:pt x="568447" y="1367874"/>
                  <a:pt x="685179" y="1230065"/>
                </a:cubicBezTo>
                <a:cubicBezTo>
                  <a:pt x="801911" y="1092256"/>
                  <a:pt x="955932" y="685316"/>
                  <a:pt x="1054830" y="481035"/>
                </a:cubicBezTo>
                <a:cubicBezTo>
                  <a:pt x="1153728" y="276754"/>
                  <a:pt x="1192638" y="-41016"/>
                  <a:pt x="1278566" y="4380"/>
                </a:cubicBezTo>
                <a:cubicBezTo>
                  <a:pt x="1364494" y="49776"/>
                  <a:pt x="1427724" y="601009"/>
                  <a:pt x="1570396" y="753409"/>
                </a:cubicBezTo>
                <a:cubicBezTo>
                  <a:pt x="1713068" y="905809"/>
                  <a:pt x="1969230" y="933371"/>
                  <a:pt x="2134600" y="918780"/>
                </a:cubicBezTo>
                <a:cubicBezTo>
                  <a:pt x="2299970" y="904189"/>
                  <a:pt x="2415081" y="656132"/>
                  <a:pt x="2562617" y="665860"/>
                </a:cubicBezTo>
                <a:cubicBezTo>
                  <a:pt x="2710153" y="675588"/>
                  <a:pt x="2812294" y="884733"/>
                  <a:pt x="3019817" y="977146"/>
                </a:cubicBezTo>
                <a:cubicBezTo>
                  <a:pt x="3227341" y="1069559"/>
                  <a:pt x="3335967" y="1170078"/>
                  <a:pt x="3807758" y="1220337"/>
                </a:cubicBezTo>
                <a:cubicBezTo>
                  <a:pt x="4279549" y="1270596"/>
                  <a:pt x="5518204" y="1218716"/>
                  <a:pt x="5850566" y="1278703"/>
                </a:cubicBezTo>
                <a:cubicBezTo>
                  <a:pt x="6182928" y="1338690"/>
                  <a:pt x="6704979" y="1534864"/>
                  <a:pt x="5801928" y="1580260"/>
                </a:cubicBezTo>
                <a:cubicBezTo>
                  <a:pt x="4898877" y="1625656"/>
                  <a:pt x="1333690" y="1593230"/>
                  <a:pt x="432260" y="1551077"/>
                </a:cubicBezTo>
                <a:cubicBezTo>
                  <a:pt x="-469170" y="1508924"/>
                  <a:pt x="312286" y="1361388"/>
                  <a:pt x="354439" y="1307886"/>
                </a:cubicBez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633"/>
          </a:p>
        </p:txBody>
      </p:sp>
      <p:pic>
        <p:nvPicPr>
          <p:cNvPr id="67" name="Grafik 30">
            <a:extLst>
              <a:ext uri="{FF2B5EF4-FFF2-40B4-BE49-F238E27FC236}">
                <a16:creationId xmlns:a16="http://schemas.microsoft.com/office/drawing/2014/main" id="{F52D68E2-766C-8906-60E0-4B774A3EEFAB}"/>
              </a:ext>
            </a:extLst>
          </p:cNvPr>
          <p:cNvPicPr>
            <a:picLocks noChangeAspect="1"/>
          </p:cNvPicPr>
          <p:nvPr/>
        </p:nvPicPr>
        <p:blipFill>
          <a:blip r:embed="rId8">
            <a:clrChange>
              <a:clrFrom>
                <a:srgbClr val="FFFFFA"/>
              </a:clrFrom>
              <a:clrTo>
                <a:srgbClr val="FFFFFA">
                  <a:alpha val="0"/>
                </a:srgbClr>
              </a:clrTo>
            </a:clrChange>
          </a:blip>
          <a:stretch>
            <a:fillRect/>
          </a:stretch>
        </p:blipFill>
        <p:spPr>
          <a:xfrm>
            <a:off x="5275242" y="4013391"/>
            <a:ext cx="303582" cy="783758"/>
          </a:xfrm>
          <a:prstGeom prst="rect">
            <a:avLst/>
          </a:prstGeom>
        </p:spPr>
      </p:pic>
      <p:pic>
        <p:nvPicPr>
          <p:cNvPr id="68" name="Grafik 31">
            <a:extLst>
              <a:ext uri="{FF2B5EF4-FFF2-40B4-BE49-F238E27FC236}">
                <a16:creationId xmlns:a16="http://schemas.microsoft.com/office/drawing/2014/main" id="{8884D87B-B674-5734-A7EE-3F94BB36AB45}"/>
              </a:ext>
            </a:extLst>
          </p:cNvPr>
          <p:cNvPicPr>
            <a:picLocks noChangeAspect="1"/>
          </p:cNvPicPr>
          <p:nvPr/>
        </p:nvPicPr>
        <p:blipFill>
          <a:blip r:embed="rId9">
            <a:clrChange>
              <a:clrFrom>
                <a:srgbClr val="FFFFFF"/>
              </a:clrFrom>
              <a:clrTo>
                <a:srgbClr val="FFFFFF">
                  <a:alpha val="0"/>
                </a:srgbClr>
              </a:clrTo>
            </a:clrChange>
          </a:blip>
          <a:stretch>
            <a:fillRect/>
          </a:stretch>
        </p:blipFill>
        <p:spPr>
          <a:xfrm>
            <a:off x="5749851" y="3913185"/>
            <a:ext cx="417071" cy="852147"/>
          </a:xfrm>
          <a:prstGeom prst="rect">
            <a:avLst/>
          </a:prstGeom>
        </p:spPr>
      </p:pic>
      <p:pic>
        <p:nvPicPr>
          <p:cNvPr id="69" name="Grafik 32">
            <a:extLst>
              <a:ext uri="{FF2B5EF4-FFF2-40B4-BE49-F238E27FC236}">
                <a16:creationId xmlns:a16="http://schemas.microsoft.com/office/drawing/2014/main" id="{8A5A1198-94BC-8BD0-E0E6-BF1CBA723FCD}"/>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5527748" y="4285937"/>
            <a:ext cx="304132" cy="582960"/>
          </a:xfrm>
          <a:prstGeom prst="rect">
            <a:avLst/>
          </a:prstGeom>
        </p:spPr>
      </p:pic>
      <p:sp>
        <p:nvSpPr>
          <p:cNvPr id="70" name="Freihandform: Form 25">
            <a:extLst>
              <a:ext uri="{FF2B5EF4-FFF2-40B4-BE49-F238E27FC236}">
                <a16:creationId xmlns:a16="http://schemas.microsoft.com/office/drawing/2014/main" id="{778E8D34-7602-0A76-9A6F-F6DA19B8CD65}"/>
              </a:ext>
            </a:extLst>
          </p:cNvPr>
          <p:cNvSpPr/>
          <p:nvPr/>
        </p:nvSpPr>
        <p:spPr>
          <a:xfrm>
            <a:off x="3920872" y="3991947"/>
            <a:ext cx="5434628" cy="1453919"/>
          </a:xfrm>
          <a:custGeom>
            <a:avLst/>
            <a:gdLst>
              <a:gd name="connsiteX0" fmla="*/ 354439 w 6305329"/>
              <a:gd name="connsiteY0" fmla="*/ 1307886 h 1602253"/>
              <a:gd name="connsiteX1" fmla="*/ 685179 w 6305329"/>
              <a:gd name="connsiteY1" fmla="*/ 1230065 h 1602253"/>
              <a:gd name="connsiteX2" fmla="*/ 1054830 w 6305329"/>
              <a:gd name="connsiteY2" fmla="*/ 481035 h 1602253"/>
              <a:gd name="connsiteX3" fmla="*/ 1278566 w 6305329"/>
              <a:gd name="connsiteY3" fmla="*/ 4380 h 1602253"/>
              <a:gd name="connsiteX4" fmla="*/ 1570396 w 6305329"/>
              <a:gd name="connsiteY4" fmla="*/ 753409 h 1602253"/>
              <a:gd name="connsiteX5" fmla="*/ 2134600 w 6305329"/>
              <a:gd name="connsiteY5" fmla="*/ 918780 h 1602253"/>
              <a:gd name="connsiteX6" fmla="*/ 2562617 w 6305329"/>
              <a:gd name="connsiteY6" fmla="*/ 665860 h 1602253"/>
              <a:gd name="connsiteX7" fmla="*/ 3019817 w 6305329"/>
              <a:gd name="connsiteY7" fmla="*/ 977146 h 1602253"/>
              <a:gd name="connsiteX8" fmla="*/ 3807758 w 6305329"/>
              <a:gd name="connsiteY8" fmla="*/ 1220337 h 1602253"/>
              <a:gd name="connsiteX9" fmla="*/ 5850566 w 6305329"/>
              <a:gd name="connsiteY9" fmla="*/ 1278703 h 1602253"/>
              <a:gd name="connsiteX10" fmla="*/ 5801928 w 6305329"/>
              <a:gd name="connsiteY10" fmla="*/ 1580260 h 1602253"/>
              <a:gd name="connsiteX11" fmla="*/ 432260 w 6305329"/>
              <a:gd name="connsiteY11" fmla="*/ 1551077 h 1602253"/>
              <a:gd name="connsiteX12" fmla="*/ 354439 w 6305329"/>
              <a:gd name="connsiteY12" fmla="*/ 1307886 h 1602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305329" h="1602253">
                <a:moveTo>
                  <a:pt x="354439" y="1307886"/>
                </a:moveTo>
                <a:cubicBezTo>
                  <a:pt x="396592" y="1254384"/>
                  <a:pt x="568447" y="1367874"/>
                  <a:pt x="685179" y="1230065"/>
                </a:cubicBezTo>
                <a:cubicBezTo>
                  <a:pt x="801911" y="1092256"/>
                  <a:pt x="955932" y="685316"/>
                  <a:pt x="1054830" y="481035"/>
                </a:cubicBezTo>
                <a:cubicBezTo>
                  <a:pt x="1153728" y="276754"/>
                  <a:pt x="1192638" y="-41016"/>
                  <a:pt x="1278566" y="4380"/>
                </a:cubicBezTo>
                <a:cubicBezTo>
                  <a:pt x="1364494" y="49776"/>
                  <a:pt x="1427724" y="601009"/>
                  <a:pt x="1570396" y="753409"/>
                </a:cubicBezTo>
                <a:cubicBezTo>
                  <a:pt x="1713068" y="905809"/>
                  <a:pt x="1969230" y="933371"/>
                  <a:pt x="2134600" y="918780"/>
                </a:cubicBezTo>
                <a:cubicBezTo>
                  <a:pt x="2299970" y="904189"/>
                  <a:pt x="2415081" y="656132"/>
                  <a:pt x="2562617" y="665860"/>
                </a:cubicBezTo>
                <a:cubicBezTo>
                  <a:pt x="2710153" y="675588"/>
                  <a:pt x="2812294" y="884733"/>
                  <a:pt x="3019817" y="977146"/>
                </a:cubicBezTo>
                <a:cubicBezTo>
                  <a:pt x="3227341" y="1069559"/>
                  <a:pt x="3335967" y="1170078"/>
                  <a:pt x="3807758" y="1220337"/>
                </a:cubicBezTo>
                <a:cubicBezTo>
                  <a:pt x="4279549" y="1270596"/>
                  <a:pt x="5518204" y="1218716"/>
                  <a:pt x="5850566" y="1278703"/>
                </a:cubicBezTo>
                <a:cubicBezTo>
                  <a:pt x="6182928" y="1338690"/>
                  <a:pt x="6704979" y="1534864"/>
                  <a:pt x="5801928" y="1580260"/>
                </a:cubicBezTo>
                <a:cubicBezTo>
                  <a:pt x="4898877" y="1625656"/>
                  <a:pt x="1333690" y="1593230"/>
                  <a:pt x="432260" y="1551077"/>
                </a:cubicBezTo>
                <a:cubicBezTo>
                  <a:pt x="-469170" y="1508924"/>
                  <a:pt x="312286" y="1361388"/>
                  <a:pt x="354439" y="1307886"/>
                </a:cubicBez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633"/>
          </a:p>
        </p:txBody>
      </p:sp>
      <p:sp>
        <p:nvSpPr>
          <p:cNvPr id="71" name="Freihandform: Form 25">
            <a:extLst>
              <a:ext uri="{FF2B5EF4-FFF2-40B4-BE49-F238E27FC236}">
                <a16:creationId xmlns:a16="http://schemas.microsoft.com/office/drawing/2014/main" id="{34F825AE-9F9A-1BFA-0BC6-7EE7482762CE}"/>
              </a:ext>
            </a:extLst>
          </p:cNvPr>
          <p:cNvSpPr/>
          <p:nvPr/>
        </p:nvSpPr>
        <p:spPr>
          <a:xfrm flipH="1">
            <a:off x="202165" y="4466837"/>
            <a:ext cx="5476321" cy="985544"/>
          </a:xfrm>
          <a:custGeom>
            <a:avLst/>
            <a:gdLst>
              <a:gd name="connsiteX0" fmla="*/ 354439 w 6305329"/>
              <a:gd name="connsiteY0" fmla="*/ 1307886 h 1602253"/>
              <a:gd name="connsiteX1" fmla="*/ 685179 w 6305329"/>
              <a:gd name="connsiteY1" fmla="*/ 1230065 h 1602253"/>
              <a:gd name="connsiteX2" fmla="*/ 1054830 w 6305329"/>
              <a:gd name="connsiteY2" fmla="*/ 481035 h 1602253"/>
              <a:gd name="connsiteX3" fmla="*/ 1278566 w 6305329"/>
              <a:gd name="connsiteY3" fmla="*/ 4380 h 1602253"/>
              <a:gd name="connsiteX4" fmla="*/ 1570396 w 6305329"/>
              <a:gd name="connsiteY4" fmla="*/ 753409 h 1602253"/>
              <a:gd name="connsiteX5" fmla="*/ 2134600 w 6305329"/>
              <a:gd name="connsiteY5" fmla="*/ 918780 h 1602253"/>
              <a:gd name="connsiteX6" fmla="*/ 2562617 w 6305329"/>
              <a:gd name="connsiteY6" fmla="*/ 665860 h 1602253"/>
              <a:gd name="connsiteX7" fmla="*/ 3019817 w 6305329"/>
              <a:gd name="connsiteY7" fmla="*/ 977146 h 1602253"/>
              <a:gd name="connsiteX8" fmla="*/ 3807758 w 6305329"/>
              <a:gd name="connsiteY8" fmla="*/ 1220337 h 1602253"/>
              <a:gd name="connsiteX9" fmla="*/ 5850566 w 6305329"/>
              <a:gd name="connsiteY9" fmla="*/ 1278703 h 1602253"/>
              <a:gd name="connsiteX10" fmla="*/ 5801928 w 6305329"/>
              <a:gd name="connsiteY10" fmla="*/ 1580260 h 1602253"/>
              <a:gd name="connsiteX11" fmla="*/ 432260 w 6305329"/>
              <a:gd name="connsiteY11" fmla="*/ 1551077 h 1602253"/>
              <a:gd name="connsiteX12" fmla="*/ 354439 w 6305329"/>
              <a:gd name="connsiteY12" fmla="*/ 1307886 h 1602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305329" h="1602253">
                <a:moveTo>
                  <a:pt x="354439" y="1307886"/>
                </a:moveTo>
                <a:cubicBezTo>
                  <a:pt x="396592" y="1254384"/>
                  <a:pt x="568447" y="1367874"/>
                  <a:pt x="685179" y="1230065"/>
                </a:cubicBezTo>
                <a:cubicBezTo>
                  <a:pt x="801911" y="1092256"/>
                  <a:pt x="955932" y="685316"/>
                  <a:pt x="1054830" y="481035"/>
                </a:cubicBezTo>
                <a:cubicBezTo>
                  <a:pt x="1153728" y="276754"/>
                  <a:pt x="1192638" y="-41016"/>
                  <a:pt x="1278566" y="4380"/>
                </a:cubicBezTo>
                <a:cubicBezTo>
                  <a:pt x="1364494" y="49776"/>
                  <a:pt x="1427724" y="601009"/>
                  <a:pt x="1570396" y="753409"/>
                </a:cubicBezTo>
                <a:cubicBezTo>
                  <a:pt x="1713068" y="905809"/>
                  <a:pt x="1969230" y="933371"/>
                  <a:pt x="2134600" y="918780"/>
                </a:cubicBezTo>
                <a:cubicBezTo>
                  <a:pt x="2299970" y="904189"/>
                  <a:pt x="2415081" y="656132"/>
                  <a:pt x="2562617" y="665860"/>
                </a:cubicBezTo>
                <a:cubicBezTo>
                  <a:pt x="2710153" y="675588"/>
                  <a:pt x="2812294" y="884733"/>
                  <a:pt x="3019817" y="977146"/>
                </a:cubicBezTo>
                <a:cubicBezTo>
                  <a:pt x="3227341" y="1069559"/>
                  <a:pt x="3335967" y="1170078"/>
                  <a:pt x="3807758" y="1220337"/>
                </a:cubicBezTo>
                <a:cubicBezTo>
                  <a:pt x="4279549" y="1270596"/>
                  <a:pt x="5518204" y="1218716"/>
                  <a:pt x="5850566" y="1278703"/>
                </a:cubicBezTo>
                <a:cubicBezTo>
                  <a:pt x="6182928" y="1338690"/>
                  <a:pt x="6704979" y="1534864"/>
                  <a:pt x="5801928" y="1580260"/>
                </a:cubicBezTo>
                <a:cubicBezTo>
                  <a:pt x="4898877" y="1625656"/>
                  <a:pt x="1333690" y="1593230"/>
                  <a:pt x="432260" y="1551077"/>
                </a:cubicBezTo>
                <a:cubicBezTo>
                  <a:pt x="-469170" y="1508924"/>
                  <a:pt x="312286" y="1361388"/>
                  <a:pt x="354439" y="1307886"/>
                </a:cubicBez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633"/>
          </a:p>
        </p:txBody>
      </p:sp>
      <p:cxnSp>
        <p:nvCxnSpPr>
          <p:cNvPr id="73" name="Gerader Verbinder 45">
            <a:extLst>
              <a:ext uri="{FF2B5EF4-FFF2-40B4-BE49-F238E27FC236}">
                <a16:creationId xmlns:a16="http://schemas.microsoft.com/office/drawing/2014/main" id="{8D719CD2-F961-DD0B-ADAE-8A12ED7F1944}"/>
              </a:ext>
            </a:extLst>
          </p:cNvPr>
          <p:cNvCxnSpPr>
            <a:cxnSpLocks/>
          </p:cNvCxnSpPr>
          <p:nvPr/>
        </p:nvCxnSpPr>
        <p:spPr>
          <a:xfrm flipV="1">
            <a:off x="183667" y="4114200"/>
            <a:ext cx="753226" cy="417031"/>
          </a:xfrm>
          <a:prstGeom prst="line">
            <a:avLst/>
          </a:prstGeom>
          <a:ln w="12700">
            <a:solidFill>
              <a:schemeClr val="accent5">
                <a:lumMod val="75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74" name="Gerader Verbinder 46">
            <a:extLst>
              <a:ext uri="{FF2B5EF4-FFF2-40B4-BE49-F238E27FC236}">
                <a16:creationId xmlns:a16="http://schemas.microsoft.com/office/drawing/2014/main" id="{76868B51-E73C-D8A7-2892-88ACDF4899AB}"/>
              </a:ext>
            </a:extLst>
          </p:cNvPr>
          <p:cNvCxnSpPr>
            <a:cxnSpLocks/>
          </p:cNvCxnSpPr>
          <p:nvPr/>
        </p:nvCxnSpPr>
        <p:spPr>
          <a:xfrm>
            <a:off x="1185348" y="4112479"/>
            <a:ext cx="750342" cy="418752"/>
          </a:xfrm>
          <a:prstGeom prst="line">
            <a:avLst/>
          </a:prstGeom>
          <a:ln w="12700">
            <a:solidFill>
              <a:schemeClr val="accent5">
                <a:lumMod val="75000"/>
              </a:schemeClr>
            </a:solidFill>
            <a:prstDash val="lgDash"/>
          </a:ln>
        </p:spPr>
        <p:style>
          <a:lnRef idx="1">
            <a:schemeClr val="accent1"/>
          </a:lnRef>
          <a:fillRef idx="0">
            <a:schemeClr val="accent1"/>
          </a:fillRef>
          <a:effectRef idx="0">
            <a:schemeClr val="accent1"/>
          </a:effectRef>
          <a:fontRef idx="minor">
            <a:schemeClr val="tx1"/>
          </a:fontRef>
        </p:style>
      </p:cxnSp>
      <p:grpSp>
        <p:nvGrpSpPr>
          <p:cNvPr id="78" name="Group 77">
            <a:extLst>
              <a:ext uri="{FF2B5EF4-FFF2-40B4-BE49-F238E27FC236}">
                <a16:creationId xmlns:a16="http://schemas.microsoft.com/office/drawing/2014/main" id="{B4016E1E-B489-CD68-3F47-8D5397D75ACB}"/>
              </a:ext>
            </a:extLst>
          </p:cNvPr>
          <p:cNvGrpSpPr/>
          <p:nvPr/>
        </p:nvGrpSpPr>
        <p:grpSpPr>
          <a:xfrm>
            <a:off x="6160098" y="1325643"/>
            <a:ext cx="428382" cy="476738"/>
            <a:chOff x="10154341" y="4421579"/>
            <a:chExt cx="428382" cy="476738"/>
          </a:xfrm>
        </p:grpSpPr>
        <p:sp>
          <p:nvSpPr>
            <p:cNvPr id="79" name="Rectangle: Rounded Corners 78">
              <a:extLst>
                <a:ext uri="{FF2B5EF4-FFF2-40B4-BE49-F238E27FC236}">
                  <a16:creationId xmlns:a16="http://schemas.microsoft.com/office/drawing/2014/main" id="{DC27DE3A-3F1E-FA29-5834-9A4A18930152}"/>
                </a:ext>
              </a:extLst>
            </p:cNvPr>
            <p:cNvSpPr/>
            <p:nvPr/>
          </p:nvSpPr>
          <p:spPr>
            <a:xfrm>
              <a:off x="10154342" y="4659948"/>
              <a:ext cx="428381" cy="238369"/>
            </a:xfrm>
            <a:prstGeom prst="roundRect">
              <a:avLst/>
            </a:prstGeom>
            <a:noFill/>
            <a:ln w="190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800">
                  <a:solidFill>
                    <a:schemeClr val="accent1">
                      <a:lumMod val="75000"/>
                    </a:schemeClr>
                  </a:solidFill>
                </a:rPr>
                <a:t>gNB</a:t>
              </a:r>
              <a:endParaRPr lang="de-DE">
                <a:solidFill>
                  <a:schemeClr val="accent1">
                    <a:lumMod val="75000"/>
                  </a:schemeClr>
                </a:solidFill>
              </a:endParaRPr>
            </a:p>
          </p:txBody>
        </p:sp>
        <p:sp>
          <p:nvSpPr>
            <p:cNvPr id="80" name="Rectangle: Rounded Corners 79">
              <a:extLst>
                <a:ext uri="{FF2B5EF4-FFF2-40B4-BE49-F238E27FC236}">
                  <a16:creationId xmlns:a16="http://schemas.microsoft.com/office/drawing/2014/main" id="{EF3311D3-C9D6-265E-AA85-27270662DDB1}"/>
                </a:ext>
              </a:extLst>
            </p:cNvPr>
            <p:cNvSpPr/>
            <p:nvPr/>
          </p:nvSpPr>
          <p:spPr>
            <a:xfrm>
              <a:off x="10154341" y="4421579"/>
              <a:ext cx="428381" cy="238369"/>
            </a:xfrm>
            <a:prstGeom prst="roundRect">
              <a:avLst/>
            </a:prstGeom>
            <a:noFill/>
            <a:ln w="190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800">
                  <a:solidFill>
                    <a:schemeClr val="accent1">
                      <a:lumMod val="75000"/>
                    </a:schemeClr>
                  </a:solidFill>
                </a:rPr>
                <a:t>UPF</a:t>
              </a:r>
              <a:endParaRPr lang="de-DE">
                <a:solidFill>
                  <a:schemeClr val="accent1">
                    <a:lumMod val="75000"/>
                  </a:schemeClr>
                </a:solidFill>
              </a:endParaRPr>
            </a:p>
          </p:txBody>
        </p:sp>
      </p:grpSp>
      <p:pic>
        <p:nvPicPr>
          <p:cNvPr id="3" name="Graphic 2" descr="Satellite outline">
            <a:extLst>
              <a:ext uri="{FF2B5EF4-FFF2-40B4-BE49-F238E27FC236}">
                <a16:creationId xmlns:a16="http://schemas.microsoft.com/office/drawing/2014/main" id="{B6F90D8C-A5B6-F8E8-4FCA-311E8BD0F85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617967" y="1216640"/>
            <a:ext cx="614182" cy="614182"/>
          </a:xfrm>
          <a:prstGeom prst="rect">
            <a:avLst/>
          </a:prstGeom>
        </p:spPr>
      </p:pic>
      <p:sp>
        <p:nvSpPr>
          <p:cNvPr id="4" name="Textfeld 79">
            <a:extLst>
              <a:ext uri="{FF2B5EF4-FFF2-40B4-BE49-F238E27FC236}">
                <a16:creationId xmlns:a16="http://schemas.microsoft.com/office/drawing/2014/main" id="{FAB29566-E513-465C-B630-A628FD78F2A2}"/>
              </a:ext>
            </a:extLst>
          </p:cNvPr>
          <p:cNvSpPr txBox="1"/>
          <p:nvPr/>
        </p:nvSpPr>
        <p:spPr>
          <a:xfrm>
            <a:off x="2537810" y="1015410"/>
            <a:ext cx="805029" cy="230832"/>
          </a:xfrm>
          <a:prstGeom prst="rect">
            <a:avLst/>
          </a:prstGeom>
          <a:noFill/>
        </p:spPr>
        <p:txBody>
          <a:bodyPr wrap="none" rtlCol="0">
            <a:spAutoFit/>
          </a:bodyPr>
          <a:lstStyle/>
          <a:p>
            <a:pPr>
              <a:defRPr/>
            </a:pPr>
            <a:r>
              <a:rPr lang="en-US" sz="900" kern="0">
                <a:solidFill>
                  <a:schemeClr val="accent1">
                    <a:lumMod val="75000"/>
                  </a:schemeClr>
                </a:solidFill>
              </a:rPr>
              <a:t>Satellite-NTN</a:t>
            </a:r>
          </a:p>
        </p:txBody>
      </p:sp>
      <p:cxnSp>
        <p:nvCxnSpPr>
          <p:cNvPr id="6" name="Gerader Verbinder 45">
            <a:extLst>
              <a:ext uri="{FF2B5EF4-FFF2-40B4-BE49-F238E27FC236}">
                <a16:creationId xmlns:a16="http://schemas.microsoft.com/office/drawing/2014/main" id="{AE6121F5-B684-910D-837E-B3B2F90414EA}"/>
              </a:ext>
            </a:extLst>
          </p:cNvPr>
          <p:cNvCxnSpPr>
            <a:cxnSpLocks/>
          </p:cNvCxnSpPr>
          <p:nvPr/>
        </p:nvCxnSpPr>
        <p:spPr>
          <a:xfrm flipV="1">
            <a:off x="1326660" y="1238224"/>
            <a:ext cx="1404057" cy="719051"/>
          </a:xfrm>
          <a:prstGeom prst="line">
            <a:avLst/>
          </a:prstGeom>
          <a:ln w="12700">
            <a:solidFill>
              <a:schemeClr val="accent5">
                <a:lumMod val="75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2" name="Gerader Verbinder 46">
            <a:extLst>
              <a:ext uri="{FF2B5EF4-FFF2-40B4-BE49-F238E27FC236}">
                <a16:creationId xmlns:a16="http://schemas.microsoft.com/office/drawing/2014/main" id="{7E95612C-565E-59A0-E3F7-F2EC8A9BA014}"/>
              </a:ext>
            </a:extLst>
          </p:cNvPr>
          <p:cNvCxnSpPr>
            <a:cxnSpLocks/>
          </p:cNvCxnSpPr>
          <p:nvPr/>
        </p:nvCxnSpPr>
        <p:spPr>
          <a:xfrm>
            <a:off x="3059568" y="1238224"/>
            <a:ext cx="1463888" cy="770732"/>
          </a:xfrm>
          <a:prstGeom prst="line">
            <a:avLst/>
          </a:prstGeom>
          <a:ln w="12700">
            <a:solidFill>
              <a:schemeClr val="accent5">
                <a:lumMod val="75000"/>
              </a:schemeClr>
            </a:solidFill>
            <a:prstDash val="lgDash"/>
          </a:ln>
        </p:spPr>
        <p:style>
          <a:lnRef idx="1">
            <a:schemeClr val="accent1"/>
          </a:lnRef>
          <a:fillRef idx="0">
            <a:schemeClr val="accent1"/>
          </a:fillRef>
          <a:effectRef idx="0">
            <a:schemeClr val="accent1"/>
          </a:effectRef>
          <a:fontRef idx="minor">
            <a:schemeClr val="tx1"/>
          </a:fontRef>
        </p:style>
      </p:cxnSp>
      <p:pic>
        <p:nvPicPr>
          <p:cNvPr id="14" name="Grafik 13">
            <a:extLst>
              <a:ext uri="{FF2B5EF4-FFF2-40B4-BE49-F238E27FC236}">
                <a16:creationId xmlns:a16="http://schemas.microsoft.com/office/drawing/2014/main" id="{6F06A245-A41E-E1C9-BEA1-1D8BD2516419}"/>
              </a:ext>
            </a:extLst>
          </p:cNvPr>
          <p:cNvPicPr>
            <a:picLocks noChangeAspect="1"/>
          </p:cNvPicPr>
          <p:nvPr/>
        </p:nvPicPr>
        <p:blipFill>
          <a:blip r:embed="rId11">
            <a:duotone>
              <a:srgbClr val="4472C4">
                <a:shade val="45000"/>
                <a:satMod val="135000"/>
              </a:srgbClr>
              <a:prstClr val="white"/>
            </a:duotone>
            <a:extLst>
              <a:ext uri="{28A0092B-C50C-407E-A947-70E740481C1C}">
                <a14:useLocalDpi xmlns:a14="http://schemas.microsoft.com/office/drawing/2010/main" val="0"/>
              </a:ext>
            </a:extLst>
          </a:blip>
          <a:stretch>
            <a:fillRect/>
          </a:stretch>
        </p:blipFill>
        <p:spPr>
          <a:xfrm>
            <a:off x="2171208" y="4674180"/>
            <a:ext cx="594649" cy="567169"/>
          </a:xfrm>
          <a:prstGeom prst="rect">
            <a:avLst/>
          </a:prstGeom>
        </p:spPr>
      </p:pic>
      <p:sp>
        <p:nvSpPr>
          <p:cNvPr id="18" name="Rectangle: Rounded Corners 27">
            <a:extLst>
              <a:ext uri="{FF2B5EF4-FFF2-40B4-BE49-F238E27FC236}">
                <a16:creationId xmlns:a16="http://schemas.microsoft.com/office/drawing/2014/main" id="{E528431A-6D1E-42A1-51BB-45CF6B77F1A0}"/>
              </a:ext>
            </a:extLst>
          </p:cNvPr>
          <p:cNvSpPr/>
          <p:nvPr/>
        </p:nvSpPr>
        <p:spPr>
          <a:xfrm>
            <a:off x="4103054" y="1030874"/>
            <a:ext cx="428381" cy="238369"/>
          </a:xfrm>
          <a:prstGeom prst="roundRect">
            <a:avLst/>
          </a:prstGeom>
          <a:noFill/>
          <a:ln w="19050">
            <a:solidFill>
              <a:srgbClr val="FF7C8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800">
                <a:solidFill>
                  <a:schemeClr val="accent1">
                    <a:lumMod val="75000"/>
                  </a:schemeClr>
                </a:solidFill>
              </a:rPr>
              <a:t>ISL</a:t>
            </a:r>
            <a:endParaRPr lang="de-DE">
              <a:solidFill>
                <a:schemeClr val="accent1">
                  <a:lumMod val="75000"/>
                </a:schemeClr>
              </a:solidFill>
            </a:endParaRPr>
          </a:p>
        </p:txBody>
      </p:sp>
      <p:sp>
        <p:nvSpPr>
          <p:cNvPr id="13" name="Rectangle 12">
            <a:extLst>
              <a:ext uri="{FF2B5EF4-FFF2-40B4-BE49-F238E27FC236}">
                <a16:creationId xmlns:a16="http://schemas.microsoft.com/office/drawing/2014/main" id="{766A21BB-D6D4-65E8-8D4B-A22132B28FB3}"/>
              </a:ext>
            </a:extLst>
          </p:cNvPr>
          <p:cNvSpPr/>
          <p:nvPr/>
        </p:nvSpPr>
        <p:spPr>
          <a:xfrm>
            <a:off x="202165" y="5347818"/>
            <a:ext cx="10640458" cy="307563"/>
          </a:xfrm>
          <a:prstGeom prst="rect">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err="1"/>
              <a:t>Terrestrial</a:t>
            </a:r>
            <a:r>
              <a:rPr lang="de-DE"/>
              <a:t> Core NW/Backend</a:t>
            </a:r>
          </a:p>
        </p:txBody>
      </p:sp>
      <p:pic>
        <p:nvPicPr>
          <p:cNvPr id="17" name="Graphic 16" descr="Database with solid fill">
            <a:extLst>
              <a:ext uri="{FF2B5EF4-FFF2-40B4-BE49-F238E27FC236}">
                <a16:creationId xmlns:a16="http://schemas.microsoft.com/office/drawing/2014/main" id="{5C79BD59-7AF9-543B-06AD-E8BB4DD18979}"/>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6866875" y="5360627"/>
            <a:ext cx="289524" cy="289524"/>
          </a:xfrm>
          <a:prstGeom prst="rect">
            <a:avLst/>
          </a:prstGeom>
        </p:spPr>
      </p:pic>
      <p:pic>
        <p:nvPicPr>
          <p:cNvPr id="22" name="Graphic 21" descr="Database with solid fill">
            <a:extLst>
              <a:ext uri="{FF2B5EF4-FFF2-40B4-BE49-F238E27FC236}">
                <a16:creationId xmlns:a16="http://schemas.microsoft.com/office/drawing/2014/main" id="{B6B755FF-D922-0C07-5B54-B988777A4B52}"/>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879182" y="5360627"/>
            <a:ext cx="289524" cy="289524"/>
          </a:xfrm>
          <a:prstGeom prst="rect">
            <a:avLst/>
          </a:prstGeom>
        </p:spPr>
      </p:pic>
      <p:cxnSp>
        <p:nvCxnSpPr>
          <p:cNvPr id="26" name="Gerade Verbindung mit Pfeil 61">
            <a:extLst>
              <a:ext uri="{FF2B5EF4-FFF2-40B4-BE49-F238E27FC236}">
                <a16:creationId xmlns:a16="http://schemas.microsoft.com/office/drawing/2014/main" id="{9F5CC907-3045-2A6C-DC2F-99048B02054E}"/>
              </a:ext>
            </a:extLst>
          </p:cNvPr>
          <p:cNvCxnSpPr>
            <a:cxnSpLocks/>
            <a:stCxn id="22" idx="1"/>
            <a:endCxn id="71" idx="8"/>
          </p:cNvCxnSpPr>
          <p:nvPr/>
        </p:nvCxnSpPr>
        <p:spPr>
          <a:xfrm flipH="1" flipV="1">
            <a:off x="2371362" y="5217465"/>
            <a:ext cx="1507820" cy="287924"/>
          </a:xfrm>
          <a:prstGeom prst="straightConnector1">
            <a:avLst/>
          </a:prstGeom>
          <a:noFill/>
          <a:ln w="19050" cap="flat" cmpd="sng" algn="ctr">
            <a:solidFill>
              <a:srgbClr val="FF7C80"/>
            </a:solidFill>
            <a:prstDash val="solid"/>
            <a:miter lim="800000"/>
            <a:headEnd type="triangle" w="med" len="med"/>
            <a:tailEnd type="triangle" w="med" len="med"/>
          </a:ln>
          <a:effectLst/>
        </p:spPr>
      </p:cxnSp>
      <p:sp>
        <p:nvSpPr>
          <p:cNvPr id="44" name="Textfeld 79">
            <a:extLst>
              <a:ext uri="{FF2B5EF4-FFF2-40B4-BE49-F238E27FC236}">
                <a16:creationId xmlns:a16="http://schemas.microsoft.com/office/drawing/2014/main" id="{53D76EC1-4E0A-B376-38E1-3B4F9FA85CC0}"/>
              </a:ext>
            </a:extLst>
          </p:cNvPr>
          <p:cNvSpPr txBox="1"/>
          <p:nvPr/>
        </p:nvSpPr>
        <p:spPr>
          <a:xfrm>
            <a:off x="563207" y="3890360"/>
            <a:ext cx="1004195" cy="230832"/>
          </a:xfrm>
          <a:prstGeom prst="rect">
            <a:avLst/>
          </a:prstGeom>
          <a:noFill/>
        </p:spPr>
        <p:txBody>
          <a:bodyPr wrap="square" rtlCol="0">
            <a:spAutoFit/>
          </a:bodyPr>
          <a:lstStyle/>
          <a:p>
            <a:pPr>
              <a:defRPr/>
            </a:pPr>
            <a:r>
              <a:rPr lang="en-US" sz="900" kern="0">
                <a:solidFill>
                  <a:schemeClr val="accent1">
                    <a:lumMod val="75000"/>
                  </a:schemeClr>
                </a:solidFill>
              </a:rPr>
              <a:t>Base Station-TN</a:t>
            </a:r>
          </a:p>
        </p:txBody>
      </p:sp>
      <p:sp>
        <p:nvSpPr>
          <p:cNvPr id="45" name="Textfeld 79">
            <a:extLst>
              <a:ext uri="{FF2B5EF4-FFF2-40B4-BE49-F238E27FC236}">
                <a16:creationId xmlns:a16="http://schemas.microsoft.com/office/drawing/2014/main" id="{5B55DD25-08F1-E74F-60F2-9DA82A61A40D}"/>
              </a:ext>
            </a:extLst>
          </p:cNvPr>
          <p:cNvSpPr txBox="1"/>
          <p:nvPr/>
        </p:nvSpPr>
        <p:spPr>
          <a:xfrm>
            <a:off x="9439855" y="3768316"/>
            <a:ext cx="1004195" cy="230832"/>
          </a:xfrm>
          <a:prstGeom prst="rect">
            <a:avLst/>
          </a:prstGeom>
          <a:noFill/>
        </p:spPr>
        <p:txBody>
          <a:bodyPr wrap="square" rtlCol="0">
            <a:spAutoFit/>
          </a:bodyPr>
          <a:lstStyle/>
          <a:p>
            <a:pPr>
              <a:defRPr/>
            </a:pPr>
            <a:r>
              <a:rPr lang="en-US" sz="900" kern="0">
                <a:solidFill>
                  <a:schemeClr val="accent1">
                    <a:lumMod val="75000"/>
                  </a:schemeClr>
                </a:solidFill>
              </a:rPr>
              <a:t>Base Station-TN</a:t>
            </a:r>
          </a:p>
        </p:txBody>
      </p:sp>
      <p:sp>
        <p:nvSpPr>
          <p:cNvPr id="75" name="Textfeld 79">
            <a:extLst>
              <a:ext uri="{FF2B5EF4-FFF2-40B4-BE49-F238E27FC236}">
                <a16:creationId xmlns:a16="http://schemas.microsoft.com/office/drawing/2014/main" id="{9E03144B-A968-D735-0874-E84D380C5813}"/>
              </a:ext>
            </a:extLst>
          </p:cNvPr>
          <p:cNvSpPr txBox="1"/>
          <p:nvPr/>
        </p:nvSpPr>
        <p:spPr>
          <a:xfrm>
            <a:off x="2622612" y="4418823"/>
            <a:ext cx="769591" cy="369332"/>
          </a:xfrm>
          <a:prstGeom prst="rect">
            <a:avLst/>
          </a:prstGeom>
          <a:noFill/>
        </p:spPr>
        <p:txBody>
          <a:bodyPr wrap="square" rtlCol="0">
            <a:spAutoFit/>
          </a:bodyPr>
          <a:lstStyle/>
          <a:p>
            <a:pPr>
              <a:defRPr/>
            </a:pPr>
            <a:r>
              <a:rPr lang="en-US" sz="900" kern="0">
                <a:solidFill>
                  <a:schemeClr val="accent1">
                    <a:lumMod val="75000"/>
                  </a:schemeClr>
                </a:solidFill>
              </a:rPr>
              <a:t>Ground Station-TN</a:t>
            </a:r>
          </a:p>
        </p:txBody>
      </p:sp>
      <p:sp>
        <p:nvSpPr>
          <p:cNvPr id="54" name="Rechteck: abgerundete Ecken 53">
            <a:extLst>
              <a:ext uri="{FF2B5EF4-FFF2-40B4-BE49-F238E27FC236}">
                <a16:creationId xmlns:a16="http://schemas.microsoft.com/office/drawing/2014/main" id="{5A7633B7-CE97-437F-B9B5-D3BB9FE846D0}"/>
              </a:ext>
            </a:extLst>
          </p:cNvPr>
          <p:cNvSpPr/>
          <p:nvPr/>
        </p:nvSpPr>
        <p:spPr>
          <a:xfrm>
            <a:off x="8051800" y="1130826"/>
            <a:ext cx="2521843" cy="720000"/>
          </a:xfrm>
          <a:prstGeom prst="roundRect">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a:solidFill>
                  <a:schemeClr val="tx1"/>
                </a:solidFill>
              </a:rPr>
              <a:t>User is served by satellite base station in rural areas</a:t>
            </a:r>
          </a:p>
        </p:txBody>
      </p:sp>
      <p:sp>
        <p:nvSpPr>
          <p:cNvPr id="72" name="Rechteck: abgerundete Ecken 71">
            <a:extLst>
              <a:ext uri="{FF2B5EF4-FFF2-40B4-BE49-F238E27FC236}">
                <a16:creationId xmlns:a16="http://schemas.microsoft.com/office/drawing/2014/main" id="{F4842AB3-1B51-4DC7-B036-BBFACBDA8C97}"/>
              </a:ext>
            </a:extLst>
          </p:cNvPr>
          <p:cNvSpPr/>
          <p:nvPr/>
        </p:nvSpPr>
        <p:spPr>
          <a:xfrm>
            <a:off x="3250149" y="2337947"/>
            <a:ext cx="2744295" cy="720000"/>
          </a:xfrm>
          <a:prstGeom prst="roundRect">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a:solidFill>
                  <a:schemeClr val="tx1"/>
                </a:solidFill>
              </a:rPr>
              <a:t>Via inter-satellite link (ISL) the serving satellite is connected to the core network</a:t>
            </a:r>
          </a:p>
        </p:txBody>
      </p:sp>
    </p:spTree>
    <p:extLst>
      <p:ext uri="{BB962C8B-B14F-4D97-AF65-F5344CB8AC3E}">
        <p14:creationId xmlns:p14="http://schemas.microsoft.com/office/powerpoint/2010/main" val="1516448176"/>
      </p:ext>
    </p:extLst>
  </p:cSld>
  <p:clrMapOvr>
    <a:masterClrMapping/>
  </p:clrMapOvr>
  <mc:AlternateContent xmlns:mc="http://schemas.openxmlformats.org/markup-compatibility/2006">
    <mc:Choice xmlns:p14="http://schemas.microsoft.com/office/powerpoint/2010/main" Requires="p14">
      <p:transition p14:dur="10" advTm="10000"/>
    </mc:Choice>
    <mc:Fallback>
      <p:transition advTm="1000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9D7E54D8-57AB-4392-AACF-F44853FCE1A9}"/>
              </a:ext>
            </a:extLst>
          </p:cNvPr>
          <p:cNvPicPr>
            <a:picLocks noChangeAspect="1"/>
          </p:cNvPicPr>
          <p:nvPr/>
        </p:nvPicPr>
        <p:blipFill>
          <a:blip r:embed="rId2">
            <a:lum/>
            <a:alphaModFix/>
          </a:blip>
          <a:srcRect/>
          <a:stretch>
            <a:fillRect/>
          </a:stretch>
        </p:blipFill>
        <p:spPr>
          <a:xfrm>
            <a:off x="490538" y="231775"/>
            <a:ext cx="6230715" cy="1668462"/>
          </a:xfrm>
          <a:prstGeom prst="rect">
            <a:avLst/>
          </a:prstGeom>
          <a:noFill/>
          <a:ln>
            <a:noFill/>
          </a:ln>
        </p:spPr>
      </p:pic>
      <p:sp>
        <p:nvSpPr>
          <p:cNvPr id="20" name="Title 4">
            <a:extLst>
              <a:ext uri="{FF2B5EF4-FFF2-40B4-BE49-F238E27FC236}">
                <a16:creationId xmlns:a16="http://schemas.microsoft.com/office/drawing/2014/main" id="{582E010A-F894-4E59-917E-C194FB003A3C}"/>
              </a:ext>
            </a:extLst>
          </p:cNvPr>
          <p:cNvSpPr txBox="1">
            <a:spLocks/>
          </p:cNvSpPr>
          <p:nvPr/>
        </p:nvSpPr>
        <p:spPr>
          <a:xfrm>
            <a:off x="889803" y="3369647"/>
            <a:ext cx="7459522" cy="431813"/>
          </a:xfrm>
          <a:prstGeom prst="rect">
            <a:avLst/>
          </a:prstGeom>
        </p:spPr>
        <p:txBody>
          <a:bodyPr>
            <a:normAutofit fontScale="82500" lnSpcReduction="20000"/>
          </a:bodyPr>
          <a:lstStyle>
            <a:lvl1pPr algn="l" rtl="0" hangingPunct="0">
              <a:tabLst/>
              <a:defRPr lang="en-GB" sz="3200" b="1" i="0" u="none" strike="noStrike" kern="1200">
                <a:ln>
                  <a:noFill/>
                </a:ln>
                <a:solidFill>
                  <a:srgbClr val="183859"/>
                </a:solidFill>
                <a:latin typeface="+mj-lt"/>
                <a:ea typeface="Microsoft YaHei" pitchFamily="2"/>
                <a:cs typeface="Arial" pitchFamily="2"/>
              </a:defRPr>
            </a:lvl1pPr>
          </a:lstStyle>
          <a:p>
            <a:r>
              <a:rPr lang="en-US" sz="3267"/>
              <a:t>Holistic 3D Communication Networks for 6G</a:t>
            </a:r>
          </a:p>
        </p:txBody>
      </p:sp>
      <p:sp>
        <p:nvSpPr>
          <p:cNvPr id="21" name="Content Placeholder 5">
            <a:extLst>
              <a:ext uri="{FF2B5EF4-FFF2-40B4-BE49-F238E27FC236}">
                <a16:creationId xmlns:a16="http://schemas.microsoft.com/office/drawing/2014/main" id="{902FC662-FEBF-400C-A60F-8339D435811A}"/>
              </a:ext>
            </a:extLst>
          </p:cNvPr>
          <p:cNvSpPr txBox="1">
            <a:spLocks/>
          </p:cNvSpPr>
          <p:nvPr/>
        </p:nvSpPr>
        <p:spPr>
          <a:xfrm>
            <a:off x="827068" y="5249304"/>
            <a:ext cx="5620754" cy="492663"/>
          </a:xfrm>
          <a:prstGeom prst="rect">
            <a:avLst/>
          </a:prstGeom>
        </p:spPr>
        <p:txBody>
          <a:bodyPr>
            <a:normAutofit/>
          </a:bodyPr>
          <a:lstStyle>
            <a:lvl1pPr marL="252000" marR="0" indent="-252000" rtl="0" hangingPunct="0">
              <a:spcBef>
                <a:spcPts val="480"/>
              </a:spcBef>
              <a:spcAft>
                <a:spcPts val="0"/>
              </a:spcAft>
              <a:buFont typeface="Arial" panose="020B0604020202020204" pitchFamily="34" charset="0"/>
              <a:buChar char="•"/>
              <a:tabLst/>
              <a:defRPr lang="en-GB" sz="2000" b="0" i="0" u="none" strike="noStrike" kern="1200">
                <a:ln>
                  <a:noFill/>
                </a:ln>
                <a:latin typeface="+mn-lt"/>
                <a:ea typeface="Microsoft YaHei" pitchFamily="2"/>
                <a:cs typeface="Arial" pitchFamily="2"/>
              </a:defRPr>
            </a:lvl1pPr>
            <a:lvl2pPr marL="446088" indent="-18097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625475" indent="-179388"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804861" indent="-179388"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984250" indent="-179388"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598"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815" b="1">
                <a:solidFill>
                  <a:sysClr val="windowText" lastClr="000000"/>
                </a:solidFill>
              </a:rPr>
              <a:t>Research project from 2022 to 2025</a:t>
            </a:r>
            <a:endParaRPr lang="en-US" sz="1633">
              <a:solidFill>
                <a:sysClr val="windowText" lastClr="000000"/>
              </a:solidFill>
            </a:endParaRPr>
          </a:p>
        </p:txBody>
      </p:sp>
      <p:pic>
        <p:nvPicPr>
          <p:cNvPr id="22" name="Picture 9">
            <a:extLst>
              <a:ext uri="{FF2B5EF4-FFF2-40B4-BE49-F238E27FC236}">
                <a16:creationId xmlns:a16="http://schemas.microsoft.com/office/drawing/2014/main" id="{A80169F1-56FE-4BF5-9EFC-8C76BB6B41F9}"/>
              </a:ext>
            </a:extLst>
          </p:cNvPr>
          <p:cNvPicPr>
            <a:picLocks noChangeAspect="1"/>
          </p:cNvPicPr>
          <p:nvPr/>
        </p:nvPicPr>
        <p:blipFill>
          <a:blip r:embed="rId3">
            <a:clrChange>
              <a:clrFrom>
                <a:srgbClr val="FFFFFF"/>
              </a:clrFrom>
              <a:clrTo>
                <a:srgbClr val="FFFFFF">
                  <a:alpha val="0"/>
                </a:srgbClr>
              </a:clrTo>
            </a:clrChange>
            <a:lum/>
            <a:alphaModFix/>
          </a:blip>
          <a:srcRect/>
          <a:stretch>
            <a:fillRect/>
          </a:stretch>
        </p:blipFill>
        <p:spPr>
          <a:xfrm>
            <a:off x="5405647" y="1797784"/>
            <a:ext cx="1636386" cy="1335824"/>
          </a:xfrm>
          <a:prstGeom prst="rect">
            <a:avLst/>
          </a:prstGeom>
          <a:noFill/>
          <a:ln>
            <a:noFill/>
          </a:ln>
        </p:spPr>
      </p:pic>
      <p:sp>
        <p:nvSpPr>
          <p:cNvPr id="24" name="Title 4">
            <a:extLst>
              <a:ext uri="{FF2B5EF4-FFF2-40B4-BE49-F238E27FC236}">
                <a16:creationId xmlns:a16="http://schemas.microsoft.com/office/drawing/2014/main" id="{BAF491BE-13C8-45DC-A4D8-F15D221BDB14}"/>
              </a:ext>
            </a:extLst>
          </p:cNvPr>
          <p:cNvSpPr txBox="1">
            <a:spLocks/>
          </p:cNvSpPr>
          <p:nvPr/>
        </p:nvSpPr>
        <p:spPr>
          <a:xfrm>
            <a:off x="889803" y="2142226"/>
            <a:ext cx="6384576" cy="635593"/>
          </a:xfrm>
          <a:prstGeom prst="rect">
            <a:avLst/>
          </a:prstGeom>
        </p:spPr>
        <p:txBody>
          <a:bodyPr vert="horz" lIns="82975" tIns="41487" rIns="82975" bIns="41487"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904" b="1"/>
              <a:t>Research project funded by</a:t>
            </a:r>
          </a:p>
        </p:txBody>
      </p:sp>
      <p:sp>
        <p:nvSpPr>
          <p:cNvPr id="25" name="Title 4">
            <a:extLst>
              <a:ext uri="{FF2B5EF4-FFF2-40B4-BE49-F238E27FC236}">
                <a16:creationId xmlns:a16="http://schemas.microsoft.com/office/drawing/2014/main" id="{11F8811E-B57A-4084-A96F-DFA980EC0951}"/>
              </a:ext>
            </a:extLst>
          </p:cNvPr>
          <p:cNvSpPr txBox="1">
            <a:spLocks/>
          </p:cNvSpPr>
          <p:nvPr/>
        </p:nvSpPr>
        <p:spPr>
          <a:xfrm>
            <a:off x="1411838" y="2828645"/>
            <a:ext cx="899339" cy="431813"/>
          </a:xfrm>
          <a:prstGeom prst="rect">
            <a:avLst/>
          </a:prstGeom>
        </p:spPr>
        <p:txBody>
          <a:bodyPr vert="horz" lIns="82975" tIns="41487" rIns="82975" bIns="41487" rtlCol="0" anchor="t">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178"/>
              <a:t>on</a:t>
            </a:r>
          </a:p>
        </p:txBody>
      </p:sp>
      <p:sp>
        <p:nvSpPr>
          <p:cNvPr id="26" name="Title 4">
            <a:extLst>
              <a:ext uri="{FF2B5EF4-FFF2-40B4-BE49-F238E27FC236}">
                <a16:creationId xmlns:a16="http://schemas.microsoft.com/office/drawing/2014/main" id="{F2DB6220-2F43-4D03-89D2-59717ED1A66D}"/>
              </a:ext>
            </a:extLst>
          </p:cNvPr>
          <p:cNvSpPr txBox="1">
            <a:spLocks/>
          </p:cNvSpPr>
          <p:nvPr/>
        </p:nvSpPr>
        <p:spPr>
          <a:xfrm>
            <a:off x="1459067" y="4037499"/>
            <a:ext cx="8807860" cy="635593"/>
          </a:xfrm>
          <a:prstGeom prst="rect">
            <a:avLst/>
          </a:prstGeom>
        </p:spPr>
        <p:txBody>
          <a:bodyPr vert="horz" lIns="82975" tIns="41487" rIns="82975" bIns="41487"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150" b="1"/>
              <a:t>Combination of ground-based and non-terrestrial execution platforms in a holistic manner as infrastructure for network elements</a:t>
            </a:r>
          </a:p>
        </p:txBody>
      </p:sp>
      <p:sp>
        <p:nvSpPr>
          <p:cNvPr id="27" name="Pfeil: nach rechts 26">
            <a:extLst>
              <a:ext uri="{FF2B5EF4-FFF2-40B4-BE49-F238E27FC236}">
                <a16:creationId xmlns:a16="http://schemas.microsoft.com/office/drawing/2014/main" id="{70ADC079-D56A-4409-A22A-9CFB1DAAEE06}"/>
              </a:ext>
            </a:extLst>
          </p:cNvPr>
          <p:cNvSpPr/>
          <p:nvPr/>
        </p:nvSpPr>
        <p:spPr>
          <a:xfrm>
            <a:off x="1071757" y="4060207"/>
            <a:ext cx="233366" cy="607130"/>
          </a:xfrm>
          <a:prstGeom prst="rightArrow">
            <a:avLst>
              <a:gd name="adj1" fmla="val 50000"/>
              <a:gd name="adj2" fmla="val 10000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633"/>
          </a:p>
        </p:txBody>
      </p:sp>
      <p:sp>
        <p:nvSpPr>
          <p:cNvPr id="2" name="Rectangle 1">
            <a:extLst>
              <a:ext uri="{FF2B5EF4-FFF2-40B4-BE49-F238E27FC236}">
                <a16:creationId xmlns:a16="http://schemas.microsoft.com/office/drawing/2014/main" id="{7DB59F9A-1AE7-26AC-A287-28E1A96DF8ED}"/>
              </a:ext>
            </a:extLst>
          </p:cNvPr>
          <p:cNvSpPr/>
          <p:nvPr/>
        </p:nvSpPr>
        <p:spPr>
          <a:xfrm>
            <a:off x="9759229" y="10349"/>
            <a:ext cx="1283291" cy="94177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1019520"/>
      </p:ext>
    </p:extLst>
  </p:cSld>
  <p:clrMapOvr>
    <a:masterClrMapping/>
  </p:clrMapOvr>
  <mc:AlternateContent xmlns:mc="http://schemas.openxmlformats.org/markup-compatibility/2006">
    <mc:Choice xmlns:p14="http://schemas.microsoft.com/office/powerpoint/2010/main" Requires="p14">
      <p:transition p14:dur="10" advTm="10000"/>
    </mc:Choice>
    <mc:Fallback>
      <p:transition advTm="1000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A7A7E4-5F79-9E76-E5F9-85E22F17ED5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31D422-30AA-9D0F-4652-C19D858442CA}"/>
              </a:ext>
            </a:extLst>
          </p:cNvPr>
          <p:cNvSpPr>
            <a:spLocks noGrp="1"/>
          </p:cNvSpPr>
          <p:nvPr>
            <p:ph type="title"/>
          </p:nvPr>
        </p:nvSpPr>
        <p:spPr/>
        <p:txBody>
          <a:bodyPr/>
          <a:lstStyle/>
          <a:p>
            <a:r>
              <a:rPr lang="en-US">
                <a:ea typeface="Microsoft YaHei"/>
                <a:cs typeface="Arial"/>
              </a:rPr>
              <a:t>3D Network</a:t>
            </a:r>
            <a:endParaRPr lang="en-US"/>
          </a:p>
        </p:txBody>
      </p:sp>
      <p:grpSp>
        <p:nvGrpSpPr>
          <p:cNvPr id="21" name="Group 20">
            <a:extLst>
              <a:ext uri="{FF2B5EF4-FFF2-40B4-BE49-F238E27FC236}">
                <a16:creationId xmlns:a16="http://schemas.microsoft.com/office/drawing/2014/main" id="{ED3EAAEE-FDFB-33C0-76FB-73F49A471407}"/>
              </a:ext>
            </a:extLst>
          </p:cNvPr>
          <p:cNvGrpSpPr/>
          <p:nvPr/>
        </p:nvGrpSpPr>
        <p:grpSpPr>
          <a:xfrm>
            <a:off x="5473573" y="3710967"/>
            <a:ext cx="363940" cy="581068"/>
            <a:chOff x="8397385" y="4381221"/>
            <a:chExt cx="363940" cy="581068"/>
          </a:xfrm>
        </p:grpSpPr>
        <p:pic>
          <p:nvPicPr>
            <p:cNvPr id="9" name="Grafik 72">
              <a:extLst>
                <a:ext uri="{FF2B5EF4-FFF2-40B4-BE49-F238E27FC236}">
                  <a16:creationId xmlns:a16="http://schemas.microsoft.com/office/drawing/2014/main" id="{65231E0A-6841-5917-9B6C-7B091F1AE2F9}"/>
                </a:ext>
              </a:extLst>
            </p:cNvPr>
            <p:cNvPicPr>
              <a:picLocks noChangeAspect="1"/>
            </p:cNvPicPr>
            <p:nvPr/>
          </p:nvPicPr>
          <p:blipFill rotWithShape="1">
            <a:blip r:embed="rId3" cstate="print">
              <a:duotone>
                <a:srgbClr val="4472C4">
                  <a:shade val="45000"/>
                  <a:satMod val="135000"/>
                </a:srgbClr>
                <a:prstClr val="white"/>
              </a:duotone>
              <a:extLst>
                <a:ext uri="{28A0092B-C50C-407E-A947-70E740481C1C}">
                  <a14:useLocalDpi xmlns:a14="http://schemas.microsoft.com/office/drawing/2010/main" val="0"/>
                </a:ext>
              </a:extLst>
            </a:blip>
            <a:srcRect l="28161" r="29513"/>
            <a:stretch/>
          </p:blipFill>
          <p:spPr>
            <a:xfrm>
              <a:off x="8397385" y="4381221"/>
              <a:ext cx="363940" cy="581068"/>
            </a:xfrm>
            <a:prstGeom prst="rect">
              <a:avLst/>
            </a:prstGeom>
          </p:spPr>
        </p:pic>
        <p:sp>
          <p:nvSpPr>
            <p:cNvPr id="16" name="TextBox 15">
              <a:extLst>
                <a:ext uri="{FF2B5EF4-FFF2-40B4-BE49-F238E27FC236}">
                  <a16:creationId xmlns:a16="http://schemas.microsoft.com/office/drawing/2014/main" id="{C085337C-82CB-0B79-4EFE-AC85D8CA2B7B}"/>
                </a:ext>
              </a:extLst>
            </p:cNvPr>
            <p:cNvSpPr txBox="1"/>
            <p:nvPr/>
          </p:nvSpPr>
          <p:spPr>
            <a:xfrm>
              <a:off x="8401931" y="4533255"/>
              <a:ext cx="359394" cy="276999"/>
            </a:xfrm>
            <a:prstGeom prst="rect">
              <a:avLst/>
            </a:prstGeom>
            <a:noFill/>
          </p:spPr>
          <p:txBody>
            <a:bodyPr wrap="none" rtlCol="0">
              <a:spAutoFit/>
            </a:bodyPr>
            <a:lstStyle/>
            <a:p>
              <a:r>
                <a:rPr lang="de-DE" sz="1200">
                  <a:solidFill>
                    <a:schemeClr val="accent1">
                      <a:lumMod val="75000"/>
                    </a:schemeClr>
                  </a:solidFill>
                </a:rPr>
                <a:t>UE</a:t>
              </a:r>
              <a:endParaRPr lang="de-DE" sz="1400">
                <a:solidFill>
                  <a:schemeClr val="accent1">
                    <a:lumMod val="75000"/>
                  </a:schemeClr>
                </a:solidFill>
              </a:endParaRPr>
            </a:p>
          </p:txBody>
        </p:sp>
      </p:grpSp>
      <p:pic>
        <p:nvPicPr>
          <p:cNvPr id="7" name="Graphic 6" descr="Satellite outline">
            <a:extLst>
              <a:ext uri="{FF2B5EF4-FFF2-40B4-BE49-F238E27FC236}">
                <a16:creationId xmlns:a16="http://schemas.microsoft.com/office/drawing/2014/main" id="{902320A0-AF89-8ED5-F1BC-A94333FC0A0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999181" y="856579"/>
            <a:ext cx="614182" cy="614182"/>
          </a:xfrm>
          <a:prstGeom prst="rect">
            <a:avLst/>
          </a:prstGeom>
        </p:spPr>
      </p:pic>
      <p:cxnSp>
        <p:nvCxnSpPr>
          <p:cNvPr id="20" name="Gerader Verbinder 45">
            <a:extLst>
              <a:ext uri="{FF2B5EF4-FFF2-40B4-BE49-F238E27FC236}">
                <a16:creationId xmlns:a16="http://schemas.microsoft.com/office/drawing/2014/main" id="{4A5F99BB-16CE-6A6C-BF33-50A57954DFEF}"/>
              </a:ext>
            </a:extLst>
          </p:cNvPr>
          <p:cNvCxnSpPr>
            <a:cxnSpLocks/>
          </p:cNvCxnSpPr>
          <p:nvPr/>
        </p:nvCxnSpPr>
        <p:spPr>
          <a:xfrm flipV="1">
            <a:off x="6707874" y="878164"/>
            <a:ext cx="1404057" cy="719051"/>
          </a:xfrm>
          <a:prstGeom prst="line">
            <a:avLst/>
          </a:prstGeom>
          <a:ln w="12700">
            <a:solidFill>
              <a:schemeClr val="accent5">
                <a:lumMod val="75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23" name="Gerader Verbinder 46">
            <a:extLst>
              <a:ext uri="{FF2B5EF4-FFF2-40B4-BE49-F238E27FC236}">
                <a16:creationId xmlns:a16="http://schemas.microsoft.com/office/drawing/2014/main" id="{92577B72-EED4-92C5-1C76-3F6396D235E5}"/>
              </a:ext>
            </a:extLst>
          </p:cNvPr>
          <p:cNvCxnSpPr>
            <a:cxnSpLocks/>
          </p:cNvCxnSpPr>
          <p:nvPr/>
        </p:nvCxnSpPr>
        <p:spPr>
          <a:xfrm>
            <a:off x="8440782" y="878164"/>
            <a:ext cx="1463888" cy="770732"/>
          </a:xfrm>
          <a:prstGeom prst="line">
            <a:avLst/>
          </a:prstGeom>
          <a:ln w="12700">
            <a:solidFill>
              <a:schemeClr val="accent5">
                <a:lumMod val="75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37" name="Gerade Verbindung mit Pfeil 61">
            <a:extLst>
              <a:ext uri="{FF2B5EF4-FFF2-40B4-BE49-F238E27FC236}">
                <a16:creationId xmlns:a16="http://schemas.microsoft.com/office/drawing/2014/main" id="{32F6CE3F-0E2A-7065-F103-E2FC6825F700}"/>
              </a:ext>
            </a:extLst>
          </p:cNvPr>
          <p:cNvCxnSpPr>
            <a:cxnSpLocks/>
            <a:stCxn id="9" idx="0"/>
            <a:endCxn id="6" idx="2"/>
          </p:cNvCxnSpPr>
          <p:nvPr/>
        </p:nvCxnSpPr>
        <p:spPr>
          <a:xfrm flipH="1" flipV="1">
            <a:off x="5371396" y="1749794"/>
            <a:ext cx="284147" cy="1961173"/>
          </a:xfrm>
          <a:prstGeom prst="straightConnector1">
            <a:avLst/>
          </a:prstGeom>
          <a:noFill/>
          <a:ln w="19050" cap="flat" cmpd="sng" algn="ctr">
            <a:solidFill>
              <a:srgbClr val="C00000"/>
            </a:solidFill>
            <a:prstDash val="solid"/>
            <a:miter lim="800000"/>
            <a:headEnd type="triangle" w="med" len="med"/>
            <a:tailEnd type="triangle" w="med" len="med"/>
          </a:ln>
          <a:effectLst/>
        </p:spPr>
      </p:cxnSp>
      <p:pic>
        <p:nvPicPr>
          <p:cNvPr id="6" name="Graphic 5" descr="Satellite outline">
            <a:extLst>
              <a:ext uri="{FF2B5EF4-FFF2-40B4-BE49-F238E27FC236}">
                <a16:creationId xmlns:a16="http://schemas.microsoft.com/office/drawing/2014/main" id="{3C21C17F-A9B3-EB4E-3786-EE848CD1E59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064305" y="1135612"/>
            <a:ext cx="614182" cy="614182"/>
          </a:xfrm>
          <a:prstGeom prst="rect">
            <a:avLst/>
          </a:prstGeom>
        </p:spPr>
      </p:pic>
      <p:cxnSp>
        <p:nvCxnSpPr>
          <p:cNvPr id="12" name="Gerader Verbinder 45">
            <a:extLst>
              <a:ext uri="{FF2B5EF4-FFF2-40B4-BE49-F238E27FC236}">
                <a16:creationId xmlns:a16="http://schemas.microsoft.com/office/drawing/2014/main" id="{5670F402-5D10-1551-7DD2-0C27564EBC5C}"/>
              </a:ext>
            </a:extLst>
          </p:cNvPr>
          <p:cNvCxnSpPr>
            <a:cxnSpLocks/>
          </p:cNvCxnSpPr>
          <p:nvPr/>
        </p:nvCxnSpPr>
        <p:spPr>
          <a:xfrm flipV="1">
            <a:off x="3772998" y="1157197"/>
            <a:ext cx="1404057" cy="719051"/>
          </a:xfrm>
          <a:prstGeom prst="line">
            <a:avLst/>
          </a:prstGeom>
          <a:ln w="12700">
            <a:solidFill>
              <a:schemeClr val="accent5">
                <a:lumMod val="75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3" name="Gerader Verbinder 46">
            <a:extLst>
              <a:ext uri="{FF2B5EF4-FFF2-40B4-BE49-F238E27FC236}">
                <a16:creationId xmlns:a16="http://schemas.microsoft.com/office/drawing/2014/main" id="{D1801291-AA1F-BCB6-3057-C5EE206B74E0}"/>
              </a:ext>
            </a:extLst>
          </p:cNvPr>
          <p:cNvCxnSpPr>
            <a:cxnSpLocks/>
          </p:cNvCxnSpPr>
          <p:nvPr/>
        </p:nvCxnSpPr>
        <p:spPr>
          <a:xfrm>
            <a:off x="5505906" y="1157197"/>
            <a:ext cx="1463888" cy="770732"/>
          </a:xfrm>
          <a:prstGeom prst="line">
            <a:avLst/>
          </a:prstGeom>
          <a:ln w="12700">
            <a:solidFill>
              <a:schemeClr val="accent5">
                <a:lumMod val="75000"/>
              </a:schemeClr>
            </a:solidFill>
            <a:prstDash val="lgDash"/>
          </a:ln>
        </p:spPr>
        <p:style>
          <a:lnRef idx="1">
            <a:schemeClr val="accent1"/>
          </a:lnRef>
          <a:fillRef idx="0">
            <a:schemeClr val="accent1"/>
          </a:fillRef>
          <a:effectRef idx="0">
            <a:schemeClr val="accent1"/>
          </a:effectRef>
          <a:fontRef idx="minor">
            <a:schemeClr val="tx1"/>
          </a:fontRef>
        </p:style>
      </p:cxnSp>
      <p:pic>
        <p:nvPicPr>
          <p:cNvPr id="88" name="Inhaltsplatzhalter 11">
            <a:extLst>
              <a:ext uri="{FF2B5EF4-FFF2-40B4-BE49-F238E27FC236}">
                <a16:creationId xmlns:a16="http://schemas.microsoft.com/office/drawing/2014/main" id="{F9656301-BD1C-B5F0-0495-C95815831A6D}"/>
              </a:ext>
            </a:extLst>
          </p:cNvPr>
          <p:cNvPicPr>
            <a:picLocks noChangeAspect="1"/>
          </p:cNvPicPr>
          <p:nvPr/>
        </p:nvPicPr>
        <p:blipFill rotWithShape="1">
          <a:blip r:embed="rId6">
            <a:duotone>
              <a:srgbClr val="4472C4">
                <a:shade val="45000"/>
                <a:satMod val="135000"/>
              </a:srgbClr>
              <a:prstClr val="white"/>
            </a:duotone>
            <a:extLst>
              <a:ext uri="{28A0092B-C50C-407E-A947-70E740481C1C}">
                <a14:useLocalDpi xmlns:a14="http://schemas.microsoft.com/office/drawing/2010/main" val="0"/>
              </a:ext>
            </a:extLst>
          </a:blip>
          <a:srcRect l="9403" t="2699" r="54756" b="8802"/>
          <a:stretch/>
        </p:blipFill>
        <p:spPr>
          <a:xfrm>
            <a:off x="824913" y="4118476"/>
            <a:ext cx="413382" cy="1169819"/>
          </a:xfrm>
          <a:prstGeom prst="rect">
            <a:avLst/>
          </a:prstGeom>
        </p:spPr>
      </p:pic>
      <p:pic>
        <p:nvPicPr>
          <p:cNvPr id="89" name="Inhaltsplatzhalter 11">
            <a:extLst>
              <a:ext uri="{FF2B5EF4-FFF2-40B4-BE49-F238E27FC236}">
                <a16:creationId xmlns:a16="http://schemas.microsoft.com/office/drawing/2014/main" id="{42447B51-3AF8-3761-ABAE-EF4B89036DAC}"/>
              </a:ext>
            </a:extLst>
          </p:cNvPr>
          <p:cNvPicPr>
            <a:picLocks noChangeAspect="1"/>
          </p:cNvPicPr>
          <p:nvPr/>
        </p:nvPicPr>
        <p:blipFill rotWithShape="1">
          <a:blip r:embed="rId6">
            <a:duotone>
              <a:srgbClr val="4472C4">
                <a:shade val="45000"/>
                <a:satMod val="135000"/>
              </a:srgbClr>
              <a:prstClr val="white"/>
            </a:duotone>
            <a:extLst>
              <a:ext uri="{28A0092B-C50C-407E-A947-70E740481C1C}">
                <a14:useLocalDpi xmlns:a14="http://schemas.microsoft.com/office/drawing/2010/main" val="0"/>
              </a:ext>
            </a:extLst>
          </a:blip>
          <a:srcRect l="9403" t="2699" r="54756" b="8802"/>
          <a:stretch/>
        </p:blipFill>
        <p:spPr>
          <a:xfrm>
            <a:off x="9696855" y="4005776"/>
            <a:ext cx="413382" cy="1169819"/>
          </a:xfrm>
          <a:prstGeom prst="rect">
            <a:avLst/>
          </a:prstGeom>
        </p:spPr>
      </p:pic>
      <p:sp>
        <p:nvSpPr>
          <p:cNvPr id="90" name="Textfeld 79">
            <a:extLst>
              <a:ext uri="{FF2B5EF4-FFF2-40B4-BE49-F238E27FC236}">
                <a16:creationId xmlns:a16="http://schemas.microsoft.com/office/drawing/2014/main" id="{D9F80D5A-23AC-CED2-FB46-3D736CFE4CC1}"/>
              </a:ext>
            </a:extLst>
          </p:cNvPr>
          <p:cNvSpPr txBox="1"/>
          <p:nvPr/>
        </p:nvSpPr>
        <p:spPr>
          <a:xfrm>
            <a:off x="9477788" y="5092508"/>
            <a:ext cx="851515" cy="253916"/>
          </a:xfrm>
          <a:prstGeom prst="rect">
            <a:avLst/>
          </a:prstGeom>
          <a:noFill/>
        </p:spPr>
        <p:txBody>
          <a:bodyPr wrap="none" rtlCol="0">
            <a:spAutoFit/>
          </a:bodyPr>
          <a:lstStyle/>
          <a:p>
            <a:pPr>
              <a:defRPr/>
            </a:pPr>
            <a:r>
              <a:rPr lang="en-US" sz="1050" kern="0">
                <a:solidFill>
                  <a:schemeClr val="accent1">
                    <a:lumMod val="75000"/>
                  </a:schemeClr>
                </a:solidFill>
              </a:rPr>
              <a:t>Base station</a:t>
            </a:r>
          </a:p>
        </p:txBody>
      </p:sp>
      <p:pic>
        <p:nvPicPr>
          <p:cNvPr id="92" name="Grafik 29">
            <a:extLst>
              <a:ext uri="{FF2B5EF4-FFF2-40B4-BE49-F238E27FC236}">
                <a16:creationId xmlns:a16="http://schemas.microsoft.com/office/drawing/2014/main" id="{EBA2E77A-639E-5B0E-1A82-E55E8CCB6CC7}"/>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7999054" y="4427861"/>
            <a:ext cx="272343" cy="574347"/>
          </a:xfrm>
          <a:prstGeom prst="rect">
            <a:avLst/>
          </a:prstGeom>
        </p:spPr>
      </p:pic>
      <p:pic>
        <p:nvPicPr>
          <p:cNvPr id="93" name="Grafik 30">
            <a:extLst>
              <a:ext uri="{FF2B5EF4-FFF2-40B4-BE49-F238E27FC236}">
                <a16:creationId xmlns:a16="http://schemas.microsoft.com/office/drawing/2014/main" id="{A09ED592-F444-F9EA-C554-72C0F63D4DA8}"/>
              </a:ext>
            </a:extLst>
          </p:cNvPr>
          <p:cNvPicPr>
            <a:picLocks noChangeAspect="1"/>
          </p:cNvPicPr>
          <p:nvPr/>
        </p:nvPicPr>
        <p:blipFill>
          <a:blip r:embed="rId8">
            <a:clrChange>
              <a:clrFrom>
                <a:srgbClr val="FFFFFA"/>
              </a:clrFrom>
              <a:clrTo>
                <a:srgbClr val="FFFFFA">
                  <a:alpha val="0"/>
                </a:srgbClr>
              </a:clrTo>
            </a:clrChange>
          </a:blip>
          <a:stretch>
            <a:fillRect/>
          </a:stretch>
        </p:blipFill>
        <p:spPr>
          <a:xfrm>
            <a:off x="6780863" y="4013391"/>
            <a:ext cx="303582" cy="783758"/>
          </a:xfrm>
          <a:prstGeom prst="rect">
            <a:avLst/>
          </a:prstGeom>
        </p:spPr>
      </p:pic>
      <p:pic>
        <p:nvPicPr>
          <p:cNvPr id="94" name="Grafik 31">
            <a:extLst>
              <a:ext uri="{FF2B5EF4-FFF2-40B4-BE49-F238E27FC236}">
                <a16:creationId xmlns:a16="http://schemas.microsoft.com/office/drawing/2014/main" id="{3E50663C-8178-3630-8D7E-C085DE77BCFE}"/>
              </a:ext>
            </a:extLst>
          </p:cNvPr>
          <p:cNvPicPr>
            <a:picLocks noChangeAspect="1"/>
          </p:cNvPicPr>
          <p:nvPr/>
        </p:nvPicPr>
        <p:blipFill>
          <a:blip r:embed="rId9">
            <a:clrChange>
              <a:clrFrom>
                <a:srgbClr val="FFFFFF"/>
              </a:clrFrom>
              <a:clrTo>
                <a:srgbClr val="FFFFFF">
                  <a:alpha val="0"/>
                </a:srgbClr>
              </a:clrTo>
            </a:clrChange>
          </a:blip>
          <a:stretch>
            <a:fillRect/>
          </a:stretch>
        </p:blipFill>
        <p:spPr>
          <a:xfrm>
            <a:off x="7255472" y="3913185"/>
            <a:ext cx="417071" cy="852147"/>
          </a:xfrm>
          <a:prstGeom prst="rect">
            <a:avLst/>
          </a:prstGeom>
        </p:spPr>
      </p:pic>
      <p:pic>
        <p:nvPicPr>
          <p:cNvPr id="95" name="Grafik 32">
            <a:extLst>
              <a:ext uri="{FF2B5EF4-FFF2-40B4-BE49-F238E27FC236}">
                <a16:creationId xmlns:a16="http://schemas.microsoft.com/office/drawing/2014/main" id="{13AD7E61-7F9B-8FEA-A95B-E71517619326}"/>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7033369" y="4285937"/>
            <a:ext cx="304132" cy="582960"/>
          </a:xfrm>
          <a:prstGeom prst="rect">
            <a:avLst/>
          </a:prstGeom>
        </p:spPr>
      </p:pic>
      <p:pic>
        <p:nvPicPr>
          <p:cNvPr id="96" name="Grafik 34">
            <a:extLst>
              <a:ext uri="{FF2B5EF4-FFF2-40B4-BE49-F238E27FC236}">
                <a16:creationId xmlns:a16="http://schemas.microsoft.com/office/drawing/2014/main" id="{60DA5F02-3B12-2D38-3382-E3AF17C40A09}"/>
              </a:ext>
            </a:extLst>
          </p:cNvPr>
          <p:cNvPicPr>
            <a:picLocks noChangeAspect="1"/>
          </p:cNvPicPr>
          <p:nvPr/>
        </p:nvPicPr>
        <p:blipFill>
          <a:blip r:embed="rId8">
            <a:clrChange>
              <a:clrFrom>
                <a:srgbClr val="FFFFFA"/>
              </a:clrFrom>
              <a:clrTo>
                <a:srgbClr val="FFFFFA">
                  <a:alpha val="0"/>
                </a:srgbClr>
              </a:clrTo>
            </a:clrChange>
          </a:blip>
          <a:stretch>
            <a:fillRect/>
          </a:stretch>
        </p:blipFill>
        <p:spPr>
          <a:xfrm>
            <a:off x="7601164" y="3874159"/>
            <a:ext cx="303582" cy="783758"/>
          </a:xfrm>
          <a:prstGeom prst="rect">
            <a:avLst/>
          </a:prstGeom>
        </p:spPr>
      </p:pic>
      <p:pic>
        <p:nvPicPr>
          <p:cNvPr id="97" name="Grafik 35">
            <a:extLst>
              <a:ext uri="{FF2B5EF4-FFF2-40B4-BE49-F238E27FC236}">
                <a16:creationId xmlns:a16="http://schemas.microsoft.com/office/drawing/2014/main" id="{7D67BD05-18DA-6814-44A0-65DA9CFE9822}"/>
              </a:ext>
            </a:extLst>
          </p:cNvPr>
          <p:cNvPicPr>
            <a:picLocks noChangeAspect="1"/>
          </p:cNvPicPr>
          <p:nvPr/>
        </p:nvPicPr>
        <p:blipFill>
          <a:blip r:embed="rId10">
            <a:clrChange>
              <a:clrFrom>
                <a:srgbClr val="FFFFFF"/>
              </a:clrFrom>
              <a:clrTo>
                <a:srgbClr val="FFFFFF">
                  <a:alpha val="0"/>
                </a:srgbClr>
              </a:clrTo>
            </a:clrChange>
          </a:blip>
          <a:stretch>
            <a:fillRect/>
          </a:stretch>
        </p:blipFill>
        <p:spPr>
          <a:xfrm>
            <a:off x="8440782" y="4725422"/>
            <a:ext cx="523687" cy="395966"/>
          </a:xfrm>
          <a:prstGeom prst="rect">
            <a:avLst/>
          </a:prstGeom>
        </p:spPr>
      </p:pic>
      <p:pic>
        <p:nvPicPr>
          <p:cNvPr id="98" name="Grafik 63">
            <a:extLst>
              <a:ext uri="{FF2B5EF4-FFF2-40B4-BE49-F238E27FC236}">
                <a16:creationId xmlns:a16="http://schemas.microsoft.com/office/drawing/2014/main" id="{5D7D8568-9F58-1C54-5596-9E2855B23597}"/>
              </a:ext>
            </a:extLst>
          </p:cNvPr>
          <p:cNvPicPr>
            <a:picLocks noChangeAspect="1"/>
          </p:cNvPicPr>
          <p:nvPr/>
        </p:nvPicPr>
        <p:blipFill>
          <a:blip r:embed="rId9">
            <a:clrChange>
              <a:clrFrom>
                <a:srgbClr val="FFFFFF"/>
              </a:clrFrom>
              <a:clrTo>
                <a:srgbClr val="FFFFFF">
                  <a:alpha val="0"/>
                </a:srgbClr>
              </a:clrTo>
            </a:clrChange>
          </a:blip>
          <a:stretch>
            <a:fillRect/>
          </a:stretch>
        </p:blipFill>
        <p:spPr>
          <a:xfrm>
            <a:off x="7820601" y="4369271"/>
            <a:ext cx="219249" cy="447962"/>
          </a:xfrm>
          <a:prstGeom prst="rect">
            <a:avLst/>
          </a:prstGeom>
        </p:spPr>
      </p:pic>
      <p:pic>
        <p:nvPicPr>
          <p:cNvPr id="99" name="Inhaltsplatzhalter 11">
            <a:extLst>
              <a:ext uri="{FF2B5EF4-FFF2-40B4-BE49-F238E27FC236}">
                <a16:creationId xmlns:a16="http://schemas.microsoft.com/office/drawing/2014/main" id="{2BE4C1C5-B82D-CED4-E8A1-D70AF21262FB}"/>
              </a:ext>
            </a:extLst>
          </p:cNvPr>
          <p:cNvPicPr>
            <a:picLocks noChangeAspect="1"/>
          </p:cNvPicPr>
          <p:nvPr/>
        </p:nvPicPr>
        <p:blipFill rotWithShape="1">
          <a:blip r:embed="rId6">
            <a:duotone>
              <a:srgbClr val="4472C4">
                <a:shade val="45000"/>
                <a:satMod val="135000"/>
              </a:srgbClr>
              <a:prstClr val="white"/>
            </a:duotone>
            <a:extLst>
              <a:ext uri="{28A0092B-C50C-407E-A947-70E740481C1C}">
                <a14:useLocalDpi xmlns:a14="http://schemas.microsoft.com/office/drawing/2010/main" val="0"/>
              </a:ext>
            </a:extLst>
          </a:blip>
          <a:srcRect l="9403" t="2699" r="54756" b="8802"/>
          <a:stretch/>
        </p:blipFill>
        <p:spPr>
          <a:xfrm>
            <a:off x="9703117" y="4001501"/>
            <a:ext cx="413382" cy="1169819"/>
          </a:xfrm>
          <a:prstGeom prst="rect">
            <a:avLst/>
          </a:prstGeom>
        </p:spPr>
      </p:pic>
      <p:sp>
        <p:nvSpPr>
          <p:cNvPr id="100" name="Textfeld 79">
            <a:extLst>
              <a:ext uri="{FF2B5EF4-FFF2-40B4-BE49-F238E27FC236}">
                <a16:creationId xmlns:a16="http://schemas.microsoft.com/office/drawing/2014/main" id="{7DC394E7-C590-6C57-BFAA-AB6CB4FD0A2E}"/>
              </a:ext>
            </a:extLst>
          </p:cNvPr>
          <p:cNvSpPr txBox="1"/>
          <p:nvPr/>
        </p:nvSpPr>
        <p:spPr>
          <a:xfrm>
            <a:off x="9477788" y="5092508"/>
            <a:ext cx="851515" cy="253916"/>
          </a:xfrm>
          <a:prstGeom prst="rect">
            <a:avLst/>
          </a:prstGeom>
          <a:noFill/>
        </p:spPr>
        <p:txBody>
          <a:bodyPr wrap="none" rtlCol="0">
            <a:spAutoFit/>
          </a:bodyPr>
          <a:lstStyle/>
          <a:p>
            <a:pPr>
              <a:defRPr/>
            </a:pPr>
            <a:r>
              <a:rPr lang="en-US" sz="1050" kern="0">
                <a:solidFill>
                  <a:schemeClr val="accent1">
                    <a:lumMod val="75000"/>
                  </a:schemeClr>
                </a:solidFill>
              </a:rPr>
              <a:t>Base station</a:t>
            </a:r>
          </a:p>
        </p:txBody>
      </p:sp>
      <p:cxnSp>
        <p:nvCxnSpPr>
          <p:cNvPr id="101" name="Gerader Verbinder 45">
            <a:extLst>
              <a:ext uri="{FF2B5EF4-FFF2-40B4-BE49-F238E27FC236}">
                <a16:creationId xmlns:a16="http://schemas.microsoft.com/office/drawing/2014/main" id="{6486DBFF-4612-4AA7-0CD4-C7322339F3F7}"/>
              </a:ext>
            </a:extLst>
          </p:cNvPr>
          <p:cNvCxnSpPr>
            <a:cxnSpLocks/>
          </p:cNvCxnSpPr>
          <p:nvPr/>
        </p:nvCxnSpPr>
        <p:spPr>
          <a:xfrm flipV="1">
            <a:off x="8392678" y="4006371"/>
            <a:ext cx="1404057" cy="719051"/>
          </a:xfrm>
          <a:prstGeom prst="line">
            <a:avLst/>
          </a:prstGeom>
          <a:ln w="12700">
            <a:solidFill>
              <a:schemeClr val="accent5">
                <a:lumMod val="75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02" name="Gerader Verbinder 46">
            <a:extLst>
              <a:ext uri="{FF2B5EF4-FFF2-40B4-BE49-F238E27FC236}">
                <a16:creationId xmlns:a16="http://schemas.microsoft.com/office/drawing/2014/main" id="{32DF2E68-B9F7-01A6-5D64-D045E7E5E3F7}"/>
              </a:ext>
            </a:extLst>
          </p:cNvPr>
          <p:cNvCxnSpPr>
            <a:cxnSpLocks/>
          </p:cNvCxnSpPr>
          <p:nvPr/>
        </p:nvCxnSpPr>
        <p:spPr>
          <a:xfrm>
            <a:off x="10077481" y="4019441"/>
            <a:ext cx="765142" cy="511790"/>
          </a:xfrm>
          <a:prstGeom prst="line">
            <a:avLst/>
          </a:prstGeom>
          <a:ln w="12700">
            <a:solidFill>
              <a:schemeClr val="accent5">
                <a:lumMod val="75000"/>
              </a:schemeClr>
            </a:solidFill>
            <a:prstDash val="lgDash"/>
          </a:ln>
        </p:spPr>
        <p:style>
          <a:lnRef idx="1">
            <a:schemeClr val="accent1"/>
          </a:lnRef>
          <a:fillRef idx="0">
            <a:schemeClr val="accent1"/>
          </a:fillRef>
          <a:effectRef idx="0">
            <a:schemeClr val="accent1"/>
          </a:effectRef>
          <a:fontRef idx="minor">
            <a:schemeClr val="tx1"/>
          </a:fontRef>
        </p:style>
      </p:cxnSp>
      <p:sp>
        <p:nvSpPr>
          <p:cNvPr id="103" name="Freihandform: Form 25">
            <a:extLst>
              <a:ext uri="{FF2B5EF4-FFF2-40B4-BE49-F238E27FC236}">
                <a16:creationId xmlns:a16="http://schemas.microsoft.com/office/drawing/2014/main" id="{105DE431-FE21-2A5C-7E7F-91A8A4CCA105}"/>
              </a:ext>
            </a:extLst>
          </p:cNvPr>
          <p:cNvSpPr/>
          <p:nvPr/>
        </p:nvSpPr>
        <p:spPr>
          <a:xfrm>
            <a:off x="5426493" y="3991947"/>
            <a:ext cx="5434628" cy="1453919"/>
          </a:xfrm>
          <a:custGeom>
            <a:avLst/>
            <a:gdLst>
              <a:gd name="connsiteX0" fmla="*/ 354439 w 6305329"/>
              <a:gd name="connsiteY0" fmla="*/ 1307886 h 1602253"/>
              <a:gd name="connsiteX1" fmla="*/ 685179 w 6305329"/>
              <a:gd name="connsiteY1" fmla="*/ 1230065 h 1602253"/>
              <a:gd name="connsiteX2" fmla="*/ 1054830 w 6305329"/>
              <a:gd name="connsiteY2" fmla="*/ 481035 h 1602253"/>
              <a:gd name="connsiteX3" fmla="*/ 1278566 w 6305329"/>
              <a:gd name="connsiteY3" fmla="*/ 4380 h 1602253"/>
              <a:gd name="connsiteX4" fmla="*/ 1570396 w 6305329"/>
              <a:gd name="connsiteY4" fmla="*/ 753409 h 1602253"/>
              <a:gd name="connsiteX5" fmla="*/ 2134600 w 6305329"/>
              <a:gd name="connsiteY5" fmla="*/ 918780 h 1602253"/>
              <a:gd name="connsiteX6" fmla="*/ 2562617 w 6305329"/>
              <a:gd name="connsiteY6" fmla="*/ 665860 h 1602253"/>
              <a:gd name="connsiteX7" fmla="*/ 3019817 w 6305329"/>
              <a:gd name="connsiteY7" fmla="*/ 977146 h 1602253"/>
              <a:gd name="connsiteX8" fmla="*/ 3807758 w 6305329"/>
              <a:gd name="connsiteY8" fmla="*/ 1220337 h 1602253"/>
              <a:gd name="connsiteX9" fmla="*/ 5850566 w 6305329"/>
              <a:gd name="connsiteY9" fmla="*/ 1278703 h 1602253"/>
              <a:gd name="connsiteX10" fmla="*/ 5801928 w 6305329"/>
              <a:gd name="connsiteY10" fmla="*/ 1580260 h 1602253"/>
              <a:gd name="connsiteX11" fmla="*/ 432260 w 6305329"/>
              <a:gd name="connsiteY11" fmla="*/ 1551077 h 1602253"/>
              <a:gd name="connsiteX12" fmla="*/ 354439 w 6305329"/>
              <a:gd name="connsiteY12" fmla="*/ 1307886 h 1602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305329" h="1602253">
                <a:moveTo>
                  <a:pt x="354439" y="1307886"/>
                </a:moveTo>
                <a:cubicBezTo>
                  <a:pt x="396592" y="1254384"/>
                  <a:pt x="568447" y="1367874"/>
                  <a:pt x="685179" y="1230065"/>
                </a:cubicBezTo>
                <a:cubicBezTo>
                  <a:pt x="801911" y="1092256"/>
                  <a:pt x="955932" y="685316"/>
                  <a:pt x="1054830" y="481035"/>
                </a:cubicBezTo>
                <a:cubicBezTo>
                  <a:pt x="1153728" y="276754"/>
                  <a:pt x="1192638" y="-41016"/>
                  <a:pt x="1278566" y="4380"/>
                </a:cubicBezTo>
                <a:cubicBezTo>
                  <a:pt x="1364494" y="49776"/>
                  <a:pt x="1427724" y="601009"/>
                  <a:pt x="1570396" y="753409"/>
                </a:cubicBezTo>
                <a:cubicBezTo>
                  <a:pt x="1713068" y="905809"/>
                  <a:pt x="1969230" y="933371"/>
                  <a:pt x="2134600" y="918780"/>
                </a:cubicBezTo>
                <a:cubicBezTo>
                  <a:pt x="2299970" y="904189"/>
                  <a:pt x="2415081" y="656132"/>
                  <a:pt x="2562617" y="665860"/>
                </a:cubicBezTo>
                <a:cubicBezTo>
                  <a:pt x="2710153" y="675588"/>
                  <a:pt x="2812294" y="884733"/>
                  <a:pt x="3019817" y="977146"/>
                </a:cubicBezTo>
                <a:cubicBezTo>
                  <a:pt x="3227341" y="1069559"/>
                  <a:pt x="3335967" y="1170078"/>
                  <a:pt x="3807758" y="1220337"/>
                </a:cubicBezTo>
                <a:cubicBezTo>
                  <a:pt x="4279549" y="1270596"/>
                  <a:pt x="5518204" y="1218716"/>
                  <a:pt x="5850566" y="1278703"/>
                </a:cubicBezTo>
                <a:cubicBezTo>
                  <a:pt x="6182928" y="1338690"/>
                  <a:pt x="6704979" y="1534864"/>
                  <a:pt x="5801928" y="1580260"/>
                </a:cubicBezTo>
                <a:cubicBezTo>
                  <a:pt x="4898877" y="1625656"/>
                  <a:pt x="1333690" y="1593230"/>
                  <a:pt x="432260" y="1551077"/>
                </a:cubicBezTo>
                <a:cubicBezTo>
                  <a:pt x="-469170" y="1508924"/>
                  <a:pt x="312286" y="1361388"/>
                  <a:pt x="354439" y="1307886"/>
                </a:cubicBez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633"/>
          </a:p>
        </p:txBody>
      </p:sp>
      <p:pic>
        <p:nvPicPr>
          <p:cNvPr id="104" name="Grafik 30">
            <a:extLst>
              <a:ext uri="{FF2B5EF4-FFF2-40B4-BE49-F238E27FC236}">
                <a16:creationId xmlns:a16="http://schemas.microsoft.com/office/drawing/2014/main" id="{8918D648-2DF7-B742-D7F0-8467E1889FE7}"/>
              </a:ext>
            </a:extLst>
          </p:cNvPr>
          <p:cNvPicPr>
            <a:picLocks noChangeAspect="1"/>
          </p:cNvPicPr>
          <p:nvPr/>
        </p:nvPicPr>
        <p:blipFill>
          <a:blip r:embed="rId8">
            <a:clrChange>
              <a:clrFrom>
                <a:srgbClr val="FFFFFA"/>
              </a:clrFrom>
              <a:clrTo>
                <a:srgbClr val="FFFFFA">
                  <a:alpha val="0"/>
                </a:srgbClr>
              </a:clrTo>
            </a:clrChange>
          </a:blip>
          <a:stretch>
            <a:fillRect/>
          </a:stretch>
        </p:blipFill>
        <p:spPr>
          <a:xfrm>
            <a:off x="5275242" y="4013391"/>
            <a:ext cx="303582" cy="783758"/>
          </a:xfrm>
          <a:prstGeom prst="rect">
            <a:avLst/>
          </a:prstGeom>
        </p:spPr>
      </p:pic>
      <p:pic>
        <p:nvPicPr>
          <p:cNvPr id="105" name="Grafik 31">
            <a:extLst>
              <a:ext uri="{FF2B5EF4-FFF2-40B4-BE49-F238E27FC236}">
                <a16:creationId xmlns:a16="http://schemas.microsoft.com/office/drawing/2014/main" id="{7B5CCE1E-F7AB-154B-ACF4-ADD2A23AF23E}"/>
              </a:ext>
            </a:extLst>
          </p:cNvPr>
          <p:cNvPicPr>
            <a:picLocks noChangeAspect="1"/>
          </p:cNvPicPr>
          <p:nvPr/>
        </p:nvPicPr>
        <p:blipFill>
          <a:blip r:embed="rId9">
            <a:clrChange>
              <a:clrFrom>
                <a:srgbClr val="FFFFFF"/>
              </a:clrFrom>
              <a:clrTo>
                <a:srgbClr val="FFFFFF">
                  <a:alpha val="0"/>
                </a:srgbClr>
              </a:clrTo>
            </a:clrChange>
          </a:blip>
          <a:stretch>
            <a:fillRect/>
          </a:stretch>
        </p:blipFill>
        <p:spPr>
          <a:xfrm>
            <a:off x="5749851" y="3913185"/>
            <a:ext cx="417071" cy="852147"/>
          </a:xfrm>
          <a:prstGeom prst="rect">
            <a:avLst/>
          </a:prstGeom>
        </p:spPr>
      </p:pic>
      <p:pic>
        <p:nvPicPr>
          <p:cNvPr id="106" name="Grafik 32">
            <a:extLst>
              <a:ext uri="{FF2B5EF4-FFF2-40B4-BE49-F238E27FC236}">
                <a16:creationId xmlns:a16="http://schemas.microsoft.com/office/drawing/2014/main" id="{7C80618F-F8F8-D263-97CB-FDAB4C8280CA}"/>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5527748" y="4285937"/>
            <a:ext cx="304132" cy="582960"/>
          </a:xfrm>
          <a:prstGeom prst="rect">
            <a:avLst/>
          </a:prstGeom>
        </p:spPr>
      </p:pic>
      <p:sp>
        <p:nvSpPr>
          <p:cNvPr id="107" name="Freihandform: Form 25">
            <a:extLst>
              <a:ext uri="{FF2B5EF4-FFF2-40B4-BE49-F238E27FC236}">
                <a16:creationId xmlns:a16="http://schemas.microsoft.com/office/drawing/2014/main" id="{D9BC72D1-1BB9-F880-D8C8-C9F0D72E0667}"/>
              </a:ext>
            </a:extLst>
          </p:cNvPr>
          <p:cNvSpPr/>
          <p:nvPr/>
        </p:nvSpPr>
        <p:spPr>
          <a:xfrm>
            <a:off x="3920872" y="3991947"/>
            <a:ext cx="5434628" cy="1453919"/>
          </a:xfrm>
          <a:custGeom>
            <a:avLst/>
            <a:gdLst>
              <a:gd name="connsiteX0" fmla="*/ 354439 w 6305329"/>
              <a:gd name="connsiteY0" fmla="*/ 1307886 h 1602253"/>
              <a:gd name="connsiteX1" fmla="*/ 685179 w 6305329"/>
              <a:gd name="connsiteY1" fmla="*/ 1230065 h 1602253"/>
              <a:gd name="connsiteX2" fmla="*/ 1054830 w 6305329"/>
              <a:gd name="connsiteY2" fmla="*/ 481035 h 1602253"/>
              <a:gd name="connsiteX3" fmla="*/ 1278566 w 6305329"/>
              <a:gd name="connsiteY3" fmla="*/ 4380 h 1602253"/>
              <a:gd name="connsiteX4" fmla="*/ 1570396 w 6305329"/>
              <a:gd name="connsiteY4" fmla="*/ 753409 h 1602253"/>
              <a:gd name="connsiteX5" fmla="*/ 2134600 w 6305329"/>
              <a:gd name="connsiteY5" fmla="*/ 918780 h 1602253"/>
              <a:gd name="connsiteX6" fmla="*/ 2562617 w 6305329"/>
              <a:gd name="connsiteY6" fmla="*/ 665860 h 1602253"/>
              <a:gd name="connsiteX7" fmla="*/ 3019817 w 6305329"/>
              <a:gd name="connsiteY7" fmla="*/ 977146 h 1602253"/>
              <a:gd name="connsiteX8" fmla="*/ 3807758 w 6305329"/>
              <a:gd name="connsiteY8" fmla="*/ 1220337 h 1602253"/>
              <a:gd name="connsiteX9" fmla="*/ 5850566 w 6305329"/>
              <a:gd name="connsiteY9" fmla="*/ 1278703 h 1602253"/>
              <a:gd name="connsiteX10" fmla="*/ 5801928 w 6305329"/>
              <a:gd name="connsiteY10" fmla="*/ 1580260 h 1602253"/>
              <a:gd name="connsiteX11" fmla="*/ 432260 w 6305329"/>
              <a:gd name="connsiteY11" fmla="*/ 1551077 h 1602253"/>
              <a:gd name="connsiteX12" fmla="*/ 354439 w 6305329"/>
              <a:gd name="connsiteY12" fmla="*/ 1307886 h 1602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305329" h="1602253">
                <a:moveTo>
                  <a:pt x="354439" y="1307886"/>
                </a:moveTo>
                <a:cubicBezTo>
                  <a:pt x="396592" y="1254384"/>
                  <a:pt x="568447" y="1367874"/>
                  <a:pt x="685179" y="1230065"/>
                </a:cubicBezTo>
                <a:cubicBezTo>
                  <a:pt x="801911" y="1092256"/>
                  <a:pt x="955932" y="685316"/>
                  <a:pt x="1054830" y="481035"/>
                </a:cubicBezTo>
                <a:cubicBezTo>
                  <a:pt x="1153728" y="276754"/>
                  <a:pt x="1192638" y="-41016"/>
                  <a:pt x="1278566" y="4380"/>
                </a:cubicBezTo>
                <a:cubicBezTo>
                  <a:pt x="1364494" y="49776"/>
                  <a:pt x="1427724" y="601009"/>
                  <a:pt x="1570396" y="753409"/>
                </a:cubicBezTo>
                <a:cubicBezTo>
                  <a:pt x="1713068" y="905809"/>
                  <a:pt x="1969230" y="933371"/>
                  <a:pt x="2134600" y="918780"/>
                </a:cubicBezTo>
                <a:cubicBezTo>
                  <a:pt x="2299970" y="904189"/>
                  <a:pt x="2415081" y="656132"/>
                  <a:pt x="2562617" y="665860"/>
                </a:cubicBezTo>
                <a:cubicBezTo>
                  <a:pt x="2710153" y="675588"/>
                  <a:pt x="2812294" y="884733"/>
                  <a:pt x="3019817" y="977146"/>
                </a:cubicBezTo>
                <a:cubicBezTo>
                  <a:pt x="3227341" y="1069559"/>
                  <a:pt x="3335967" y="1170078"/>
                  <a:pt x="3807758" y="1220337"/>
                </a:cubicBezTo>
                <a:cubicBezTo>
                  <a:pt x="4279549" y="1270596"/>
                  <a:pt x="5518204" y="1218716"/>
                  <a:pt x="5850566" y="1278703"/>
                </a:cubicBezTo>
                <a:cubicBezTo>
                  <a:pt x="6182928" y="1338690"/>
                  <a:pt x="6704979" y="1534864"/>
                  <a:pt x="5801928" y="1580260"/>
                </a:cubicBezTo>
                <a:cubicBezTo>
                  <a:pt x="4898877" y="1625656"/>
                  <a:pt x="1333690" y="1593230"/>
                  <a:pt x="432260" y="1551077"/>
                </a:cubicBezTo>
                <a:cubicBezTo>
                  <a:pt x="-469170" y="1508924"/>
                  <a:pt x="312286" y="1361388"/>
                  <a:pt x="354439" y="1307886"/>
                </a:cubicBez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633"/>
          </a:p>
        </p:txBody>
      </p:sp>
      <p:sp>
        <p:nvSpPr>
          <p:cNvPr id="108" name="Freihandform: Form 25">
            <a:extLst>
              <a:ext uri="{FF2B5EF4-FFF2-40B4-BE49-F238E27FC236}">
                <a16:creationId xmlns:a16="http://schemas.microsoft.com/office/drawing/2014/main" id="{76B266B2-A6EC-4486-A2E7-C881C5E83274}"/>
              </a:ext>
            </a:extLst>
          </p:cNvPr>
          <p:cNvSpPr/>
          <p:nvPr/>
        </p:nvSpPr>
        <p:spPr>
          <a:xfrm flipH="1">
            <a:off x="202165" y="4466837"/>
            <a:ext cx="5476321" cy="985544"/>
          </a:xfrm>
          <a:custGeom>
            <a:avLst/>
            <a:gdLst>
              <a:gd name="connsiteX0" fmla="*/ 354439 w 6305329"/>
              <a:gd name="connsiteY0" fmla="*/ 1307886 h 1602253"/>
              <a:gd name="connsiteX1" fmla="*/ 685179 w 6305329"/>
              <a:gd name="connsiteY1" fmla="*/ 1230065 h 1602253"/>
              <a:gd name="connsiteX2" fmla="*/ 1054830 w 6305329"/>
              <a:gd name="connsiteY2" fmla="*/ 481035 h 1602253"/>
              <a:gd name="connsiteX3" fmla="*/ 1278566 w 6305329"/>
              <a:gd name="connsiteY3" fmla="*/ 4380 h 1602253"/>
              <a:gd name="connsiteX4" fmla="*/ 1570396 w 6305329"/>
              <a:gd name="connsiteY4" fmla="*/ 753409 h 1602253"/>
              <a:gd name="connsiteX5" fmla="*/ 2134600 w 6305329"/>
              <a:gd name="connsiteY5" fmla="*/ 918780 h 1602253"/>
              <a:gd name="connsiteX6" fmla="*/ 2562617 w 6305329"/>
              <a:gd name="connsiteY6" fmla="*/ 665860 h 1602253"/>
              <a:gd name="connsiteX7" fmla="*/ 3019817 w 6305329"/>
              <a:gd name="connsiteY7" fmla="*/ 977146 h 1602253"/>
              <a:gd name="connsiteX8" fmla="*/ 3807758 w 6305329"/>
              <a:gd name="connsiteY8" fmla="*/ 1220337 h 1602253"/>
              <a:gd name="connsiteX9" fmla="*/ 5850566 w 6305329"/>
              <a:gd name="connsiteY9" fmla="*/ 1278703 h 1602253"/>
              <a:gd name="connsiteX10" fmla="*/ 5801928 w 6305329"/>
              <a:gd name="connsiteY10" fmla="*/ 1580260 h 1602253"/>
              <a:gd name="connsiteX11" fmla="*/ 432260 w 6305329"/>
              <a:gd name="connsiteY11" fmla="*/ 1551077 h 1602253"/>
              <a:gd name="connsiteX12" fmla="*/ 354439 w 6305329"/>
              <a:gd name="connsiteY12" fmla="*/ 1307886 h 1602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305329" h="1602253">
                <a:moveTo>
                  <a:pt x="354439" y="1307886"/>
                </a:moveTo>
                <a:cubicBezTo>
                  <a:pt x="396592" y="1254384"/>
                  <a:pt x="568447" y="1367874"/>
                  <a:pt x="685179" y="1230065"/>
                </a:cubicBezTo>
                <a:cubicBezTo>
                  <a:pt x="801911" y="1092256"/>
                  <a:pt x="955932" y="685316"/>
                  <a:pt x="1054830" y="481035"/>
                </a:cubicBezTo>
                <a:cubicBezTo>
                  <a:pt x="1153728" y="276754"/>
                  <a:pt x="1192638" y="-41016"/>
                  <a:pt x="1278566" y="4380"/>
                </a:cubicBezTo>
                <a:cubicBezTo>
                  <a:pt x="1364494" y="49776"/>
                  <a:pt x="1427724" y="601009"/>
                  <a:pt x="1570396" y="753409"/>
                </a:cubicBezTo>
                <a:cubicBezTo>
                  <a:pt x="1713068" y="905809"/>
                  <a:pt x="1969230" y="933371"/>
                  <a:pt x="2134600" y="918780"/>
                </a:cubicBezTo>
                <a:cubicBezTo>
                  <a:pt x="2299970" y="904189"/>
                  <a:pt x="2415081" y="656132"/>
                  <a:pt x="2562617" y="665860"/>
                </a:cubicBezTo>
                <a:cubicBezTo>
                  <a:pt x="2710153" y="675588"/>
                  <a:pt x="2812294" y="884733"/>
                  <a:pt x="3019817" y="977146"/>
                </a:cubicBezTo>
                <a:cubicBezTo>
                  <a:pt x="3227341" y="1069559"/>
                  <a:pt x="3335967" y="1170078"/>
                  <a:pt x="3807758" y="1220337"/>
                </a:cubicBezTo>
                <a:cubicBezTo>
                  <a:pt x="4279549" y="1270596"/>
                  <a:pt x="5518204" y="1218716"/>
                  <a:pt x="5850566" y="1278703"/>
                </a:cubicBezTo>
                <a:cubicBezTo>
                  <a:pt x="6182928" y="1338690"/>
                  <a:pt x="6704979" y="1534864"/>
                  <a:pt x="5801928" y="1580260"/>
                </a:cubicBezTo>
                <a:cubicBezTo>
                  <a:pt x="4898877" y="1625656"/>
                  <a:pt x="1333690" y="1593230"/>
                  <a:pt x="432260" y="1551077"/>
                </a:cubicBezTo>
                <a:cubicBezTo>
                  <a:pt x="-469170" y="1508924"/>
                  <a:pt x="312286" y="1361388"/>
                  <a:pt x="354439" y="1307886"/>
                </a:cubicBez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633"/>
          </a:p>
        </p:txBody>
      </p:sp>
      <p:cxnSp>
        <p:nvCxnSpPr>
          <p:cNvPr id="110" name="Gerader Verbinder 45">
            <a:extLst>
              <a:ext uri="{FF2B5EF4-FFF2-40B4-BE49-F238E27FC236}">
                <a16:creationId xmlns:a16="http://schemas.microsoft.com/office/drawing/2014/main" id="{F7C6E841-46C3-B1FB-1B9E-2B9E321BBA3A}"/>
              </a:ext>
            </a:extLst>
          </p:cNvPr>
          <p:cNvCxnSpPr>
            <a:cxnSpLocks/>
          </p:cNvCxnSpPr>
          <p:nvPr/>
        </p:nvCxnSpPr>
        <p:spPr>
          <a:xfrm flipV="1">
            <a:off x="183667" y="4114200"/>
            <a:ext cx="753226" cy="417031"/>
          </a:xfrm>
          <a:prstGeom prst="line">
            <a:avLst/>
          </a:prstGeom>
          <a:ln w="12700">
            <a:solidFill>
              <a:schemeClr val="accent5">
                <a:lumMod val="75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11" name="Gerader Verbinder 46">
            <a:extLst>
              <a:ext uri="{FF2B5EF4-FFF2-40B4-BE49-F238E27FC236}">
                <a16:creationId xmlns:a16="http://schemas.microsoft.com/office/drawing/2014/main" id="{A1F17100-A044-5688-8077-984FEAB41898}"/>
              </a:ext>
            </a:extLst>
          </p:cNvPr>
          <p:cNvCxnSpPr>
            <a:cxnSpLocks/>
          </p:cNvCxnSpPr>
          <p:nvPr/>
        </p:nvCxnSpPr>
        <p:spPr>
          <a:xfrm>
            <a:off x="1185348" y="4112479"/>
            <a:ext cx="750342" cy="418752"/>
          </a:xfrm>
          <a:prstGeom prst="line">
            <a:avLst/>
          </a:prstGeom>
          <a:ln w="12700">
            <a:solidFill>
              <a:schemeClr val="accent5">
                <a:lumMod val="75000"/>
              </a:schemeClr>
            </a:solidFill>
            <a:prstDash val="lg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F1648C02-717B-A625-11AE-B8537D941921}"/>
              </a:ext>
            </a:extLst>
          </p:cNvPr>
          <p:cNvGrpSpPr/>
          <p:nvPr/>
        </p:nvGrpSpPr>
        <p:grpSpPr>
          <a:xfrm>
            <a:off x="5704153" y="1529953"/>
            <a:ext cx="428382" cy="476738"/>
            <a:chOff x="10154341" y="4421579"/>
            <a:chExt cx="428382" cy="476738"/>
          </a:xfrm>
        </p:grpSpPr>
        <p:sp>
          <p:nvSpPr>
            <p:cNvPr id="18" name="Rectangle: Rounded Corners 17">
              <a:extLst>
                <a:ext uri="{FF2B5EF4-FFF2-40B4-BE49-F238E27FC236}">
                  <a16:creationId xmlns:a16="http://schemas.microsoft.com/office/drawing/2014/main" id="{2F6D8AF1-9A02-38C7-1F49-770A71706099}"/>
                </a:ext>
              </a:extLst>
            </p:cNvPr>
            <p:cNvSpPr/>
            <p:nvPr/>
          </p:nvSpPr>
          <p:spPr>
            <a:xfrm>
              <a:off x="10154342" y="4659948"/>
              <a:ext cx="428381" cy="238369"/>
            </a:xfrm>
            <a:prstGeom prst="roundRect">
              <a:avLst/>
            </a:prstGeom>
            <a:noFill/>
            <a:ln w="190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800" err="1">
                  <a:solidFill>
                    <a:schemeClr val="accent1">
                      <a:lumMod val="75000"/>
                    </a:schemeClr>
                  </a:solidFill>
                </a:rPr>
                <a:t>gNB</a:t>
              </a:r>
              <a:endParaRPr lang="de-DE">
                <a:solidFill>
                  <a:schemeClr val="accent1">
                    <a:lumMod val="75000"/>
                  </a:schemeClr>
                </a:solidFill>
              </a:endParaRPr>
            </a:p>
          </p:txBody>
        </p:sp>
        <p:sp>
          <p:nvSpPr>
            <p:cNvPr id="22" name="Rectangle: Rounded Corners 21">
              <a:extLst>
                <a:ext uri="{FF2B5EF4-FFF2-40B4-BE49-F238E27FC236}">
                  <a16:creationId xmlns:a16="http://schemas.microsoft.com/office/drawing/2014/main" id="{3F5B8DA5-8A52-F06F-385F-B3E9F60FB807}"/>
                </a:ext>
              </a:extLst>
            </p:cNvPr>
            <p:cNvSpPr/>
            <p:nvPr/>
          </p:nvSpPr>
          <p:spPr>
            <a:xfrm>
              <a:off x="10154341" y="4421579"/>
              <a:ext cx="428381" cy="238369"/>
            </a:xfrm>
            <a:prstGeom prst="roundRect">
              <a:avLst/>
            </a:prstGeom>
            <a:noFill/>
            <a:ln w="190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800">
                  <a:solidFill>
                    <a:schemeClr val="accent1">
                      <a:lumMod val="75000"/>
                    </a:schemeClr>
                  </a:solidFill>
                </a:rPr>
                <a:t>UPF</a:t>
              </a:r>
              <a:endParaRPr lang="de-DE">
                <a:solidFill>
                  <a:schemeClr val="accent1">
                    <a:lumMod val="75000"/>
                  </a:schemeClr>
                </a:solidFill>
              </a:endParaRPr>
            </a:p>
          </p:txBody>
        </p:sp>
      </p:grpSp>
      <p:cxnSp>
        <p:nvCxnSpPr>
          <p:cNvPr id="27" name="Gerade Verbindung mit Pfeil 61">
            <a:extLst>
              <a:ext uri="{FF2B5EF4-FFF2-40B4-BE49-F238E27FC236}">
                <a16:creationId xmlns:a16="http://schemas.microsoft.com/office/drawing/2014/main" id="{A48F9F7C-C85A-EFA0-9D2D-33A06B8D4910}"/>
              </a:ext>
            </a:extLst>
          </p:cNvPr>
          <p:cNvCxnSpPr>
            <a:cxnSpLocks/>
          </p:cNvCxnSpPr>
          <p:nvPr/>
        </p:nvCxnSpPr>
        <p:spPr>
          <a:xfrm flipH="1">
            <a:off x="5678487" y="1163670"/>
            <a:ext cx="2320694" cy="279033"/>
          </a:xfrm>
          <a:prstGeom prst="straightConnector1">
            <a:avLst/>
          </a:prstGeom>
          <a:noFill/>
          <a:ln w="19050" cap="flat" cmpd="sng" algn="ctr">
            <a:solidFill>
              <a:schemeClr val="accent1">
                <a:lumMod val="60000"/>
                <a:lumOff val="40000"/>
              </a:schemeClr>
            </a:solidFill>
            <a:prstDash val="solid"/>
            <a:miter lim="800000"/>
            <a:headEnd type="triangle" w="med" len="med"/>
            <a:tailEnd type="triangle" w="med" len="med"/>
          </a:ln>
          <a:effectLst/>
        </p:spPr>
      </p:cxnSp>
      <p:sp>
        <p:nvSpPr>
          <p:cNvPr id="28" name="Rectangle: Rounded Corners 27">
            <a:extLst>
              <a:ext uri="{FF2B5EF4-FFF2-40B4-BE49-F238E27FC236}">
                <a16:creationId xmlns:a16="http://schemas.microsoft.com/office/drawing/2014/main" id="{ACCFB0F1-42BB-4B97-7E7F-59E38E83E147}"/>
              </a:ext>
            </a:extLst>
          </p:cNvPr>
          <p:cNvSpPr/>
          <p:nvPr/>
        </p:nvSpPr>
        <p:spPr>
          <a:xfrm>
            <a:off x="6468362" y="1003865"/>
            <a:ext cx="428381" cy="238369"/>
          </a:xfrm>
          <a:prstGeom prst="roundRect">
            <a:avLst/>
          </a:prstGeom>
          <a:noFill/>
          <a:ln w="19050">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800">
                <a:solidFill>
                  <a:schemeClr val="accent1">
                    <a:lumMod val="75000"/>
                  </a:schemeClr>
                </a:solidFill>
              </a:rPr>
              <a:t>ISL</a:t>
            </a:r>
            <a:endParaRPr lang="de-DE">
              <a:solidFill>
                <a:schemeClr val="accent1">
                  <a:lumMod val="75000"/>
                </a:schemeClr>
              </a:solidFill>
            </a:endParaRPr>
          </a:p>
        </p:txBody>
      </p:sp>
      <p:cxnSp>
        <p:nvCxnSpPr>
          <p:cNvPr id="26" name="Gerade Verbindung mit Pfeil 61">
            <a:extLst>
              <a:ext uri="{FF2B5EF4-FFF2-40B4-BE49-F238E27FC236}">
                <a16:creationId xmlns:a16="http://schemas.microsoft.com/office/drawing/2014/main" id="{A1A42723-8025-958B-60C9-7254AE0C04BA}"/>
              </a:ext>
            </a:extLst>
          </p:cNvPr>
          <p:cNvCxnSpPr>
            <a:cxnSpLocks/>
            <a:stCxn id="30" idx="0"/>
          </p:cNvCxnSpPr>
          <p:nvPr/>
        </p:nvCxnSpPr>
        <p:spPr>
          <a:xfrm flipV="1">
            <a:off x="2468533" y="1726516"/>
            <a:ext cx="2589792" cy="2947664"/>
          </a:xfrm>
          <a:prstGeom prst="straightConnector1">
            <a:avLst/>
          </a:prstGeom>
          <a:noFill/>
          <a:ln w="19050" cap="flat" cmpd="sng" algn="ctr">
            <a:solidFill>
              <a:srgbClr val="FF7C80"/>
            </a:solidFill>
            <a:prstDash val="solid"/>
            <a:miter lim="800000"/>
            <a:headEnd type="triangle" w="med" len="med"/>
            <a:tailEnd type="triangle" w="med" len="med"/>
          </a:ln>
          <a:effectLst/>
        </p:spPr>
      </p:cxnSp>
      <p:pic>
        <p:nvPicPr>
          <p:cNvPr id="30" name="Grafik 29">
            <a:extLst>
              <a:ext uri="{FF2B5EF4-FFF2-40B4-BE49-F238E27FC236}">
                <a16:creationId xmlns:a16="http://schemas.microsoft.com/office/drawing/2014/main" id="{4766E831-205C-1EB3-68EF-5DA32B995CE8}"/>
              </a:ext>
            </a:extLst>
          </p:cNvPr>
          <p:cNvPicPr>
            <a:picLocks noChangeAspect="1"/>
          </p:cNvPicPr>
          <p:nvPr/>
        </p:nvPicPr>
        <p:blipFill>
          <a:blip r:embed="rId11">
            <a:duotone>
              <a:srgbClr val="4472C4">
                <a:shade val="45000"/>
                <a:satMod val="135000"/>
              </a:srgbClr>
              <a:prstClr val="white"/>
            </a:duotone>
            <a:extLst>
              <a:ext uri="{28A0092B-C50C-407E-A947-70E740481C1C}">
                <a14:useLocalDpi xmlns:a14="http://schemas.microsoft.com/office/drawing/2010/main" val="0"/>
              </a:ext>
            </a:extLst>
          </a:blip>
          <a:stretch>
            <a:fillRect/>
          </a:stretch>
        </p:blipFill>
        <p:spPr>
          <a:xfrm>
            <a:off x="2171208" y="4674180"/>
            <a:ext cx="594649" cy="567169"/>
          </a:xfrm>
          <a:prstGeom prst="rect">
            <a:avLst/>
          </a:prstGeom>
        </p:spPr>
      </p:pic>
      <p:sp>
        <p:nvSpPr>
          <p:cNvPr id="29" name="Rectangle 28">
            <a:extLst>
              <a:ext uri="{FF2B5EF4-FFF2-40B4-BE49-F238E27FC236}">
                <a16:creationId xmlns:a16="http://schemas.microsoft.com/office/drawing/2014/main" id="{7AB85E92-ABC1-3173-5720-0E95054F161E}"/>
              </a:ext>
            </a:extLst>
          </p:cNvPr>
          <p:cNvSpPr/>
          <p:nvPr/>
        </p:nvSpPr>
        <p:spPr>
          <a:xfrm>
            <a:off x="202165" y="5347818"/>
            <a:ext cx="10640458" cy="307563"/>
          </a:xfrm>
          <a:prstGeom prst="rect">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err="1"/>
              <a:t>Terrestrial</a:t>
            </a:r>
            <a:r>
              <a:rPr lang="de-DE"/>
              <a:t> Core NW/Backend</a:t>
            </a:r>
          </a:p>
        </p:txBody>
      </p:sp>
      <p:pic>
        <p:nvPicPr>
          <p:cNvPr id="31" name="Graphic 30" descr="Database with solid fill">
            <a:extLst>
              <a:ext uri="{FF2B5EF4-FFF2-40B4-BE49-F238E27FC236}">
                <a16:creationId xmlns:a16="http://schemas.microsoft.com/office/drawing/2014/main" id="{5AB696C7-E477-0DDF-9CFA-FE23D31EAE80}"/>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6866875" y="5360627"/>
            <a:ext cx="289524" cy="289524"/>
          </a:xfrm>
          <a:prstGeom prst="rect">
            <a:avLst/>
          </a:prstGeom>
        </p:spPr>
      </p:pic>
      <p:pic>
        <p:nvPicPr>
          <p:cNvPr id="32" name="Graphic 31" descr="Database with solid fill">
            <a:extLst>
              <a:ext uri="{FF2B5EF4-FFF2-40B4-BE49-F238E27FC236}">
                <a16:creationId xmlns:a16="http://schemas.microsoft.com/office/drawing/2014/main" id="{38A2D090-EFDA-9DAE-CCEC-C3EF8A72265D}"/>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879182" y="5360627"/>
            <a:ext cx="289524" cy="289524"/>
          </a:xfrm>
          <a:prstGeom prst="rect">
            <a:avLst/>
          </a:prstGeom>
        </p:spPr>
      </p:pic>
      <p:cxnSp>
        <p:nvCxnSpPr>
          <p:cNvPr id="41" name="Gerade Verbindung mit Pfeil 61">
            <a:extLst>
              <a:ext uri="{FF2B5EF4-FFF2-40B4-BE49-F238E27FC236}">
                <a16:creationId xmlns:a16="http://schemas.microsoft.com/office/drawing/2014/main" id="{FA972129-80D4-7890-D815-1D20D92D95D1}"/>
              </a:ext>
            </a:extLst>
          </p:cNvPr>
          <p:cNvCxnSpPr>
            <a:cxnSpLocks/>
          </p:cNvCxnSpPr>
          <p:nvPr/>
        </p:nvCxnSpPr>
        <p:spPr>
          <a:xfrm flipH="1" flipV="1">
            <a:off x="2371362" y="5217465"/>
            <a:ext cx="1507820" cy="287924"/>
          </a:xfrm>
          <a:prstGeom prst="straightConnector1">
            <a:avLst/>
          </a:prstGeom>
          <a:noFill/>
          <a:ln w="19050" cap="flat" cmpd="sng" algn="ctr">
            <a:solidFill>
              <a:srgbClr val="FF7C80"/>
            </a:solidFill>
            <a:prstDash val="solid"/>
            <a:miter lim="800000"/>
            <a:headEnd type="triangle" w="med" len="med"/>
            <a:tailEnd type="triangle" w="med" len="med"/>
          </a:ln>
          <a:effectLst/>
        </p:spPr>
      </p:cxnSp>
      <p:sp>
        <p:nvSpPr>
          <p:cNvPr id="52" name="Textfeld 79">
            <a:extLst>
              <a:ext uri="{FF2B5EF4-FFF2-40B4-BE49-F238E27FC236}">
                <a16:creationId xmlns:a16="http://schemas.microsoft.com/office/drawing/2014/main" id="{E35FD030-AD52-5C68-97B7-68ED6CA59E23}"/>
              </a:ext>
            </a:extLst>
          </p:cNvPr>
          <p:cNvSpPr txBox="1"/>
          <p:nvPr/>
        </p:nvSpPr>
        <p:spPr>
          <a:xfrm>
            <a:off x="563207" y="3890360"/>
            <a:ext cx="1004195" cy="230832"/>
          </a:xfrm>
          <a:prstGeom prst="rect">
            <a:avLst/>
          </a:prstGeom>
          <a:noFill/>
        </p:spPr>
        <p:txBody>
          <a:bodyPr wrap="square" rtlCol="0">
            <a:spAutoFit/>
          </a:bodyPr>
          <a:lstStyle/>
          <a:p>
            <a:pPr>
              <a:defRPr/>
            </a:pPr>
            <a:r>
              <a:rPr lang="en-US" sz="900" kern="0">
                <a:solidFill>
                  <a:schemeClr val="accent1">
                    <a:lumMod val="75000"/>
                  </a:schemeClr>
                </a:solidFill>
              </a:rPr>
              <a:t>Base Station-TN</a:t>
            </a:r>
          </a:p>
        </p:txBody>
      </p:sp>
      <p:sp>
        <p:nvSpPr>
          <p:cNvPr id="54" name="Textfeld 79">
            <a:extLst>
              <a:ext uri="{FF2B5EF4-FFF2-40B4-BE49-F238E27FC236}">
                <a16:creationId xmlns:a16="http://schemas.microsoft.com/office/drawing/2014/main" id="{6BE4D712-05B4-6B69-15FA-D2F122BB6D68}"/>
              </a:ext>
            </a:extLst>
          </p:cNvPr>
          <p:cNvSpPr txBox="1"/>
          <p:nvPr/>
        </p:nvSpPr>
        <p:spPr>
          <a:xfrm>
            <a:off x="7868882" y="644617"/>
            <a:ext cx="805029" cy="230832"/>
          </a:xfrm>
          <a:prstGeom prst="rect">
            <a:avLst/>
          </a:prstGeom>
          <a:noFill/>
        </p:spPr>
        <p:txBody>
          <a:bodyPr wrap="none" rtlCol="0">
            <a:spAutoFit/>
          </a:bodyPr>
          <a:lstStyle/>
          <a:p>
            <a:pPr>
              <a:defRPr/>
            </a:pPr>
            <a:r>
              <a:rPr lang="en-US" sz="900" kern="0">
                <a:solidFill>
                  <a:schemeClr val="accent1">
                    <a:lumMod val="75000"/>
                  </a:schemeClr>
                </a:solidFill>
              </a:rPr>
              <a:t>Satellite-NTN</a:t>
            </a:r>
          </a:p>
        </p:txBody>
      </p:sp>
      <p:sp>
        <p:nvSpPr>
          <p:cNvPr id="55" name="Textfeld 79">
            <a:extLst>
              <a:ext uri="{FF2B5EF4-FFF2-40B4-BE49-F238E27FC236}">
                <a16:creationId xmlns:a16="http://schemas.microsoft.com/office/drawing/2014/main" id="{FF09222B-FC2A-24CB-63C9-34661618D3CA}"/>
              </a:ext>
            </a:extLst>
          </p:cNvPr>
          <p:cNvSpPr txBox="1"/>
          <p:nvPr/>
        </p:nvSpPr>
        <p:spPr>
          <a:xfrm>
            <a:off x="4963409" y="929602"/>
            <a:ext cx="805029" cy="230832"/>
          </a:xfrm>
          <a:prstGeom prst="rect">
            <a:avLst/>
          </a:prstGeom>
          <a:noFill/>
        </p:spPr>
        <p:txBody>
          <a:bodyPr wrap="none" rtlCol="0">
            <a:spAutoFit/>
          </a:bodyPr>
          <a:lstStyle/>
          <a:p>
            <a:pPr>
              <a:defRPr/>
            </a:pPr>
            <a:r>
              <a:rPr lang="en-US" sz="900" kern="0">
                <a:solidFill>
                  <a:schemeClr val="accent1">
                    <a:lumMod val="75000"/>
                  </a:schemeClr>
                </a:solidFill>
              </a:rPr>
              <a:t>Satellite-NTN</a:t>
            </a:r>
          </a:p>
        </p:txBody>
      </p:sp>
      <p:sp>
        <p:nvSpPr>
          <p:cNvPr id="58" name="Textfeld 79">
            <a:extLst>
              <a:ext uri="{FF2B5EF4-FFF2-40B4-BE49-F238E27FC236}">
                <a16:creationId xmlns:a16="http://schemas.microsoft.com/office/drawing/2014/main" id="{789A3F3B-D42E-3783-8CCC-0ACF7A8F7754}"/>
              </a:ext>
            </a:extLst>
          </p:cNvPr>
          <p:cNvSpPr txBox="1"/>
          <p:nvPr/>
        </p:nvSpPr>
        <p:spPr>
          <a:xfrm>
            <a:off x="2622612" y="4418823"/>
            <a:ext cx="769591" cy="369332"/>
          </a:xfrm>
          <a:prstGeom prst="rect">
            <a:avLst/>
          </a:prstGeom>
          <a:noFill/>
        </p:spPr>
        <p:txBody>
          <a:bodyPr wrap="square" rtlCol="0">
            <a:spAutoFit/>
          </a:bodyPr>
          <a:lstStyle/>
          <a:p>
            <a:pPr>
              <a:defRPr/>
            </a:pPr>
            <a:r>
              <a:rPr lang="en-US" sz="900" kern="0">
                <a:solidFill>
                  <a:schemeClr val="accent1">
                    <a:lumMod val="75000"/>
                  </a:schemeClr>
                </a:solidFill>
              </a:rPr>
              <a:t>Ground Station-TN</a:t>
            </a:r>
          </a:p>
        </p:txBody>
      </p:sp>
      <p:sp>
        <p:nvSpPr>
          <p:cNvPr id="60" name="Textfeld 79">
            <a:extLst>
              <a:ext uri="{FF2B5EF4-FFF2-40B4-BE49-F238E27FC236}">
                <a16:creationId xmlns:a16="http://schemas.microsoft.com/office/drawing/2014/main" id="{A96C0BC4-6ACF-2B0C-1865-43FD80ABF4C0}"/>
              </a:ext>
            </a:extLst>
          </p:cNvPr>
          <p:cNvSpPr txBox="1"/>
          <p:nvPr/>
        </p:nvSpPr>
        <p:spPr>
          <a:xfrm>
            <a:off x="9439855" y="3768316"/>
            <a:ext cx="1004195" cy="230832"/>
          </a:xfrm>
          <a:prstGeom prst="rect">
            <a:avLst/>
          </a:prstGeom>
          <a:noFill/>
        </p:spPr>
        <p:txBody>
          <a:bodyPr wrap="square" rtlCol="0">
            <a:spAutoFit/>
          </a:bodyPr>
          <a:lstStyle/>
          <a:p>
            <a:pPr>
              <a:defRPr/>
            </a:pPr>
            <a:r>
              <a:rPr lang="en-US" sz="900" kern="0">
                <a:solidFill>
                  <a:schemeClr val="accent1">
                    <a:lumMod val="75000"/>
                  </a:schemeClr>
                </a:solidFill>
              </a:rPr>
              <a:t>Base Station-TN</a:t>
            </a:r>
          </a:p>
        </p:txBody>
      </p:sp>
      <p:sp>
        <p:nvSpPr>
          <p:cNvPr id="51" name="Rechteck: abgerundete Ecken 50">
            <a:extLst>
              <a:ext uri="{FF2B5EF4-FFF2-40B4-BE49-F238E27FC236}">
                <a16:creationId xmlns:a16="http://schemas.microsoft.com/office/drawing/2014/main" id="{F1B69E95-D646-4876-8883-5896C89B2DEF}"/>
              </a:ext>
            </a:extLst>
          </p:cNvPr>
          <p:cNvSpPr/>
          <p:nvPr/>
        </p:nvSpPr>
        <p:spPr>
          <a:xfrm>
            <a:off x="497307" y="1142444"/>
            <a:ext cx="2267576" cy="720000"/>
          </a:xfrm>
          <a:prstGeom prst="roundRect">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a:solidFill>
                  <a:schemeClr val="tx1"/>
                </a:solidFill>
              </a:rPr>
              <a:t>Moving user is served by another satellite</a:t>
            </a:r>
          </a:p>
        </p:txBody>
      </p:sp>
    </p:spTree>
    <p:extLst>
      <p:ext uri="{BB962C8B-B14F-4D97-AF65-F5344CB8AC3E}">
        <p14:creationId xmlns:p14="http://schemas.microsoft.com/office/powerpoint/2010/main" val="3749321561"/>
      </p:ext>
    </p:extLst>
  </p:cSld>
  <p:clrMapOvr>
    <a:masterClrMapping/>
  </p:clrMapOvr>
  <mc:AlternateContent xmlns:mc="http://schemas.openxmlformats.org/markup-compatibility/2006">
    <mc:Choice xmlns:p14="http://schemas.microsoft.com/office/powerpoint/2010/main" Requires="p14">
      <p:transition p14:dur="10" advTm="10000"/>
    </mc:Choice>
    <mc:Fallback>
      <p:transition advTm="1000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C84660-E3B5-4ED6-CDD8-5E23A429D2C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27534E1-8C81-E61D-BB1E-D0D9F5F53DC1}"/>
              </a:ext>
            </a:extLst>
          </p:cNvPr>
          <p:cNvSpPr>
            <a:spLocks noGrp="1"/>
          </p:cNvSpPr>
          <p:nvPr>
            <p:ph type="title"/>
          </p:nvPr>
        </p:nvSpPr>
        <p:spPr/>
        <p:txBody>
          <a:bodyPr/>
          <a:lstStyle/>
          <a:p>
            <a:r>
              <a:rPr lang="en-US">
                <a:ea typeface="Microsoft YaHei"/>
                <a:cs typeface="Arial"/>
              </a:rPr>
              <a:t>3D Network</a:t>
            </a:r>
            <a:endParaRPr lang="en-US"/>
          </a:p>
        </p:txBody>
      </p:sp>
      <p:pic>
        <p:nvPicPr>
          <p:cNvPr id="8" name="Inhaltsplatzhalter 11">
            <a:extLst>
              <a:ext uri="{FF2B5EF4-FFF2-40B4-BE49-F238E27FC236}">
                <a16:creationId xmlns:a16="http://schemas.microsoft.com/office/drawing/2014/main" id="{3E069A1E-62C9-BF72-1602-D325A0503187}"/>
              </a:ext>
            </a:extLst>
          </p:cNvPr>
          <p:cNvPicPr>
            <a:picLocks noChangeAspect="1"/>
          </p:cNvPicPr>
          <p:nvPr/>
        </p:nvPicPr>
        <p:blipFill rotWithShape="1">
          <a:blip r:embed="rId3">
            <a:duotone>
              <a:srgbClr val="4472C4">
                <a:shade val="45000"/>
                <a:satMod val="135000"/>
              </a:srgbClr>
              <a:prstClr val="white"/>
            </a:duotone>
            <a:extLst>
              <a:ext uri="{28A0092B-C50C-407E-A947-70E740481C1C}">
                <a14:useLocalDpi xmlns:a14="http://schemas.microsoft.com/office/drawing/2010/main" val="0"/>
              </a:ext>
            </a:extLst>
          </a:blip>
          <a:srcRect l="9403" t="2699" r="54756" b="8802"/>
          <a:stretch/>
        </p:blipFill>
        <p:spPr>
          <a:xfrm>
            <a:off x="824913" y="4118476"/>
            <a:ext cx="413382" cy="1169819"/>
          </a:xfrm>
          <a:prstGeom prst="rect">
            <a:avLst/>
          </a:prstGeom>
        </p:spPr>
      </p:pic>
      <p:pic>
        <p:nvPicPr>
          <p:cNvPr id="14" name="Inhaltsplatzhalter 11">
            <a:extLst>
              <a:ext uri="{FF2B5EF4-FFF2-40B4-BE49-F238E27FC236}">
                <a16:creationId xmlns:a16="http://schemas.microsoft.com/office/drawing/2014/main" id="{736C0659-EABF-6D4C-C539-A1B9816B4A40}"/>
              </a:ext>
            </a:extLst>
          </p:cNvPr>
          <p:cNvPicPr>
            <a:picLocks noChangeAspect="1"/>
          </p:cNvPicPr>
          <p:nvPr/>
        </p:nvPicPr>
        <p:blipFill rotWithShape="1">
          <a:blip r:embed="rId3">
            <a:duotone>
              <a:srgbClr val="4472C4">
                <a:shade val="45000"/>
                <a:satMod val="135000"/>
              </a:srgbClr>
              <a:prstClr val="white"/>
            </a:duotone>
            <a:extLst>
              <a:ext uri="{28A0092B-C50C-407E-A947-70E740481C1C}">
                <a14:useLocalDpi xmlns:a14="http://schemas.microsoft.com/office/drawing/2010/main" val="0"/>
              </a:ext>
            </a:extLst>
          </a:blip>
          <a:srcRect l="9403" t="2699" r="54756" b="8802"/>
          <a:stretch/>
        </p:blipFill>
        <p:spPr>
          <a:xfrm>
            <a:off x="9696855" y="4005776"/>
            <a:ext cx="413382" cy="1169819"/>
          </a:xfrm>
          <a:prstGeom prst="rect">
            <a:avLst/>
          </a:prstGeom>
        </p:spPr>
      </p:pic>
      <p:sp>
        <p:nvSpPr>
          <p:cNvPr id="15" name="Textfeld 79">
            <a:extLst>
              <a:ext uri="{FF2B5EF4-FFF2-40B4-BE49-F238E27FC236}">
                <a16:creationId xmlns:a16="http://schemas.microsoft.com/office/drawing/2014/main" id="{31C78D10-55AA-1FF1-9BCE-9ECCCBD467AB}"/>
              </a:ext>
            </a:extLst>
          </p:cNvPr>
          <p:cNvSpPr txBox="1"/>
          <p:nvPr/>
        </p:nvSpPr>
        <p:spPr>
          <a:xfrm>
            <a:off x="9477788" y="5092508"/>
            <a:ext cx="851515" cy="253916"/>
          </a:xfrm>
          <a:prstGeom prst="rect">
            <a:avLst/>
          </a:prstGeom>
          <a:noFill/>
        </p:spPr>
        <p:txBody>
          <a:bodyPr wrap="none" rtlCol="0">
            <a:spAutoFit/>
          </a:bodyPr>
          <a:lstStyle/>
          <a:p>
            <a:pPr>
              <a:defRPr/>
            </a:pPr>
            <a:r>
              <a:rPr lang="en-US" sz="1050" kern="0">
                <a:solidFill>
                  <a:schemeClr val="accent1">
                    <a:lumMod val="75000"/>
                  </a:schemeClr>
                </a:solidFill>
              </a:rPr>
              <a:t>Base station</a:t>
            </a:r>
          </a:p>
        </p:txBody>
      </p:sp>
      <p:grpSp>
        <p:nvGrpSpPr>
          <p:cNvPr id="21" name="Group 20">
            <a:extLst>
              <a:ext uri="{FF2B5EF4-FFF2-40B4-BE49-F238E27FC236}">
                <a16:creationId xmlns:a16="http://schemas.microsoft.com/office/drawing/2014/main" id="{C597D651-D7F2-C3B5-33F4-6216B15211EB}"/>
              </a:ext>
            </a:extLst>
          </p:cNvPr>
          <p:cNvGrpSpPr/>
          <p:nvPr/>
        </p:nvGrpSpPr>
        <p:grpSpPr>
          <a:xfrm>
            <a:off x="3764789" y="4397434"/>
            <a:ext cx="363940" cy="581068"/>
            <a:chOff x="8397385" y="4381221"/>
            <a:chExt cx="363940" cy="581068"/>
          </a:xfrm>
        </p:grpSpPr>
        <p:pic>
          <p:nvPicPr>
            <p:cNvPr id="9" name="Grafik 72">
              <a:extLst>
                <a:ext uri="{FF2B5EF4-FFF2-40B4-BE49-F238E27FC236}">
                  <a16:creationId xmlns:a16="http://schemas.microsoft.com/office/drawing/2014/main" id="{6BFEA8C6-E21A-1E80-2CEB-AA448510AE79}"/>
                </a:ext>
              </a:extLst>
            </p:cNvPr>
            <p:cNvPicPr>
              <a:picLocks noChangeAspect="1"/>
            </p:cNvPicPr>
            <p:nvPr/>
          </p:nvPicPr>
          <p:blipFill rotWithShape="1">
            <a:blip r:embed="rId4" cstate="print">
              <a:duotone>
                <a:srgbClr val="4472C4">
                  <a:shade val="45000"/>
                  <a:satMod val="135000"/>
                </a:srgbClr>
                <a:prstClr val="white"/>
              </a:duotone>
              <a:extLst>
                <a:ext uri="{28A0092B-C50C-407E-A947-70E740481C1C}">
                  <a14:useLocalDpi xmlns:a14="http://schemas.microsoft.com/office/drawing/2010/main" val="0"/>
                </a:ext>
              </a:extLst>
            </a:blip>
            <a:srcRect l="28161" r="29513"/>
            <a:stretch/>
          </p:blipFill>
          <p:spPr>
            <a:xfrm>
              <a:off x="8397385" y="4381221"/>
              <a:ext cx="363940" cy="581068"/>
            </a:xfrm>
            <a:prstGeom prst="rect">
              <a:avLst/>
            </a:prstGeom>
          </p:spPr>
        </p:pic>
        <p:sp>
          <p:nvSpPr>
            <p:cNvPr id="16" name="TextBox 15">
              <a:extLst>
                <a:ext uri="{FF2B5EF4-FFF2-40B4-BE49-F238E27FC236}">
                  <a16:creationId xmlns:a16="http://schemas.microsoft.com/office/drawing/2014/main" id="{25E479B9-BB51-543F-805A-E08E3FE217B7}"/>
                </a:ext>
              </a:extLst>
            </p:cNvPr>
            <p:cNvSpPr txBox="1"/>
            <p:nvPr/>
          </p:nvSpPr>
          <p:spPr>
            <a:xfrm>
              <a:off x="8401931" y="4533255"/>
              <a:ext cx="359394" cy="276999"/>
            </a:xfrm>
            <a:prstGeom prst="rect">
              <a:avLst/>
            </a:prstGeom>
            <a:noFill/>
          </p:spPr>
          <p:txBody>
            <a:bodyPr wrap="none" rtlCol="0">
              <a:spAutoFit/>
            </a:bodyPr>
            <a:lstStyle/>
            <a:p>
              <a:r>
                <a:rPr lang="de-DE" sz="1200">
                  <a:solidFill>
                    <a:schemeClr val="accent1">
                      <a:lumMod val="75000"/>
                    </a:schemeClr>
                  </a:solidFill>
                </a:rPr>
                <a:t>UE</a:t>
              </a:r>
              <a:endParaRPr lang="de-DE" sz="1400">
                <a:solidFill>
                  <a:schemeClr val="accent1">
                    <a:lumMod val="75000"/>
                  </a:schemeClr>
                </a:solidFill>
              </a:endParaRPr>
            </a:p>
          </p:txBody>
        </p:sp>
      </p:grpSp>
      <p:pic>
        <p:nvPicPr>
          <p:cNvPr id="27" name="Grafik 29">
            <a:extLst>
              <a:ext uri="{FF2B5EF4-FFF2-40B4-BE49-F238E27FC236}">
                <a16:creationId xmlns:a16="http://schemas.microsoft.com/office/drawing/2014/main" id="{16F18DEF-42CF-65C0-A31C-8892E948FDCD}"/>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7999054" y="4427861"/>
            <a:ext cx="272343" cy="574347"/>
          </a:xfrm>
          <a:prstGeom prst="rect">
            <a:avLst/>
          </a:prstGeom>
        </p:spPr>
      </p:pic>
      <p:pic>
        <p:nvPicPr>
          <p:cNvPr id="28" name="Grafik 30">
            <a:extLst>
              <a:ext uri="{FF2B5EF4-FFF2-40B4-BE49-F238E27FC236}">
                <a16:creationId xmlns:a16="http://schemas.microsoft.com/office/drawing/2014/main" id="{FBBD15C0-5C92-1DA7-EDD5-B97A6B7B8390}"/>
              </a:ext>
            </a:extLst>
          </p:cNvPr>
          <p:cNvPicPr>
            <a:picLocks noChangeAspect="1"/>
          </p:cNvPicPr>
          <p:nvPr/>
        </p:nvPicPr>
        <p:blipFill>
          <a:blip r:embed="rId6">
            <a:clrChange>
              <a:clrFrom>
                <a:srgbClr val="FFFFFA"/>
              </a:clrFrom>
              <a:clrTo>
                <a:srgbClr val="FFFFFA">
                  <a:alpha val="0"/>
                </a:srgbClr>
              </a:clrTo>
            </a:clrChange>
          </a:blip>
          <a:stretch>
            <a:fillRect/>
          </a:stretch>
        </p:blipFill>
        <p:spPr>
          <a:xfrm>
            <a:off x="6780863" y="4013391"/>
            <a:ext cx="303582" cy="783758"/>
          </a:xfrm>
          <a:prstGeom prst="rect">
            <a:avLst/>
          </a:prstGeom>
        </p:spPr>
      </p:pic>
      <p:pic>
        <p:nvPicPr>
          <p:cNvPr id="29" name="Grafik 31">
            <a:extLst>
              <a:ext uri="{FF2B5EF4-FFF2-40B4-BE49-F238E27FC236}">
                <a16:creationId xmlns:a16="http://schemas.microsoft.com/office/drawing/2014/main" id="{BE1D9D56-F36D-510E-8453-8DBA2776935C}"/>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7255472" y="3913185"/>
            <a:ext cx="417071" cy="852147"/>
          </a:xfrm>
          <a:prstGeom prst="rect">
            <a:avLst/>
          </a:prstGeom>
        </p:spPr>
      </p:pic>
      <p:pic>
        <p:nvPicPr>
          <p:cNvPr id="30" name="Grafik 32">
            <a:extLst>
              <a:ext uri="{FF2B5EF4-FFF2-40B4-BE49-F238E27FC236}">
                <a16:creationId xmlns:a16="http://schemas.microsoft.com/office/drawing/2014/main" id="{C386A418-1903-D339-4EDF-6911C2EABBC1}"/>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7033369" y="4285937"/>
            <a:ext cx="304132" cy="582960"/>
          </a:xfrm>
          <a:prstGeom prst="rect">
            <a:avLst/>
          </a:prstGeom>
        </p:spPr>
      </p:pic>
      <p:pic>
        <p:nvPicPr>
          <p:cNvPr id="31" name="Grafik 34">
            <a:extLst>
              <a:ext uri="{FF2B5EF4-FFF2-40B4-BE49-F238E27FC236}">
                <a16:creationId xmlns:a16="http://schemas.microsoft.com/office/drawing/2014/main" id="{4351AAAE-ED38-1D93-6B83-80FDBA718E22}"/>
              </a:ext>
            </a:extLst>
          </p:cNvPr>
          <p:cNvPicPr>
            <a:picLocks noChangeAspect="1"/>
          </p:cNvPicPr>
          <p:nvPr/>
        </p:nvPicPr>
        <p:blipFill>
          <a:blip r:embed="rId6">
            <a:clrChange>
              <a:clrFrom>
                <a:srgbClr val="FFFFFA"/>
              </a:clrFrom>
              <a:clrTo>
                <a:srgbClr val="FFFFFA">
                  <a:alpha val="0"/>
                </a:srgbClr>
              </a:clrTo>
            </a:clrChange>
          </a:blip>
          <a:stretch>
            <a:fillRect/>
          </a:stretch>
        </p:blipFill>
        <p:spPr>
          <a:xfrm>
            <a:off x="7601164" y="3874159"/>
            <a:ext cx="303582" cy="783758"/>
          </a:xfrm>
          <a:prstGeom prst="rect">
            <a:avLst/>
          </a:prstGeom>
        </p:spPr>
      </p:pic>
      <p:pic>
        <p:nvPicPr>
          <p:cNvPr id="32" name="Grafik 35">
            <a:extLst>
              <a:ext uri="{FF2B5EF4-FFF2-40B4-BE49-F238E27FC236}">
                <a16:creationId xmlns:a16="http://schemas.microsoft.com/office/drawing/2014/main" id="{D2B02EE9-DDB9-6287-113C-2DA723A6E107}"/>
              </a:ext>
            </a:extLst>
          </p:cNvPr>
          <p:cNvPicPr>
            <a:picLocks noChangeAspect="1"/>
          </p:cNvPicPr>
          <p:nvPr/>
        </p:nvPicPr>
        <p:blipFill>
          <a:blip r:embed="rId8">
            <a:clrChange>
              <a:clrFrom>
                <a:srgbClr val="FFFFFF"/>
              </a:clrFrom>
              <a:clrTo>
                <a:srgbClr val="FFFFFF">
                  <a:alpha val="0"/>
                </a:srgbClr>
              </a:clrTo>
            </a:clrChange>
          </a:blip>
          <a:stretch>
            <a:fillRect/>
          </a:stretch>
        </p:blipFill>
        <p:spPr>
          <a:xfrm>
            <a:off x="8440782" y="4725422"/>
            <a:ext cx="523687" cy="395966"/>
          </a:xfrm>
          <a:prstGeom prst="rect">
            <a:avLst/>
          </a:prstGeom>
        </p:spPr>
      </p:pic>
      <p:pic>
        <p:nvPicPr>
          <p:cNvPr id="33" name="Grafik 63">
            <a:extLst>
              <a:ext uri="{FF2B5EF4-FFF2-40B4-BE49-F238E27FC236}">
                <a16:creationId xmlns:a16="http://schemas.microsoft.com/office/drawing/2014/main" id="{87BBFE7A-7ADC-CC4F-886F-202752232F6D}"/>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7820601" y="4369271"/>
            <a:ext cx="219249" cy="447962"/>
          </a:xfrm>
          <a:prstGeom prst="rect">
            <a:avLst/>
          </a:prstGeom>
        </p:spPr>
      </p:pic>
      <p:pic>
        <p:nvPicPr>
          <p:cNvPr id="34" name="Inhaltsplatzhalter 11">
            <a:extLst>
              <a:ext uri="{FF2B5EF4-FFF2-40B4-BE49-F238E27FC236}">
                <a16:creationId xmlns:a16="http://schemas.microsoft.com/office/drawing/2014/main" id="{0B308DD8-C84F-63CC-3052-3478983E3C36}"/>
              </a:ext>
            </a:extLst>
          </p:cNvPr>
          <p:cNvPicPr>
            <a:picLocks noChangeAspect="1"/>
          </p:cNvPicPr>
          <p:nvPr/>
        </p:nvPicPr>
        <p:blipFill rotWithShape="1">
          <a:blip r:embed="rId3">
            <a:duotone>
              <a:srgbClr val="4472C4">
                <a:shade val="45000"/>
                <a:satMod val="135000"/>
              </a:srgbClr>
              <a:prstClr val="white"/>
            </a:duotone>
            <a:extLst>
              <a:ext uri="{28A0092B-C50C-407E-A947-70E740481C1C}">
                <a14:useLocalDpi xmlns:a14="http://schemas.microsoft.com/office/drawing/2010/main" val="0"/>
              </a:ext>
            </a:extLst>
          </a:blip>
          <a:srcRect l="9403" t="2699" r="54756" b="8802"/>
          <a:stretch/>
        </p:blipFill>
        <p:spPr>
          <a:xfrm>
            <a:off x="9703117" y="4001501"/>
            <a:ext cx="413382" cy="1169819"/>
          </a:xfrm>
          <a:prstGeom prst="rect">
            <a:avLst/>
          </a:prstGeom>
        </p:spPr>
      </p:pic>
      <p:sp>
        <p:nvSpPr>
          <p:cNvPr id="35" name="Textfeld 79">
            <a:extLst>
              <a:ext uri="{FF2B5EF4-FFF2-40B4-BE49-F238E27FC236}">
                <a16:creationId xmlns:a16="http://schemas.microsoft.com/office/drawing/2014/main" id="{37CBA2AD-D5C5-C37A-98F4-92F4D5BFB245}"/>
              </a:ext>
            </a:extLst>
          </p:cNvPr>
          <p:cNvSpPr txBox="1"/>
          <p:nvPr/>
        </p:nvSpPr>
        <p:spPr>
          <a:xfrm>
            <a:off x="9477788" y="5092508"/>
            <a:ext cx="851515" cy="253916"/>
          </a:xfrm>
          <a:prstGeom prst="rect">
            <a:avLst/>
          </a:prstGeom>
          <a:noFill/>
        </p:spPr>
        <p:txBody>
          <a:bodyPr wrap="none" rtlCol="0">
            <a:spAutoFit/>
          </a:bodyPr>
          <a:lstStyle/>
          <a:p>
            <a:pPr>
              <a:defRPr/>
            </a:pPr>
            <a:r>
              <a:rPr lang="en-US" sz="1050" kern="0">
                <a:solidFill>
                  <a:schemeClr val="accent1">
                    <a:lumMod val="75000"/>
                  </a:schemeClr>
                </a:solidFill>
              </a:rPr>
              <a:t>Base station</a:t>
            </a:r>
          </a:p>
        </p:txBody>
      </p:sp>
      <p:cxnSp>
        <p:nvCxnSpPr>
          <p:cNvPr id="39" name="Gerader Verbinder 45">
            <a:extLst>
              <a:ext uri="{FF2B5EF4-FFF2-40B4-BE49-F238E27FC236}">
                <a16:creationId xmlns:a16="http://schemas.microsoft.com/office/drawing/2014/main" id="{A884C486-444C-D53C-F57C-FE1B530BAE81}"/>
              </a:ext>
            </a:extLst>
          </p:cNvPr>
          <p:cNvCxnSpPr>
            <a:cxnSpLocks/>
          </p:cNvCxnSpPr>
          <p:nvPr/>
        </p:nvCxnSpPr>
        <p:spPr>
          <a:xfrm flipV="1">
            <a:off x="8392678" y="4006371"/>
            <a:ext cx="1404057" cy="719051"/>
          </a:xfrm>
          <a:prstGeom prst="line">
            <a:avLst/>
          </a:prstGeom>
          <a:ln w="12700">
            <a:solidFill>
              <a:schemeClr val="accent5">
                <a:lumMod val="75000"/>
              </a:schemeClr>
            </a:solidFill>
            <a:prstDash val="lgDash"/>
          </a:ln>
        </p:spPr>
        <p:style>
          <a:lnRef idx="1">
            <a:schemeClr val="accent1"/>
          </a:lnRef>
          <a:fillRef idx="0">
            <a:schemeClr val="accent1"/>
          </a:fillRef>
          <a:effectRef idx="0">
            <a:schemeClr val="accent1"/>
          </a:effectRef>
          <a:fontRef idx="minor">
            <a:schemeClr val="tx1"/>
          </a:fontRef>
        </p:style>
      </p:cxnSp>
      <p:sp>
        <p:nvSpPr>
          <p:cNvPr id="41" name="Freihandform: Form 25">
            <a:extLst>
              <a:ext uri="{FF2B5EF4-FFF2-40B4-BE49-F238E27FC236}">
                <a16:creationId xmlns:a16="http://schemas.microsoft.com/office/drawing/2014/main" id="{DED43A9A-C6C6-28EF-112A-72EA04512110}"/>
              </a:ext>
            </a:extLst>
          </p:cNvPr>
          <p:cNvSpPr/>
          <p:nvPr/>
        </p:nvSpPr>
        <p:spPr>
          <a:xfrm>
            <a:off x="5426493" y="3991947"/>
            <a:ext cx="5434628" cy="1453919"/>
          </a:xfrm>
          <a:custGeom>
            <a:avLst/>
            <a:gdLst>
              <a:gd name="connsiteX0" fmla="*/ 354439 w 6305329"/>
              <a:gd name="connsiteY0" fmla="*/ 1307886 h 1602253"/>
              <a:gd name="connsiteX1" fmla="*/ 685179 w 6305329"/>
              <a:gd name="connsiteY1" fmla="*/ 1230065 h 1602253"/>
              <a:gd name="connsiteX2" fmla="*/ 1054830 w 6305329"/>
              <a:gd name="connsiteY2" fmla="*/ 481035 h 1602253"/>
              <a:gd name="connsiteX3" fmla="*/ 1278566 w 6305329"/>
              <a:gd name="connsiteY3" fmla="*/ 4380 h 1602253"/>
              <a:gd name="connsiteX4" fmla="*/ 1570396 w 6305329"/>
              <a:gd name="connsiteY4" fmla="*/ 753409 h 1602253"/>
              <a:gd name="connsiteX5" fmla="*/ 2134600 w 6305329"/>
              <a:gd name="connsiteY5" fmla="*/ 918780 h 1602253"/>
              <a:gd name="connsiteX6" fmla="*/ 2562617 w 6305329"/>
              <a:gd name="connsiteY6" fmla="*/ 665860 h 1602253"/>
              <a:gd name="connsiteX7" fmla="*/ 3019817 w 6305329"/>
              <a:gd name="connsiteY7" fmla="*/ 977146 h 1602253"/>
              <a:gd name="connsiteX8" fmla="*/ 3807758 w 6305329"/>
              <a:gd name="connsiteY8" fmla="*/ 1220337 h 1602253"/>
              <a:gd name="connsiteX9" fmla="*/ 5850566 w 6305329"/>
              <a:gd name="connsiteY9" fmla="*/ 1278703 h 1602253"/>
              <a:gd name="connsiteX10" fmla="*/ 5801928 w 6305329"/>
              <a:gd name="connsiteY10" fmla="*/ 1580260 h 1602253"/>
              <a:gd name="connsiteX11" fmla="*/ 432260 w 6305329"/>
              <a:gd name="connsiteY11" fmla="*/ 1551077 h 1602253"/>
              <a:gd name="connsiteX12" fmla="*/ 354439 w 6305329"/>
              <a:gd name="connsiteY12" fmla="*/ 1307886 h 1602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305329" h="1602253">
                <a:moveTo>
                  <a:pt x="354439" y="1307886"/>
                </a:moveTo>
                <a:cubicBezTo>
                  <a:pt x="396592" y="1254384"/>
                  <a:pt x="568447" y="1367874"/>
                  <a:pt x="685179" y="1230065"/>
                </a:cubicBezTo>
                <a:cubicBezTo>
                  <a:pt x="801911" y="1092256"/>
                  <a:pt x="955932" y="685316"/>
                  <a:pt x="1054830" y="481035"/>
                </a:cubicBezTo>
                <a:cubicBezTo>
                  <a:pt x="1153728" y="276754"/>
                  <a:pt x="1192638" y="-41016"/>
                  <a:pt x="1278566" y="4380"/>
                </a:cubicBezTo>
                <a:cubicBezTo>
                  <a:pt x="1364494" y="49776"/>
                  <a:pt x="1427724" y="601009"/>
                  <a:pt x="1570396" y="753409"/>
                </a:cubicBezTo>
                <a:cubicBezTo>
                  <a:pt x="1713068" y="905809"/>
                  <a:pt x="1969230" y="933371"/>
                  <a:pt x="2134600" y="918780"/>
                </a:cubicBezTo>
                <a:cubicBezTo>
                  <a:pt x="2299970" y="904189"/>
                  <a:pt x="2415081" y="656132"/>
                  <a:pt x="2562617" y="665860"/>
                </a:cubicBezTo>
                <a:cubicBezTo>
                  <a:pt x="2710153" y="675588"/>
                  <a:pt x="2812294" y="884733"/>
                  <a:pt x="3019817" y="977146"/>
                </a:cubicBezTo>
                <a:cubicBezTo>
                  <a:pt x="3227341" y="1069559"/>
                  <a:pt x="3335967" y="1170078"/>
                  <a:pt x="3807758" y="1220337"/>
                </a:cubicBezTo>
                <a:cubicBezTo>
                  <a:pt x="4279549" y="1270596"/>
                  <a:pt x="5518204" y="1218716"/>
                  <a:pt x="5850566" y="1278703"/>
                </a:cubicBezTo>
                <a:cubicBezTo>
                  <a:pt x="6182928" y="1338690"/>
                  <a:pt x="6704979" y="1534864"/>
                  <a:pt x="5801928" y="1580260"/>
                </a:cubicBezTo>
                <a:cubicBezTo>
                  <a:pt x="4898877" y="1625656"/>
                  <a:pt x="1333690" y="1593230"/>
                  <a:pt x="432260" y="1551077"/>
                </a:cubicBezTo>
                <a:cubicBezTo>
                  <a:pt x="-469170" y="1508924"/>
                  <a:pt x="312286" y="1361388"/>
                  <a:pt x="354439" y="1307886"/>
                </a:cubicBez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633"/>
          </a:p>
        </p:txBody>
      </p:sp>
      <p:pic>
        <p:nvPicPr>
          <p:cNvPr id="7" name="Graphic 6" descr="Satellite outline">
            <a:extLst>
              <a:ext uri="{FF2B5EF4-FFF2-40B4-BE49-F238E27FC236}">
                <a16:creationId xmlns:a16="http://schemas.microsoft.com/office/drawing/2014/main" id="{FF5DFFD6-DFB2-F06D-2EC1-D1C5E1EE9DDC}"/>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999181" y="856579"/>
            <a:ext cx="614182" cy="614182"/>
          </a:xfrm>
          <a:prstGeom prst="rect">
            <a:avLst/>
          </a:prstGeom>
        </p:spPr>
      </p:pic>
      <p:cxnSp>
        <p:nvCxnSpPr>
          <p:cNvPr id="20" name="Gerader Verbinder 45">
            <a:extLst>
              <a:ext uri="{FF2B5EF4-FFF2-40B4-BE49-F238E27FC236}">
                <a16:creationId xmlns:a16="http://schemas.microsoft.com/office/drawing/2014/main" id="{C1F35176-47F5-8789-547B-6D21C33F42D5}"/>
              </a:ext>
            </a:extLst>
          </p:cNvPr>
          <p:cNvCxnSpPr>
            <a:cxnSpLocks/>
          </p:cNvCxnSpPr>
          <p:nvPr/>
        </p:nvCxnSpPr>
        <p:spPr>
          <a:xfrm flipV="1">
            <a:off x="6707874" y="878164"/>
            <a:ext cx="1404057" cy="719051"/>
          </a:xfrm>
          <a:prstGeom prst="line">
            <a:avLst/>
          </a:prstGeom>
          <a:ln w="12700">
            <a:solidFill>
              <a:schemeClr val="accent5">
                <a:lumMod val="75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23" name="Gerader Verbinder 46">
            <a:extLst>
              <a:ext uri="{FF2B5EF4-FFF2-40B4-BE49-F238E27FC236}">
                <a16:creationId xmlns:a16="http://schemas.microsoft.com/office/drawing/2014/main" id="{8F9C53A3-5FA2-B2E0-C04D-CB31FE5EEBFC}"/>
              </a:ext>
            </a:extLst>
          </p:cNvPr>
          <p:cNvCxnSpPr>
            <a:cxnSpLocks/>
          </p:cNvCxnSpPr>
          <p:nvPr/>
        </p:nvCxnSpPr>
        <p:spPr>
          <a:xfrm>
            <a:off x="8440782" y="878164"/>
            <a:ext cx="1415565" cy="742321"/>
          </a:xfrm>
          <a:prstGeom prst="line">
            <a:avLst/>
          </a:prstGeom>
          <a:ln w="12700">
            <a:solidFill>
              <a:schemeClr val="accent5">
                <a:lumMod val="75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37" name="Gerade Verbindung mit Pfeil 61">
            <a:extLst>
              <a:ext uri="{FF2B5EF4-FFF2-40B4-BE49-F238E27FC236}">
                <a16:creationId xmlns:a16="http://schemas.microsoft.com/office/drawing/2014/main" id="{6A5BEF84-C6B5-4594-2C5C-001127E2AB2B}"/>
              </a:ext>
            </a:extLst>
          </p:cNvPr>
          <p:cNvCxnSpPr>
            <a:cxnSpLocks/>
            <a:stCxn id="9" idx="0"/>
            <a:endCxn id="42" idx="2"/>
          </p:cNvCxnSpPr>
          <p:nvPr/>
        </p:nvCxnSpPr>
        <p:spPr>
          <a:xfrm flipH="1" flipV="1">
            <a:off x="3470087" y="3251010"/>
            <a:ext cx="476672" cy="1146424"/>
          </a:xfrm>
          <a:prstGeom prst="straightConnector1">
            <a:avLst/>
          </a:prstGeom>
          <a:noFill/>
          <a:ln w="19050" cap="flat" cmpd="sng" algn="ctr">
            <a:solidFill>
              <a:srgbClr val="C00000"/>
            </a:solidFill>
            <a:prstDash val="solid"/>
            <a:miter lim="800000"/>
            <a:headEnd type="triangle" w="med" len="med"/>
            <a:tailEnd type="triangle" w="med" len="med"/>
          </a:ln>
          <a:effectLst/>
        </p:spPr>
      </p:cxnSp>
      <p:pic>
        <p:nvPicPr>
          <p:cNvPr id="6" name="Graphic 5" descr="Satellite outline">
            <a:extLst>
              <a:ext uri="{FF2B5EF4-FFF2-40B4-BE49-F238E27FC236}">
                <a16:creationId xmlns:a16="http://schemas.microsoft.com/office/drawing/2014/main" id="{266A0295-CE56-971F-6CD0-9E51F88E5925}"/>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064305" y="1135612"/>
            <a:ext cx="614182" cy="614182"/>
          </a:xfrm>
          <a:prstGeom prst="rect">
            <a:avLst/>
          </a:prstGeom>
        </p:spPr>
      </p:pic>
      <p:cxnSp>
        <p:nvCxnSpPr>
          <p:cNvPr id="12" name="Gerader Verbinder 45">
            <a:extLst>
              <a:ext uri="{FF2B5EF4-FFF2-40B4-BE49-F238E27FC236}">
                <a16:creationId xmlns:a16="http://schemas.microsoft.com/office/drawing/2014/main" id="{9BD47967-6E02-1A00-39F5-647E7C94643D}"/>
              </a:ext>
            </a:extLst>
          </p:cNvPr>
          <p:cNvCxnSpPr>
            <a:cxnSpLocks/>
          </p:cNvCxnSpPr>
          <p:nvPr/>
        </p:nvCxnSpPr>
        <p:spPr>
          <a:xfrm flipV="1">
            <a:off x="3772998" y="1157197"/>
            <a:ext cx="1404057" cy="719051"/>
          </a:xfrm>
          <a:prstGeom prst="line">
            <a:avLst/>
          </a:prstGeom>
          <a:ln w="12700">
            <a:solidFill>
              <a:schemeClr val="accent5">
                <a:lumMod val="75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3" name="Gerader Verbinder 46">
            <a:extLst>
              <a:ext uri="{FF2B5EF4-FFF2-40B4-BE49-F238E27FC236}">
                <a16:creationId xmlns:a16="http://schemas.microsoft.com/office/drawing/2014/main" id="{6B1E1022-A77D-DB0F-271F-AF68646A702D}"/>
              </a:ext>
            </a:extLst>
          </p:cNvPr>
          <p:cNvCxnSpPr>
            <a:cxnSpLocks/>
          </p:cNvCxnSpPr>
          <p:nvPr/>
        </p:nvCxnSpPr>
        <p:spPr>
          <a:xfrm>
            <a:off x="5505906" y="1157197"/>
            <a:ext cx="1400183" cy="725524"/>
          </a:xfrm>
          <a:prstGeom prst="line">
            <a:avLst/>
          </a:prstGeom>
          <a:ln w="12700">
            <a:solidFill>
              <a:schemeClr val="accent5">
                <a:lumMod val="75000"/>
              </a:schemeClr>
            </a:solidFill>
            <a:prstDash val="lgDash"/>
          </a:ln>
        </p:spPr>
        <p:style>
          <a:lnRef idx="1">
            <a:schemeClr val="accent1"/>
          </a:lnRef>
          <a:fillRef idx="0">
            <a:schemeClr val="accent1"/>
          </a:fillRef>
          <a:effectRef idx="0">
            <a:schemeClr val="accent1"/>
          </a:effectRef>
          <a:fontRef idx="minor">
            <a:schemeClr val="tx1"/>
          </a:fontRef>
        </p:style>
      </p:cxnSp>
      <p:pic>
        <p:nvPicPr>
          <p:cNvPr id="50" name="Grafik 30">
            <a:extLst>
              <a:ext uri="{FF2B5EF4-FFF2-40B4-BE49-F238E27FC236}">
                <a16:creationId xmlns:a16="http://schemas.microsoft.com/office/drawing/2014/main" id="{7E92A7F6-DE4D-B1F5-8277-B8098E2A589D}"/>
              </a:ext>
            </a:extLst>
          </p:cNvPr>
          <p:cNvPicPr>
            <a:picLocks noChangeAspect="1"/>
          </p:cNvPicPr>
          <p:nvPr/>
        </p:nvPicPr>
        <p:blipFill>
          <a:blip r:embed="rId6">
            <a:clrChange>
              <a:clrFrom>
                <a:srgbClr val="FFFFFA"/>
              </a:clrFrom>
              <a:clrTo>
                <a:srgbClr val="FFFFFA">
                  <a:alpha val="0"/>
                </a:srgbClr>
              </a:clrTo>
            </a:clrChange>
          </a:blip>
          <a:stretch>
            <a:fillRect/>
          </a:stretch>
        </p:blipFill>
        <p:spPr>
          <a:xfrm>
            <a:off x="5275242" y="4013391"/>
            <a:ext cx="303582" cy="783758"/>
          </a:xfrm>
          <a:prstGeom prst="rect">
            <a:avLst/>
          </a:prstGeom>
        </p:spPr>
      </p:pic>
      <p:pic>
        <p:nvPicPr>
          <p:cNvPr id="51" name="Grafik 31">
            <a:extLst>
              <a:ext uri="{FF2B5EF4-FFF2-40B4-BE49-F238E27FC236}">
                <a16:creationId xmlns:a16="http://schemas.microsoft.com/office/drawing/2014/main" id="{9950A7AA-E947-393A-57EA-DF1D12F17915}"/>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5749851" y="3913185"/>
            <a:ext cx="417071" cy="852147"/>
          </a:xfrm>
          <a:prstGeom prst="rect">
            <a:avLst/>
          </a:prstGeom>
        </p:spPr>
      </p:pic>
      <p:pic>
        <p:nvPicPr>
          <p:cNvPr id="52" name="Grafik 32">
            <a:extLst>
              <a:ext uri="{FF2B5EF4-FFF2-40B4-BE49-F238E27FC236}">
                <a16:creationId xmlns:a16="http://schemas.microsoft.com/office/drawing/2014/main" id="{96FF3B14-536A-6551-5490-49709F0F854B}"/>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5527748" y="4285937"/>
            <a:ext cx="304132" cy="582960"/>
          </a:xfrm>
          <a:prstGeom prst="rect">
            <a:avLst/>
          </a:prstGeom>
        </p:spPr>
      </p:pic>
      <p:sp>
        <p:nvSpPr>
          <p:cNvPr id="55" name="Freihandform: Form 25">
            <a:extLst>
              <a:ext uri="{FF2B5EF4-FFF2-40B4-BE49-F238E27FC236}">
                <a16:creationId xmlns:a16="http://schemas.microsoft.com/office/drawing/2014/main" id="{A55F3F7F-A425-263A-9F0D-BF59B5EAD54F}"/>
              </a:ext>
            </a:extLst>
          </p:cNvPr>
          <p:cNvSpPr/>
          <p:nvPr/>
        </p:nvSpPr>
        <p:spPr>
          <a:xfrm>
            <a:off x="3920872" y="3991947"/>
            <a:ext cx="5434628" cy="1453919"/>
          </a:xfrm>
          <a:custGeom>
            <a:avLst/>
            <a:gdLst>
              <a:gd name="connsiteX0" fmla="*/ 354439 w 6305329"/>
              <a:gd name="connsiteY0" fmla="*/ 1307886 h 1602253"/>
              <a:gd name="connsiteX1" fmla="*/ 685179 w 6305329"/>
              <a:gd name="connsiteY1" fmla="*/ 1230065 h 1602253"/>
              <a:gd name="connsiteX2" fmla="*/ 1054830 w 6305329"/>
              <a:gd name="connsiteY2" fmla="*/ 481035 h 1602253"/>
              <a:gd name="connsiteX3" fmla="*/ 1278566 w 6305329"/>
              <a:gd name="connsiteY3" fmla="*/ 4380 h 1602253"/>
              <a:gd name="connsiteX4" fmla="*/ 1570396 w 6305329"/>
              <a:gd name="connsiteY4" fmla="*/ 753409 h 1602253"/>
              <a:gd name="connsiteX5" fmla="*/ 2134600 w 6305329"/>
              <a:gd name="connsiteY5" fmla="*/ 918780 h 1602253"/>
              <a:gd name="connsiteX6" fmla="*/ 2562617 w 6305329"/>
              <a:gd name="connsiteY6" fmla="*/ 665860 h 1602253"/>
              <a:gd name="connsiteX7" fmla="*/ 3019817 w 6305329"/>
              <a:gd name="connsiteY7" fmla="*/ 977146 h 1602253"/>
              <a:gd name="connsiteX8" fmla="*/ 3807758 w 6305329"/>
              <a:gd name="connsiteY8" fmla="*/ 1220337 h 1602253"/>
              <a:gd name="connsiteX9" fmla="*/ 5850566 w 6305329"/>
              <a:gd name="connsiteY9" fmla="*/ 1278703 h 1602253"/>
              <a:gd name="connsiteX10" fmla="*/ 5801928 w 6305329"/>
              <a:gd name="connsiteY10" fmla="*/ 1580260 h 1602253"/>
              <a:gd name="connsiteX11" fmla="*/ 432260 w 6305329"/>
              <a:gd name="connsiteY11" fmla="*/ 1551077 h 1602253"/>
              <a:gd name="connsiteX12" fmla="*/ 354439 w 6305329"/>
              <a:gd name="connsiteY12" fmla="*/ 1307886 h 1602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305329" h="1602253">
                <a:moveTo>
                  <a:pt x="354439" y="1307886"/>
                </a:moveTo>
                <a:cubicBezTo>
                  <a:pt x="396592" y="1254384"/>
                  <a:pt x="568447" y="1367874"/>
                  <a:pt x="685179" y="1230065"/>
                </a:cubicBezTo>
                <a:cubicBezTo>
                  <a:pt x="801911" y="1092256"/>
                  <a:pt x="955932" y="685316"/>
                  <a:pt x="1054830" y="481035"/>
                </a:cubicBezTo>
                <a:cubicBezTo>
                  <a:pt x="1153728" y="276754"/>
                  <a:pt x="1192638" y="-41016"/>
                  <a:pt x="1278566" y="4380"/>
                </a:cubicBezTo>
                <a:cubicBezTo>
                  <a:pt x="1364494" y="49776"/>
                  <a:pt x="1427724" y="601009"/>
                  <a:pt x="1570396" y="753409"/>
                </a:cubicBezTo>
                <a:cubicBezTo>
                  <a:pt x="1713068" y="905809"/>
                  <a:pt x="1969230" y="933371"/>
                  <a:pt x="2134600" y="918780"/>
                </a:cubicBezTo>
                <a:cubicBezTo>
                  <a:pt x="2299970" y="904189"/>
                  <a:pt x="2415081" y="656132"/>
                  <a:pt x="2562617" y="665860"/>
                </a:cubicBezTo>
                <a:cubicBezTo>
                  <a:pt x="2710153" y="675588"/>
                  <a:pt x="2812294" y="884733"/>
                  <a:pt x="3019817" y="977146"/>
                </a:cubicBezTo>
                <a:cubicBezTo>
                  <a:pt x="3227341" y="1069559"/>
                  <a:pt x="3335967" y="1170078"/>
                  <a:pt x="3807758" y="1220337"/>
                </a:cubicBezTo>
                <a:cubicBezTo>
                  <a:pt x="4279549" y="1270596"/>
                  <a:pt x="5518204" y="1218716"/>
                  <a:pt x="5850566" y="1278703"/>
                </a:cubicBezTo>
                <a:cubicBezTo>
                  <a:pt x="6182928" y="1338690"/>
                  <a:pt x="6704979" y="1534864"/>
                  <a:pt x="5801928" y="1580260"/>
                </a:cubicBezTo>
                <a:cubicBezTo>
                  <a:pt x="4898877" y="1625656"/>
                  <a:pt x="1333690" y="1593230"/>
                  <a:pt x="432260" y="1551077"/>
                </a:cubicBezTo>
                <a:cubicBezTo>
                  <a:pt x="-469170" y="1508924"/>
                  <a:pt x="312286" y="1361388"/>
                  <a:pt x="354439" y="1307886"/>
                </a:cubicBez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633"/>
          </a:p>
        </p:txBody>
      </p:sp>
      <p:cxnSp>
        <p:nvCxnSpPr>
          <p:cNvPr id="57" name="Gerade Verbindung mit Pfeil 61">
            <a:extLst>
              <a:ext uri="{FF2B5EF4-FFF2-40B4-BE49-F238E27FC236}">
                <a16:creationId xmlns:a16="http://schemas.microsoft.com/office/drawing/2014/main" id="{B63A0FC2-5AF6-BC35-AB5C-382A4AD9A715}"/>
              </a:ext>
            </a:extLst>
          </p:cNvPr>
          <p:cNvCxnSpPr>
            <a:cxnSpLocks/>
            <a:stCxn id="7" idx="1"/>
            <a:endCxn id="6" idx="3"/>
          </p:cNvCxnSpPr>
          <p:nvPr/>
        </p:nvCxnSpPr>
        <p:spPr>
          <a:xfrm flipH="1">
            <a:off x="5678487" y="1163670"/>
            <a:ext cx="2320694" cy="279033"/>
          </a:xfrm>
          <a:prstGeom prst="straightConnector1">
            <a:avLst/>
          </a:prstGeom>
          <a:noFill/>
          <a:ln w="19050" cap="flat" cmpd="sng" algn="ctr">
            <a:solidFill>
              <a:schemeClr val="accent1">
                <a:lumMod val="60000"/>
                <a:lumOff val="40000"/>
              </a:schemeClr>
            </a:solidFill>
            <a:prstDash val="solid"/>
            <a:miter lim="800000"/>
            <a:headEnd type="triangle" w="med" len="med"/>
            <a:tailEnd type="triangle" w="med" len="med"/>
          </a:ln>
          <a:effectLst/>
        </p:spPr>
      </p:cxnSp>
      <p:sp>
        <p:nvSpPr>
          <p:cNvPr id="64" name="Freihandform: Form 25">
            <a:extLst>
              <a:ext uri="{FF2B5EF4-FFF2-40B4-BE49-F238E27FC236}">
                <a16:creationId xmlns:a16="http://schemas.microsoft.com/office/drawing/2014/main" id="{E03BC40E-4CD1-95B6-A723-15459B6336A7}"/>
              </a:ext>
            </a:extLst>
          </p:cNvPr>
          <p:cNvSpPr/>
          <p:nvPr/>
        </p:nvSpPr>
        <p:spPr>
          <a:xfrm flipH="1">
            <a:off x="202165" y="4466837"/>
            <a:ext cx="5476321" cy="985544"/>
          </a:xfrm>
          <a:custGeom>
            <a:avLst/>
            <a:gdLst>
              <a:gd name="connsiteX0" fmla="*/ 354439 w 6305329"/>
              <a:gd name="connsiteY0" fmla="*/ 1307886 h 1602253"/>
              <a:gd name="connsiteX1" fmla="*/ 685179 w 6305329"/>
              <a:gd name="connsiteY1" fmla="*/ 1230065 h 1602253"/>
              <a:gd name="connsiteX2" fmla="*/ 1054830 w 6305329"/>
              <a:gd name="connsiteY2" fmla="*/ 481035 h 1602253"/>
              <a:gd name="connsiteX3" fmla="*/ 1278566 w 6305329"/>
              <a:gd name="connsiteY3" fmla="*/ 4380 h 1602253"/>
              <a:gd name="connsiteX4" fmla="*/ 1570396 w 6305329"/>
              <a:gd name="connsiteY4" fmla="*/ 753409 h 1602253"/>
              <a:gd name="connsiteX5" fmla="*/ 2134600 w 6305329"/>
              <a:gd name="connsiteY5" fmla="*/ 918780 h 1602253"/>
              <a:gd name="connsiteX6" fmla="*/ 2562617 w 6305329"/>
              <a:gd name="connsiteY6" fmla="*/ 665860 h 1602253"/>
              <a:gd name="connsiteX7" fmla="*/ 3019817 w 6305329"/>
              <a:gd name="connsiteY7" fmla="*/ 977146 h 1602253"/>
              <a:gd name="connsiteX8" fmla="*/ 3807758 w 6305329"/>
              <a:gd name="connsiteY8" fmla="*/ 1220337 h 1602253"/>
              <a:gd name="connsiteX9" fmla="*/ 5850566 w 6305329"/>
              <a:gd name="connsiteY9" fmla="*/ 1278703 h 1602253"/>
              <a:gd name="connsiteX10" fmla="*/ 5801928 w 6305329"/>
              <a:gd name="connsiteY10" fmla="*/ 1580260 h 1602253"/>
              <a:gd name="connsiteX11" fmla="*/ 432260 w 6305329"/>
              <a:gd name="connsiteY11" fmla="*/ 1551077 h 1602253"/>
              <a:gd name="connsiteX12" fmla="*/ 354439 w 6305329"/>
              <a:gd name="connsiteY12" fmla="*/ 1307886 h 1602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305329" h="1602253">
                <a:moveTo>
                  <a:pt x="354439" y="1307886"/>
                </a:moveTo>
                <a:cubicBezTo>
                  <a:pt x="396592" y="1254384"/>
                  <a:pt x="568447" y="1367874"/>
                  <a:pt x="685179" y="1230065"/>
                </a:cubicBezTo>
                <a:cubicBezTo>
                  <a:pt x="801911" y="1092256"/>
                  <a:pt x="955932" y="685316"/>
                  <a:pt x="1054830" y="481035"/>
                </a:cubicBezTo>
                <a:cubicBezTo>
                  <a:pt x="1153728" y="276754"/>
                  <a:pt x="1192638" y="-41016"/>
                  <a:pt x="1278566" y="4380"/>
                </a:cubicBezTo>
                <a:cubicBezTo>
                  <a:pt x="1364494" y="49776"/>
                  <a:pt x="1427724" y="601009"/>
                  <a:pt x="1570396" y="753409"/>
                </a:cubicBezTo>
                <a:cubicBezTo>
                  <a:pt x="1713068" y="905809"/>
                  <a:pt x="1969230" y="933371"/>
                  <a:pt x="2134600" y="918780"/>
                </a:cubicBezTo>
                <a:cubicBezTo>
                  <a:pt x="2299970" y="904189"/>
                  <a:pt x="2415081" y="656132"/>
                  <a:pt x="2562617" y="665860"/>
                </a:cubicBezTo>
                <a:cubicBezTo>
                  <a:pt x="2710153" y="675588"/>
                  <a:pt x="2812294" y="884733"/>
                  <a:pt x="3019817" y="977146"/>
                </a:cubicBezTo>
                <a:cubicBezTo>
                  <a:pt x="3227341" y="1069559"/>
                  <a:pt x="3335967" y="1170078"/>
                  <a:pt x="3807758" y="1220337"/>
                </a:cubicBezTo>
                <a:cubicBezTo>
                  <a:pt x="4279549" y="1270596"/>
                  <a:pt x="5518204" y="1218716"/>
                  <a:pt x="5850566" y="1278703"/>
                </a:cubicBezTo>
                <a:cubicBezTo>
                  <a:pt x="6182928" y="1338690"/>
                  <a:pt x="6704979" y="1534864"/>
                  <a:pt x="5801928" y="1580260"/>
                </a:cubicBezTo>
                <a:cubicBezTo>
                  <a:pt x="4898877" y="1625656"/>
                  <a:pt x="1333690" y="1593230"/>
                  <a:pt x="432260" y="1551077"/>
                </a:cubicBezTo>
                <a:cubicBezTo>
                  <a:pt x="-469170" y="1508924"/>
                  <a:pt x="312286" y="1361388"/>
                  <a:pt x="354439" y="1307886"/>
                </a:cubicBez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633"/>
          </a:p>
        </p:txBody>
      </p:sp>
      <p:pic>
        <p:nvPicPr>
          <p:cNvPr id="42" name="Grafik 10">
            <a:extLst>
              <a:ext uri="{FF2B5EF4-FFF2-40B4-BE49-F238E27FC236}">
                <a16:creationId xmlns:a16="http://schemas.microsoft.com/office/drawing/2014/main" id="{4E23A96A-E848-532F-F025-9E333B74D318}"/>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019301" y="2531958"/>
            <a:ext cx="901571" cy="719052"/>
          </a:xfrm>
          <a:prstGeom prst="rect">
            <a:avLst/>
          </a:prstGeom>
        </p:spPr>
      </p:pic>
      <p:cxnSp>
        <p:nvCxnSpPr>
          <p:cNvPr id="44" name="Gerader Verbinder 45">
            <a:extLst>
              <a:ext uri="{FF2B5EF4-FFF2-40B4-BE49-F238E27FC236}">
                <a16:creationId xmlns:a16="http://schemas.microsoft.com/office/drawing/2014/main" id="{8F9603D4-8DC0-BF7B-B7A3-289CAEF2A0D7}"/>
              </a:ext>
            </a:extLst>
          </p:cNvPr>
          <p:cNvCxnSpPr>
            <a:cxnSpLocks/>
          </p:cNvCxnSpPr>
          <p:nvPr/>
        </p:nvCxnSpPr>
        <p:spPr>
          <a:xfrm flipV="1">
            <a:off x="2087050" y="2609984"/>
            <a:ext cx="1252697" cy="648743"/>
          </a:xfrm>
          <a:prstGeom prst="line">
            <a:avLst/>
          </a:prstGeom>
          <a:ln w="12700">
            <a:solidFill>
              <a:schemeClr val="accent5">
                <a:lumMod val="75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45" name="Gerader Verbinder 46">
            <a:extLst>
              <a:ext uri="{FF2B5EF4-FFF2-40B4-BE49-F238E27FC236}">
                <a16:creationId xmlns:a16="http://schemas.microsoft.com/office/drawing/2014/main" id="{FA6271C8-BBDA-8C74-4889-D19C521B7ABD}"/>
              </a:ext>
            </a:extLst>
          </p:cNvPr>
          <p:cNvCxnSpPr>
            <a:cxnSpLocks/>
          </p:cNvCxnSpPr>
          <p:nvPr/>
        </p:nvCxnSpPr>
        <p:spPr>
          <a:xfrm>
            <a:off x="3668598" y="2609984"/>
            <a:ext cx="1304216" cy="658401"/>
          </a:xfrm>
          <a:prstGeom prst="line">
            <a:avLst/>
          </a:prstGeom>
          <a:ln w="12700">
            <a:solidFill>
              <a:schemeClr val="accent5">
                <a:lumMod val="75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47" name="Gerade Verbindung mit Pfeil 61">
            <a:extLst>
              <a:ext uri="{FF2B5EF4-FFF2-40B4-BE49-F238E27FC236}">
                <a16:creationId xmlns:a16="http://schemas.microsoft.com/office/drawing/2014/main" id="{8EC14E56-B7CE-3276-074E-299BCBDB2376}"/>
              </a:ext>
            </a:extLst>
          </p:cNvPr>
          <p:cNvCxnSpPr>
            <a:cxnSpLocks/>
            <a:stCxn id="6" idx="1"/>
            <a:endCxn id="42" idx="3"/>
          </p:cNvCxnSpPr>
          <p:nvPr/>
        </p:nvCxnSpPr>
        <p:spPr>
          <a:xfrm flipH="1">
            <a:off x="3920872" y="1442703"/>
            <a:ext cx="1143433" cy="1448781"/>
          </a:xfrm>
          <a:prstGeom prst="straightConnector1">
            <a:avLst/>
          </a:prstGeom>
          <a:noFill/>
          <a:ln w="19050" cap="flat" cmpd="sng" algn="ctr">
            <a:solidFill>
              <a:schemeClr val="accent1">
                <a:lumMod val="60000"/>
                <a:lumOff val="40000"/>
              </a:schemeClr>
            </a:solidFill>
            <a:prstDash val="solid"/>
            <a:miter lim="800000"/>
            <a:headEnd type="triangle" w="med" len="med"/>
            <a:tailEnd type="triangle" w="med" len="med"/>
          </a:ln>
          <a:effectLst/>
        </p:spPr>
      </p:cxnSp>
      <p:cxnSp>
        <p:nvCxnSpPr>
          <p:cNvPr id="59" name="Gerader Verbinder 45">
            <a:extLst>
              <a:ext uri="{FF2B5EF4-FFF2-40B4-BE49-F238E27FC236}">
                <a16:creationId xmlns:a16="http://schemas.microsoft.com/office/drawing/2014/main" id="{CCFA1141-46E1-F9F9-3CA1-110FD786FFC8}"/>
              </a:ext>
            </a:extLst>
          </p:cNvPr>
          <p:cNvCxnSpPr>
            <a:cxnSpLocks/>
          </p:cNvCxnSpPr>
          <p:nvPr/>
        </p:nvCxnSpPr>
        <p:spPr>
          <a:xfrm flipV="1">
            <a:off x="183667" y="4114200"/>
            <a:ext cx="753226" cy="417031"/>
          </a:xfrm>
          <a:prstGeom prst="line">
            <a:avLst/>
          </a:prstGeom>
          <a:ln w="12700">
            <a:solidFill>
              <a:schemeClr val="accent5">
                <a:lumMod val="75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60" name="Gerader Verbinder 46">
            <a:extLst>
              <a:ext uri="{FF2B5EF4-FFF2-40B4-BE49-F238E27FC236}">
                <a16:creationId xmlns:a16="http://schemas.microsoft.com/office/drawing/2014/main" id="{CD0FDC1C-58BB-591D-AC23-0DFF5AC7FFF8}"/>
              </a:ext>
            </a:extLst>
          </p:cNvPr>
          <p:cNvCxnSpPr>
            <a:cxnSpLocks/>
          </p:cNvCxnSpPr>
          <p:nvPr/>
        </p:nvCxnSpPr>
        <p:spPr>
          <a:xfrm>
            <a:off x="1185348" y="4112479"/>
            <a:ext cx="750342" cy="418752"/>
          </a:xfrm>
          <a:prstGeom prst="line">
            <a:avLst/>
          </a:prstGeom>
          <a:ln w="12700">
            <a:solidFill>
              <a:schemeClr val="accent5">
                <a:lumMod val="75000"/>
              </a:schemeClr>
            </a:solidFill>
            <a:prstDash val="lgDash"/>
          </a:ln>
        </p:spPr>
        <p:style>
          <a:lnRef idx="1">
            <a:schemeClr val="accent1"/>
          </a:lnRef>
          <a:fillRef idx="0">
            <a:schemeClr val="accent1"/>
          </a:fillRef>
          <a:effectRef idx="0">
            <a:schemeClr val="accent1"/>
          </a:effectRef>
          <a:fontRef idx="minor">
            <a:schemeClr val="tx1"/>
          </a:fontRef>
        </p:style>
      </p:cxnSp>
      <p:pic>
        <p:nvPicPr>
          <p:cNvPr id="84" name="Picture 2" descr="Drone icon PNG and SVG Vector Free Download">
            <a:extLst>
              <a:ext uri="{FF2B5EF4-FFF2-40B4-BE49-F238E27FC236}">
                <a16:creationId xmlns:a16="http://schemas.microsoft.com/office/drawing/2014/main" id="{FEFC84C0-C21F-8EB0-7983-77EBDB15EBB7}"/>
              </a:ext>
            </a:extLst>
          </p:cNvPr>
          <p:cNvPicPr>
            <a:picLocks noChangeAspect="1" noChangeArrowheads="1"/>
          </p:cNvPicPr>
          <p:nvPr/>
        </p:nvPicPr>
        <p:blipFill>
          <a:blip r:embed="rId12">
            <a:duotone>
              <a:srgbClr val="4472C4">
                <a:shade val="45000"/>
                <a:satMod val="135000"/>
              </a:srgbClr>
              <a:prstClr val="white"/>
            </a:duotone>
            <a:extLst>
              <a:ext uri="{28A0092B-C50C-407E-A947-70E740481C1C}">
                <a14:useLocalDpi xmlns:a14="http://schemas.microsoft.com/office/drawing/2010/main" val="0"/>
              </a:ext>
            </a:extLst>
          </a:blip>
          <a:srcRect/>
          <a:stretch>
            <a:fillRect/>
          </a:stretch>
        </p:blipFill>
        <p:spPr bwMode="auto">
          <a:xfrm>
            <a:off x="7175874" y="3339682"/>
            <a:ext cx="565685" cy="330064"/>
          </a:xfrm>
          <a:prstGeom prst="rect">
            <a:avLst/>
          </a:prstGeom>
          <a:noFill/>
          <a:extLst>
            <a:ext uri="{909E8E84-426E-40DD-AFC4-6F175D3DCCD1}">
              <a14:hiddenFill xmlns:a14="http://schemas.microsoft.com/office/drawing/2010/main">
                <a:solidFill>
                  <a:srgbClr val="FFFFFF"/>
                </a:solidFill>
              </a14:hiddenFill>
            </a:ext>
          </a:extLst>
        </p:spPr>
      </p:pic>
      <p:cxnSp>
        <p:nvCxnSpPr>
          <p:cNvPr id="94" name="Gerader Verbinder 45">
            <a:extLst>
              <a:ext uri="{FF2B5EF4-FFF2-40B4-BE49-F238E27FC236}">
                <a16:creationId xmlns:a16="http://schemas.microsoft.com/office/drawing/2014/main" id="{63F9FC79-E694-C5BB-BE50-B4FC7CDA6D5D}"/>
              </a:ext>
            </a:extLst>
          </p:cNvPr>
          <p:cNvCxnSpPr>
            <a:cxnSpLocks/>
          </p:cNvCxnSpPr>
          <p:nvPr/>
        </p:nvCxnSpPr>
        <p:spPr>
          <a:xfrm flipV="1">
            <a:off x="6370397" y="3225442"/>
            <a:ext cx="916701" cy="612891"/>
          </a:xfrm>
          <a:prstGeom prst="line">
            <a:avLst/>
          </a:prstGeom>
          <a:ln w="12700">
            <a:solidFill>
              <a:schemeClr val="accent5">
                <a:lumMod val="75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95" name="Gerader Verbinder 46">
            <a:extLst>
              <a:ext uri="{FF2B5EF4-FFF2-40B4-BE49-F238E27FC236}">
                <a16:creationId xmlns:a16="http://schemas.microsoft.com/office/drawing/2014/main" id="{DE6D7CDA-4326-77D7-0C7C-B4AB8CD4FF48}"/>
              </a:ext>
            </a:extLst>
          </p:cNvPr>
          <p:cNvCxnSpPr>
            <a:cxnSpLocks/>
          </p:cNvCxnSpPr>
          <p:nvPr/>
        </p:nvCxnSpPr>
        <p:spPr>
          <a:xfrm>
            <a:off x="7615949" y="3225442"/>
            <a:ext cx="981324" cy="616092"/>
          </a:xfrm>
          <a:prstGeom prst="line">
            <a:avLst/>
          </a:prstGeom>
          <a:ln w="12700">
            <a:solidFill>
              <a:schemeClr val="accent5">
                <a:lumMod val="75000"/>
              </a:schemeClr>
            </a:solidFill>
            <a:prstDash val="lgDash"/>
          </a:ln>
        </p:spPr>
        <p:style>
          <a:lnRef idx="1">
            <a:schemeClr val="accent1"/>
          </a:lnRef>
          <a:fillRef idx="0">
            <a:schemeClr val="accent1"/>
          </a:fillRef>
          <a:effectRef idx="0">
            <a:schemeClr val="accent1"/>
          </a:effectRef>
          <a:fontRef idx="minor">
            <a:schemeClr val="tx1"/>
          </a:fontRef>
        </p:style>
      </p:cxnSp>
      <p:sp>
        <p:nvSpPr>
          <p:cNvPr id="103" name="Textfeld 79">
            <a:extLst>
              <a:ext uri="{FF2B5EF4-FFF2-40B4-BE49-F238E27FC236}">
                <a16:creationId xmlns:a16="http://schemas.microsoft.com/office/drawing/2014/main" id="{66DE3250-B62A-AAF1-92CA-AE511925D1D1}"/>
              </a:ext>
            </a:extLst>
          </p:cNvPr>
          <p:cNvSpPr txBox="1"/>
          <p:nvPr/>
        </p:nvSpPr>
        <p:spPr>
          <a:xfrm>
            <a:off x="5611699" y="1946134"/>
            <a:ext cx="774571" cy="230832"/>
          </a:xfrm>
          <a:prstGeom prst="rect">
            <a:avLst/>
          </a:prstGeom>
          <a:noFill/>
        </p:spPr>
        <p:txBody>
          <a:bodyPr wrap="none" rtlCol="0">
            <a:spAutoFit/>
          </a:bodyPr>
          <a:lstStyle/>
          <a:p>
            <a:pPr>
              <a:defRPr/>
            </a:pPr>
            <a:r>
              <a:rPr lang="en-US" sz="900" kern="0">
                <a:solidFill>
                  <a:schemeClr val="accent1">
                    <a:lumMod val="75000"/>
                  </a:schemeClr>
                </a:solidFill>
              </a:rPr>
              <a:t>Aircraft-NTN</a:t>
            </a:r>
          </a:p>
        </p:txBody>
      </p:sp>
      <p:cxnSp>
        <p:nvCxnSpPr>
          <p:cNvPr id="106" name="Gerader Verbinder 45">
            <a:extLst>
              <a:ext uri="{FF2B5EF4-FFF2-40B4-BE49-F238E27FC236}">
                <a16:creationId xmlns:a16="http://schemas.microsoft.com/office/drawing/2014/main" id="{A0BCAAA4-9EFB-1907-6CC9-D5B3D1A2CAD3}"/>
              </a:ext>
            </a:extLst>
          </p:cNvPr>
          <p:cNvCxnSpPr>
            <a:cxnSpLocks/>
          </p:cNvCxnSpPr>
          <p:nvPr/>
        </p:nvCxnSpPr>
        <p:spPr>
          <a:xfrm flipV="1">
            <a:off x="4520292" y="2176439"/>
            <a:ext cx="1252697" cy="648743"/>
          </a:xfrm>
          <a:prstGeom prst="line">
            <a:avLst/>
          </a:prstGeom>
          <a:ln w="12700">
            <a:solidFill>
              <a:schemeClr val="accent5">
                <a:lumMod val="75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07" name="Gerader Verbinder 46">
            <a:extLst>
              <a:ext uri="{FF2B5EF4-FFF2-40B4-BE49-F238E27FC236}">
                <a16:creationId xmlns:a16="http://schemas.microsoft.com/office/drawing/2014/main" id="{DF858278-A408-E91B-F5A5-95D7ADA6FBDD}"/>
              </a:ext>
            </a:extLst>
          </p:cNvPr>
          <p:cNvCxnSpPr>
            <a:cxnSpLocks/>
          </p:cNvCxnSpPr>
          <p:nvPr/>
        </p:nvCxnSpPr>
        <p:spPr>
          <a:xfrm>
            <a:off x="6101840" y="2176439"/>
            <a:ext cx="1304216" cy="658401"/>
          </a:xfrm>
          <a:prstGeom prst="line">
            <a:avLst/>
          </a:prstGeom>
          <a:ln w="12700">
            <a:solidFill>
              <a:schemeClr val="accent5">
                <a:lumMod val="75000"/>
              </a:schemeClr>
            </a:solidFill>
            <a:prstDash val="lgDash"/>
          </a:ln>
        </p:spPr>
        <p:style>
          <a:lnRef idx="1">
            <a:schemeClr val="accent1"/>
          </a:lnRef>
          <a:fillRef idx="0">
            <a:schemeClr val="accent1"/>
          </a:fillRef>
          <a:effectRef idx="0">
            <a:schemeClr val="accent1"/>
          </a:effectRef>
          <a:fontRef idx="minor">
            <a:schemeClr val="tx1"/>
          </a:fontRef>
        </p:style>
      </p:cxnSp>
      <p:pic>
        <p:nvPicPr>
          <p:cNvPr id="83" name="Picture 4">
            <a:extLst>
              <a:ext uri="{FF2B5EF4-FFF2-40B4-BE49-F238E27FC236}">
                <a16:creationId xmlns:a16="http://schemas.microsoft.com/office/drawing/2014/main" id="{6124AA37-C68C-EFB8-DD7A-A795E0313BDB}"/>
              </a:ext>
            </a:extLst>
          </p:cNvPr>
          <p:cNvPicPr>
            <a:picLocks noChangeAspect="1" noChangeArrowheads="1"/>
          </p:cNvPicPr>
          <p:nvPr/>
        </p:nvPicPr>
        <p:blipFill rotWithShape="1">
          <a:blip r:embed="rId13">
            <a:duotone>
              <a:srgbClr val="4472C4">
                <a:shade val="45000"/>
                <a:satMod val="135000"/>
              </a:srgbClr>
              <a:prstClr val="white"/>
            </a:duotone>
            <a:extLst>
              <a:ext uri="{28A0092B-C50C-407E-A947-70E740481C1C}">
                <a14:useLocalDpi xmlns:a14="http://schemas.microsoft.com/office/drawing/2010/main" val="0"/>
              </a:ext>
            </a:extLst>
          </a:blip>
          <a:srcRect t="31226" b="28496"/>
          <a:stretch/>
        </p:blipFill>
        <p:spPr bwMode="auto">
          <a:xfrm flipH="1">
            <a:off x="5559553" y="2283603"/>
            <a:ext cx="874616" cy="331212"/>
          </a:xfrm>
          <a:prstGeom prst="rect">
            <a:avLst/>
          </a:prstGeom>
          <a:noFill/>
          <a:extLst>
            <a:ext uri="{909E8E84-426E-40DD-AFC4-6F175D3DCCD1}">
              <a14:hiddenFill xmlns:a14="http://schemas.microsoft.com/office/drawing/2010/main">
                <a:solidFill>
                  <a:srgbClr val="FFFFFF"/>
                </a:solidFill>
              </a14:hiddenFill>
            </a:ext>
          </a:extLst>
        </p:spPr>
      </p:pic>
      <p:cxnSp>
        <p:nvCxnSpPr>
          <p:cNvPr id="108" name="Gerade Verbindung mit Pfeil 61">
            <a:extLst>
              <a:ext uri="{FF2B5EF4-FFF2-40B4-BE49-F238E27FC236}">
                <a16:creationId xmlns:a16="http://schemas.microsoft.com/office/drawing/2014/main" id="{8B8CF2E5-234C-9845-4524-150533B2292B}"/>
              </a:ext>
            </a:extLst>
          </p:cNvPr>
          <p:cNvCxnSpPr>
            <a:cxnSpLocks/>
            <a:stCxn id="84" idx="1"/>
            <a:endCxn id="83" idx="1"/>
          </p:cNvCxnSpPr>
          <p:nvPr/>
        </p:nvCxnSpPr>
        <p:spPr>
          <a:xfrm flipH="1" flipV="1">
            <a:off x="6434169" y="2449209"/>
            <a:ext cx="741705" cy="1055505"/>
          </a:xfrm>
          <a:prstGeom prst="straightConnector1">
            <a:avLst/>
          </a:prstGeom>
          <a:noFill/>
          <a:ln w="19050" cap="flat" cmpd="sng" algn="ctr">
            <a:solidFill>
              <a:schemeClr val="accent1">
                <a:lumMod val="60000"/>
                <a:lumOff val="40000"/>
              </a:schemeClr>
            </a:solidFill>
            <a:prstDash val="solid"/>
            <a:miter lim="800000"/>
            <a:headEnd type="triangle" w="med" len="med"/>
            <a:tailEnd type="triangle" w="med" len="med"/>
          </a:ln>
          <a:effectLst/>
        </p:spPr>
      </p:cxnSp>
      <p:cxnSp>
        <p:nvCxnSpPr>
          <p:cNvPr id="111" name="Gerade Verbindung mit Pfeil 61">
            <a:extLst>
              <a:ext uri="{FF2B5EF4-FFF2-40B4-BE49-F238E27FC236}">
                <a16:creationId xmlns:a16="http://schemas.microsoft.com/office/drawing/2014/main" id="{25ED01F4-E9C3-81BB-4BC5-1CB282D154C3}"/>
              </a:ext>
            </a:extLst>
          </p:cNvPr>
          <p:cNvCxnSpPr>
            <a:cxnSpLocks/>
            <a:stCxn id="83" idx="1"/>
            <a:endCxn id="7" idx="1"/>
          </p:cNvCxnSpPr>
          <p:nvPr/>
        </p:nvCxnSpPr>
        <p:spPr>
          <a:xfrm flipV="1">
            <a:off x="6434169" y="1163670"/>
            <a:ext cx="1565012" cy="1285539"/>
          </a:xfrm>
          <a:prstGeom prst="straightConnector1">
            <a:avLst/>
          </a:prstGeom>
          <a:noFill/>
          <a:ln w="19050" cap="flat" cmpd="sng" algn="ctr">
            <a:solidFill>
              <a:schemeClr val="accent1">
                <a:lumMod val="60000"/>
                <a:lumOff val="40000"/>
              </a:schemeClr>
            </a:solidFill>
            <a:prstDash val="solid"/>
            <a:miter lim="800000"/>
            <a:headEnd type="triangle" w="med" len="med"/>
            <a:tailEnd type="triangle" w="med" len="med"/>
          </a:ln>
          <a:effectLst/>
        </p:spPr>
      </p:cxnSp>
      <p:cxnSp>
        <p:nvCxnSpPr>
          <p:cNvPr id="114" name="Gerade Verbindung mit Pfeil 61">
            <a:extLst>
              <a:ext uri="{FF2B5EF4-FFF2-40B4-BE49-F238E27FC236}">
                <a16:creationId xmlns:a16="http://schemas.microsoft.com/office/drawing/2014/main" id="{24AB5662-8480-8319-683A-396F208BA7F2}"/>
              </a:ext>
            </a:extLst>
          </p:cNvPr>
          <p:cNvCxnSpPr>
            <a:cxnSpLocks/>
            <a:stCxn id="8" idx="3"/>
            <a:endCxn id="42" idx="1"/>
          </p:cNvCxnSpPr>
          <p:nvPr/>
        </p:nvCxnSpPr>
        <p:spPr>
          <a:xfrm flipV="1">
            <a:off x="1238295" y="2891484"/>
            <a:ext cx="1781006" cy="1811902"/>
          </a:xfrm>
          <a:prstGeom prst="straightConnector1">
            <a:avLst/>
          </a:prstGeom>
          <a:noFill/>
          <a:ln w="19050" cap="flat" cmpd="sng" algn="ctr">
            <a:solidFill>
              <a:srgbClr val="FF7C80"/>
            </a:solidFill>
            <a:prstDash val="solid"/>
            <a:miter lim="800000"/>
            <a:headEnd type="triangle" w="med" len="med"/>
            <a:tailEnd type="triangle" w="med" len="med"/>
          </a:ln>
          <a:effectLst/>
        </p:spPr>
      </p:cxnSp>
      <p:sp>
        <p:nvSpPr>
          <p:cNvPr id="46" name="Rectangle: Rounded Corners 45">
            <a:extLst>
              <a:ext uri="{FF2B5EF4-FFF2-40B4-BE49-F238E27FC236}">
                <a16:creationId xmlns:a16="http://schemas.microsoft.com/office/drawing/2014/main" id="{EDD33569-C52F-3DEB-4C17-B7FE1365B546}"/>
              </a:ext>
            </a:extLst>
          </p:cNvPr>
          <p:cNvSpPr/>
          <p:nvPr/>
        </p:nvSpPr>
        <p:spPr>
          <a:xfrm>
            <a:off x="3880962" y="2992015"/>
            <a:ext cx="428381" cy="238369"/>
          </a:xfrm>
          <a:prstGeom prst="roundRect">
            <a:avLst/>
          </a:prstGeom>
          <a:noFill/>
          <a:ln w="190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800" err="1">
                <a:solidFill>
                  <a:schemeClr val="accent1">
                    <a:lumMod val="75000"/>
                  </a:schemeClr>
                </a:solidFill>
              </a:rPr>
              <a:t>gNB</a:t>
            </a:r>
            <a:endParaRPr lang="de-DE">
              <a:solidFill>
                <a:schemeClr val="accent1">
                  <a:lumMod val="75000"/>
                </a:schemeClr>
              </a:solidFill>
            </a:endParaRPr>
          </a:p>
        </p:txBody>
      </p:sp>
      <p:sp>
        <p:nvSpPr>
          <p:cNvPr id="49" name="Rectangle: Rounded Corners 48">
            <a:extLst>
              <a:ext uri="{FF2B5EF4-FFF2-40B4-BE49-F238E27FC236}">
                <a16:creationId xmlns:a16="http://schemas.microsoft.com/office/drawing/2014/main" id="{6B02CAA7-1B5F-8D25-320E-91A0D00A3C62}"/>
              </a:ext>
            </a:extLst>
          </p:cNvPr>
          <p:cNvSpPr/>
          <p:nvPr/>
        </p:nvSpPr>
        <p:spPr>
          <a:xfrm>
            <a:off x="6468362" y="1003865"/>
            <a:ext cx="428381" cy="238369"/>
          </a:xfrm>
          <a:prstGeom prst="roundRect">
            <a:avLst/>
          </a:prstGeom>
          <a:noFill/>
          <a:ln w="19050">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800">
                <a:solidFill>
                  <a:schemeClr val="accent1">
                    <a:lumMod val="75000"/>
                  </a:schemeClr>
                </a:solidFill>
              </a:rPr>
              <a:t>ISL</a:t>
            </a:r>
            <a:endParaRPr lang="de-DE">
              <a:solidFill>
                <a:schemeClr val="accent1">
                  <a:lumMod val="75000"/>
                </a:schemeClr>
              </a:solidFill>
            </a:endParaRPr>
          </a:p>
        </p:txBody>
      </p:sp>
      <p:pic>
        <p:nvPicPr>
          <p:cNvPr id="62" name="Grafik 61" descr="Ein Bild, das Kunst, Design enthält.&#10;&#10;KI-generierte Inhalte können fehlerhaft sein.">
            <a:extLst>
              <a:ext uri="{FF2B5EF4-FFF2-40B4-BE49-F238E27FC236}">
                <a16:creationId xmlns:a16="http://schemas.microsoft.com/office/drawing/2014/main" id="{A137BFC1-BF56-C065-FA3E-090475B927BB}"/>
              </a:ext>
            </a:extLst>
          </p:cNvPr>
          <p:cNvPicPr>
            <a:picLocks noChangeAspect="1"/>
          </p:cNvPicPr>
          <p:nvPr/>
        </p:nvPicPr>
        <p:blipFill>
          <a:blip r:embed="rId14">
            <a:duotone>
              <a:srgbClr val="4472C4">
                <a:shade val="45000"/>
                <a:satMod val="135000"/>
              </a:srgbClr>
              <a:prstClr val="white"/>
            </a:duotone>
            <a:extLst>
              <a:ext uri="{28A0092B-C50C-407E-A947-70E740481C1C}">
                <a14:useLocalDpi xmlns:a14="http://schemas.microsoft.com/office/drawing/2010/main" val="0"/>
              </a:ext>
            </a:extLst>
          </a:blip>
          <a:stretch>
            <a:fillRect/>
          </a:stretch>
        </p:blipFill>
        <p:spPr>
          <a:xfrm>
            <a:off x="2171208" y="4674180"/>
            <a:ext cx="594649" cy="567169"/>
          </a:xfrm>
          <a:prstGeom prst="rect">
            <a:avLst/>
          </a:prstGeom>
        </p:spPr>
      </p:pic>
      <p:sp>
        <p:nvSpPr>
          <p:cNvPr id="53" name="Rectangle 52">
            <a:extLst>
              <a:ext uri="{FF2B5EF4-FFF2-40B4-BE49-F238E27FC236}">
                <a16:creationId xmlns:a16="http://schemas.microsoft.com/office/drawing/2014/main" id="{BE6EA1B8-7C9B-48C2-38C6-681DF023BCF8}"/>
              </a:ext>
            </a:extLst>
          </p:cNvPr>
          <p:cNvSpPr/>
          <p:nvPr/>
        </p:nvSpPr>
        <p:spPr>
          <a:xfrm>
            <a:off x="202165" y="5347818"/>
            <a:ext cx="10640458" cy="307563"/>
          </a:xfrm>
          <a:prstGeom prst="rect">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err="1"/>
              <a:t>Terrestrial</a:t>
            </a:r>
            <a:r>
              <a:rPr lang="de-DE"/>
              <a:t> Core NW/Backend</a:t>
            </a:r>
          </a:p>
        </p:txBody>
      </p:sp>
      <p:pic>
        <p:nvPicPr>
          <p:cNvPr id="56" name="Graphic 55" descr="Database with solid fill">
            <a:extLst>
              <a:ext uri="{FF2B5EF4-FFF2-40B4-BE49-F238E27FC236}">
                <a16:creationId xmlns:a16="http://schemas.microsoft.com/office/drawing/2014/main" id="{FDE34B56-F471-9F9B-DCA4-329D6F2C7FD2}"/>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6866875" y="5360627"/>
            <a:ext cx="289524" cy="289524"/>
          </a:xfrm>
          <a:prstGeom prst="rect">
            <a:avLst/>
          </a:prstGeom>
        </p:spPr>
      </p:pic>
      <p:pic>
        <p:nvPicPr>
          <p:cNvPr id="63" name="Graphic 62" descr="Database with solid fill">
            <a:extLst>
              <a:ext uri="{FF2B5EF4-FFF2-40B4-BE49-F238E27FC236}">
                <a16:creationId xmlns:a16="http://schemas.microsoft.com/office/drawing/2014/main" id="{E1A00617-6979-0D03-B763-98FE72E4CDCA}"/>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3879182" y="5360627"/>
            <a:ext cx="289524" cy="289524"/>
          </a:xfrm>
          <a:prstGeom prst="rect">
            <a:avLst/>
          </a:prstGeom>
        </p:spPr>
      </p:pic>
      <p:sp>
        <p:nvSpPr>
          <p:cNvPr id="4" name="Textfeld 79">
            <a:extLst>
              <a:ext uri="{FF2B5EF4-FFF2-40B4-BE49-F238E27FC236}">
                <a16:creationId xmlns:a16="http://schemas.microsoft.com/office/drawing/2014/main" id="{8CC23AB9-C409-98B3-26F0-E8F535C8B10A}"/>
              </a:ext>
            </a:extLst>
          </p:cNvPr>
          <p:cNvSpPr txBox="1"/>
          <p:nvPr/>
        </p:nvSpPr>
        <p:spPr>
          <a:xfrm>
            <a:off x="7093595" y="3019853"/>
            <a:ext cx="713657" cy="230832"/>
          </a:xfrm>
          <a:prstGeom prst="rect">
            <a:avLst/>
          </a:prstGeom>
          <a:noFill/>
        </p:spPr>
        <p:txBody>
          <a:bodyPr wrap="none" lIns="91440" tIns="45720" rIns="91440" bIns="45720" rtlCol="0" anchor="t">
            <a:spAutoFit/>
          </a:bodyPr>
          <a:lstStyle/>
          <a:p>
            <a:pPr>
              <a:defRPr/>
            </a:pPr>
            <a:r>
              <a:rPr lang="en-US" sz="900" kern="0">
                <a:solidFill>
                  <a:schemeClr val="accent1">
                    <a:lumMod val="75000"/>
                  </a:schemeClr>
                </a:solidFill>
              </a:rPr>
              <a:t>Drone-NTN</a:t>
            </a:r>
          </a:p>
        </p:txBody>
      </p:sp>
      <p:sp>
        <p:nvSpPr>
          <p:cNvPr id="18" name="Textfeld 79">
            <a:extLst>
              <a:ext uri="{FF2B5EF4-FFF2-40B4-BE49-F238E27FC236}">
                <a16:creationId xmlns:a16="http://schemas.microsoft.com/office/drawing/2014/main" id="{6E07D154-DA6B-0BA1-369E-25B2ED519704}"/>
              </a:ext>
            </a:extLst>
          </p:cNvPr>
          <p:cNvSpPr txBox="1"/>
          <p:nvPr/>
        </p:nvSpPr>
        <p:spPr>
          <a:xfrm>
            <a:off x="3158840" y="2381969"/>
            <a:ext cx="622286" cy="230832"/>
          </a:xfrm>
          <a:prstGeom prst="rect">
            <a:avLst/>
          </a:prstGeom>
          <a:noFill/>
        </p:spPr>
        <p:txBody>
          <a:bodyPr wrap="none" lIns="91440" tIns="45720" rIns="91440" bIns="45720" rtlCol="0" anchor="t">
            <a:spAutoFit/>
          </a:bodyPr>
          <a:lstStyle/>
          <a:p>
            <a:pPr>
              <a:defRPr/>
            </a:pPr>
            <a:r>
              <a:rPr lang="en-US" sz="900" kern="0">
                <a:solidFill>
                  <a:schemeClr val="accent1">
                    <a:lumMod val="75000"/>
                  </a:schemeClr>
                </a:solidFill>
              </a:rPr>
              <a:t>HAP-NTN</a:t>
            </a:r>
            <a:endParaRPr lang="de-DE"/>
          </a:p>
        </p:txBody>
      </p:sp>
      <p:sp>
        <p:nvSpPr>
          <p:cNvPr id="5" name="Rectangle: Rounded Corners 45">
            <a:extLst>
              <a:ext uri="{FF2B5EF4-FFF2-40B4-BE49-F238E27FC236}">
                <a16:creationId xmlns:a16="http://schemas.microsoft.com/office/drawing/2014/main" id="{D4A27D20-2F02-47B8-B600-B323617191C0}"/>
              </a:ext>
            </a:extLst>
          </p:cNvPr>
          <p:cNvSpPr/>
          <p:nvPr/>
        </p:nvSpPr>
        <p:spPr>
          <a:xfrm>
            <a:off x="324796" y="4538705"/>
            <a:ext cx="428381" cy="238369"/>
          </a:xfrm>
          <a:prstGeom prst="roundRect">
            <a:avLst/>
          </a:prstGeom>
          <a:noFill/>
          <a:ln w="19050">
            <a:solidFill>
              <a:srgbClr val="FF7C8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800">
                <a:solidFill>
                  <a:schemeClr val="accent1">
                    <a:lumMod val="75000"/>
                  </a:schemeClr>
                </a:solidFill>
              </a:rPr>
              <a:t>UPF</a:t>
            </a:r>
            <a:endParaRPr lang="de-DE">
              <a:solidFill>
                <a:schemeClr val="accent1">
                  <a:lumMod val="75000"/>
                </a:schemeClr>
              </a:solidFill>
            </a:endParaRPr>
          </a:p>
        </p:txBody>
      </p:sp>
      <p:cxnSp>
        <p:nvCxnSpPr>
          <p:cNvPr id="66" name="Gerade Verbindung mit Pfeil 61">
            <a:extLst>
              <a:ext uri="{FF2B5EF4-FFF2-40B4-BE49-F238E27FC236}">
                <a16:creationId xmlns:a16="http://schemas.microsoft.com/office/drawing/2014/main" id="{CAA37426-23D1-940E-C28F-E9D888B0823B}"/>
              </a:ext>
            </a:extLst>
          </p:cNvPr>
          <p:cNvCxnSpPr>
            <a:cxnSpLocks/>
            <a:stCxn id="63" idx="1"/>
          </p:cNvCxnSpPr>
          <p:nvPr/>
        </p:nvCxnSpPr>
        <p:spPr>
          <a:xfrm flipH="1" flipV="1">
            <a:off x="1031604" y="5241349"/>
            <a:ext cx="2847578" cy="264040"/>
          </a:xfrm>
          <a:prstGeom prst="straightConnector1">
            <a:avLst/>
          </a:prstGeom>
          <a:noFill/>
          <a:ln w="19050" cap="flat" cmpd="sng" algn="ctr">
            <a:solidFill>
              <a:srgbClr val="FF7C80"/>
            </a:solidFill>
            <a:prstDash val="solid"/>
            <a:miter lim="800000"/>
            <a:headEnd type="triangle" w="med" len="med"/>
            <a:tailEnd type="triangle" w="med" len="med"/>
          </a:ln>
          <a:effectLst/>
        </p:spPr>
      </p:cxnSp>
      <p:sp>
        <p:nvSpPr>
          <p:cNvPr id="82" name="Textfeld 79">
            <a:extLst>
              <a:ext uri="{FF2B5EF4-FFF2-40B4-BE49-F238E27FC236}">
                <a16:creationId xmlns:a16="http://schemas.microsoft.com/office/drawing/2014/main" id="{A2B2D018-A3CC-0849-EAF1-568DB8D1787B}"/>
              </a:ext>
            </a:extLst>
          </p:cNvPr>
          <p:cNvSpPr txBox="1"/>
          <p:nvPr/>
        </p:nvSpPr>
        <p:spPr>
          <a:xfrm>
            <a:off x="563207" y="3890360"/>
            <a:ext cx="1004195" cy="230832"/>
          </a:xfrm>
          <a:prstGeom prst="rect">
            <a:avLst/>
          </a:prstGeom>
          <a:noFill/>
        </p:spPr>
        <p:txBody>
          <a:bodyPr wrap="square" rtlCol="0">
            <a:spAutoFit/>
          </a:bodyPr>
          <a:lstStyle/>
          <a:p>
            <a:pPr>
              <a:defRPr/>
            </a:pPr>
            <a:r>
              <a:rPr lang="en-US" sz="900" kern="0">
                <a:solidFill>
                  <a:schemeClr val="accent1">
                    <a:lumMod val="75000"/>
                  </a:schemeClr>
                </a:solidFill>
              </a:rPr>
              <a:t>Base Station-TN</a:t>
            </a:r>
          </a:p>
        </p:txBody>
      </p:sp>
      <p:sp>
        <p:nvSpPr>
          <p:cNvPr id="85" name="Textfeld 79">
            <a:extLst>
              <a:ext uri="{FF2B5EF4-FFF2-40B4-BE49-F238E27FC236}">
                <a16:creationId xmlns:a16="http://schemas.microsoft.com/office/drawing/2014/main" id="{5A8377F6-DD7D-B641-8D74-44CCCA48F339}"/>
              </a:ext>
            </a:extLst>
          </p:cNvPr>
          <p:cNvSpPr txBox="1"/>
          <p:nvPr/>
        </p:nvSpPr>
        <p:spPr>
          <a:xfrm>
            <a:off x="9439855" y="3768316"/>
            <a:ext cx="1004195" cy="230832"/>
          </a:xfrm>
          <a:prstGeom prst="rect">
            <a:avLst/>
          </a:prstGeom>
          <a:noFill/>
        </p:spPr>
        <p:txBody>
          <a:bodyPr wrap="square" rtlCol="0">
            <a:spAutoFit/>
          </a:bodyPr>
          <a:lstStyle/>
          <a:p>
            <a:pPr>
              <a:defRPr/>
            </a:pPr>
            <a:r>
              <a:rPr lang="en-US" sz="900" kern="0">
                <a:solidFill>
                  <a:schemeClr val="accent1">
                    <a:lumMod val="75000"/>
                  </a:schemeClr>
                </a:solidFill>
              </a:rPr>
              <a:t>Base Station-TN</a:t>
            </a:r>
          </a:p>
        </p:txBody>
      </p:sp>
      <p:sp>
        <p:nvSpPr>
          <p:cNvPr id="86" name="Textfeld 79">
            <a:extLst>
              <a:ext uri="{FF2B5EF4-FFF2-40B4-BE49-F238E27FC236}">
                <a16:creationId xmlns:a16="http://schemas.microsoft.com/office/drawing/2014/main" id="{D8F5F812-A660-423E-6598-F0FA3883A9C3}"/>
              </a:ext>
            </a:extLst>
          </p:cNvPr>
          <p:cNvSpPr txBox="1"/>
          <p:nvPr/>
        </p:nvSpPr>
        <p:spPr>
          <a:xfrm>
            <a:off x="7868882" y="644617"/>
            <a:ext cx="805029" cy="230832"/>
          </a:xfrm>
          <a:prstGeom prst="rect">
            <a:avLst/>
          </a:prstGeom>
          <a:noFill/>
        </p:spPr>
        <p:txBody>
          <a:bodyPr wrap="none" rtlCol="0">
            <a:spAutoFit/>
          </a:bodyPr>
          <a:lstStyle/>
          <a:p>
            <a:pPr>
              <a:defRPr/>
            </a:pPr>
            <a:r>
              <a:rPr lang="en-US" sz="900" kern="0">
                <a:solidFill>
                  <a:schemeClr val="accent1">
                    <a:lumMod val="75000"/>
                  </a:schemeClr>
                </a:solidFill>
              </a:rPr>
              <a:t>Satellite-NTN</a:t>
            </a:r>
          </a:p>
        </p:txBody>
      </p:sp>
      <p:sp>
        <p:nvSpPr>
          <p:cNvPr id="87" name="Textfeld 79">
            <a:extLst>
              <a:ext uri="{FF2B5EF4-FFF2-40B4-BE49-F238E27FC236}">
                <a16:creationId xmlns:a16="http://schemas.microsoft.com/office/drawing/2014/main" id="{8EBEA50F-B285-0348-9894-D8D3E10B8DEC}"/>
              </a:ext>
            </a:extLst>
          </p:cNvPr>
          <p:cNvSpPr txBox="1"/>
          <p:nvPr/>
        </p:nvSpPr>
        <p:spPr>
          <a:xfrm>
            <a:off x="4963409" y="929602"/>
            <a:ext cx="805029" cy="230832"/>
          </a:xfrm>
          <a:prstGeom prst="rect">
            <a:avLst/>
          </a:prstGeom>
          <a:noFill/>
        </p:spPr>
        <p:txBody>
          <a:bodyPr wrap="none" rtlCol="0">
            <a:spAutoFit/>
          </a:bodyPr>
          <a:lstStyle/>
          <a:p>
            <a:pPr>
              <a:defRPr/>
            </a:pPr>
            <a:r>
              <a:rPr lang="en-US" sz="900" kern="0">
                <a:solidFill>
                  <a:schemeClr val="accent1">
                    <a:lumMod val="75000"/>
                  </a:schemeClr>
                </a:solidFill>
              </a:rPr>
              <a:t>Satellite-NTN</a:t>
            </a:r>
          </a:p>
        </p:txBody>
      </p:sp>
      <p:sp>
        <p:nvSpPr>
          <p:cNvPr id="88" name="Textfeld 79">
            <a:extLst>
              <a:ext uri="{FF2B5EF4-FFF2-40B4-BE49-F238E27FC236}">
                <a16:creationId xmlns:a16="http://schemas.microsoft.com/office/drawing/2014/main" id="{9620C15B-EE33-5215-0EE2-32F11F0CF702}"/>
              </a:ext>
            </a:extLst>
          </p:cNvPr>
          <p:cNvSpPr txBox="1"/>
          <p:nvPr/>
        </p:nvSpPr>
        <p:spPr>
          <a:xfrm>
            <a:off x="2622612" y="4418823"/>
            <a:ext cx="769591" cy="369332"/>
          </a:xfrm>
          <a:prstGeom prst="rect">
            <a:avLst/>
          </a:prstGeom>
          <a:noFill/>
        </p:spPr>
        <p:txBody>
          <a:bodyPr wrap="square" rtlCol="0">
            <a:spAutoFit/>
          </a:bodyPr>
          <a:lstStyle/>
          <a:p>
            <a:pPr>
              <a:defRPr/>
            </a:pPr>
            <a:r>
              <a:rPr lang="en-US" sz="900" kern="0">
                <a:solidFill>
                  <a:schemeClr val="accent1">
                    <a:lumMod val="75000"/>
                  </a:schemeClr>
                </a:solidFill>
              </a:rPr>
              <a:t>Ground Station-TN</a:t>
            </a:r>
          </a:p>
        </p:txBody>
      </p:sp>
      <p:cxnSp>
        <p:nvCxnSpPr>
          <p:cNvPr id="89" name="Gerader Verbinder 46">
            <a:extLst>
              <a:ext uri="{FF2B5EF4-FFF2-40B4-BE49-F238E27FC236}">
                <a16:creationId xmlns:a16="http://schemas.microsoft.com/office/drawing/2014/main" id="{EEAE6FDE-75E9-CB0A-C67D-BBA70569D278}"/>
              </a:ext>
            </a:extLst>
          </p:cNvPr>
          <p:cNvCxnSpPr>
            <a:cxnSpLocks/>
          </p:cNvCxnSpPr>
          <p:nvPr/>
        </p:nvCxnSpPr>
        <p:spPr>
          <a:xfrm>
            <a:off x="10077481" y="4019441"/>
            <a:ext cx="765142" cy="511790"/>
          </a:xfrm>
          <a:prstGeom prst="line">
            <a:avLst/>
          </a:prstGeom>
          <a:ln w="12700">
            <a:solidFill>
              <a:schemeClr val="accent5">
                <a:lumMod val="75000"/>
              </a:schemeClr>
            </a:solidFill>
            <a:prstDash val="lgDash"/>
          </a:ln>
        </p:spPr>
        <p:style>
          <a:lnRef idx="1">
            <a:schemeClr val="accent1"/>
          </a:lnRef>
          <a:fillRef idx="0">
            <a:schemeClr val="accent1"/>
          </a:fillRef>
          <a:effectRef idx="0">
            <a:schemeClr val="accent1"/>
          </a:effectRef>
          <a:fontRef idx="minor">
            <a:schemeClr val="tx1"/>
          </a:fontRef>
        </p:style>
      </p:cxnSp>
      <p:sp>
        <p:nvSpPr>
          <p:cNvPr id="67" name="Rechteck: abgerundete Ecken 66">
            <a:extLst>
              <a:ext uri="{FF2B5EF4-FFF2-40B4-BE49-F238E27FC236}">
                <a16:creationId xmlns:a16="http://schemas.microsoft.com/office/drawing/2014/main" id="{5F6F78AF-ED7A-40B7-B407-9DF926A39FBA}"/>
              </a:ext>
            </a:extLst>
          </p:cNvPr>
          <p:cNvSpPr/>
          <p:nvPr/>
        </p:nvSpPr>
        <p:spPr>
          <a:xfrm>
            <a:off x="497307" y="1142444"/>
            <a:ext cx="2267576" cy="720000"/>
          </a:xfrm>
          <a:prstGeom prst="roundRect">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a:solidFill>
                  <a:schemeClr val="tx1"/>
                </a:solidFill>
              </a:rPr>
              <a:t>High Altitude Platforms (HAPs) provides access</a:t>
            </a:r>
          </a:p>
        </p:txBody>
      </p:sp>
    </p:spTree>
    <p:extLst>
      <p:ext uri="{BB962C8B-B14F-4D97-AF65-F5344CB8AC3E}">
        <p14:creationId xmlns:p14="http://schemas.microsoft.com/office/powerpoint/2010/main" val="3013585730"/>
      </p:ext>
    </p:extLst>
  </p:cSld>
  <p:clrMapOvr>
    <a:masterClrMapping/>
  </p:clrMapOvr>
  <mc:AlternateContent xmlns:mc="http://schemas.openxmlformats.org/markup-compatibility/2006">
    <mc:Choice xmlns:p14="http://schemas.microsoft.com/office/powerpoint/2010/main" Requires="p14">
      <p:transition p14:dur="10" advTm="10000"/>
    </mc:Choice>
    <mc:Fallback>
      <p:transition advTm="1000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B49378-4BBD-4E19-A796-55B9A214AC6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81C4984-FAC7-09FC-7D38-4D8B1E9099FB}"/>
              </a:ext>
            </a:extLst>
          </p:cNvPr>
          <p:cNvSpPr>
            <a:spLocks noGrp="1"/>
          </p:cNvSpPr>
          <p:nvPr>
            <p:ph type="title"/>
          </p:nvPr>
        </p:nvSpPr>
        <p:spPr/>
        <p:txBody>
          <a:bodyPr/>
          <a:lstStyle/>
          <a:p>
            <a:r>
              <a:rPr lang="en-US">
                <a:ea typeface="Microsoft YaHei"/>
                <a:cs typeface="Arial"/>
              </a:rPr>
              <a:t>3D Network</a:t>
            </a:r>
            <a:endParaRPr lang="en-US"/>
          </a:p>
        </p:txBody>
      </p:sp>
      <p:pic>
        <p:nvPicPr>
          <p:cNvPr id="8" name="Inhaltsplatzhalter 11">
            <a:extLst>
              <a:ext uri="{FF2B5EF4-FFF2-40B4-BE49-F238E27FC236}">
                <a16:creationId xmlns:a16="http://schemas.microsoft.com/office/drawing/2014/main" id="{7CE26DE5-6654-8782-D2C6-F9596EF0004C}"/>
              </a:ext>
            </a:extLst>
          </p:cNvPr>
          <p:cNvPicPr>
            <a:picLocks noChangeAspect="1"/>
          </p:cNvPicPr>
          <p:nvPr/>
        </p:nvPicPr>
        <p:blipFill rotWithShape="1">
          <a:blip r:embed="rId3">
            <a:duotone>
              <a:srgbClr val="4472C4">
                <a:shade val="45000"/>
                <a:satMod val="135000"/>
              </a:srgbClr>
              <a:prstClr val="white"/>
            </a:duotone>
            <a:extLst>
              <a:ext uri="{28A0092B-C50C-407E-A947-70E740481C1C}">
                <a14:useLocalDpi xmlns:a14="http://schemas.microsoft.com/office/drawing/2010/main" val="0"/>
              </a:ext>
            </a:extLst>
          </a:blip>
          <a:srcRect l="9403" t="2699" r="54756" b="8802"/>
          <a:stretch/>
        </p:blipFill>
        <p:spPr>
          <a:xfrm>
            <a:off x="824913" y="4118476"/>
            <a:ext cx="413382" cy="1169819"/>
          </a:xfrm>
          <a:prstGeom prst="rect">
            <a:avLst/>
          </a:prstGeom>
        </p:spPr>
      </p:pic>
      <p:pic>
        <p:nvPicPr>
          <p:cNvPr id="14" name="Inhaltsplatzhalter 11">
            <a:extLst>
              <a:ext uri="{FF2B5EF4-FFF2-40B4-BE49-F238E27FC236}">
                <a16:creationId xmlns:a16="http://schemas.microsoft.com/office/drawing/2014/main" id="{7920AF94-812B-BA63-8F3D-C733F75F0095}"/>
              </a:ext>
            </a:extLst>
          </p:cNvPr>
          <p:cNvPicPr>
            <a:picLocks noChangeAspect="1"/>
          </p:cNvPicPr>
          <p:nvPr/>
        </p:nvPicPr>
        <p:blipFill rotWithShape="1">
          <a:blip r:embed="rId3">
            <a:duotone>
              <a:srgbClr val="4472C4">
                <a:shade val="45000"/>
                <a:satMod val="135000"/>
              </a:srgbClr>
              <a:prstClr val="white"/>
            </a:duotone>
            <a:extLst>
              <a:ext uri="{28A0092B-C50C-407E-A947-70E740481C1C}">
                <a14:useLocalDpi xmlns:a14="http://schemas.microsoft.com/office/drawing/2010/main" val="0"/>
              </a:ext>
            </a:extLst>
          </a:blip>
          <a:srcRect l="9403" t="2699" r="54756" b="8802"/>
          <a:stretch/>
        </p:blipFill>
        <p:spPr>
          <a:xfrm>
            <a:off x="9696855" y="4005776"/>
            <a:ext cx="413382" cy="1169819"/>
          </a:xfrm>
          <a:prstGeom prst="rect">
            <a:avLst/>
          </a:prstGeom>
        </p:spPr>
      </p:pic>
      <p:sp>
        <p:nvSpPr>
          <p:cNvPr id="15" name="Textfeld 79">
            <a:extLst>
              <a:ext uri="{FF2B5EF4-FFF2-40B4-BE49-F238E27FC236}">
                <a16:creationId xmlns:a16="http://schemas.microsoft.com/office/drawing/2014/main" id="{1A8793FE-1F72-2B22-9A3D-20C2841AA3D5}"/>
              </a:ext>
            </a:extLst>
          </p:cNvPr>
          <p:cNvSpPr txBox="1"/>
          <p:nvPr/>
        </p:nvSpPr>
        <p:spPr>
          <a:xfrm>
            <a:off x="9477788" y="5092508"/>
            <a:ext cx="851515" cy="253916"/>
          </a:xfrm>
          <a:prstGeom prst="rect">
            <a:avLst/>
          </a:prstGeom>
          <a:noFill/>
        </p:spPr>
        <p:txBody>
          <a:bodyPr wrap="none" rtlCol="0">
            <a:spAutoFit/>
          </a:bodyPr>
          <a:lstStyle/>
          <a:p>
            <a:pPr>
              <a:defRPr/>
            </a:pPr>
            <a:r>
              <a:rPr lang="en-US" sz="1050" kern="0">
                <a:solidFill>
                  <a:schemeClr val="accent1">
                    <a:lumMod val="75000"/>
                  </a:schemeClr>
                </a:solidFill>
              </a:rPr>
              <a:t>Base station</a:t>
            </a:r>
          </a:p>
        </p:txBody>
      </p:sp>
      <p:grpSp>
        <p:nvGrpSpPr>
          <p:cNvPr id="21" name="Group 20">
            <a:extLst>
              <a:ext uri="{FF2B5EF4-FFF2-40B4-BE49-F238E27FC236}">
                <a16:creationId xmlns:a16="http://schemas.microsoft.com/office/drawing/2014/main" id="{0219B000-F2CC-110B-DCDA-C66C64C919F6}"/>
              </a:ext>
            </a:extLst>
          </p:cNvPr>
          <p:cNvGrpSpPr/>
          <p:nvPr/>
        </p:nvGrpSpPr>
        <p:grpSpPr>
          <a:xfrm>
            <a:off x="1429738" y="4586410"/>
            <a:ext cx="363940" cy="581068"/>
            <a:chOff x="8397385" y="4381221"/>
            <a:chExt cx="363940" cy="581068"/>
          </a:xfrm>
        </p:grpSpPr>
        <p:pic>
          <p:nvPicPr>
            <p:cNvPr id="9" name="Grafik 72">
              <a:extLst>
                <a:ext uri="{FF2B5EF4-FFF2-40B4-BE49-F238E27FC236}">
                  <a16:creationId xmlns:a16="http://schemas.microsoft.com/office/drawing/2014/main" id="{A4B23EB9-02FD-83B0-3774-204F2AC0435C}"/>
                </a:ext>
              </a:extLst>
            </p:cNvPr>
            <p:cNvPicPr>
              <a:picLocks noChangeAspect="1"/>
            </p:cNvPicPr>
            <p:nvPr/>
          </p:nvPicPr>
          <p:blipFill rotWithShape="1">
            <a:blip r:embed="rId4" cstate="print">
              <a:duotone>
                <a:srgbClr val="4472C4">
                  <a:shade val="45000"/>
                  <a:satMod val="135000"/>
                </a:srgbClr>
                <a:prstClr val="white"/>
              </a:duotone>
              <a:extLst>
                <a:ext uri="{28A0092B-C50C-407E-A947-70E740481C1C}">
                  <a14:useLocalDpi xmlns:a14="http://schemas.microsoft.com/office/drawing/2010/main" val="0"/>
                </a:ext>
              </a:extLst>
            </a:blip>
            <a:srcRect l="28161" r="29513"/>
            <a:stretch/>
          </p:blipFill>
          <p:spPr>
            <a:xfrm>
              <a:off x="8397385" y="4381221"/>
              <a:ext cx="363940" cy="581068"/>
            </a:xfrm>
            <a:prstGeom prst="rect">
              <a:avLst/>
            </a:prstGeom>
          </p:spPr>
        </p:pic>
        <p:sp>
          <p:nvSpPr>
            <p:cNvPr id="16" name="TextBox 15">
              <a:extLst>
                <a:ext uri="{FF2B5EF4-FFF2-40B4-BE49-F238E27FC236}">
                  <a16:creationId xmlns:a16="http://schemas.microsoft.com/office/drawing/2014/main" id="{DF40BD96-C367-0562-C496-2A5EF53A01D7}"/>
                </a:ext>
              </a:extLst>
            </p:cNvPr>
            <p:cNvSpPr txBox="1"/>
            <p:nvPr/>
          </p:nvSpPr>
          <p:spPr>
            <a:xfrm>
              <a:off x="8401931" y="4533255"/>
              <a:ext cx="359394" cy="276999"/>
            </a:xfrm>
            <a:prstGeom prst="rect">
              <a:avLst/>
            </a:prstGeom>
            <a:noFill/>
          </p:spPr>
          <p:txBody>
            <a:bodyPr wrap="none" rtlCol="0">
              <a:spAutoFit/>
            </a:bodyPr>
            <a:lstStyle/>
            <a:p>
              <a:r>
                <a:rPr lang="de-DE" sz="1200">
                  <a:solidFill>
                    <a:schemeClr val="accent1">
                      <a:lumMod val="75000"/>
                    </a:schemeClr>
                  </a:solidFill>
                </a:rPr>
                <a:t>UE</a:t>
              </a:r>
              <a:endParaRPr lang="de-DE" sz="1400">
                <a:solidFill>
                  <a:schemeClr val="accent1">
                    <a:lumMod val="75000"/>
                  </a:schemeClr>
                </a:solidFill>
              </a:endParaRPr>
            </a:p>
          </p:txBody>
        </p:sp>
      </p:grpSp>
      <p:pic>
        <p:nvPicPr>
          <p:cNvPr id="27" name="Grafik 29">
            <a:extLst>
              <a:ext uri="{FF2B5EF4-FFF2-40B4-BE49-F238E27FC236}">
                <a16:creationId xmlns:a16="http://schemas.microsoft.com/office/drawing/2014/main" id="{242098AB-F9C8-C93E-06F4-06ED8406B5D9}"/>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7999054" y="4427861"/>
            <a:ext cx="272343" cy="574347"/>
          </a:xfrm>
          <a:prstGeom prst="rect">
            <a:avLst/>
          </a:prstGeom>
        </p:spPr>
      </p:pic>
      <p:pic>
        <p:nvPicPr>
          <p:cNvPr id="28" name="Grafik 30">
            <a:extLst>
              <a:ext uri="{FF2B5EF4-FFF2-40B4-BE49-F238E27FC236}">
                <a16:creationId xmlns:a16="http://schemas.microsoft.com/office/drawing/2014/main" id="{0B556771-D41C-8DFF-6572-E9DC33F759A2}"/>
              </a:ext>
            </a:extLst>
          </p:cNvPr>
          <p:cNvPicPr>
            <a:picLocks noChangeAspect="1"/>
          </p:cNvPicPr>
          <p:nvPr/>
        </p:nvPicPr>
        <p:blipFill>
          <a:blip r:embed="rId6">
            <a:clrChange>
              <a:clrFrom>
                <a:srgbClr val="FFFFFA"/>
              </a:clrFrom>
              <a:clrTo>
                <a:srgbClr val="FFFFFA">
                  <a:alpha val="0"/>
                </a:srgbClr>
              </a:clrTo>
            </a:clrChange>
          </a:blip>
          <a:stretch>
            <a:fillRect/>
          </a:stretch>
        </p:blipFill>
        <p:spPr>
          <a:xfrm>
            <a:off x="6780863" y="4013391"/>
            <a:ext cx="303582" cy="783758"/>
          </a:xfrm>
          <a:prstGeom prst="rect">
            <a:avLst/>
          </a:prstGeom>
        </p:spPr>
      </p:pic>
      <p:pic>
        <p:nvPicPr>
          <p:cNvPr id="29" name="Grafik 31">
            <a:extLst>
              <a:ext uri="{FF2B5EF4-FFF2-40B4-BE49-F238E27FC236}">
                <a16:creationId xmlns:a16="http://schemas.microsoft.com/office/drawing/2014/main" id="{C93D4E2C-6D1A-BD70-2D1B-CABE21F489A3}"/>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7255472" y="3913185"/>
            <a:ext cx="417071" cy="852147"/>
          </a:xfrm>
          <a:prstGeom prst="rect">
            <a:avLst/>
          </a:prstGeom>
        </p:spPr>
      </p:pic>
      <p:pic>
        <p:nvPicPr>
          <p:cNvPr id="30" name="Grafik 32">
            <a:extLst>
              <a:ext uri="{FF2B5EF4-FFF2-40B4-BE49-F238E27FC236}">
                <a16:creationId xmlns:a16="http://schemas.microsoft.com/office/drawing/2014/main" id="{296DE9E4-86C9-5108-953F-6220DBBF75F2}"/>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7033369" y="4285937"/>
            <a:ext cx="304132" cy="582960"/>
          </a:xfrm>
          <a:prstGeom prst="rect">
            <a:avLst/>
          </a:prstGeom>
        </p:spPr>
      </p:pic>
      <p:pic>
        <p:nvPicPr>
          <p:cNvPr id="31" name="Grafik 34">
            <a:extLst>
              <a:ext uri="{FF2B5EF4-FFF2-40B4-BE49-F238E27FC236}">
                <a16:creationId xmlns:a16="http://schemas.microsoft.com/office/drawing/2014/main" id="{3FE2858A-52D9-9559-2B1C-8B42E1D9F2F2}"/>
              </a:ext>
            </a:extLst>
          </p:cNvPr>
          <p:cNvPicPr>
            <a:picLocks noChangeAspect="1"/>
          </p:cNvPicPr>
          <p:nvPr/>
        </p:nvPicPr>
        <p:blipFill>
          <a:blip r:embed="rId6">
            <a:clrChange>
              <a:clrFrom>
                <a:srgbClr val="FFFFFA"/>
              </a:clrFrom>
              <a:clrTo>
                <a:srgbClr val="FFFFFA">
                  <a:alpha val="0"/>
                </a:srgbClr>
              </a:clrTo>
            </a:clrChange>
          </a:blip>
          <a:stretch>
            <a:fillRect/>
          </a:stretch>
        </p:blipFill>
        <p:spPr>
          <a:xfrm>
            <a:off x="7601164" y="3874159"/>
            <a:ext cx="303582" cy="783758"/>
          </a:xfrm>
          <a:prstGeom prst="rect">
            <a:avLst/>
          </a:prstGeom>
        </p:spPr>
      </p:pic>
      <p:pic>
        <p:nvPicPr>
          <p:cNvPr id="32" name="Grafik 35">
            <a:extLst>
              <a:ext uri="{FF2B5EF4-FFF2-40B4-BE49-F238E27FC236}">
                <a16:creationId xmlns:a16="http://schemas.microsoft.com/office/drawing/2014/main" id="{77055429-9602-3ECC-809B-4AB054F04270}"/>
              </a:ext>
            </a:extLst>
          </p:cNvPr>
          <p:cNvPicPr>
            <a:picLocks noChangeAspect="1"/>
          </p:cNvPicPr>
          <p:nvPr/>
        </p:nvPicPr>
        <p:blipFill>
          <a:blip r:embed="rId8">
            <a:clrChange>
              <a:clrFrom>
                <a:srgbClr val="FFFFFF"/>
              </a:clrFrom>
              <a:clrTo>
                <a:srgbClr val="FFFFFF">
                  <a:alpha val="0"/>
                </a:srgbClr>
              </a:clrTo>
            </a:clrChange>
          </a:blip>
          <a:stretch>
            <a:fillRect/>
          </a:stretch>
        </p:blipFill>
        <p:spPr>
          <a:xfrm>
            <a:off x="8440782" y="4725422"/>
            <a:ext cx="523687" cy="395966"/>
          </a:xfrm>
          <a:prstGeom prst="rect">
            <a:avLst/>
          </a:prstGeom>
        </p:spPr>
      </p:pic>
      <p:pic>
        <p:nvPicPr>
          <p:cNvPr id="33" name="Grafik 63">
            <a:extLst>
              <a:ext uri="{FF2B5EF4-FFF2-40B4-BE49-F238E27FC236}">
                <a16:creationId xmlns:a16="http://schemas.microsoft.com/office/drawing/2014/main" id="{ACB35EA4-C98D-14A0-10B6-AF1F21B9B330}"/>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7820601" y="4369271"/>
            <a:ext cx="219249" cy="447962"/>
          </a:xfrm>
          <a:prstGeom prst="rect">
            <a:avLst/>
          </a:prstGeom>
        </p:spPr>
      </p:pic>
      <p:pic>
        <p:nvPicPr>
          <p:cNvPr id="34" name="Inhaltsplatzhalter 11">
            <a:extLst>
              <a:ext uri="{FF2B5EF4-FFF2-40B4-BE49-F238E27FC236}">
                <a16:creationId xmlns:a16="http://schemas.microsoft.com/office/drawing/2014/main" id="{BFE04C7C-FCD1-D830-CB6D-56C148035042}"/>
              </a:ext>
            </a:extLst>
          </p:cNvPr>
          <p:cNvPicPr>
            <a:picLocks noChangeAspect="1"/>
          </p:cNvPicPr>
          <p:nvPr/>
        </p:nvPicPr>
        <p:blipFill rotWithShape="1">
          <a:blip r:embed="rId3">
            <a:duotone>
              <a:srgbClr val="4472C4">
                <a:shade val="45000"/>
                <a:satMod val="135000"/>
              </a:srgbClr>
              <a:prstClr val="white"/>
            </a:duotone>
            <a:extLst>
              <a:ext uri="{28A0092B-C50C-407E-A947-70E740481C1C}">
                <a14:useLocalDpi xmlns:a14="http://schemas.microsoft.com/office/drawing/2010/main" val="0"/>
              </a:ext>
            </a:extLst>
          </a:blip>
          <a:srcRect l="9403" t="2699" r="54756" b="8802"/>
          <a:stretch/>
        </p:blipFill>
        <p:spPr>
          <a:xfrm>
            <a:off x="9703117" y="4001501"/>
            <a:ext cx="413382" cy="1169819"/>
          </a:xfrm>
          <a:prstGeom prst="rect">
            <a:avLst/>
          </a:prstGeom>
        </p:spPr>
      </p:pic>
      <p:sp>
        <p:nvSpPr>
          <p:cNvPr id="35" name="Textfeld 79">
            <a:extLst>
              <a:ext uri="{FF2B5EF4-FFF2-40B4-BE49-F238E27FC236}">
                <a16:creationId xmlns:a16="http://schemas.microsoft.com/office/drawing/2014/main" id="{75C7141F-0219-C0F8-C9DD-CBAED9DBA48B}"/>
              </a:ext>
            </a:extLst>
          </p:cNvPr>
          <p:cNvSpPr txBox="1"/>
          <p:nvPr/>
        </p:nvSpPr>
        <p:spPr>
          <a:xfrm>
            <a:off x="9477788" y="5092508"/>
            <a:ext cx="851515" cy="253916"/>
          </a:xfrm>
          <a:prstGeom prst="rect">
            <a:avLst/>
          </a:prstGeom>
          <a:noFill/>
        </p:spPr>
        <p:txBody>
          <a:bodyPr wrap="none" rtlCol="0">
            <a:spAutoFit/>
          </a:bodyPr>
          <a:lstStyle/>
          <a:p>
            <a:pPr>
              <a:defRPr/>
            </a:pPr>
            <a:r>
              <a:rPr lang="en-US" sz="1050" kern="0">
                <a:solidFill>
                  <a:schemeClr val="accent1">
                    <a:lumMod val="75000"/>
                  </a:schemeClr>
                </a:solidFill>
              </a:rPr>
              <a:t>Base station</a:t>
            </a:r>
          </a:p>
        </p:txBody>
      </p:sp>
      <p:cxnSp>
        <p:nvCxnSpPr>
          <p:cNvPr id="39" name="Gerader Verbinder 45">
            <a:extLst>
              <a:ext uri="{FF2B5EF4-FFF2-40B4-BE49-F238E27FC236}">
                <a16:creationId xmlns:a16="http://schemas.microsoft.com/office/drawing/2014/main" id="{04E40122-A88C-7BC8-D611-A69D4FC25BFC}"/>
              </a:ext>
            </a:extLst>
          </p:cNvPr>
          <p:cNvCxnSpPr>
            <a:cxnSpLocks/>
          </p:cNvCxnSpPr>
          <p:nvPr/>
        </p:nvCxnSpPr>
        <p:spPr>
          <a:xfrm flipV="1">
            <a:off x="8392678" y="4006371"/>
            <a:ext cx="1404057" cy="719051"/>
          </a:xfrm>
          <a:prstGeom prst="line">
            <a:avLst/>
          </a:prstGeom>
          <a:ln w="12700">
            <a:solidFill>
              <a:schemeClr val="accent5">
                <a:lumMod val="75000"/>
              </a:schemeClr>
            </a:solidFill>
            <a:prstDash val="lgDash"/>
          </a:ln>
        </p:spPr>
        <p:style>
          <a:lnRef idx="1">
            <a:schemeClr val="accent1"/>
          </a:lnRef>
          <a:fillRef idx="0">
            <a:schemeClr val="accent1"/>
          </a:fillRef>
          <a:effectRef idx="0">
            <a:schemeClr val="accent1"/>
          </a:effectRef>
          <a:fontRef idx="minor">
            <a:schemeClr val="tx1"/>
          </a:fontRef>
        </p:style>
      </p:cxnSp>
      <p:sp>
        <p:nvSpPr>
          <p:cNvPr id="41" name="Freihandform: Form 25">
            <a:extLst>
              <a:ext uri="{FF2B5EF4-FFF2-40B4-BE49-F238E27FC236}">
                <a16:creationId xmlns:a16="http://schemas.microsoft.com/office/drawing/2014/main" id="{31E6E41A-4CB3-ED39-63D1-63CEEB1C472D}"/>
              </a:ext>
            </a:extLst>
          </p:cNvPr>
          <p:cNvSpPr/>
          <p:nvPr/>
        </p:nvSpPr>
        <p:spPr>
          <a:xfrm>
            <a:off x="5426493" y="3991947"/>
            <a:ext cx="5434628" cy="1453919"/>
          </a:xfrm>
          <a:custGeom>
            <a:avLst/>
            <a:gdLst>
              <a:gd name="connsiteX0" fmla="*/ 354439 w 6305329"/>
              <a:gd name="connsiteY0" fmla="*/ 1307886 h 1602253"/>
              <a:gd name="connsiteX1" fmla="*/ 685179 w 6305329"/>
              <a:gd name="connsiteY1" fmla="*/ 1230065 h 1602253"/>
              <a:gd name="connsiteX2" fmla="*/ 1054830 w 6305329"/>
              <a:gd name="connsiteY2" fmla="*/ 481035 h 1602253"/>
              <a:gd name="connsiteX3" fmla="*/ 1278566 w 6305329"/>
              <a:gd name="connsiteY3" fmla="*/ 4380 h 1602253"/>
              <a:gd name="connsiteX4" fmla="*/ 1570396 w 6305329"/>
              <a:gd name="connsiteY4" fmla="*/ 753409 h 1602253"/>
              <a:gd name="connsiteX5" fmla="*/ 2134600 w 6305329"/>
              <a:gd name="connsiteY5" fmla="*/ 918780 h 1602253"/>
              <a:gd name="connsiteX6" fmla="*/ 2562617 w 6305329"/>
              <a:gd name="connsiteY6" fmla="*/ 665860 h 1602253"/>
              <a:gd name="connsiteX7" fmla="*/ 3019817 w 6305329"/>
              <a:gd name="connsiteY7" fmla="*/ 977146 h 1602253"/>
              <a:gd name="connsiteX8" fmla="*/ 3807758 w 6305329"/>
              <a:gd name="connsiteY8" fmla="*/ 1220337 h 1602253"/>
              <a:gd name="connsiteX9" fmla="*/ 5850566 w 6305329"/>
              <a:gd name="connsiteY9" fmla="*/ 1278703 h 1602253"/>
              <a:gd name="connsiteX10" fmla="*/ 5801928 w 6305329"/>
              <a:gd name="connsiteY10" fmla="*/ 1580260 h 1602253"/>
              <a:gd name="connsiteX11" fmla="*/ 432260 w 6305329"/>
              <a:gd name="connsiteY11" fmla="*/ 1551077 h 1602253"/>
              <a:gd name="connsiteX12" fmla="*/ 354439 w 6305329"/>
              <a:gd name="connsiteY12" fmla="*/ 1307886 h 1602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305329" h="1602253">
                <a:moveTo>
                  <a:pt x="354439" y="1307886"/>
                </a:moveTo>
                <a:cubicBezTo>
                  <a:pt x="396592" y="1254384"/>
                  <a:pt x="568447" y="1367874"/>
                  <a:pt x="685179" y="1230065"/>
                </a:cubicBezTo>
                <a:cubicBezTo>
                  <a:pt x="801911" y="1092256"/>
                  <a:pt x="955932" y="685316"/>
                  <a:pt x="1054830" y="481035"/>
                </a:cubicBezTo>
                <a:cubicBezTo>
                  <a:pt x="1153728" y="276754"/>
                  <a:pt x="1192638" y="-41016"/>
                  <a:pt x="1278566" y="4380"/>
                </a:cubicBezTo>
                <a:cubicBezTo>
                  <a:pt x="1364494" y="49776"/>
                  <a:pt x="1427724" y="601009"/>
                  <a:pt x="1570396" y="753409"/>
                </a:cubicBezTo>
                <a:cubicBezTo>
                  <a:pt x="1713068" y="905809"/>
                  <a:pt x="1969230" y="933371"/>
                  <a:pt x="2134600" y="918780"/>
                </a:cubicBezTo>
                <a:cubicBezTo>
                  <a:pt x="2299970" y="904189"/>
                  <a:pt x="2415081" y="656132"/>
                  <a:pt x="2562617" y="665860"/>
                </a:cubicBezTo>
                <a:cubicBezTo>
                  <a:pt x="2710153" y="675588"/>
                  <a:pt x="2812294" y="884733"/>
                  <a:pt x="3019817" y="977146"/>
                </a:cubicBezTo>
                <a:cubicBezTo>
                  <a:pt x="3227341" y="1069559"/>
                  <a:pt x="3335967" y="1170078"/>
                  <a:pt x="3807758" y="1220337"/>
                </a:cubicBezTo>
                <a:cubicBezTo>
                  <a:pt x="4279549" y="1270596"/>
                  <a:pt x="5518204" y="1218716"/>
                  <a:pt x="5850566" y="1278703"/>
                </a:cubicBezTo>
                <a:cubicBezTo>
                  <a:pt x="6182928" y="1338690"/>
                  <a:pt x="6704979" y="1534864"/>
                  <a:pt x="5801928" y="1580260"/>
                </a:cubicBezTo>
                <a:cubicBezTo>
                  <a:pt x="4898877" y="1625656"/>
                  <a:pt x="1333690" y="1593230"/>
                  <a:pt x="432260" y="1551077"/>
                </a:cubicBezTo>
                <a:cubicBezTo>
                  <a:pt x="-469170" y="1508924"/>
                  <a:pt x="312286" y="1361388"/>
                  <a:pt x="354439" y="1307886"/>
                </a:cubicBez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633"/>
          </a:p>
        </p:txBody>
      </p:sp>
      <p:pic>
        <p:nvPicPr>
          <p:cNvPr id="7" name="Graphic 6" descr="Satellite outline">
            <a:extLst>
              <a:ext uri="{FF2B5EF4-FFF2-40B4-BE49-F238E27FC236}">
                <a16:creationId xmlns:a16="http://schemas.microsoft.com/office/drawing/2014/main" id="{51E50A48-4587-A7B8-FB54-010A76DE7C08}"/>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999181" y="856579"/>
            <a:ext cx="614182" cy="614182"/>
          </a:xfrm>
          <a:prstGeom prst="rect">
            <a:avLst/>
          </a:prstGeom>
        </p:spPr>
      </p:pic>
      <p:cxnSp>
        <p:nvCxnSpPr>
          <p:cNvPr id="20" name="Gerader Verbinder 45">
            <a:extLst>
              <a:ext uri="{FF2B5EF4-FFF2-40B4-BE49-F238E27FC236}">
                <a16:creationId xmlns:a16="http://schemas.microsoft.com/office/drawing/2014/main" id="{F173BF52-99F3-ECE2-B3E9-E9FB7157138B}"/>
              </a:ext>
            </a:extLst>
          </p:cNvPr>
          <p:cNvCxnSpPr>
            <a:cxnSpLocks/>
          </p:cNvCxnSpPr>
          <p:nvPr/>
        </p:nvCxnSpPr>
        <p:spPr>
          <a:xfrm flipV="1">
            <a:off x="6707874" y="878164"/>
            <a:ext cx="1404057" cy="719051"/>
          </a:xfrm>
          <a:prstGeom prst="line">
            <a:avLst/>
          </a:prstGeom>
          <a:ln w="12700">
            <a:solidFill>
              <a:schemeClr val="accent5">
                <a:lumMod val="75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23" name="Gerader Verbinder 46">
            <a:extLst>
              <a:ext uri="{FF2B5EF4-FFF2-40B4-BE49-F238E27FC236}">
                <a16:creationId xmlns:a16="http://schemas.microsoft.com/office/drawing/2014/main" id="{69C8111E-615F-E464-D64A-86C1A4600310}"/>
              </a:ext>
            </a:extLst>
          </p:cNvPr>
          <p:cNvCxnSpPr>
            <a:cxnSpLocks/>
          </p:cNvCxnSpPr>
          <p:nvPr/>
        </p:nvCxnSpPr>
        <p:spPr>
          <a:xfrm>
            <a:off x="8440782" y="878164"/>
            <a:ext cx="1415565" cy="742321"/>
          </a:xfrm>
          <a:prstGeom prst="line">
            <a:avLst/>
          </a:prstGeom>
          <a:ln w="12700">
            <a:solidFill>
              <a:schemeClr val="accent5">
                <a:lumMod val="75000"/>
              </a:schemeClr>
            </a:solidFill>
            <a:prstDash val="lgDash"/>
          </a:ln>
        </p:spPr>
        <p:style>
          <a:lnRef idx="1">
            <a:schemeClr val="accent1"/>
          </a:lnRef>
          <a:fillRef idx="0">
            <a:schemeClr val="accent1"/>
          </a:fillRef>
          <a:effectRef idx="0">
            <a:schemeClr val="accent1"/>
          </a:effectRef>
          <a:fontRef idx="minor">
            <a:schemeClr val="tx1"/>
          </a:fontRef>
        </p:style>
      </p:cxnSp>
      <p:pic>
        <p:nvPicPr>
          <p:cNvPr id="6" name="Graphic 5" descr="Satellite outline">
            <a:extLst>
              <a:ext uri="{FF2B5EF4-FFF2-40B4-BE49-F238E27FC236}">
                <a16:creationId xmlns:a16="http://schemas.microsoft.com/office/drawing/2014/main" id="{45CA2112-461C-102E-58BE-AAA1FDFC16FE}"/>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064305" y="1135612"/>
            <a:ext cx="614182" cy="614182"/>
          </a:xfrm>
          <a:prstGeom prst="rect">
            <a:avLst/>
          </a:prstGeom>
        </p:spPr>
      </p:pic>
      <p:cxnSp>
        <p:nvCxnSpPr>
          <p:cNvPr id="12" name="Gerader Verbinder 45">
            <a:extLst>
              <a:ext uri="{FF2B5EF4-FFF2-40B4-BE49-F238E27FC236}">
                <a16:creationId xmlns:a16="http://schemas.microsoft.com/office/drawing/2014/main" id="{3DDB1AEC-64BE-83F5-30BE-42D418B4ABF5}"/>
              </a:ext>
            </a:extLst>
          </p:cNvPr>
          <p:cNvCxnSpPr>
            <a:cxnSpLocks/>
          </p:cNvCxnSpPr>
          <p:nvPr/>
        </p:nvCxnSpPr>
        <p:spPr>
          <a:xfrm flipV="1">
            <a:off x="3772998" y="1157197"/>
            <a:ext cx="1404057" cy="719051"/>
          </a:xfrm>
          <a:prstGeom prst="line">
            <a:avLst/>
          </a:prstGeom>
          <a:ln w="12700">
            <a:solidFill>
              <a:schemeClr val="accent5">
                <a:lumMod val="75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3" name="Gerader Verbinder 46">
            <a:extLst>
              <a:ext uri="{FF2B5EF4-FFF2-40B4-BE49-F238E27FC236}">
                <a16:creationId xmlns:a16="http://schemas.microsoft.com/office/drawing/2014/main" id="{6356F8A7-65C5-1E10-6294-B67B679F8DC6}"/>
              </a:ext>
            </a:extLst>
          </p:cNvPr>
          <p:cNvCxnSpPr>
            <a:cxnSpLocks/>
          </p:cNvCxnSpPr>
          <p:nvPr/>
        </p:nvCxnSpPr>
        <p:spPr>
          <a:xfrm>
            <a:off x="5505906" y="1157197"/>
            <a:ext cx="1400183" cy="725524"/>
          </a:xfrm>
          <a:prstGeom prst="line">
            <a:avLst/>
          </a:prstGeom>
          <a:ln w="12700">
            <a:solidFill>
              <a:schemeClr val="accent5">
                <a:lumMod val="75000"/>
              </a:schemeClr>
            </a:solidFill>
            <a:prstDash val="lgDash"/>
          </a:ln>
        </p:spPr>
        <p:style>
          <a:lnRef idx="1">
            <a:schemeClr val="accent1"/>
          </a:lnRef>
          <a:fillRef idx="0">
            <a:schemeClr val="accent1"/>
          </a:fillRef>
          <a:effectRef idx="0">
            <a:schemeClr val="accent1"/>
          </a:effectRef>
          <a:fontRef idx="minor">
            <a:schemeClr val="tx1"/>
          </a:fontRef>
        </p:style>
      </p:cxnSp>
      <p:pic>
        <p:nvPicPr>
          <p:cNvPr id="50" name="Grafik 30">
            <a:extLst>
              <a:ext uri="{FF2B5EF4-FFF2-40B4-BE49-F238E27FC236}">
                <a16:creationId xmlns:a16="http://schemas.microsoft.com/office/drawing/2014/main" id="{0AA08DCE-10D1-4693-759E-30B5F3E8A94C}"/>
              </a:ext>
            </a:extLst>
          </p:cNvPr>
          <p:cNvPicPr>
            <a:picLocks noChangeAspect="1"/>
          </p:cNvPicPr>
          <p:nvPr/>
        </p:nvPicPr>
        <p:blipFill>
          <a:blip r:embed="rId6">
            <a:clrChange>
              <a:clrFrom>
                <a:srgbClr val="FFFFFA"/>
              </a:clrFrom>
              <a:clrTo>
                <a:srgbClr val="FFFFFA">
                  <a:alpha val="0"/>
                </a:srgbClr>
              </a:clrTo>
            </a:clrChange>
          </a:blip>
          <a:stretch>
            <a:fillRect/>
          </a:stretch>
        </p:blipFill>
        <p:spPr>
          <a:xfrm>
            <a:off x="5275242" y="4013391"/>
            <a:ext cx="303582" cy="783758"/>
          </a:xfrm>
          <a:prstGeom prst="rect">
            <a:avLst/>
          </a:prstGeom>
        </p:spPr>
      </p:pic>
      <p:pic>
        <p:nvPicPr>
          <p:cNvPr id="51" name="Grafik 31">
            <a:extLst>
              <a:ext uri="{FF2B5EF4-FFF2-40B4-BE49-F238E27FC236}">
                <a16:creationId xmlns:a16="http://schemas.microsoft.com/office/drawing/2014/main" id="{D48CCC97-7939-EE65-A05F-DC34EFB7AFEB}"/>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5749851" y="3913185"/>
            <a:ext cx="417071" cy="852147"/>
          </a:xfrm>
          <a:prstGeom prst="rect">
            <a:avLst/>
          </a:prstGeom>
        </p:spPr>
      </p:pic>
      <p:pic>
        <p:nvPicPr>
          <p:cNvPr id="52" name="Grafik 32">
            <a:extLst>
              <a:ext uri="{FF2B5EF4-FFF2-40B4-BE49-F238E27FC236}">
                <a16:creationId xmlns:a16="http://schemas.microsoft.com/office/drawing/2014/main" id="{D315B608-F777-F851-1C5B-D759C1B76962}"/>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5527748" y="4285937"/>
            <a:ext cx="304132" cy="582960"/>
          </a:xfrm>
          <a:prstGeom prst="rect">
            <a:avLst/>
          </a:prstGeom>
        </p:spPr>
      </p:pic>
      <p:sp>
        <p:nvSpPr>
          <p:cNvPr id="55" name="Freihandform: Form 25">
            <a:extLst>
              <a:ext uri="{FF2B5EF4-FFF2-40B4-BE49-F238E27FC236}">
                <a16:creationId xmlns:a16="http://schemas.microsoft.com/office/drawing/2014/main" id="{BB02576D-6C3D-1385-DE5D-60EC644CC42E}"/>
              </a:ext>
            </a:extLst>
          </p:cNvPr>
          <p:cNvSpPr/>
          <p:nvPr/>
        </p:nvSpPr>
        <p:spPr>
          <a:xfrm>
            <a:off x="3920872" y="3991947"/>
            <a:ext cx="5434628" cy="1453919"/>
          </a:xfrm>
          <a:custGeom>
            <a:avLst/>
            <a:gdLst>
              <a:gd name="connsiteX0" fmla="*/ 354439 w 6305329"/>
              <a:gd name="connsiteY0" fmla="*/ 1307886 h 1602253"/>
              <a:gd name="connsiteX1" fmla="*/ 685179 w 6305329"/>
              <a:gd name="connsiteY1" fmla="*/ 1230065 h 1602253"/>
              <a:gd name="connsiteX2" fmla="*/ 1054830 w 6305329"/>
              <a:gd name="connsiteY2" fmla="*/ 481035 h 1602253"/>
              <a:gd name="connsiteX3" fmla="*/ 1278566 w 6305329"/>
              <a:gd name="connsiteY3" fmla="*/ 4380 h 1602253"/>
              <a:gd name="connsiteX4" fmla="*/ 1570396 w 6305329"/>
              <a:gd name="connsiteY4" fmla="*/ 753409 h 1602253"/>
              <a:gd name="connsiteX5" fmla="*/ 2134600 w 6305329"/>
              <a:gd name="connsiteY5" fmla="*/ 918780 h 1602253"/>
              <a:gd name="connsiteX6" fmla="*/ 2562617 w 6305329"/>
              <a:gd name="connsiteY6" fmla="*/ 665860 h 1602253"/>
              <a:gd name="connsiteX7" fmla="*/ 3019817 w 6305329"/>
              <a:gd name="connsiteY7" fmla="*/ 977146 h 1602253"/>
              <a:gd name="connsiteX8" fmla="*/ 3807758 w 6305329"/>
              <a:gd name="connsiteY8" fmla="*/ 1220337 h 1602253"/>
              <a:gd name="connsiteX9" fmla="*/ 5850566 w 6305329"/>
              <a:gd name="connsiteY9" fmla="*/ 1278703 h 1602253"/>
              <a:gd name="connsiteX10" fmla="*/ 5801928 w 6305329"/>
              <a:gd name="connsiteY10" fmla="*/ 1580260 h 1602253"/>
              <a:gd name="connsiteX11" fmla="*/ 432260 w 6305329"/>
              <a:gd name="connsiteY11" fmla="*/ 1551077 h 1602253"/>
              <a:gd name="connsiteX12" fmla="*/ 354439 w 6305329"/>
              <a:gd name="connsiteY12" fmla="*/ 1307886 h 1602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305329" h="1602253">
                <a:moveTo>
                  <a:pt x="354439" y="1307886"/>
                </a:moveTo>
                <a:cubicBezTo>
                  <a:pt x="396592" y="1254384"/>
                  <a:pt x="568447" y="1367874"/>
                  <a:pt x="685179" y="1230065"/>
                </a:cubicBezTo>
                <a:cubicBezTo>
                  <a:pt x="801911" y="1092256"/>
                  <a:pt x="955932" y="685316"/>
                  <a:pt x="1054830" y="481035"/>
                </a:cubicBezTo>
                <a:cubicBezTo>
                  <a:pt x="1153728" y="276754"/>
                  <a:pt x="1192638" y="-41016"/>
                  <a:pt x="1278566" y="4380"/>
                </a:cubicBezTo>
                <a:cubicBezTo>
                  <a:pt x="1364494" y="49776"/>
                  <a:pt x="1427724" y="601009"/>
                  <a:pt x="1570396" y="753409"/>
                </a:cubicBezTo>
                <a:cubicBezTo>
                  <a:pt x="1713068" y="905809"/>
                  <a:pt x="1969230" y="933371"/>
                  <a:pt x="2134600" y="918780"/>
                </a:cubicBezTo>
                <a:cubicBezTo>
                  <a:pt x="2299970" y="904189"/>
                  <a:pt x="2415081" y="656132"/>
                  <a:pt x="2562617" y="665860"/>
                </a:cubicBezTo>
                <a:cubicBezTo>
                  <a:pt x="2710153" y="675588"/>
                  <a:pt x="2812294" y="884733"/>
                  <a:pt x="3019817" y="977146"/>
                </a:cubicBezTo>
                <a:cubicBezTo>
                  <a:pt x="3227341" y="1069559"/>
                  <a:pt x="3335967" y="1170078"/>
                  <a:pt x="3807758" y="1220337"/>
                </a:cubicBezTo>
                <a:cubicBezTo>
                  <a:pt x="4279549" y="1270596"/>
                  <a:pt x="5518204" y="1218716"/>
                  <a:pt x="5850566" y="1278703"/>
                </a:cubicBezTo>
                <a:cubicBezTo>
                  <a:pt x="6182928" y="1338690"/>
                  <a:pt x="6704979" y="1534864"/>
                  <a:pt x="5801928" y="1580260"/>
                </a:cubicBezTo>
                <a:cubicBezTo>
                  <a:pt x="4898877" y="1625656"/>
                  <a:pt x="1333690" y="1593230"/>
                  <a:pt x="432260" y="1551077"/>
                </a:cubicBezTo>
                <a:cubicBezTo>
                  <a:pt x="-469170" y="1508924"/>
                  <a:pt x="312286" y="1361388"/>
                  <a:pt x="354439" y="1307886"/>
                </a:cubicBez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633"/>
          </a:p>
        </p:txBody>
      </p:sp>
      <p:cxnSp>
        <p:nvCxnSpPr>
          <p:cNvPr id="57" name="Gerade Verbindung mit Pfeil 61">
            <a:extLst>
              <a:ext uri="{FF2B5EF4-FFF2-40B4-BE49-F238E27FC236}">
                <a16:creationId xmlns:a16="http://schemas.microsoft.com/office/drawing/2014/main" id="{5AB55FE5-367C-223C-7D12-7FB1E48298BC}"/>
              </a:ext>
            </a:extLst>
          </p:cNvPr>
          <p:cNvCxnSpPr>
            <a:cxnSpLocks/>
            <a:stCxn id="7" idx="1"/>
            <a:endCxn id="6" idx="3"/>
          </p:cNvCxnSpPr>
          <p:nvPr/>
        </p:nvCxnSpPr>
        <p:spPr>
          <a:xfrm flipH="1">
            <a:off x="5678487" y="1163670"/>
            <a:ext cx="2320694" cy="279033"/>
          </a:xfrm>
          <a:prstGeom prst="straightConnector1">
            <a:avLst/>
          </a:prstGeom>
          <a:noFill/>
          <a:ln w="19050" cap="flat" cmpd="sng" algn="ctr">
            <a:solidFill>
              <a:schemeClr val="accent1">
                <a:lumMod val="60000"/>
                <a:lumOff val="40000"/>
              </a:schemeClr>
            </a:solidFill>
            <a:prstDash val="solid"/>
            <a:miter lim="800000"/>
            <a:headEnd type="triangle" w="med" len="med"/>
            <a:tailEnd type="triangle" w="med" len="med"/>
          </a:ln>
          <a:effectLst/>
        </p:spPr>
      </p:cxnSp>
      <p:sp>
        <p:nvSpPr>
          <p:cNvPr id="64" name="Freihandform: Form 25">
            <a:extLst>
              <a:ext uri="{FF2B5EF4-FFF2-40B4-BE49-F238E27FC236}">
                <a16:creationId xmlns:a16="http://schemas.microsoft.com/office/drawing/2014/main" id="{F71F8F62-DC2F-3FB7-7092-B9B0069953BF}"/>
              </a:ext>
            </a:extLst>
          </p:cNvPr>
          <p:cNvSpPr/>
          <p:nvPr/>
        </p:nvSpPr>
        <p:spPr>
          <a:xfrm flipH="1">
            <a:off x="202165" y="4466837"/>
            <a:ext cx="5476321" cy="985544"/>
          </a:xfrm>
          <a:custGeom>
            <a:avLst/>
            <a:gdLst>
              <a:gd name="connsiteX0" fmla="*/ 354439 w 6305329"/>
              <a:gd name="connsiteY0" fmla="*/ 1307886 h 1602253"/>
              <a:gd name="connsiteX1" fmla="*/ 685179 w 6305329"/>
              <a:gd name="connsiteY1" fmla="*/ 1230065 h 1602253"/>
              <a:gd name="connsiteX2" fmla="*/ 1054830 w 6305329"/>
              <a:gd name="connsiteY2" fmla="*/ 481035 h 1602253"/>
              <a:gd name="connsiteX3" fmla="*/ 1278566 w 6305329"/>
              <a:gd name="connsiteY3" fmla="*/ 4380 h 1602253"/>
              <a:gd name="connsiteX4" fmla="*/ 1570396 w 6305329"/>
              <a:gd name="connsiteY4" fmla="*/ 753409 h 1602253"/>
              <a:gd name="connsiteX5" fmla="*/ 2134600 w 6305329"/>
              <a:gd name="connsiteY5" fmla="*/ 918780 h 1602253"/>
              <a:gd name="connsiteX6" fmla="*/ 2562617 w 6305329"/>
              <a:gd name="connsiteY6" fmla="*/ 665860 h 1602253"/>
              <a:gd name="connsiteX7" fmla="*/ 3019817 w 6305329"/>
              <a:gd name="connsiteY7" fmla="*/ 977146 h 1602253"/>
              <a:gd name="connsiteX8" fmla="*/ 3807758 w 6305329"/>
              <a:gd name="connsiteY8" fmla="*/ 1220337 h 1602253"/>
              <a:gd name="connsiteX9" fmla="*/ 5850566 w 6305329"/>
              <a:gd name="connsiteY9" fmla="*/ 1278703 h 1602253"/>
              <a:gd name="connsiteX10" fmla="*/ 5801928 w 6305329"/>
              <a:gd name="connsiteY10" fmla="*/ 1580260 h 1602253"/>
              <a:gd name="connsiteX11" fmla="*/ 432260 w 6305329"/>
              <a:gd name="connsiteY11" fmla="*/ 1551077 h 1602253"/>
              <a:gd name="connsiteX12" fmla="*/ 354439 w 6305329"/>
              <a:gd name="connsiteY12" fmla="*/ 1307886 h 1602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305329" h="1602253">
                <a:moveTo>
                  <a:pt x="354439" y="1307886"/>
                </a:moveTo>
                <a:cubicBezTo>
                  <a:pt x="396592" y="1254384"/>
                  <a:pt x="568447" y="1367874"/>
                  <a:pt x="685179" y="1230065"/>
                </a:cubicBezTo>
                <a:cubicBezTo>
                  <a:pt x="801911" y="1092256"/>
                  <a:pt x="955932" y="685316"/>
                  <a:pt x="1054830" y="481035"/>
                </a:cubicBezTo>
                <a:cubicBezTo>
                  <a:pt x="1153728" y="276754"/>
                  <a:pt x="1192638" y="-41016"/>
                  <a:pt x="1278566" y="4380"/>
                </a:cubicBezTo>
                <a:cubicBezTo>
                  <a:pt x="1364494" y="49776"/>
                  <a:pt x="1427724" y="601009"/>
                  <a:pt x="1570396" y="753409"/>
                </a:cubicBezTo>
                <a:cubicBezTo>
                  <a:pt x="1713068" y="905809"/>
                  <a:pt x="1969230" y="933371"/>
                  <a:pt x="2134600" y="918780"/>
                </a:cubicBezTo>
                <a:cubicBezTo>
                  <a:pt x="2299970" y="904189"/>
                  <a:pt x="2415081" y="656132"/>
                  <a:pt x="2562617" y="665860"/>
                </a:cubicBezTo>
                <a:cubicBezTo>
                  <a:pt x="2710153" y="675588"/>
                  <a:pt x="2812294" y="884733"/>
                  <a:pt x="3019817" y="977146"/>
                </a:cubicBezTo>
                <a:cubicBezTo>
                  <a:pt x="3227341" y="1069559"/>
                  <a:pt x="3335967" y="1170078"/>
                  <a:pt x="3807758" y="1220337"/>
                </a:cubicBezTo>
                <a:cubicBezTo>
                  <a:pt x="4279549" y="1270596"/>
                  <a:pt x="5518204" y="1218716"/>
                  <a:pt x="5850566" y="1278703"/>
                </a:cubicBezTo>
                <a:cubicBezTo>
                  <a:pt x="6182928" y="1338690"/>
                  <a:pt x="6704979" y="1534864"/>
                  <a:pt x="5801928" y="1580260"/>
                </a:cubicBezTo>
                <a:cubicBezTo>
                  <a:pt x="4898877" y="1625656"/>
                  <a:pt x="1333690" y="1593230"/>
                  <a:pt x="432260" y="1551077"/>
                </a:cubicBezTo>
                <a:cubicBezTo>
                  <a:pt x="-469170" y="1508924"/>
                  <a:pt x="312286" y="1361388"/>
                  <a:pt x="354439" y="1307886"/>
                </a:cubicBez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633"/>
          </a:p>
        </p:txBody>
      </p:sp>
      <p:pic>
        <p:nvPicPr>
          <p:cNvPr id="42" name="Grafik 10">
            <a:extLst>
              <a:ext uri="{FF2B5EF4-FFF2-40B4-BE49-F238E27FC236}">
                <a16:creationId xmlns:a16="http://schemas.microsoft.com/office/drawing/2014/main" id="{51EB477E-E198-CE92-EADB-0FB30F810A2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019301" y="2531958"/>
            <a:ext cx="901571" cy="719052"/>
          </a:xfrm>
          <a:prstGeom prst="rect">
            <a:avLst/>
          </a:prstGeom>
        </p:spPr>
      </p:pic>
      <p:cxnSp>
        <p:nvCxnSpPr>
          <p:cNvPr id="44" name="Gerader Verbinder 45">
            <a:extLst>
              <a:ext uri="{FF2B5EF4-FFF2-40B4-BE49-F238E27FC236}">
                <a16:creationId xmlns:a16="http://schemas.microsoft.com/office/drawing/2014/main" id="{BDFB4B2B-1E7A-049C-E5CD-F30975161D95}"/>
              </a:ext>
            </a:extLst>
          </p:cNvPr>
          <p:cNvCxnSpPr>
            <a:cxnSpLocks/>
          </p:cNvCxnSpPr>
          <p:nvPr/>
        </p:nvCxnSpPr>
        <p:spPr>
          <a:xfrm flipV="1">
            <a:off x="2087050" y="2609984"/>
            <a:ext cx="1252697" cy="648743"/>
          </a:xfrm>
          <a:prstGeom prst="line">
            <a:avLst/>
          </a:prstGeom>
          <a:ln w="12700">
            <a:solidFill>
              <a:schemeClr val="accent5">
                <a:lumMod val="75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45" name="Gerader Verbinder 46">
            <a:extLst>
              <a:ext uri="{FF2B5EF4-FFF2-40B4-BE49-F238E27FC236}">
                <a16:creationId xmlns:a16="http://schemas.microsoft.com/office/drawing/2014/main" id="{07E3EFF4-17E9-8CE0-EFE7-1FE3B9371B2A}"/>
              </a:ext>
            </a:extLst>
          </p:cNvPr>
          <p:cNvCxnSpPr>
            <a:cxnSpLocks/>
          </p:cNvCxnSpPr>
          <p:nvPr/>
        </p:nvCxnSpPr>
        <p:spPr>
          <a:xfrm>
            <a:off x="3668598" y="2609984"/>
            <a:ext cx="1304216" cy="658401"/>
          </a:xfrm>
          <a:prstGeom prst="line">
            <a:avLst/>
          </a:prstGeom>
          <a:ln w="12700">
            <a:solidFill>
              <a:schemeClr val="accent5">
                <a:lumMod val="75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47" name="Gerade Verbindung mit Pfeil 61">
            <a:extLst>
              <a:ext uri="{FF2B5EF4-FFF2-40B4-BE49-F238E27FC236}">
                <a16:creationId xmlns:a16="http://schemas.microsoft.com/office/drawing/2014/main" id="{65895630-3BCA-6D9E-94AB-C92D2AD2CC84}"/>
              </a:ext>
            </a:extLst>
          </p:cNvPr>
          <p:cNvCxnSpPr>
            <a:cxnSpLocks/>
            <a:stCxn id="6" idx="1"/>
            <a:endCxn id="42" idx="3"/>
          </p:cNvCxnSpPr>
          <p:nvPr/>
        </p:nvCxnSpPr>
        <p:spPr>
          <a:xfrm flipH="1">
            <a:off x="3920872" y="1442703"/>
            <a:ext cx="1143433" cy="1448781"/>
          </a:xfrm>
          <a:prstGeom prst="straightConnector1">
            <a:avLst/>
          </a:prstGeom>
          <a:noFill/>
          <a:ln w="19050" cap="flat" cmpd="sng" algn="ctr">
            <a:solidFill>
              <a:schemeClr val="accent1">
                <a:lumMod val="60000"/>
                <a:lumOff val="40000"/>
              </a:schemeClr>
            </a:solidFill>
            <a:prstDash val="solid"/>
            <a:miter lim="800000"/>
            <a:headEnd type="triangle" w="med" len="med"/>
            <a:tailEnd type="triangle" w="med" len="med"/>
          </a:ln>
          <a:effectLst/>
        </p:spPr>
      </p:cxnSp>
      <p:cxnSp>
        <p:nvCxnSpPr>
          <p:cNvPr id="59" name="Gerader Verbinder 45">
            <a:extLst>
              <a:ext uri="{FF2B5EF4-FFF2-40B4-BE49-F238E27FC236}">
                <a16:creationId xmlns:a16="http://schemas.microsoft.com/office/drawing/2014/main" id="{22AB71CD-DF57-3AD4-1765-0AB179DD5B03}"/>
              </a:ext>
            </a:extLst>
          </p:cNvPr>
          <p:cNvCxnSpPr>
            <a:cxnSpLocks/>
          </p:cNvCxnSpPr>
          <p:nvPr/>
        </p:nvCxnSpPr>
        <p:spPr>
          <a:xfrm flipV="1">
            <a:off x="183667" y="4114200"/>
            <a:ext cx="753226" cy="417031"/>
          </a:xfrm>
          <a:prstGeom prst="line">
            <a:avLst/>
          </a:prstGeom>
          <a:ln w="12700">
            <a:solidFill>
              <a:schemeClr val="accent5">
                <a:lumMod val="75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60" name="Gerader Verbinder 46">
            <a:extLst>
              <a:ext uri="{FF2B5EF4-FFF2-40B4-BE49-F238E27FC236}">
                <a16:creationId xmlns:a16="http://schemas.microsoft.com/office/drawing/2014/main" id="{470AACEA-734C-C9C6-172E-54D58AA50BF0}"/>
              </a:ext>
            </a:extLst>
          </p:cNvPr>
          <p:cNvCxnSpPr>
            <a:cxnSpLocks/>
          </p:cNvCxnSpPr>
          <p:nvPr/>
        </p:nvCxnSpPr>
        <p:spPr>
          <a:xfrm>
            <a:off x="1185348" y="4112479"/>
            <a:ext cx="750342" cy="418752"/>
          </a:xfrm>
          <a:prstGeom prst="line">
            <a:avLst/>
          </a:prstGeom>
          <a:ln w="12700">
            <a:solidFill>
              <a:schemeClr val="accent5">
                <a:lumMod val="75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11" name="Gerade Verbindung mit Pfeil 61">
            <a:extLst>
              <a:ext uri="{FF2B5EF4-FFF2-40B4-BE49-F238E27FC236}">
                <a16:creationId xmlns:a16="http://schemas.microsoft.com/office/drawing/2014/main" id="{EC228ED6-FB30-A42D-57A5-DF0607E075C6}"/>
              </a:ext>
            </a:extLst>
          </p:cNvPr>
          <p:cNvCxnSpPr>
            <a:cxnSpLocks/>
            <a:stCxn id="85" idx="1"/>
            <a:endCxn id="7" idx="1"/>
          </p:cNvCxnSpPr>
          <p:nvPr/>
        </p:nvCxnSpPr>
        <p:spPr>
          <a:xfrm flipV="1">
            <a:off x="6434169" y="1163670"/>
            <a:ext cx="1565012" cy="1285539"/>
          </a:xfrm>
          <a:prstGeom prst="straightConnector1">
            <a:avLst/>
          </a:prstGeom>
          <a:noFill/>
          <a:ln w="19050" cap="flat" cmpd="sng" algn="ctr">
            <a:solidFill>
              <a:schemeClr val="accent1">
                <a:lumMod val="60000"/>
                <a:lumOff val="40000"/>
              </a:schemeClr>
            </a:solidFill>
            <a:prstDash val="solid"/>
            <a:miter lim="800000"/>
            <a:headEnd type="triangle" w="med" len="med"/>
            <a:tailEnd type="triangle" w="med" len="med"/>
          </a:ln>
          <a:effectLst/>
        </p:spPr>
      </p:cxnSp>
      <p:cxnSp>
        <p:nvCxnSpPr>
          <p:cNvPr id="114" name="Gerade Verbindung mit Pfeil 61">
            <a:extLst>
              <a:ext uri="{FF2B5EF4-FFF2-40B4-BE49-F238E27FC236}">
                <a16:creationId xmlns:a16="http://schemas.microsoft.com/office/drawing/2014/main" id="{E896352D-0489-3CE8-1E53-A144A7E91F18}"/>
              </a:ext>
            </a:extLst>
          </p:cNvPr>
          <p:cNvCxnSpPr>
            <a:cxnSpLocks/>
            <a:stCxn id="8" idx="3"/>
            <a:endCxn id="42" idx="1"/>
          </p:cNvCxnSpPr>
          <p:nvPr/>
        </p:nvCxnSpPr>
        <p:spPr>
          <a:xfrm flipV="1">
            <a:off x="1238295" y="2891484"/>
            <a:ext cx="1781006" cy="1811902"/>
          </a:xfrm>
          <a:prstGeom prst="straightConnector1">
            <a:avLst/>
          </a:prstGeom>
          <a:noFill/>
          <a:ln w="19050" cap="flat" cmpd="sng" algn="ctr">
            <a:solidFill>
              <a:schemeClr val="accent1">
                <a:lumMod val="60000"/>
                <a:lumOff val="40000"/>
              </a:schemeClr>
            </a:solidFill>
            <a:prstDash val="solid"/>
            <a:miter lim="800000"/>
            <a:headEnd type="triangle" w="med" len="med"/>
            <a:tailEnd type="triangle" w="med" len="med"/>
          </a:ln>
          <a:effectLst/>
        </p:spPr>
      </p:cxnSp>
      <p:grpSp>
        <p:nvGrpSpPr>
          <p:cNvPr id="37" name="Group 36">
            <a:extLst>
              <a:ext uri="{FF2B5EF4-FFF2-40B4-BE49-F238E27FC236}">
                <a16:creationId xmlns:a16="http://schemas.microsoft.com/office/drawing/2014/main" id="{AAAB7E94-70B7-84E3-73F8-547AAED904E9}"/>
              </a:ext>
            </a:extLst>
          </p:cNvPr>
          <p:cNvGrpSpPr/>
          <p:nvPr/>
        </p:nvGrpSpPr>
        <p:grpSpPr>
          <a:xfrm>
            <a:off x="324796" y="4538705"/>
            <a:ext cx="428382" cy="476738"/>
            <a:chOff x="10154341" y="4421579"/>
            <a:chExt cx="428382" cy="476738"/>
          </a:xfrm>
        </p:grpSpPr>
        <p:sp>
          <p:nvSpPr>
            <p:cNvPr id="38" name="Rectangle: Rounded Corners 37">
              <a:extLst>
                <a:ext uri="{FF2B5EF4-FFF2-40B4-BE49-F238E27FC236}">
                  <a16:creationId xmlns:a16="http://schemas.microsoft.com/office/drawing/2014/main" id="{1FC862AD-311C-2A10-AD23-68387E56F100}"/>
                </a:ext>
              </a:extLst>
            </p:cNvPr>
            <p:cNvSpPr/>
            <p:nvPr/>
          </p:nvSpPr>
          <p:spPr>
            <a:xfrm>
              <a:off x="10154342" y="4659948"/>
              <a:ext cx="428381" cy="238369"/>
            </a:xfrm>
            <a:prstGeom prst="roundRect">
              <a:avLst/>
            </a:prstGeom>
            <a:noFill/>
            <a:ln w="190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800" err="1">
                  <a:solidFill>
                    <a:schemeClr val="accent1">
                      <a:lumMod val="75000"/>
                    </a:schemeClr>
                  </a:solidFill>
                </a:rPr>
                <a:t>gNB</a:t>
              </a:r>
              <a:endParaRPr lang="de-DE">
                <a:solidFill>
                  <a:schemeClr val="accent1">
                    <a:lumMod val="75000"/>
                  </a:schemeClr>
                </a:solidFill>
              </a:endParaRPr>
            </a:p>
          </p:txBody>
        </p:sp>
        <p:sp>
          <p:nvSpPr>
            <p:cNvPr id="46" name="Rectangle: Rounded Corners 45">
              <a:extLst>
                <a:ext uri="{FF2B5EF4-FFF2-40B4-BE49-F238E27FC236}">
                  <a16:creationId xmlns:a16="http://schemas.microsoft.com/office/drawing/2014/main" id="{ACDC4C8D-2AAF-9463-36CA-D2A34CAC23E3}"/>
                </a:ext>
              </a:extLst>
            </p:cNvPr>
            <p:cNvSpPr/>
            <p:nvPr/>
          </p:nvSpPr>
          <p:spPr>
            <a:xfrm>
              <a:off x="10154341" y="4421579"/>
              <a:ext cx="428381" cy="238369"/>
            </a:xfrm>
            <a:prstGeom prst="roundRect">
              <a:avLst/>
            </a:prstGeom>
            <a:noFill/>
            <a:ln w="190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800">
                  <a:solidFill>
                    <a:schemeClr val="accent1">
                      <a:lumMod val="75000"/>
                    </a:schemeClr>
                  </a:solidFill>
                </a:rPr>
                <a:t>UPF</a:t>
              </a:r>
              <a:endParaRPr lang="de-DE">
                <a:solidFill>
                  <a:schemeClr val="accent1">
                    <a:lumMod val="75000"/>
                  </a:schemeClr>
                </a:solidFill>
              </a:endParaRPr>
            </a:p>
          </p:txBody>
        </p:sp>
      </p:grpSp>
      <p:sp>
        <p:nvSpPr>
          <p:cNvPr id="56" name="Rectangle: Rounded Corners 55">
            <a:extLst>
              <a:ext uri="{FF2B5EF4-FFF2-40B4-BE49-F238E27FC236}">
                <a16:creationId xmlns:a16="http://schemas.microsoft.com/office/drawing/2014/main" id="{8B5D863F-11DA-8A27-DCF2-47D06ED8B6A0}"/>
              </a:ext>
            </a:extLst>
          </p:cNvPr>
          <p:cNvSpPr/>
          <p:nvPr/>
        </p:nvSpPr>
        <p:spPr>
          <a:xfrm>
            <a:off x="6468362" y="1003865"/>
            <a:ext cx="428381" cy="238369"/>
          </a:xfrm>
          <a:prstGeom prst="roundRect">
            <a:avLst/>
          </a:prstGeom>
          <a:noFill/>
          <a:ln w="19050">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800">
                <a:solidFill>
                  <a:schemeClr val="accent1">
                    <a:lumMod val="75000"/>
                  </a:schemeClr>
                </a:solidFill>
              </a:rPr>
              <a:t>ISL</a:t>
            </a:r>
            <a:endParaRPr lang="de-DE">
              <a:solidFill>
                <a:schemeClr val="accent1">
                  <a:lumMod val="75000"/>
                </a:schemeClr>
              </a:solidFill>
            </a:endParaRPr>
          </a:p>
        </p:txBody>
      </p:sp>
      <p:pic>
        <p:nvPicPr>
          <p:cNvPr id="81" name="Grafik 80" descr="Ein Bild, das Kunst, Design enthält.&#10;&#10;KI-generierte Inhalte können fehlerhaft sein.">
            <a:extLst>
              <a:ext uri="{FF2B5EF4-FFF2-40B4-BE49-F238E27FC236}">
                <a16:creationId xmlns:a16="http://schemas.microsoft.com/office/drawing/2014/main" id="{44A8E8C5-B458-A187-FF33-BDAD157A7784}"/>
              </a:ext>
            </a:extLst>
          </p:cNvPr>
          <p:cNvPicPr>
            <a:picLocks noChangeAspect="1"/>
          </p:cNvPicPr>
          <p:nvPr/>
        </p:nvPicPr>
        <p:blipFill>
          <a:blip r:embed="rId12">
            <a:duotone>
              <a:srgbClr val="4472C4">
                <a:shade val="45000"/>
                <a:satMod val="135000"/>
              </a:srgbClr>
              <a:prstClr val="white"/>
            </a:duotone>
            <a:extLst>
              <a:ext uri="{28A0092B-C50C-407E-A947-70E740481C1C}">
                <a14:useLocalDpi xmlns:a14="http://schemas.microsoft.com/office/drawing/2010/main" val="0"/>
              </a:ext>
            </a:extLst>
          </a:blip>
          <a:stretch>
            <a:fillRect/>
          </a:stretch>
        </p:blipFill>
        <p:spPr>
          <a:xfrm>
            <a:off x="2171208" y="4674180"/>
            <a:ext cx="594649" cy="567169"/>
          </a:xfrm>
          <a:prstGeom prst="rect">
            <a:avLst/>
          </a:prstGeom>
        </p:spPr>
      </p:pic>
      <p:sp>
        <p:nvSpPr>
          <p:cNvPr id="76" name="Rectangle 75">
            <a:extLst>
              <a:ext uri="{FF2B5EF4-FFF2-40B4-BE49-F238E27FC236}">
                <a16:creationId xmlns:a16="http://schemas.microsoft.com/office/drawing/2014/main" id="{D05723C5-FF83-3429-FCF5-8C11F8AC670F}"/>
              </a:ext>
            </a:extLst>
          </p:cNvPr>
          <p:cNvSpPr/>
          <p:nvPr/>
        </p:nvSpPr>
        <p:spPr>
          <a:xfrm>
            <a:off x="202165" y="5347818"/>
            <a:ext cx="10640458" cy="307563"/>
          </a:xfrm>
          <a:prstGeom prst="rect">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err="1"/>
              <a:t>Terrestrial</a:t>
            </a:r>
            <a:r>
              <a:rPr lang="de-DE"/>
              <a:t> Core NW/Backend</a:t>
            </a:r>
          </a:p>
        </p:txBody>
      </p:sp>
      <p:pic>
        <p:nvPicPr>
          <p:cNvPr id="80" name="Graphic 79" descr="Database with solid fill">
            <a:extLst>
              <a:ext uri="{FF2B5EF4-FFF2-40B4-BE49-F238E27FC236}">
                <a16:creationId xmlns:a16="http://schemas.microsoft.com/office/drawing/2014/main" id="{85A68DDB-B3E6-7A92-E7CB-FFA5A4357EEE}"/>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6866875" y="5360627"/>
            <a:ext cx="289524" cy="289524"/>
          </a:xfrm>
          <a:prstGeom prst="rect">
            <a:avLst/>
          </a:prstGeom>
        </p:spPr>
      </p:pic>
      <p:pic>
        <p:nvPicPr>
          <p:cNvPr id="82" name="Graphic 81" descr="Database with solid fill">
            <a:extLst>
              <a:ext uri="{FF2B5EF4-FFF2-40B4-BE49-F238E27FC236}">
                <a16:creationId xmlns:a16="http://schemas.microsoft.com/office/drawing/2014/main" id="{C119E6A7-3ADF-4BD0-CC5B-40ED4ADBD179}"/>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3879182" y="5360627"/>
            <a:ext cx="289524" cy="289524"/>
          </a:xfrm>
          <a:prstGeom prst="rect">
            <a:avLst/>
          </a:prstGeom>
        </p:spPr>
      </p:pic>
      <p:cxnSp>
        <p:nvCxnSpPr>
          <p:cNvPr id="5" name="Gerade Verbindung mit Pfeil 61">
            <a:extLst>
              <a:ext uri="{FF2B5EF4-FFF2-40B4-BE49-F238E27FC236}">
                <a16:creationId xmlns:a16="http://schemas.microsoft.com/office/drawing/2014/main" id="{E93AF955-4C6C-1232-85A0-2FDB3629338F}"/>
              </a:ext>
            </a:extLst>
          </p:cNvPr>
          <p:cNvCxnSpPr>
            <a:cxnSpLocks/>
            <a:stCxn id="82" idx="1"/>
          </p:cNvCxnSpPr>
          <p:nvPr/>
        </p:nvCxnSpPr>
        <p:spPr>
          <a:xfrm flipH="1" flipV="1">
            <a:off x="1031604" y="5241349"/>
            <a:ext cx="2847578" cy="264040"/>
          </a:xfrm>
          <a:prstGeom prst="straightConnector1">
            <a:avLst/>
          </a:prstGeom>
          <a:noFill/>
          <a:ln w="19050" cap="flat" cmpd="sng" algn="ctr">
            <a:solidFill>
              <a:srgbClr val="FF7C80"/>
            </a:solidFill>
            <a:prstDash val="solid"/>
            <a:miter lim="800000"/>
            <a:headEnd type="triangle" w="med" len="med"/>
            <a:tailEnd type="triangle" w="med" len="med"/>
          </a:ln>
          <a:effectLst/>
        </p:spPr>
      </p:cxnSp>
      <p:pic>
        <p:nvPicPr>
          <p:cNvPr id="74" name="Picture 2" descr="Drone icon PNG and SVG Vector Free Download">
            <a:extLst>
              <a:ext uri="{FF2B5EF4-FFF2-40B4-BE49-F238E27FC236}">
                <a16:creationId xmlns:a16="http://schemas.microsoft.com/office/drawing/2014/main" id="{0BEA8172-D0DE-772B-74F2-CFAE5D94D894}"/>
              </a:ext>
            </a:extLst>
          </p:cNvPr>
          <p:cNvPicPr>
            <a:picLocks noChangeAspect="1" noChangeArrowheads="1"/>
          </p:cNvPicPr>
          <p:nvPr/>
        </p:nvPicPr>
        <p:blipFill>
          <a:blip r:embed="rId15">
            <a:duotone>
              <a:srgbClr val="4472C4">
                <a:shade val="45000"/>
                <a:satMod val="135000"/>
              </a:srgbClr>
              <a:prstClr val="white"/>
            </a:duotone>
            <a:extLst>
              <a:ext uri="{28A0092B-C50C-407E-A947-70E740481C1C}">
                <a14:useLocalDpi xmlns:a14="http://schemas.microsoft.com/office/drawing/2010/main" val="0"/>
              </a:ext>
            </a:extLst>
          </a:blip>
          <a:srcRect/>
          <a:stretch>
            <a:fillRect/>
          </a:stretch>
        </p:blipFill>
        <p:spPr bwMode="auto">
          <a:xfrm>
            <a:off x="7175874" y="3339682"/>
            <a:ext cx="565685" cy="330064"/>
          </a:xfrm>
          <a:prstGeom prst="rect">
            <a:avLst/>
          </a:prstGeom>
          <a:noFill/>
          <a:extLst>
            <a:ext uri="{909E8E84-426E-40DD-AFC4-6F175D3DCCD1}">
              <a14:hiddenFill xmlns:a14="http://schemas.microsoft.com/office/drawing/2010/main">
                <a:solidFill>
                  <a:srgbClr val="FFFFFF"/>
                </a:solidFill>
              </a14:hiddenFill>
            </a:ext>
          </a:extLst>
        </p:spPr>
      </p:pic>
      <p:cxnSp>
        <p:nvCxnSpPr>
          <p:cNvPr id="75" name="Gerader Verbinder 45">
            <a:extLst>
              <a:ext uri="{FF2B5EF4-FFF2-40B4-BE49-F238E27FC236}">
                <a16:creationId xmlns:a16="http://schemas.microsoft.com/office/drawing/2014/main" id="{AD3D2F11-4F31-648F-C5E9-E8688B78E082}"/>
              </a:ext>
            </a:extLst>
          </p:cNvPr>
          <p:cNvCxnSpPr>
            <a:cxnSpLocks/>
          </p:cNvCxnSpPr>
          <p:nvPr/>
        </p:nvCxnSpPr>
        <p:spPr>
          <a:xfrm flipV="1">
            <a:off x="6370397" y="3225442"/>
            <a:ext cx="916701" cy="612891"/>
          </a:xfrm>
          <a:prstGeom prst="line">
            <a:avLst/>
          </a:prstGeom>
          <a:ln w="12700">
            <a:solidFill>
              <a:schemeClr val="accent5">
                <a:lumMod val="75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77" name="Gerader Verbinder 46">
            <a:extLst>
              <a:ext uri="{FF2B5EF4-FFF2-40B4-BE49-F238E27FC236}">
                <a16:creationId xmlns:a16="http://schemas.microsoft.com/office/drawing/2014/main" id="{F8190FB3-279B-9C73-1589-41F70AAA3363}"/>
              </a:ext>
            </a:extLst>
          </p:cNvPr>
          <p:cNvCxnSpPr>
            <a:cxnSpLocks/>
          </p:cNvCxnSpPr>
          <p:nvPr/>
        </p:nvCxnSpPr>
        <p:spPr>
          <a:xfrm>
            <a:off x="7615949" y="3225442"/>
            <a:ext cx="981324" cy="616092"/>
          </a:xfrm>
          <a:prstGeom prst="line">
            <a:avLst/>
          </a:prstGeom>
          <a:ln w="12700">
            <a:solidFill>
              <a:schemeClr val="accent5">
                <a:lumMod val="75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78" name="Gerader Verbinder 45">
            <a:extLst>
              <a:ext uri="{FF2B5EF4-FFF2-40B4-BE49-F238E27FC236}">
                <a16:creationId xmlns:a16="http://schemas.microsoft.com/office/drawing/2014/main" id="{FAC5D0F6-BACF-6293-E249-18D0DE150E40}"/>
              </a:ext>
            </a:extLst>
          </p:cNvPr>
          <p:cNvCxnSpPr>
            <a:cxnSpLocks/>
          </p:cNvCxnSpPr>
          <p:nvPr/>
        </p:nvCxnSpPr>
        <p:spPr>
          <a:xfrm flipV="1">
            <a:off x="4520292" y="2176439"/>
            <a:ext cx="1252697" cy="648743"/>
          </a:xfrm>
          <a:prstGeom prst="line">
            <a:avLst/>
          </a:prstGeom>
          <a:ln w="12700">
            <a:solidFill>
              <a:schemeClr val="accent5">
                <a:lumMod val="75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79" name="Gerader Verbinder 46">
            <a:extLst>
              <a:ext uri="{FF2B5EF4-FFF2-40B4-BE49-F238E27FC236}">
                <a16:creationId xmlns:a16="http://schemas.microsoft.com/office/drawing/2014/main" id="{E33AC563-0FB9-0B57-45C3-361F1695E64E}"/>
              </a:ext>
            </a:extLst>
          </p:cNvPr>
          <p:cNvCxnSpPr>
            <a:cxnSpLocks/>
          </p:cNvCxnSpPr>
          <p:nvPr/>
        </p:nvCxnSpPr>
        <p:spPr>
          <a:xfrm>
            <a:off x="6101840" y="2176439"/>
            <a:ext cx="1304216" cy="658401"/>
          </a:xfrm>
          <a:prstGeom prst="line">
            <a:avLst/>
          </a:prstGeom>
          <a:ln w="12700">
            <a:solidFill>
              <a:schemeClr val="accent5">
                <a:lumMod val="75000"/>
              </a:schemeClr>
            </a:solidFill>
            <a:prstDash val="lgDash"/>
          </a:ln>
        </p:spPr>
        <p:style>
          <a:lnRef idx="1">
            <a:schemeClr val="accent1"/>
          </a:lnRef>
          <a:fillRef idx="0">
            <a:schemeClr val="accent1"/>
          </a:fillRef>
          <a:effectRef idx="0">
            <a:schemeClr val="accent1"/>
          </a:effectRef>
          <a:fontRef idx="minor">
            <a:schemeClr val="tx1"/>
          </a:fontRef>
        </p:style>
      </p:cxnSp>
      <p:pic>
        <p:nvPicPr>
          <p:cNvPr id="85" name="Picture 4">
            <a:extLst>
              <a:ext uri="{FF2B5EF4-FFF2-40B4-BE49-F238E27FC236}">
                <a16:creationId xmlns:a16="http://schemas.microsoft.com/office/drawing/2014/main" id="{CCCB3419-D9B4-9543-C37D-71F04500BA2B}"/>
              </a:ext>
            </a:extLst>
          </p:cNvPr>
          <p:cNvPicPr>
            <a:picLocks noChangeAspect="1" noChangeArrowheads="1"/>
          </p:cNvPicPr>
          <p:nvPr/>
        </p:nvPicPr>
        <p:blipFill rotWithShape="1">
          <a:blip r:embed="rId16">
            <a:duotone>
              <a:srgbClr val="4472C4">
                <a:shade val="45000"/>
                <a:satMod val="135000"/>
              </a:srgbClr>
              <a:prstClr val="white"/>
            </a:duotone>
            <a:extLst>
              <a:ext uri="{28A0092B-C50C-407E-A947-70E740481C1C}">
                <a14:useLocalDpi xmlns:a14="http://schemas.microsoft.com/office/drawing/2010/main" val="0"/>
              </a:ext>
            </a:extLst>
          </a:blip>
          <a:srcRect t="31226" b="28496"/>
          <a:stretch/>
        </p:blipFill>
        <p:spPr bwMode="auto">
          <a:xfrm flipH="1">
            <a:off x="5559553" y="2283603"/>
            <a:ext cx="874616" cy="331212"/>
          </a:xfrm>
          <a:prstGeom prst="rect">
            <a:avLst/>
          </a:prstGeom>
          <a:noFill/>
          <a:extLst>
            <a:ext uri="{909E8E84-426E-40DD-AFC4-6F175D3DCCD1}">
              <a14:hiddenFill xmlns:a14="http://schemas.microsoft.com/office/drawing/2010/main">
                <a:solidFill>
                  <a:srgbClr val="FFFFFF"/>
                </a:solidFill>
              </a14:hiddenFill>
            </a:ext>
          </a:extLst>
        </p:spPr>
      </p:pic>
      <p:cxnSp>
        <p:nvCxnSpPr>
          <p:cNvPr id="86" name="Gerade Verbindung mit Pfeil 61">
            <a:extLst>
              <a:ext uri="{FF2B5EF4-FFF2-40B4-BE49-F238E27FC236}">
                <a16:creationId xmlns:a16="http://schemas.microsoft.com/office/drawing/2014/main" id="{DC8DD379-3479-1379-5CB6-5EB43D679152}"/>
              </a:ext>
            </a:extLst>
          </p:cNvPr>
          <p:cNvCxnSpPr>
            <a:cxnSpLocks/>
            <a:stCxn id="74" idx="1"/>
            <a:endCxn id="85" idx="1"/>
          </p:cNvCxnSpPr>
          <p:nvPr/>
        </p:nvCxnSpPr>
        <p:spPr>
          <a:xfrm flipH="1" flipV="1">
            <a:off x="6434169" y="2449209"/>
            <a:ext cx="741705" cy="1055505"/>
          </a:xfrm>
          <a:prstGeom prst="straightConnector1">
            <a:avLst/>
          </a:prstGeom>
          <a:noFill/>
          <a:ln w="19050" cap="flat" cmpd="sng" algn="ctr">
            <a:solidFill>
              <a:schemeClr val="accent1">
                <a:lumMod val="60000"/>
                <a:lumOff val="40000"/>
              </a:schemeClr>
            </a:solidFill>
            <a:prstDash val="solid"/>
            <a:miter lim="800000"/>
            <a:headEnd type="triangle" w="med" len="med"/>
            <a:tailEnd type="triangle" w="med" len="med"/>
          </a:ln>
          <a:effectLst/>
        </p:spPr>
      </p:cxnSp>
      <p:sp>
        <p:nvSpPr>
          <p:cNvPr id="90" name="Textfeld 79">
            <a:extLst>
              <a:ext uri="{FF2B5EF4-FFF2-40B4-BE49-F238E27FC236}">
                <a16:creationId xmlns:a16="http://schemas.microsoft.com/office/drawing/2014/main" id="{91B72D5E-F569-858E-B84F-13441ABECAF0}"/>
              </a:ext>
            </a:extLst>
          </p:cNvPr>
          <p:cNvSpPr txBox="1"/>
          <p:nvPr/>
        </p:nvSpPr>
        <p:spPr>
          <a:xfrm>
            <a:off x="5611699" y="1946134"/>
            <a:ext cx="774571" cy="230832"/>
          </a:xfrm>
          <a:prstGeom prst="rect">
            <a:avLst/>
          </a:prstGeom>
          <a:noFill/>
        </p:spPr>
        <p:txBody>
          <a:bodyPr wrap="none" rtlCol="0">
            <a:spAutoFit/>
          </a:bodyPr>
          <a:lstStyle/>
          <a:p>
            <a:pPr>
              <a:defRPr/>
            </a:pPr>
            <a:r>
              <a:rPr lang="en-US" sz="900" kern="0">
                <a:solidFill>
                  <a:schemeClr val="accent1">
                    <a:lumMod val="75000"/>
                  </a:schemeClr>
                </a:solidFill>
              </a:rPr>
              <a:t>Aircraft-NTN</a:t>
            </a:r>
          </a:p>
        </p:txBody>
      </p:sp>
      <p:sp>
        <p:nvSpPr>
          <p:cNvPr id="91" name="Textfeld 79">
            <a:extLst>
              <a:ext uri="{FF2B5EF4-FFF2-40B4-BE49-F238E27FC236}">
                <a16:creationId xmlns:a16="http://schemas.microsoft.com/office/drawing/2014/main" id="{496FD099-34AB-E2BF-D470-A5BD4B9DA8C1}"/>
              </a:ext>
            </a:extLst>
          </p:cNvPr>
          <p:cNvSpPr txBox="1"/>
          <p:nvPr/>
        </p:nvSpPr>
        <p:spPr>
          <a:xfrm>
            <a:off x="7093595" y="3019853"/>
            <a:ext cx="713657" cy="230832"/>
          </a:xfrm>
          <a:prstGeom prst="rect">
            <a:avLst/>
          </a:prstGeom>
          <a:noFill/>
        </p:spPr>
        <p:txBody>
          <a:bodyPr wrap="none" lIns="91440" tIns="45720" rIns="91440" bIns="45720" rtlCol="0" anchor="t">
            <a:spAutoFit/>
          </a:bodyPr>
          <a:lstStyle/>
          <a:p>
            <a:pPr>
              <a:defRPr/>
            </a:pPr>
            <a:r>
              <a:rPr lang="en-US" sz="900" kern="0">
                <a:solidFill>
                  <a:schemeClr val="accent1">
                    <a:lumMod val="75000"/>
                  </a:schemeClr>
                </a:solidFill>
              </a:rPr>
              <a:t>Drone-NTN</a:t>
            </a:r>
          </a:p>
        </p:txBody>
      </p:sp>
      <p:sp>
        <p:nvSpPr>
          <p:cNvPr id="92" name="Textfeld 79">
            <a:extLst>
              <a:ext uri="{FF2B5EF4-FFF2-40B4-BE49-F238E27FC236}">
                <a16:creationId xmlns:a16="http://schemas.microsoft.com/office/drawing/2014/main" id="{CB1DF9B2-B4B1-059E-035C-4C3D27BAFC4D}"/>
              </a:ext>
            </a:extLst>
          </p:cNvPr>
          <p:cNvSpPr txBox="1"/>
          <p:nvPr/>
        </p:nvSpPr>
        <p:spPr>
          <a:xfrm>
            <a:off x="3158840" y="2381969"/>
            <a:ext cx="622286" cy="230832"/>
          </a:xfrm>
          <a:prstGeom prst="rect">
            <a:avLst/>
          </a:prstGeom>
          <a:noFill/>
        </p:spPr>
        <p:txBody>
          <a:bodyPr wrap="none" lIns="91440" tIns="45720" rIns="91440" bIns="45720" rtlCol="0" anchor="t">
            <a:spAutoFit/>
          </a:bodyPr>
          <a:lstStyle/>
          <a:p>
            <a:pPr>
              <a:defRPr/>
            </a:pPr>
            <a:r>
              <a:rPr lang="en-US" sz="900" kern="0">
                <a:solidFill>
                  <a:schemeClr val="accent1">
                    <a:lumMod val="75000"/>
                  </a:schemeClr>
                </a:solidFill>
              </a:rPr>
              <a:t>HAP-NTN</a:t>
            </a:r>
            <a:endParaRPr lang="de-DE"/>
          </a:p>
        </p:txBody>
      </p:sp>
      <p:sp>
        <p:nvSpPr>
          <p:cNvPr id="96" name="Textfeld 79">
            <a:extLst>
              <a:ext uri="{FF2B5EF4-FFF2-40B4-BE49-F238E27FC236}">
                <a16:creationId xmlns:a16="http://schemas.microsoft.com/office/drawing/2014/main" id="{35971D50-61AF-2698-D541-728C45D66A41}"/>
              </a:ext>
            </a:extLst>
          </p:cNvPr>
          <p:cNvSpPr txBox="1"/>
          <p:nvPr/>
        </p:nvSpPr>
        <p:spPr>
          <a:xfrm>
            <a:off x="563207" y="3890360"/>
            <a:ext cx="1004195" cy="230832"/>
          </a:xfrm>
          <a:prstGeom prst="rect">
            <a:avLst/>
          </a:prstGeom>
          <a:noFill/>
        </p:spPr>
        <p:txBody>
          <a:bodyPr wrap="square" rtlCol="0">
            <a:spAutoFit/>
          </a:bodyPr>
          <a:lstStyle/>
          <a:p>
            <a:pPr>
              <a:defRPr/>
            </a:pPr>
            <a:r>
              <a:rPr lang="en-US" sz="900" kern="0">
                <a:solidFill>
                  <a:schemeClr val="accent1">
                    <a:lumMod val="75000"/>
                  </a:schemeClr>
                </a:solidFill>
              </a:rPr>
              <a:t>Base Station-TN</a:t>
            </a:r>
          </a:p>
        </p:txBody>
      </p:sp>
      <p:sp>
        <p:nvSpPr>
          <p:cNvPr id="97" name="Textfeld 79">
            <a:extLst>
              <a:ext uri="{FF2B5EF4-FFF2-40B4-BE49-F238E27FC236}">
                <a16:creationId xmlns:a16="http://schemas.microsoft.com/office/drawing/2014/main" id="{C7EB1156-75AD-DFE9-19D0-9F711F355822}"/>
              </a:ext>
            </a:extLst>
          </p:cNvPr>
          <p:cNvSpPr txBox="1"/>
          <p:nvPr/>
        </p:nvSpPr>
        <p:spPr>
          <a:xfrm>
            <a:off x="9439855" y="3768316"/>
            <a:ext cx="1004195" cy="230832"/>
          </a:xfrm>
          <a:prstGeom prst="rect">
            <a:avLst/>
          </a:prstGeom>
          <a:noFill/>
        </p:spPr>
        <p:txBody>
          <a:bodyPr wrap="square" rtlCol="0">
            <a:spAutoFit/>
          </a:bodyPr>
          <a:lstStyle/>
          <a:p>
            <a:pPr>
              <a:defRPr/>
            </a:pPr>
            <a:r>
              <a:rPr lang="en-US" sz="900" kern="0">
                <a:solidFill>
                  <a:schemeClr val="accent1">
                    <a:lumMod val="75000"/>
                  </a:schemeClr>
                </a:solidFill>
              </a:rPr>
              <a:t>Base Station-TN</a:t>
            </a:r>
          </a:p>
        </p:txBody>
      </p:sp>
      <p:sp>
        <p:nvSpPr>
          <p:cNvPr id="98" name="Textfeld 79">
            <a:extLst>
              <a:ext uri="{FF2B5EF4-FFF2-40B4-BE49-F238E27FC236}">
                <a16:creationId xmlns:a16="http://schemas.microsoft.com/office/drawing/2014/main" id="{E5D76F97-AB84-6286-4D0E-4C885C574157}"/>
              </a:ext>
            </a:extLst>
          </p:cNvPr>
          <p:cNvSpPr txBox="1"/>
          <p:nvPr/>
        </p:nvSpPr>
        <p:spPr>
          <a:xfrm>
            <a:off x="7868882" y="644617"/>
            <a:ext cx="805029" cy="230832"/>
          </a:xfrm>
          <a:prstGeom prst="rect">
            <a:avLst/>
          </a:prstGeom>
          <a:noFill/>
        </p:spPr>
        <p:txBody>
          <a:bodyPr wrap="none" rtlCol="0">
            <a:spAutoFit/>
          </a:bodyPr>
          <a:lstStyle/>
          <a:p>
            <a:pPr>
              <a:defRPr/>
            </a:pPr>
            <a:r>
              <a:rPr lang="en-US" sz="900" kern="0">
                <a:solidFill>
                  <a:schemeClr val="accent1">
                    <a:lumMod val="75000"/>
                  </a:schemeClr>
                </a:solidFill>
              </a:rPr>
              <a:t>Satellite-NTN</a:t>
            </a:r>
          </a:p>
        </p:txBody>
      </p:sp>
      <p:sp>
        <p:nvSpPr>
          <p:cNvPr id="99" name="Textfeld 79">
            <a:extLst>
              <a:ext uri="{FF2B5EF4-FFF2-40B4-BE49-F238E27FC236}">
                <a16:creationId xmlns:a16="http://schemas.microsoft.com/office/drawing/2014/main" id="{D1122937-D709-56F5-C464-2B6984FF51BF}"/>
              </a:ext>
            </a:extLst>
          </p:cNvPr>
          <p:cNvSpPr txBox="1"/>
          <p:nvPr/>
        </p:nvSpPr>
        <p:spPr>
          <a:xfrm>
            <a:off x="4963409" y="929602"/>
            <a:ext cx="805029" cy="230832"/>
          </a:xfrm>
          <a:prstGeom prst="rect">
            <a:avLst/>
          </a:prstGeom>
          <a:noFill/>
        </p:spPr>
        <p:txBody>
          <a:bodyPr wrap="none" rtlCol="0">
            <a:spAutoFit/>
          </a:bodyPr>
          <a:lstStyle/>
          <a:p>
            <a:pPr>
              <a:defRPr/>
            </a:pPr>
            <a:r>
              <a:rPr lang="en-US" sz="900" kern="0">
                <a:solidFill>
                  <a:schemeClr val="accent1">
                    <a:lumMod val="75000"/>
                  </a:schemeClr>
                </a:solidFill>
              </a:rPr>
              <a:t>Satellite-NTN</a:t>
            </a:r>
          </a:p>
        </p:txBody>
      </p:sp>
      <p:sp>
        <p:nvSpPr>
          <p:cNvPr id="100" name="Textfeld 79">
            <a:extLst>
              <a:ext uri="{FF2B5EF4-FFF2-40B4-BE49-F238E27FC236}">
                <a16:creationId xmlns:a16="http://schemas.microsoft.com/office/drawing/2014/main" id="{7444AFD7-112D-53B1-89CF-E057F944C2FB}"/>
              </a:ext>
            </a:extLst>
          </p:cNvPr>
          <p:cNvSpPr txBox="1"/>
          <p:nvPr/>
        </p:nvSpPr>
        <p:spPr>
          <a:xfrm>
            <a:off x="2622612" y="4418823"/>
            <a:ext cx="769591" cy="369332"/>
          </a:xfrm>
          <a:prstGeom prst="rect">
            <a:avLst/>
          </a:prstGeom>
          <a:noFill/>
        </p:spPr>
        <p:txBody>
          <a:bodyPr wrap="square" rtlCol="0">
            <a:spAutoFit/>
          </a:bodyPr>
          <a:lstStyle/>
          <a:p>
            <a:pPr>
              <a:defRPr/>
            </a:pPr>
            <a:r>
              <a:rPr lang="en-US" sz="900" kern="0">
                <a:solidFill>
                  <a:schemeClr val="accent1">
                    <a:lumMod val="75000"/>
                  </a:schemeClr>
                </a:solidFill>
              </a:rPr>
              <a:t>Ground Station-TN</a:t>
            </a:r>
          </a:p>
        </p:txBody>
      </p:sp>
      <p:cxnSp>
        <p:nvCxnSpPr>
          <p:cNvPr id="101" name="Gerade Verbindung mit Pfeil 61">
            <a:extLst>
              <a:ext uri="{FF2B5EF4-FFF2-40B4-BE49-F238E27FC236}">
                <a16:creationId xmlns:a16="http://schemas.microsoft.com/office/drawing/2014/main" id="{ECD89574-49B3-ADB9-8190-CA1CF6F5D1C2}"/>
              </a:ext>
            </a:extLst>
          </p:cNvPr>
          <p:cNvCxnSpPr>
            <a:cxnSpLocks/>
            <a:stCxn id="8" idx="3"/>
            <a:endCxn id="16" idx="1"/>
          </p:cNvCxnSpPr>
          <p:nvPr/>
        </p:nvCxnSpPr>
        <p:spPr>
          <a:xfrm>
            <a:off x="1238295" y="4703386"/>
            <a:ext cx="195989" cy="173558"/>
          </a:xfrm>
          <a:prstGeom prst="straightConnector1">
            <a:avLst/>
          </a:prstGeom>
          <a:noFill/>
          <a:ln w="19050" cap="flat" cmpd="sng" algn="ctr">
            <a:solidFill>
              <a:srgbClr val="C00000"/>
            </a:solidFill>
            <a:prstDash val="solid"/>
            <a:miter lim="800000"/>
            <a:headEnd type="triangle" w="med" len="med"/>
            <a:tailEnd type="triangle" w="med" len="med"/>
          </a:ln>
          <a:effectLst/>
        </p:spPr>
      </p:cxnSp>
      <p:cxnSp>
        <p:nvCxnSpPr>
          <p:cNvPr id="110" name="Gerader Verbinder 46">
            <a:extLst>
              <a:ext uri="{FF2B5EF4-FFF2-40B4-BE49-F238E27FC236}">
                <a16:creationId xmlns:a16="http://schemas.microsoft.com/office/drawing/2014/main" id="{1595F64D-51EB-5CE7-EFE6-09C00E8D2C8B}"/>
              </a:ext>
            </a:extLst>
          </p:cNvPr>
          <p:cNvCxnSpPr>
            <a:cxnSpLocks/>
          </p:cNvCxnSpPr>
          <p:nvPr/>
        </p:nvCxnSpPr>
        <p:spPr>
          <a:xfrm>
            <a:off x="10077481" y="4019441"/>
            <a:ext cx="765142" cy="511790"/>
          </a:xfrm>
          <a:prstGeom prst="line">
            <a:avLst/>
          </a:prstGeom>
          <a:ln w="12700">
            <a:solidFill>
              <a:schemeClr val="accent5">
                <a:lumMod val="75000"/>
              </a:schemeClr>
            </a:solidFill>
            <a:prstDash val="lgDash"/>
          </a:ln>
        </p:spPr>
        <p:style>
          <a:lnRef idx="1">
            <a:schemeClr val="accent1"/>
          </a:lnRef>
          <a:fillRef idx="0">
            <a:schemeClr val="accent1"/>
          </a:fillRef>
          <a:effectRef idx="0">
            <a:schemeClr val="accent1"/>
          </a:effectRef>
          <a:fontRef idx="minor">
            <a:schemeClr val="tx1"/>
          </a:fontRef>
        </p:style>
      </p:cxnSp>
      <p:sp>
        <p:nvSpPr>
          <p:cNvPr id="66" name="Rechteck: abgerundete Ecken 65">
            <a:extLst>
              <a:ext uri="{FF2B5EF4-FFF2-40B4-BE49-F238E27FC236}">
                <a16:creationId xmlns:a16="http://schemas.microsoft.com/office/drawing/2014/main" id="{0F196312-AF04-4BE4-9B5B-B047E120B863}"/>
              </a:ext>
            </a:extLst>
          </p:cNvPr>
          <p:cNvSpPr/>
          <p:nvPr/>
        </p:nvSpPr>
        <p:spPr>
          <a:xfrm>
            <a:off x="497307" y="1142444"/>
            <a:ext cx="2267576" cy="720000"/>
          </a:xfrm>
          <a:prstGeom prst="roundRect">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a:solidFill>
                  <a:schemeClr val="tx1"/>
                </a:solidFill>
              </a:rPr>
              <a:t>User is again served by terrestrial network</a:t>
            </a:r>
          </a:p>
        </p:txBody>
      </p:sp>
    </p:spTree>
    <p:extLst>
      <p:ext uri="{BB962C8B-B14F-4D97-AF65-F5344CB8AC3E}">
        <p14:creationId xmlns:p14="http://schemas.microsoft.com/office/powerpoint/2010/main" val="1590415788"/>
      </p:ext>
    </p:extLst>
  </p:cSld>
  <p:clrMapOvr>
    <a:masterClrMapping/>
  </p:clrMapOvr>
  <mc:AlternateContent xmlns:mc="http://schemas.openxmlformats.org/markup-compatibility/2006">
    <mc:Choice xmlns:p14="http://schemas.microsoft.com/office/powerpoint/2010/main" Requires="p14">
      <p:transition p14:dur="10" advTm="10000"/>
    </mc:Choice>
    <mc:Fallback>
      <p:transition advTm="1000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B49378-4BBD-4E19-A796-55B9A214AC6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81C4984-FAC7-09FC-7D38-4D8B1E9099FB}"/>
              </a:ext>
            </a:extLst>
          </p:cNvPr>
          <p:cNvSpPr>
            <a:spLocks noGrp="1"/>
          </p:cNvSpPr>
          <p:nvPr>
            <p:ph type="title"/>
          </p:nvPr>
        </p:nvSpPr>
        <p:spPr/>
        <p:txBody>
          <a:bodyPr/>
          <a:lstStyle/>
          <a:p>
            <a:r>
              <a:rPr lang="en-US" noProof="0">
                <a:ea typeface="Microsoft YaHei"/>
                <a:cs typeface="Arial"/>
              </a:rPr>
              <a:t>3D Networks: Threads</a:t>
            </a:r>
            <a:endParaRPr lang="en-US"/>
          </a:p>
        </p:txBody>
      </p:sp>
      <p:pic>
        <p:nvPicPr>
          <p:cNvPr id="8" name="Inhaltsplatzhalter 11">
            <a:extLst>
              <a:ext uri="{FF2B5EF4-FFF2-40B4-BE49-F238E27FC236}">
                <a16:creationId xmlns:a16="http://schemas.microsoft.com/office/drawing/2014/main" id="{7CE26DE5-6654-8782-D2C6-F9596EF0004C}"/>
              </a:ext>
            </a:extLst>
          </p:cNvPr>
          <p:cNvPicPr>
            <a:picLocks noChangeAspect="1"/>
          </p:cNvPicPr>
          <p:nvPr/>
        </p:nvPicPr>
        <p:blipFill rotWithShape="1">
          <a:blip r:embed="rId3">
            <a:duotone>
              <a:srgbClr val="4472C4">
                <a:shade val="45000"/>
                <a:satMod val="135000"/>
              </a:srgbClr>
              <a:prstClr val="white"/>
            </a:duotone>
            <a:extLst>
              <a:ext uri="{28A0092B-C50C-407E-A947-70E740481C1C}">
                <a14:useLocalDpi xmlns:a14="http://schemas.microsoft.com/office/drawing/2010/main" val="0"/>
              </a:ext>
            </a:extLst>
          </a:blip>
          <a:srcRect l="9403" t="2699" r="54756" b="8802"/>
          <a:stretch/>
        </p:blipFill>
        <p:spPr>
          <a:xfrm>
            <a:off x="824913" y="4118476"/>
            <a:ext cx="413382" cy="1169819"/>
          </a:xfrm>
          <a:prstGeom prst="rect">
            <a:avLst/>
          </a:prstGeom>
        </p:spPr>
      </p:pic>
      <p:pic>
        <p:nvPicPr>
          <p:cNvPr id="14" name="Inhaltsplatzhalter 11">
            <a:extLst>
              <a:ext uri="{FF2B5EF4-FFF2-40B4-BE49-F238E27FC236}">
                <a16:creationId xmlns:a16="http://schemas.microsoft.com/office/drawing/2014/main" id="{7920AF94-812B-BA63-8F3D-C733F75F0095}"/>
              </a:ext>
            </a:extLst>
          </p:cNvPr>
          <p:cNvPicPr>
            <a:picLocks noChangeAspect="1"/>
          </p:cNvPicPr>
          <p:nvPr/>
        </p:nvPicPr>
        <p:blipFill rotWithShape="1">
          <a:blip r:embed="rId3">
            <a:duotone>
              <a:srgbClr val="4472C4">
                <a:shade val="45000"/>
                <a:satMod val="135000"/>
              </a:srgbClr>
              <a:prstClr val="white"/>
            </a:duotone>
            <a:extLst>
              <a:ext uri="{28A0092B-C50C-407E-A947-70E740481C1C}">
                <a14:useLocalDpi xmlns:a14="http://schemas.microsoft.com/office/drawing/2010/main" val="0"/>
              </a:ext>
            </a:extLst>
          </a:blip>
          <a:srcRect l="9403" t="2699" r="54756" b="8802"/>
          <a:stretch/>
        </p:blipFill>
        <p:spPr>
          <a:xfrm>
            <a:off x="9696855" y="4005776"/>
            <a:ext cx="413382" cy="1169819"/>
          </a:xfrm>
          <a:prstGeom prst="rect">
            <a:avLst/>
          </a:prstGeom>
        </p:spPr>
      </p:pic>
      <p:sp>
        <p:nvSpPr>
          <p:cNvPr id="15" name="Textfeld 79">
            <a:extLst>
              <a:ext uri="{FF2B5EF4-FFF2-40B4-BE49-F238E27FC236}">
                <a16:creationId xmlns:a16="http://schemas.microsoft.com/office/drawing/2014/main" id="{1A8793FE-1F72-2B22-9A3D-20C2841AA3D5}"/>
              </a:ext>
            </a:extLst>
          </p:cNvPr>
          <p:cNvSpPr txBox="1"/>
          <p:nvPr/>
        </p:nvSpPr>
        <p:spPr>
          <a:xfrm>
            <a:off x="9477788" y="5092508"/>
            <a:ext cx="851515" cy="253916"/>
          </a:xfrm>
          <a:prstGeom prst="rect">
            <a:avLst/>
          </a:prstGeom>
          <a:noFill/>
        </p:spPr>
        <p:txBody>
          <a:bodyPr wrap="none" rtlCol="0">
            <a:spAutoFit/>
          </a:bodyPr>
          <a:lstStyle/>
          <a:p>
            <a:pPr>
              <a:defRPr/>
            </a:pPr>
            <a:r>
              <a:rPr lang="en-US" sz="1050" kern="0">
                <a:solidFill>
                  <a:schemeClr val="accent1">
                    <a:lumMod val="75000"/>
                  </a:schemeClr>
                </a:solidFill>
              </a:rPr>
              <a:t>Base station</a:t>
            </a:r>
          </a:p>
        </p:txBody>
      </p:sp>
      <p:grpSp>
        <p:nvGrpSpPr>
          <p:cNvPr id="21" name="Group 20">
            <a:extLst>
              <a:ext uri="{FF2B5EF4-FFF2-40B4-BE49-F238E27FC236}">
                <a16:creationId xmlns:a16="http://schemas.microsoft.com/office/drawing/2014/main" id="{0219B000-F2CC-110B-DCDA-C66C64C919F6}"/>
              </a:ext>
            </a:extLst>
          </p:cNvPr>
          <p:cNvGrpSpPr/>
          <p:nvPr/>
        </p:nvGrpSpPr>
        <p:grpSpPr>
          <a:xfrm>
            <a:off x="1429738" y="4586410"/>
            <a:ext cx="363940" cy="581068"/>
            <a:chOff x="8397385" y="4381221"/>
            <a:chExt cx="363940" cy="581068"/>
          </a:xfrm>
        </p:grpSpPr>
        <p:pic>
          <p:nvPicPr>
            <p:cNvPr id="9" name="Grafik 72">
              <a:extLst>
                <a:ext uri="{FF2B5EF4-FFF2-40B4-BE49-F238E27FC236}">
                  <a16:creationId xmlns:a16="http://schemas.microsoft.com/office/drawing/2014/main" id="{A4B23EB9-02FD-83B0-3774-204F2AC0435C}"/>
                </a:ext>
              </a:extLst>
            </p:cNvPr>
            <p:cNvPicPr>
              <a:picLocks noChangeAspect="1"/>
            </p:cNvPicPr>
            <p:nvPr/>
          </p:nvPicPr>
          <p:blipFill rotWithShape="1">
            <a:blip r:embed="rId4" cstate="print">
              <a:duotone>
                <a:srgbClr val="4472C4">
                  <a:shade val="45000"/>
                  <a:satMod val="135000"/>
                </a:srgbClr>
                <a:prstClr val="white"/>
              </a:duotone>
              <a:extLst>
                <a:ext uri="{28A0092B-C50C-407E-A947-70E740481C1C}">
                  <a14:useLocalDpi xmlns:a14="http://schemas.microsoft.com/office/drawing/2010/main" val="0"/>
                </a:ext>
              </a:extLst>
            </a:blip>
            <a:srcRect l="28161" r="29513"/>
            <a:stretch/>
          </p:blipFill>
          <p:spPr>
            <a:xfrm>
              <a:off x="8397385" y="4381221"/>
              <a:ext cx="363940" cy="581068"/>
            </a:xfrm>
            <a:prstGeom prst="rect">
              <a:avLst/>
            </a:prstGeom>
          </p:spPr>
        </p:pic>
        <p:sp>
          <p:nvSpPr>
            <p:cNvPr id="16" name="TextBox 15">
              <a:extLst>
                <a:ext uri="{FF2B5EF4-FFF2-40B4-BE49-F238E27FC236}">
                  <a16:creationId xmlns:a16="http://schemas.microsoft.com/office/drawing/2014/main" id="{DF40BD96-C367-0562-C496-2A5EF53A01D7}"/>
                </a:ext>
              </a:extLst>
            </p:cNvPr>
            <p:cNvSpPr txBox="1"/>
            <p:nvPr/>
          </p:nvSpPr>
          <p:spPr>
            <a:xfrm>
              <a:off x="8401931" y="4533255"/>
              <a:ext cx="359394" cy="276999"/>
            </a:xfrm>
            <a:prstGeom prst="rect">
              <a:avLst/>
            </a:prstGeom>
            <a:noFill/>
          </p:spPr>
          <p:txBody>
            <a:bodyPr wrap="none" rtlCol="0">
              <a:spAutoFit/>
            </a:bodyPr>
            <a:lstStyle/>
            <a:p>
              <a:r>
                <a:rPr lang="de-DE" sz="1200">
                  <a:solidFill>
                    <a:schemeClr val="accent1">
                      <a:lumMod val="75000"/>
                    </a:schemeClr>
                  </a:solidFill>
                </a:rPr>
                <a:t>UE</a:t>
              </a:r>
              <a:endParaRPr lang="de-DE" sz="1400">
                <a:solidFill>
                  <a:schemeClr val="accent1">
                    <a:lumMod val="75000"/>
                  </a:schemeClr>
                </a:solidFill>
              </a:endParaRPr>
            </a:p>
          </p:txBody>
        </p:sp>
      </p:grpSp>
      <p:sp>
        <p:nvSpPr>
          <p:cNvPr id="22" name="Textfeld 79">
            <a:extLst>
              <a:ext uri="{FF2B5EF4-FFF2-40B4-BE49-F238E27FC236}">
                <a16:creationId xmlns:a16="http://schemas.microsoft.com/office/drawing/2014/main" id="{027E985E-FB15-170D-59F3-B4A15ABEF684}"/>
              </a:ext>
            </a:extLst>
          </p:cNvPr>
          <p:cNvSpPr txBox="1"/>
          <p:nvPr/>
        </p:nvSpPr>
        <p:spPr>
          <a:xfrm>
            <a:off x="9497782" y="3808090"/>
            <a:ext cx="870751" cy="230832"/>
          </a:xfrm>
          <a:prstGeom prst="rect">
            <a:avLst/>
          </a:prstGeom>
          <a:noFill/>
        </p:spPr>
        <p:txBody>
          <a:bodyPr wrap="none" rtlCol="0">
            <a:spAutoFit/>
          </a:bodyPr>
          <a:lstStyle/>
          <a:p>
            <a:pPr>
              <a:defRPr/>
            </a:pPr>
            <a:r>
              <a:rPr lang="en-US" sz="900" kern="0">
                <a:solidFill>
                  <a:schemeClr val="accent1">
                    <a:lumMod val="75000"/>
                  </a:schemeClr>
                </a:solidFill>
              </a:rPr>
              <a:t>Terrestrial NW</a:t>
            </a:r>
          </a:p>
        </p:txBody>
      </p:sp>
      <p:pic>
        <p:nvPicPr>
          <p:cNvPr id="27" name="Grafik 29">
            <a:extLst>
              <a:ext uri="{FF2B5EF4-FFF2-40B4-BE49-F238E27FC236}">
                <a16:creationId xmlns:a16="http://schemas.microsoft.com/office/drawing/2014/main" id="{242098AB-F9C8-C93E-06F4-06ED8406B5D9}"/>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7999054" y="4427861"/>
            <a:ext cx="272343" cy="574347"/>
          </a:xfrm>
          <a:prstGeom prst="rect">
            <a:avLst/>
          </a:prstGeom>
        </p:spPr>
      </p:pic>
      <p:pic>
        <p:nvPicPr>
          <p:cNvPr id="28" name="Grafik 30">
            <a:extLst>
              <a:ext uri="{FF2B5EF4-FFF2-40B4-BE49-F238E27FC236}">
                <a16:creationId xmlns:a16="http://schemas.microsoft.com/office/drawing/2014/main" id="{0B556771-D41C-8DFF-6572-E9DC33F759A2}"/>
              </a:ext>
            </a:extLst>
          </p:cNvPr>
          <p:cNvPicPr>
            <a:picLocks noChangeAspect="1"/>
          </p:cNvPicPr>
          <p:nvPr/>
        </p:nvPicPr>
        <p:blipFill>
          <a:blip r:embed="rId6">
            <a:clrChange>
              <a:clrFrom>
                <a:srgbClr val="FFFFFA"/>
              </a:clrFrom>
              <a:clrTo>
                <a:srgbClr val="FFFFFA">
                  <a:alpha val="0"/>
                </a:srgbClr>
              </a:clrTo>
            </a:clrChange>
          </a:blip>
          <a:stretch>
            <a:fillRect/>
          </a:stretch>
        </p:blipFill>
        <p:spPr>
          <a:xfrm>
            <a:off x="6780863" y="4013391"/>
            <a:ext cx="303582" cy="783758"/>
          </a:xfrm>
          <a:prstGeom prst="rect">
            <a:avLst/>
          </a:prstGeom>
        </p:spPr>
      </p:pic>
      <p:pic>
        <p:nvPicPr>
          <p:cNvPr id="29" name="Grafik 31">
            <a:extLst>
              <a:ext uri="{FF2B5EF4-FFF2-40B4-BE49-F238E27FC236}">
                <a16:creationId xmlns:a16="http://schemas.microsoft.com/office/drawing/2014/main" id="{C93D4E2C-6D1A-BD70-2D1B-CABE21F489A3}"/>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7255472" y="3913185"/>
            <a:ext cx="417071" cy="852147"/>
          </a:xfrm>
          <a:prstGeom prst="rect">
            <a:avLst/>
          </a:prstGeom>
        </p:spPr>
      </p:pic>
      <p:pic>
        <p:nvPicPr>
          <p:cNvPr id="30" name="Grafik 32">
            <a:extLst>
              <a:ext uri="{FF2B5EF4-FFF2-40B4-BE49-F238E27FC236}">
                <a16:creationId xmlns:a16="http://schemas.microsoft.com/office/drawing/2014/main" id="{296DE9E4-86C9-5108-953F-6220DBBF75F2}"/>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7033369" y="4285937"/>
            <a:ext cx="304132" cy="582960"/>
          </a:xfrm>
          <a:prstGeom prst="rect">
            <a:avLst/>
          </a:prstGeom>
        </p:spPr>
      </p:pic>
      <p:pic>
        <p:nvPicPr>
          <p:cNvPr id="31" name="Grafik 34">
            <a:extLst>
              <a:ext uri="{FF2B5EF4-FFF2-40B4-BE49-F238E27FC236}">
                <a16:creationId xmlns:a16="http://schemas.microsoft.com/office/drawing/2014/main" id="{3FE2858A-52D9-9559-2B1C-8B42E1D9F2F2}"/>
              </a:ext>
            </a:extLst>
          </p:cNvPr>
          <p:cNvPicPr>
            <a:picLocks noChangeAspect="1"/>
          </p:cNvPicPr>
          <p:nvPr/>
        </p:nvPicPr>
        <p:blipFill>
          <a:blip r:embed="rId6">
            <a:clrChange>
              <a:clrFrom>
                <a:srgbClr val="FFFFFA"/>
              </a:clrFrom>
              <a:clrTo>
                <a:srgbClr val="FFFFFA">
                  <a:alpha val="0"/>
                </a:srgbClr>
              </a:clrTo>
            </a:clrChange>
          </a:blip>
          <a:stretch>
            <a:fillRect/>
          </a:stretch>
        </p:blipFill>
        <p:spPr>
          <a:xfrm>
            <a:off x="7601164" y="3874159"/>
            <a:ext cx="303582" cy="783758"/>
          </a:xfrm>
          <a:prstGeom prst="rect">
            <a:avLst/>
          </a:prstGeom>
        </p:spPr>
      </p:pic>
      <p:pic>
        <p:nvPicPr>
          <p:cNvPr id="32" name="Grafik 35">
            <a:extLst>
              <a:ext uri="{FF2B5EF4-FFF2-40B4-BE49-F238E27FC236}">
                <a16:creationId xmlns:a16="http://schemas.microsoft.com/office/drawing/2014/main" id="{77055429-9602-3ECC-809B-4AB054F04270}"/>
              </a:ext>
            </a:extLst>
          </p:cNvPr>
          <p:cNvPicPr>
            <a:picLocks noChangeAspect="1"/>
          </p:cNvPicPr>
          <p:nvPr/>
        </p:nvPicPr>
        <p:blipFill>
          <a:blip r:embed="rId8">
            <a:clrChange>
              <a:clrFrom>
                <a:srgbClr val="FFFFFF"/>
              </a:clrFrom>
              <a:clrTo>
                <a:srgbClr val="FFFFFF">
                  <a:alpha val="0"/>
                </a:srgbClr>
              </a:clrTo>
            </a:clrChange>
          </a:blip>
          <a:stretch>
            <a:fillRect/>
          </a:stretch>
        </p:blipFill>
        <p:spPr>
          <a:xfrm>
            <a:off x="8440782" y="4725422"/>
            <a:ext cx="523687" cy="395966"/>
          </a:xfrm>
          <a:prstGeom prst="rect">
            <a:avLst/>
          </a:prstGeom>
        </p:spPr>
      </p:pic>
      <p:pic>
        <p:nvPicPr>
          <p:cNvPr id="33" name="Grafik 63">
            <a:extLst>
              <a:ext uri="{FF2B5EF4-FFF2-40B4-BE49-F238E27FC236}">
                <a16:creationId xmlns:a16="http://schemas.microsoft.com/office/drawing/2014/main" id="{ACB35EA4-C98D-14A0-10B6-AF1F21B9B330}"/>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7820601" y="4369271"/>
            <a:ext cx="219249" cy="447962"/>
          </a:xfrm>
          <a:prstGeom prst="rect">
            <a:avLst/>
          </a:prstGeom>
        </p:spPr>
      </p:pic>
      <p:pic>
        <p:nvPicPr>
          <p:cNvPr id="34" name="Inhaltsplatzhalter 11">
            <a:extLst>
              <a:ext uri="{FF2B5EF4-FFF2-40B4-BE49-F238E27FC236}">
                <a16:creationId xmlns:a16="http://schemas.microsoft.com/office/drawing/2014/main" id="{BFE04C7C-FCD1-D830-CB6D-56C148035042}"/>
              </a:ext>
            </a:extLst>
          </p:cNvPr>
          <p:cNvPicPr>
            <a:picLocks noChangeAspect="1"/>
          </p:cNvPicPr>
          <p:nvPr/>
        </p:nvPicPr>
        <p:blipFill rotWithShape="1">
          <a:blip r:embed="rId3">
            <a:duotone>
              <a:srgbClr val="4472C4">
                <a:shade val="45000"/>
                <a:satMod val="135000"/>
              </a:srgbClr>
              <a:prstClr val="white"/>
            </a:duotone>
            <a:extLst>
              <a:ext uri="{28A0092B-C50C-407E-A947-70E740481C1C}">
                <a14:useLocalDpi xmlns:a14="http://schemas.microsoft.com/office/drawing/2010/main" val="0"/>
              </a:ext>
            </a:extLst>
          </a:blip>
          <a:srcRect l="9403" t="2699" r="54756" b="8802"/>
          <a:stretch/>
        </p:blipFill>
        <p:spPr>
          <a:xfrm>
            <a:off x="9703117" y="4001501"/>
            <a:ext cx="413382" cy="1169819"/>
          </a:xfrm>
          <a:prstGeom prst="rect">
            <a:avLst/>
          </a:prstGeom>
        </p:spPr>
      </p:pic>
      <p:sp>
        <p:nvSpPr>
          <p:cNvPr id="35" name="Textfeld 79">
            <a:extLst>
              <a:ext uri="{FF2B5EF4-FFF2-40B4-BE49-F238E27FC236}">
                <a16:creationId xmlns:a16="http://schemas.microsoft.com/office/drawing/2014/main" id="{75C7141F-0219-C0F8-C9DD-CBAED9DBA48B}"/>
              </a:ext>
            </a:extLst>
          </p:cNvPr>
          <p:cNvSpPr txBox="1"/>
          <p:nvPr/>
        </p:nvSpPr>
        <p:spPr>
          <a:xfrm>
            <a:off x="9477788" y="5092508"/>
            <a:ext cx="851515" cy="253916"/>
          </a:xfrm>
          <a:prstGeom prst="rect">
            <a:avLst/>
          </a:prstGeom>
          <a:noFill/>
        </p:spPr>
        <p:txBody>
          <a:bodyPr wrap="none" rtlCol="0">
            <a:spAutoFit/>
          </a:bodyPr>
          <a:lstStyle/>
          <a:p>
            <a:pPr>
              <a:defRPr/>
            </a:pPr>
            <a:r>
              <a:rPr lang="en-US" sz="1050" kern="0">
                <a:solidFill>
                  <a:schemeClr val="accent1">
                    <a:lumMod val="75000"/>
                  </a:schemeClr>
                </a:solidFill>
              </a:rPr>
              <a:t>Base station</a:t>
            </a:r>
          </a:p>
        </p:txBody>
      </p:sp>
      <p:cxnSp>
        <p:nvCxnSpPr>
          <p:cNvPr id="39" name="Gerader Verbinder 45">
            <a:extLst>
              <a:ext uri="{FF2B5EF4-FFF2-40B4-BE49-F238E27FC236}">
                <a16:creationId xmlns:a16="http://schemas.microsoft.com/office/drawing/2014/main" id="{04E40122-A88C-7BC8-D611-A69D4FC25BFC}"/>
              </a:ext>
            </a:extLst>
          </p:cNvPr>
          <p:cNvCxnSpPr>
            <a:cxnSpLocks/>
          </p:cNvCxnSpPr>
          <p:nvPr/>
        </p:nvCxnSpPr>
        <p:spPr>
          <a:xfrm flipV="1">
            <a:off x="8392678" y="4006371"/>
            <a:ext cx="1404057" cy="719051"/>
          </a:xfrm>
          <a:prstGeom prst="line">
            <a:avLst/>
          </a:prstGeom>
          <a:ln w="12700">
            <a:solidFill>
              <a:schemeClr val="accent5">
                <a:lumMod val="75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40" name="Gerader Verbinder 46">
            <a:extLst>
              <a:ext uri="{FF2B5EF4-FFF2-40B4-BE49-F238E27FC236}">
                <a16:creationId xmlns:a16="http://schemas.microsoft.com/office/drawing/2014/main" id="{6FAF52C2-F764-60C7-D921-78DC97D2BD5A}"/>
              </a:ext>
            </a:extLst>
          </p:cNvPr>
          <p:cNvCxnSpPr>
            <a:cxnSpLocks/>
          </p:cNvCxnSpPr>
          <p:nvPr/>
        </p:nvCxnSpPr>
        <p:spPr>
          <a:xfrm>
            <a:off x="10086104" y="4001501"/>
            <a:ext cx="756519" cy="529730"/>
          </a:xfrm>
          <a:prstGeom prst="line">
            <a:avLst/>
          </a:prstGeom>
          <a:ln w="12700">
            <a:solidFill>
              <a:schemeClr val="accent5">
                <a:lumMod val="75000"/>
              </a:schemeClr>
            </a:solidFill>
            <a:prstDash val="lgDash"/>
          </a:ln>
        </p:spPr>
        <p:style>
          <a:lnRef idx="1">
            <a:schemeClr val="accent1"/>
          </a:lnRef>
          <a:fillRef idx="0">
            <a:schemeClr val="accent1"/>
          </a:fillRef>
          <a:effectRef idx="0">
            <a:schemeClr val="accent1"/>
          </a:effectRef>
          <a:fontRef idx="minor">
            <a:schemeClr val="tx1"/>
          </a:fontRef>
        </p:style>
      </p:cxnSp>
      <p:sp>
        <p:nvSpPr>
          <p:cNvPr id="41" name="Freihandform: Form 25">
            <a:extLst>
              <a:ext uri="{FF2B5EF4-FFF2-40B4-BE49-F238E27FC236}">
                <a16:creationId xmlns:a16="http://schemas.microsoft.com/office/drawing/2014/main" id="{31E6E41A-4CB3-ED39-63D1-63CEEB1C472D}"/>
              </a:ext>
            </a:extLst>
          </p:cNvPr>
          <p:cNvSpPr/>
          <p:nvPr/>
        </p:nvSpPr>
        <p:spPr>
          <a:xfrm>
            <a:off x="5426493" y="3991947"/>
            <a:ext cx="5434628" cy="1453919"/>
          </a:xfrm>
          <a:custGeom>
            <a:avLst/>
            <a:gdLst>
              <a:gd name="connsiteX0" fmla="*/ 354439 w 6305329"/>
              <a:gd name="connsiteY0" fmla="*/ 1307886 h 1602253"/>
              <a:gd name="connsiteX1" fmla="*/ 685179 w 6305329"/>
              <a:gd name="connsiteY1" fmla="*/ 1230065 h 1602253"/>
              <a:gd name="connsiteX2" fmla="*/ 1054830 w 6305329"/>
              <a:gd name="connsiteY2" fmla="*/ 481035 h 1602253"/>
              <a:gd name="connsiteX3" fmla="*/ 1278566 w 6305329"/>
              <a:gd name="connsiteY3" fmla="*/ 4380 h 1602253"/>
              <a:gd name="connsiteX4" fmla="*/ 1570396 w 6305329"/>
              <a:gd name="connsiteY4" fmla="*/ 753409 h 1602253"/>
              <a:gd name="connsiteX5" fmla="*/ 2134600 w 6305329"/>
              <a:gd name="connsiteY5" fmla="*/ 918780 h 1602253"/>
              <a:gd name="connsiteX6" fmla="*/ 2562617 w 6305329"/>
              <a:gd name="connsiteY6" fmla="*/ 665860 h 1602253"/>
              <a:gd name="connsiteX7" fmla="*/ 3019817 w 6305329"/>
              <a:gd name="connsiteY7" fmla="*/ 977146 h 1602253"/>
              <a:gd name="connsiteX8" fmla="*/ 3807758 w 6305329"/>
              <a:gd name="connsiteY8" fmla="*/ 1220337 h 1602253"/>
              <a:gd name="connsiteX9" fmla="*/ 5850566 w 6305329"/>
              <a:gd name="connsiteY9" fmla="*/ 1278703 h 1602253"/>
              <a:gd name="connsiteX10" fmla="*/ 5801928 w 6305329"/>
              <a:gd name="connsiteY10" fmla="*/ 1580260 h 1602253"/>
              <a:gd name="connsiteX11" fmla="*/ 432260 w 6305329"/>
              <a:gd name="connsiteY11" fmla="*/ 1551077 h 1602253"/>
              <a:gd name="connsiteX12" fmla="*/ 354439 w 6305329"/>
              <a:gd name="connsiteY12" fmla="*/ 1307886 h 1602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305329" h="1602253">
                <a:moveTo>
                  <a:pt x="354439" y="1307886"/>
                </a:moveTo>
                <a:cubicBezTo>
                  <a:pt x="396592" y="1254384"/>
                  <a:pt x="568447" y="1367874"/>
                  <a:pt x="685179" y="1230065"/>
                </a:cubicBezTo>
                <a:cubicBezTo>
                  <a:pt x="801911" y="1092256"/>
                  <a:pt x="955932" y="685316"/>
                  <a:pt x="1054830" y="481035"/>
                </a:cubicBezTo>
                <a:cubicBezTo>
                  <a:pt x="1153728" y="276754"/>
                  <a:pt x="1192638" y="-41016"/>
                  <a:pt x="1278566" y="4380"/>
                </a:cubicBezTo>
                <a:cubicBezTo>
                  <a:pt x="1364494" y="49776"/>
                  <a:pt x="1427724" y="601009"/>
                  <a:pt x="1570396" y="753409"/>
                </a:cubicBezTo>
                <a:cubicBezTo>
                  <a:pt x="1713068" y="905809"/>
                  <a:pt x="1969230" y="933371"/>
                  <a:pt x="2134600" y="918780"/>
                </a:cubicBezTo>
                <a:cubicBezTo>
                  <a:pt x="2299970" y="904189"/>
                  <a:pt x="2415081" y="656132"/>
                  <a:pt x="2562617" y="665860"/>
                </a:cubicBezTo>
                <a:cubicBezTo>
                  <a:pt x="2710153" y="675588"/>
                  <a:pt x="2812294" y="884733"/>
                  <a:pt x="3019817" y="977146"/>
                </a:cubicBezTo>
                <a:cubicBezTo>
                  <a:pt x="3227341" y="1069559"/>
                  <a:pt x="3335967" y="1170078"/>
                  <a:pt x="3807758" y="1220337"/>
                </a:cubicBezTo>
                <a:cubicBezTo>
                  <a:pt x="4279549" y="1270596"/>
                  <a:pt x="5518204" y="1218716"/>
                  <a:pt x="5850566" y="1278703"/>
                </a:cubicBezTo>
                <a:cubicBezTo>
                  <a:pt x="6182928" y="1338690"/>
                  <a:pt x="6704979" y="1534864"/>
                  <a:pt x="5801928" y="1580260"/>
                </a:cubicBezTo>
                <a:cubicBezTo>
                  <a:pt x="4898877" y="1625656"/>
                  <a:pt x="1333690" y="1593230"/>
                  <a:pt x="432260" y="1551077"/>
                </a:cubicBezTo>
                <a:cubicBezTo>
                  <a:pt x="-469170" y="1508924"/>
                  <a:pt x="312286" y="1361388"/>
                  <a:pt x="354439" y="1307886"/>
                </a:cubicBez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633"/>
          </a:p>
        </p:txBody>
      </p:sp>
      <p:pic>
        <p:nvPicPr>
          <p:cNvPr id="7" name="Graphic 6" descr="Satellite outline">
            <a:extLst>
              <a:ext uri="{FF2B5EF4-FFF2-40B4-BE49-F238E27FC236}">
                <a16:creationId xmlns:a16="http://schemas.microsoft.com/office/drawing/2014/main" id="{51E50A48-4587-A7B8-FB54-010A76DE7C08}"/>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999181" y="856579"/>
            <a:ext cx="614182" cy="614182"/>
          </a:xfrm>
          <a:prstGeom prst="rect">
            <a:avLst/>
          </a:prstGeom>
        </p:spPr>
      </p:pic>
      <p:sp>
        <p:nvSpPr>
          <p:cNvPr id="19" name="Textfeld 79">
            <a:extLst>
              <a:ext uri="{FF2B5EF4-FFF2-40B4-BE49-F238E27FC236}">
                <a16:creationId xmlns:a16="http://schemas.microsoft.com/office/drawing/2014/main" id="{9C2FF030-89D7-0E85-B295-D25EC50962EC}"/>
              </a:ext>
            </a:extLst>
          </p:cNvPr>
          <p:cNvSpPr txBox="1"/>
          <p:nvPr/>
        </p:nvSpPr>
        <p:spPr>
          <a:xfrm>
            <a:off x="7760289" y="672742"/>
            <a:ext cx="1091966" cy="230832"/>
          </a:xfrm>
          <a:prstGeom prst="rect">
            <a:avLst/>
          </a:prstGeom>
          <a:noFill/>
        </p:spPr>
        <p:txBody>
          <a:bodyPr wrap="none" rtlCol="0">
            <a:spAutoFit/>
          </a:bodyPr>
          <a:lstStyle/>
          <a:p>
            <a:pPr>
              <a:defRPr/>
            </a:pPr>
            <a:r>
              <a:rPr lang="en-US" sz="900" kern="0">
                <a:solidFill>
                  <a:schemeClr val="accent1">
                    <a:lumMod val="75000"/>
                  </a:schemeClr>
                </a:solidFill>
              </a:rPr>
              <a:t>Non-Terrestrial NW</a:t>
            </a:r>
          </a:p>
        </p:txBody>
      </p:sp>
      <p:cxnSp>
        <p:nvCxnSpPr>
          <p:cNvPr id="20" name="Gerader Verbinder 45">
            <a:extLst>
              <a:ext uri="{FF2B5EF4-FFF2-40B4-BE49-F238E27FC236}">
                <a16:creationId xmlns:a16="http://schemas.microsoft.com/office/drawing/2014/main" id="{F173BF52-99F3-ECE2-B3E9-E9FB7157138B}"/>
              </a:ext>
            </a:extLst>
          </p:cNvPr>
          <p:cNvCxnSpPr>
            <a:cxnSpLocks/>
          </p:cNvCxnSpPr>
          <p:nvPr/>
        </p:nvCxnSpPr>
        <p:spPr>
          <a:xfrm flipV="1">
            <a:off x="6707874" y="878164"/>
            <a:ext cx="1404057" cy="719051"/>
          </a:xfrm>
          <a:prstGeom prst="line">
            <a:avLst/>
          </a:prstGeom>
          <a:ln w="12700">
            <a:solidFill>
              <a:schemeClr val="accent5">
                <a:lumMod val="75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23" name="Gerader Verbinder 46">
            <a:extLst>
              <a:ext uri="{FF2B5EF4-FFF2-40B4-BE49-F238E27FC236}">
                <a16:creationId xmlns:a16="http://schemas.microsoft.com/office/drawing/2014/main" id="{69C8111E-615F-E464-D64A-86C1A4600310}"/>
              </a:ext>
            </a:extLst>
          </p:cNvPr>
          <p:cNvCxnSpPr>
            <a:cxnSpLocks/>
          </p:cNvCxnSpPr>
          <p:nvPr/>
        </p:nvCxnSpPr>
        <p:spPr>
          <a:xfrm>
            <a:off x="8440782" y="878164"/>
            <a:ext cx="1415565" cy="742321"/>
          </a:xfrm>
          <a:prstGeom prst="line">
            <a:avLst/>
          </a:prstGeom>
          <a:ln w="12700">
            <a:solidFill>
              <a:schemeClr val="accent5">
                <a:lumMod val="75000"/>
              </a:schemeClr>
            </a:solidFill>
            <a:prstDash val="lgDash"/>
          </a:ln>
        </p:spPr>
        <p:style>
          <a:lnRef idx="1">
            <a:schemeClr val="accent1"/>
          </a:lnRef>
          <a:fillRef idx="0">
            <a:schemeClr val="accent1"/>
          </a:fillRef>
          <a:effectRef idx="0">
            <a:schemeClr val="accent1"/>
          </a:effectRef>
          <a:fontRef idx="minor">
            <a:schemeClr val="tx1"/>
          </a:fontRef>
        </p:style>
      </p:cxnSp>
      <p:pic>
        <p:nvPicPr>
          <p:cNvPr id="6" name="Graphic 5" descr="Satellite outline">
            <a:extLst>
              <a:ext uri="{FF2B5EF4-FFF2-40B4-BE49-F238E27FC236}">
                <a16:creationId xmlns:a16="http://schemas.microsoft.com/office/drawing/2014/main" id="{45CA2112-461C-102E-58BE-AAA1FDFC16FE}"/>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064305" y="1135612"/>
            <a:ext cx="614182" cy="614182"/>
          </a:xfrm>
          <a:prstGeom prst="rect">
            <a:avLst/>
          </a:prstGeom>
        </p:spPr>
      </p:pic>
      <p:sp>
        <p:nvSpPr>
          <p:cNvPr id="10" name="Textfeld 79">
            <a:extLst>
              <a:ext uri="{FF2B5EF4-FFF2-40B4-BE49-F238E27FC236}">
                <a16:creationId xmlns:a16="http://schemas.microsoft.com/office/drawing/2014/main" id="{2023122E-9705-43E2-E8E4-5D98E38CF088}"/>
              </a:ext>
            </a:extLst>
          </p:cNvPr>
          <p:cNvSpPr txBox="1"/>
          <p:nvPr/>
        </p:nvSpPr>
        <p:spPr>
          <a:xfrm>
            <a:off x="4825413" y="951775"/>
            <a:ext cx="1091966" cy="230832"/>
          </a:xfrm>
          <a:prstGeom prst="rect">
            <a:avLst/>
          </a:prstGeom>
          <a:noFill/>
        </p:spPr>
        <p:txBody>
          <a:bodyPr wrap="none" rtlCol="0">
            <a:spAutoFit/>
          </a:bodyPr>
          <a:lstStyle/>
          <a:p>
            <a:pPr>
              <a:defRPr/>
            </a:pPr>
            <a:r>
              <a:rPr lang="en-US" sz="900" kern="0">
                <a:solidFill>
                  <a:schemeClr val="accent1">
                    <a:lumMod val="75000"/>
                  </a:schemeClr>
                </a:solidFill>
              </a:rPr>
              <a:t>Non-Terrestrial NW</a:t>
            </a:r>
          </a:p>
        </p:txBody>
      </p:sp>
      <p:cxnSp>
        <p:nvCxnSpPr>
          <p:cNvPr id="12" name="Gerader Verbinder 45">
            <a:extLst>
              <a:ext uri="{FF2B5EF4-FFF2-40B4-BE49-F238E27FC236}">
                <a16:creationId xmlns:a16="http://schemas.microsoft.com/office/drawing/2014/main" id="{3DDB1AEC-64BE-83F5-30BE-42D418B4ABF5}"/>
              </a:ext>
            </a:extLst>
          </p:cNvPr>
          <p:cNvCxnSpPr>
            <a:cxnSpLocks/>
          </p:cNvCxnSpPr>
          <p:nvPr/>
        </p:nvCxnSpPr>
        <p:spPr>
          <a:xfrm flipV="1">
            <a:off x="3772998" y="1157197"/>
            <a:ext cx="1404057" cy="719051"/>
          </a:xfrm>
          <a:prstGeom prst="line">
            <a:avLst/>
          </a:prstGeom>
          <a:ln w="12700">
            <a:solidFill>
              <a:schemeClr val="accent5">
                <a:lumMod val="75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3" name="Gerader Verbinder 46">
            <a:extLst>
              <a:ext uri="{FF2B5EF4-FFF2-40B4-BE49-F238E27FC236}">
                <a16:creationId xmlns:a16="http://schemas.microsoft.com/office/drawing/2014/main" id="{6356F8A7-65C5-1E10-6294-B67B679F8DC6}"/>
              </a:ext>
            </a:extLst>
          </p:cNvPr>
          <p:cNvCxnSpPr>
            <a:cxnSpLocks/>
          </p:cNvCxnSpPr>
          <p:nvPr/>
        </p:nvCxnSpPr>
        <p:spPr>
          <a:xfrm>
            <a:off x="5505906" y="1157197"/>
            <a:ext cx="1400183" cy="725524"/>
          </a:xfrm>
          <a:prstGeom prst="line">
            <a:avLst/>
          </a:prstGeom>
          <a:ln w="12700">
            <a:solidFill>
              <a:schemeClr val="accent5">
                <a:lumMod val="75000"/>
              </a:schemeClr>
            </a:solidFill>
            <a:prstDash val="lgDash"/>
          </a:ln>
        </p:spPr>
        <p:style>
          <a:lnRef idx="1">
            <a:schemeClr val="accent1"/>
          </a:lnRef>
          <a:fillRef idx="0">
            <a:schemeClr val="accent1"/>
          </a:fillRef>
          <a:effectRef idx="0">
            <a:schemeClr val="accent1"/>
          </a:effectRef>
          <a:fontRef idx="minor">
            <a:schemeClr val="tx1"/>
          </a:fontRef>
        </p:style>
      </p:cxnSp>
      <p:pic>
        <p:nvPicPr>
          <p:cNvPr id="50" name="Grafik 30">
            <a:extLst>
              <a:ext uri="{FF2B5EF4-FFF2-40B4-BE49-F238E27FC236}">
                <a16:creationId xmlns:a16="http://schemas.microsoft.com/office/drawing/2014/main" id="{0AA08DCE-10D1-4693-759E-30B5F3E8A94C}"/>
              </a:ext>
            </a:extLst>
          </p:cNvPr>
          <p:cNvPicPr>
            <a:picLocks noChangeAspect="1"/>
          </p:cNvPicPr>
          <p:nvPr/>
        </p:nvPicPr>
        <p:blipFill>
          <a:blip r:embed="rId6">
            <a:clrChange>
              <a:clrFrom>
                <a:srgbClr val="FFFFFA"/>
              </a:clrFrom>
              <a:clrTo>
                <a:srgbClr val="FFFFFA">
                  <a:alpha val="0"/>
                </a:srgbClr>
              </a:clrTo>
            </a:clrChange>
          </a:blip>
          <a:stretch>
            <a:fillRect/>
          </a:stretch>
        </p:blipFill>
        <p:spPr>
          <a:xfrm>
            <a:off x="5275242" y="4013391"/>
            <a:ext cx="303582" cy="783758"/>
          </a:xfrm>
          <a:prstGeom prst="rect">
            <a:avLst/>
          </a:prstGeom>
        </p:spPr>
      </p:pic>
      <p:pic>
        <p:nvPicPr>
          <p:cNvPr id="51" name="Grafik 31">
            <a:extLst>
              <a:ext uri="{FF2B5EF4-FFF2-40B4-BE49-F238E27FC236}">
                <a16:creationId xmlns:a16="http://schemas.microsoft.com/office/drawing/2014/main" id="{D48CCC97-7939-EE65-A05F-DC34EFB7AFEB}"/>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5749851" y="3913185"/>
            <a:ext cx="417071" cy="852147"/>
          </a:xfrm>
          <a:prstGeom prst="rect">
            <a:avLst/>
          </a:prstGeom>
        </p:spPr>
      </p:pic>
      <p:pic>
        <p:nvPicPr>
          <p:cNvPr id="52" name="Grafik 32">
            <a:extLst>
              <a:ext uri="{FF2B5EF4-FFF2-40B4-BE49-F238E27FC236}">
                <a16:creationId xmlns:a16="http://schemas.microsoft.com/office/drawing/2014/main" id="{D315B608-F777-F851-1C5B-D759C1B76962}"/>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5527748" y="4285937"/>
            <a:ext cx="304132" cy="582960"/>
          </a:xfrm>
          <a:prstGeom prst="rect">
            <a:avLst/>
          </a:prstGeom>
        </p:spPr>
      </p:pic>
      <p:sp>
        <p:nvSpPr>
          <p:cNvPr id="55" name="Freihandform: Form 25">
            <a:extLst>
              <a:ext uri="{FF2B5EF4-FFF2-40B4-BE49-F238E27FC236}">
                <a16:creationId xmlns:a16="http://schemas.microsoft.com/office/drawing/2014/main" id="{BB02576D-6C3D-1385-DE5D-60EC644CC42E}"/>
              </a:ext>
            </a:extLst>
          </p:cNvPr>
          <p:cNvSpPr/>
          <p:nvPr/>
        </p:nvSpPr>
        <p:spPr>
          <a:xfrm>
            <a:off x="3920872" y="3991947"/>
            <a:ext cx="5434628" cy="1453919"/>
          </a:xfrm>
          <a:custGeom>
            <a:avLst/>
            <a:gdLst>
              <a:gd name="connsiteX0" fmla="*/ 354439 w 6305329"/>
              <a:gd name="connsiteY0" fmla="*/ 1307886 h 1602253"/>
              <a:gd name="connsiteX1" fmla="*/ 685179 w 6305329"/>
              <a:gd name="connsiteY1" fmla="*/ 1230065 h 1602253"/>
              <a:gd name="connsiteX2" fmla="*/ 1054830 w 6305329"/>
              <a:gd name="connsiteY2" fmla="*/ 481035 h 1602253"/>
              <a:gd name="connsiteX3" fmla="*/ 1278566 w 6305329"/>
              <a:gd name="connsiteY3" fmla="*/ 4380 h 1602253"/>
              <a:gd name="connsiteX4" fmla="*/ 1570396 w 6305329"/>
              <a:gd name="connsiteY4" fmla="*/ 753409 h 1602253"/>
              <a:gd name="connsiteX5" fmla="*/ 2134600 w 6305329"/>
              <a:gd name="connsiteY5" fmla="*/ 918780 h 1602253"/>
              <a:gd name="connsiteX6" fmla="*/ 2562617 w 6305329"/>
              <a:gd name="connsiteY6" fmla="*/ 665860 h 1602253"/>
              <a:gd name="connsiteX7" fmla="*/ 3019817 w 6305329"/>
              <a:gd name="connsiteY7" fmla="*/ 977146 h 1602253"/>
              <a:gd name="connsiteX8" fmla="*/ 3807758 w 6305329"/>
              <a:gd name="connsiteY8" fmla="*/ 1220337 h 1602253"/>
              <a:gd name="connsiteX9" fmla="*/ 5850566 w 6305329"/>
              <a:gd name="connsiteY9" fmla="*/ 1278703 h 1602253"/>
              <a:gd name="connsiteX10" fmla="*/ 5801928 w 6305329"/>
              <a:gd name="connsiteY10" fmla="*/ 1580260 h 1602253"/>
              <a:gd name="connsiteX11" fmla="*/ 432260 w 6305329"/>
              <a:gd name="connsiteY11" fmla="*/ 1551077 h 1602253"/>
              <a:gd name="connsiteX12" fmla="*/ 354439 w 6305329"/>
              <a:gd name="connsiteY12" fmla="*/ 1307886 h 1602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305329" h="1602253">
                <a:moveTo>
                  <a:pt x="354439" y="1307886"/>
                </a:moveTo>
                <a:cubicBezTo>
                  <a:pt x="396592" y="1254384"/>
                  <a:pt x="568447" y="1367874"/>
                  <a:pt x="685179" y="1230065"/>
                </a:cubicBezTo>
                <a:cubicBezTo>
                  <a:pt x="801911" y="1092256"/>
                  <a:pt x="955932" y="685316"/>
                  <a:pt x="1054830" y="481035"/>
                </a:cubicBezTo>
                <a:cubicBezTo>
                  <a:pt x="1153728" y="276754"/>
                  <a:pt x="1192638" y="-41016"/>
                  <a:pt x="1278566" y="4380"/>
                </a:cubicBezTo>
                <a:cubicBezTo>
                  <a:pt x="1364494" y="49776"/>
                  <a:pt x="1427724" y="601009"/>
                  <a:pt x="1570396" y="753409"/>
                </a:cubicBezTo>
                <a:cubicBezTo>
                  <a:pt x="1713068" y="905809"/>
                  <a:pt x="1969230" y="933371"/>
                  <a:pt x="2134600" y="918780"/>
                </a:cubicBezTo>
                <a:cubicBezTo>
                  <a:pt x="2299970" y="904189"/>
                  <a:pt x="2415081" y="656132"/>
                  <a:pt x="2562617" y="665860"/>
                </a:cubicBezTo>
                <a:cubicBezTo>
                  <a:pt x="2710153" y="675588"/>
                  <a:pt x="2812294" y="884733"/>
                  <a:pt x="3019817" y="977146"/>
                </a:cubicBezTo>
                <a:cubicBezTo>
                  <a:pt x="3227341" y="1069559"/>
                  <a:pt x="3335967" y="1170078"/>
                  <a:pt x="3807758" y="1220337"/>
                </a:cubicBezTo>
                <a:cubicBezTo>
                  <a:pt x="4279549" y="1270596"/>
                  <a:pt x="5518204" y="1218716"/>
                  <a:pt x="5850566" y="1278703"/>
                </a:cubicBezTo>
                <a:cubicBezTo>
                  <a:pt x="6182928" y="1338690"/>
                  <a:pt x="6704979" y="1534864"/>
                  <a:pt x="5801928" y="1580260"/>
                </a:cubicBezTo>
                <a:cubicBezTo>
                  <a:pt x="4898877" y="1625656"/>
                  <a:pt x="1333690" y="1593230"/>
                  <a:pt x="432260" y="1551077"/>
                </a:cubicBezTo>
                <a:cubicBezTo>
                  <a:pt x="-469170" y="1508924"/>
                  <a:pt x="312286" y="1361388"/>
                  <a:pt x="354439" y="1307886"/>
                </a:cubicBez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633"/>
          </a:p>
        </p:txBody>
      </p:sp>
      <p:cxnSp>
        <p:nvCxnSpPr>
          <p:cNvPr id="57" name="Gerade Verbindung mit Pfeil 61">
            <a:extLst>
              <a:ext uri="{FF2B5EF4-FFF2-40B4-BE49-F238E27FC236}">
                <a16:creationId xmlns:a16="http://schemas.microsoft.com/office/drawing/2014/main" id="{5AB55FE5-367C-223C-7D12-7FB1E48298BC}"/>
              </a:ext>
            </a:extLst>
          </p:cNvPr>
          <p:cNvCxnSpPr>
            <a:cxnSpLocks/>
            <a:stCxn id="7" idx="1"/>
            <a:endCxn id="6" idx="3"/>
          </p:cNvCxnSpPr>
          <p:nvPr/>
        </p:nvCxnSpPr>
        <p:spPr>
          <a:xfrm flipH="1">
            <a:off x="5678487" y="1163670"/>
            <a:ext cx="2320694" cy="279033"/>
          </a:xfrm>
          <a:prstGeom prst="straightConnector1">
            <a:avLst/>
          </a:prstGeom>
          <a:noFill/>
          <a:ln w="19050" cap="flat" cmpd="sng" algn="ctr">
            <a:solidFill>
              <a:schemeClr val="accent1">
                <a:lumMod val="60000"/>
                <a:lumOff val="40000"/>
              </a:schemeClr>
            </a:solidFill>
            <a:prstDash val="solid"/>
            <a:miter lim="800000"/>
            <a:headEnd type="triangle" w="med" len="med"/>
            <a:tailEnd type="triangle" w="med" len="med"/>
          </a:ln>
          <a:effectLst/>
        </p:spPr>
      </p:cxnSp>
      <p:sp>
        <p:nvSpPr>
          <p:cNvPr id="64" name="Freihandform: Form 25">
            <a:extLst>
              <a:ext uri="{FF2B5EF4-FFF2-40B4-BE49-F238E27FC236}">
                <a16:creationId xmlns:a16="http://schemas.microsoft.com/office/drawing/2014/main" id="{F71F8F62-DC2F-3FB7-7092-B9B0069953BF}"/>
              </a:ext>
            </a:extLst>
          </p:cNvPr>
          <p:cNvSpPr/>
          <p:nvPr/>
        </p:nvSpPr>
        <p:spPr>
          <a:xfrm flipH="1">
            <a:off x="202165" y="4466837"/>
            <a:ext cx="5476321" cy="985544"/>
          </a:xfrm>
          <a:custGeom>
            <a:avLst/>
            <a:gdLst>
              <a:gd name="connsiteX0" fmla="*/ 354439 w 6305329"/>
              <a:gd name="connsiteY0" fmla="*/ 1307886 h 1602253"/>
              <a:gd name="connsiteX1" fmla="*/ 685179 w 6305329"/>
              <a:gd name="connsiteY1" fmla="*/ 1230065 h 1602253"/>
              <a:gd name="connsiteX2" fmla="*/ 1054830 w 6305329"/>
              <a:gd name="connsiteY2" fmla="*/ 481035 h 1602253"/>
              <a:gd name="connsiteX3" fmla="*/ 1278566 w 6305329"/>
              <a:gd name="connsiteY3" fmla="*/ 4380 h 1602253"/>
              <a:gd name="connsiteX4" fmla="*/ 1570396 w 6305329"/>
              <a:gd name="connsiteY4" fmla="*/ 753409 h 1602253"/>
              <a:gd name="connsiteX5" fmla="*/ 2134600 w 6305329"/>
              <a:gd name="connsiteY5" fmla="*/ 918780 h 1602253"/>
              <a:gd name="connsiteX6" fmla="*/ 2562617 w 6305329"/>
              <a:gd name="connsiteY6" fmla="*/ 665860 h 1602253"/>
              <a:gd name="connsiteX7" fmla="*/ 3019817 w 6305329"/>
              <a:gd name="connsiteY7" fmla="*/ 977146 h 1602253"/>
              <a:gd name="connsiteX8" fmla="*/ 3807758 w 6305329"/>
              <a:gd name="connsiteY8" fmla="*/ 1220337 h 1602253"/>
              <a:gd name="connsiteX9" fmla="*/ 5850566 w 6305329"/>
              <a:gd name="connsiteY9" fmla="*/ 1278703 h 1602253"/>
              <a:gd name="connsiteX10" fmla="*/ 5801928 w 6305329"/>
              <a:gd name="connsiteY10" fmla="*/ 1580260 h 1602253"/>
              <a:gd name="connsiteX11" fmla="*/ 432260 w 6305329"/>
              <a:gd name="connsiteY11" fmla="*/ 1551077 h 1602253"/>
              <a:gd name="connsiteX12" fmla="*/ 354439 w 6305329"/>
              <a:gd name="connsiteY12" fmla="*/ 1307886 h 1602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305329" h="1602253">
                <a:moveTo>
                  <a:pt x="354439" y="1307886"/>
                </a:moveTo>
                <a:cubicBezTo>
                  <a:pt x="396592" y="1254384"/>
                  <a:pt x="568447" y="1367874"/>
                  <a:pt x="685179" y="1230065"/>
                </a:cubicBezTo>
                <a:cubicBezTo>
                  <a:pt x="801911" y="1092256"/>
                  <a:pt x="955932" y="685316"/>
                  <a:pt x="1054830" y="481035"/>
                </a:cubicBezTo>
                <a:cubicBezTo>
                  <a:pt x="1153728" y="276754"/>
                  <a:pt x="1192638" y="-41016"/>
                  <a:pt x="1278566" y="4380"/>
                </a:cubicBezTo>
                <a:cubicBezTo>
                  <a:pt x="1364494" y="49776"/>
                  <a:pt x="1427724" y="601009"/>
                  <a:pt x="1570396" y="753409"/>
                </a:cubicBezTo>
                <a:cubicBezTo>
                  <a:pt x="1713068" y="905809"/>
                  <a:pt x="1969230" y="933371"/>
                  <a:pt x="2134600" y="918780"/>
                </a:cubicBezTo>
                <a:cubicBezTo>
                  <a:pt x="2299970" y="904189"/>
                  <a:pt x="2415081" y="656132"/>
                  <a:pt x="2562617" y="665860"/>
                </a:cubicBezTo>
                <a:cubicBezTo>
                  <a:pt x="2710153" y="675588"/>
                  <a:pt x="2812294" y="884733"/>
                  <a:pt x="3019817" y="977146"/>
                </a:cubicBezTo>
                <a:cubicBezTo>
                  <a:pt x="3227341" y="1069559"/>
                  <a:pt x="3335967" y="1170078"/>
                  <a:pt x="3807758" y="1220337"/>
                </a:cubicBezTo>
                <a:cubicBezTo>
                  <a:pt x="4279549" y="1270596"/>
                  <a:pt x="5518204" y="1218716"/>
                  <a:pt x="5850566" y="1278703"/>
                </a:cubicBezTo>
                <a:cubicBezTo>
                  <a:pt x="6182928" y="1338690"/>
                  <a:pt x="6704979" y="1534864"/>
                  <a:pt x="5801928" y="1580260"/>
                </a:cubicBezTo>
                <a:cubicBezTo>
                  <a:pt x="4898877" y="1625656"/>
                  <a:pt x="1333690" y="1593230"/>
                  <a:pt x="432260" y="1551077"/>
                </a:cubicBezTo>
                <a:cubicBezTo>
                  <a:pt x="-469170" y="1508924"/>
                  <a:pt x="312286" y="1361388"/>
                  <a:pt x="354439" y="1307886"/>
                </a:cubicBez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633"/>
          </a:p>
        </p:txBody>
      </p:sp>
      <p:pic>
        <p:nvPicPr>
          <p:cNvPr id="42" name="Grafik 10">
            <a:extLst>
              <a:ext uri="{FF2B5EF4-FFF2-40B4-BE49-F238E27FC236}">
                <a16:creationId xmlns:a16="http://schemas.microsoft.com/office/drawing/2014/main" id="{51EB477E-E198-CE92-EADB-0FB30F810A2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019301" y="2531958"/>
            <a:ext cx="901571" cy="719052"/>
          </a:xfrm>
          <a:prstGeom prst="rect">
            <a:avLst/>
          </a:prstGeom>
        </p:spPr>
      </p:pic>
      <p:cxnSp>
        <p:nvCxnSpPr>
          <p:cNvPr id="44" name="Gerader Verbinder 45">
            <a:extLst>
              <a:ext uri="{FF2B5EF4-FFF2-40B4-BE49-F238E27FC236}">
                <a16:creationId xmlns:a16="http://schemas.microsoft.com/office/drawing/2014/main" id="{BDFB4B2B-1E7A-049C-E5CD-F30975161D95}"/>
              </a:ext>
            </a:extLst>
          </p:cNvPr>
          <p:cNvCxnSpPr>
            <a:cxnSpLocks/>
          </p:cNvCxnSpPr>
          <p:nvPr/>
        </p:nvCxnSpPr>
        <p:spPr>
          <a:xfrm flipV="1">
            <a:off x="2087050" y="2609984"/>
            <a:ext cx="1252697" cy="648743"/>
          </a:xfrm>
          <a:prstGeom prst="line">
            <a:avLst/>
          </a:prstGeom>
          <a:ln w="12700">
            <a:solidFill>
              <a:schemeClr val="accent5">
                <a:lumMod val="75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45" name="Gerader Verbinder 46">
            <a:extLst>
              <a:ext uri="{FF2B5EF4-FFF2-40B4-BE49-F238E27FC236}">
                <a16:creationId xmlns:a16="http://schemas.microsoft.com/office/drawing/2014/main" id="{07E3EFF4-17E9-8CE0-EFE7-1FE3B9371B2A}"/>
              </a:ext>
            </a:extLst>
          </p:cNvPr>
          <p:cNvCxnSpPr>
            <a:cxnSpLocks/>
          </p:cNvCxnSpPr>
          <p:nvPr/>
        </p:nvCxnSpPr>
        <p:spPr>
          <a:xfrm>
            <a:off x="3668598" y="2609984"/>
            <a:ext cx="1304216" cy="658401"/>
          </a:xfrm>
          <a:prstGeom prst="line">
            <a:avLst/>
          </a:prstGeom>
          <a:ln w="12700">
            <a:solidFill>
              <a:schemeClr val="accent5">
                <a:lumMod val="75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47" name="Gerade Verbindung mit Pfeil 61">
            <a:extLst>
              <a:ext uri="{FF2B5EF4-FFF2-40B4-BE49-F238E27FC236}">
                <a16:creationId xmlns:a16="http://schemas.microsoft.com/office/drawing/2014/main" id="{65895630-3BCA-6D9E-94AB-C92D2AD2CC84}"/>
              </a:ext>
            </a:extLst>
          </p:cNvPr>
          <p:cNvCxnSpPr>
            <a:cxnSpLocks/>
            <a:stCxn id="6" idx="1"/>
            <a:endCxn id="42" idx="3"/>
          </p:cNvCxnSpPr>
          <p:nvPr/>
        </p:nvCxnSpPr>
        <p:spPr>
          <a:xfrm flipH="1">
            <a:off x="3920872" y="1442703"/>
            <a:ext cx="1143433" cy="1448781"/>
          </a:xfrm>
          <a:prstGeom prst="straightConnector1">
            <a:avLst/>
          </a:prstGeom>
          <a:noFill/>
          <a:ln w="19050" cap="flat" cmpd="sng" algn="ctr">
            <a:solidFill>
              <a:schemeClr val="accent1">
                <a:lumMod val="60000"/>
                <a:lumOff val="40000"/>
              </a:schemeClr>
            </a:solidFill>
            <a:prstDash val="solid"/>
            <a:miter lim="800000"/>
            <a:headEnd type="triangle" w="med" len="med"/>
            <a:tailEnd type="triangle" w="med" len="med"/>
          </a:ln>
          <a:effectLst/>
        </p:spPr>
      </p:cxnSp>
      <p:sp>
        <p:nvSpPr>
          <p:cNvPr id="58" name="Textfeld 79">
            <a:extLst>
              <a:ext uri="{FF2B5EF4-FFF2-40B4-BE49-F238E27FC236}">
                <a16:creationId xmlns:a16="http://schemas.microsoft.com/office/drawing/2014/main" id="{FD7696A4-F867-E5E1-4684-1F90361CDB48}"/>
              </a:ext>
            </a:extLst>
          </p:cNvPr>
          <p:cNvSpPr txBox="1"/>
          <p:nvPr/>
        </p:nvSpPr>
        <p:spPr>
          <a:xfrm>
            <a:off x="637940" y="3915919"/>
            <a:ext cx="870751" cy="230832"/>
          </a:xfrm>
          <a:prstGeom prst="rect">
            <a:avLst/>
          </a:prstGeom>
          <a:noFill/>
        </p:spPr>
        <p:txBody>
          <a:bodyPr wrap="square" rtlCol="0">
            <a:spAutoFit/>
          </a:bodyPr>
          <a:lstStyle/>
          <a:p>
            <a:pPr>
              <a:defRPr/>
            </a:pPr>
            <a:r>
              <a:rPr lang="en-US" sz="900" kern="0">
                <a:solidFill>
                  <a:schemeClr val="accent1">
                    <a:lumMod val="75000"/>
                  </a:schemeClr>
                </a:solidFill>
              </a:rPr>
              <a:t>Terrestrial NW</a:t>
            </a:r>
          </a:p>
        </p:txBody>
      </p:sp>
      <p:cxnSp>
        <p:nvCxnSpPr>
          <p:cNvPr id="59" name="Gerader Verbinder 45">
            <a:extLst>
              <a:ext uri="{FF2B5EF4-FFF2-40B4-BE49-F238E27FC236}">
                <a16:creationId xmlns:a16="http://schemas.microsoft.com/office/drawing/2014/main" id="{22AB71CD-DF57-3AD4-1765-0AB179DD5B03}"/>
              </a:ext>
            </a:extLst>
          </p:cNvPr>
          <p:cNvCxnSpPr>
            <a:cxnSpLocks/>
          </p:cNvCxnSpPr>
          <p:nvPr/>
        </p:nvCxnSpPr>
        <p:spPr>
          <a:xfrm flipV="1">
            <a:off x="183667" y="4114200"/>
            <a:ext cx="753226" cy="417031"/>
          </a:xfrm>
          <a:prstGeom prst="line">
            <a:avLst/>
          </a:prstGeom>
          <a:ln w="12700">
            <a:solidFill>
              <a:schemeClr val="accent5">
                <a:lumMod val="75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60" name="Gerader Verbinder 46">
            <a:extLst>
              <a:ext uri="{FF2B5EF4-FFF2-40B4-BE49-F238E27FC236}">
                <a16:creationId xmlns:a16="http://schemas.microsoft.com/office/drawing/2014/main" id="{470AACEA-734C-C9C6-172E-54D58AA50BF0}"/>
              </a:ext>
            </a:extLst>
          </p:cNvPr>
          <p:cNvCxnSpPr>
            <a:cxnSpLocks/>
          </p:cNvCxnSpPr>
          <p:nvPr/>
        </p:nvCxnSpPr>
        <p:spPr>
          <a:xfrm>
            <a:off x="1185348" y="4112479"/>
            <a:ext cx="750342" cy="418752"/>
          </a:xfrm>
          <a:prstGeom prst="line">
            <a:avLst/>
          </a:prstGeom>
          <a:ln w="12700">
            <a:solidFill>
              <a:schemeClr val="accent5">
                <a:lumMod val="75000"/>
              </a:schemeClr>
            </a:solidFill>
            <a:prstDash val="lgDash"/>
          </a:ln>
        </p:spPr>
        <p:style>
          <a:lnRef idx="1">
            <a:schemeClr val="accent1"/>
          </a:lnRef>
          <a:fillRef idx="0">
            <a:schemeClr val="accent1"/>
          </a:fillRef>
          <a:effectRef idx="0">
            <a:schemeClr val="accent1"/>
          </a:effectRef>
          <a:fontRef idx="minor">
            <a:schemeClr val="tx1"/>
          </a:fontRef>
        </p:style>
      </p:cxnSp>
      <p:pic>
        <p:nvPicPr>
          <p:cNvPr id="84" name="Picture 2" descr="Drone icon PNG and SVG Vector Free Download">
            <a:extLst>
              <a:ext uri="{FF2B5EF4-FFF2-40B4-BE49-F238E27FC236}">
                <a16:creationId xmlns:a16="http://schemas.microsoft.com/office/drawing/2014/main" id="{0340E931-F685-65F1-FD5A-34A2FCF1B8AC}"/>
              </a:ext>
            </a:extLst>
          </p:cNvPr>
          <p:cNvPicPr>
            <a:picLocks noChangeAspect="1" noChangeArrowheads="1"/>
          </p:cNvPicPr>
          <p:nvPr/>
        </p:nvPicPr>
        <p:blipFill>
          <a:blip r:embed="rId12">
            <a:duotone>
              <a:srgbClr val="4472C4">
                <a:shade val="45000"/>
                <a:satMod val="135000"/>
              </a:srgbClr>
              <a:prstClr val="white"/>
            </a:duotone>
            <a:extLst>
              <a:ext uri="{28A0092B-C50C-407E-A947-70E740481C1C}">
                <a14:useLocalDpi xmlns:a14="http://schemas.microsoft.com/office/drawing/2010/main" val="0"/>
              </a:ext>
            </a:extLst>
          </a:blip>
          <a:srcRect/>
          <a:stretch>
            <a:fillRect/>
          </a:stretch>
        </p:blipFill>
        <p:spPr bwMode="auto">
          <a:xfrm>
            <a:off x="7175874" y="3339682"/>
            <a:ext cx="565685" cy="330064"/>
          </a:xfrm>
          <a:prstGeom prst="rect">
            <a:avLst/>
          </a:prstGeom>
          <a:noFill/>
          <a:extLst>
            <a:ext uri="{909E8E84-426E-40DD-AFC4-6F175D3DCCD1}">
              <a14:hiddenFill xmlns:a14="http://schemas.microsoft.com/office/drawing/2010/main">
                <a:solidFill>
                  <a:srgbClr val="FFFFFF"/>
                </a:solidFill>
              </a14:hiddenFill>
            </a:ext>
          </a:extLst>
        </p:spPr>
      </p:pic>
      <p:sp>
        <p:nvSpPr>
          <p:cNvPr id="93" name="Textfeld 79">
            <a:extLst>
              <a:ext uri="{FF2B5EF4-FFF2-40B4-BE49-F238E27FC236}">
                <a16:creationId xmlns:a16="http://schemas.microsoft.com/office/drawing/2014/main" id="{6C0C1401-B120-3193-6B4A-7947295EFD75}"/>
              </a:ext>
            </a:extLst>
          </p:cNvPr>
          <p:cNvSpPr txBox="1"/>
          <p:nvPr/>
        </p:nvSpPr>
        <p:spPr>
          <a:xfrm>
            <a:off x="7208876" y="3101655"/>
            <a:ext cx="474810" cy="230832"/>
          </a:xfrm>
          <a:prstGeom prst="rect">
            <a:avLst/>
          </a:prstGeom>
          <a:noFill/>
        </p:spPr>
        <p:txBody>
          <a:bodyPr wrap="none" lIns="91440" tIns="45720" rIns="91440" bIns="45720" rtlCol="0" anchor="t">
            <a:spAutoFit/>
          </a:bodyPr>
          <a:lstStyle/>
          <a:p>
            <a:pPr>
              <a:defRPr/>
            </a:pPr>
            <a:r>
              <a:rPr lang="en-US" sz="900" kern="0">
                <a:solidFill>
                  <a:schemeClr val="accent1">
                    <a:lumMod val="75000"/>
                  </a:schemeClr>
                </a:solidFill>
              </a:rPr>
              <a:t>Drone</a:t>
            </a:r>
          </a:p>
        </p:txBody>
      </p:sp>
      <p:cxnSp>
        <p:nvCxnSpPr>
          <p:cNvPr id="94" name="Gerader Verbinder 45">
            <a:extLst>
              <a:ext uri="{FF2B5EF4-FFF2-40B4-BE49-F238E27FC236}">
                <a16:creationId xmlns:a16="http://schemas.microsoft.com/office/drawing/2014/main" id="{00A87D32-D2F2-8976-1D5D-BD11BA5E2BA7}"/>
              </a:ext>
            </a:extLst>
          </p:cNvPr>
          <p:cNvCxnSpPr>
            <a:cxnSpLocks/>
          </p:cNvCxnSpPr>
          <p:nvPr/>
        </p:nvCxnSpPr>
        <p:spPr>
          <a:xfrm flipV="1">
            <a:off x="6370397" y="3225442"/>
            <a:ext cx="916701" cy="612891"/>
          </a:xfrm>
          <a:prstGeom prst="line">
            <a:avLst/>
          </a:prstGeom>
          <a:ln w="12700">
            <a:solidFill>
              <a:schemeClr val="accent5">
                <a:lumMod val="75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95" name="Gerader Verbinder 46">
            <a:extLst>
              <a:ext uri="{FF2B5EF4-FFF2-40B4-BE49-F238E27FC236}">
                <a16:creationId xmlns:a16="http://schemas.microsoft.com/office/drawing/2014/main" id="{665CE22B-7168-1A6C-B0FA-6E9773D1323E}"/>
              </a:ext>
            </a:extLst>
          </p:cNvPr>
          <p:cNvCxnSpPr>
            <a:cxnSpLocks/>
          </p:cNvCxnSpPr>
          <p:nvPr/>
        </p:nvCxnSpPr>
        <p:spPr>
          <a:xfrm>
            <a:off x="7615949" y="3225442"/>
            <a:ext cx="981324" cy="616092"/>
          </a:xfrm>
          <a:prstGeom prst="line">
            <a:avLst/>
          </a:prstGeom>
          <a:ln w="12700">
            <a:solidFill>
              <a:schemeClr val="accent5">
                <a:lumMod val="75000"/>
              </a:schemeClr>
            </a:solidFill>
            <a:prstDash val="lgDash"/>
          </a:ln>
        </p:spPr>
        <p:style>
          <a:lnRef idx="1">
            <a:schemeClr val="accent1"/>
          </a:lnRef>
          <a:fillRef idx="0">
            <a:schemeClr val="accent1"/>
          </a:fillRef>
          <a:effectRef idx="0">
            <a:schemeClr val="accent1"/>
          </a:effectRef>
          <a:fontRef idx="minor">
            <a:schemeClr val="tx1"/>
          </a:fontRef>
        </p:style>
      </p:cxnSp>
      <p:sp>
        <p:nvSpPr>
          <p:cNvPr id="103" name="Textfeld 79">
            <a:extLst>
              <a:ext uri="{FF2B5EF4-FFF2-40B4-BE49-F238E27FC236}">
                <a16:creationId xmlns:a16="http://schemas.microsoft.com/office/drawing/2014/main" id="{2A01FFB6-D917-08DC-906F-CAC45706FF81}"/>
              </a:ext>
            </a:extLst>
          </p:cNvPr>
          <p:cNvSpPr txBox="1"/>
          <p:nvPr/>
        </p:nvSpPr>
        <p:spPr>
          <a:xfrm>
            <a:off x="5683547" y="2000830"/>
            <a:ext cx="535724" cy="230832"/>
          </a:xfrm>
          <a:prstGeom prst="rect">
            <a:avLst/>
          </a:prstGeom>
          <a:noFill/>
        </p:spPr>
        <p:txBody>
          <a:bodyPr wrap="none" rtlCol="0">
            <a:spAutoFit/>
          </a:bodyPr>
          <a:lstStyle/>
          <a:p>
            <a:pPr>
              <a:defRPr/>
            </a:pPr>
            <a:r>
              <a:rPr lang="en-US" sz="900" kern="0">
                <a:solidFill>
                  <a:schemeClr val="accent1">
                    <a:lumMod val="75000"/>
                  </a:schemeClr>
                </a:solidFill>
              </a:rPr>
              <a:t>Aircraft</a:t>
            </a:r>
          </a:p>
        </p:txBody>
      </p:sp>
      <p:cxnSp>
        <p:nvCxnSpPr>
          <p:cNvPr id="106" name="Gerader Verbinder 45">
            <a:extLst>
              <a:ext uri="{FF2B5EF4-FFF2-40B4-BE49-F238E27FC236}">
                <a16:creationId xmlns:a16="http://schemas.microsoft.com/office/drawing/2014/main" id="{EDA3F059-4207-EACB-AEE8-2605D0CFA541}"/>
              </a:ext>
            </a:extLst>
          </p:cNvPr>
          <p:cNvCxnSpPr>
            <a:cxnSpLocks/>
          </p:cNvCxnSpPr>
          <p:nvPr/>
        </p:nvCxnSpPr>
        <p:spPr>
          <a:xfrm flipV="1">
            <a:off x="4520292" y="2176439"/>
            <a:ext cx="1252697" cy="648743"/>
          </a:xfrm>
          <a:prstGeom prst="line">
            <a:avLst/>
          </a:prstGeom>
          <a:ln w="12700">
            <a:solidFill>
              <a:schemeClr val="accent5">
                <a:lumMod val="75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07" name="Gerader Verbinder 46">
            <a:extLst>
              <a:ext uri="{FF2B5EF4-FFF2-40B4-BE49-F238E27FC236}">
                <a16:creationId xmlns:a16="http://schemas.microsoft.com/office/drawing/2014/main" id="{1AF15829-CD23-47B8-42CA-A19028C280DF}"/>
              </a:ext>
            </a:extLst>
          </p:cNvPr>
          <p:cNvCxnSpPr>
            <a:cxnSpLocks/>
          </p:cNvCxnSpPr>
          <p:nvPr/>
        </p:nvCxnSpPr>
        <p:spPr>
          <a:xfrm>
            <a:off x="6101840" y="2176439"/>
            <a:ext cx="1304216" cy="658401"/>
          </a:xfrm>
          <a:prstGeom prst="line">
            <a:avLst/>
          </a:prstGeom>
          <a:ln w="12700">
            <a:solidFill>
              <a:schemeClr val="accent5">
                <a:lumMod val="75000"/>
              </a:schemeClr>
            </a:solidFill>
            <a:prstDash val="lgDash"/>
          </a:ln>
        </p:spPr>
        <p:style>
          <a:lnRef idx="1">
            <a:schemeClr val="accent1"/>
          </a:lnRef>
          <a:fillRef idx="0">
            <a:schemeClr val="accent1"/>
          </a:fillRef>
          <a:effectRef idx="0">
            <a:schemeClr val="accent1"/>
          </a:effectRef>
          <a:fontRef idx="minor">
            <a:schemeClr val="tx1"/>
          </a:fontRef>
        </p:style>
      </p:cxnSp>
      <p:pic>
        <p:nvPicPr>
          <p:cNvPr id="83" name="Picture 4">
            <a:extLst>
              <a:ext uri="{FF2B5EF4-FFF2-40B4-BE49-F238E27FC236}">
                <a16:creationId xmlns:a16="http://schemas.microsoft.com/office/drawing/2014/main" id="{5A2D0ACE-EF68-8CAC-6D37-04337FC8F39E}"/>
              </a:ext>
            </a:extLst>
          </p:cNvPr>
          <p:cNvPicPr>
            <a:picLocks noChangeAspect="1" noChangeArrowheads="1"/>
          </p:cNvPicPr>
          <p:nvPr/>
        </p:nvPicPr>
        <p:blipFill rotWithShape="1">
          <a:blip r:embed="rId13">
            <a:duotone>
              <a:srgbClr val="4472C4">
                <a:shade val="45000"/>
                <a:satMod val="135000"/>
              </a:srgbClr>
              <a:prstClr val="white"/>
            </a:duotone>
            <a:extLst>
              <a:ext uri="{28A0092B-C50C-407E-A947-70E740481C1C}">
                <a14:useLocalDpi xmlns:a14="http://schemas.microsoft.com/office/drawing/2010/main" val="0"/>
              </a:ext>
            </a:extLst>
          </a:blip>
          <a:srcRect t="31226" b="28496"/>
          <a:stretch/>
        </p:blipFill>
        <p:spPr bwMode="auto">
          <a:xfrm flipH="1">
            <a:off x="5559553" y="2283603"/>
            <a:ext cx="874616" cy="331212"/>
          </a:xfrm>
          <a:prstGeom prst="rect">
            <a:avLst/>
          </a:prstGeom>
          <a:noFill/>
          <a:extLst>
            <a:ext uri="{909E8E84-426E-40DD-AFC4-6F175D3DCCD1}">
              <a14:hiddenFill xmlns:a14="http://schemas.microsoft.com/office/drawing/2010/main">
                <a:solidFill>
                  <a:srgbClr val="FFFFFF"/>
                </a:solidFill>
              </a14:hiddenFill>
            </a:ext>
          </a:extLst>
        </p:spPr>
      </p:pic>
      <p:cxnSp>
        <p:nvCxnSpPr>
          <p:cNvPr id="108" name="Gerade Verbindung mit Pfeil 61">
            <a:extLst>
              <a:ext uri="{FF2B5EF4-FFF2-40B4-BE49-F238E27FC236}">
                <a16:creationId xmlns:a16="http://schemas.microsoft.com/office/drawing/2014/main" id="{A5EC1A61-985F-E8F1-BB0B-3C3F6F4D6D93}"/>
              </a:ext>
            </a:extLst>
          </p:cNvPr>
          <p:cNvCxnSpPr>
            <a:cxnSpLocks/>
            <a:stCxn id="84" idx="1"/>
            <a:endCxn id="83" idx="1"/>
          </p:cNvCxnSpPr>
          <p:nvPr/>
        </p:nvCxnSpPr>
        <p:spPr>
          <a:xfrm flipH="1" flipV="1">
            <a:off x="6434169" y="2449209"/>
            <a:ext cx="741705" cy="1055505"/>
          </a:xfrm>
          <a:prstGeom prst="straightConnector1">
            <a:avLst/>
          </a:prstGeom>
          <a:noFill/>
          <a:ln w="19050" cap="flat" cmpd="sng" algn="ctr">
            <a:solidFill>
              <a:schemeClr val="accent1">
                <a:lumMod val="60000"/>
                <a:lumOff val="40000"/>
              </a:schemeClr>
            </a:solidFill>
            <a:prstDash val="solid"/>
            <a:miter lim="800000"/>
            <a:headEnd type="triangle" w="med" len="med"/>
            <a:tailEnd type="triangle" w="med" len="med"/>
          </a:ln>
          <a:effectLst/>
        </p:spPr>
      </p:cxnSp>
      <p:cxnSp>
        <p:nvCxnSpPr>
          <p:cNvPr id="111" name="Gerade Verbindung mit Pfeil 61">
            <a:extLst>
              <a:ext uri="{FF2B5EF4-FFF2-40B4-BE49-F238E27FC236}">
                <a16:creationId xmlns:a16="http://schemas.microsoft.com/office/drawing/2014/main" id="{EC228ED6-FB30-A42D-57A5-DF0607E075C6}"/>
              </a:ext>
            </a:extLst>
          </p:cNvPr>
          <p:cNvCxnSpPr>
            <a:cxnSpLocks/>
            <a:stCxn id="83" idx="1"/>
            <a:endCxn id="7" idx="1"/>
          </p:cNvCxnSpPr>
          <p:nvPr/>
        </p:nvCxnSpPr>
        <p:spPr>
          <a:xfrm flipV="1">
            <a:off x="6434169" y="1163670"/>
            <a:ext cx="1565012" cy="1285539"/>
          </a:xfrm>
          <a:prstGeom prst="straightConnector1">
            <a:avLst/>
          </a:prstGeom>
          <a:noFill/>
          <a:ln w="19050" cap="flat" cmpd="sng" algn="ctr">
            <a:solidFill>
              <a:schemeClr val="accent1">
                <a:lumMod val="60000"/>
                <a:lumOff val="40000"/>
              </a:schemeClr>
            </a:solidFill>
            <a:prstDash val="solid"/>
            <a:miter lim="800000"/>
            <a:headEnd type="triangle" w="med" len="med"/>
            <a:tailEnd type="triangle" w="med" len="med"/>
          </a:ln>
          <a:effectLst/>
        </p:spPr>
      </p:cxnSp>
      <p:cxnSp>
        <p:nvCxnSpPr>
          <p:cNvPr id="114" name="Gerade Verbindung mit Pfeil 61">
            <a:extLst>
              <a:ext uri="{FF2B5EF4-FFF2-40B4-BE49-F238E27FC236}">
                <a16:creationId xmlns:a16="http://schemas.microsoft.com/office/drawing/2014/main" id="{E896352D-0489-3CE8-1E53-A144A7E91F18}"/>
              </a:ext>
            </a:extLst>
          </p:cNvPr>
          <p:cNvCxnSpPr>
            <a:cxnSpLocks/>
            <a:stCxn id="8" idx="3"/>
            <a:endCxn id="42" idx="1"/>
          </p:cNvCxnSpPr>
          <p:nvPr/>
        </p:nvCxnSpPr>
        <p:spPr>
          <a:xfrm flipV="1">
            <a:off x="1238295" y="2891484"/>
            <a:ext cx="1781006" cy="1811902"/>
          </a:xfrm>
          <a:prstGeom prst="straightConnector1">
            <a:avLst/>
          </a:prstGeom>
          <a:noFill/>
          <a:ln w="19050" cap="flat" cmpd="sng" algn="ctr">
            <a:solidFill>
              <a:schemeClr val="accent1">
                <a:lumMod val="60000"/>
                <a:lumOff val="40000"/>
              </a:schemeClr>
            </a:solidFill>
            <a:prstDash val="solid"/>
            <a:miter lim="800000"/>
            <a:headEnd type="triangle" w="med" len="med"/>
            <a:tailEnd type="triangle" w="med" len="med"/>
          </a:ln>
          <a:effectLst/>
        </p:spPr>
      </p:cxnSp>
      <p:grpSp>
        <p:nvGrpSpPr>
          <p:cNvPr id="37" name="Group 36">
            <a:extLst>
              <a:ext uri="{FF2B5EF4-FFF2-40B4-BE49-F238E27FC236}">
                <a16:creationId xmlns:a16="http://schemas.microsoft.com/office/drawing/2014/main" id="{AAAB7E94-70B7-84E3-73F8-547AAED904E9}"/>
              </a:ext>
            </a:extLst>
          </p:cNvPr>
          <p:cNvGrpSpPr/>
          <p:nvPr/>
        </p:nvGrpSpPr>
        <p:grpSpPr>
          <a:xfrm>
            <a:off x="324796" y="4538705"/>
            <a:ext cx="428382" cy="476738"/>
            <a:chOff x="10154341" y="4421579"/>
            <a:chExt cx="428382" cy="476738"/>
          </a:xfrm>
        </p:grpSpPr>
        <p:sp>
          <p:nvSpPr>
            <p:cNvPr id="38" name="Rectangle: Rounded Corners 37">
              <a:extLst>
                <a:ext uri="{FF2B5EF4-FFF2-40B4-BE49-F238E27FC236}">
                  <a16:creationId xmlns:a16="http://schemas.microsoft.com/office/drawing/2014/main" id="{1FC862AD-311C-2A10-AD23-68387E56F100}"/>
                </a:ext>
              </a:extLst>
            </p:cNvPr>
            <p:cNvSpPr/>
            <p:nvPr/>
          </p:nvSpPr>
          <p:spPr>
            <a:xfrm>
              <a:off x="10154342" y="4659948"/>
              <a:ext cx="428381" cy="238369"/>
            </a:xfrm>
            <a:prstGeom prst="roundRect">
              <a:avLst/>
            </a:prstGeom>
            <a:noFill/>
            <a:ln w="19050">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800" err="1">
                  <a:solidFill>
                    <a:schemeClr val="accent1">
                      <a:lumMod val="75000"/>
                    </a:schemeClr>
                  </a:solidFill>
                </a:rPr>
                <a:t>gNB</a:t>
              </a:r>
              <a:endParaRPr lang="de-DE">
                <a:solidFill>
                  <a:schemeClr val="accent1">
                    <a:lumMod val="75000"/>
                  </a:schemeClr>
                </a:solidFill>
              </a:endParaRPr>
            </a:p>
          </p:txBody>
        </p:sp>
        <p:sp>
          <p:nvSpPr>
            <p:cNvPr id="46" name="Rectangle: Rounded Corners 45">
              <a:extLst>
                <a:ext uri="{FF2B5EF4-FFF2-40B4-BE49-F238E27FC236}">
                  <a16:creationId xmlns:a16="http://schemas.microsoft.com/office/drawing/2014/main" id="{ACDC4C8D-2AAF-9463-36CA-D2A34CAC23E3}"/>
                </a:ext>
              </a:extLst>
            </p:cNvPr>
            <p:cNvSpPr/>
            <p:nvPr/>
          </p:nvSpPr>
          <p:spPr>
            <a:xfrm>
              <a:off x="10154341" y="4421579"/>
              <a:ext cx="428381" cy="238369"/>
            </a:xfrm>
            <a:prstGeom prst="roundRect">
              <a:avLst/>
            </a:prstGeom>
            <a:noFill/>
            <a:ln w="19050">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800">
                  <a:solidFill>
                    <a:schemeClr val="accent1">
                      <a:lumMod val="75000"/>
                    </a:schemeClr>
                  </a:solidFill>
                </a:rPr>
                <a:t>UPF</a:t>
              </a:r>
              <a:endParaRPr lang="de-DE">
                <a:solidFill>
                  <a:schemeClr val="accent1">
                    <a:lumMod val="75000"/>
                  </a:schemeClr>
                </a:solidFill>
              </a:endParaRPr>
            </a:p>
          </p:txBody>
        </p:sp>
      </p:grpSp>
      <p:sp>
        <p:nvSpPr>
          <p:cNvPr id="56" name="Rectangle: Rounded Corners 55">
            <a:extLst>
              <a:ext uri="{FF2B5EF4-FFF2-40B4-BE49-F238E27FC236}">
                <a16:creationId xmlns:a16="http://schemas.microsoft.com/office/drawing/2014/main" id="{8B5D863F-11DA-8A27-DCF2-47D06ED8B6A0}"/>
              </a:ext>
            </a:extLst>
          </p:cNvPr>
          <p:cNvSpPr/>
          <p:nvPr/>
        </p:nvSpPr>
        <p:spPr>
          <a:xfrm>
            <a:off x="6468362" y="1003865"/>
            <a:ext cx="428381" cy="238369"/>
          </a:xfrm>
          <a:prstGeom prst="roundRect">
            <a:avLst/>
          </a:prstGeom>
          <a:noFill/>
          <a:ln w="19050">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800">
                <a:solidFill>
                  <a:schemeClr val="accent1">
                    <a:lumMod val="75000"/>
                  </a:schemeClr>
                </a:solidFill>
              </a:rPr>
              <a:t>ISL</a:t>
            </a:r>
            <a:endParaRPr lang="de-DE">
              <a:solidFill>
                <a:schemeClr val="accent1">
                  <a:lumMod val="75000"/>
                </a:schemeClr>
              </a:solidFill>
            </a:endParaRPr>
          </a:p>
        </p:txBody>
      </p:sp>
      <p:pic>
        <p:nvPicPr>
          <p:cNvPr id="81" name="Grafik 80" descr="Ein Bild, das Kunst, Design enthält.&#10;&#10;KI-generierte Inhalte können fehlerhaft sein.">
            <a:extLst>
              <a:ext uri="{FF2B5EF4-FFF2-40B4-BE49-F238E27FC236}">
                <a16:creationId xmlns:a16="http://schemas.microsoft.com/office/drawing/2014/main" id="{44A8E8C5-B458-A187-FF33-BDAD157A7784}"/>
              </a:ext>
            </a:extLst>
          </p:cNvPr>
          <p:cNvPicPr>
            <a:picLocks noChangeAspect="1"/>
          </p:cNvPicPr>
          <p:nvPr/>
        </p:nvPicPr>
        <p:blipFill>
          <a:blip r:embed="rId14">
            <a:duotone>
              <a:srgbClr val="4472C4">
                <a:shade val="45000"/>
                <a:satMod val="135000"/>
              </a:srgbClr>
              <a:prstClr val="white"/>
            </a:duotone>
            <a:extLst>
              <a:ext uri="{28A0092B-C50C-407E-A947-70E740481C1C}">
                <a14:useLocalDpi xmlns:a14="http://schemas.microsoft.com/office/drawing/2010/main" val="0"/>
              </a:ext>
            </a:extLst>
          </a:blip>
          <a:stretch>
            <a:fillRect/>
          </a:stretch>
        </p:blipFill>
        <p:spPr>
          <a:xfrm>
            <a:off x="2171208" y="4674180"/>
            <a:ext cx="594649" cy="567169"/>
          </a:xfrm>
          <a:prstGeom prst="rect">
            <a:avLst/>
          </a:prstGeom>
        </p:spPr>
      </p:pic>
      <p:sp>
        <p:nvSpPr>
          <p:cNvPr id="76" name="Rectangle 75">
            <a:extLst>
              <a:ext uri="{FF2B5EF4-FFF2-40B4-BE49-F238E27FC236}">
                <a16:creationId xmlns:a16="http://schemas.microsoft.com/office/drawing/2014/main" id="{D05723C5-FF83-3429-FCF5-8C11F8AC670F}"/>
              </a:ext>
            </a:extLst>
          </p:cNvPr>
          <p:cNvSpPr/>
          <p:nvPr/>
        </p:nvSpPr>
        <p:spPr>
          <a:xfrm>
            <a:off x="202165" y="5347818"/>
            <a:ext cx="10640458" cy="307563"/>
          </a:xfrm>
          <a:prstGeom prst="rect">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err="1"/>
              <a:t>Terrestrial</a:t>
            </a:r>
            <a:r>
              <a:rPr lang="de-DE"/>
              <a:t> Core NW/Backend</a:t>
            </a:r>
          </a:p>
        </p:txBody>
      </p:sp>
      <p:pic>
        <p:nvPicPr>
          <p:cNvPr id="80" name="Graphic 79" descr="Database with solid fill">
            <a:extLst>
              <a:ext uri="{FF2B5EF4-FFF2-40B4-BE49-F238E27FC236}">
                <a16:creationId xmlns:a16="http://schemas.microsoft.com/office/drawing/2014/main" id="{85A68DDB-B3E6-7A92-E7CB-FFA5A4357EEE}"/>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6866875" y="5360627"/>
            <a:ext cx="289524" cy="289524"/>
          </a:xfrm>
          <a:prstGeom prst="rect">
            <a:avLst/>
          </a:prstGeom>
        </p:spPr>
      </p:pic>
      <p:pic>
        <p:nvPicPr>
          <p:cNvPr id="82" name="Graphic 81" descr="Database with solid fill">
            <a:extLst>
              <a:ext uri="{FF2B5EF4-FFF2-40B4-BE49-F238E27FC236}">
                <a16:creationId xmlns:a16="http://schemas.microsoft.com/office/drawing/2014/main" id="{C119E6A7-3ADF-4BD0-CC5B-40ED4ADBD179}"/>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3879182" y="5360627"/>
            <a:ext cx="289524" cy="289524"/>
          </a:xfrm>
          <a:prstGeom prst="rect">
            <a:avLst/>
          </a:prstGeom>
        </p:spPr>
      </p:pic>
      <p:sp>
        <p:nvSpPr>
          <p:cNvPr id="4" name="Textfeld 79">
            <a:extLst>
              <a:ext uri="{FF2B5EF4-FFF2-40B4-BE49-F238E27FC236}">
                <a16:creationId xmlns:a16="http://schemas.microsoft.com/office/drawing/2014/main" id="{5AC0AF9E-4228-EFF7-B7C6-6E0CAE1B527A}"/>
              </a:ext>
            </a:extLst>
          </p:cNvPr>
          <p:cNvSpPr txBox="1"/>
          <p:nvPr/>
        </p:nvSpPr>
        <p:spPr>
          <a:xfrm>
            <a:off x="3292932" y="2474014"/>
            <a:ext cx="383438" cy="230832"/>
          </a:xfrm>
          <a:prstGeom prst="rect">
            <a:avLst/>
          </a:prstGeom>
          <a:noFill/>
        </p:spPr>
        <p:txBody>
          <a:bodyPr wrap="none" lIns="91440" tIns="45720" rIns="91440" bIns="45720" rtlCol="0" anchor="t">
            <a:spAutoFit/>
          </a:bodyPr>
          <a:lstStyle/>
          <a:p>
            <a:pPr>
              <a:defRPr/>
            </a:pPr>
            <a:r>
              <a:rPr lang="en-US" sz="900" kern="0">
                <a:solidFill>
                  <a:schemeClr val="accent1">
                    <a:lumMod val="75000"/>
                  </a:schemeClr>
                </a:solidFill>
              </a:rPr>
              <a:t>HAP</a:t>
            </a:r>
            <a:endParaRPr lang="de-DE"/>
          </a:p>
        </p:txBody>
      </p:sp>
      <p:sp>
        <p:nvSpPr>
          <p:cNvPr id="17" name="Textfeld 79">
            <a:extLst>
              <a:ext uri="{FF2B5EF4-FFF2-40B4-BE49-F238E27FC236}">
                <a16:creationId xmlns:a16="http://schemas.microsoft.com/office/drawing/2014/main" id="{24AD79CF-865D-C560-AEDA-D26BD274A1C3}"/>
              </a:ext>
            </a:extLst>
          </p:cNvPr>
          <p:cNvSpPr txBox="1"/>
          <p:nvPr/>
        </p:nvSpPr>
        <p:spPr>
          <a:xfrm>
            <a:off x="637915" y="2117882"/>
            <a:ext cx="1133335" cy="230832"/>
          </a:xfrm>
          <a:prstGeom prst="rect">
            <a:avLst/>
          </a:prstGeom>
          <a:noFill/>
        </p:spPr>
        <p:txBody>
          <a:bodyPr wrap="square" lIns="91440" tIns="45720" rIns="91440" bIns="45720" rtlCol="0" anchor="t">
            <a:spAutoFit/>
          </a:bodyPr>
          <a:lstStyle/>
          <a:p>
            <a:pPr>
              <a:defRPr/>
            </a:pPr>
            <a:r>
              <a:rPr lang="en-US" sz="900" kern="0">
                <a:solidFill>
                  <a:schemeClr val="accent1">
                    <a:lumMod val="75000"/>
                  </a:schemeClr>
                </a:solidFill>
              </a:rPr>
              <a:t>Non-Terrestrial NW</a:t>
            </a:r>
          </a:p>
        </p:txBody>
      </p:sp>
      <p:grpSp>
        <p:nvGrpSpPr>
          <p:cNvPr id="72" name="Group 86">
            <a:extLst>
              <a:ext uri="{FF2B5EF4-FFF2-40B4-BE49-F238E27FC236}">
                <a16:creationId xmlns:a16="http://schemas.microsoft.com/office/drawing/2014/main" id="{86AECB81-668C-4B48-A621-03424E186198}"/>
              </a:ext>
            </a:extLst>
          </p:cNvPr>
          <p:cNvGrpSpPr/>
          <p:nvPr/>
        </p:nvGrpSpPr>
        <p:grpSpPr>
          <a:xfrm>
            <a:off x="8179093" y="4350551"/>
            <a:ext cx="363940" cy="581068"/>
            <a:chOff x="8397385" y="4381221"/>
            <a:chExt cx="363940" cy="581068"/>
          </a:xfrm>
        </p:grpSpPr>
        <p:pic>
          <p:nvPicPr>
            <p:cNvPr id="73" name="Grafik 72">
              <a:extLst>
                <a:ext uri="{FF2B5EF4-FFF2-40B4-BE49-F238E27FC236}">
                  <a16:creationId xmlns:a16="http://schemas.microsoft.com/office/drawing/2014/main" id="{D100FF5B-31D5-4E06-BB54-D2DF8B4A71ED}"/>
                </a:ext>
              </a:extLst>
            </p:cNvPr>
            <p:cNvPicPr>
              <a:picLocks noChangeAspect="1"/>
            </p:cNvPicPr>
            <p:nvPr/>
          </p:nvPicPr>
          <p:blipFill rotWithShape="1">
            <a:blip r:embed="rId4" cstate="print">
              <a:duotone>
                <a:srgbClr val="4472C4">
                  <a:shade val="45000"/>
                  <a:satMod val="135000"/>
                </a:srgbClr>
                <a:prstClr val="white"/>
              </a:duotone>
              <a:extLst>
                <a:ext uri="{28A0092B-C50C-407E-A947-70E740481C1C}">
                  <a14:useLocalDpi xmlns:a14="http://schemas.microsoft.com/office/drawing/2010/main" val="0"/>
                </a:ext>
              </a:extLst>
            </a:blip>
            <a:srcRect l="28161" r="29513"/>
            <a:stretch/>
          </p:blipFill>
          <p:spPr>
            <a:xfrm>
              <a:off x="8397385" y="4381221"/>
              <a:ext cx="363940" cy="581068"/>
            </a:xfrm>
            <a:prstGeom prst="rect">
              <a:avLst/>
            </a:prstGeom>
          </p:spPr>
        </p:pic>
        <p:sp>
          <p:nvSpPr>
            <p:cNvPr id="74" name="TextBox 88">
              <a:extLst>
                <a:ext uri="{FF2B5EF4-FFF2-40B4-BE49-F238E27FC236}">
                  <a16:creationId xmlns:a16="http://schemas.microsoft.com/office/drawing/2014/main" id="{76867796-C226-432F-A50C-E4C59BE9CEBA}"/>
                </a:ext>
              </a:extLst>
            </p:cNvPr>
            <p:cNvSpPr txBox="1"/>
            <p:nvPr/>
          </p:nvSpPr>
          <p:spPr>
            <a:xfrm>
              <a:off x="8401931" y="4533255"/>
              <a:ext cx="359394" cy="276999"/>
            </a:xfrm>
            <a:prstGeom prst="rect">
              <a:avLst/>
            </a:prstGeom>
            <a:noFill/>
          </p:spPr>
          <p:txBody>
            <a:bodyPr wrap="none" rtlCol="0">
              <a:spAutoFit/>
            </a:bodyPr>
            <a:lstStyle/>
            <a:p>
              <a:r>
                <a:rPr lang="en-US" sz="1200" noProof="0">
                  <a:solidFill>
                    <a:schemeClr val="accent1">
                      <a:lumMod val="75000"/>
                    </a:schemeClr>
                  </a:solidFill>
                </a:rPr>
                <a:t>UE</a:t>
              </a:r>
              <a:endParaRPr lang="en-US" sz="1400" noProof="0">
                <a:solidFill>
                  <a:schemeClr val="accent1">
                    <a:lumMod val="75000"/>
                  </a:schemeClr>
                </a:solidFill>
              </a:endParaRPr>
            </a:p>
          </p:txBody>
        </p:sp>
      </p:grpSp>
      <p:cxnSp>
        <p:nvCxnSpPr>
          <p:cNvPr id="75" name="Gerade Verbindung mit Pfeil 61">
            <a:extLst>
              <a:ext uri="{FF2B5EF4-FFF2-40B4-BE49-F238E27FC236}">
                <a16:creationId xmlns:a16="http://schemas.microsoft.com/office/drawing/2014/main" id="{6E3FB032-E8F3-4720-B24F-FD748F6EE355}"/>
              </a:ext>
            </a:extLst>
          </p:cNvPr>
          <p:cNvCxnSpPr>
            <a:cxnSpLocks/>
            <a:stCxn id="73" idx="0"/>
          </p:cNvCxnSpPr>
          <p:nvPr/>
        </p:nvCxnSpPr>
        <p:spPr>
          <a:xfrm flipH="1" flipV="1">
            <a:off x="7618116" y="3606316"/>
            <a:ext cx="742947" cy="744235"/>
          </a:xfrm>
          <a:prstGeom prst="straightConnector1">
            <a:avLst/>
          </a:prstGeom>
          <a:noFill/>
          <a:ln w="19050" cap="flat" cmpd="sng" algn="ctr">
            <a:solidFill>
              <a:schemeClr val="accent1">
                <a:lumMod val="60000"/>
                <a:lumOff val="40000"/>
              </a:schemeClr>
            </a:solidFill>
            <a:prstDash val="solid"/>
            <a:miter lim="800000"/>
            <a:headEnd type="triangle" w="med" len="med"/>
            <a:tailEnd type="triangle" w="med" len="med"/>
          </a:ln>
          <a:effectLst/>
        </p:spPr>
      </p:cxnSp>
      <p:grpSp>
        <p:nvGrpSpPr>
          <p:cNvPr id="65" name="Group 78">
            <a:extLst>
              <a:ext uri="{FF2B5EF4-FFF2-40B4-BE49-F238E27FC236}">
                <a16:creationId xmlns:a16="http://schemas.microsoft.com/office/drawing/2014/main" id="{AE757638-466B-4542-B483-28F76D6D2005}"/>
              </a:ext>
            </a:extLst>
          </p:cNvPr>
          <p:cNvGrpSpPr/>
          <p:nvPr/>
        </p:nvGrpSpPr>
        <p:grpSpPr>
          <a:xfrm>
            <a:off x="8095005" y="2307240"/>
            <a:ext cx="2030979" cy="1287519"/>
            <a:chOff x="2074409" y="2254845"/>
            <a:chExt cx="2030979" cy="1287519"/>
          </a:xfrm>
        </p:grpSpPr>
        <p:pic>
          <p:nvPicPr>
            <p:cNvPr id="66" name="Graphic 62" descr="Quadcopter with solid fill">
              <a:extLst>
                <a:ext uri="{FF2B5EF4-FFF2-40B4-BE49-F238E27FC236}">
                  <a16:creationId xmlns:a16="http://schemas.microsoft.com/office/drawing/2014/main" id="{2BCF0868-B44F-4693-A303-5EE8B9C04DAD}"/>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2835979" y="2942599"/>
              <a:ext cx="565686" cy="565686"/>
            </a:xfrm>
            <a:prstGeom prst="rect">
              <a:avLst/>
            </a:prstGeom>
          </p:spPr>
        </p:pic>
        <p:cxnSp>
          <p:nvCxnSpPr>
            <p:cNvPr id="67" name="Gerader Verbinder 45">
              <a:extLst>
                <a:ext uri="{FF2B5EF4-FFF2-40B4-BE49-F238E27FC236}">
                  <a16:creationId xmlns:a16="http://schemas.microsoft.com/office/drawing/2014/main" id="{63D79F47-7B74-4C94-A200-1D455D8A9070}"/>
                </a:ext>
              </a:extLst>
            </p:cNvPr>
            <p:cNvCxnSpPr>
              <a:cxnSpLocks/>
            </p:cNvCxnSpPr>
            <p:nvPr/>
          </p:nvCxnSpPr>
          <p:spPr>
            <a:xfrm flipV="1">
              <a:off x="2074409" y="3018139"/>
              <a:ext cx="781435" cy="486575"/>
            </a:xfrm>
            <a:prstGeom prst="line">
              <a:avLst/>
            </a:prstGeom>
            <a:ln w="12700">
              <a:solidFill>
                <a:srgbClr val="FF0000"/>
              </a:solidFill>
              <a:prstDash val="lgDash"/>
            </a:ln>
          </p:spPr>
          <p:style>
            <a:lnRef idx="1">
              <a:schemeClr val="accent1"/>
            </a:lnRef>
            <a:fillRef idx="0">
              <a:schemeClr val="accent1"/>
            </a:fillRef>
            <a:effectRef idx="0">
              <a:schemeClr val="accent1"/>
            </a:effectRef>
            <a:fontRef idx="minor">
              <a:schemeClr val="tx1"/>
            </a:fontRef>
          </p:style>
        </p:cxnSp>
        <p:cxnSp>
          <p:nvCxnSpPr>
            <p:cNvPr id="68" name="Gerader Verbinder 46">
              <a:extLst>
                <a:ext uri="{FF2B5EF4-FFF2-40B4-BE49-F238E27FC236}">
                  <a16:creationId xmlns:a16="http://schemas.microsoft.com/office/drawing/2014/main" id="{4AE2DFC0-16F2-4878-8503-8DC5F6F4C6B5}"/>
                </a:ext>
              </a:extLst>
            </p:cNvPr>
            <p:cNvCxnSpPr>
              <a:cxnSpLocks/>
            </p:cNvCxnSpPr>
            <p:nvPr/>
          </p:nvCxnSpPr>
          <p:spPr>
            <a:xfrm>
              <a:off x="3366827" y="3014813"/>
              <a:ext cx="738561" cy="527551"/>
            </a:xfrm>
            <a:prstGeom prst="line">
              <a:avLst/>
            </a:prstGeom>
            <a:ln w="12700">
              <a:solidFill>
                <a:srgbClr val="FF0000"/>
              </a:solidFill>
              <a:prstDash val="lgDash"/>
            </a:ln>
          </p:spPr>
          <p:style>
            <a:lnRef idx="1">
              <a:schemeClr val="accent1"/>
            </a:lnRef>
            <a:fillRef idx="0">
              <a:schemeClr val="accent1"/>
            </a:fillRef>
            <a:effectRef idx="0">
              <a:schemeClr val="accent1"/>
            </a:effectRef>
            <a:fontRef idx="minor">
              <a:schemeClr val="tx1"/>
            </a:fontRef>
          </p:style>
        </p:cxnSp>
        <p:sp>
          <p:nvSpPr>
            <p:cNvPr id="69" name="Textfeld 79">
              <a:extLst>
                <a:ext uri="{FF2B5EF4-FFF2-40B4-BE49-F238E27FC236}">
                  <a16:creationId xmlns:a16="http://schemas.microsoft.com/office/drawing/2014/main" id="{E5D5EFD8-DC78-42FF-ACFD-6F9EF4325ED4}"/>
                </a:ext>
              </a:extLst>
            </p:cNvPr>
            <p:cNvSpPr txBox="1"/>
            <p:nvPr/>
          </p:nvSpPr>
          <p:spPr>
            <a:xfrm>
              <a:off x="2855844" y="2724708"/>
              <a:ext cx="635110" cy="369332"/>
            </a:xfrm>
            <a:prstGeom prst="rect">
              <a:avLst/>
            </a:prstGeom>
            <a:noFill/>
          </p:spPr>
          <p:txBody>
            <a:bodyPr wrap="none" lIns="91440" tIns="45720" rIns="91440" bIns="45720" rtlCol="0" anchor="t">
              <a:spAutoFit/>
            </a:bodyPr>
            <a:lstStyle/>
            <a:p>
              <a:pPr>
                <a:defRPr/>
              </a:pPr>
              <a:r>
                <a:rPr lang="en-US" sz="900" kern="0" noProof="0">
                  <a:solidFill>
                    <a:srgbClr val="FF0000"/>
                  </a:solidFill>
                </a:rPr>
                <a:t>Malicious</a:t>
              </a:r>
              <a:br>
                <a:rPr lang="en-US" sz="900" kern="0" noProof="0">
                  <a:solidFill>
                    <a:srgbClr val="FF0000"/>
                  </a:solidFill>
                </a:rPr>
              </a:br>
              <a:r>
                <a:rPr lang="en-US" sz="900" kern="0" noProof="0">
                  <a:solidFill>
                    <a:srgbClr val="FF0000"/>
                  </a:solidFill>
                </a:rPr>
                <a:t>Drone</a:t>
              </a:r>
            </a:p>
          </p:txBody>
        </p:sp>
        <p:pic>
          <p:nvPicPr>
            <p:cNvPr id="70" name="Graphic 72" descr="Exclamation mark with solid fill">
              <a:extLst>
                <a:ext uri="{FF2B5EF4-FFF2-40B4-BE49-F238E27FC236}">
                  <a16:creationId xmlns:a16="http://schemas.microsoft.com/office/drawing/2014/main" id="{94CE28A6-5432-4382-B1B0-27446CD222E9}"/>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2897565" y="2254845"/>
              <a:ext cx="460806" cy="460806"/>
            </a:xfrm>
            <a:prstGeom prst="rect">
              <a:avLst/>
            </a:prstGeom>
          </p:spPr>
        </p:pic>
      </p:grpSp>
      <p:pic>
        <p:nvPicPr>
          <p:cNvPr id="71" name="Graphic 85" descr="Lightning bolt with solid fill">
            <a:extLst>
              <a:ext uri="{FF2B5EF4-FFF2-40B4-BE49-F238E27FC236}">
                <a16:creationId xmlns:a16="http://schemas.microsoft.com/office/drawing/2014/main" id="{21A22639-516C-494F-88C0-95F88ECBEE35}"/>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7666554" y="3606117"/>
            <a:ext cx="453304" cy="453304"/>
          </a:xfrm>
          <a:prstGeom prst="rect">
            <a:avLst/>
          </a:prstGeom>
        </p:spPr>
      </p:pic>
      <p:pic>
        <p:nvPicPr>
          <p:cNvPr id="79" name="Graphic 85" descr="Lightning bolt with solid fill">
            <a:extLst>
              <a:ext uri="{FF2B5EF4-FFF2-40B4-BE49-F238E27FC236}">
                <a16:creationId xmlns:a16="http://schemas.microsoft.com/office/drawing/2014/main" id="{E0B3F1E2-56BA-4555-9B22-E31EE97BCF65}"/>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9647961" y="3588059"/>
            <a:ext cx="453304" cy="453304"/>
          </a:xfrm>
          <a:prstGeom prst="rect">
            <a:avLst/>
          </a:prstGeom>
        </p:spPr>
      </p:pic>
      <p:sp>
        <p:nvSpPr>
          <p:cNvPr id="85" name="Rechteck: abgerundete Ecken 84">
            <a:extLst>
              <a:ext uri="{FF2B5EF4-FFF2-40B4-BE49-F238E27FC236}">
                <a16:creationId xmlns:a16="http://schemas.microsoft.com/office/drawing/2014/main" id="{12BE8A08-5F41-4A52-BF86-16527FFE08EF}"/>
              </a:ext>
            </a:extLst>
          </p:cNvPr>
          <p:cNvSpPr/>
          <p:nvPr/>
        </p:nvSpPr>
        <p:spPr>
          <a:xfrm>
            <a:off x="406957" y="1048362"/>
            <a:ext cx="4050158" cy="2018846"/>
          </a:xfrm>
          <a:prstGeom prst="roundRect">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600">
              <a:solidFill>
                <a:schemeClr val="tx1"/>
              </a:solidFill>
            </a:endParaRPr>
          </a:p>
        </p:txBody>
      </p:sp>
      <p:sp>
        <p:nvSpPr>
          <p:cNvPr id="3" name="Inhaltsplatzhalter 2">
            <a:extLst>
              <a:ext uri="{FF2B5EF4-FFF2-40B4-BE49-F238E27FC236}">
                <a16:creationId xmlns:a16="http://schemas.microsoft.com/office/drawing/2014/main" id="{6EB6DC46-13F7-45FF-9FB3-681FE2F7EE61}"/>
              </a:ext>
            </a:extLst>
          </p:cNvPr>
          <p:cNvSpPr>
            <a:spLocks noGrp="1"/>
          </p:cNvSpPr>
          <p:nvPr>
            <p:ph sz="half" idx="1"/>
          </p:nvPr>
        </p:nvSpPr>
        <p:spPr>
          <a:xfrm>
            <a:off x="490538" y="1131889"/>
            <a:ext cx="3893274" cy="1935319"/>
          </a:xfrm>
          <a:noFill/>
        </p:spPr>
        <p:txBody>
          <a:bodyPr/>
          <a:lstStyle/>
          <a:p>
            <a:pPr marL="0" indent="0">
              <a:buNone/>
            </a:pPr>
            <a:r>
              <a:rPr lang="en-US" sz="1600" b="1" u="sng"/>
              <a:t>Problem:</a:t>
            </a:r>
            <a:r>
              <a:rPr lang="en-US" sz="1600"/>
              <a:t> A larger number of wireless communication links increase risk of</a:t>
            </a:r>
          </a:p>
          <a:p>
            <a:r>
              <a:rPr lang="en-US" sz="1600" b="1"/>
              <a:t>Signal disruption</a:t>
            </a:r>
            <a:r>
              <a:rPr lang="en-US" sz="1600"/>
              <a:t>: Jamming links</a:t>
            </a:r>
          </a:p>
          <a:p>
            <a:r>
              <a:rPr lang="en-US" sz="1600" b="1"/>
              <a:t>Interception &amp; Manipulation</a:t>
            </a:r>
            <a:r>
              <a:rPr lang="en-US" sz="1600"/>
              <a:t>: </a:t>
            </a:r>
            <a:br>
              <a:rPr lang="en-US" sz="1600"/>
            </a:br>
            <a:r>
              <a:rPr lang="en-US" sz="1600"/>
              <a:t>Attackers can eavesdrop communication</a:t>
            </a:r>
          </a:p>
          <a:p>
            <a:r>
              <a:rPr lang="en-US" sz="1600" b="1"/>
              <a:t>Supply Chain Risks</a:t>
            </a:r>
            <a:r>
              <a:rPr lang="en-US" sz="1600"/>
              <a:t>: Software vulnerabilities may compromise network</a:t>
            </a:r>
          </a:p>
        </p:txBody>
      </p:sp>
    </p:spTree>
    <p:extLst>
      <p:ext uri="{BB962C8B-B14F-4D97-AF65-F5344CB8AC3E}">
        <p14:creationId xmlns:p14="http://schemas.microsoft.com/office/powerpoint/2010/main" val="1308736631"/>
      </p:ext>
    </p:extLst>
  </p:cSld>
  <p:clrMapOvr>
    <a:masterClrMapping/>
  </p:clrMapOvr>
  <mc:AlternateContent xmlns:mc="http://schemas.openxmlformats.org/markup-compatibility/2006">
    <mc:Choice xmlns:p14="http://schemas.microsoft.com/office/powerpoint/2010/main" Requires="p14">
      <p:transition p14:dur="10" advTm="10000"/>
    </mc:Choice>
    <mc:Fallback>
      <p:transition advTm="1000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8F7137-B899-F8BF-A80C-F71C0D465E8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FF949FB-5A60-26B9-0021-61A653D3DB64}"/>
              </a:ext>
            </a:extLst>
          </p:cNvPr>
          <p:cNvSpPr>
            <a:spLocks noGrp="1"/>
          </p:cNvSpPr>
          <p:nvPr>
            <p:ph type="title"/>
          </p:nvPr>
        </p:nvSpPr>
        <p:spPr/>
        <p:txBody>
          <a:bodyPr/>
          <a:lstStyle/>
          <a:p>
            <a:r>
              <a:rPr lang="en-US" noProof="0"/>
              <a:t>3D Networks: Security from Design to Deployment</a:t>
            </a:r>
            <a:endParaRPr lang="en-US"/>
          </a:p>
        </p:txBody>
      </p:sp>
      <p:pic>
        <p:nvPicPr>
          <p:cNvPr id="8" name="Inhaltsplatzhalter 11">
            <a:extLst>
              <a:ext uri="{FF2B5EF4-FFF2-40B4-BE49-F238E27FC236}">
                <a16:creationId xmlns:a16="http://schemas.microsoft.com/office/drawing/2014/main" id="{096F7CEF-4F52-F528-4F8F-7D865AB53952}"/>
              </a:ext>
            </a:extLst>
          </p:cNvPr>
          <p:cNvPicPr>
            <a:picLocks noChangeAspect="1"/>
          </p:cNvPicPr>
          <p:nvPr/>
        </p:nvPicPr>
        <p:blipFill rotWithShape="1">
          <a:blip r:embed="rId3">
            <a:duotone>
              <a:srgbClr val="4472C4">
                <a:shade val="45000"/>
                <a:satMod val="135000"/>
              </a:srgbClr>
              <a:prstClr val="white"/>
            </a:duotone>
            <a:extLst>
              <a:ext uri="{28A0092B-C50C-407E-A947-70E740481C1C}">
                <a14:useLocalDpi xmlns:a14="http://schemas.microsoft.com/office/drawing/2010/main" val="0"/>
              </a:ext>
            </a:extLst>
          </a:blip>
          <a:srcRect l="9403" t="2699" r="54756" b="8802"/>
          <a:stretch/>
        </p:blipFill>
        <p:spPr>
          <a:xfrm>
            <a:off x="824913" y="4118476"/>
            <a:ext cx="413382" cy="1169819"/>
          </a:xfrm>
          <a:prstGeom prst="rect">
            <a:avLst/>
          </a:prstGeom>
        </p:spPr>
      </p:pic>
      <p:pic>
        <p:nvPicPr>
          <p:cNvPr id="14" name="Inhaltsplatzhalter 11">
            <a:extLst>
              <a:ext uri="{FF2B5EF4-FFF2-40B4-BE49-F238E27FC236}">
                <a16:creationId xmlns:a16="http://schemas.microsoft.com/office/drawing/2014/main" id="{82FA3726-F933-DC7D-DDBD-E9E12A98C6C7}"/>
              </a:ext>
            </a:extLst>
          </p:cNvPr>
          <p:cNvPicPr>
            <a:picLocks noChangeAspect="1"/>
          </p:cNvPicPr>
          <p:nvPr/>
        </p:nvPicPr>
        <p:blipFill rotWithShape="1">
          <a:blip r:embed="rId3">
            <a:duotone>
              <a:srgbClr val="4472C4">
                <a:shade val="45000"/>
                <a:satMod val="135000"/>
              </a:srgbClr>
              <a:prstClr val="white"/>
            </a:duotone>
            <a:extLst>
              <a:ext uri="{28A0092B-C50C-407E-A947-70E740481C1C}">
                <a14:useLocalDpi xmlns:a14="http://schemas.microsoft.com/office/drawing/2010/main" val="0"/>
              </a:ext>
            </a:extLst>
          </a:blip>
          <a:srcRect l="9403" t="2699" r="54756" b="8802"/>
          <a:stretch/>
        </p:blipFill>
        <p:spPr>
          <a:xfrm>
            <a:off x="9696855" y="4005776"/>
            <a:ext cx="413382" cy="1169819"/>
          </a:xfrm>
          <a:prstGeom prst="rect">
            <a:avLst/>
          </a:prstGeom>
        </p:spPr>
      </p:pic>
      <p:sp>
        <p:nvSpPr>
          <p:cNvPr id="15" name="Textfeld 79">
            <a:extLst>
              <a:ext uri="{FF2B5EF4-FFF2-40B4-BE49-F238E27FC236}">
                <a16:creationId xmlns:a16="http://schemas.microsoft.com/office/drawing/2014/main" id="{4234D0FB-1165-16BC-9161-DD1290FABFBD}"/>
              </a:ext>
            </a:extLst>
          </p:cNvPr>
          <p:cNvSpPr txBox="1"/>
          <p:nvPr/>
        </p:nvSpPr>
        <p:spPr>
          <a:xfrm>
            <a:off x="9477788" y="5092508"/>
            <a:ext cx="851515" cy="253916"/>
          </a:xfrm>
          <a:prstGeom prst="rect">
            <a:avLst/>
          </a:prstGeom>
          <a:noFill/>
        </p:spPr>
        <p:txBody>
          <a:bodyPr wrap="none" rtlCol="0">
            <a:spAutoFit/>
          </a:bodyPr>
          <a:lstStyle/>
          <a:p>
            <a:pPr>
              <a:defRPr/>
            </a:pPr>
            <a:r>
              <a:rPr lang="en-US" sz="1050" kern="0">
                <a:solidFill>
                  <a:schemeClr val="accent1">
                    <a:lumMod val="75000"/>
                  </a:schemeClr>
                </a:solidFill>
              </a:rPr>
              <a:t>Base station</a:t>
            </a:r>
          </a:p>
        </p:txBody>
      </p:sp>
      <p:grpSp>
        <p:nvGrpSpPr>
          <p:cNvPr id="21" name="Group 20">
            <a:extLst>
              <a:ext uri="{FF2B5EF4-FFF2-40B4-BE49-F238E27FC236}">
                <a16:creationId xmlns:a16="http://schemas.microsoft.com/office/drawing/2014/main" id="{E7634335-7E42-1369-9C43-544BDA691322}"/>
              </a:ext>
            </a:extLst>
          </p:cNvPr>
          <p:cNvGrpSpPr/>
          <p:nvPr/>
        </p:nvGrpSpPr>
        <p:grpSpPr>
          <a:xfrm>
            <a:off x="1429738" y="4586410"/>
            <a:ext cx="363940" cy="581068"/>
            <a:chOff x="8397385" y="4381221"/>
            <a:chExt cx="363940" cy="581068"/>
          </a:xfrm>
        </p:grpSpPr>
        <p:pic>
          <p:nvPicPr>
            <p:cNvPr id="9" name="Grafik 72">
              <a:extLst>
                <a:ext uri="{FF2B5EF4-FFF2-40B4-BE49-F238E27FC236}">
                  <a16:creationId xmlns:a16="http://schemas.microsoft.com/office/drawing/2014/main" id="{4A2E2327-A674-3751-0B9F-C6EB5DBEF307}"/>
                </a:ext>
              </a:extLst>
            </p:cNvPr>
            <p:cNvPicPr>
              <a:picLocks noChangeAspect="1"/>
            </p:cNvPicPr>
            <p:nvPr/>
          </p:nvPicPr>
          <p:blipFill rotWithShape="1">
            <a:blip r:embed="rId4" cstate="print">
              <a:duotone>
                <a:srgbClr val="4472C4">
                  <a:shade val="45000"/>
                  <a:satMod val="135000"/>
                </a:srgbClr>
                <a:prstClr val="white"/>
              </a:duotone>
              <a:extLst>
                <a:ext uri="{28A0092B-C50C-407E-A947-70E740481C1C}">
                  <a14:useLocalDpi xmlns:a14="http://schemas.microsoft.com/office/drawing/2010/main" val="0"/>
                </a:ext>
              </a:extLst>
            </a:blip>
            <a:srcRect l="28161" r="29513"/>
            <a:stretch/>
          </p:blipFill>
          <p:spPr>
            <a:xfrm>
              <a:off x="8397385" y="4381221"/>
              <a:ext cx="363940" cy="581068"/>
            </a:xfrm>
            <a:prstGeom prst="rect">
              <a:avLst/>
            </a:prstGeom>
          </p:spPr>
        </p:pic>
        <p:sp>
          <p:nvSpPr>
            <p:cNvPr id="16" name="TextBox 15">
              <a:extLst>
                <a:ext uri="{FF2B5EF4-FFF2-40B4-BE49-F238E27FC236}">
                  <a16:creationId xmlns:a16="http://schemas.microsoft.com/office/drawing/2014/main" id="{18DC3F02-1DE4-0B72-0E45-A94BFA74F8F1}"/>
                </a:ext>
              </a:extLst>
            </p:cNvPr>
            <p:cNvSpPr txBox="1"/>
            <p:nvPr/>
          </p:nvSpPr>
          <p:spPr>
            <a:xfrm>
              <a:off x="8401931" y="4533255"/>
              <a:ext cx="359394" cy="276999"/>
            </a:xfrm>
            <a:prstGeom prst="rect">
              <a:avLst/>
            </a:prstGeom>
            <a:noFill/>
          </p:spPr>
          <p:txBody>
            <a:bodyPr wrap="none" rtlCol="0">
              <a:spAutoFit/>
            </a:bodyPr>
            <a:lstStyle/>
            <a:p>
              <a:r>
                <a:rPr lang="de-DE" sz="1200">
                  <a:solidFill>
                    <a:schemeClr val="accent1">
                      <a:lumMod val="75000"/>
                    </a:schemeClr>
                  </a:solidFill>
                </a:rPr>
                <a:t>UE</a:t>
              </a:r>
              <a:endParaRPr lang="de-DE" sz="1400">
                <a:solidFill>
                  <a:schemeClr val="accent1">
                    <a:lumMod val="75000"/>
                  </a:schemeClr>
                </a:solidFill>
              </a:endParaRPr>
            </a:p>
          </p:txBody>
        </p:sp>
      </p:grpSp>
      <p:sp>
        <p:nvSpPr>
          <p:cNvPr id="22" name="Textfeld 79">
            <a:extLst>
              <a:ext uri="{FF2B5EF4-FFF2-40B4-BE49-F238E27FC236}">
                <a16:creationId xmlns:a16="http://schemas.microsoft.com/office/drawing/2014/main" id="{B90D3BA6-BC7E-2004-AD22-B63E6734D4DF}"/>
              </a:ext>
            </a:extLst>
          </p:cNvPr>
          <p:cNvSpPr txBox="1"/>
          <p:nvPr/>
        </p:nvSpPr>
        <p:spPr>
          <a:xfrm>
            <a:off x="9497782" y="3808090"/>
            <a:ext cx="870751" cy="230832"/>
          </a:xfrm>
          <a:prstGeom prst="rect">
            <a:avLst/>
          </a:prstGeom>
          <a:noFill/>
        </p:spPr>
        <p:txBody>
          <a:bodyPr wrap="none" rtlCol="0">
            <a:spAutoFit/>
          </a:bodyPr>
          <a:lstStyle/>
          <a:p>
            <a:pPr>
              <a:defRPr/>
            </a:pPr>
            <a:r>
              <a:rPr lang="en-US" sz="900" kern="0">
                <a:solidFill>
                  <a:schemeClr val="accent1">
                    <a:lumMod val="75000"/>
                  </a:schemeClr>
                </a:solidFill>
              </a:rPr>
              <a:t>Terrestrial NW</a:t>
            </a:r>
          </a:p>
        </p:txBody>
      </p:sp>
      <p:pic>
        <p:nvPicPr>
          <p:cNvPr id="27" name="Grafik 29">
            <a:extLst>
              <a:ext uri="{FF2B5EF4-FFF2-40B4-BE49-F238E27FC236}">
                <a16:creationId xmlns:a16="http://schemas.microsoft.com/office/drawing/2014/main" id="{6A9FB444-FC52-9E96-07CF-47DFBE5DE233}"/>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7999054" y="4427861"/>
            <a:ext cx="272343" cy="574347"/>
          </a:xfrm>
          <a:prstGeom prst="rect">
            <a:avLst/>
          </a:prstGeom>
        </p:spPr>
      </p:pic>
      <p:pic>
        <p:nvPicPr>
          <p:cNvPr id="28" name="Grafik 30">
            <a:extLst>
              <a:ext uri="{FF2B5EF4-FFF2-40B4-BE49-F238E27FC236}">
                <a16:creationId xmlns:a16="http://schemas.microsoft.com/office/drawing/2014/main" id="{551B0993-E53F-6F55-7C90-00898EEDF87D}"/>
              </a:ext>
            </a:extLst>
          </p:cNvPr>
          <p:cNvPicPr>
            <a:picLocks noChangeAspect="1"/>
          </p:cNvPicPr>
          <p:nvPr/>
        </p:nvPicPr>
        <p:blipFill>
          <a:blip r:embed="rId6">
            <a:clrChange>
              <a:clrFrom>
                <a:srgbClr val="FFFFFA"/>
              </a:clrFrom>
              <a:clrTo>
                <a:srgbClr val="FFFFFA">
                  <a:alpha val="0"/>
                </a:srgbClr>
              </a:clrTo>
            </a:clrChange>
          </a:blip>
          <a:stretch>
            <a:fillRect/>
          </a:stretch>
        </p:blipFill>
        <p:spPr>
          <a:xfrm>
            <a:off x="6780863" y="4013391"/>
            <a:ext cx="303582" cy="783758"/>
          </a:xfrm>
          <a:prstGeom prst="rect">
            <a:avLst/>
          </a:prstGeom>
        </p:spPr>
      </p:pic>
      <p:pic>
        <p:nvPicPr>
          <p:cNvPr id="29" name="Grafik 31">
            <a:extLst>
              <a:ext uri="{FF2B5EF4-FFF2-40B4-BE49-F238E27FC236}">
                <a16:creationId xmlns:a16="http://schemas.microsoft.com/office/drawing/2014/main" id="{08345775-D393-9894-F64E-02E3DEF902F9}"/>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7255472" y="3913185"/>
            <a:ext cx="417071" cy="852147"/>
          </a:xfrm>
          <a:prstGeom prst="rect">
            <a:avLst/>
          </a:prstGeom>
        </p:spPr>
      </p:pic>
      <p:pic>
        <p:nvPicPr>
          <p:cNvPr id="30" name="Grafik 32">
            <a:extLst>
              <a:ext uri="{FF2B5EF4-FFF2-40B4-BE49-F238E27FC236}">
                <a16:creationId xmlns:a16="http://schemas.microsoft.com/office/drawing/2014/main" id="{13DB17BD-B134-C3E9-CE4A-C71DF9EC7F65}"/>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7033369" y="4285937"/>
            <a:ext cx="304132" cy="582960"/>
          </a:xfrm>
          <a:prstGeom prst="rect">
            <a:avLst/>
          </a:prstGeom>
        </p:spPr>
      </p:pic>
      <p:pic>
        <p:nvPicPr>
          <p:cNvPr id="31" name="Grafik 34">
            <a:extLst>
              <a:ext uri="{FF2B5EF4-FFF2-40B4-BE49-F238E27FC236}">
                <a16:creationId xmlns:a16="http://schemas.microsoft.com/office/drawing/2014/main" id="{DE94FE84-6CF8-07FC-8F63-E83B87289F0A}"/>
              </a:ext>
            </a:extLst>
          </p:cNvPr>
          <p:cNvPicPr>
            <a:picLocks noChangeAspect="1"/>
          </p:cNvPicPr>
          <p:nvPr/>
        </p:nvPicPr>
        <p:blipFill>
          <a:blip r:embed="rId6">
            <a:clrChange>
              <a:clrFrom>
                <a:srgbClr val="FFFFFA"/>
              </a:clrFrom>
              <a:clrTo>
                <a:srgbClr val="FFFFFA">
                  <a:alpha val="0"/>
                </a:srgbClr>
              </a:clrTo>
            </a:clrChange>
          </a:blip>
          <a:stretch>
            <a:fillRect/>
          </a:stretch>
        </p:blipFill>
        <p:spPr>
          <a:xfrm>
            <a:off x="7601164" y="3874159"/>
            <a:ext cx="303582" cy="783758"/>
          </a:xfrm>
          <a:prstGeom prst="rect">
            <a:avLst/>
          </a:prstGeom>
        </p:spPr>
      </p:pic>
      <p:pic>
        <p:nvPicPr>
          <p:cNvPr id="32" name="Grafik 35">
            <a:extLst>
              <a:ext uri="{FF2B5EF4-FFF2-40B4-BE49-F238E27FC236}">
                <a16:creationId xmlns:a16="http://schemas.microsoft.com/office/drawing/2014/main" id="{72D6D390-D597-72C2-FDDC-C20A1718C47B}"/>
              </a:ext>
            </a:extLst>
          </p:cNvPr>
          <p:cNvPicPr>
            <a:picLocks noChangeAspect="1"/>
          </p:cNvPicPr>
          <p:nvPr/>
        </p:nvPicPr>
        <p:blipFill>
          <a:blip r:embed="rId8">
            <a:clrChange>
              <a:clrFrom>
                <a:srgbClr val="FFFFFF"/>
              </a:clrFrom>
              <a:clrTo>
                <a:srgbClr val="FFFFFF">
                  <a:alpha val="0"/>
                </a:srgbClr>
              </a:clrTo>
            </a:clrChange>
          </a:blip>
          <a:stretch>
            <a:fillRect/>
          </a:stretch>
        </p:blipFill>
        <p:spPr>
          <a:xfrm>
            <a:off x="8440782" y="4725422"/>
            <a:ext cx="523687" cy="395966"/>
          </a:xfrm>
          <a:prstGeom prst="rect">
            <a:avLst/>
          </a:prstGeom>
        </p:spPr>
      </p:pic>
      <p:pic>
        <p:nvPicPr>
          <p:cNvPr id="33" name="Grafik 63">
            <a:extLst>
              <a:ext uri="{FF2B5EF4-FFF2-40B4-BE49-F238E27FC236}">
                <a16:creationId xmlns:a16="http://schemas.microsoft.com/office/drawing/2014/main" id="{8D0D1A79-4FD0-7C41-5FA3-399B29B44AE8}"/>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7820601" y="4369271"/>
            <a:ext cx="219249" cy="447962"/>
          </a:xfrm>
          <a:prstGeom prst="rect">
            <a:avLst/>
          </a:prstGeom>
        </p:spPr>
      </p:pic>
      <p:pic>
        <p:nvPicPr>
          <p:cNvPr id="34" name="Inhaltsplatzhalter 11">
            <a:extLst>
              <a:ext uri="{FF2B5EF4-FFF2-40B4-BE49-F238E27FC236}">
                <a16:creationId xmlns:a16="http://schemas.microsoft.com/office/drawing/2014/main" id="{814F5D1F-78A2-729A-92BD-D55ED59AD41A}"/>
              </a:ext>
            </a:extLst>
          </p:cNvPr>
          <p:cNvPicPr>
            <a:picLocks noChangeAspect="1"/>
          </p:cNvPicPr>
          <p:nvPr/>
        </p:nvPicPr>
        <p:blipFill rotWithShape="1">
          <a:blip r:embed="rId3">
            <a:duotone>
              <a:srgbClr val="4472C4">
                <a:shade val="45000"/>
                <a:satMod val="135000"/>
              </a:srgbClr>
              <a:prstClr val="white"/>
            </a:duotone>
            <a:extLst>
              <a:ext uri="{28A0092B-C50C-407E-A947-70E740481C1C}">
                <a14:useLocalDpi xmlns:a14="http://schemas.microsoft.com/office/drawing/2010/main" val="0"/>
              </a:ext>
            </a:extLst>
          </a:blip>
          <a:srcRect l="9403" t="2699" r="54756" b="8802"/>
          <a:stretch/>
        </p:blipFill>
        <p:spPr>
          <a:xfrm>
            <a:off x="9703117" y="4001501"/>
            <a:ext cx="413382" cy="1169819"/>
          </a:xfrm>
          <a:prstGeom prst="rect">
            <a:avLst/>
          </a:prstGeom>
        </p:spPr>
      </p:pic>
      <p:sp>
        <p:nvSpPr>
          <p:cNvPr id="35" name="Textfeld 79">
            <a:extLst>
              <a:ext uri="{FF2B5EF4-FFF2-40B4-BE49-F238E27FC236}">
                <a16:creationId xmlns:a16="http://schemas.microsoft.com/office/drawing/2014/main" id="{CB636642-AB48-0FB4-D12B-EBD3C4BB063A}"/>
              </a:ext>
            </a:extLst>
          </p:cNvPr>
          <p:cNvSpPr txBox="1"/>
          <p:nvPr/>
        </p:nvSpPr>
        <p:spPr>
          <a:xfrm>
            <a:off x="9477788" y="5092508"/>
            <a:ext cx="851515" cy="253916"/>
          </a:xfrm>
          <a:prstGeom prst="rect">
            <a:avLst/>
          </a:prstGeom>
          <a:noFill/>
        </p:spPr>
        <p:txBody>
          <a:bodyPr wrap="none" rtlCol="0">
            <a:spAutoFit/>
          </a:bodyPr>
          <a:lstStyle/>
          <a:p>
            <a:pPr>
              <a:defRPr/>
            </a:pPr>
            <a:r>
              <a:rPr lang="en-US" sz="1050" kern="0">
                <a:solidFill>
                  <a:schemeClr val="accent1">
                    <a:lumMod val="75000"/>
                  </a:schemeClr>
                </a:solidFill>
              </a:rPr>
              <a:t>Base station</a:t>
            </a:r>
          </a:p>
        </p:txBody>
      </p:sp>
      <p:cxnSp>
        <p:nvCxnSpPr>
          <p:cNvPr id="39" name="Gerader Verbinder 45">
            <a:extLst>
              <a:ext uri="{FF2B5EF4-FFF2-40B4-BE49-F238E27FC236}">
                <a16:creationId xmlns:a16="http://schemas.microsoft.com/office/drawing/2014/main" id="{5F535A03-6858-2F9C-D561-413FDB0F5480}"/>
              </a:ext>
            </a:extLst>
          </p:cNvPr>
          <p:cNvCxnSpPr>
            <a:cxnSpLocks/>
          </p:cNvCxnSpPr>
          <p:nvPr/>
        </p:nvCxnSpPr>
        <p:spPr>
          <a:xfrm flipV="1">
            <a:off x="8392678" y="4006371"/>
            <a:ext cx="1404057" cy="719051"/>
          </a:xfrm>
          <a:prstGeom prst="line">
            <a:avLst/>
          </a:prstGeom>
          <a:ln w="12700">
            <a:solidFill>
              <a:schemeClr val="accent5">
                <a:lumMod val="75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40" name="Gerader Verbinder 46">
            <a:extLst>
              <a:ext uri="{FF2B5EF4-FFF2-40B4-BE49-F238E27FC236}">
                <a16:creationId xmlns:a16="http://schemas.microsoft.com/office/drawing/2014/main" id="{1B8C8400-66EF-39F5-AAD5-D824FCBB1B32}"/>
              </a:ext>
            </a:extLst>
          </p:cNvPr>
          <p:cNvCxnSpPr>
            <a:cxnSpLocks/>
          </p:cNvCxnSpPr>
          <p:nvPr/>
        </p:nvCxnSpPr>
        <p:spPr>
          <a:xfrm>
            <a:off x="10086104" y="4001501"/>
            <a:ext cx="756519" cy="529730"/>
          </a:xfrm>
          <a:prstGeom prst="line">
            <a:avLst/>
          </a:prstGeom>
          <a:ln w="12700">
            <a:solidFill>
              <a:schemeClr val="accent5">
                <a:lumMod val="75000"/>
              </a:schemeClr>
            </a:solidFill>
            <a:prstDash val="lgDash"/>
          </a:ln>
        </p:spPr>
        <p:style>
          <a:lnRef idx="1">
            <a:schemeClr val="accent1"/>
          </a:lnRef>
          <a:fillRef idx="0">
            <a:schemeClr val="accent1"/>
          </a:fillRef>
          <a:effectRef idx="0">
            <a:schemeClr val="accent1"/>
          </a:effectRef>
          <a:fontRef idx="minor">
            <a:schemeClr val="tx1"/>
          </a:fontRef>
        </p:style>
      </p:cxnSp>
      <p:sp>
        <p:nvSpPr>
          <p:cNvPr id="41" name="Freihandform: Form 25">
            <a:extLst>
              <a:ext uri="{FF2B5EF4-FFF2-40B4-BE49-F238E27FC236}">
                <a16:creationId xmlns:a16="http://schemas.microsoft.com/office/drawing/2014/main" id="{C457F3C3-562B-3EDC-17FF-2A8C8354D6F8}"/>
              </a:ext>
            </a:extLst>
          </p:cNvPr>
          <p:cNvSpPr/>
          <p:nvPr/>
        </p:nvSpPr>
        <p:spPr>
          <a:xfrm>
            <a:off x="5426493" y="3991947"/>
            <a:ext cx="5434628" cy="1453919"/>
          </a:xfrm>
          <a:custGeom>
            <a:avLst/>
            <a:gdLst>
              <a:gd name="connsiteX0" fmla="*/ 354439 w 6305329"/>
              <a:gd name="connsiteY0" fmla="*/ 1307886 h 1602253"/>
              <a:gd name="connsiteX1" fmla="*/ 685179 w 6305329"/>
              <a:gd name="connsiteY1" fmla="*/ 1230065 h 1602253"/>
              <a:gd name="connsiteX2" fmla="*/ 1054830 w 6305329"/>
              <a:gd name="connsiteY2" fmla="*/ 481035 h 1602253"/>
              <a:gd name="connsiteX3" fmla="*/ 1278566 w 6305329"/>
              <a:gd name="connsiteY3" fmla="*/ 4380 h 1602253"/>
              <a:gd name="connsiteX4" fmla="*/ 1570396 w 6305329"/>
              <a:gd name="connsiteY4" fmla="*/ 753409 h 1602253"/>
              <a:gd name="connsiteX5" fmla="*/ 2134600 w 6305329"/>
              <a:gd name="connsiteY5" fmla="*/ 918780 h 1602253"/>
              <a:gd name="connsiteX6" fmla="*/ 2562617 w 6305329"/>
              <a:gd name="connsiteY6" fmla="*/ 665860 h 1602253"/>
              <a:gd name="connsiteX7" fmla="*/ 3019817 w 6305329"/>
              <a:gd name="connsiteY7" fmla="*/ 977146 h 1602253"/>
              <a:gd name="connsiteX8" fmla="*/ 3807758 w 6305329"/>
              <a:gd name="connsiteY8" fmla="*/ 1220337 h 1602253"/>
              <a:gd name="connsiteX9" fmla="*/ 5850566 w 6305329"/>
              <a:gd name="connsiteY9" fmla="*/ 1278703 h 1602253"/>
              <a:gd name="connsiteX10" fmla="*/ 5801928 w 6305329"/>
              <a:gd name="connsiteY10" fmla="*/ 1580260 h 1602253"/>
              <a:gd name="connsiteX11" fmla="*/ 432260 w 6305329"/>
              <a:gd name="connsiteY11" fmla="*/ 1551077 h 1602253"/>
              <a:gd name="connsiteX12" fmla="*/ 354439 w 6305329"/>
              <a:gd name="connsiteY12" fmla="*/ 1307886 h 1602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305329" h="1602253">
                <a:moveTo>
                  <a:pt x="354439" y="1307886"/>
                </a:moveTo>
                <a:cubicBezTo>
                  <a:pt x="396592" y="1254384"/>
                  <a:pt x="568447" y="1367874"/>
                  <a:pt x="685179" y="1230065"/>
                </a:cubicBezTo>
                <a:cubicBezTo>
                  <a:pt x="801911" y="1092256"/>
                  <a:pt x="955932" y="685316"/>
                  <a:pt x="1054830" y="481035"/>
                </a:cubicBezTo>
                <a:cubicBezTo>
                  <a:pt x="1153728" y="276754"/>
                  <a:pt x="1192638" y="-41016"/>
                  <a:pt x="1278566" y="4380"/>
                </a:cubicBezTo>
                <a:cubicBezTo>
                  <a:pt x="1364494" y="49776"/>
                  <a:pt x="1427724" y="601009"/>
                  <a:pt x="1570396" y="753409"/>
                </a:cubicBezTo>
                <a:cubicBezTo>
                  <a:pt x="1713068" y="905809"/>
                  <a:pt x="1969230" y="933371"/>
                  <a:pt x="2134600" y="918780"/>
                </a:cubicBezTo>
                <a:cubicBezTo>
                  <a:pt x="2299970" y="904189"/>
                  <a:pt x="2415081" y="656132"/>
                  <a:pt x="2562617" y="665860"/>
                </a:cubicBezTo>
                <a:cubicBezTo>
                  <a:pt x="2710153" y="675588"/>
                  <a:pt x="2812294" y="884733"/>
                  <a:pt x="3019817" y="977146"/>
                </a:cubicBezTo>
                <a:cubicBezTo>
                  <a:pt x="3227341" y="1069559"/>
                  <a:pt x="3335967" y="1170078"/>
                  <a:pt x="3807758" y="1220337"/>
                </a:cubicBezTo>
                <a:cubicBezTo>
                  <a:pt x="4279549" y="1270596"/>
                  <a:pt x="5518204" y="1218716"/>
                  <a:pt x="5850566" y="1278703"/>
                </a:cubicBezTo>
                <a:cubicBezTo>
                  <a:pt x="6182928" y="1338690"/>
                  <a:pt x="6704979" y="1534864"/>
                  <a:pt x="5801928" y="1580260"/>
                </a:cubicBezTo>
                <a:cubicBezTo>
                  <a:pt x="4898877" y="1625656"/>
                  <a:pt x="1333690" y="1593230"/>
                  <a:pt x="432260" y="1551077"/>
                </a:cubicBezTo>
                <a:cubicBezTo>
                  <a:pt x="-469170" y="1508924"/>
                  <a:pt x="312286" y="1361388"/>
                  <a:pt x="354439" y="1307886"/>
                </a:cubicBez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633"/>
          </a:p>
        </p:txBody>
      </p:sp>
      <p:pic>
        <p:nvPicPr>
          <p:cNvPr id="7" name="Graphic 6" descr="Satellite outline">
            <a:extLst>
              <a:ext uri="{FF2B5EF4-FFF2-40B4-BE49-F238E27FC236}">
                <a16:creationId xmlns:a16="http://schemas.microsoft.com/office/drawing/2014/main" id="{6DF8B4C8-3C9E-6BF1-D4A3-02043EF433D2}"/>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999181" y="856579"/>
            <a:ext cx="614182" cy="614182"/>
          </a:xfrm>
          <a:prstGeom prst="rect">
            <a:avLst/>
          </a:prstGeom>
        </p:spPr>
      </p:pic>
      <p:sp>
        <p:nvSpPr>
          <p:cNvPr id="19" name="Textfeld 79">
            <a:extLst>
              <a:ext uri="{FF2B5EF4-FFF2-40B4-BE49-F238E27FC236}">
                <a16:creationId xmlns:a16="http://schemas.microsoft.com/office/drawing/2014/main" id="{2D556E74-D5FF-8149-52C6-319F993AB489}"/>
              </a:ext>
            </a:extLst>
          </p:cNvPr>
          <p:cNvSpPr txBox="1"/>
          <p:nvPr/>
        </p:nvSpPr>
        <p:spPr>
          <a:xfrm>
            <a:off x="7760289" y="672742"/>
            <a:ext cx="1091966" cy="230832"/>
          </a:xfrm>
          <a:prstGeom prst="rect">
            <a:avLst/>
          </a:prstGeom>
          <a:noFill/>
        </p:spPr>
        <p:txBody>
          <a:bodyPr wrap="none" rtlCol="0">
            <a:spAutoFit/>
          </a:bodyPr>
          <a:lstStyle/>
          <a:p>
            <a:pPr>
              <a:defRPr/>
            </a:pPr>
            <a:r>
              <a:rPr lang="en-US" sz="900" kern="0">
                <a:solidFill>
                  <a:schemeClr val="accent1">
                    <a:lumMod val="75000"/>
                  </a:schemeClr>
                </a:solidFill>
              </a:rPr>
              <a:t>Non-Terrestrial NW</a:t>
            </a:r>
          </a:p>
        </p:txBody>
      </p:sp>
      <p:cxnSp>
        <p:nvCxnSpPr>
          <p:cNvPr id="20" name="Gerader Verbinder 45">
            <a:extLst>
              <a:ext uri="{FF2B5EF4-FFF2-40B4-BE49-F238E27FC236}">
                <a16:creationId xmlns:a16="http://schemas.microsoft.com/office/drawing/2014/main" id="{C9A0A3A3-C3F6-00E5-7A42-3391A3CBCA02}"/>
              </a:ext>
            </a:extLst>
          </p:cNvPr>
          <p:cNvCxnSpPr>
            <a:cxnSpLocks/>
          </p:cNvCxnSpPr>
          <p:nvPr/>
        </p:nvCxnSpPr>
        <p:spPr>
          <a:xfrm flipV="1">
            <a:off x="6707874" y="878164"/>
            <a:ext cx="1404057" cy="719051"/>
          </a:xfrm>
          <a:prstGeom prst="line">
            <a:avLst/>
          </a:prstGeom>
          <a:ln w="12700">
            <a:solidFill>
              <a:schemeClr val="accent5">
                <a:lumMod val="75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23" name="Gerader Verbinder 46">
            <a:extLst>
              <a:ext uri="{FF2B5EF4-FFF2-40B4-BE49-F238E27FC236}">
                <a16:creationId xmlns:a16="http://schemas.microsoft.com/office/drawing/2014/main" id="{A15C3DD9-267E-13BC-9667-423B8D3F4B60}"/>
              </a:ext>
            </a:extLst>
          </p:cNvPr>
          <p:cNvCxnSpPr>
            <a:cxnSpLocks/>
          </p:cNvCxnSpPr>
          <p:nvPr/>
        </p:nvCxnSpPr>
        <p:spPr>
          <a:xfrm>
            <a:off x="8440782" y="878164"/>
            <a:ext cx="1415565" cy="742321"/>
          </a:xfrm>
          <a:prstGeom prst="line">
            <a:avLst/>
          </a:prstGeom>
          <a:ln w="12700">
            <a:solidFill>
              <a:schemeClr val="accent5">
                <a:lumMod val="75000"/>
              </a:schemeClr>
            </a:solidFill>
            <a:prstDash val="lgDash"/>
          </a:ln>
        </p:spPr>
        <p:style>
          <a:lnRef idx="1">
            <a:schemeClr val="accent1"/>
          </a:lnRef>
          <a:fillRef idx="0">
            <a:schemeClr val="accent1"/>
          </a:fillRef>
          <a:effectRef idx="0">
            <a:schemeClr val="accent1"/>
          </a:effectRef>
          <a:fontRef idx="minor">
            <a:schemeClr val="tx1"/>
          </a:fontRef>
        </p:style>
      </p:cxnSp>
      <p:pic>
        <p:nvPicPr>
          <p:cNvPr id="6" name="Graphic 5" descr="Satellite outline">
            <a:extLst>
              <a:ext uri="{FF2B5EF4-FFF2-40B4-BE49-F238E27FC236}">
                <a16:creationId xmlns:a16="http://schemas.microsoft.com/office/drawing/2014/main" id="{62F354D2-146E-78BC-17C8-C508A3C85BF1}"/>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064305" y="1135612"/>
            <a:ext cx="614182" cy="614182"/>
          </a:xfrm>
          <a:prstGeom prst="rect">
            <a:avLst/>
          </a:prstGeom>
        </p:spPr>
      </p:pic>
      <p:sp>
        <p:nvSpPr>
          <p:cNvPr id="10" name="Textfeld 79">
            <a:extLst>
              <a:ext uri="{FF2B5EF4-FFF2-40B4-BE49-F238E27FC236}">
                <a16:creationId xmlns:a16="http://schemas.microsoft.com/office/drawing/2014/main" id="{4E9AB0D4-2C84-DBB2-2D0A-7C3C65C890BC}"/>
              </a:ext>
            </a:extLst>
          </p:cNvPr>
          <p:cNvSpPr txBox="1"/>
          <p:nvPr/>
        </p:nvSpPr>
        <p:spPr>
          <a:xfrm>
            <a:off x="4825413" y="951775"/>
            <a:ext cx="1091966" cy="230832"/>
          </a:xfrm>
          <a:prstGeom prst="rect">
            <a:avLst/>
          </a:prstGeom>
          <a:noFill/>
        </p:spPr>
        <p:txBody>
          <a:bodyPr wrap="none" rtlCol="0">
            <a:spAutoFit/>
          </a:bodyPr>
          <a:lstStyle/>
          <a:p>
            <a:pPr>
              <a:defRPr/>
            </a:pPr>
            <a:r>
              <a:rPr lang="en-US" sz="900" kern="0">
                <a:solidFill>
                  <a:schemeClr val="accent1">
                    <a:lumMod val="75000"/>
                  </a:schemeClr>
                </a:solidFill>
              </a:rPr>
              <a:t>Non-Terrestrial NW</a:t>
            </a:r>
          </a:p>
        </p:txBody>
      </p:sp>
      <p:cxnSp>
        <p:nvCxnSpPr>
          <p:cNvPr id="12" name="Gerader Verbinder 45">
            <a:extLst>
              <a:ext uri="{FF2B5EF4-FFF2-40B4-BE49-F238E27FC236}">
                <a16:creationId xmlns:a16="http://schemas.microsoft.com/office/drawing/2014/main" id="{CD632064-C1C0-D019-D989-5EE6605EBC20}"/>
              </a:ext>
            </a:extLst>
          </p:cNvPr>
          <p:cNvCxnSpPr>
            <a:cxnSpLocks/>
          </p:cNvCxnSpPr>
          <p:nvPr/>
        </p:nvCxnSpPr>
        <p:spPr>
          <a:xfrm flipV="1">
            <a:off x="3772998" y="1157197"/>
            <a:ext cx="1404057" cy="719051"/>
          </a:xfrm>
          <a:prstGeom prst="line">
            <a:avLst/>
          </a:prstGeom>
          <a:ln w="12700">
            <a:solidFill>
              <a:schemeClr val="accent5">
                <a:lumMod val="75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3" name="Gerader Verbinder 46">
            <a:extLst>
              <a:ext uri="{FF2B5EF4-FFF2-40B4-BE49-F238E27FC236}">
                <a16:creationId xmlns:a16="http://schemas.microsoft.com/office/drawing/2014/main" id="{C6840C7C-E474-9969-BF94-F64842981892}"/>
              </a:ext>
            </a:extLst>
          </p:cNvPr>
          <p:cNvCxnSpPr>
            <a:cxnSpLocks/>
          </p:cNvCxnSpPr>
          <p:nvPr/>
        </p:nvCxnSpPr>
        <p:spPr>
          <a:xfrm>
            <a:off x="5505906" y="1157197"/>
            <a:ext cx="1400183" cy="725524"/>
          </a:xfrm>
          <a:prstGeom prst="line">
            <a:avLst/>
          </a:prstGeom>
          <a:ln w="12700">
            <a:solidFill>
              <a:schemeClr val="accent5">
                <a:lumMod val="75000"/>
              </a:schemeClr>
            </a:solidFill>
            <a:prstDash val="lgDash"/>
          </a:ln>
        </p:spPr>
        <p:style>
          <a:lnRef idx="1">
            <a:schemeClr val="accent1"/>
          </a:lnRef>
          <a:fillRef idx="0">
            <a:schemeClr val="accent1"/>
          </a:fillRef>
          <a:effectRef idx="0">
            <a:schemeClr val="accent1"/>
          </a:effectRef>
          <a:fontRef idx="minor">
            <a:schemeClr val="tx1"/>
          </a:fontRef>
        </p:style>
      </p:cxnSp>
      <p:pic>
        <p:nvPicPr>
          <p:cNvPr id="50" name="Grafik 30">
            <a:extLst>
              <a:ext uri="{FF2B5EF4-FFF2-40B4-BE49-F238E27FC236}">
                <a16:creationId xmlns:a16="http://schemas.microsoft.com/office/drawing/2014/main" id="{17DAAD46-B5FE-F1CC-5BD7-F38E3730CF97}"/>
              </a:ext>
            </a:extLst>
          </p:cNvPr>
          <p:cNvPicPr>
            <a:picLocks noChangeAspect="1"/>
          </p:cNvPicPr>
          <p:nvPr/>
        </p:nvPicPr>
        <p:blipFill>
          <a:blip r:embed="rId6">
            <a:clrChange>
              <a:clrFrom>
                <a:srgbClr val="FFFFFA"/>
              </a:clrFrom>
              <a:clrTo>
                <a:srgbClr val="FFFFFA">
                  <a:alpha val="0"/>
                </a:srgbClr>
              </a:clrTo>
            </a:clrChange>
          </a:blip>
          <a:stretch>
            <a:fillRect/>
          </a:stretch>
        </p:blipFill>
        <p:spPr>
          <a:xfrm>
            <a:off x="5275242" y="4013391"/>
            <a:ext cx="303582" cy="783758"/>
          </a:xfrm>
          <a:prstGeom prst="rect">
            <a:avLst/>
          </a:prstGeom>
        </p:spPr>
      </p:pic>
      <p:pic>
        <p:nvPicPr>
          <p:cNvPr id="51" name="Grafik 31">
            <a:extLst>
              <a:ext uri="{FF2B5EF4-FFF2-40B4-BE49-F238E27FC236}">
                <a16:creationId xmlns:a16="http://schemas.microsoft.com/office/drawing/2014/main" id="{18246BE9-18A1-F8CA-FE9D-B704D3FC35B7}"/>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5749851" y="3913185"/>
            <a:ext cx="417071" cy="852147"/>
          </a:xfrm>
          <a:prstGeom prst="rect">
            <a:avLst/>
          </a:prstGeom>
        </p:spPr>
      </p:pic>
      <p:pic>
        <p:nvPicPr>
          <p:cNvPr id="52" name="Grafik 32">
            <a:extLst>
              <a:ext uri="{FF2B5EF4-FFF2-40B4-BE49-F238E27FC236}">
                <a16:creationId xmlns:a16="http://schemas.microsoft.com/office/drawing/2014/main" id="{250A3366-3979-3EAD-BA57-D1CF0552F300}"/>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5527748" y="4285937"/>
            <a:ext cx="304132" cy="582960"/>
          </a:xfrm>
          <a:prstGeom prst="rect">
            <a:avLst/>
          </a:prstGeom>
        </p:spPr>
      </p:pic>
      <p:sp>
        <p:nvSpPr>
          <p:cNvPr id="55" name="Freihandform: Form 25">
            <a:extLst>
              <a:ext uri="{FF2B5EF4-FFF2-40B4-BE49-F238E27FC236}">
                <a16:creationId xmlns:a16="http://schemas.microsoft.com/office/drawing/2014/main" id="{4EBF1C39-4595-D48D-AC81-3AA382BCB2B9}"/>
              </a:ext>
            </a:extLst>
          </p:cNvPr>
          <p:cNvSpPr/>
          <p:nvPr/>
        </p:nvSpPr>
        <p:spPr>
          <a:xfrm>
            <a:off x="3920872" y="3991947"/>
            <a:ext cx="5434628" cy="1453919"/>
          </a:xfrm>
          <a:custGeom>
            <a:avLst/>
            <a:gdLst>
              <a:gd name="connsiteX0" fmla="*/ 354439 w 6305329"/>
              <a:gd name="connsiteY0" fmla="*/ 1307886 h 1602253"/>
              <a:gd name="connsiteX1" fmla="*/ 685179 w 6305329"/>
              <a:gd name="connsiteY1" fmla="*/ 1230065 h 1602253"/>
              <a:gd name="connsiteX2" fmla="*/ 1054830 w 6305329"/>
              <a:gd name="connsiteY2" fmla="*/ 481035 h 1602253"/>
              <a:gd name="connsiteX3" fmla="*/ 1278566 w 6305329"/>
              <a:gd name="connsiteY3" fmla="*/ 4380 h 1602253"/>
              <a:gd name="connsiteX4" fmla="*/ 1570396 w 6305329"/>
              <a:gd name="connsiteY4" fmla="*/ 753409 h 1602253"/>
              <a:gd name="connsiteX5" fmla="*/ 2134600 w 6305329"/>
              <a:gd name="connsiteY5" fmla="*/ 918780 h 1602253"/>
              <a:gd name="connsiteX6" fmla="*/ 2562617 w 6305329"/>
              <a:gd name="connsiteY6" fmla="*/ 665860 h 1602253"/>
              <a:gd name="connsiteX7" fmla="*/ 3019817 w 6305329"/>
              <a:gd name="connsiteY7" fmla="*/ 977146 h 1602253"/>
              <a:gd name="connsiteX8" fmla="*/ 3807758 w 6305329"/>
              <a:gd name="connsiteY8" fmla="*/ 1220337 h 1602253"/>
              <a:gd name="connsiteX9" fmla="*/ 5850566 w 6305329"/>
              <a:gd name="connsiteY9" fmla="*/ 1278703 h 1602253"/>
              <a:gd name="connsiteX10" fmla="*/ 5801928 w 6305329"/>
              <a:gd name="connsiteY10" fmla="*/ 1580260 h 1602253"/>
              <a:gd name="connsiteX11" fmla="*/ 432260 w 6305329"/>
              <a:gd name="connsiteY11" fmla="*/ 1551077 h 1602253"/>
              <a:gd name="connsiteX12" fmla="*/ 354439 w 6305329"/>
              <a:gd name="connsiteY12" fmla="*/ 1307886 h 1602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305329" h="1602253">
                <a:moveTo>
                  <a:pt x="354439" y="1307886"/>
                </a:moveTo>
                <a:cubicBezTo>
                  <a:pt x="396592" y="1254384"/>
                  <a:pt x="568447" y="1367874"/>
                  <a:pt x="685179" y="1230065"/>
                </a:cubicBezTo>
                <a:cubicBezTo>
                  <a:pt x="801911" y="1092256"/>
                  <a:pt x="955932" y="685316"/>
                  <a:pt x="1054830" y="481035"/>
                </a:cubicBezTo>
                <a:cubicBezTo>
                  <a:pt x="1153728" y="276754"/>
                  <a:pt x="1192638" y="-41016"/>
                  <a:pt x="1278566" y="4380"/>
                </a:cubicBezTo>
                <a:cubicBezTo>
                  <a:pt x="1364494" y="49776"/>
                  <a:pt x="1427724" y="601009"/>
                  <a:pt x="1570396" y="753409"/>
                </a:cubicBezTo>
                <a:cubicBezTo>
                  <a:pt x="1713068" y="905809"/>
                  <a:pt x="1969230" y="933371"/>
                  <a:pt x="2134600" y="918780"/>
                </a:cubicBezTo>
                <a:cubicBezTo>
                  <a:pt x="2299970" y="904189"/>
                  <a:pt x="2415081" y="656132"/>
                  <a:pt x="2562617" y="665860"/>
                </a:cubicBezTo>
                <a:cubicBezTo>
                  <a:pt x="2710153" y="675588"/>
                  <a:pt x="2812294" y="884733"/>
                  <a:pt x="3019817" y="977146"/>
                </a:cubicBezTo>
                <a:cubicBezTo>
                  <a:pt x="3227341" y="1069559"/>
                  <a:pt x="3335967" y="1170078"/>
                  <a:pt x="3807758" y="1220337"/>
                </a:cubicBezTo>
                <a:cubicBezTo>
                  <a:pt x="4279549" y="1270596"/>
                  <a:pt x="5518204" y="1218716"/>
                  <a:pt x="5850566" y="1278703"/>
                </a:cubicBezTo>
                <a:cubicBezTo>
                  <a:pt x="6182928" y="1338690"/>
                  <a:pt x="6704979" y="1534864"/>
                  <a:pt x="5801928" y="1580260"/>
                </a:cubicBezTo>
                <a:cubicBezTo>
                  <a:pt x="4898877" y="1625656"/>
                  <a:pt x="1333690" y="1593230"/>
                  <a:pt x="432260" y="1551077"/>
                </a:cubicBezTo>
                <a:cubicBezTo>
                  <a:pt x="-469170" y="1508924"/>
                  <a:pt x="312286" y="1361388"/>
                  <a:pt x="354439" y="1307886"/>
                </a:cubicBez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633"/>
          </a:p>
        </p:txBody>
      </p:sp>
      <p:cxnSp>
        <p:nvCxnSpPr>
          <p:cNvPr id="57" name="Gerade Verbindung mit Pfeil 61">
            <a:extLst>
              <a:ext uri="{FF2B5EF4-FFF2-40B4-BE49-F238E27FC236}">
                <a16:creationId xmlns:a16="http://schemas.microsoft.com/office/drawing/2014/main" id="{0FB08BEA-9876-561E-37E6-48146533E9AF}"/>
              </a:ext>
            </a:extLst>
          </p:cNvPr>
          <p:cNvCxnSpPr>
            <a:cxnSpLocks/>
            <a:stCxn id="7" idx="1"/>
            <a:endCxn id="6" idx="3"/>
          </p:cNvCxnSpPr>
          <p:nvPr/>
        </p:nvCxnSpPr>
        <p:spPr>
          <a:xfrm flipH="1">
            <a:off x="5678487" y="1163670"/>
            <a:ext cx="2320694" cy="279033"/>
          </a:xfrm>
          <a:prstGeom prst="straightConnector1">
            <a:avLst/>
          </a:prstGeom>
          <a:noFill/>
          <a:ln w="19050" cap="flat" cmpd="sng" algn="ctr">
            <a:solidFill>
              <a:schemeClr val="accent1">
                <a:lumMod val="60000"/>
                <a:lumOff val="40000"/>
              </a:schemeClr>
            </a:solidFill>
            <a:prstDash val="solid"/>
            <a:miter lim="800000"/>
            <a:headEnd type="triangle" w="med" len="med"/>
            <a:tailEnd type="triangle" w="med" len="med"/>
          </a:ln>
          <a:effectLst/>
        </p:spPr>
      </p:cxnSp>
      <p:sp>
        <p:nvSpPr>
          <p:cNvPr id="64" name="Freihandform: Form 25">
            <a:extLst>
              <a:ext uri="{FF2B5EF4-FFF2-40B4-BE49-F238E27FC236}">
                <a16:creationId xmlns:a16="http://schemas.microsoft.com/office/drawing/2014/main" id="{02E2870D-7B8A-E6DB-ED7A-FCB5282372E0}"/>
              </a:ext>
            </a:extLst>
          </p:cNvPr>
          <p:cNvSpPr/>
          <p:nvPr/>
        </p:nvSpPr>
        <p:spPr>
          <a:xfrm flipH="1">
            <a:off x="202165" y="4466837"/>
            <a:ext cx="5476321" cy="985544"/>
          </a:xfrm>
          <a:custGeom>
            <a:avLst/>
            <a:gdLst>
              <a:gd name="connsiteX0" fmla="*/ 354439 w 6305329"/>
              <a:gd name="connsiteY0" fmla="*/ 1307886 h 1602253"/>
              <a:gd name="connsiteX1" fmla="*/ 685179 w 6305329"/>
              <a:gd name="connsiteY1" fmla="*/ 1230065 h 1602253"/>
              <a:gd name="connsiteX2" fmla="*/ 1054830 w 6305329"/>
              <a:gd name="connsiteY2" fmla="*/ 481035 h 1602253"/>
              <a:gd name="connsiteX3" fmla="*/ 1278566 w 6305329"/>
              <a:gd name="connsiteY3" fmla="*/ 4380 h 1602253"/>
              <a:gd name="connsiteX4" fmla="*/ 1570396 w 6305329"/>
              <a:gd name="connsiteY4" fmla="*/ 753409 h 1602253"/>
              <a:gd name="connsiteX5" fmla="*/ 2134600 w 6305329"/>
              <a:gd name="connsiteY5" fmla="*/ 918780 h 1602253"/>
              <a:gd name="connsiteX6" fmla="*/ 2562617 w 6305329"/>
              <a:gd name="connsiteY6" fmla="*/ 665860 h 1602253"/>
              <a:gd name="connsiteX7" fmla="*/ 3019817 w 6305329"/>
              <a:gd name="connsiteY7" fmla="*/ 977146 h 1602253"/>
              <a:gd name="connsiteX8" fmla="*/ 3807758 w 6305329"/>
              <a:gd name="connsiteY8" fmla="*/ 1220337 h 1602253"/>
              <a:gd name="connsiteX9" fmla="*/ 5850566 w 6305329"/>
              <a:gd name="connsiteY9" fmla="*/ 1278703 h 1602253"/>
              <a:gd name="connsiteX10" fmla="*/ 5801928 w 6305329"/>
              <a:gd name="connsiteY10" fmla="*/ 1580260 h 1602253"/>
              <a:gd name="connsiteX11" fmla="*/ 432260 w 6305329"/>
              <a:gd name="connsiteY11" fmla="*/ 1551077 h 1602253"/>
              <a:gd name="connsiteX12" fmla="*/ 354439 w 6305329"/>
              <a:gd name="connsiteY12" fmla="*/ 1307886 h 1602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305329" h="1602253">
                <a:moveTo>
                  <a:pt x="354439" y="1307886"/>
                </a:moveTo>
                <a:cubicBezTo>
                  <a:pt x="396592" y="1254384"/>
                  <a:pt x="568447" y="1367874"/>
                  <a:pt x="685179" y="1230065"/>
                </a:cubicBezTo>
                <a:cubicBezTo>
                  <a:pt x="801911" y="1092256"/>
                  <a:pt x="955932" y="685316"/>
                  <a:pt x="1054830" y="481035"/>
                </a:cubicBezTo>
                <a:cubicBezTo>
                  <a:pt x="1153728" y="276754"/>
                  <a:pt x="1192638" y="-41016"/>
                  <a:pt x="1278566" y="4380"/>
                </a:cubicBezTo>
                <a:cubicBezTo>
                  <a:pt x="1364494" y="49776"/>
                  <a:pt x="1427724" y="601009"/>
                  <a:pt x="1570396" y="753409"/>
                </a:cubicBezTo>
                <a:cubicBezTo>
                  <a:pt x="1713068" y="905809"/>
                  <a:pt x="1969230" y="933371"/>
                  <a:pt x="2134600" y="918780"/>
                </a:cubicBezTo>
                <a:cubicBezTo>
                  <a:pt x="2299970" y="904189"/>
                  <a:pt x="2415081" y="656132"/>
                  <a:pt x="2562617" y="665860"/>
                </a:cubicBezTo>
                <a:cubicBezTo>
                  <a:pt x="2710153" y="675588"/>
                  <a:pt x="2812294" y="884733"/>
                  <a:pt x="3019817" y="977146"/>
                </a:cubicBezTo>
                <a:cubicBezTo>
                  <a:pt x="3227341" y="1069559"/>
                  <a:pt x="3335967" y="1170078"/>
                  <a:pt x="3807758" y="1220337"/>
                </a:cubicBezTo>
                <a:cubicBezTo>
                  <a:pt x="4279549" y="1270596"/>
                  <a:pt x="5518204" y="1218716"/>
                  <a:pt x="5850566" y="1278703"/>
                </a:cubicBezTo>
                <a:cubicBezTo>
                  <a:pt x="6182928" y="1338690"/>
                  <a:pt x="6704979" y="1534864"/>
                  <a:pt x="5801928" y="1580260"/>
                </a:cubicBezTo>
                <a:cubicBezTo>
                  <a:pt x="4898877" y="1625656"/>
                  <a:pt x="1333690" y="1593230"/>
                  <a:pt x="432260" y="1551077"/>
                </a:cubicBezTo>
                <a:cubicBezTo>
                  <a:pt x="-469170" y="1508924"/>
                  <a:pt x="312286" y="1361388"/>
                  <a:pt x="354439" y="1307886"/>
                </a:cubicBez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633"/>
          </a:p>
        </p:txBody>
      </p:sp>
      <p:pic>
        <p:nvPicPr>
          <p:cNvPr id="42" name="Grafik 10">
            <a:extLst>
              <a:ext uri="{FF2B5EF4-FFF2-40B4-BE49-F238E27FC236}">
                <a16:creationId xmlns:a16="http://schemas.microsoft.com/office/drawing/2014/main" id="{448CC317-D38F-2F95-A7DD-04BA3CABCD64}"/>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019301" y="2531958"/>
            <a:ext cx="901571" cy="719052"/>
          </a:xfrm>
          <a:prstGeom prst="rect">
            <a:avLst/>
          </a:prstGeom>
        </p:spPr>
      </p:pic>
      <p:cxnSp>
        <p:nvCxnSpPr>
          <p:cNvPr id="44" name="Gerader Verbinder 45">
            <a:extLst>
              <a:ext uri="{FF2B5EF4-FFF2-40B4-BE49-F238E27FC236}">
                <a16:creationId xmlns:a16="http://schemas.microsoft.com/office/drawing/2014/main" id="{0F288DA5-A0C3-16E5-B4B7-2199047E310A}"/>
              </a:ext>
            </a:extLst>
          </p:cNvPr>
          <p:cNvCxnSpPr>
            <a:cxnSpLocks/>
          </p:cNvCxnSpPr>
          <p:nvPr/>
        </p:nvCxnSpPr>
        <p:spPr>
          <a:xfrm flipV="1">
            <a:off x="2087050" y="2609984"/>
            <a:ext cx="1252697" cy="648743"/>
          </a:xfrm>
          <a:prstGeom prst="line">
            <a:avLst/>
          </a:prstGeom>
          <a:ln w="12700">
            <a:solidFill>
              <a:schemeClr val="accent5">
                <a:lumMod val="75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45" name="Gerader Verbinder 46">
            <a:extLst>
              <a:ext uri="{FF2B5EF4-FFF2-40B4-BE49-F238E27FC236}">
                <a16:creationId xmlns:a16="http://schemas.microsoft.com/office/drawing/2014/main" id="{68A54BEA-FCCA-F787-BFC8-864D19640507}"/>
              </a:ext>
            </a:extLst>
          </p:cNvPr>
          <p:cNvCxnSpPr>
            <a:cxnSpLocks/>
          </p:cNvCxnSpPr>
          <p:nvPr/>
        </p:nvCxnSpPr>
        <p:spPr>
          <a:xfrm>
            <a:off x="3668598" y="2609984"/>
            <a:ext cx="1304216" cy="658401"/>
          </a:xfrm>
          <a:prstGeom prst="line">
            <a:avLst/>
          </a:prstGeom>
          <a:ln w="12700">
            <a:solidFill>
              <a:schemeClr val="accent5">
                <a:lumMod val="75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47" name="Gerade Verbindung mit Pfeil 61">
            <a:extLst>
              <a:ext uri="{FF2B5EF4-FFF2-40B4-BE49-F238E27FC236}">
                <a16:creationId xmlns:a16="http://schemas.microsoft.com/office/drawing/2014/main" id="{951D338B-47BD-D8CD-5009-6FC9DB080E6D}"/>
              </a:ext>
            </a:extLst>
          </p:cNvPr>
          <p:cNvCxnSpPr>
            <a:cxnSpLocks/>
            <a:stCxn id="6" idx="1"/>
            <a:endCxn id="42" idx="3"/>
          </p:cNvCxnSpPr>
          <p:nvPr/>
        </p:nvCxnSpPr>
        <p:spPr>
          <a:xfrm flipH="1">
            <a:off x="3920872" y="1442703"/>
            <a:ext cx="1143433" cy="1448781"/>
          </a:xfrm>
          <a:prstGeom prst="straightConnector1">
            <a:avLst/>
          </a:prstGeom>
          <a:noFill/>
          <a:ln w="19050" cap="flat" cmpd="sng" algn="ctr">
            <a:solidFill>
              <a:schemeClr val="accent1">
                <a:lumMod val="60000"/>
                <a:lumOff val="40000"/>
              </a:schemeClr>
            </a:solidFill>
            <a:prstDash val="solid"/>
            <a:miter lim="800000"/>
            <a:headEnd type="triangle" w="med" len="med"/>
            <a:tailEnd type="triangle" w="med" len="med"/>
          </a:ln>
          <a:effectLst/>
        </p:spPr>
      </p:cxnSp>
      <p:sp>
        <p:nvSpPr>
          <p:cNvPr id="58" name="Textfeld 79">
            <a:extLst>
              <a:ext uri="{FF2B5EF4-FFF2-40B4-BE49-F238E27FC236}">
                <a16:creationId xmlns:a16="http://schemas.microsoft.com/office/drawing/2014/main" id="{D438A47D-CA04-16FF-731B-BFB38509287F}"/>
              </a:ext>
            </a:extLst>
          </p:cNvPr>
          <p:cNvSpPr txBox="1"/>
          <p:nvPr/>
        </p:nvSpPr>
        <p:spPr>
          <a:xfrm>
            <a:off x="637940" y="3915919"/>
            <a:ext cx="870751" cy="230832"/>
          </a:xfrm>
          <a:prstGeom prst="rect">
            <a:avLst/>
          </a:prstGeom>
          <a:noFill/>
        </p:spPr>
        <p:txBody>
          <a:bodyPr wrap="square" rtlCol="0">
            <a:spAutoFit/>
          </a:bodyPr>
          <a:lstStyle/>
          <a:p>
            <a:pPr>
              <a:defRPr/>
            </a:pPr>
            <a:r>
              <a:rPr lang="en-US" sz="900" kern="0">
                <a:solidFill>
                  <a:schemeClr val="accent1">
                    <a:lumMod val="75000"/>
                  </a:schemeClr>
                </a:solidFill>
              </a:rPr>
              <a:t>Terrestrial NW</a:t>
            </a:r>
          </a:p>
        </p:txBody>
      </p:sp>
      <p:cxnSp>
        <p:nvCxnSpPr>
          <p:cNvPr id="59" name="Gerader Verbinder 45">
            <a:extLst>
              <a:ext uri="{FF2B5EF4-FFF2-40B4-BE49-F238E27FC236}">
                <a16:creationId xmlns:a16="http://schemas.microsoft.com/office/drawing/2014/main" id="{D5E658D6-A34E-E7C2-FB8B-FF025B41B50B}"/>
              </a:ext>
            </a:extLst>
          </p:cNvPr>
          <p:cNvCxnSpPr>
            <a:cxnSpLocks/>
          </p:cNvCxnSpPr>
          <p:nvPr/>
        </p:nvCxnSpPr>
        <p:spPr>
          <a:xfrm flipV="1">
            <a:off x="183667" y="4114200"/>
            <a:ext cx="753226" cy="417031"/>
          </a:xfrm>
          <a:prstGeom prst="line">
            <a:avLst/>
          </a:prstGeom>
          <a:ln w="12700">
            <a:solidFill>
              <a:schemeClr val="accent5">
                <a:lumMod val="75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60" name="Gerader Verbinder 46">
            <a:extLst>
              <a:ext uri="{FF2B5EF4-FFF2-40B4-BE49-F238E27FC236}">
                <a16:creationId xmlns:a16="http://schemas.microsoft.com/office/drawing/2014/main" id="{07B58354-2ACE-F2A1-8E53-B083E82D0B40}"/>
              </a:ext>
            </a:extLst>
          </p:cNvPr>
          <p:cNvCxnSpPr>
            <a:cxnSpLocks/>
          </p:cNvCxnSpPr>
          <p:nvPr/>
        </p:nvCxnSpPr>
        <p:spPr>
          <a:xfrm>
            <a:off x="1185348" y="4112479"/>
            <a:ext cx="750342" cy="418752"/>
          </a:xfrm>
          <a:prstGeom prst="line">
            <a:avLst/>
          </a:prstGeom>
          <a:ln w="12700">
            <a:solidFill>
              <a:schemeClr val="accent5">
                <a:lumMod val="75000"/>
              </a:schemeClr>
            </a:solidFill>
            <a:prstDash val="lgDash"/>
          </a:ln>
        </p:spPr>
        <p:style>
          <a:lnRef idx="1">
            <a:schemeClr val="accent1"/>
          </a:lnRef>
          <a:fillRef idx="0">
            <a:schemeClr val="accent1"/>
          </a:fillRef>
          <a:effectRef idx="0">
            <a:schemeClr val="accent1"/>
          </a:effectRef>
          <a:fontRef idx="minor">
            <a:schemeClr val="tx1"/>
          </a:fontRef>
        </p:style>
      </p:cxnSp>
      <p:pic>
        <p:nvPicPr>
          <p:cNvPr id="84" name="Picture 2" descr="Drone icon PNG and SVG Vector Free Download">
            <a:extLst>
              <a:ext uri="{FF2B5EF4-FFF2-40B4-BE49-F238E27FC236}">
                <a16:creationId xmlns:a16="http://schemas.microsoft.com/office/drawing/2014/main" id="{4330C541-AFCD-0E49-CB62-A37487EED21D}"/>
              </a:ext>
            </a:extLst>
          </p:cNvPr>
          <p:cNvPicPr>
            <a:picLocks noChangeAspect="1" noChangeArrowheads="1"/>
          </p:cNvPicPr>
          <p:nvPr/>
        </p:nvPicPr>
        <p:blipFill>
          <a:blip r:embed="rId12">
            <a:duotone>
              <a:srgbClr val="4472C4">
                <a:shade val="45000"/>
                <a:satMod val="135000"/>
              </a:srgbClr>
              <a:prstClr val="white"/>
            </a:duotone>
            <a:extLst>
              <a:ext uri="{28A0092B-C50C-407E-A947-70E740481C1C}">
                <a14:useLocalDpi xmlns:a14="http://schemas.microsoft.com/office/drawing/2010/main" val="0"/>
              </a:ext>
            </a:extLst>
          </a:blip>
          <a:srcRect/>
          <a:stretch>
            <a:fillRect/>
          </a:stretch>
        </p:blipFill>
        <p:spPr bwMode="auto">
          <a:xfrm>
            <a:off x="7175874" y="3339682"/>
            <a:ext cx="565685" cy="330064"/>
          </a:xfrm>
          <a:prstGeom prst="rect">
            <a:avLst/>
          </a:prstGeom>
          <a:noFill/>
          <a:extLst>
            <a:ext uri="{909E8E84-426E-40DD-AFC4-6F175D3DCCD1}">
              <a14:hiddenFill xmlns:a14="http://schemas.microsoft.com/office/drawing/2010/main">
                <a:solidFill>
                  <a:srgbClr val="FFFFFF"/>
                </a:solidFill>
              </a14:hiddenFill>
            </a:ext>
          </a:extLst>
        </p:spPr>
      </p:pic>
      <p:sp>
        <p:nvSpPr>
          <p:cNvPr id="93" name="Textfeld 79">
            <a:extLst>
              <a:ext uri="{FF2B5EF4-FFF2-40B4-BE49-F238E27FC236}">
                <a16:creationId xmlns:a16="http://schemas.microsoft.com/office/drawing/2014/main" id="{5AA1A5E0-D0C3-C449-5A2C-CAB7D3260466}"/>
              </a:ext>
            </a:extLst>
          </p:cNvPr>
          <p:cNvSpPr txBox="1"/>
          <p:nvPr/>
        </p:nvSpPr>
        <p:spPr>
          <a:xfrm>
            <a:off x="7208876" y="3101655"/>
            <a:ext cx="474810" cy="230832"/>
          </a:xfrm>
          <a:prstGeom prst="rect">
            <a:avLst/>
          </a:prstGeom>
          <a:noFill/>
        </p:spPr>
        <p:txBody>
          <a:bodyPr wrap="none" lIns="91440" tIns="45720" rIns="91440" bIns="45720" rtlCol="0" anchor="t">
            <a:spAutoFit/>
          </a:bodyPr>
          <a:lstStyle/>
          <a:p>
            <a:pPr>
              <a:defRPr/>
            </a:pPr>
            <a:r>
              <a:rPr lang="en-US" sz="900" kern="0">
                <a:solidFill>
                  <a:schemeClr val="accent1">
                    <a:lumMod val="75000"/>
                  </a:schemeClr>
                </a:solidFill>
              </a:rPr>
              <a:t>Drone</a:t>
            </a:r>
          </a:p>
        </p:txBody>
      </p:sp>
      <p:cxnSp>
        <p:nvCxnSpPr>
          <p:cNvPr id="94" name="Gerader Verbinder 45">
            <a:extLst>
              <a:ext uri="{FF2B5EF4-FFF2-40B4-BE49-F238E27FC236}">
                <a16:creationId xmlns:a16="http://schemas.microsoft.com/office/drawing/2014/main" id="{A6869A7E-29C5-6E3C-B2E2-47821A51240D}"/>
              </a:ext>
            </a:extLst>
          </p:cNvPr>
          <p:cNvCxnSpPr>
            <a:cxnSpLocks/>
          </p:cNvCxnSpPr>
          <p:nvPr/>
        </p:nvCxnSpPr>
        <p:spPr>
          <a:xfrm flipV="1">
            <a:off x="6370397" y="3225442"/>
            <a:ext cx="916701" cy="612891"/>
          </a:xfrm>
          <a:prstGeom prst="line">
            <a:avLst/>
          </a:prstGeom>
          <a:ln w="12700">
            <a:solidFill>
              <a:schemeClr val="accent5">
                <a:lumMod val="75000"/>
              </a:schemeClr>
            </a:solidFill>
            <a:prstDash val="lgDash"/>
          </a:ln>
        </p:spPr>
        <p:style>
          <a:lnRef idx="1">
            <a:schemeClr val="accent1"/>
          </a:lnRef>
          <a:fillRef idx="0">
            <a:schemeClr val="accent1"/>
          </a:fillRef>
          <a:effectRef idx="0">
            <a:schemeClr val="accent1"/>
          </a:effectRef>
          <a:fontRef idx="minor">
            <a:schemeClr val="tx1"/>
          </a:fontRef>
        </p:style>
      </p:cxnSp>
      <p:sp>
        <p:nvSpPr>
          <p:cNvPr id="103" name="Textfeld 79">
            <a:extLst>
              <a:ext uri="{FF2B5EF4-FFF2-40B4-BE49-F238E27FC236}">
                <a16:creationId xmlns:a16="http://schemas.microsoft.com/office/drawing/2014/main" id="{0AF1530F-FE20-18CC-698D-86DFC461C6DE}"/>
              </a:ext>
            </a:extLst>
          </p:cNvPr>
          <p:cNvSpPr txBox="1"/>
          <p:nvPr/>
        </p:nvSpPr>
        <p:spPr>
          <a:xfrm>
            <a:off x="5683547" y="2000830"/>
            <a:ext cx="535724" cy="230832"/>
          </a:xfrm>
          <a:prstGeom prst="rect">
            <a:avLst/>
          </a:prstGeom>
          <a:noFill/>
        </p:spPr>
        <p:txBody>
          <a:bodyPr wrap="none" rtlCol="0">
            <a:spAutoFit/>
          </a:bodyPr>
          <a:lstStyle/>
          <a:p>
            <a:pPr>
              <a:defRPr/>
            </a:pPr>
            <a:r>
              <a:rPr lang="en-US" sz="900" kern="0">
                <a:solidFill>
                  <a:schemeClr val="accent1">
                    <a:lumMod val="75000"/>
                  </a:schemeClr>
                </a:solidFill>
              </a:rPr>
              <a:t>Aircraft</a:t>
            </a:r>
          </a:p>
        </p:txBody>
      </p:sp>
      <p:cxnSp>
        <p:nvCxnSpPr>
          <p:cNvPr id="106" name="Gerader Verbinder 45">
            <a:extLst>
              <a:ext uri="{FF2B5EF4-FFF2-40B4-BE49-F238E27FC236}">
                <a16:creationId xmlns:a16="http://schemas.microsoft.com/office/drawing/2014/main" id="{43FCD652-4920-0582-E2C0-6AE11C81DBA2}"/>
              </a:ext>
            </a:extLst>
          </p:cNvPr>
          <p:cNvCxnSpPr>
            <a:cxnSpLocks/>
          </p:cNvCxnSpPr>
          <p:nvPr/>
        </p:nvCxnSpPr>
        <p:spPr>
          <a:xfrm flipV="1">
            <a:off x="4520292" y="2176439"/>
            <a:ext cx="1252697" cy="648743"/>
          </a:xfrm>
          <a:prstGeom prst="line">
            <a:avLst/>
          </a:prstGeom>
          <a:ln w="12700">
            <a:solidFill>
              <a:schemeClr val="accent5">
                <a:lumMod val="75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07" name="Gerader Verbinder 46">
            <a:extLst>
              <a:ext uri="{FF2B5EF4-FFF2-40B4-BE49-F238E27FC236}">
                <a16:creationId xmlns:a16="http://schemas.microsoft.com/office/drawing/2014/main" id="{DAC0605B-FC0E-159C-03CA-47C21BE67C3F}"/>
              </a:ext>
            </a:extLst>
          </p:cNvPr>
          <p:cNvCxnSpPr>
            <a:cxnSpLocks/>
          </p:cNvCxnSpPr>
          <p:nvPr/>
        </p:nvCxnSpPr>
        <p:spPr>
          <a:xfrm>
            <a:off x="6101840" y="2176439"/>
            <a:ext cx="1304216" cy="658401"/>
          </a:xfrm>
          <a:prstGeom prst="line">
            <a:avLst/>
          </a:prstGeom>
          <a:ln w="12700">
            <a:solidFill>
              <a:schemeClr val="accent5">
                <a:lumMod val="75000"/>
              </a:schemeClr>
            </a:solidFill>
            <a:prstDash val="lgDash"/>
          </a:ln>
        </p:spPr>
        <p:style>
          <a:lnRef idx="1">
            <a:schemeClr val="accent1"/>
          </a:lnRef>
          <a:fillRef idx="0">
            <a:schemeClr val="accent1"/>
          </a:fillRef>
          <a:effectRef idx="0">
            <a:schemeClr val="accent1"/>
          </a:effectRef>
          <a:fontRef idx="minor">
            <a:schemeClr val="tx1"/>
          </a:fontRef>
        </p:style>
      </p:cxnSp>
      <p:pic>
        <p:nvPicPr>
          <p:cNvPr id="83" name="Picture 4">
            <a:extLst>
              <a:ext uri="{FF2B5EF4-FFF2-40B4-BE49-F238E27FC236}">
                <a16:creationId xmlns:a16="http://schemas.microsoft.com/office/drawing/2014/main" id="{88C8FF14-1329-9988-2D1C-E243A483FAAE}"/>
              </a:ext>
            </a:extLst>
          </p:cNvPr>
          <p:cNvPicPr>
            <a:picLocks noChangeAspect="1" noChangeArrowheads="1"/>
          </p:cNvPicPr>
          <p:nvPr/>
        </p:nvPicPr>
        <p:blipFill rotWithShape="1">
          <a:blip r:embed="rId13">
            <a:duotone>
              <a:srgbClr val="4472C4">
                <a:shade val="45000"/>
                <a:satMod val="135000"/>
              </a:srgbClr>
              <a:prstClr val="white"/>
            </a:duotone>
            <a:extLst>
              <a:ext uri="{28A0092B-C50C-407E-A947-70E740481C1C}">
                <a14:useLocalDpi xmlns:a14="http://schemas.microsoft.com/office/drawing/2010/main" val="0"/>
              </a:ext>
            </a:extLst>
          </a:blip>
          <a:srcRect t="31226" b="28496"/>
          <a:stretch/>
        </p:blipFill>
        <p:spPr bwMode="auto">
          <a:xfrm flipH="1">
            <a:off x="5559553" y="2283603"/>
            <a:ext cx="874616" cy="331212"/>
          </a:xfrm>
          <a:prstGeom prst="rect">
            <a:avLst/>
          </a:prstGeom>
          <a:noFill/>
          <a:extLst>
            <a:ext uri="{909E8E84-426E-40DD-AFC4-6F175D3DCCD1}">
              <a14:hiddenFill xmlns:a14="http://schemas.microsoft.com/office/drawing/2010/main">
                <a:solidFill>
                  <a:srgbClr val="FFFFFF"/>
                </a:solidFill>
              </a14:hiddenFill>
            </a:ext>
          </a:extLst>
        </p:spPr>
      </p:pic>
      <p:cxnSp>
        <p:nvCxnSpPr>
          <p:cNvPr id="108" name="Gerade Verbindung mit Pfeil 61">
            <a:extLst>
              <a:ext uri="{FF2B5EF4-FFF2-40B4-BE49-F238E27FC236}">
                <a16:creationId xmlns:a16="http://schemas.microsoft.com/office/drawing/2014/main" id="{BDE9D25F-594B-476B-A100-4FC2B2B56F2B}"/>
              </a:ext>
            </a:extLst>
          </p:cNvPr>
          <p:cNvCxnSpPr>
            <a:cxnSpLocks/>
            <a:stCxn id="84" idx="1"/>
            <a:endCxn id="83" idx="1"/>
          </p:cNvCxnSpPr>
          <p:nvPr/>
        </p:nvCxnSpPr>
        <p:spPr>
          <a:xfrm flipH="1" flipV="1">
            <a:off x="6434169" y="2449209"/>
            <a:ext cx="741705" cy="1055505"/>
          </a:xfrm>
          <a:prstGeom prst="straightConnector1">
            <a:avLst/>
          </a:prstGeom>
          <a:noFill/>
          <a:ln w="19050" cap="flat" cmpd="sng" algn="ctr">
            <a:solidFill>
              <a:schemeClr val="accent1">
                <a:lumMod val="60000"/>
                <a:lumOff val="40000"/>
              </a:schemeClr>
            </a:solidFill>
            <a:prstDash val="solid"/>
            <a:miter lim="800000"/>
            <a:headEnd type="triangle" w="med" len="med"/>
            <a:tailEnd type="triangle" w="med" len="med"/>
          </a:ln>
          <a:effectLst/>
        </p:spPr>
      </p:cxnSp>
      <p:cxnSp>
        <p:nvCxnSpPr>
          <p:cNvPr id="111" name="Gerade Verbindung mit Pfeil 61">
            <a:extLst>
              <a:ext uri="{FF2B5EF4-FFF2-40B4-BE49-F238E27FC236}">
                <a16:creationId xmlns:a16="http://schemas.microsoft.com/office/drawing/2014/main" id="{C76FEC1A-B9A3-63EB-C22D-3D3F6AC847FC}"/>
              </a:ext>
            </a:extLst>
          </p:cNvPr>
          <p:cNvCxnSpPr>
            <a:cxnSpLocks/>
            <a:stCxn id="83" idx="1"/>
            <a:endCxn id="7" idx="1"/>
          </p:cNvCxnSpPr>
          <p:nvPr/>
        </p:nvCxnSpPr>
        <p:spPr>
          <a:xfrm flipV="1">
            <a:off x="6434169" y="1163670"/>
            <a:ext cx="1565012" cy="1285539"/>
          </a:xfrm>
          <a:prstGeom prst="straightConnector1">
            <a:avLst/>
          </a:prstGeom>
          <a:noFill/>
          <a:ln w="19050" cap="flat" cmpd="sng" algn="ctr">
            <a:solidFill>
              <a:schemeClr val="accent1">
                <a:lumMod val="60000"/>
                <a:lumOff val="40000"/>
              </a:schemeClr>
            </a:solidFill>
            <a:prstDash val="solid"/>
            <a:miter lim="800000"/>
            <a:headEnd type="triangle" w="med" len="med"/>
            <a:tailEnd type="triangle" w="med" len="med"/>
          </a:ln>
          <a:effectLst/>
        </p:spPr>
      </p:cxnSp>
      <p:cxnSp>
        <p:nvCxnSpPr>
          <p:cNvPr id="114" name="Gerade Verbindung mit Pfeil 61">
            <a:extLst>
              <a:ext uri="{FF2B5EF4-FFF2-40B4-BE49-F238E27FC236}">
                <a16:creationId xmlns:a16="http://schemas.microsoft.com/office/drawing/2014/main" id="{BB59DDF9-6625-A18A-799A-1CE804F695CA}"/>
              </a:ext>
            </a:extLst>
          </p:cNvPr>
          <p:cNvCxnSpPr>
            <a:cxnSpLocks/>
            <a:stCxn id="8" idx="3"/>
            <a:endCxn id="42" idx="1"/>
          </p:cNvCxnSpPr>
          <p:nvPr/>
        </p:nvCxnSpPr>
        <p:spPr>
          <a:xfrm flipV="1">
            <a:off x="1238295" y="2891484"/>
            <a:ext cx="1781006" cy="1811902"/>
          </a:xfrm>
          <a:prstGeom prst="straightConnector1">
            <a:avLst/>
          </a:prstGeom>
          <a:noFill/>
          <a:ln w="19050" cap="flat" cmpd="sng" algn="ctr">
            <a:solidFill>
              <a:schemeClr val="accent1">
                <a:lumMod val="60000"/>
                <a:lumOff val="40000"/>
              </a:schemeClr>
            </a:solidFill>
            <a:prstDash val="solid"/>
            <a:miter lim="800000"/>
            <a:headEnd type="triangle" w="med" len="med"/>
            <a:tailEnd type="triangle" w="med" len="med"/>
          </a:ln>
          <a:effectLst/>
        </p:spPr>
      </p:cxnSp>
      <p:grpSp>
        <p:nvGrpSpPr>
          <p:cNvPr id="37" name="Group 36">
            <a:extLst>
              <a:ext uri="{FF2B5EF4-FFF2-40B4-BE49-F238E27FC236}">
                <a16:creationId xmlns:a16="http://schemas.microsoft.com/office/drawing/2014/main" id="{2A11335C-CACE-16C6-7B6C-A6750BF4708E}"/>
              </a:ext>
            </a:extLst>
          </p:cNvPr>
          <p:cNvGrpSpPr/>
          <p:nvPr/>
        </p:nvGrpSpPr>
        <p:grpSpPr>
          <a:xfrm>
            <a:off x="324796" y="4538705"/>
            <a:ext cx="428382" cy="476738"/>
            <a:chOff x="10154341" y="4421579"/>
            <a:chExt cx="428382" cy="476738"/>
          </a:xfrm>
        </p:grpSpPr>
        <p:sp>
          <p:nvSpPr>
            <p:cNvPr id="38" name="Rectangle: Rounded Corners 37">
              <a:extLst>
                <a:ext uri="{FF2B5EF4-FFF2-40B4-BE49-F238E27FC236}">
                  <a16:creationId xmlns:a16="http://schemas.microsoft.com/office/drawing/2014/main" id="{99FE6A8E-51CD-30D7-C640-E86AA6549483}"/>
                </a:ext>
              </a:extLst>
            </p:cNvPr>
            <p:cNvSpPr/>
            <p:nvPr/>
          </p:nvSpPr>
          <p:spPr>
            <a:xfrm>
              <a:off x="10154342" y="4659948"/>
              <a:ext cx="428381" cy="238369"/>
            </a:xfrm>
            <a:prstGeom prst="roundRect">
              <a:avLst/>
            </a:prstGeom>
            <a:noFill/>
            <a:ln w="19050">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800" err="1">
                  <a:solidFill>
                    <a:schemeClr val="accent1">
                      <a:lumMod val="75000"/>
                    </a:schemeClr>
                  </a:solidFill>
                </a:rPr>
                <a:t>gNB</a:t>
              </a:r>
              <a:endParaRPr lang="de-DE">
                <a:solidFill>
                  <a:schemeClr val="accent1">
                    <a:lumMod val="75000"/>
                  </a:schemeClr>
                </a:solidFill>
              </a:endParaRPr>
            </a:p>
          </p:txBody>
        </p:sp>
        <p:sp>
          <p:nvSpPr>
            <p:cNvPr id="46" name="Rectangle: Rounded Corners 45">
              <a:extLst>
                <a:ext uri="{FF2B5EF4-FFF2-40B4-BE49-F238E27FC236}">
                  <a16:creationId xmlns:a16="http://schemas.microsoft.com/office/drawing/2014/main" id="{241D9C41-461C-9382-B93C-9FA39D3EE13F}"/>
                </a:ext>
              </a:extLst>
            </p:cNvPr>
            <p:cNvSpPr/>
            <p:nvPr/>
          </p:nvSpPr>
          <p:spPr>
            <a:xfrm>
              <a:off x="10154341" y="4421579"/>
              <a:ext cx="428381" cy="238369"/>
            </a:xfrm>
            <a:prstGeom prst="roundRect">
              <a:avLst/>
            </a:prstGeom>
            <a:noFill/>
            <a:ln w="19050">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800">
                  <a:solidFill>
                    <a:schemeClr val="accent1">
                      <a:lumMod val="75000"/>
                    </a:schemeClr>
                  </a:solidFill>
                </a:rPr>
                <a:t>UPF</a:t>
              </a:r>
              <a:endParaRPr lang="de-DE">
                <a:solidFill>
                  <a:schemeClr val="accent1">
                    <a:lumMod val="75000"/>
                  </a:schemeClr>
                </a:solidFill>
              </a:endParaRPr>
            </a:p>
          </p:txBody>
        </p:sp>
      </p:grpSp>
      <p:sp>
        <p:nvSpPr>
          <p:cNvPr id="56" name="Rectangle: Rounded Corners 55">
            <a:extLst>
              <a:ext uri="{FF2B5EF4-FFF2-40B4-BE49-F238E27FC236}">
                <a16:creationId xmlns:a16="http://schemas.microsoft.com/office/drawing/2014/main" id="{25A2C134-23C3-6475-A42F-76748D247F5F}"/>
              </a:ext>
            </a:extLst>
          </p:cNvPr>
          <p:cNvSpPr/>
          <p:nvPr/>
        </p:nvSpPr>
        <p:spPr>
          <a:xfrm>
            <a:off x="6468362" y="1003865"/>
            <a:ext cx="428381" cy="238369"/>
          </a:xfrm>
          <a:prstGeom prst="roundRect">
            <a:avLst/>
          </a:prstGeom>
          <a:noFill/>
          <a:ln w="19050">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800">
                <a:solidFill>
                  <a:schemeClr val="accent1">
                    <a:lumMod val="75000"/>
                  </a:schemeClr>
                </a:solidFill>
              </a:rPr>
              <a:t>ISL</a:t>
            </a:r>
            <a:endParaRPr lang="de-DE">
              <a:solidFill>
                <a:schemeClr val="accent1">
                  <a:lumMod val="75000"/>
                </a:schemeClr>
              </a:solidFill>
            </a:endParaRPr>
          </a:p>
        </p:txBody>
      </p:sp>
      <p:pic>
        <p:nvPicPr>
          <p:cNvPr id="81" name="Grafik 80" descr="Ein Bild, das Kunst, Design enthält.&#10;&#10;KI-generierte Inhalte können fehlerhaft sein.">
            <a:extLst>
              <a:ext uri="{FF2B5EF4-FFF2-40B4-BE49-F238E27FC236}">
                <a16:creationId xmlns:a16="http://schemas.microsoft.com/office/drawing/2014/main" id="{F74302B0-35D0-0B8D-5B61-7BD08130B6BF}"/>
              </a:ext>
            </a:extLst>
          </p:cNvPr>
          <p:cNvPicPr>
            <a:picLocks noChangeAspect="1"/>
          </p:cNvPicPr>
          <p:nvPr/>
        </p:nvPicPr>
        <p:blipFill>
          <a:blip r:embed="rId14">
            <a:duotone>
              <a:srgbClr val="4472C4">
                <a:shade val="45000"/>
                <a:satMod val="135000"/>
              </a:srgbClr>
              <a:prstClr val="white"/>
            </a:duotone>
            <a:extLst>
              <a:ext uri="{28A0092B-C50C-407E-A947-70E740481C1C}">
                <a14:useLocalDpi xmlns:a14="http://schemas.microsoft.com/office/drawing/2010/main" val="0"/>
              </a:ext>
            </a:extLst>
          </a:blip>
          <a:stretch>
            <a:fillRect/>
          </a:stretch>
        </p:blipFill>
        <p:spPr>
          <a:xfrm>
            <a:off x="2171208" y="4674180"/>
            <a:ext cx="594649" cy="567169"/>
          </a:xfrm>
          <a:prstGeom prst="rect">
            <a:avLst/>
          </a:prstGeom>
        </p:spPr>
      </p:pic>
      <p:sp>
        <p:nvSpPr>
          <p:cNvPr id="76" name="Rectangle 75">
            <a:extLst>
              <a:ext uri="{FF2B5EF4-FFF2-40B4-BE49-F238E27FC236}">
                <a16:creationId xmlns:a16="http://schemas.microsoft.com/office/drawing/2014/main" id="{A494687E-E504-079A-A110-5CE0D4736A8D}"/>
              </a:ext>
            </a:extLst>
          </p:cNvPr>
          <p:cNvSpPr/>
          <p:nvPr/>
        </p:nvSpPr>
        <p:spPr>
          <a:xfrm>
            <a:off x="202165" y="5347818"/>
            <a:ext cx="10640458" cy="307563"/>
          </a:xfrm>
          <a:prstGeom prst="rect">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err="1"/>
              <a:t>Terrestrial</a:t>
            </a:r>
            <a:r>
              <a:rPr lang="de-DE"/>
              <a:t> Core NW/Backend</a:t>
            </a:r>
          </a:p>
        </p:txBody>
      </p:sp>
      <p:pic>
        <p:nvPicPr>
          <p:cNvPr id="80" name="Graphic 79" descr="Database with solid fill">
            <a:extLst>
              <a:ext uri="{FF2B5EF4-FFF2-40B4-BE49-F238E27FC236}">
                <a16:creationId xmlns:a16="http://schemas.microsoft.com/office/drawing/2014/main" id="{7861F8A1-283F-65B5-BF35-D0FBFECF6BED}"/>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6866875" y="5360627"/>
            <a:ext cx="289524" cy="289524"/>
          </a:xfrm>
          <a:prstGeom prst="rect">
            <a:avLst/>
          </a:prstGeom>
        </p:spPr>
      </p:pic>
      <p:pic>
        <p:nvPicPr>
          <p:cNvPr id="82" name="Graphic 81" descr="Database with solid fill">
            <a:extLst>
              <a:ext uri="{FF2B5EF4-FFF2-40B4-BE49-F238E27FC236}">
                <a16:creationId xmlns:a16="http://schemas.microsoft.com/office/drawing/2014/main" id="{DDD646A0-1A03-F5AA-9062-2C13A0EF9052}"/>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3879182" y="5360627"/>
            <a:ext cx="289524" cy="289524"/>
          </a:xfrm>
          <a:prstGeom prst="rect">
            <a:avLst/>
          </a:prstGeom>
        </p:spPr>
      </p:pic>
      <p:sp>
        <p:nvSpPr>
          <p:cNvPr id="4" name="Textfeld 79">
            <a:extLst>
              <a:ext uri="{FF2B5EF4-FFF2-40B4-BE49-F238E27FC236}">
                <a16:creationId xmlns:a16="http://schemas.microsoft.com/office/drawing/2014/main" id="{F6EBF403-D90A-E849-7440-B05A14B5E7D6}"/>
              </a:ext>
            </a:extLst>
          </p:cNvPr>
          <p:cNvSpPr txBox="1"/>
          <p:nvPr/>
        </p:nvSpPr>
        <p:spPr>
          <a:xfrm>
            <a:off x="3292932" y="2474014"/>
            <a:ext cx="383438" cy="230832"/>
          </a:xfrm>
          <a:prstGeom prst="rect">
            <a:avLst/>
          </a:prstGeom>
          <a:noFill/>
        </p:spPr>
        <p:txBody>
          <a:bodyPr wrap="none" lIns="91440" tIns="45720" rIns="91440" bIns="45720" rtlCol="0" anchor="t">
            <a:spAutoFit/>
          </a:bodyPr>
          <a:lstStyle/>
          <a:p>
            <a:pPr>
              <a:defRPr/>
            </a:pPr>
            <a:r>
              <a:rPr lang="en-US" sz="900" kern="0">
                <a:solidFill>
                  <a:schemeClr val="accent1">
                    <a:lumMod val="75000"/>
                  </a:schemeClr>
                </a:solidFill>
              </a:rPr>
              <a:t>HAP</a:t>
            </a:r>
            <a:endParaRPr lang="de-DE"/>
          </a:p>
        </p:txBody>
      </p:sp>
      <p:sp>
        <p:nvSpPr>
          <p:cNvPr id="17" name="Textfeld 79">
            <a:extLst>
              <a:ext uri="{FF2B5EF4-FFF2-40B4-BE49-F238E27FC236}">
                <a16:creationId xmlns:a16="http://schemas.microsoft.com/office/drawing/2014/main" id="{16FD6680-DF0B-ECC1-FF7B-7B2B1286EDE2}"/>
              </a:ext>
            </a:extLst>
          </p:cNvPr>
          <p:cNvSpPr txBox="1"/>
          <p:nvPr/>
        </p:nvSpPr>
        <p:spPr>
          <a:xfrm>
            <a:off x="637915" y="2117882"/>
            <a:ext cx="1133335" cy="230832"/>
          </a:xfrm>
          <a:prstGeom prst="rect">
            <a:avLst/>
          </a:prstGeom>
          <a:noFill/>
        </p:spPr>
        <p:txBody>
          <a:bodyPr wrap="square" lIns="91440" tIns="45720" rIns="91440" bIns="45720" rtlCol="0" anchor="t">
            <a:spAutoFit/>
          </a:bodyPr>
          <a:lstStyle/>
          <a:p>
            <a:pPr>
              <a:defRPr/>
            </a:pPr>
            <a:r>
              <a:rPr lang="en-US" sz="900" kern="0">
                <a:solidFill>
                  <a:schemeClr val="accent1">
                    <a:lumMod val="75000"/>
                  </a:schemeClr>
                </a:solidFill>
              </a:rPr>
              <a:t>Non-Terrestrial NW</a:t>
            </a:r>
          </a:p>
        </p:txBody>
      </p:sp>
      <p:grpSp>
        <p:nvGrpSpPr>
          <p:cNvPr id="72" name="Group 86">
            <a:extLst>
              <a:ext uri="{FF2B5EF4-FFF2-40B4-BE49-F238E27FC236}">
                <a16:creationId xmlns:a16="http://schemas.microsoft.com/office/drawing/2014/main" id="{55E10B8E-B17F-594B-F16D-5E6E11631562}"/>
              </a:ext>
            </a:extLst>
          </p:cNvPr>
          <p:cNvGrpSpPr/>
          <p:nvPr/>
        </p:nvGrpSpPr>
        <p:grpSpPr>
          <a:xfrm>
            <a:off x="8179093" y="4350551"/>
            <a:ext cx="363940" cy="581068"/>
            <a:chOff x="8397385" y="4381221"/>
            <a:chExt cx="363940" cy="581068"/>
          </a:xfrm>
        </p:grpSpPr>
        <p:pic>
          <p:nvPicPr>
            <p:cNvPr id="73" name="Grafik 72">
              <a:extLst>
                <a:ext uri="{FF2B5EF4-FFF2-40B4-BE49-F238E27FC236}">
                  <a16:creationId xmlns:a16="http://schemas.microsoft.com/office/drawing/2014/main" id="{BB27166D-8754-9C01-DE8E-01B275847285}"/>
                </a:ext>
              </a:extLst>
            </p:cNvPr>
            <p:cNvPicPr>
              <a:picLocks noChangeAspect="1"/>
            </p:cNvPicPr>
            <p:nvPr/>
          </p:nvPicPr>
          <p:blipFill rotWithShape="1">
            <a:blip r:embed="rId4" cstate="print">
              <a:duotone>
                <a:srgbClr val="4472C4">
                  <a:shade val="45000"/>
                  <a:satMod val="135000"/>
                </a:srgbClr>
                <a:prstClr val="white"/>
              </a:duotone>
              <a:extLst>
                <a:ext uri="{28A0092B-C50C-407E-A947-70E740481C1C}">
                  <a14:useLocalDpi xmlns:a14="http://schemas.microsoft.com/office/drawing/2010/main" val="0"/>
                </a:ext>
              </a:extLst>
            </a:blip>
            <a:srcRect l="28161" r="29513"/>
            <a:stretch/>
          </p:blipFill>
          <p:spPr>
            <a:xfrm>
              <a:off x="8397385" y="4381221"/>
              <a:ext cx="363940" cy="581068"/>
            </a:xfrm>
            <a:prstGeom prst="rect">
              <a:avLst/>
            </a:prstGeom>
          </p:spPr>
        </p:pic>
        <p:sp>
          <p:nvSpPr>
            <p:cNvPr id="74" name="TextBox 88">
              <a:extLst>
                <a:ext uri="{FF2B5EF4-FFF2-40B4-BE49-F238E27FC236}">
                  <a16:creationId xmlns:a16="http://schemas.microsoft.com/office/drawing/2014/main" id="{8D62CCBB-F9EA-05DE-740D-15E3FFD42FE8}"/>
                </a:ext>
              </a:extLst>
            </p:cNvPr>
            <p:cNvSpPr txBox="1"/>
            <p:nvPr/>
          </p:nvSpPr>
          <p:spPr>
            <a:xfrm>
              <a:off x="8401931" y="4533255"/>
              <a:ext cx="359394" cy="276999"/>
            </a:xfrm>
            <a:prstGeom prst="rect">
              <a:avLst/>
            </a:prstGeom>
            <a:noFill/>
          </p:spPr>
          <p:txBody>
            <a:bodyPr wrap="none" rtlCol="0">
              <a:spAutoFit/>
            </a:bodyPr>
            <a:lstStyle/>
            <a:p>
              <a:r>
                <a:rPr lang="en-US" sz="1200" noProof="0">
                  <a:solidFill>
                    <a:schemeClr val="accent1">
                      <a:lumMod val="75000"/>
                    </a:schemeClr>
                  </a:solidFill>
                </a:rPr>
                <a:t>UE</a:t>
              </a:r>
              <a:endParaRPr lang="en-US" sz="1400" noProof="0">
                <a:solidFill>
                  <a:schemeClr val="accent1">
                    <a:lumMod val="75000"/>
                  </a:schemeClr>
                </a:solidFill>
              </a:endParaRPr>
            </a:p>
          </p:txBody>
        </p:sp>
      </p:grpSp>
      <p:cxnSp>
        <p:nvCxnSpPr>
          <p:cNvPr id="75" name="Gerade Verbindung mit Pfeil 61">
            <a:extLst>
              <a:ext uri="{FF2B5EF4-FFF2-40B4-BE49-F238E27FC236}">
                <a16:creationId xmlns:a16="http://schemas.microsoft.com/office/drawing/2014/main" id="{2CC3AEA4-5B3F-0DE7-75C4-EF820830C868}"/>
              </a:ext>
            </a:extLst>
          </p:cNvPr>
          <p:cNvCxnSpPr>
            <a:cxnSpLocks/>
            <a:stCxn id="73" idx="0"/>
          </p:cNvCxnSpPr>
          <p:nvPr/>
        </p:nvCxnSpPr>
        <p:spPr>
          <a:xfrm flipH="1" flipV="1">
            <a:off x="7618116" y="3606316"/>
            <a:ext cx="742947" cy="744235"/>
          </a:xfrm>
          <a:prstGeom prst="straightConnector1">
            <a:avLst/>
          </a:prstGeom>
          <a:noFill/>
          <a:ln w="19050" cap="flat" cmpd="sng" algn="ctr">
            <a:solidFill>
              <a:schemeClr val="accent1">
                <a:lumMod val="60000"/>
                <a:lumOff val="40000"/>
              </a:schemeClr>
            </a:solidFill>
            <a:prstDash val="solid"/>
            <a:miter lim="800000"/>
            <a:headEnd type="triangle" w="med" len="med"/>
            <a:tailEnd type="triangle" w="med" len="med"/>
          </a:ln>
          <a:effectLst/>
        </p:spPr>
      </p:cxnSp>
      <p:grpSp>
        <p:nvGrpSpPr>
          <p:cNvPr id="86" name="Group 78">
            <a:extLst>
              <a:ext uri="{FF2B5EF4-FFF2-40B4-BE49-F238E27FC236}">
                <a16:creationId xmlns:a16="http://schemas.microsoft.com/office/drawing/2014/main" id="{00F4BFD5-32DF-E3FC-9F2E-8D7C56BB4F02}"/>
              </a:ext>
            </a:extLst>
          </p:cNvPr>
          <p:cNvGrpSpPr/>
          <p:nvPr/>
        </p:nvGrpSpPr>
        <p:grpSpPr>
          <a:xfrm>
            <a:off x="8095005" y="2307240"/>
            <a:ext cx="2030979" cy="1287519"/>
            <a:chOff x="2074409" y="2254845"/>
            <a:chExt cx="2030979" cy="1287519"/>
          </a:xfrm>
        </p:grpSpPr>
        <p:pic>
          <p:nvPicPr>
            <p:cNvPr id="87" name="Graphic 62" descr="Quadcopter with solid fill">
              <a:extLst>
                <a:ext uri="{FF2B5EF4-FFF2-40B4-BE49-F238E27FC236}">
                  <a16:creationId xmlns:a16="http://schemas.microsoft.com/office/drawing/2014/main" id="{D2DAECA0-FE7E-DA51-0108-6A0D25B7D3E9}"/>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2835979" y="2942599"/>
              <a:ext cx="565686" cy="565686"/>
            </a:xfrm>
            <a:prstGeom prst="rect">
              <a:avLst/>
            </a:prstGeom>
          </p:spPr>
        </p:pic>
        <p:cxnSp>
          <p:nvCxnSpPr>
            <p:cNvPr id="88" name="Gerader Verbinder 45">
              <a:extLst>
                <a:ext uri="{FF2B5EF4-FFF2-40B4-BE49-F238E27FC236}">
                  <a16:creationId xmlns:a16="http://schemas.microsoft.com/office/drawing/2014/main" id="{DC2CE524-4A72-B999-AB17-93DF41B8FF0C}"/>
                </a:ext>
              </a:extLst>
            </p:cNvPr>
            <p:cNvCxnSpPr>
              <a:cxnSpLocks/>
            </p:cNvCxnSpPr>
            <p:nvPr/>
          </p:nvCxnSpPr>
          <p:spPr>
            <a:xfrm flipV="1">
              <a:off x="2074409" y="3018139"/>
              <a:ext cx="781435" cy="486575"/>
            </a:xfrm>
            <a:prstGeom prst="line">
              <a:avLst/>
            </a:prstGeom>
            <a:ln w="12700">
              <a:solidFill>
                <a:srgbClr val="FF0000"/>
              </a:solidFill>
              <a:prstDash val="lgDash"/>
            </a:ln>
          </p:spPr>
          <p:style>
            <a:lnRef idx="1">
              <a:schemeClr val="accent1"/>
            </a:lnRef>
            <a:fillRef idx="0">
              <a:schemeClr val="accent1"/>
            </a:fillRef>
            <a:effectRef idx="0">
              <a:schemeClr val="accent1"/>
            </a:effectRef>
            <a:fontRef idx="minor">
              <a:schemeClr val="tx1"/>
            </a:fontRef>
          </p:style>
        </p:cxnSp>
        <p:cxnSp>
          <p:nvCxnSpPr>
            <p:cNvPr id="89" name="Gerader Verbinder 46">
              <a:extLst>
                <a:ext uri="{FF2B5EF4-FFF2-40B4-BE49-F238E27FC236}">
                  <a16:creationId xmlns:a16="http://schemas.microsoft.com/office/drawing/2014/main" id="{8853FCCD-A8BB-9A09-C39F-6C377D7125EE}"/>
                </a:ext>
              </a:extLst>
            </p:cNvPr>
            <p:cNvCxnSpPr>
              <a:cxnSpLocks/>
            </p:cNvCxnSpPr>
            <p:nvPr/>
          </p:nvCxnSpPr>
          <p:spPr>
            <a:xfrm>
              <a:off x="3366827" y="3014813"/>
              <a:ext cx="738561" cy="527551"/>
            </a:xfrm>
            <a:prstGeom prst="line">
              <a:avLst/>
            </a:prstGeom>
            <a:ln w="12700">
              <a:solidFill>
                <a:srgbClr val="FF0000"/>
              </a:solidFill>
              <a:prstDash val="lgDash"/>
            </a:ln>
          </p:spPr>
          <p:style>
            <a:lnRef idx="1">
              <a:schemeClr val="accent1"/>
            </a:lnRef>
            <a:fillRef idx="0">
              <a:schemeClr val="accent1"/>
            </a:fillRef>
            <a:effectRef idx="0">
              <a:schemeClr val="accent1"/>
            </a:effectRef>
            <a:fontRef idx="minor">
              <a:schemeClr val="tx1"/>
            </a:fontRef>
          </p:style>
        </p:cxnSp>
        <p:sp>
          <p:nvSpPr>
            <p:cNvPr id="90" name="Textfeld 79">
              <a:extLst>
                <a:ext uri="{FF2B5EF4-FFF2-40B4-BE49-F238E27FC236}">
                  <a16:creationId xmlns:a16="http://schemas.microsoft.com/office/drawing/2014/main" id="{77CD2D3E-A7D0-CFCA-52A2-ABA794DD85FD}"/>
                </a:ext>
              </a:extLst>
            </p:cNvPr>
            <p:cNvSpPr txBox="1"/>
            <p:nvPr/>
          </p:nvSpPr>
          <p:spPr>
            <a:xfrm>
              <a:off x="2855844" y="2724708"/>
              <a:ext cx="635110" cy="369332"/>
            </a:xfrm>
            <a:prstGeom prst="rect">
              <a:avLst/>
            </a:prstGeom>
            <a:noFill/>
          </p:spPr>
          <p:txBody>
            <a:bodyPr wrap="none" lIns="91440" tIns="45720" rIns="91440" bIns="45720" rtlCol="0" anchor="t">
              <a:spAutoFit/>
            </a:bodyPr>
            <a:lstStyle/>
            <a:p>
              <a:pPr>
                <a:defRPr/>
              </a:pPr>
              <a:r>
                <a:rPr lang="en-US" sz="900" kern="0" noProof="0">
                  <a:solidFill>
                    <a:srgbClr val="FF0000"/>
                  </a:solidFill>
                </a:rPr>
                <a:t>Malicious</a:t>
              </a:r>
              <a:br>
                <a:rPr lang="en-US" sz="900" kern="0" noProof="0">
                  <a:solidFill>
                    <a:srgbClr val="FF0000"/>
                  </a:solidFill>
                </a:rPr>
              </a:br>
              <a:r>
                <a:rPr lang="en-US" sz="900" kern="0" noProof="0">
                  <a:solidFill>
                    <a:srgbClr val="FF0000"/>
                  </a:solidFill>
                </a:rPr>
                <a:t>Drone</a:t>
              </a:r>
            </a:p>
          </p:txBody>
        </p:sp>
        <p:pic>
          <p:nvPicPr>
            <p:cNvPr id="91" name="Graphic 72" descr="Exclamation mark with solid fill">
              <a:extLst>
                <a:ext uri="{FF2B5EF4-FFF2-40B4-BE49-F238E27FC236}">
                  <a16:creationId xmlns:a16="http://schemas.microsoft.com/office/drawing/2014/main" id="{E406F237-BB36-7855-C573-B0B59B7D2D99}"/>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2897565" y="2254845"/>
              <a:ext cx="460806" cy="460806"/>
            </a:xfrm>
            <a:prstGeom prst="rect">
              <a:avLst/>
            </a:prstGeom>
          </p:spPr>
        </p:pic>
      </p:grpSp>
      <p:sp>
        <p:nvSpPr>
          <p:cNvPr id="101" name="Rechteck 100">
            <a:extLst>
              <a:ext uri="{FF2B5EF4-FFF2-40B4-BE49-F238E27FC236}">
                <a16:creationId xmlns:a16="http://schemas.microsoft.com/office/drawing/2014/main" id="{559C5CFB-B676-C4BE-6060-525D361FC4FB}"/>
              </a:ext>
            </a:extLst>
          </p:cNvPr>
          <p:cNvSpPr/>
          <p:nvPr/>
        </p:nvSpPr>
        <p:spPr>
          <a:xfrm>
            <a:off x="8092575" y="3283040"/>
            <a:ext cx="405378" cy="2776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hteck 23">
            <a:extLst>
              <a:ext uri="{FF2B5EF4-FFF2-40B4-BE49-F238E27FC236}">
                <a16:creationId xmlns:a16="http://schemas.microsoft.com/office/drawing/2014/main" id="{AE0DC0B6-53DA-1C83-21A1-22CA79836A33}"/>
              </a:ext>
            </a:extLst>
          </p:cNvPr>
          <p:cNvSpPr/>
          <p:nvPr/>
        </p:nvSpPr>
        <p:spPr>
          <a:xfrm>
            <a:off x="9608656" y="3291173"/>
            <a:ext cx="565686" cy="3926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5" name="Graphic 38" descr="Shield Cross with solid fill">
            <a:extLst>
              <a:ext uri="{FF2B5EF4-FFF2-40B4-BE49-F238E27FC236}">
                <a16:creationId xmlns:a16="http://schemas.microsoft.com/office/drawing/2014/main" id="{1652DF1B-2EED-932B-AF51-DAA8D310CF7F}"/>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9573818" y="3217071"/>
            <a:ext cx="457200" cy="457200"/>
          </a:xfrm>
          <a:prstGeom prst="rect">
            <a:avLst/>
          </a:prstGeom>
        </p:spPr>
      </p:pic>
      <p:sp>
        <p:nvSpPr>
          <p:cNvPr id="92" name="Rechteck: abgerundete Ecken 91">
            <a:extLst>
              <a:ext uri="{FF2B5EF4-FFF2-40B4-BE49-F238E27FC236}">
                <a16:creationId xmlns:a16="http://schemas.microsoft.com/office/drawing/2014/main" id="{452AAC9B-77FA-40FC-87BC-646BEA40AC5F}"/>
              </a:ext>
            </a:extLst>
          </p:cNvPr>
          <p:cNvSpPr/>
          <p:nvPr/>
        </p:nvSpPr>
        <p:spPr>
          <a:xfrm>
            <a:off x="406957" y="1048362"/>
            <a:ext cx="4050158" cy="2282648"/>
          </a:xfrm>
          <a:prstGeom prst="roundRect">
            <a:avLst>
              <a:gd name="adj" fmla="val 14073"/>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600">
              <a:solidFill>
                <a:schemeClr val="tx1"/>
              </a:solidFill>
            </a:endParaRPr>
          </a:p>
        </p:txBody>
      </p:sp>
      <p:pic>
        <p:nvPicPr>
          <p:cNvPr id="79" name="Graphic 37" descr="Shield Cross with solid fill">
            <a:extLst>
              <a:ext uri="{FF2B5EF4-FFF2-40B4-BE49-F238E27FC236}">
                <a16:creationId xmlns:a16="http://schemas.microsoft.com/office/drawing/2014/main" id="{E8B9E1FB-B4EA-46A7-596C-F0D14D0BB5A8}"/>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8094997" y="3183198"/>
            <a:ext cx="457200" cy="457200"/>
          </a:xfrm>
          <a:prstGeom prst="rect">
            <a:avLst/>
          </a:prstGeom>
        </p:spPr>
      </p:pic>
      <p:cxnSp>
        <p:nvCxnSpPr>
          <p:cNvPr id="95" name="Gerader Verbinder 46">
            <a:extLst>
              <a:ext uri="{FF2B5EF4-FFF2-40B4-BE49-F238E27FC236}">
                <a16:creationId xmlns:a16="http://schemas.microsoft.com/office/drawing/2014/main" id="{BD14D9AD-7874-46E8-A384-5CDBA166D9E6}"/>
              </a:ext>
            </a:extLst>
          </p:cNvPr>
          <p:cNvCxnSpPr>
            <a:cxnSpLocks/>
          </p:cNvCxnSpPr>
          <p:nvPr/>
        </p:nvCxnSpPr>
        <p:spPr>
          <a:xfrm>
            <a:off x="7615949" y="3225442"/>
            <a:ext cx="981324" cy="616092"/>
          </a:xfrm>
          <a:prstGeom prst="line">
            <a:avLst/>
          </a:prstGeom>
          <a:ln w="12700">
            <a:solidFill>
              <a:schemeClr val="accent5">
                <a:lumMod val="75000"/>
              </a:schemeClr>
            </a:solidFill>
            <a:prstDash val="lgDash"/>
          </a:ln>
        </p:spPr>
        <p:style>
          <a:lnRef idx="1">
            <a:schemeClr val="accent1"/>
          </a:lnRef>
          <a:fillRef idx="0">
            <a:schemeClr val="accent1"/>
          </a:fillRef>
          <a:effectRef idx="0">
            <a:schemeClr val="accent1"/>
          </a:effectRef>
          <a:fontRef idx="minor">
            <a:schemeClr val="tx1"/>
          </a:fontRef>
        </p:style>
      </p:cxnSp>
      <p:sp>
        <p:nvSpPr>
          <p:cNvPr id="3" name="Inhaltsplatzhalter 2">
            <a:extLst>
              <a:ext uri="{FF2B5EF4-FFF2-40B4-BE49-F238E27FC236}">
                <a16:creationId xmlns:a16="http://schemas.microsoft.com/office/drawing/2014/main" id="{6BE873F6-18A5-5ED0-CAF6-E665DBC70CB6}"/>
              </a:ext>
            </a:extLst>
          </p:cNvPr>
          <p:cNvSpPr>
            <a:spLocks noGrp="1"/>
          </p:cNvSpPr>
          <p:nvPr>
            <p:ph sz="half" idx="1"/>
          </p:nvPr>
        </p:nvSpPr>
        <p:spPr>
          <a:xfrm>
            <a:off x="490541" y="1131889"/>
            <a:ext cx="3966574" cy="2289314"/>
          </a:xfrm>
          <a:noFill/>
        </p:spPr>
        <p:txBody>
          <a:bodyPr/>
          <a:lstStyle/>
          <a:p>
            <a:pPr marL="0" indent="0">
              <a:buNone/>
            </a:pPr>
            <a:r>
              <a:rPr lang="en-US" sz="1600" b="1" u="sng"/>
              <a:t>Solution</a:t>
            </a:r>
          </a:p>
          <a:p>
            <a:r>
              <a:rPr lang="en-US" sz="1600"/>
              <a:t>Full HW and SW Lifecycle Management and Security</a:t>
            </a:r>
          </a:p>
          <a:p>
            <a:r>
              <a:rPr lang="en-US" sz="1600"/>
              <a:t>Automated Security Assessments</a:t>
            </a:r>
          </a:p>
          <a:p>
            <a:pPr lvl="1"/>
            <a:r>
              <a:rPr lang="en-US" sz="1400"/>
              <a:t>Penetration Tests</a:t>
            </a:r>
          </a:p>
          <a:p>
            <a:pPr lvl="1"/>
            <a:r>
              <a:rPr lang="en-US" sz="1400"/>
              <a:t>Vulnerability Scans</a:t>
            </a:r>
          </a:p>
          <a:p>
            <a:r>
              <a:rPr lang="en-US" sz="1600"/>
              <a:t>Cyber-Resilience: AI-driven anomaly detection and recovery</a:t>
            </a:r>
          </a:p>
        </p:txBody>
      </p:sp>
    </p:spTree>
    <p:extLst>
      <p:ext uri="{BB962C8B-B14F-4D97-AF65-F5344CB8AC3E}">
        <p14:creationId xmlns:p14="http://schemas.microsoft.com/office/powerpoint/2010/main" val="3757193397"/>
      </p:ext>
    </p:extLst>
  </p:cSld>
  <p:clrMapOvr>
    <a:masterClrMapping/>
  </p:clrMapOvr>
  <mc:AlternateContent xmlns:mc="http://schemas.openxmlformats.org/markup-compatibility/2006">
    <mc:Choice xmlns:p14="http://schemas.microsoft.com/office/powerpoint/2010/main" Requires="p14">
      <p:transition p14:dur="10" advTm="10000"/>
    </mc:Choice>
    <mc:Fallback>
      <p:transition advTm="10000"/>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24562EDF-572B-467F-AB80-A4CF18E58417}"/>
              </a:ext>
            </a:extLst>
          </p:cNvPr>
          <p:cNvSpPr>
            <a:spLocks noGrp="1"/>
          </p:cNvSpPr>
          <p:nvPr>
            <p:ph type="title"/>
          </p:nvPr>
        </p:nvSpPr>
        <p:spPr/>
        <p:txBody>
          <a:bodyPr/>
          <a:lstStyle/>
          <a:p>
            <a:r>
              <a:rPr lang="en-US"/>
              <a:t>Technology</a:t>
            </a:r>
          </a:p>
        </p:txBody>
      </p:sp>
      <p:sp>
        <p:nvSpPr>
          <p:cNvPr id="5" name="Textplatzhalter 4">
            <a:extLst>
              <a:ext uri="{FF2B5EF4-FFF2-40B4-BE49-F238E27FC236}">
                <a16:creationId xmlns:a16="http://schemas.microsoft.com/office/drawing/2014/main" id="{6644065C-808A-4A27-8E30-920147FCA632}"/>
              </a:ext>
            </a:extLst>
          </p:cNvPr>
          <p:cNvSpPr>
            <a:spLocks noGrp="1"/>
          </p:cNvSpPr>
          <p:nvPr>
            <p:ph type="body" idx="1"/>
          </p:nvPr>
        </p:nvSpPr>
        <p:spPr/>
        <p:txBody>
          <a:bodyPr/>
          <a:lstStyle/>
          <a:p>
            <a:endParaRPr lang="en-US"/>
          </a:p>
        </p:txBody>
      </p:sp>
      <p:pic>
        <p:nvPicPr>
          <p:cNvPr id="6" name="Picture 2">
            <a:extLst>
              <a:ext uri="{FF2B5EF4-FFF2-40B4-BE49-F238E27FC236}">
                <a16:creationId xmlns:a16="http://schemas.microsoft.com/office/drawing/2014/main" id="{D774758C-0346-4CEB-ADD3-3E650C8B952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31644" y="2924820"/>
            <a:ext cx="5041106" cy="25990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7360075"/>
      </p:ext>
    </p:extLst>
  </p:cSld>
  <p:clrMapOvr>
    <a:masterClrMapping/>
  </p:clrMapOvr>
  <mc:AlternateContent xmlns:mc="http://schemas.openxmlformats.org/markup-compatibility/2006">
    <mc:Choice xmlns:p14="http://schemas.microsoft.com/office/powerpoint/2010/main" Requires="p14">
      <p:transition p14:dur="10" advTm="10000"/>
    </mc:Choice>
    <mc:Fallback>
      <p:transition advTm="10000"/>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23E7E9-18D4-7B0B-3B88-B075988F6B6F}"/>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8B3196CD-001C-B577-1192-AE75AB6E4358}"/>
              </a:ext>
            </a:extLst>
          </p:cNvPr>
          <p:cNvSpPr>
            <a:spLocks noGrp="1"/>
          </p:cNvSpPr>
          <p:nvPr>
            <p:ph type="title"/>
          </p:nvPr>
        </p:nvSpPr>
        <p:spPr/>
        <p:txBody>
          <a:bodyPr/>
          <a:lstStyle/>
          <a:p>
            <a:r>
              <a:rPr lang="en-US"/>
              <a:t>Grant-free access technology for IoT via Satellite</a:t>
            </a:r>
          </a:p>
        </p:txBody>
      </p:sp>
      <p:sp>
        <p:nvSpPr>
          <p:cNvPr id="3" name="Inhaltsplatzhalter 2">
            <a:extLst>
              <a:ext uri="{FF2B5EF4-FFF2-40B4-BE49-F238E27FC236}">
                <a16:creationId xmlns:a16="http://schemas.microsoft.com/office/drawing/2014/main" id="{F42495F3-EE84-0459-0041-3761B3E2F850}"/>
              </a:ext>
            </a:extLst>
          </p:cNvPr>
          <p:cNvSpPr>
            <a:spLocks noGrp="1"/>
          </p:cNvSpPr>
          <p:nvPr>
            <p:ph sz="half" idx="1"/>
          </p:nvPr>
        </p:nvSpPr>
        <p:spPr/>
        <p:txBody>
          <a:bodyPr/>
          <a:lstStyle/>
          <a:p>
            <a:r>
              <a:rPr lang="en-US"/>
              <a:t>Massive Grant-free access is missing in 5G</a:t>
            </a:r>
          </a:p>
          <a:p>
            <a:pPr lvl="1"/>
            <a:r>
              <a:rPr lang="en-US"/>
              <a:t>In 5G grant-free access can serve only a limited number of IoT sensors</a:t>
            </a:r>
          </a:p>
          <a:p>
            <a:pPr lvl="1"/>
            <a:r>
              <a:rPr lang="en-US"/>
              <a:t>In 5G, the waveform and access policy are optimized for TN and only adapted to NTN</a:t>
            </a:r>
          </a:p>
          <a:p>
            <a:endParaRPr lang="en-US"/>
          </a:p>
          <a:p>
            <a:r>
              <a:rPr lang="en-US"/>
              <a:t>What is new </a:t>
            </a:r>
          </a:p>
          <a:p>
            <a:pPr lvl="1"/>
            <a:r>
              <a:rPr lang="en-US"/>
              <a:t>Our grant-free access technology can serve a massive number of IoT sensors</a:t>
            </a:r>
          </a:p>
          <a:p>
            <a:pPr lvl="1"/>
            <a:r>
              <a:rPr lang="en-US"/>
              <a:t>The waveform and access policy is optimized for NTN</a:t>
            </a:r>
          </a:p>
          <a:p>
            <a:endParaRPr lang="en-US"/>
          </a:p>
        </p:txBody>
      </p:sp>
      <p:pic>
        <p:nvPicPr>
          <p:cNvPr id="5" name="Picture 2">
            <a:extLst>
              <a:ext uri="{FF2B5EF4-FFF2-40B4-BE49-F238E27FC236}">
                <a16:creationId xmlns:a16="http://schemas.microsoft.com/office/drawing/2014/main" id="{DEA86D6E-DC29-D3B5-A547-F4DE738D1394}"/>
              </a:ext>
            </a:extLst>
          </p:cNvPr>
          <p:cNvPicPr>
            <a:picLocks noChangeAspect="1"/>
          </p:cNvPicPr>
          <p:nvPr/>
        </p:nvPicPr>
        <p:blipFill>
          <a:blip r:embed="rId2"/>
          <a:stretch>
            <a:fillRect/>
          </a:stretch>
        </p:blipFill>
        <p:spPr>
          <a:xfrm>
            <a:off x="8074552" y="918004"/>
            <a:ext cx="2881604" cy="2362301"/>
          </a:xfrm>
          <a:prstGeom prst="rect">
            <a:avLst/>
          </a:prstGeom>
        </p:spPr>
      </p:pic>
      <p:sp>
        <p:nvSpPr>
          <p:cNvPr id="6" name="TextBox 4">
            <a:extLst>
              <a:ext uri="{FF2B5EF4-FFF2-40B4-BE49-F238E27FC236}">
                <a16:creationId xmlns:a16="http://schemas.microsoft.com/office/drawing/2014/main" id="{4A19EBE9-0F8F-373E-9D52-6BF640392931}"/>
              </a:ext>
            </a:extLst>
          </p:cNvPr>
          <p:cNvSpPr txBox="1"/>
          <p:nvPr/>
        </p:nvSpPr>
        <p:spPr>
          <a:xfrm>
            <a:off x="9043341" y="3275244"/>
            <a:ext cx="1462457"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ea typeface="Calibri"/>
                <a:cs typeface="Calibri"/>
              </a:rPr>
              <a:t># of sensors</a:t>
            </a:r>
            <a:endParaRPr lang="en-US"/>
          </a:p>
        </p:txBody>
      </p:sp>
      <p:pic>
        <p:nvPicPr>
          <p:cNvPr id="7" name="Picture 8">
            <a:extLst>
              <a:ext uri="{FF2B5EF4-FFF2-40B4-BE49-F238E27FC236}">
                <a16:creationId xmlns:a16="http://schemas.microsoft.com/office/drawing/2014/main" id="{71DA4B79-B669-82D0-8D99-82806D273B4C}"/>
              </a:ext>
            </a:extLst>
          </p:cNvPr>
          <p:cNvPicPr>
            <a:picLocks noChangeAspect="1"/>
          </p:cNvPicPr>
          <p:nvPr/>
        </p:nvPicPr>
        <p:blipFill>
          <a:blip r:embed="rId3"/>
          <a:stretch>
            <a:fillRect/>
          </a:stretch>
        </p:blipFill>
        <p:spPr>
          <a:xfrm>
            <a:off x="8593709" y="4514346"/>
            <a:ext cx="1915030" cy="866775"/>
          </a:xfrm>
          <a:prstGeom prst="rect">
            <a:avLst/>
          </a:prstGeom>
        </p:spPr>
      </p:pic>
      <p:pic>
        <p:nvPicPr>
          <p:cNvPr id="8" name="Picture 9">
            <a:extLst>
              <a:ext uri="{FF2B5EF4-FFF2-40B4-BE49-F238E27FC236}">
                <a16:creationId xmlns:a16="http://schemas.microsoft.com/office/drawing/2014/main" id="{6E89A322-7827-BC77-7EE9-E9DB14D9006E}"/>
              </a:ext>
            </a:extLst>
          </p:cNvPr>
          <p:cNvPicPr>
            <a:picLocks noChangeAspect="1"/>
          </p:cNvPicPr>
          <p:nvPr/>
        </p:nvPicPr>
        <p:blipFill>
          <a:blip r:embed="rId4"/>
          <a:stretch>
            <a:fillRect/>
          </a:stretch>
        </p:blipFill>
        <p:spPr>
          <a:xfrm>
            <a:off x="5613528" y="1882939"/>
            <a:ext cx="1410072" cy="828675"/>
          </a:xfrm>
          <a:prstGeom prst="rect">
            <a:avLst/>
          </a:prstGeom>
        </p:spPr>
      </p:pic>
      <p:pic>
        <p:nvPicPr>
          <p:cNvPr id="9" name="Picture 10">
            <a:extLst>
              <a:ext uri="{FF2B5EF4-FFF2-40B4-BE49-F238E27FC236}">
                <a16:creationId xmlns:a16="http://schemas.microsoft.com/office/drawing/2014/main" id="{17F6BE04-5D06-49E7-6F2A-915D52A27835}"/>
              </a:ext>
            </a:extLst>
          </p:cNvPr>
          <p:cNvPicPr>
            <a:picLocks noChangeAspect="1"/>
          </p:cNvPicPr>
          <p:nvPr/>
        </p:nvPicPr>
        <p:blipFill>
          <a:blip r:embed="rId4"/>
          <a:stretch>
            <a:fillRect/>
          </a:stretch>
        </p:blipFill>
        <p:spPr>
          <a:xfrm>
            <a:off x="5612012" y="3045639"/>
            <a:ext cx="1410072" cy="828675"/>
          </a:xfrm>
          <a:prstGeom prst="rect">
            <a:avLst/>
          </a:prstGeom>
        </p:spPr>
      </p:pic>
      <p:pic>
        <p:nvPicPr>
          <p:cNvPr id="10" name="Picture 11">
            <a:extLst>
              <a:ext uri="{FF2B5EF4-FFF2-40B4-BE49-F238E27FC236}">
                <a16:creationId xmlns:a16="http://schemas.microsoft.com/office/drawing/2014/main" id="{036E6EF0-D7A6-39EC-33D8-3E87ABFE9222}"/>
              </a:ext>
            </a:extLst>
          </p:cNvPr>
          <p:cNvPicPr>
            <a:picLocks noChangeAspect="1"/>
          </p:cNvPicPr>
          <p:nvPr/>
        </p:nvPicPr>
        <p:blipFill>
          <a:blip r:embed="rId4"/>
          <a:stretch>
            <a:fillRect/>
          </a:stretch>
        </p:blipFill>
        <p:spPr>
          <a:xfrm>
            <a:off x="5611975" y="4764686"/>
            <a:ext cx="1410072" cy="828675"/>
          </a:xfrm>
          <a:prstGeom prst="rect">
            <a:avLst/>
          </a:prstGeom>
        </p:spPr>
      </p:pic>
      <p:cxnSp>
        <p:nvCxnSpPr>
          <p:cNvPr id="11" name="Straight Arrow Connector 13">
            <a:extLst>
              <a:ext uri="{FF2B5EF4-FFF2-40B4-BE49-F238E27FC236}">
                <a16:creationId xmlns:a16="http://schemas.microsoft.com/office/drawing/2014/main" id="{9B975379-70CB-7D24-2391-DD7EAFA0F716}"/>
              </a:ext>
            </a:extLst>
          </p:cNvPr>
          <p:cNvCxnSpPr/>
          <p:nvPr/>
        </p:nvCxnSpPr>
        <p:spPr>
          <a:xfrm>
            <a:off x="7193851" y="2317014"/>
            <a:ext cx="1578433" cy="224393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4">
            <a:extLst>
              <a:ext uri="{FF2B5EF4-FFF2-40B4-BE49-F238E27FC236}">
                <a16:creationId xmlns:a16="http://schemas.microsoft.com/office/drawing/2014/main" id="{CDE4FE78-1E0F-4D60-C6A6-746A885F1793}"/>
              </a:ext>
            </a:extLst>
          </p:cNvPr>
          <p:cNvCxnSpPr>
            <a:cxnSpLocks/>
          </p:cNvCxnSpPr>
          <p:nvPr/>
        </p:nvCxnSpPr>
        <p:spPr>
          <a:xfrm>
            <a:off x="7054140" y="3536794"/>
            <a:ext cx="1584691" cy="11053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5">
            <a:extLst>
              <a:ext uri="{FF2B5EF4-FFF2-40B4-BE49-F238E27FC236}">
                <a16:creationId xmlns:a16="http://schemas.microsoft.com/office/drawing/2014/main" id="{D1FF0D40-CA04-0B39-09E0-7EF53DA94FF0}"/>
              </a:ext>
            </a:extLst>
          </p:cNvPr>
          <p:cNvCxnSpPr>
            <a:cxnSpLocks/>
          </p:cNvCxnSpPr>
          <p:nvPr/>
        </p:nvCxnSpPr>
        <p:spPr>
          <a:xfrm flipV="1">
            <a:off x="6927086" y="4792160"/>
            <a:ext cx="1728613" cy="45859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 name="TextBox 17">
            <a:extLst>
              <a:ext uri="{FF2B5EF4-FFF2-40B4-BE49-F238E27FC236}">
                <a16:creationId xmlns:a16="http://schemas.microsoft.com/office/drawing/2014/main" id="{6E186274-2F6B-1F84-CD80-E30231022EA4}"/>
              </a:ext>
            </a:extLst>
          </p:cNvPr>
          <p:cNvSpPr txBox="1"/>
          <p:nvPr/>
        </p:nvSpPr>
        <p:spPr>
          <a:xfrm>
            <a:off x="5528098" y="4332380"/>
            <a:ext cx="2743200" cy="3694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ea typeface="Calibri"/>
                <a:cs typeface="Calibri"/>
              </a:rPr>
              <a:t>Wireless UMAC channel</a:t>
            </a:r>
            <a:endParaRPr lang="en-US"/>
          </a:p>
        </p:txBody>
      </p:sp>
      <p:sp>
        <p:nvSpPr>
          <p:cNvPr id="15" name="TextBox 18">
            <a:extLst>
              <a:ext uri="{FF2B5EF4-FFF2-40B4-BE49-F238E27FC236}">
                <a16:creationId xmlns:a16="http://schemas.microsoft.com/office/drawing/2014/main" id="{E1928E40-36C8-8542-1097-26F87A041297}"/>
              </a:ext>
            </a:extLst>
          </p:cNvPr>
          <p:cNvSpPr txBox="1"/>
          <p:nvPr/>
        </p:nvSpPr>
        <p:spPr>
          <a:xfrm>
            <a:off x="9040920" y="4087883"/>
            <a:ext cx="1462457"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ea typeface="Calibri"/>
                <a:cs typeface="Calibri"/>
              </a:rPr>
              <a:t>Receiver</a:t>
            </a:r>
            <a:endParaRPr lang="en-US"/>
          </a:p>
        </p:txBody>
      </p:sp>
    </p:spTree>
    <p:extLst>
      <p:ext uri="{BB962C8B-B14F-4D97-AF65-F5344CB8AC3E}">
        <p14:creationId xmlns:p14="http://schemas.microsoft.com/office/powerpoint/2010/main" val="1793038787"/>
      </p:ext>
    </p:extLst>
  </p:cSld>
  <p:clrMapOvr>
    <a:masterClrMapping/>
  </p:clrMapOvr>
  <mc:AlternateContent xmlns:mc="http://schemas.openxmlformats.org/markup-compatibility/2006">
    <mc:Choice xmlns:p14="http://schemas.microsoft.com/office/powerpoint/2010/main" Requires="p14">
      <p:transition p14:dur="10" advTm="10000"/>
    </mc:Choice>
    <mc:Fallback>
      <p:transition advTm="10000"/>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CEFC4841-3499-436E-AC2A-C2216E0A59F1}"/>
              </a:ext>
            </a:extLst>
          </p:cNvPr>
          <p:cNvSpPr>
            <a:spLocks noGrp="1"/>
          </p:cNvSpPr>
          <p:nvPr>
            <p:ph type="title"/>
          </p:nvPr>
        </p:nvSpPr>
        <p:spPr/>
        <p:txBody>
          <a:bodyPr/>
          <a:lstStyle/>
          <a:p>
            <a:r>
              <a:rPr lang="en-US"/>
              <a:t>Steerable Antenna Systems for UAVs</a:t>
            </a:r>
            <a:endParaRPr lang="en-US" noProof="0"/>
          </a:p>
        </p:txBody>
      </p:sp>
      <p:sp>
        <p:nvSpPr>
          <p:cNvPr id="6" name="Inhaltsplatzhalter 5">
            <a:extLst>
              <a:ext uri="{FF2B5EF4-FFF2-40B4-BE49-F238E27FC236}">
                <a16:creationId xmlns:a16="http://schemas.microsoft.com/office/drawing/2014/main" id="{F8415785-4E23-4E9C-877E-524655334521}"/>
              </a:ext>
            </a:extLst>
          </p:cNvPr>
          <p:cNvSpPr>
            <a:spLocks noGrp="1"/>
          </p:cNvSpPr>
          <p:nvPr>
            <p:ph sz="half" idx="1"/>
          </p:nvPr>
        </p:nvSpPr>
        <p:spPr/>
        <p:txBody>
          <a:bodyPr lIns="0" tIns="0" rIns="0" bIns="0" anchor="t">
            <a:normAutofit/>
          </a:bodyPr>
          <a:lstStyle/>
          <a:p>
            <a:pPr marL="0" indent="0">
              <a:buNone/>
            </a:pPr>
            <a:r>
              <a:rPr lang="en-US" sz="2150" b="1">
                <a:ea typeface="Microsoft YaHei"/>
                <a:cs typeface="Arial"/>
              </a:rPr>
              <a:t>Challenging requirements </a:t>
            </a:r>
            <a:r>
              <a:rPr lang="en-US" sz="2150">
                <a:ea typeface="Microsoft YaHei"/>
                <a:cs typeface="Arial"/>
              </a:rPr>
              <a:t>for beamforming antennas, UAV tracking algorithms, on-board units:</a:t>
            </a:r>
          </a:p>
          <a:p>
            <a:pPr marL="405765" lvl="1"/>
            <a:r>
              <a:rPr lang="en-US" sz="2000"/>
              <a:t>Light-weight</a:t>
            </a:r>
            <a:endParaRPr lang="en-US" sz="2000">
              <a:ea typeface="Calibri"/>
              <a:cs typeface="Calibri"/>
            </a:endParaRPr>
          </a:p>
          <a:p>
            <a:pPr marL="405765" lvl="1"/>
            <a:r>
              <a:rPr lang="en-US" sz="2000"/>
              <a:t>Energy-efficient</a:t>
            </a:r>
            <a:endParaRPr lang="en-US" sz="2000">
              <a:ea typeface="Calibri"/>
              <a:cs typeface="Calibri"/>
            </a:endParaRPr>
          </a:p>
          <a:p>
            <a:pPr marL="405765" lvl="1"/>
            <a:r>
              <a:rPr lang="en-US" sz="2000"/>
              <a:t>Resistant to adverse environment</a:t>
            </a:r>
            <a:endParaRPr lang="en-US" sz="2000">
              <a:ea typeface="Calibri"/>
              <a:cs typeface="Calibri"/>
            </a:endParaRPr>
          </a:p>
          <a:p>
            <a:pPr marL="0" indent="0">
              <a:buNone/>
            </a:pPr>
            <a:endParaRPr lang="en-US" sz="2200">
              <a:ea typeface="Calibri"/>
              <a:cs typeface="Calibri"/>
            </a:endParaRPr>
          </a:p>
          <a:p>
            <a:pPr marL="0" indent="0">
              <a:buNone/>
            </a:pPr>
            <a:r>
              <a:rPr lang="en-US" sz="2200" b="1">
                <a:ea typeface="Calibri" panose="020F0502020204030204"/>
                <a:cs typeface="Calibri" panose="020F0502020204030204"/>
              </a:rPr>
              <a:t>Challenging requirements </a:t>
            </a:r>
            <a:r>
              <a:rPr lang="en-US" sz="2200">
                <a:ea typeface="Calibri" panose="020F0502020204030204"/>
                <a:cs typeface="Calibri" panose="020F0502020204030204"/>
              </a:rPr>
              <a:t>for </a:t>
            </a:r>
            <a:br>
              <a:rPr lang="en-US" sz="2200">
                <a:ea typeface="Calibri" panose="020F0502020204030204"/>
                <a:cs typeface="Calibri" panose="020F0502020204030204"/>
              </a:rPr>
            </a:br>
            <a:r>
              <a:rPr lang="en-US">
                <a:ea typeface="Calibri" panose="020F0502020204030204"/>
                <a:cs typeface="Calibri" panose="020F0502020204030204"/>
              </a:rPr>
              <a:t>ground stations:</a:t>
            </a:r>
            <a:endParaRPr lang="en-US" sz="2000">
              <a:ea typeface="Calibri" panose="020F0502020204030204"/>
              <a:cs typeface="Calibri" panose="020F0502020204030204"/>
            </a:endParaRPr>
          </a:p>
          <a:p>
            <a:pPr marL="405765" lvl="1" indent="-285750">
              <a:buFont typeface="Arial"/>
              <a:buChar char="•"/>
            </a:pPr>
            <a:r>
              <a:rPr lang="en-US" sz="2000">
                <a:ea typeface="Calibri" panose="020F0502020204030204"/>
                <a:cs typeface="Calibri" panose="020F0502020204030204"/>
              </a:rPr>
              <a:t>Low price point</a:t>
            </a:r>
          </a:p>
          <a:p>
            <a:pPr marL="405765" lvl="1" indent="-285750">
              <a:buFont typeface="Arial"/>
              <a:buChar char="•"/>
            </a:pPr>
            <a:r>
              <a:rPr lang="en-US" sz="2000">
                <a:ea typeface="Calibri" panose="020F0502020204030204"/>
                <a:cs typeface="Calibri" panose="020F0502020204030204"/>
              </a:rPr>
              <a:t>High pointing accuracy and directivity</a:t>
            </a:r>
          </a:p>
          <a:p>
            <a:pPr marL="405765" lvl="1" indent="-285750">
              <a:buFont typeface="Arial"/>
              <a:buChar char="•"/>
            </a:pPr>
            <a:r>
              <a:rPr lang="en-US" sz="2000">
                <a:ea typeface="Calibri" panose="020F0502020204030204"/>
                <a:cs typeface="Calibri" panose="020F0502020204030204"/>
              </a:rPr>
              <a:t>Fault and tamper resistant</a:t>
            </a:r>
          </a:p>
          <a:p>
            <a:pPr marL="0" indent="0">
              <a:buNone/>
            </a:pPr>
            <a:endParaRPr lang="en-US" sz="2200">
              <a:ea typeface="Calibri" panose="020F0502020204030204"/>
              <a:cs typeface="Calibri" panose="020F0502020204030204"/>
            </a:endParaRPr>
          </a:p>
          <a:p>
            <a:pPr marL="405765" lvl="1"/>
            <a:endParaRPr lang="en-US" sz="1815">
              <a:ea typeface="Calibri" panose="020F0502020204030204"/>
              <a:cs typeface="Calibri" panose="020F0502020204030204"/>
            </a:endParaRPr>
          </a:p>
        </p:txBody>
      </p:sp>
      <p:pic>
        <p:nvPicPr>
          <p:cNvPr id="7" name="Picture 2">
            <a:extLst>
              <a:ext uri="{FF2B5EF4-FFF2-40B4-BE49-F238E27FC236}">
                <a16:creationId xmlns:a16="http://schemas.microsoft.com/office/drawing/2014/main" id="{8C12AF7E-8EE9-F17D-111E-C4E9D5A5157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46133" y="1708029"/>
            <a:ext cx="5973266" cy="30796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5821702"/>
      </p:ext>
    </p:extLst>
  </p:cSld>
  <p:clrMapOvr>
    <a:masterClrMapping/>
  </p:clrMapOvr>
  <mc:AlternateContent xmlns:mc="http://schemas.openxmlformats.org/markup-compatibility/2006">
    <mc:Choice xmlns:p14="http://schemas.microsoft.com/office/powerpoint/2010/main" Requires="p14">
      <p:transition p14:dur="10" advTm="10000"/>
    </mc:Choice>
    <mc:Fallback>
      <p:transition advTm="10000"/>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23075B-9541-5EAC-4311-4033C6BC99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5348450-2EDA-5FD5-EAB7-90A0E26B0384}"/>
              </a:ext>
            </a:extLst>
          </p:cNvPr>
          <p:cNvSpPr>
            <a:spLocks noGrp="1"/>
          </p:cNvSpPr>
          <p:nvPr>
            <p:ph type="title"/>
          </p:nvPr>
        </p:nvSpPr>
        <p:spPr/>
        <p:txBody>
          <a:bodyPr/>
          <a:lstStyle/>
          <a:p>
            <a:r>
              <a:rPr lang="en-US" noProof="0"/>
              <a:t>Antennas and RF frontend</a:t>
            </a:r>
          </a:p>
        </p:txBody>
      </p:sp>
      <p:sp>
        <p:nvSpPr>
          <p:cNvPr id="7" name="Inhaltsplatzhalter 6">
            <a:extLst>
              <a:ext uri="{FF2B5EF4-FFF2-40B4-BE49-F238E27FC236}">
                <a16:creationId xmlns:a16="http://schemas.microsoft.com/office/drawing/2014/main" id="{5B756A53-159B-661F-61D5-C4CA34347C63}"/>
              </a:ext>
            </a:extLst>
          </p:cNvPr>
          <p:cNvSpPr>
            <a:spLocks noGrp="1"/>
          </p:cNvSpPr>
          <p:nvPr>
            <p:ph sz="half" idx="1"/>
          </p:nvPr>
        </p:nvSpPr>
        <p:spPr>
          <a:xfrm>
            <a:off x="490541" y="1131888"/>
            <a:ext cx="5582346" cy="4608512"/>
          </a:xfrm>
        </p:spPr>
        <p:txBody>
          <a:bodyPr lIns="0" tIns="0" rIns="0" bIns="0" anchor="t">
            <a:noAutofit/>
          </a:bodyPr>
          <a:lstStyle/>
          <a:p>
            <a:pPr marL="251460" indent="-251460"/>
            <a:r>
              <a:rPr lang="en-US" err="1">
                <a:ea typeface="Microsoft YaHei"/>
                <a:cs typeface="Arial"/>
              </a:rPr>
              <a:t>mmWave</a:t>
            </a:r>
            <a:r>
              <a:rPr lang="en-US">
                <a:ea typeface="Microsoft YaHei"/>
                <a:cs typeface="Arial"/>
              </a:rPr>
              <a:t> phased array antenna for LAPS/HAPS</a:t>
            </a:r>
          </a:p>
          <a:p>
            <a:pPr marL="251460" indent="-251460"/>
            <a:r>
              <a:rPr lang="en-US">
                <a:ea typeface="Microsoft YaHei"/>
                <a:cs typeface="Arial"/>
              </a:rPr>
              <a:t>Innovative brick structure (matrix of antennas)</a:t>
            </a:r>
          </a:p>
          <a:p>
            <a:pPr marL="251460" indent="-251460"/>
            <a:r>
              <a:rPr lang="en-US">
                <a:ea typeface="Microsoft YaHei"/>
                <a:cs typeface="Arial"/>
              </a:rPr>
              <a:t>Precise control of phase and amplitude of </a:t>
            </a:r>
            <a:br>
              <a:rPr lang="en-US">
                <a:ea typeface="Microsoft YaHei"/>
                <a:cs typeface="Arial"/>
              </a:rPr>
            </a:br>
            <a:r>
              <a:rPr lang="en-US">
                <a:ea typeface="Microsoft YaHei"/>
                <a:cs typeface="Arial"/>
              </a:rPr>
              <a:t>individual antenna elements</a:t>
            </a:r>
          </a:p>
          <a:p>
            <a:pPr marL="251460" indent="-251460"/>
            <a:r>
              <a:rPr lang="en-US">
                <a:ea typeface="Microsoft YaHei"/>
                <a:cs typeface="Arial"/>
              </a:rPr>
              <a:t>RF frontend based on commercial off-the- shelf components</a:t>
            </a:r>
          </a:p>
          <a:p>
            <a:pPr marL="251460" indent="-251460"/>
            <a:r>
              <a:rPr lang="en-US">
                <a:ea typeface="Microsoft YaHei"/>
                <a:cs typeface="Arial"/>
              </a:rPr>
              <a:t>Signal-to-noise ratio (SNR) of 25 dB over 25km</a:t>
            </a:r>
          </a:p>
        </p:txBody>
      </p:sp>
      <p:graphicFrame>
        <p:nvGraphicFramePr>
          <p:cNvPr id="18" name="Table 17">
            <a:extLst>
              <a:ext uri="{FF2B5EF4-FFF2-40B4-BE49-F238E27FC236}">
                <a16:creationId xmlns:a16="http://schemas.microsoft.com/office/drawing/2014/main" id="{46B02D6D-14A9-E3AD-4598-F70EEF457533}"/>
              </a:ext>
            </a:extLst>
          </p:cNvPr>
          <p:cNvGraphicFramePr>
            <a:graphicFrameLocks noGrp="1"/>
          </p:cNvGraphicFramePr>
          <p:nvPr>
            <p:extLst>
              <p:ext uri="{D42A27DB-BD31-4B8C-83A1-F6EECF244321}">
                <p14:modId xmlns:p14="http://schemas.microsoft.com/office/powerpoint/2010/main" val="3731340732"/>
              </p:ext>
            </p:extLst>
          </p:nvPr>
        </p:nvGraphicFramePr>
        <p:xfrm>
          <a:off x="843144" y="4009129"/>
          <a:ext cx="4687706" cy="1339534"/>
        </p:xfrm>
        <a:graphic>
          <a:graphicData uri="http://schemas.openxmlformats.org/drawingml/2006/table">
            <a:tbl>
              <a:tblPr firstRow="1" bandRow="1"/>
              <a:tblGrid>
                <a:gridCol w="2465054">
                  <a:extLst>
                    <a:ext uri="{9D8B030D-6E8A-4147-A177-3AD203B41FA5}">
                      <a16:colId xmlns:a16="http://schemas.microsoft.com/office/drawing/2014/main" val="20000"/>
                    </a:ext>
                  </a:extLst>
                </a:gridCol>
                <a:gridCol w="2222652">
                  <a:extLst>
                    <a:ext uri="{9D8B030D-6E8A-4147-A177-3AD203B41FA5}">
                      <a16:colId xmlns:a16="http://schemas.microsoft.com/office/drawing/2014/main" val="20001"/>
                    </a:ext>
                  </a:extLst>
                </a:gridCol>
              </a:tblGrid>
              <a:tr h="320146">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en-US" sz="1400" noProof="0"/>
                        <a:t>Communication</a:t>
                      </a:r>
                      <a:r>
                        <a:rPr lang="en-US" sz="1400" baseline="0" noProof="0"/>
                        <a:t> link</a:t>
                      </a:r>
                      <a:endParaRPr lang="en-US" sz="1400" noProof="0"/>
                    </a:p>
                  </a:txBody>
                  <a:tcPr marL="82975" marR="82975" marT="41487" marB="41487">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00508B"/>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en-US" sz="1400" noProof="0"/>
                        <a:t>Frequency band</a:t>
                      </a:r>
                    </a:p>
                  </a:txBody>
                  <a:tcPr marL="82975" marR="82975" marT="41487" marB="41487">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00508B"/>
                    </a:solidFill>
                  </a:tcPr>
                </a:tc>
                <a:extLst>
                  <a:ext uri="{0D108BD9-81ED-4DB2-BD59-A6C34878D82A}">
                    <a16:rowId xmlns:a16="http://schemas.microsoft.com/office/drawing/2014/main" val="10000"/>
                  </a:ext>
                </a:extLst>
              </a:tr>
              <a:tr h="479764">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US" sz="1400" b="1" noProof="0"/>
                        <a:t>Air-to-ground</a:t>
                      </a:r>
                    </a:p>
                    <a:p>
                      <a:pPr algn="ctr"/>
                      <a:r>
                        <a:rPr lang="en-US" sz="1400" b="1" noProof="0"/>
                        <a:t>(downlink)</a:t>
                      </a:r>
                    </a:p>
                  </a:txBody>
                  <a:tcPr marL="82975" marR="82975" marT="41487" marB="41487">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00508B">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noProof="0">
                          <a:solidFill>
                            <a:schemeClr val="tx1"/>
                          </a:solidFill>
                        </a:rPr>
                        <a:t>38 – 38.3 GHz</a:t>
                      </a:r>
                    </a:p>
                  </a:txBody>
                  <a:tcPr marL="82975" marR="82975" marT="41487" marB="41487">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00508B">
                        <a:tint val="40000"/>
                      </a:srgbClr>
                    </a:solidFill>
                  </a:tcPr>
                </a:tc>
                <a:extLst>
                  <a:ext uri="{0D108BD9-81ED-4DB2-BD59-A6C34878D82A}">
                    <a16:rowId xmlns:a16="http://schemas.microsoft.com/office/drawing/2014/main" val="10001"/>
                  </a:ext>
                </a:extLst>
              </a:tr>
              <a:tr h="492557">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US" sz="1400" b="1" noProof="0"/>
                        <a:t>Ground-to-air</a:t>
                      </a:r>
                    </a:p>
                    <a:p>
                      <a:pPr algn="ctr"/>
                      <a:r>
                        <a:rPr lang="en-US" sz="1400" b="1" noProof="0"/>
                        <a:t>(uplink)</a:t>
                      </a:r>
                    </a:p>
                  </a:txBody>
                  <a:tcPr marL="82975" marR="82975" marT="41487" marB="41487">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508B">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US" sz="1400" b="1" noProof="0">
                          <a:solidFill>
                            <a:schemeClr val="tx1"/>
                          </a:solidFill>
                        </a:rPr>
                        <a:t>39.2 – 39.5 GHz</a:t>
                      </a:r>
                      <a:endParaRPr lang="en-US" sz="1400" b="1" noProof="0"/>
                    </a:p>
                  </a:txBody>
                  <a:tcPr marL="82975" marR="82975" marT="41487" marB="41487">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508B">
                        <a:tint val="20000"/>
                      </a:srgbClr>
                    </a:solidFill>
                  </a:tcPr>
                </a:tc>
                <a:extLst>
                  <a:ext uri="{0D108BD9-81ED-4DB2-BD59-A6C34878D82A}">
                    <a16:rowId xmlns:a16="http://schemas.microsoft.com/office/drawing/2014/main" val="10002"/>
                  </a:ext>
                </a:extLst>
              </a:tr>
            </a:tbl>
          </a:graphicData>
        </a:graphic>
      </p:graphicFrame>
      <p:pic>
        <p:nvPicPr>
          <p:cNvPr id="3" name="Picture 2" descr="A close up of a circuit board&#10;&#10;AI-generated content may be incorrect.">
            <a:extLst>
              <a:ext uri="{FF2B5EF4-FFF2-40B4-BE49-F238E27FC236}">
                <a16:creationId xmlns:a16="http://schemas.microsoft.com/office/drawing/2014/main" id="{2E596A36-9BA7-299C-D25F-37BAF522D358}"/>
              </a:ext>
            </a:extLst>
          </p:cNvPr>
          <p:cNvPicPr>
            <a:picLocks noChangeAspect="1"/>
          </p:cNvPicPr>
          <p:nvPr/>
        </p:nvPicPr>
        <p:blipFill>
          <a:blip r:embed="rId3"/>
          <a:stretch>
            <a:fillRect/>
          </a:stretch>
        </p:blipFill>
        <p:spPr>
          <a:xfrm>
            <a:off x="7108380" y="683743"/>
            <a:ext cx="2428877" cy="2428875"/>
          </a:xfrm>
          <a:prstGeom prst="rect">
            <a:avLst/>
          </a:prstGeom>
        </p:spPr>
      </p:pic>
      <p:pic>
        <p:nvPicPr>
          <p:cNvPr id="4" name="Picture 3" descr="A red and yellow circle with numbers&#10;&#10;AI-generated content may be incorrect.">
            <a:extLst>
              <a:ext uri="{FF2B5EF4-FFF2-40B4-BE49-F238E27FC236}">
                <a16:creationId xmlns:a16="http://schemas.microsoft.com/office/drawing/2014/main" id="{3958DEF2-C212-7577-07D8-465E4C27A273}"/>
              </a:ext>
            </a:extLst>
          </p:cNvPr>
          <p:cNvPicPr>
            <a:picLocks noChangeAspect="1"/>
          </p:cNvPicPr>
          <p:nvPr/>
        </p:nvPicPr>
        <p:blipFill>
          <a:blip r:embed="rId4"/>
          <a:stretch>
            <a:fillRect/>
          </a:stretch>
        </p:blipFill>
        <p:spPr>
          <a:xfrm>
            <a:off x="7360792" y="3502495"/>
            <a:ext cx="1924052" cy="1638300"/>
          </a:xfrm>
          <a:prstGeom prst="rect">
            <a:avLst/>
          </a:prstGeom>
        </p:spPr>
      </p:pic>
    </p:spTree>
    <p:extLst>
      <p:ext uri="{BB962C8B-B14F-4D97-AF65-F5344CB8AC3E}">
        <p14:creationId xmlns:p14="http://schemas.microsoft.com/office/powerpoint/2010/main" val="1591686061"/>
      </p:ext>
    </p:extLst>
  </p:cSld>
  <p:clrMapOvr>
    <a:masterClrMapping/>
  </p:clrMapOvr>
  <mc:AlternateContent xmlns:mc="http://schemas.openxmlformats.org/markup-compatibility/2006">
    <mc:Choice xmlns:p14="http://schemas.microsoft.com/office/powerpoint/2010/main" Requires="p14">
      <p:transition p14:dur="10" advTm="10000"/>
    </mc:Choice>
    <mc:Fallback>
      <p:transition advTm="10000"/>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888844-E785-9315-4D53-776247FD72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B6A4C7-8E72-1A43-C2E2-25EB4727A526}"/>
              </a:ext>
            </a:extLst>
          </p:cNvPr>
          <p:cNvSpPr>
            <a:spLocks noGrp="1"/>
          </p:cNvSpPr>
          <p:nvPr>
            <p:ph type="title"/>
          </p:nvPr>
        </p:nvSpPr>
        <p:spPr/>
        <p:txBody>
          <a:bodyPr/>
          <a:lstStyle/>
          <a:p>
            <a:r>
              <a:rPr lang="en-US" noProof="0"/>
              <a:t>Antennas and RF frontend</a:t>
            </a:r>
          </a:p>
        </p:txBody>
      </p:sp>
      <p:sp>
        <p:nvSpPr>
          <p:cNvPr id="7" name="Inhaltsplatzhalter 6">
            <a:extLst>
              <a:ext uri="{FF2B5EF4-FFF2-40B4-BE49-F238E27FC236}">
                <a16:creationId xmlns:a16="http://schemas.microsoft.com/office/drawing/2014/main" id="{6F3506D2-B724-31F4-B4DF-7018A8759D3C}"/>
              </a:ext>
            </a:extLst>
          </p:cNvPr>
          <p:cNvSpPr>
            <a:spLocks noGrp="1"/>
          </p:cNvSpPr>
          <p:nvPr>
            <p:ph sz="half" idx="1"/>
          </p:nvPr>
        </p:nvSpPr>
        <p:spPr>
          <a:xfrm>
            <a:off x="490540" y="1131888"/>
            <a:ext cx="5752779" cy="4608512"/>
          </a:xfrm>
        </p:spPr>
        <p:txBody>
          <a:bodyPr lIns="0" tIns="0" rIns="0" bIns="0" anchor="t">
            <a:noAutofit/>
          </a:bodyPr>
          <a:lstStyle/>
          <a:p>
            <a:pPr marL="0" indent="0">
              <a:buNone/>
            </a:pPr>
            <a:r>
              <a:rPr lang="en-US" b="1">
                <a:ea typeface="Microsoft YaHei"/>
                <a:cs typeface="Arial"/>
              </a:rPr>
              <a:t>Ground station based on 60 cm parabolic dish antenna</a:t>
            </a:r>
          </a:p>
          <a:p>
            <a:pPr marL="251460" indent="-251460"/>
            <a:r>
              <a:rPr lang="en-US">
                <a:ea typeface="Microsoft YaHei"/>
                <a:cs typeface="Arial"/>
              </a:rPr>
              <a:t>High gain: &gt; 41 dB at 40 GHz</a:t>
            </a:r>
          </a:p>
          <a:p>
            <a:pPr marL="251460" indent="-251460"/>
            <a:r>
              <a:rPr lang="en-US">
                <a:ea typeface="Microsoft YaHei"/>
                <a:cs typeface="Arial"/>
              </a:rPr>
              <a:t>High pointing accuracy:  &lt; 1°</a:t>
            </a:r>
          </a:p>
          <a:p>
            <a:pPr marL="251460" indent="-251460"/>
            <a:r>
              <a:rPr lang="en-US">
                <a:ea typeface="Microsoft YaHei"/>
                <a:cs typeface="Arial"/>
              </a:rPr>
              <a:t>RF frontend based on commercial components and standard industry processes for low price point and easy manufacturability</a:t>
            </a:r>
          </a:p>
          <a:p>
            <a:pPr marL="251460" indent="-251460"/>
            <a:r>
              <a:rPr lang="en-US">
                <a:ea typeface="Microsoft YaHei"/>
                <a:cs typeface="Arial"/>
              </a:rPr>
              <a:t>Open system architecture for easy integration</a:t>
            </a:r>
          </a:p>
        </p:txBody>
      </p:sp>
      <p:pic>
        <p:nvPicPr>
          <p:cNvPr id="6" name="Picture 5" descr="A green circuit board with gold connectors&#10;&#10;AI-generated content may be incorrect.">
            <a:extLst>
              <a:ext uri="{FF2B5EF4-FFF2-40B4-BE49-F238E27FC236}">
                <a16:creationId xmlns:a16="http://schemas.microsoft.com/office/drawing/2014/main" id="{827FC2B9-D4EE-D9E7-C059-D8552F3E5508}"/>
              </a:ext>
            </a:extLst>
          </p:cNvPr>
          <p:cNvPicPr>
            <a:picLocks noChangeAspect="1"/>
          </p:cNvPicPr>
          <p:nvPr/>
        </p:nvPicPr>
        <p:blipFill>
          <a:blip r:embed="rId2"/>
          <a:stretch>
            <a:fillRect/>
          </a:stretch>
        </p:blipFill>
        <p:spPr>
          <a:xfrm>
            <a:off x="6729615" y="2736861"/>
            <a:ext cx="3940143" cy="1677107"/>
          </a:xfrm>
          <a:prstGeom prst="rect">
            <a:avLst/>
          </a:prstGeom>
        </p:spPr>
      </p:pic>
      <p:pic>
        <p:nvPicPr>
          <p:cNvPr id="11" name="Picture 10" descr="A metal piece with screws&#10;&#10;AI-generated content may be incorrect.">
            <a:extLst>
              <a:ext uri="{FF2B5EF4-FFF2-40B4-BE49-F238E27FC236}">
                <a16:creationId xmlns:a16="http://schemas.microsoft.com/office/drawing/2014/main" id="{0CE03A60-6DE1-EF1F-E4B6-4193CE7C338D}"/>
              </a:ext>
            </a:extLst>
          </p:cNvPr>
          <p:cNvPicPr>
            <a:picLocks noChangeAspect="1"/>
          </p:cNvPicPr>
          <p:nvPr/>
        </p:nvPicPr>
        <p:blipFill>
          <a:blip r:embed="rId3"/>
          <a:stretch>
            <a:fillRect/>
          </a:stretch>
        </p:blipFill>
        <p:spPr>
          <a:xfrm>
            <a:off x="7267712" y="1217081"/>
            <a:ext cx="2556379" cy="1221053"/>
          </a:xfrm>
          <a:prstGeom prst="rect">
            <a:avLst/>
          </a:prstGeom>
        </p:spPr>
      </p:pic>
    </p:spTree>
    <p:extLst>
      <p:ext uri="{BB962C8B-B14F-4D97-AF65-F5344CB8AC3E}">
        <p14:creationId xmlns:p14="http://schemas.microsoft.com/office/powerpoint/2010/main" val="2374344934"/>
      </p:ext>
    </p:extLst>
  </p:cSld>
  <p:clrMapOvr>
    <a:masterClrMapping/>
  </p:clrMapOvr>
  <mc:AlternateContent xmlns:mc="http://schemas.openxmlformats.org/markup-compatibility/2006">
    <mc:Choice xmlns:p14="http://schemas.microsoft.com/office/powerpoint/2010/main" Requires="p14">
      <p:transition p14:dur="10" advTm="10000"/>
    </mc:Choice>
    <mc:Fallback>
      <p:transition advTm="1000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sosceles Triangle 3">
            <a:extLst>
              <a:ext uri="{FF2B5EF4-FFF2-40B4-BE49-F238E27FC236}">
                <a16:creationId xmlns:a16="http://schemas.microsoft.com/office/drawing/2014/main" id="{1561E9D9-2CA6-4976-AACA-DECB15DBD5FF}"/>
              </a:ext>
            </a:extLst>
          </p:cNvPr>
          <p:cNvSpPr/>
          <p:nvPr/>
        </p:nvSpPr>
        <p:spPr>
          <a:xfrm>
            <a:off x="1611146" y="1674777"/>
            <a:ext cx="7775654" cy="2510834"/>
          </a:xfrm>
          <a:prstGeom prst="triangle">
            <a:avLst/>
          </a:prstGeom>
          <a:solidFill>
            <a:schemeClr val="bg1">
              <a:lumMod val="8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65334" tIns="65334" rIns="65334" bIns="65334" rtlCol="0" anchor="ctr"/>
          <a:lstStyle/>
          <a:p>
            <a:pPr algn="ctr"/>
            <a:endParaRPr lang="en-US" sz="1633"/>
          </a:p>
        </p:txBody>
      </p:sp>
      <p:sp>
        <p:nvSpPr>
          <p:cNvPr id="6" name="Rectangle 5">
            <a:extLst>
              <a:ext uri="{FF2B5EF4-FFF2-40B4-BE49-F238E27FC236}">
                <a16:creationId xmlns:a16="http://schemas.microsoft.com/office/drawing/2014/main" id="{A065C83F-0C19-45FE-A196-AB0129147815}"/>
              </a:ext>
            </a:extLst>
          </p:cNvPr>
          <p:cNvSpPr/>
          <p:nvPr/>
        </p:nvSpPr>
        <p:spPr>
          <a:xfrm>
            <a:off x="573778" y="3544432"/>
            <a:ext cx="2940047" cy="829747"/>
          </a:xfrm>
          <a:prstGeom prst="rect">
            <a:avLst/>
          </a:prstGeom>
          <a:solidFill>
            <a:schemeClr val="accent4">
              <a:lumMod val="40000"/>
              <a:lumOff val="60000"/>
            </a:schemeClr>
          </a:solidFill>
          <a:ln w="1270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5334" tIns="65334" rIns="65334" bIns="65334" rtlCol="0" anchor="t"/>
          <a:lstStyle/>
          <a:p>
            <a:pPr algn="ctr"/>
            <a:r>
              <a:rPr lang="en-US" sz="1633" b="1">
                <a:solidFill>
                  <a:schemeClr val="tx1">
                    <a:lumMod val="65000"/>
                    <a:lumOff val="35000"/>
                  </a:schemeClr>
                </a:solidFill>
                <a:latin typeface="Arial" panose="020B0604020202020204" pitchFamily="34" charset="0"/>
                <a:cs typeface="Arial" panose="020B0604020202020204" pitchFamily="34" charset="0"/>
              </a:rPr>
              <a:t>Aerospace</a:t>
            </a:r>
            <a:br>
              <a:rPr lang="en-US" sz="1633" b="1">
                <a:solidFill>
                  <a:schemeClr val="tx1">
                    <a:lumMod val="65000"/>
                    <a:lumOff val="35000"/>
                  </a:schemeClr>
                </a:solidFill>
                <a:latin typeface="Arial" panose="020B0604020202020204" pitchFamily="34" charset="0"/>
                <a:cs typeface="Arial" panose="020B0604020202020204" pitchFamily="34" charset="0"/>
              </a:rPr>
            </a:br>
            <a:endParaRPr lang="en-US" sz="1633">
              <a:solidFill>
                <a:schemeClr val="tx1">
                  <a:lumMod val="65000"/>
                  <a:lumOff val="35000"/>
                </a:schemeClr>
              </a:solidFill>
              <a:latin typeface="Arial" panose="020B060402020202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2A272850-50F1-49CF-8BB1-FC82A00E28EC}"/>
              </a:ext>
            </a:extLst>
          </p:cNvPr>
          <p:cNvSpPr/>
          <p:nvPr/>
        </p:nvSpPr>
        <p:spPr>
          <a:xfrm>
            <a:off x="7557235" y="3544432"/>
            <a:ext cx="2940047" cy="829747"/>
          </a:xfrm>
          <a:prstGeom prst="rect">
            <a:avLst/>
          </a:prstGeom>
          <a:solidFill>
            <a:schemeClr val="accent4">
              <a:lumMod val="40000"/>
              <a:lumOff val="60000"/>
            </a:schemeClr>
          </a:solidFill>
          <a:ln w="1270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5334" tIns="65334" rIns="65334" bIns="65334" rtlCol="0" anchor="t"/>
          <a:lstStyle/>
          <a:p>
            <a:pPr algn="ctr"/>
            <a:r>
              <a:rPr lang="en-US" sz="1633" b="1">
                <a:solidFill>
                  <a:schemeClr val="tx1">
                    <a:lumMod val="65000"/>
                    <a:lumOff val="35000"/>
                  </a:schemeClr>
                </a:solidFill>
                <a:latin typeface="Arial" panose="020B0604020202020204" pitchFamily="34" charset="0"/>
                <a:cs typeface="Arial" panose="020B0604020202020204" pitchFamily="34" charset="0"/>
              </a:rPr>
              <a:t>Communications</a:t>
            </a:r>
            <a:br>
              <a:rPr lang="en-US" sz="1633" b="1">
                <a:solidFill>
                  <a:schemeClr val="tx1">
                    <a:lumMod val="65000"/>
                    <a:lumOff val="35000"/>
                  </a:schemeClr>
                </a:solidFill>
                <a:latin typeface="Arial" panose="020B0604020202020204" pitchFamily="34" charset="0"/>
                <a:cs typeface="Arial" panose="020B0604020202020204" pitchFamily="34" charset="0"/>
              </a:rPr>
            </a:br>
            <a:endParaRPr lang="en-US" sz="1633" b="1">
              <a:solidFill>
                <a:schemeClr val="tx1">
                  <a:lumMod val="65000"/>
                  <a:lumOff val="35000"/>
                </a:schemeClr>
              </a:solidFill>
              <a:latin typeface="Arial" panose="020B0604020202020204" pitchFamily="34" charset="0"/>
              <a:cs typeface="Arial" panose="020B0604020202020204" pitchFamily="34" charset="0"/>
            </a:endParaRPr>
          </a:p>
        </p:txBody>
      </p:sp>
      <p:sp>
        <p:nvSpPr>
          <p:cNvPr id="13" name="Rectangle 12">
            <a:extLst>
              <a:ext uri="{FF2B5EF4-FFF2-40B4-BE49-F238E27FC236}">
                <a16:creationId xmlns:a16="http://schemas.microsoft.com/office/drawing/2014/main" id="{9164F514-3A71-4652-885F-ADE2784348AD}"/>
              </a:ext>
            </a:extLst>
          </p:cNvPr>
          <p:cNvSpPr/>
          <p:nvPr/>
        </p:nvSpPr>
        <p:spPr>
          <a:xfrm>
            <a:off x="566232" y="4645002"/>
            <a:ext cx="9931050" cy="829747"/>
          </a:xfrm>
          <a:prstGeom prst="rect">
            <a:avLst/>
          </a:prstGeom>
          <a:solidFill>
            <a:schemeClr val="accent2">
              <a:lumMod val="40000"/>
              <a:lumOff val="60000"/>
            </a:schemeClr>
          </a:solidFill>
          <a:ln w="1270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5334" tIns="65334" rIns="65334" bIns="65334" rtlCol="0" anchor="t"/>
          <a:lstStyle/>
          <a:p>
            <a:pPr algn="ctr" fontAlgn="ctr"/>
            <a:r>
              <a:rPr lang="en-US" sz="1633" b="1">
                <a:solidFill>
                  <a:schemeClr val="tx1">
                    <a:lumMod val="65000"/>
                    <a:lumOff val="35000"/>
                  </a:schemeClr>
                </a:solidFill>
                <a:latin typeface="Arial" panose="020B0604020202020204" pitchFamily="34" charset="0"/>
                <a:cs typeface="Arial" panose="020B0604020202020204" pitchFamily="34" charset="0"/>
              </a:rPr>
              <a:t>Research and Academia</a:t>
            </a:r>
            <a:br>
              <a:rPr lang="en-US" sz="1633">
                <a:solidFill>
                  <a:schemeClr val="tx1">
                    <a:lumMod val="65000"/>
                    <a:lumOff val="35000"/>
                  </a:schemeClr>
                </a:solidFill>
                <a:latin typeface="Arial" panose="020B0604020202020204" pitchFamily="34" charset="0"/>
                <a:cs typeface="Arial" panose="020B0604020202020204" pitchFamily="34" charset="0"/>
              </a:rPr>
            </a:br>
            <a:endParaRPr lang="en-US" sz="1633">
              <a:solidFill>
                <a:schemeClr val="tx1">
                  <a:lumMod val="65000"/>
                  <a:lumOff val="35000"/>
                </a:schemeClr>
              </a:solidFill>
              <a:latin typeface="Arial" panose="020B060402020202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EB6C0100-E77C-43BE-9DC5-042260797419}"/>
              </a:ext>
            </a:extLst>
          </p:cNvPr>
          <p:cNvSpPr/>
          <p:nvPr/>
        </p:nvSpPr>
        <p:spPr>
          <a:xfrm>
            <a:off x="3317800" y="1343291"/>
            <a:ext cx="4435460" cy="829747"/>
          </a:xfrm>
          <a:prstGeom prst="rect">
            <a:avLst/>
          </a:prstGeom>
          <a:solidFill>
            <a:schemeClr val="accent6">
              <a:lumMod val="40000"/>
              <a:lumOff val="60000"/>
            </a:schemeClr>
          </a:solidFill>
          <a:ln w="1270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5334" tIns="65334" rIns="65334" bIns="65334" rtlCol="0" anchor="t"/>
          <a:lstStyle/>
          <a:p>
            <a:pPr algn="ctr"/>
            <a:r>
              <a:rPr lang="en-US" sz="1633" b="1">
                <a:solidFill>
                  <a:schemeClr val="tx1">
                    <a:lumMod val="65000"/>
                    <a:lumOff val="35000"/>
                  </a:schemeClr>
                </a:solidFill>
                <a:latin typeface="Arial" panose="020B0604020202020204" pitchFamily="34" charset="0"/>
                <a:cs typeface="Arial" panose="020B0604020202020204" pitchFamily="34" charset="0"/>
              </a:rPr>
              <a:t>Applications / Vertical Industries</a:t>
            </a:r>
            <a:br>
              <a:rPr lang="en-US" sz="1633" b="1">
                <a:solidFill>
                  <a:schemeClr val="tx1">
                    <a:lumMod val="65000"/>
                    <a:lumOff val="35000"/>
                  </a:schemeClr>
                </a:solidFill>
                <a:latin typeface="Arial" panose="020B0604020202020204" pitchFamily="34" charset="0"/>
                <a:cs typeface="Arial" panose="020B0604020202020204" pitchFamily="34" charset="0"/>
              </a:rPr>
            </a:br>
            <a:endParaRPr lang="en-US" sz="1633" b="1">
              <a:solidFill>
                <a:schemeClr val="tx1">
                  <a:lumMod val="65000"/>
                  <a:lumOff val="35000"/>
                </a:schemeClr>
              </a:solidFill>
              <a:latin typeface="Arial" panose="020B0604020202020204" pitchFamily="34" charset="0"/>
              <a:cs typeface="Arial" panose="020B0604020202020204" pitchFamily="34" charset="0"/>
            </a:endParaRPr>
          </a:p>
        </p:txBody>
      </p:sp>
      <p:sp>
        <p:nvSpPr>
          <p:cNvPr id="14" name="Rectangle 13">
            <a:extLst>
              <a:ext uri="{FF2B5EF4-FFF2-40B4-BE49-F238E27FC236}">
                <a16:creationId xmlns:a16="http://schemas.microsoft.com/office/drawing/2014/main" id="{39C9E10F-81CD-458E-A400-D62020855782}"/>
              </a:ext>
            </a:extLst>
          </p:cNvPr>
          <p:cNvSpPr/>
          <p:nvPr/>
        </p:nvSpPr>
        <p:spPr>
          <a:xfrm>
            <a:off x="4065506" y="3544432"/>
            <a:ext cx="2940047" cy="829747"/>
          </a:xfrm>
          <a:prstGeom prst="rect">
            <a:avLst/>
          </a:prstGeom>
          <a:solidFill>
            <a:schemeClr val="accent4">
              <a:lumMod val="40000"/>
              <a:lumOff val="60000"/>
            </a:schemeClr>
          </a:solidFill>
          <a:ln w="1270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5334" tIns="65334" rIns="65334" bIns="65334" rtlCol="0" anchor="t"/>
          <a:lstStyle/>
          <a:p>
            <a:pPr algn="ctr"/>
            <a:r>
              <a:rPr lang="en-US" sz="1633" b="1">
                <a:solidFill>
                  <a:schemeClr val="tx1">
                    <a:lumMod val="65000"/>
                    <a:lumOff val="35000"/>
                  </a:schemeClr>
                </a:solidFill>
                <a:latin typeface="Arial" panose="020B0604020202020204" pitchFamily="34" charset="0"/>
                <a:cs typeface="Arial" panose="020B0604020202020204" pitchFamily="34" charset="0"/>
              </a:rPr>
              <a:t>Micro electronics &amp; SW</a:t>
            </a:r>
            <a:br>
              <a:rPr lang="en-US" sz="1633" b="1">
                <a:solidFill>
                  <a:schemeClr val="tx1">
                    <a:lumMod val="65000"/>
                    <a:lumOff val="35000"/>
                  </a:schemeClr>
                </a:solidFill>
                <a:latin typeface="Arial" panose="020B0604020202020204" pitchFamily="34" charset="0"/>
                <a:cs typeface="Arial" panose="020B0604020202020204" pitchFamily="34" charset="0"/>
              </a:rPr>
            </a:br>
            <a:endParaRPr lang="en-US" sz="1633">
              <a:solidFill>
                <a:schemeClr val="tx1">
                  <a:lumMod val="65000"/>
                  <a:lumOff val="35000"/>
                </a:schemeClr>
              </a:solidFill>
              <a:latin typeface="Arial" panose="020B0604020202020204" pitchFamily="34" charset="0"/>
              <a:cs typeface="Arial" panose="020B0604020202020204" pitchFamily="34" charset="0"/>
            </a:endParaRPr>
          </a:p>
        </p:txBody>
      </p:sp>
      <p:sp>
        <p:nvSpPr>
          <p:cNvPr id="15" name="Rectangle 14">
            <a:extLst>
              <a:ext uri="{FF2B5EF4-FFF2-40B4-BE49-F238E27FC236}">
                <a16:creationId xmlns:a16="http://schemas.microsoft.com/office/drawing/2014/main" id="{B2756A66-955F-4953-94DA-76223BF44DAA}"/>
              </a:ext>
            </a:extLst>
          </p:cNvPr>
          <p:cNvSpPr/>
          <p:nvPr/>
        </p:nvSpPr>
        <p:spPr>
          <a:xfrm>
            <a:off x="3814070" y="2443861"/>
            <a:ext cx="3442920" cy="829747"/>
          </a:xfrm>
          <a:prstGeom prst="rect">
            <a:avLst/>
          </a:prstGeom>
          <a:solidFill>
            <a:schemeClr val="accent5">
              <a:lumMod val="60000"/>
              <a:lumOff val="40000"/>
            </a:schemeClr>
          </a:solidFill>
          <a:ln w="1270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5334" tIns="65334" rIns="65334" bIns="65334" rtlCol="0" anchor="t"/>
          <a:lstStyle/>
          <a:p>
            <a:pPr algn="ctr"/>
            <a:r>
              <a:rPr lang="en-US" sz="1633" b="1">
                <a:solidFill>
                  <a:schemeClr val="tx1">
                    <a:lumMod val="65000"/>
                    <a:lumOff val="35000"/>
                  </a:schemeClr>
                </a:solidFill>
                <a:latin typeface="Arial" panose="020B0604020202020204" pitchFamily="34" charset="0"/>
                <a:cs typeface="Arial" panose="020B0604020202020204" pitchFamily="34" charset="0"/>
              </a:rPr>
              <a:t>Network Operators</a:t>
            </a:r>
            <a:br>
              <a:rPr lang="en-US" sz="1633" b="1">
                <a:solidFill>
                  <a:schemeClr val="tx1">
                    <a:lumMod val="65000"/>
                    <a:lumOff val="35000"/>
                  </a:schemeClr>
                </a:solidFill>
                <a:latin typeface="Arial" panose="020B0604020202020204" pitchFamily="34" charset="0"/>
                <a:cs typeface="Arial" panose="020B0604020202020204" pitchFamily="34" charset="0"/>
              </a:rPr>
            </a:br>
            <a:endParaRPr lang="en-US" sz="1633" b="1">
              <a:solidFill>
                <a:schemeClr val="tx1">
                  <a:lumMod val="65000"/>
                  <a:lumOff val="35000"/>
                </a:schemeClr>
              </a:solidFill>
              <a:latin typeface="Arial" panose="020B0604020202020204" pitchFamily="34" charset="0"/>
              <a:cs typeface="Arial" panose="020B0604020202020204" pitchFamily="34" charset="0"/>
            </a:endParaRPr>
          </a:p>
        </p:txBody>
      </p:sp>
      <p:pic>
        <p:nvPicPr>
          <p:cNvPr id="16" name="Picture 26">
            <a:extLst>
              <a:ext uri="{FF2B5EF4-FFF2-40B4-BE49-F238E27FC236}">
                <a16:creationId xmlns:a16="http://schemas.microsoft.com/office/drawing/2014/main" id="{E565D3F3-006A-429E-84E8-4E0B72CC76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34506" y="4115051"/>
            <a:ext cx="1045466" cy="201051"/>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8">
            <a:extLst>
              <a:ext uri="{FF2B5EF4-FFF2-40B4-BE49-F238E27FC236}">
                <a16:creationId xmlns:a16="http://schemas.microsoft.com/office/drawing/2014/main" id="{441E551E-741E-4AC1-9F28-FD581F6C03B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89568" y="3961735"/>
            <a:ext cx="783277" cy="195820"/>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9">
            <a:extLst>
              <a:ext uri="{FF2B5EF4-FFF2-40B4-BE49-F238E27FC236}">
                <a16:creationId xmlns:a16="http://schemas.microsoft.com/office/drawing/2014/main" id="{766F0F29-9A6F-4CB1-AF8F-16296A2728BE}"/>
              </a:ext>
            </a:extLst>
          </p:cNvPr>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578857" y="5064683"/>
            <a:ext cx="958502" cy="492322"/>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30">
            <a:extLst>
              <a:ext uri="{FF2B5EF4-FFF2-40B4-BE49-F238E27FC236}">
                <a16:creationId xmlns:a16="http://schemas.microsoft.com/office/drawing/2014/main" id="{2D12A3BF-2159-4A25-97CF-D433C27C95A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04234" y="5021454"/>
            <a:ext cx="386546" cy="409020"/>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31">
            <a:extLst>
              <a:ext uri="{FF2B5EF4-FFF2-40B4-BE49-F238E27FC236}">
                <a16:creationId xmlns:a16="http://schemas.microsoft.com/office/drawing/2014/main" id="{D64D2C82-354D-410A-8DD3-067A79EC0FD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51520" y="1751894"/>
            <a:ext cx="1178893" cy="406024"/>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33">
            <a:extLst>
              <a:ext uri="{FF2B5EF4-FFF2-40B4-BE49-F238E27FC236}">
                <a16:creationId xmlns:a16="http://schemas.microsoft.com/office/drawing/2014/main" id="{1FD32D08-28B7-4E11-B0BE-783F8BF004F9}"/>
              </a:ext>
            </a:extLst>
          </p:cNvPr>
          <p:cNvPicPr>
            <a:picLocks noChangeAspect="1" noChangeArrowheads="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014555" y="4123431"/>
            <a:ext cx="823922" cy="19267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34">
            <a:extLst>
              <a:ext uri="{FF2B5EF4-FFF2-40B4-BE49-F238E27FC236}">
                <a16:creationId xmlns:a16="http://schemas.microsoft.com/office/drawing/2014/main" id="{7F9A8E3B-F27E-4887-A31E-E2361E245C3F}"/>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624681" y="3984162"/>
            <a:ext cx="1473465" cy="434043"/>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35">
            <a:extLst>
              <a:ext uri="{FF2B5EF4-FFF2-40B4-BE49-F238E27FC236}">
                <a16:creationId xmlns:a16="http://schemas.microsoft.com/office/drawing/2014/main" id="{156163CC-A587-45E4-9834-DADBB9D61829}"/>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344603" y="3961735"/>
            <a:ext cx="400031" cy="321151"/>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38">
            <a:extLst>
              <a:ext uri="{FF2B5EF4-FFF2-40B4-BE49-F238E27FC236}">
                <a16:creationId xmlns:a16="http://schemas.microsoft.com/office/drawing/2014/main" id="{DD815585-6AF2-45C1-A120-E6F0F57CBAFF}"/>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923694" y="1823933"/>
            <a:ext cx="346774" cy="316257"/>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40">
            <a:extLst>
              <a:ext uri="{FF2B5EF4-FFF2-40B4-BE49-F238E27FC236}">
                <a16:creationId xmlns:a16="http://schemas.microsoft.com/office/drawing/2014/main" id="{6732C55E-6C48-4356-84B7-DCEC745F5BE2}"/>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943570" y="2920652"/>
            <a:ext cx="315123" cy="311660"/>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41">
            <a:extLst>
              <a:ext uri="{FF2B5EF4-FFF2-40B4-BE49-F238E27FC236}">
                <a16:creationId xmlns:a16="http://schemas.microsoft.com/office/drawing/2014/main" id="{D7A9FE8A-34D5-4A04-BEA8-3D7FCECE29B0}"/>
              </a:ext>
            </a:extLst>
          </p:cNvPr>
          <p:cNvPicPr>
            <a:picLocks noChangeAspect="1" noChangeArrowheads="1"/>
          </p:cNvPicPr>
          <p:nvPr/>
        </p:nvPicPr>
        <p:blipFill>
          <a:blip r:embed="rId13">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2513334" y="5038322"/>
            <a:ext cx="510129" cy="417379"/>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42">
            <a:extLst>
              <a:ext uri="{FF2B5EF4-FFF2-40B4-BE49-F238E27FC236}">
                <a16:creationId xmlns:a16="http://schemas.microsoft.com/office/drawing/2014/main" id="{C2BBF997-254E-4C8E-8E8C-CBDDD84D5701}"/>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p:blipFill>
        <p:spPr bwMode="auto">
          <a:xfrm>
            <a:off x="5166599" y="5137885"/>
            <a:ext cx="842371" cy="302493"/>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43">
            <a:extLst>
              <a:ext uri="{FF2B5EF4-FFF2-40B4-BE49-F238E27FC236}">
                <a16:creationId xmlns:a16="http://schemas.microsoft.com/office/drawing/2014/main" id="{4D9E7B67-717D-445D-8D9A-D4C382AC364B}"/>
              </a:ext>
            </a:extLst>
          </p:cNvPr>
          <p:cNvPicPr>
            <a:picLocks noChangeAspect="1" noChangeArrowheads="1"/>
          </p:cNvPicPr>
          <p:nvPr/>
        </p:nvPicPr>
        <p:blipFill>
          <a:blip r:embed="rId1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219096" y="4071403"/>
            <a:ext cx="867423" cy="236569"/>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44">
            <a:extLst>
              <a:ext uri="{FF2B5EF4-FFF2-40B4-BE49-F238E27FC236}">
                <a16:creationId xmlns:a16="http://schemas.microsoft.com/office/drawing/2014/main" id="{5081D22E-67AE-4664-8666-7C3A05C29B84}"/>
              </a:ext>
            </a:extLst>
          </p:cNvPr>
          <p:cNvPicPr>
            <a:picLocks noChangeAspect="1" noChangeArrowheads="1"/>
          </p:cNvPicPr>
          <p:nvPr/>
        </p:nvPicPr>
        <p:blipFill>
          <a:blip r:embed="rId16">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9910737" y="3961274"/>
            <a:ext cx="532139" cy="343438"/>
          </a:xfrm>
          <a:prstGeom prst="rect">
            <a:avLst/>
          </a:prstGeom>
          <a:noFill/>
          <a:extLst>
            <a:ext uri="{909E8E84-426E-40DD-AFC4-6F175D3DCCD1}">
              <a14:hiddenFill xmlns:a14="http://schemas.microsoft.com/office/drawing/2010/main">
                <a:solidFill>
                  <a:srgbClr val="FFFFFF"/>
                </a:solidFill>
              </a14:hiddenFill>
            </a:ext>
          </a:extLst>
        </p:spPr>
      </p:pic>
      <p:sp>
        <p:nvSpPr>
          <p:cNvPr id="10" name="Oval 9">
            <a:extLst>
              <a:ext uri="{FF2B5EF4-FFF2-40B4-BE49-F238E27FC236}">
                <a16:creationId xmlns:a16="http://schemas.microsoft.com/office/drawing/2014/main" id="{2BB3692A-7681-4C5E-802F-5EF1350441B5}"/>
              </a:ext>
            </a:extLst>
          </p:cNvPr>
          <p:cNvSpPr>
            <a:spLocks noChangeAspect="1"/>
          </p:cNvSpPr>
          <p:nvPr/>
        </p:nvSpPr>
        <p:spPr>
          <a:xfrm>
            <a:off x="3340235" y="5080072"/>
            <a:ext cx="365873" cy="365873"/>
          </a:xfrm>
          <a:prstGeom prst="ellipse">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65334" tIns="65334" rIns="65334" bIns="65334" rtlCol="0" anchor="ctr"/>
          <a:lstStyle/>
          <a:p>
            <a:pPr algn="ctr"/>
            <a:endParaRPr lang="en-US" sz="1633"/>
          </a:p>
        </p:txBody>
      </p:sp>
      <p:pic>
        <p:nvPicPr>
          <p:cNvPr id="29" name="Picture 39">
            <a:extLst>
              <a:ext uri="{FF2B5EF4-FFF2-40B4-BE49-F238E27FC236}">
                <a16:creationId xmlns:a16="http://schemas.microsoft.com/office/drawing/2014/main" id="{D5F5F996-E3F1-414F-A662-95DD00F16352}"/>
              </a:ext>
            </a:extLst>
          </p:cNvPr>
          <p:cNvPicPr>
            <a:picLocks noChangeAspect="1" noChangeArrowheads="1"/>
          </p:cNvPicPr>
          <p:nvPr/>
        </p:nvPicPr>
        <p:blipFill>
          <a:blip r:embed="rId1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322743" y="5072543"/>
            <a:ext cx="845745" cy="372259"/>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a:extLst>
              <a:ext uri="{FF2B5EF4-FFF2-40B4-BE49-F238E27FC236}">
                <a16:creationId xmlns:a16="http://schemas.microsoft.com/office/drawing/2014/main" id="{D0CD5E77-7293-9B4B-15A3-71C031303497}"/>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6272025" y="5021454"/>
            <a:ext cx="966837" cy="440512"/>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A colorful logo on a black background&#10;&#10;Description automatically generated">
            <a:extLst>
              <a:ext uri="{FF2B5EF4-FFF2-40B4-BE49-F238E27FC236}">
                <a16:creationId xmlns:a16="http://schemas.microsoft.com/office/drawing/2014/main" id="{0C4F1BF5-5480-CD99-5B15-B576B796A453}"/>
              </a:ext>
            </a:extLst>
          </p:cNvPr>
          <p:cNvPicPr>
            <a:picLocks noChangeAspect="1"/>
          </p:cNvPicPr>
          <p:nvPr/>
        </p:nvPicPr>
        <p:blipFill>
          <a:blip r:embed="rId19"/>
          <a:stretch>
            <a:fillRect/>
          </a:stretch>
        </p:blipFill>
        <p:spPr>
          <a:xfrm>
            <a:off x="5254794" y="4036996"/>
            <a:ext cx="737335" cy="359924"/>
          </a:xfrm>
          <a:prstGeom prst="rect">
            <a:avLst/>
          </a:prstGeom>
        </p:spPr>
      </p:pic>
      <p:pic>
        <p:nvPicPr>
          <p:cNvPr id="3" name="Graphic 2">
            <a:extLst>
              <a:ext uri="{FF2B5EF4-FFF2-40B4-BE49-F238E27FC236}">
                <a16:creationId xmlns:a16="http://schemas.microsoft.com/office/drawing/2014/main" id="{BBBEBF88-3A19-9F32-A903-F55D899FADCE}"/>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2309896" y="4045974"/>
            <a:ext cx="420238" cy="316658"/>
          </a:xfrm>
          <a:prstGeom prst="rect">
            <a:avLst/>
          </a:prstGeom>
        </p:spPr>
      </p:pic>
      <p:sp>
        <p:nvSpPr>
          <p:cNvPr id="2" name="Title 1">
            <a:extLst>
              <a:ext uri="{FF2B5EF4-FFF2-40B4-BE49-F238E27FC236}">
                <a16:creationId xmlns:a16="http://schemas.microsoft.com/office/drawing/2014/main" id="{3EEB2B75-0A99-EC39-6B7E-B466464B99EB}"/>
              </a:ext>
            </a:extLst>
          </p:cNvPr>
          <p:cNvSpPr>
            <a:spLocks noGrp="1"/>
          </p:cNvSpPr>
          <p:nvPr>
            <p:ph type="title"/>
          </p:nvPr>
        </p:nvSpPr>
        <p:spPr/>
        <p:txBody>
          <a:bodyPr/>
          <a:lstStyle/>
          <a:p>
            <a:r>
              <a:rPr lang="en-US" noProof="0"/>
              <a:t>Project Partners: Bringing Industries Together</a:t>
            </a:r>
          </a:p>
        </p:txBody>
      </p:sp>
      <p:pic>
        <p:nvPicPr>
          <p:cNvPr id="5" name="Picture 2" descr="Logos">
            <a:extLst>
              <a:ext uri="{FF2B5EF4-FFF2-40B4-BE49-F238E27FC236}">
                <a16:creationId xmlns:a16="http://schemas.microsoft.com/office/drawing/2014/main" id="{AA7BB51D-7B9F-4ABD-8530-EDEA3B50BA5C}"/>
              </a:ext>
            </a:extLst>
          </p:cNvPr>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5498973" y="2931330"/>
            <a:ext cx="966387" cy="277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0776127"/>
      </p:ext>
    </p:extLst>
  </p:cSld>
  <p:clrMapOvr>
    <a:masterClrMapping/>
  </p:clrMapOvr>
  <mc:AlternateContent xmlns:mc="http://schemas.openxmlformats.org/markup-compatibility/2006">
    <mc:Choice xmlns:p14="http://schemas.microsoft.com/office/powerpoint/2010/main" Requires="p14">
      <p:transition p14:dur="10" advTm="10000"/>
    </mc:Choice>
    <mc:Fallback>
      <p:transition advTm="10000"/>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24562EDF-572B-467F-AB80-A4CF18E58417}"/>
              </a:ext>
            </a:extLst>
          </p:cNvPr>
          <p:cNvSpPr>
            <a:spLocks noGrp="1"/>
          </p:cNvSpPr>
          <p:nvPr>
            <p:ph type="title"/>
          </p:nvPr>
        </p:nvSpPr>
        <p:spPr/>
        <p:txBody>
          <a:bodyPr/>
          <a:lstStyle/>
          <a:p>
            <a:r>
              <a:rPr lang="en-US"/>
              <a:t>Testbed</a:t>
            </a:r>
          </a:p>
        </p:txBody>
      </p:sp>
      <p:sp>
        <p:nvSpPr>
          <p:cNvPr id="5" name="Textplatzhalter 4">
            <a:extLst>
              <a:ext uri="{FF2B5EF4-FFF2-40B4-BE49-F238E27FC236}">
                <a16:creationId xmlns:a16="http://schemas.microsoft.com/office/drawing/2014/main" id="{6644065C-808A-4A27-8E30-920147FCA632}"/>
              </a:ext>
            </a:extLst>
          </p:cNvPr>
          <p:cNvSpPr>
            <a:spLocks noGrp="1"/>
          </p:cNvSpPr>
          <p:nvPr>
            <p:ph type="body" idx="1"/>
          </p:nvPr>
        </p:nvSpPr>
        <p:spPr/>
        <p:txBody>
          <a:bodyPr/>
          <a:lstStyle/>
          <a:p>
            <a:endParaRPr lang="en-US"/>
          </a:p>
        </p:txBody>
      </p:sp>
      <p:pic>
        <p:nvPicPr>
          <p:cNvPr id="6" name="Picture 6" descr="A building with a tall tower&#10;&#10;Description automatically generated">
            <a:extLst>
              <a:ext uri="{FF2B5EF4-FFF2-40B4-BE49-F238E27FC236}">
                <a16:creationId xmlns:a16="http://schemas.microsoft.com/office/drawing/2014/main" id="{AE81CDFB-FE81-4998-A3C8-FF53347F2E15}"/>
              </a:ext>
            </a:extLst>
          </p:cNvPr>
          <p:cNvPicPr>
            <a:picLocks noChangeAspect="1"/>
          </p:cNvPicPr>
          <p:nvPr/>
        </p:nvPicPr>
        <p:blipFill>
          <a:blip r:embed="rId2"/>
          <a:stretch>
            <a:fillRect/>
          </a:stretch>
        </p:blipFill>
        <p:spPr>
          <a:xfrm>
            <a:off x="5917325" y="1130075"/>
            <a:ext cx="4655426" cy="4397606"/>
          </a:xfrm>
          <a:prstGeom prst="rect">
            <a:avLst/>
          </a:prstGeom>
        </p:spPr>
      </p:pic>
    </p:spTree>
    <p:extLst>
      <p:ext uri="{BB962C8B-B14F-4D97-AF65-F5344CB8AC3E}">
        <p14:creationId xmlns:p14="http://schemas.microsoft.com/office/powerpoint/2010/main" val="1272416299"/>
      </p:ext>
    </p:extLst>
  </p:cSld>
  <p:clrMapOvr>
    <a:masterClrMapping/>
  </p:clrMapOvr>
  <mc:AlternateContent xmlns:mc="http://schemas.openxmlformats.org/markup-compatibility/2006">
    <mc:Choice xmlns:p14="http://schemas.microsoft.com/office/powerpoint/2010/main" Requires="p14">
      <p:transition p14:dur="10" advTm="10000"/>
    </mc:Choice>
    <mc:Fallback>
      <p:transition advTm="10000"/>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1">
            <a:extLst>
              <a:ext uri="{FF2B5EF4-FFF2-40B4-BE49-F238E27FC236}">
                <a16:creationId xmlns:a16="http://schemas.microsoft.com/office/drawing/2014/main" id="{81A4D76B-5D49-4488-9A17-536617689615}"/>
              </a:ext>
            </a:extLst>
          </p:cNvPr>
          <p:cNvSpPr>
            <a:spLocks noGrp="1"/>
          </p:cNvSpPr>
          <p:nvPr>
            <p:ph type="title"/>
          </p:nvPr>
        </p:nvSpPr>
        <p:spPr/>
        <p:txBody>
          <a:bodyPr/>
          <a:lstStyle/>
          <a:p>
            <a:r>
              <a:rPr lang="en-US"/>
              <a:t>3D Experimental Field @ Uni Bremen</a:t>
            </a:r>
          </a:p>
        </p:txBody>
      </p:sp>
      <p:sp>
        <p:nvSpPr>
          <p:cNvPr id="13" name="Inhaltsplatzhalter 12">
            <a:extLst>
              <a:ext uri="{FF2B5EF4-FFF2-40B4-BE49-F238E27FC236}">
                <a16:creationId xmlns:a16="http://schemas.microsoft.com/office/drawing/2014/main" id="{7EF8DC10-D925-4902-9A39-85D83319E9F9}"/>
              </a:ext>
            </a:extLst>
          </p:cNvPr>
          <p:cNvSpPr>
            <a:spLocks noGrp="1"/>
          </p:cNvSpPr>
          <p:nvPr>
            <p:ph idx="1"/>
          </p:nvPr>
        </p:nvSpPr>
        <p:spPr/>
        <p:txBody>
          <a:bodyPr/>
          <a:lstStyle/>
          <a:p>
            <a:endParaRPr lang="en-US"/>
          </a:p>
        </p:txBody>
      </p:sp>
      <p:sp>
        <p:nvSpPr>
          <p:cNvPr id="48" name="Freihandform: Form 47">
            <a:extLst>
              <a:ext uri="{FF2B5EF4-FFF2-40B4-BE49-F238E27FC236}">
                <a16:creationId xmlns:a16="http://schemas.microsoft.com/office/drawing/2014/main" id="{EF156EDE-8C8F-4094-8F2C-404D2B948886}"/>
              </a:ext>
            </a:extLst>
          </p:cNvPr>
          <p:cNvSpPr/>
          <p:nvPr/>
        </p:nvSpPr>
        <p:spPr>
          <a:xfrm>
            <a:off x="1887499" y="2392784"/>
            <a:ext cx="6728653" cy="3426988"/>
          </a:xfrm>
          <a:custGeom>
            <a:avLst/>
            <a:gdLst>
              <a:gd name="connsiteX0" fmla="*/ 2110158 w 9855652"/>
              <a:gd name="connsiteY0" fmla="*/ 179043 h 5019608"/>
              <a:gd name="connsiteX1" fmla="*/ 2110158 w 9855652"/>
              <a:gd name="connsiteY1" fmla="*/ 179043 h 5019608"/>
              <a:gd name="connsiteX2" fmla="*/ 1163786 w 9855652"/>
              <a:gd name="connsiteY2" fmla="*/ 537130 h 5019608"/>
              <a:gd name="connsiteX3" fmla="*/ 818488 w 9855652"/>
              <a:gd name="connsiteY3" fmla="*/ 780117 h 5019608"/>
              <a:gd name="connsiteX4" fmla="*/ 639444 w 9855652"/>
              <a:gd name="connsiteY4" fmla="*/ 1003921 h 5019608"/>
              <a:gd name="connsiteX5" fmla="*/ 326118 w 9855652"/>
              <a:gd name="connsiteY5" fmla="*/ 1496290 h 5019608"/>
              <a:gd name="connsiteX6" fmla="*/ 121497 w 9855652"/>
              <a:gd name="connsiteY6" fmla="*/ 2122942 h 5019608"/>
              <a:gd name="connsiteX7" fmla="*/ 25581 w 9855652"/>
              <a:gd name="connsiteY7" fmla="*/ 2417085 h 5019608"/>
              <a:gd name="connsiteX8" fmla="*/ 44765 w 9855652"/>
              <a:gd name="connsiteY8" fmla="*/ 3133258 h 5019608"/>
              <a:gd name="connsiteX9" fmla="*/ 140681 w 9855652"/>
              <a:gd name="connsiteY9" fmla="*/ 3369851 h 5019608"/>
              <a:gd name="connsiteX10" fmla="*/ 262174 w 9855652"/>
              <a:gd name="connsiteY10" fmla="*/ 3587261 h 5019608"/>
              <a:gd name="connsiteX11" fmla="*/ 505162 w 9855652"/>
              <a:gd name="connsiteY11" fmla="*/ 3817460 h 5019608"/>
              <a:gd name="connsiteX12" fmla="*/ 1278885 w 9855652"/>
              <a:gd name="connsiteY12" fmla="*/ 4162758 h 5019608"/>
              <a:gd name="connsiteX13" fmla="*/ 1496295 w 9855652"/>
              <a:gd name="connsiteY13" fmla="*/ 4252279 h 5019608"/>
              <a:gd name="connsiteX14" fmla="*/ 2078186 w 9855652"/>
              <a:gd name="connsiteY14" fmla="*/ 4424928 h 5019608"/>
              <a:gd name="connsiteX15" fmla="*/ 2282807 w 9855652"/>
              <a:gd name="connsiteY15" fmla="*/ 4508055 h 5019608"/>
              <a:gd name="connsiteX16" fmla="*/ 2314779 w 9855652"/>
              <a:gd name="connsiteY16" fmla="*/ 4546422 h 5019608"/>
              <a:gd name="connsiteX17" fmla="*/ 2481033 w 9855652"/>
              <a:gd name="connsiteY17" fmla="*/ 4808593 h 5019608"/>
              <a:gd name="connsiteX18" fmla="*/ 2877486 w 9855652"/>
              <a:gd name="connsiteY18" fmla="*/ 5000425 h 5019608"/>
              <a:gd name="connsiteX19" fmla="*/ 3114079 w 9855652"/>
              <a:gd name="connsiteY19" fmla="*/ 5019608 h 5019608"/>
              <a:gd name="connsiteX20" fmla="*/ 4086029 w 9855652"/>
              <a:gd name="connsiteY20" fmla="*/ 5000425 h 5019608"/>
              <a:gd name="connsiteX21" fmla="*/ 4252284 w 9855652"/>
              <a:gd name="connsiteY21" fmla="*/ 4981241 h 5019608"/>
              <a:gd name="connsiteX22" fmla="*/ 4456904 w 9855652"/>
              <a:gd name="connsiteY22" fmla="*/ 4962058 h 5019608"/>
              <a:gd name="connsiteX23" fmla="*/ 4751047 w 9855652"/>
              <a:gd name="connsiteY23" fmla="*/ 4955664 h 5019608"/>
              <a:gd name="connsiteX24" fmla="*/ 6669369 w 9855652"/>
              <a:gd name="connsiteY24" fmla="*/ 4942875 h 5019608"/>
              <a:gd name="connsiteX25" fmla="*/ 7283232 w 9855652"/>
              <a:gd name="connsiteY25" fmla="*/ 4904509 h 5019608"/>
              <a:gd name="connsiteX26" fmla="*/ 7507036 w 9855652"/>
              <a:gd name="connsiteY26" fmla="*/ 4885325 h 5019608"/>
              <a:gd name="connsiteX27" fmla="*/ 8830678 w 9855652"/>
              <a:gd name="connsiteY27" fmla="*/ 4834170 h 5019608"/>
              <a:gd name="connsiteX28" fmla="*/ 8964960 w 9855652"/>
              <a:gd name="connsiteY28" fmla="*/ 4751043 h 5019608"/>
              <a:gd name="connsiteX29" fmla="*/ 9009721 w 9855652"/>
              <a:gd name="connsiteY29" fmla="*/ 4629549 h 5019608"/>
              <a:gd name="connsiteX30" fmla="*/ 9144004 w 9855652"/>
              <a:gd name="connsiteY30" fmla="*/ 4201124 h 5019608"/>
              <a:gd name="connsiteX31" fmla="*/ 9233525 w 9855652"/>
              <a:gd name="connsiteY31" fmla="*/ 3964531 h 5019608"/>
              <a:gd name="connsiteX32" fmla="*/ 9278286 w 9855652"/>
              <a:gd name="connsiteY32" fmla="*/ 3875009 h 5019608"/>
              <a:gd name="connsiteX33" fmla="*/ 9412569 w 9855652"/>
              <a:gd name="connsiteY33" fmla="*/ 3670388 h 5019608"/>
              <a:gd name="connsiteX34" fmla="*/ 9457330 w 9855652"/>
              <a:gd name="connsiteY34" fmla="*/ 3542500 h 5019608"/>
              <a:gd name="connsiteX35" fmla="*/ 9540457 w 9855652"/>
              <a:gd name="connsiteY35" fmla="*/ 3280330 h 5019608"/>
              <a:gd name="connsiteX36" fmla="*/ 9668345 w 9855652"/>
              <a:gd name="connsiteY36" fmla="*/ 2941426 h 5019608"/>
              <a:gd name="connsiteX37" fmla="*/ 9745078 w 9855652"/>
              <a:gd name="connsiteY37" fmla="*/ 2736805 h 5019608"/>
              <a:gd name="connsiteX38" fmla="*/ 9809022 w 9855652"/>
              <a:gd name="connsiteY38" fmla="*/ 2410690 h 5019608"/>
              <a:gd name="connsiteX39" fmla="*/ 9815416 w 9855652"/>
              <a:gd name="connsiteY39" fmla="*/ 2193281 h 5019608"/>
              <a:gd name="connsiteX40" fmla="*/ 9853783 w 9855652"/>
              <a:gd name="connsiteY40" fmla="*/ 1790433 h 5019608"/>
              <a:gd name="connsiteX41" fmla="*/ 9847388 w 9855652"/>
              <a:gd name="connsiteY41" fmla="*/ 1387586 h 5019608"/>
              <a:gd name="connsiteX42" fmla="*/ 9674739 w 9855652"/>
              <a:gd name="connsiteY42" fmla="*/ 978344 h 5019608"/>
              <a:gd name="connsiteX43" fmla="*/ 9367808 w 9855652"/>
              <a:gd name="connsiteY43" fmla="*/ 741751 h 5019608"/>
              <a:gd name="connsiteX44" fmla="*/ 9086454 w 9855652"/>
              <a:gd name="connsiteY44" fmla="*/ 658623 h 5019608"/>
              <a:gd name="connsiteX45" fmla="*/ 8562113 w 9855652"/>
              <a:gd name="connsiteY45" fmla="*/ 537130 h 5019608"/>
              <a:gd name="connsiteX46" fmla="*/ 8159265 w 9855652"/>
              <a:gd name="connsiteY46" fmla="*/ 498763 h 5019608"/>
              <a:gd name="connsiteX47" fmla="*/ 7564586 w 9855652"/>
              <a:gd name="connsiteY47" fmla="*/ 441213 h 5019608"/>
              <a:gd name="connsiteX48" fmla="*/ 7347176 w 9855652"/>
              <a:gd name="connsiteY48" fmla="*/ 345297 h 5019608"/>
              <a:gd name="connsiteX49" fmla="*/ 6899567 w 9855652"/>
              <a:gd name="connsiteY49" fmla="*/ 115099 h 5019608"/>
              <a:gd name="connsiteX50" fmla="*/ 6400804 w 9855652"/>
              <a:gd name="connsiteY50" fmla="*/ 63944 h 5019608"/>
              <a:gd name="connsiteX51" fmla="*/ 5806124 w 9855652"/>
              <a:gd name="connsiteY51" fmla="*/ 38366 h 5019608"/>
              <a:gd name="connsiteX52" fmla="*/ 5422460 w 9855652"/>
              <a:gd name="connsiteY52" fmla="*/ 19183 h 5019608"/>
              <a:gd name="connsiteX53" fmla="*/ 4795808 w 9855652"/>
              <a:gd name="connsiteY53" fmla="*/ 12788 h 5019608"/>
              <a:gd name="connsiteX54" fmla="*/ 3817464 w 9855652"/>
              <a:gd name="connsiteY54" fmla="*/ 0 h 5019608"/>
              <a:gd name="connsiteX55" fmla="*/ 3107685 w 9855652"/>
              <a:gd name="connsiteY55" fmla="*/ 31972 h 5019608"/>
              <a:gd name="connsiteX56" fmla="*/ 2871092 w 9855652"/>
              <a:gd name="connsiteY56" fmla="*/ 76732 h 5019608"/>
              <a:gd name="connsiteX57" fmla="*/ 2640893 w 9855652"/>
              <a:gd name="connsiteY57" fmla="*/ 102310 h 5019608"/>
              <a:gd name="connsiteX58" fmla="*/ 2410695 w 9855652"/>
              <a:gd name="connsiteY58" fmla="*/ 127888 h 5019608"/>
              <a:gd name="connsiteX59" fmla="*/ 2308384 w 9855652"/>
              <a:gd name="connsiteY59" fmla="*/ 147071 h 5019608"/>
              <a:gd name="connsiteX60" fmla="*/ 2270018 w 9855652"/>
              <a:gd name="connsiteY60" fmla="*/ 153465 h 5019608"/>
              <a:gd name="connsiteX61" fmla="*/ 2186891 w 9855652"/>
              <a:gd name="connsiteY61" fmla="*/ 179043 h 5019608"/>
              <a:gd name="connsiteX62" fmla="*/ 1969481 w 9855652"/>
              <a:gd name="connsiteY62" fmla="*/ 191832 h 5019608"/>
              <a:gd name="connsiteX63" fmla="*/ 1886353 w 9855652"/>
              <a:gd name="connsiteY63" fmla="*/ 249381 h 5019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9855652" h="5019608">
                <a:moveTo>
                  <a:pt x="2110158" y="179043"/>
                </a:moveTo>
                <a:lnTo>
                  <a:pt x="2110158" y="179043"/>
                </a:lnTo>
                <a:cubicBezTo>
                  <a:pt x="1794701" y="298405"/>
                  <a:pt x="1439619" y="343025"/>
                  <a:pt x="1163786" y="537130"/>
                </a:cubicBezTo>
                <a:cubicBezTo>
                  <a:pt x="1048687" y="618126"/>
                  <a:pt x="923609" y="686534"/>
                  <a:pt x="818488" y="780117"/>
                </a:cubicBezTo>
                <a:cubicBezTo>
                  <a:pt x="747131" y="843642"/>
                  <a:pt x="697114" y="927754"/>
                  <a:pt x="639444" y="1003921"/>
                </a:cubicBezTo>
                <a:cubicBezTo>
                  <a:pt x="523796" y="1156663"/>
                  <a:pt x="407945" y="1322408"/>
                  <a:pt x="326118" y="1496290"/>
                </a:cubicBezTo>
                <a:cubicBezTo>
                  <a:pt x="236720" y="1686261"/>
                  <a:pt x="181849" y="1926312"/>
                  <a:pt x="121497" y="2122942"/>
                </a:cubicBezTo>
                <a:cubicBezTo>
                  <a:pt x="91237" y="2221531"/>
                  <a:pt x="57553" y="2319037"/>
                  <a:pt x="25581" y="2417085"/>
                </a:cubicBezTo>
                <a:cubicBezTo>
                  <a:pt x="5488" y="2723506"/>
                  <a:pt x="-28378" y="2840686"/>
                  <a:pt x="44765" y="3133258"/>
                </a:cubicBezTo>
                <a:cubicBezTo>
                  <a:pt x="65405" y="3215816"/>
                  <a:pt x="103927" y="3293099"/>
                  <a:pt x="140681" y="3369851"/>
                </a:cubicBezTo>
                <a:cubicBezTo>
                  <a:pt x="176537" y="3444726"/>
                  <a:pt x="209754" y="3522886"/>
                  <a:pt x="262174" y="3587261"/>
                </a:cubicBezTo>
                <a:cubicBezTo>
                  <a:pt x="332623" y="3673778"/>
                  <a:pt x="415904" y="3750517"/>
                  <a:pt x="505162" y="3817460"/>
                </a:cubicBezTo>
                <a:cubicBezTo>
                  <a:pt x="686202" y="3953240"/>
                  <a:pt x="1132403" y="4103915"/>
                  <a:pt x="1278885" y="4162758"/>
                </a:cubicBezTo>
                <a:cubicBezTo>
                  <a:pt x="1351610" y="4191972"/>
                  <a:pt x="1420727" y="4231498"/>
                  <a:pt x="1496295" y="4252279"/>
                </a:cubicBezTo>
                <a:cubicBezTo>
                  <a:pt x="1820915" y="4341550"/>
                  <a:pt x="1720536" y="4310679"/>
                  <a:pt x="2078186" y="4424928"/>
                </a:cubicBezTo>
                <a:cubicBezTo>
                  <a:pt x="2227993" y="4472783"/>
                  <a:pt x="2176601" y="4450125"/>
                  <a:pt x="2282807" y="4508055"/>
                </a:cubicBezTo>
                <a:cubicBezTo>
                  <a:pt x="2293464" y="4520844"/>
                  <a:pt x="2305613" y="4532525"/>
                  <a:pt x="2314779" y="4546422"/>
                </a:cubicBezTo>
                <a:cubicBezTo>
                  <a:pt x="2371755" y="4632805"/>
                  <a:pt x="2393611" y="4753226"/>
                  <a:pt x="2481033" y="4808593"/>
                </a:cubicBezTo>
                <a:cubicBezTo>
                  <a:pt x="2638947" y="4908604"/>
                  <a:pt x="2691669" y="4962723"/>
                  <a:pt x="2877486" y="5000425"/>
                </a:cubicBezTo>
                <a:cubicBezTo>
                  <a:pt x="2955029" y="5016158"/>
                  <a:pt x="3035215" y="5013214"/>
                  <a:pt x="3114079" y="5019608"/>
                </a:cubicBezTo>
                <a:lnTo>
                  <a:pt x="4086029" y="5000425"/>
                </a:lnTo>
                <a:cubicBezTo>
                  <a:pt x="4141783" y="4998546"/>
                  <a:pt x="4196794" y="4986981"/>
                  <a:pt x="4252284" y="4981241"/>
                </a:cubicBezTo>
                <a:cubicBezTo>
                  <a:pt x="4320426" y="4974192"/>
                  <a:pt x="4388488" y="4965566"/>
                  <a:pt x="4456904" y="4962058"/>
                </a:cubicBezTo>
                <a:cubicBezTo>
                  <a:pt x="4554846" y="4957035"/>
                  <a:pt x="4652980" y="4956514"/>
                  <a:pt x="4751047" y="4955664"/>
                </a:cubicBezTo>
                <a:lnTo>
                  <a:pt x="6669369" y="4942875"/>
                </a:lnTo>
                <a:cubicBezTo>
                  <a:pt x="6961222" y="4926661"/>
                  <a:pt x="7011061" y="4925717"/>
                  <a:pt x="7283232" y="4904509"/>
                </a:cubicBezTo>
                <a:cubicBezTo>
                  <a:pt x="7357881" y="4898692"/>
                  <a:pt x="7432238" y="4888725"/>
                  <a:pt x="7507036" y="4885325"/>
                </a:cubicBezTo>
                <a:lnTo>
                  <a:pt x="8830678" y="4834170"/>
                </a:lnTo>
                <a:cubicBezTo>
                  <a:pt x="8866999" y="4817406"/>
                  <a:pt x="8940862" y="4792812"/>
                  <a:pt x="8964960" y="4751043"/>
                </a:cubicBezTo>
                <a:cubicBezTo>
                  <a:pt x="8986527" y="4713659"/>
                  <a:pt x="8996360" y="4670588"/>
                  <a:pt x="9009721" y="4629549"/>
                </a:cubicBezTo>
                <a:cubicBezTo>
                  <a:pt x="9056053" y="4487243"/>
                  <a:pt x="9098627" y="4343738"/>
                  <a:pt x="9144004" y="4201124"/>
                </a:cubicBezTo>
                <a:cubicBezTo>
                  <a:pt x="9180930" y="4085072"/>
                  <a:pt x="9185322" y="4067823"/>
                  <a:pt x="9233525" y="3964531"/>
                </a:cubicBezTo>
                <a:cubicBezTo>
                  <a:pt x="9247634" y="3934298"/>
                  <a:pt x="9260435" y="3903195"/>
                  <a:pt x="9278286" y="3875009"/>
                </a:cubicBezTo>
                <a:cubicBezTo>
                  <a:pt x="9355032" y="3753832"/>
                  <a:pt x="9355657" y="3798439"/>
                  <a:pt x="9412569" y="3670388"/>
                </a:cubicBezTo>
                <a:cubicBezTo>
                  <a:pt x="9430912" y="3629116"/>
                  <a:pt x="9443259" y="3585417"/>
                  <a:pt x="9457330" y="3542500"/>
                </a:cubicBezTo>
                <a:cubicBezTo>
                  <a:pt x="9485892" y="3455385"/>
                  <a:pt x="9504343" y="3364595"/>
                  <a:pt x="9540457" y="3280330"/>
                </a:cubicBezTo>
                <a:cubicBezTo>
                  <a:pt x="9642799" y="3041533"/>
                  <a:pt x="9557916" y="3248708"/>
                  <a:pt x="9668345" y="2941426"/>
                </a:cubicBezTo>
                <a:cubicBezTo>
                  <a:pt x="9692981" y="2872873"/>
                  <a:pt x="9728078" y="2807639"/>
                  <a:pt x="9745078" y="2736805"/>
                </a:cubicBezTo>
                <a:cubicBezTo>
                  <a:pt x="9796529" y="2522423"/>
                  <a:pt x="9775111" y="2631108"/>
                  <a:pt x="9809022" y="2410690"/>
                </a:cubicBezTo>
                <a:cubicBezTo>
                  <a:pt x="9811153" y="2338220"/>
                  <a:pt x="9809477" y="2265538"/>
                  <a:pt x="9815416" y="2193281"/>
                </a:cubicBezTo>
                <a:cubicBezTo>
                  <a:pt x="9868103" y="1552255"/>
                  <a:pt x="9835221" y="2235872"/>
                  <a:pt x="9853783" y="1790433"/>
                </a:cubicBezTo>
                <a:cubicBezTo>
                  <a:pt x="9851651" y="1656151"/>
                  <a:pt x="9862677" y="1521012"/>
                  <a:pt x="9847388" y="1387586"/>
                </a:cubicBezTo>
                <a:cubicBezTo>
                  <a:pt x="9834588" y="1275878"/>
                  <a:pt x="9743937" y="1065244"/>
                  <a:pt x="9674739" y="978344"/>
                </a:cubicBezTo>
                <a:cubicBezTo>
                  <a:pt x="9630556" y="922859"/>
                  <a:pt x="9447934" y="774530"/>
                  <a:pt x="9367808" y="741751"/>
                </a:cubicBezTo>
                <a:cubicBezTo>
                  <a:pt x="9277296" y="704724"/>
                  <a:pt x="9181237" y="682695"/>
                  <a:pt x="9086454" y="658623"/>
                </a:cubicBezTo>
                <a:cubicBezTo>
                  <a:pt x="8912564" y="614460"/>
                  <a:pt x="8740484" y="556414"/>
                  <a:pt x="8562113" y="537130"/>
                </a:cubicBezTo>
                <a:cubicBezTo>
                  <a:pt x="7923652" y="468106"/>
                  <a:pt x="8647478" y="543892"/>
                  <a:pt x="8159265" y="498763"/>
                </a:cubicBezTo>
                <a:lnTo>
                  <a:pt x="7564586" y="441213"/>
                </a:lnTo>
                <a:cubicBezTo>
                  <a:pt x="7492116" y="409241"/>
                  <a:pt x="7417228" y="382269"/>
                  <a:pt x="7347176" y="345297"/>
                </a:cubicBezTo>
                <a:cubicBezTo>
                  <a:pt x="7125477" y="228289"/>
                  <a:pt x="7126374" y="180840"/>
                  <a:pt x="6899567" y="115099"/>
                </a:cubicBezTo>
                <a:cubicBezTo>
                  <a:pt x="6699368" y="57070"/>
                  <a:pt x="6610029" y="69047"/>
                  <a:pt x="6400804" y="63944"/>
                </a:cubicBezTo>
                <a:cubicBezTo>
                  <a:pt x="5726955" y="21827"/>
                  <a:pt x="6450140" y="62899"/>
                  <a:pt x="5806124" y="38366"/>
                </a:cubicBezTo>
                <a:cubicBezTo>
                  <a:pt x="5678169" y="33492"/>
                  <a:pt x="5550467" y="22424"/>
                  <a:pt x="5422460" y="19183"/>
                </a:cubicBezTo>
                <a:cubicBezTo>
                  <a:pt x="5213632" y="13896"/>
                  <a:pt x="5004688" y="15285"/>
                  <a:pt x="4795808" y="12788"/>
                </a:cubicBezTo>
                <a:lnTo>
                  <a:pt x="3817464" y="0"/>
                </a:lnTo>
                <a:cubicBezTo>
                  <a:pt x="3580871" y="10657"/>
                  <a:pt x="3343743" y="12832"/>
                  <a:pt x="3107685" y="31972"/>
                </a:cubicBezTo>
                <a:cubicBezTo>
                  <a:pt x="3027684" y="38458"/>
                  <a:pt x="2950459" y="64773"/>
                  <a:pt x="2871092" y="76732"/>
                </a:cubicBezTo>
                <a:cubicBezTo>
                  <a:pt x="2794749" y="88236"/>
                  <a:pt x="2717626" y="93784"/>
                  <a:pt x="2640893" y="102310"/>
                </a:cubicBezTo>
                <a:cubicBezTo>
                  <a:pt x="2478482" y="142912"/>
                  <a:pt x="2660426" y="102914"/>
                  <a:pt x="2410695" y="127888"/>
                </a:cubicBezTo>
                <a:cubicBezTo>
                  <a:pt x="2376169" y="131341"/>
                  <a:pt x="2342522" y="140864"/>
                  <a:pt x="2308384" y="147071"/>
                </a:cubicBezTo>
                <a:cubicBezTo>
                  <a:pt x="2295628" y="149390"/>
                  <a:pt x="2282556" y="150165"/>
                  <a:pt x="2270018" y="153465"/>
                </a:cubicBezTo>
                <a:cubicBezTo>
                  <a:pt x="2241981" y="160843"/>
                  <a:pt x="2215192" y="172754"/>
                  <a:pt x="2186891" y="179043"/>
                </a:cubicBezTo>
                <a:cubicBezTo>
                  <a:pt x="2102212" y="197861"/>
                  <a:pt x="2060982" y="191832"/>
                  <a:pt x="1969481" y="191832"/>
                </a:cubicBezTo>
                <a:lnTo>
                  <a:pt x="1886353" y="249381"/>
                </a:lnTo>
              </a:path>
            </a:pathLst>
          </a:custGeom>
          <a:solidFill>
            <a:schemeClr val="bg1">
              <a:lumMod val="75000"/>
            </a:schemeClr>
          </a:soli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9" name="Content Placeholder 40">
            <a:extLst>
              <a:ext uri="{FF2B5EF4-FFF2-40B4-BE49-F238E27FC236}">
                <a16:creationId xmlns:a16="http://schemas.microsoft.com/office/drawing/2014/main" id="{A04759B6-B241-4430-891D-A79D6E8F4974}"/>
              </a:ext>
            </a:extLst>
          </p:cNvPr>
          <p:cNvPicPr>
            <a:picLocks noChangeAspect="1"/>
          </p:cNvPicPr>
          <p:nvPr/>
        </p:nvPicPr>
        <p:blipFill>
          <a:blip r:embed="rId3"/>
          <a:stretch>
            <a:fillRect/>
          </a:stretch>
        </p:blipFill>
        <p:spPr>
          <a:xfrm>
            <a:off x="5564001" y="1358260"/>
            <a:ext cx="630782" cy="721823"/>
          </a:xfrm>
          <a:prstGeom prst="rect">
            <a:avLst/>
          </a:prstGeom>
        </p:spPr>
      </p:pic>
      <p:pic>
        <p:nvPicPr>
          <p:cNvPr id="61" name="Picture 6" descr="A building with a tall tower&#10;&#10;Description automatically generated">
            <a:extLst>
              <a:ext uri="{FF2B5EF4-FFF2-40B4-BE49-F238E27FC236}">
                <a16:creationId xmlns:a16="http://schemas.microsoft.com/office/drawing/2014/main" id="{3DA8645B-B61A-4B7B-8FF2-F313EBAD5D08}"/>
              </a:ext>
            </a:extLst>
          </p:cNvPr>
          <p:cNvPicPr>
            <a:picLocks noChangeAspect="1"/>
          </p:cNvPicPr>
          <p:nvPr/>
        </p:nvPicPr>
        <p:blipFill>
          <a:blip r:embed="rId4"/>
          <a:stretch>
            <a:fillRect/>
          </a:stretch>
        </p:blipFill>
        <p:spPr>
          <a:xfrm>
            <a:off x="3670764" y="1773746"/>
            <a:ext cx="4284267" cy="4047001"/>
          </a:xfrm>
          <a:prstGeom prst="rect">
            <a:avLst/>
          </a:prstGeom>
        </p:spPr>
      </p:pic>
      <p:grpSp>
        <p:nvGrpSpPr>
          <p:cNvPr id="62" name="Gruppieren 191">
            <a:extLst>
              <a:ext uri="{FF2B5EF4-FFF2-40B4-BE49-F238E27FC236}">
                <a16:creationId xmlns:a16="http://schemas.microsoft.com/office/drawing/2014/main" id="{DE4AE8F2-819B-4D97-8F02-121110ECC19F}"/>
              </a:ext>
            </a:extLst>
          </p:cNvPr>
          <p:cNvGrpSpPr/>
          <p:nvPr/>
        </p:nvGrpSpPr>
        <p:grpSpPr>
          <a:xfrm rot="3360000">
            <a:off x="7380223" y="1659866"/>
            <a:ext cx="567645" cy="546762"/>
            <a:chOff x="2445238" y="748237"/>
            <a:chExt cx="754642" cy="726876"/>
          </a:xfrm>
        </p:grpSpPr>
        <p:sp>
          <p:nvSpPr>
            <p:cNvPr id="115" name="Freihandform: Form 192">
              <a:extLst>
                <a:ext uri="{FF2B5EF4-FFF2-40B4-BE49-F238E27FC236}">
                  <a16:creationId xmlns:a16="http://schemas.microsoft.com/office/drawing/2014/main" id="{AC00B55A-223B-4111-BF1F-66894B1DB9B8}"/>
                </a:ext>
              </a:extLst>
            </p:cNvPr>
            <p:cNvSpPr/>
            <p:nvPr/>
          </p:nvSpPr>
          <p:spPr>
            <a:xfrm>
              <a:off x="2540795" y="1455738"/>
              <a:ext cx="19376" cy="19375"/>
            </a:xfrm>
            <a:custGeom>
              <a:avLst/>
              <a:gdLst/>
              <a:ahLst/>
              <a:cxnLst/>
              <a:rect l="l" t="t" r="r" b="b"/>
              <a:pathLst>
                <a:path w="19376" h="19375"/>
              </a:pathLst>
            </a:custGeom>
            <a:solidFill>
              <a:schemeClr val="tx1"/>
            </a:solidFill>
            <a:ln w="21701" cap="flat">
              <a:solidFill>
                <a:srgbClr val="000000"/>
              </a:solidFill>
              <a:prstDash val="solid"/>
              <a:miter/>
            </a:ln>
          </p:spPr>
          <p:txBody>
            <a:bodyPr rtlCol="0" anchor="ctr"/>
            <a:lstStyle/>
            <a:p>
              <a:endParaRPr lang="en-US" sz="2204"/>
            </a:p>
          </p:txBody>
        </p:sp>
        <p:sp>
          <p:nvSpPr>
            <p:cNvPr id="116" name="Freihandform: Form 193">
              <a:extLst>
                <a:ext uri="{FF2B5EF4-FFF2-40B4-BE49-F238E27FC236}">
                  <a16:creationId xmlns:a16="http://schemas.microsoft.com/office/drawing/2014/main" id="{D4F7DCA7-EBB5-44F1-8133-AF327E1880DC}"/>
                </a:ext>
              </a:extLst>
            </p:cNvPr>
            <p:cNvSpPr/>
            <p:nvPr/>
          </p:nvSpPr>
          <p:spPr>
            <a:xfrm>
              <a:off x="2540795" y="1455738"/>
              <a:ext cx="19376" cy="19375"/>
            </a:xfrm>
            <a:custGeom>
              <a:avLst/>
              <a:gdLst/>
              <a:ahLst/>
              <a:cxnLst/>
              <a:rect l="l" t="t" r="r" b="b"/>
              <a:pathLst>
                <a:path w="19376" h="19375"/>
              </a:pathLst>
            </a:custGeom>
            <a:solidFill>
              <a:schemeClr val="tx1"/>
            </a:solidFill>
            <a:ln w="21701" cap="flat">
              <a:solidFill>
                <a:srgbClr val="000000"/>
              </a:solidFill>
              <a:prstDash val="solid"/>
              <a:miter/>
            </a:ln>
          </p:spPr>
          <p:txBody>
            <a:bodyPr rtlCol="0" anchor="ctr"/>
            <a:lstStyle/>
            <a:p>
              <a:endParaRPr lang="en-US" sz="2204"/>
            </a:p>
          </p:txBody>
        </p:sp>
        <p:pic>
          <p:nvPicPr>
            <p:cNvPr id="117" name="Grafik 194">
              <a:extLst>
                <a:ext uri="{FF2B5EF4-FFF2-40B4-BE49-F238E27FC236}">
                  <a16:creationId xmlns:a16="http://schemas.microsoft.com/office/drawing/2014/main" id="{B88816C3-CE0D-4BF7-9676-CC93A815981E}"/>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rot="251750">
              <a:off x="2445238" y="748237"/>
              <a:ext cx="754642" cy="308931"/>
            </a:xfrm>
            <a:prstGeom prst="rect">
              <a:avLst/>
            </a:prstGeom>
          </p:spPr>
        </p:pic>
        <p:grpSp>
          <p:nvGrpSpPr>
            <p:cNvPr id="118" name="Inhaltsplatzhalter 9">
              <a:extLst>
                <a:ext uri="{FF2B5EF4-FFF2-40B4-BE49-F238E27FC236}">
                  <a16:creationId xmlns:a16="http://schemas.microsoft.com/office/drawing/2014/main" id="{6E36CC2B-25C8-4E01-B151-248EBC6DF0DC}"/>
                </a:ext>
              </a:extLst>
            </p:cNvPr>
            <p:cNvGrpSpPr/>
            <p:nvPr/>
          </p:nvGrpSpPr>
          <p:grpSpPr>
            <a:xfrm rot="18791923">
              <a:off x="2737139" y="1038419"/>
              <a:ext cx="198658" cy="278462"/>
              <a:chOff x="6434388" y="2239243"/>
              <a:chExt cx="454707" cy="566514"/>
            </a:xfrm>
            <a:solidFill>
              <a:schemeClr val="accent2"/>
            </a:solidFill>
          </p:grpSpPr>
          <p:sp>
            <p:nvSpPr>
              <p:cNvPr id="119" name="Freihandform: Form 196">
                <a:extLst>
                  <a:ext uri="{FF2B5EF4-FFF2-40B4-BE49-F238E27FC236}">
                    <a16:creationId xmlns:a16="http://schemas.microsoft.com/office/drawing/2014/main" id="{2087BA3E-98EB-4CE3-BD4B-B44800CC6623}"/>
                  </a:ext>
                </a:extLst>
              </p:cNvPr>
              <p:cNvSpPr/>
              <p:nvPr/>
            </p:nvSpPr>
            <p:spPr>
              <a:xfrm rot="-7526254">
                <a:off x="6794704" y="2255577"/>
                <a:ext cx="94394" cy="94389"/>
              </a:xfrm>
              <a:custGeom>
                <a:avLst/>
                <a:gdLst>
                  <a:gd name="connsiteX0" fmla="*/ 94272 w 94394"/>
                  <a:gd name="connsiteY0" fmla="*/ 46842 h 94389"/>
                  <a:gd name="connsiteX1" fmla="*/ 47075 w 94394"/>
                  <a:gd name="connsiteY1" fmla="*/ 94037 h 94389"/>
                  <a:gd name="connsiteX2" fmla="*/ -122 w 94394"/>
                  <a:gd name="connsiteY2" fmla="*/ 46842 h 94389"/>
                  <a:gd name="connsiteX3" fmla="*/ 47075 w 94394"/>
                  <a:gd name="connsiteY3" fmla="*/ -353 h 94389"/>
                  <a:gd name="connsiteX4" fmla="*/ 94272 w 94394"/>
                  <a:gd name="connsiteY4" fmla="*/ 46842 h 94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394" h="94389">
                    <a:moveTo>
                      <a:pt x="94272" y="46842"/>
                    </a:moveTo>
                    <a:cubicBezTo>
                      <a:pt x="94272" y="72907"/>
                      <a:pt x="73141" y="94037"/>
                      <a:pt x="47075" y="94037"/>
                    </a:cubicBezTo>
                    <a:cubicBezTo>
                      <a:pt x="21009" y="94037"/>
                      <a:pt x="-122" y="72907"/>
                      <a:pt x="-122" y="46842"/>
                    </a:cubicBezTo>
                    <a:cubicBezTo>
                      <a:pt x="-122" y="20777"/>
                      <a:pt x="21009" y="-353"/>
                      <a:pt x="47075" y="-353"/>
                    </a:cubicBezTo>
                    <a:cubicBezTo>
                      <a:pt x="73141" y="-353"/>
                      <a:pt x="94272" y="20777"/>
                      <a:pt x="94272" y="46842"/>
                    </a:cubicBezTo>
                    <a:close/>
                  </a:path>
                </a:pathLst>
              </a:custGeom>
              <a:solidFill>
                <a:schemeClr val="tx1"/>
              </a:solidFill>
              <a:ln w="674" cap="flat">
                <a:noFill/>
                <a:prstDash val="solid"/>
                <a:miter/>
              </a:ln>
            </p:spPr>
            <p:txBody>
              <a:bodyPr rtlCol="0" anchor="ctr"/>
              <a:lstStyle/>
              <a:p>
                <a:endParaRPr lang="en-US" sz="2204"/>
              </a:p>
            </p:txBody>
          </p:sp>
          <p:sp>
            <p:nvSpPr>
              <p:cNvPr id="120" name="Freihandform: Form 197">
                <a:extLst>
                  <a:ext uri="{FF2B5EF4-FFF2-40B4-BE49-F238E27FC236}">
                    <a16:creationId xmlns:a16="http://schemas.microsoft.com/office/drawing/2014/main" id="{8695F563-340F-4DBE-80EB-0C9D19AB51AC}"/>
                  </a:ext>
                </a:extLst>
              </p:cNvPr>
              <p:cNvSpPr/>
              <p:nvPr/>
            </p:nvSpPr>
            <p:spPr>
              <a:xfrm rot="-7526254">
                <a:off x="6424544" y="2374537"/>
                <a:ext cx="410367" cy="142415"/>
              </a:xfrm>
              <a:custGeom>
                <a:avLst/>
                <a:gdLst>
                  <a:gd name="connsiteX0" fmla="*/ 208336 w 410367"/>
                  <a:gd name="connsiteY0" fmla="*/ -98 h 142415"/>
                  <a:gd name="connsiteX1" fmla="*/ -143 w 410367"/>
                  <a:gd name="connsiteY1" fmla="*/ 82673 h 142415"/>
                  <a:gd name="connsiteX2" fmla="*/ 38554 w 410367"/>
                  <a:gd name="connsiteY2" fmla="*/ 142317 h 142415"/>
                  <a:gd name="connsiteX3" fmla="*/ 208336 w 410367"/>
                  <a:gd name="connsiteY3" fmla="*/ 66409 h 142415"/>
                  <a:gd name="connsiteX4" fmla="*/ 370107 w 410367"/>
                  <a:gd name="connsiteY4" fmla="*/ 132493 h 142415"/>
                  <a:gd name="connsiteX5" fmla="*/ 410225 w 410367"/>
                  <a:gd name="connsiteY5" fmla="*/ 75871 h 142415"/>
                  <a:gd name="connsiteX6" fmla="*/ 208336 w 410367"/>
                  <a:gd name="connsiteY6" fmla="*/ -98 h 14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0367" h="142415">
                    <a:moveTo>
                      <a:pt x="208336" y="-98"/>
                    </a:moveTo>
                    <a:cubicBezTo>
                      <a:pt x="122520" y="-98"/>
                      <a:pt x="46537" y="32525"/>
                      <a:pt x="-143" y="82673"/>
                    </a:cubicBezTo>
                    <a:lnTo>
                      <a:pt x="38554" y="142317"/>
                    </a:lnTo>
                    <a:cubicBezTo>
                      <a:pt x="72526" y="96928"/>
                      <a:pt x="135824" y="66409"/>
                      <a:pt x="208336" y="66409"/>
                    </a:cubicBezTo>
                    <a:cubicBezTo>
                      <a:pt x="275472" y="66409"/>
                      <a:pt x="334720" y="92589"/>
                      <a:pt x="370107" y="132493"/>
                    </a:cubicBezTo>
                    <a:lnTo>
                      <a:pt x="410225" y="75871"/>
                    </a:lnTo>
                    <a:cubicBezTo>
                      <a:pt x="363152" y="29584"/>
                      <a:pt x="290215" y="-98"/>
                      <a:pt x="208336" y="-98"/>
                    </a:cubicBezTo>
                    <a:close/>
                  </a:path>
                </a:pathLst>
              </a:custGeom>
              <a:solidFill>
                <a:schemeClr val="tx1"/>
              </a:solidFill>
              <a:ln w="967" cap="flat">
                <a:noFill/>
                <a:prstDash val="solid"/>
                <a:miter/>
              </a:ln>
            </p:spPr>
            <p:txBody>
              <a:bodyPr rtlCol="0" anchor="ctr"/>
              <a:lstStyle/>
              <a:p>
                <a:endParaRPr lang="en-US" sz="2204"/>
              </a:p>
            </p:txBody>
          </p:sp>
          <p:sp>
            <p:nvSpPr>
              <p:cNvPr id="121" name="Freihandform: Form 198">
                <a:extLst>
                  <a:ext uri="{FF2B5EF4-FFF2-40B4-BE49-F238E27FC236}">
                    <a16:creationId xmlns:a16="http://schemas.microsoft.com/office/drawing/2014/main" id="{8ED72BF5-05F1-4C5A-B456-2EC23020D52D}"/>
                  </a:ext>
                </a:extLst>
              </p:cNvPr>
              <p:cNvSpPr/>
              <p:nvPr/>
            </p:nvSpPr>
            <p:spPr>
              <a:xfrm rot="-7526254">
                <a:off x="6610433" y="2326785"/>
                <a:ext cx="251770" cy="98460"/>
              </a:xfrm>
              <a:custGeom>
                <a:avLst/>
                <a:gdLst>
                  <a:gd name="connsiteX0" fmla="*/ 127144 w 251770"/>
                  <a:gd name="connsiteY0" fmla="*/ -233 h 98460"/>
                  <a:gd name="connsiteX1" fmla="*/ -132 w 251770"/>
                  <a:gd name="connsiteY1" fmla="*/ 47833 h 98460"/>
                  <a:gd name="connsiteX2" fmla="*/ 32549 w 251770"/>
                  <a:gd name="connsiteY2" fmla="*/ 98227 h 98460"/>
                  <a:gd name="connsiteX3" fmla="*/ 127144 w 251770"/>
                  <a:gd name="connsiteY3" fmla="*/ 63734 h 98460"/>
                  <a:gd name="connsiteX4" fmla="*/ 216963 w 251770"/>
                  <a:gd name="connsiteY4" fmla="*/ 94358 h 98460"/>
                  <a:gd name="connsiteX5" fmla="*/ 251639 w 251770"/>
                  <a:gd name="connsiteY5" fmla="*/ 45385 h 98460"/>
                  <a:gd name="connsiteX6" fmla="*/ 127144 w 251770"/>
                  <a:gd name="connsiteY6" fmla="*/ -233 h 98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1770" h="98460">
                    <a:moveTo>
                      <a:pt x="127144" y="-233"/>
                    </a:moveTo>
                    <a:cubicBezTo>
                      <a:pt x="78331" y="-233"/>
                      <a:pt x="33771" y="17935"/>
                      <a:pt x="-132" y="47833"/>
                    </a:cubicBezTo>
                    <a:lnTo>
                      <a:pt x="32549" y="98227"/>
                    </a:lnTo>
                    <a:cubicBezTo>
                      <a:pt x="58095" y="76718"/>
                      <a:pt x="91092" y="63734"/>
                      <a:pt x="127144" y="63734"/>
                    </a:cubicBezTo>
                    <a:cubicBezTo>
                      <a:pt x="160988" y="63734"/>
                      <a:pt x="192132" y="75164"/>
                      <a:pt x="216963" y="94358"/>
                    </a:cubicBezTo>
                    <a:lnTo>
                      <a:pt x="251639" y="45385"/>
                    </a:lnTo>
                    <a:cubicBezTo>
                      <a:pt x="218092" y="16925"/>
                      <a:pt x="174634" y="-233"/>
                      <a:pt x="127144" y="-233"/>
                    </a:cubicBezTo>
                    <a:close/>
                  </a:path>
                </a:pathLst>
              </a:custGeom>
              <a:solidFill>
                <a:schemeClr val="tx1"/>
              </a:solidFill>
              <a:ln w="967" cap="flat">
                <a:noFill/>
                <a:prstDash val="solid"/>
                <a:miter/>
              </a:ln>
            </p:spPr>
            <p:txBody>
              <a:bodyPr rtlCol="0" anchor="ctr"/>
              <a:lstStyle/>
              <a:p>
                <a:endParaRPr lang="en-US" sz="2204"/>
              </a:p>
            </p:txBody>
          </p:sp>
          <p:sp>
            <p:nvSpPr>
              <p:cNvPr id="122" name="Freihandform: Form 199">
                <a:extLst>
                  <a:ext uri="{FF2B5EF4-FFF2-40B4-BE49-F238E27FC236}">
                    <a16:creationId xmlns:a16="http://schemas.microsoft.com/office/drawing/2014/main" id="{F30F4CCC-3835-448C-B65A-988AB619B676}"/>
                  </a:ext>
                </a:extLst>
              </p:cNvPr>
              <p:cNvSpPr/>
              <p:nvPr/>
            </p:nvSpPr>
            <p:spPr>
              <a:xfrm rot="-7526254">
                <a:off x="6235882" y="2437749"/>
                <a:ext cx="566514" cy="169501"/>
              </a:xfrm>
              <a:custGeom>
                <a:avLst/>
                <a:gdLst>
                  <a:gd name="connsiteX0" fmla="*/ 283711 w 566514"/>
                  <a:gd name="connsiteY0" fmla="*/ -171 h 169501"/>
                  <a:gd name="connsiteX1" fmla="*/ -166 w 566514"/>
                  <a:gd name="connsiteY1" fmla="*/ 112830 h 169501"/>
                  <a:gd name="connsiteX2" fmla="*/ 36505 w 566514"/>
                  <a:gd name="connsiteY2" fmla="*/ 169331 h 169501"/>
                  <a:gd name="connsiteX3" fmla="*/ 282018 w 566514"/>
                  <a:gd name="connsiteY3" fmla="*/ 69994 h 169501"/>
                  <a:gd name="connsiteX4" fmla="*/ 526382 w 566514"/>
                  <a:gd name="connsiteY4" fmla="*/ 167940 h 169501"/>
                  <a:gd name="connsiteX5" fmla="*/ 566349 w 566514"/>
                  <a:gd name="connsiteY5" fmla="*/ 111560 h 169501"/>
                  <a:gd name="connsiteX6" fmla="*/ 283711 w 566514"/>
                  <a:gd name="connsiteY6" fmla="*/ -171 h 169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6514" h="169501">
                    <a:moveTo>
                      <a:pt x="283711" y="-171"/>
                    </a:moveTo>
                    <a:cubicBezTo>
                      <a:pt x="170925" y="-171"/>
                      <a:pt x="69614" y="43484"/>
                      <a:pt x="-166" y="112830"/>
                    </a:cubicBezTo>
                    <a:lnTo>
                      <a:pt x="36505" y="169331"/>
                    </a:lnTo>
                    <a:cubicBezTo>
                      <a:pt x="88069" y="109640"/>
                      <a:pt x="178729" y="69994"/>
                      <a:pt x="282018" y="69994"/>
                    </a:cubicBezTo>
                    <a:cubicBezTo>
                      <a:pt x="384512" y="69994"/>
                      <a:pt x="474604" y="109017"/>
                      <a:pt x="526382" y="167940"/>
                    </a:cubicBezTo>
                    <a:lnTo>
                      <a:pt x="566349" y="111560"/>
                    </a:lnTo>
                    <a:cubicBezTo>
                      <a:pt x="496591" y="42946"/>
                      <a:pt x="395819" y="-171"/>
                      <a:pt x="283711" y="-171"/>
                    </a:cubicBezTo>
                    <a:close/>
                  </a:path>
                </a:pathLst>
              </a:custGeom>
              <a:solidFill>
                <a:schemeClr val="tx1"/>
              </a:solidFill>
              <a:ln w="967" cap="flat">
                <a:noFill/>
                <a:prstDash val="solid"/>
                <a:miter/>
              </a:ln>
            </p:spPr>
            <p:txBody>
              <a:bodyPr rtlCol="0" anchor="ctr"/>
              <a:lstStyle/>
              <a:p>
                <a:endParaRPr lang="en-US" sz="2204"/>
              </a:p>
            </p:txBody>
          </p:sp>
        </p:grpSp>
      </p:grpSp>
      <p:grpSp>
        <p:nvGrpSpPr>
          <p:cNvPr id="63" name="Group 78">
            <a:extLst>
              <a:ext uri="{FF2B5EF4-FFF2-40B4-BE49-F238E27FC236}">
                <a16:creationId xmlns:a16="http://schemas.microsoft.com/office/drawing/2014/main" id="{ABA8F433-8281-4901-B6CF-7AF3E0602FF4}"/>
              </a:ext>
            </a:extLst>
          </p:cNvPr>
          <p:cNvGrpSpPr/>
          <p:nvPr/>
        </p:nvGrpSpPr>
        <p:grpSpPr>
          <a:xfrm>
            <a:off x="5806628" y="2011256"/>
            <a:ext cx="209457" cy="176601"/>
            <a:chOff x="2943595" y="3703491"/>
            <a:chExt cx="306798" cy="258673"/>
          </a:xfrm>
        </p:grpSpPr>
        <p:sp>
          <p:nvSpPr>
            <p:cNvPr id="111" name="Freihandform: Form 196">
              <a:extLst>
                <a:ext uri="{FF2B5EF4-FFF2-40B4-BE49-F238E27FC236}">
                  <a16:creationId xmlns:a16="http://schemas.microsoft.com/office/drawing/2014/main" id="{710E82D4-7344-4E54-9B23-23F998DAA092}"/>
                </a:ext>
              </a:extLst>
            </p:cNvPr>
            <p:cNvSpPr/>
            <p:nvPr/>
          </p:nvSpPr>
          <p:spPr>
            <a:xfrm rot="10665669">
              <a:off x="3056931" y="3703491"/>
              <a:ext cx="51119" cy="45435"/>
            </a:xfrm>
            <a:custGeom>
              <a:avLst/>
              <a:gdLst>
                <a:gd name="connsiteX0" fmla="*/ 94272 w 94394"/>
                <a:gd name="connsiteY0" fmla="*/ 46842 h 94389"/>
                <a:gd name="connsiteX1" fmla="*/ 47075 w 94394"/>
                <a:gd name="connsiteY1" fmla="*/ 94037 h 94389"/>
                <a:gd name="connsiteX2" fmla="*/ -122 w 94394"/>
                <a:gd name="connsiteY2" fmla="*/ 46842 h 94389"/>
                <a:gd name="connsiteX3" fmla="*/ 47075 w 94394"/>
                <a:gd name="connsiteY3" fmla="*/ -353 h 94389"/>
                <a:gd name="connsiteX4" fmla="*/ 94272 w 94394"/>
                <a:gd name="connsiteY4" fmla="*/ 46842 h 94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394" h="94389">
                  <a:moveTo>
                    <a:pt x="94272" y="46842"/>
                  </a:moveTo>
                  <a:cubicBezTo>
                    <a:pt x="94272" y="72907"/>
                    <a:pt x="73141" y="94037"/>
                    <a:pt x="47075" y="94037"/>
                  </a:cubicBezTo>
                  <a:cubicBezTo>
                    <a:pt x="21009" y="94037"/>
                    <a:pt x="-122" y="72907"/>
                    <a:pt x="-122" y="46842"/>
                  </a:cubicBezTo>
                  <a:cubicBezTo>
                    <a:pt x="-122" y="20777"/>
                    <a:pt x="21009" y="-353"/>
                    <a:pt x="47075" y="-353"/>
                  </a:cubicBezTo>
                  <a:cubicBezTo>
                    <a:pt x="73141" y="-353"/>
                    <a:pt x="94272" y="20777"/>
                    <a:pt x="94272" y="46842"/>
                  </a:cubicBezTo>
                  <a:close/>
                </a:path>
              </a:pathLst>
            </a:custGeom>
            <a:solidFill>
              <a:schemeClr val="tx1"/>
            </a:solidFill>
            <a:ln w="674" cap="flat">
              <a:noFill/>
              <a:prstDash val="solid"/>
              <a:miter/>
            </a:ln>
          </p:spPr>
          <p:txBody>
            <a:bodyPr rtlCol="0" anchor="ctr"/>
            <a:lstStyle/>
            <a:p>
              <a:endParaRPr lang="en-US" sz="2204">
                <a:solidFill>
                  <a:srgbClr val="000000"/>
                </a:solidFill>
              </a:endParaRPr>
            </a:p>
          </p:txBody>
        </p:sp>
        <p:sp>
          <p:nvSpPr>
            <p:cNvPr id="112" name="Freihandform: Form 197">
              <a:extLst>
                <a:ext uri="{FF2B5EF4-FFF2-40B4-BE49-F238E27FC236}">
                  <a16:creationId xmlns:a16="http://schemas.microsoft.com/office/drawing/2014/main" id="{F86FA827-B7C0-494C-BA72-0DDF1A5568B1}"/>
                </a:ext>
              </a:extLst>
            </p:cNvPr>
            <p:cNvSpPr/>
            <p:nvPr/>
          </p:nvSpPr>
          <p:spPr>
            <a:xfrm rot="10665669">
              <a:off x="2980241" y="3819789"/>
              <a:ext cx="222236" cy="68553"/>
            </a:xfrm>
            <a:custGeom>
              <a:avLst/>
              <a:gdLst>
                <a:gd name="connsiteX0" fmla="*/ 208336 w 410367"/>
                <a:gd name="connsiteY0" fmla="*/ -98 h 142415"/>
                <a:gd name="connsiteX1" fmla="*/ -143 w 410367"/>
                <a:gd name="connsiteY1" fmla="*/ 82673 h 142415"/>
                <a:gd name="connsiteX2" fmla="*/ 38554 w 410367"/>
                <a:gd name="connsiteY2" fmla="*/ 142317 h 142415"/>
                <a:gd name="connsiteX3" fmla="*/ 208336 w 410367"/>
                <a:gd name="connsiteY3" fmla="*/ 66409 h 142415"/>
                <a:gd name="connsiteX4" fmla="*/ 370107 w 410367"/>
                <a:gd name="connsiteY4" fmla="*/ 132493 h 142415"/>
                <a:gd name="connsiteX5" fmla="*/ 410225 w 410367"/>
                <a:gd name="connsiteY5" fmla="*/ 75871 h 142415"/>
                <a:gd name="connsiteX6" fmla="*/ 208336 w 410367"/>
                <a:gd name="connsiteY6" fmla="*/ -98 h 14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0367" h="142415">
                  <a:moveTo>
                    <a:pt x="208336" y="-98"/>
                  </a:moveTo>
                  <a:cubicBezTo>
                    <a:pt x="122520" y="-98"/>
                    <a:pt x="46537" y="32525"/>
                    <a:pt x="-143" y="82673"/>
                  </a:cubicBezTo>
                  <a:lnTo>
                    <a:pt x="38554" y="142317"/>
                  </a:lnTo>
                  <a:cubicBezTo>
                    <a:pt x="72526" y="96928"/>
                    <a:pt x="135824" y="66409"/>
                    <a:pt x="208336" y="66409"/>
                  </a:cubicBezTo>
                  <a:cubicBezTo>
                    <a:pt x="275472" y="66409"/>
                    <a:pt x="334720" y="92589"/>
                    <a:pt x="370107" y="132493"/>
                  </a:cubicBezTo>
                  <a:lnTo>
                    <a:pt x="410225" y="75871"/>
                  </a:lnTo>
                  <a:cubicBezTo>
                    <a:pt x="363152" y="29584"/>
                    <a:pt x="290215" y="-98"/>
                    <a:pt x="208336" y="-98"/>
                  </a:cubicBezTo>
                  <a:close/>
                </a:path>
              </a:pathLst>
            </a:custGeom>
            <a:solidFill>
              <a:schemeClr val="tx1"/>
            </a:solidFill>
            <a:ln w="967" cap="flat">
              <a:noFill/>
              <a:prstDash val="solid"/>
              <a:miter/>
            </a:ln>
          </p:spPr>
          <p:txBody>
            <a:bodyPr rtlCol="0" anchor="ctr"/>
            <a:lstStyle/>
            <a:p>
              <a:endParaRPr lang="en-US" sz="2204">
                <a:solidFill>
                  <a:srgbClr val="000000"/>
                </a:solidFill>
              </a:endParaRPr>
            </a:p>
          </p:txBody>
        </p:sp>
        <p:sp>
          <p:nvSpPr>
            <p:cNvPr id="113" name="Freihandform: Form 198">
              <a:extLst>
                <a:ext uri="{FF2B5EF4-FFF2-40B4-BE49-F238E27FC236}">
                  <a16:creationId xmlns:a16="http://schemas.microsoft.com/office/drawing/2014/main" id="{844D140F-78ED-45AF-9266-224E17A1298C}"/>
                </a:ext>
              </a:extLst>
            </p:cNvPr>
            <p:cNvSpPr/>
            <p:nvPr/>
          </p:nvSpPr>
          <p:spPr>
            <a:xfrm rot="10665669">
              <a:off x="3019680" y="3766757"/>
              <a:ext cx="136347" cy="47395"/>
            </a:xfrm>
            <a:custGeom>
              <a:avLst/>
              <a:gdLst>
                <a:gd name="connsiteX0" fmla="*/ 127144 w 251770"/>
                <a:gd name="connsiteY0" fmla="*/ -233 h 98460"/>
                <a:gd name="connsiteX1" fmla="*/ -132 w 251770"/>
                <a:gd name="connsiteY1" fmla="*/ 47833 h 98460"/>
                <a:gd name="connsiteX2" fmla="*/ 32549 w 251770"/>
                <a:gd name="connsiteY2" fmla="*/ 98227 h 98460"/>
                <a:gd name="connsiteX3" fmla="*/ 127144 w 251770"/>
                <a:gd name="connsiteY3" fmla="*/ 63734 h 98460"/>
                <a:gd name="connsiteX4" fmla="*/ 216963 w 251770"/>
                <a:gd name="connsiteY4" fmla="*/ 94358 h 98460"/>
                <a:gd name="connsiteX5" fmla="*/ 251639 w 251770"/>
                <a:gd name="connsiteY5" fmla="*/ 45385 h 98460"/>
                <a:gd name="connsiteX6" fmla="*/ 127144 w 251770"/>
                <a:gd name="connsiteY6" fmla="*/ -233 h 98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1770" h="98460">
                  <a:moveTo>
                    <a:pt x="127144" y="-233"/>
                  </a:moveTo>
                  <a:cubicBezTo>
                    <a:pt x="78331" y="-233"/>
                    <a:pt x="33771" y="17935"/>
                    <a:pt x="-132" y="47833"/>
                  </a:cubicBezTo>
                  <a:lnTo>
                    <a:pt x="32549" y="98227"/>
                  </a:lnTo>
                  <a:cubicBezTo>
                    <a:pt x="58095" y="76718"/>
                    <a:pt x="91092" y="63734"/>
                    <a:pt x="127144" y="63734"/>
                  </a:cubicBezTo>
                  <a:cubicBezTo>
                    <a:pt x="160988" y="63734"/>
                    <a:pt x="192132" y="75164"/>
                    <a:pt x="216963" y="94358"/>
                  </a:cubicBezTo>
                  <a:lnTo>
                    <a:pt x="251639" y="45385"/>
                  </a:lnTo>
                  <a:cubicBezTo>
                    <a:pt x="218092" y="16925"/>
                    <a:pt x="174634" y="-233"/>
                    <a:pt x="127144" y="-233"/>
                  </a:cubicBezTo>
                  <a:close/>
                </a:path>
              </a:pathLst>
            </a:custGeom>
            <a:solidFill>
              <a:schemeClr val="tx1"/>
            </a:solidFill>
            <a:ln w="967" cap="flat">
              <a:noFill/>
              <a:prstDash val="solid"/>
              <a:miter/>
            </a:ln>
          </p:spPr>
          <p:txBody>
            <a:bodyPr rtlCol="0" anchor="ctr"/>
            <a:lstStyle/>
            <a:p>
              <a:endParaRPr lang="en-US" sz="2204">
                <a:solidFill>
                  <a:srgbClr val="000000"/>
                </a:solidFill>
              </a:endParaRPr>
            </a:p>
          </p:txBody>
        </p:sp>
        <p:sp>
          <p:nvSpPr>
            <p:cNvPr id="114" name="Freihandform: Form 199">
              <a:extLst>
                <a:ext uri="{FF2B5EF4-FFF2-40B4-BE49-F238E27FC236}">
                  <a16:creationId xmlns:a16="http://schemas.microsoft.com/office/drawing/2014/main" id="{80297C24-989E-4260-B14A-2D15505C7F8D}"/>
                </a:ext>
              </a:extLst>
            </p:cNvPr>
            <p:cNvSpPr/>
            <p:nvPr/>
          </p:nvSpPr>
          <p:spPr>
            <a:xfrm rot="10665669">
              <a:off x="2943595" y="3880573"/>
              <a:ext cx="306798" cy="81591"/>
            </a:xfrm>
            <a:custGeom>
              <a:avLst/>
              <a:gdLst>
                <a:gd name="connsiteX0" fmla="*/ 283711 w 566514"/>
                <a:gd name="connsiteY0" fmla="*/ -171 h 169501"/>
                <a:gd name="connsiteX1" fmla="*/ -166 w 566514"/>
                <a:gd name="connsiteY1" fmla="*/ 112830 h 169501"/>
                <a:gd name="connsiteX2" fmla="*/ 36505 w 566514"/>
                <a:gd name="connsiteY2" fmla="*/ 169331 h 169501"/>
                <a:gd name="connsiteX3" fmla="*/ 282018 w 566514"/>
                <a:gd name="connsiteY3" fmla="*/ 69994 h 169501"/>
                <a:gd name="connsiteX4" fmla="*/ 526382 w 566514"/>
                <a:gd name="connsiteY4" fmla="*/ 167940 h 169501"/>
                <a:gd name="connsiteX5" fmla="*/ 566349 w 566514"/>
                <a:gd name="connsiteY5" fmla="*/ 111560 h 169501"/>
                <a:gd name="connsiteX6" fmla="*/ 283711 w 566514"/>
                <a:gd name="connsiteY6" fmla="*/ -171 h 169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6514" h="169501">
                  <a:moveTo>
                    <a:pt x="283711" y="-171"/>
                  </a:moveTo>
                  <a:cubicBezTo>
                    <a:pt x="170925" y="-171"/>
                    <a:pt x="69614" y="43484"/>
                    <a:pt x="-166" y="112830"/>
                  </a:cubicBezTo>
                  <a:lnTo>
                    <a:pt x="36505" y="169331"/>
                  </a:lnTo>
                  <a:cubicBezTo>
                    <a:pt x="88069" y="109640"/>
                    <a:pt x="178729" y="69994"/>
                    <a:pt x="282018" y="69994"/>
                  </a:cubicBezTo>
                  <a:cubicBezTo>
                    <a:pt x="384512" y="69994"/>
                    <a:pt x="474604" y="109017"/>
                    <a:pt x="526382" y="167940"/>
                  </a:cubicBezTo>
                  <a:lnTo>
                    <a:pt x="566349" y="111560"/>
                  </a:lnTo>
                  <a:cubicBezTo>
                    <a:pt x="496591" y="42946"/>
                    <a:pt x="395819" y="-171"/>
                    <a:pt x="283711" y="-171"/>
                  </a:cubicBezTo>
                  <a:close/>
                </a:path>
              </a:pathLst>
            </a:custGeom>
            <a:solidFill>
              <a:schemeClr val="tx1"/>
            </a:solidFill>
            <a:ln w="967" cap="flat">
              <a:noFill/>
              <a:prstDash val="solid"/>
              <a:miter/>
            </a:ln>
          </p:spPr>
          <p:txBody>
            <a:bodyPr rtlCol="0" anchor="ctr"/>
            <a:lstStyle/>
            <a:p>
              <a:endParaRPr lang="en-US" sz="2204">
                <a:solidFill>
                  <a:srgbClr val="000000"/>
                </a:solidFill>
              </a:endParaRPr>
            </a:p>
          </p:txBody>
        </p:sp>
      </p:grpSp>
      <p:grpSp>
        <p:nvGrpSpPr>
          <p:cNvPr id="64" name="Gruppieren 191">
            <a:extLst>
              <a:ext uri="{FF2B5EF4-FFF2-40B4-BE49-F238E27FC236}">
                <a16:creationId xmlns:a16="http://schemas.microsoft.com/office/drawing/2014/main" id="{C085EF20-D4A2-4AD5-B02D-7D3E31D5C992}"/>
              </a:ext>
            </a:extLst>
          </p:cNvPr>
          <p:cNvGrpSpPr/>
          <p:nvPr/>
        </p:nvGrpSpPr>
        <p:grpSpPr>
          <a:xfrm rot="10080000">
            <a:off x="5595812" y="4162614"/>
            <a:ext cx="327137" cy="298468"/>
            <a:chOff x="2540795" y="1078324"/>
            <a:chExt cx="434904" cy="396789"/>
          </a:xfrm>
        </p:grpSpPr>
        <p:sp>
          <p:nvSpPr>
            <p:cNvPr id="104" name="Freihandform: Form 192">
              <a:extLst>
                <a:ext uri="{FF2B5EF4-FFF2-40B4-BE49-F238E27FC236}">
                  <a16:creationId xmlns:a16="http://schemas.microsoft.com/office/drawing/2014/main" id="{481E0D79-7989-4888-9E05-6238CB733465}"/>
                </a:ext>
              </a:extLst>
            </p:cNvPr>
            <p:cNvSpPr/>
            <p:nvPr/>
          </p:nvSpPr>
          <p:spPr>
            <a:xfrm>
              <a:off x="2540795" y="1455738"/>
              <a:ext cx="19376" cy="19375"/>
            </a:xfrm>
            <a:custGeom>
              <a:avLst/>
              <a:gdLst/>
              <a:ahLst/>
              <a:cxnLst/>
              <a:rect l="l" t="t" r="r" b="b"/>
              <a:pathLst>
                <a:path w="19376" h="19375"/>
              </a:pathLst>
            </a:custGeom>
            <a:solidFill>
              <a:schemeClr val="tx1"/>
            </a:solidFill>
            <a:ln w="21701" cap="flat">
              <a:noFill/>
              <a:prstDash val="solid"/>
              <a:miter/>
            </a:ln>
          </p:spPr>
          <p:txBody>
            <a:bodyPr rtlCol="0" anchor="ctr"/>
            <a:lstStyle/>
            <a:p>
              <a:endParaRPr lang="en-US" sz="2204">
                <a:solidFill>
                  <a:srgbClr val="000000"/>
                </a:solidFill>
              </a:endParaRPr>
            </a:p>
          </p:txBody>
        </p:sp>
        <p:sp>
          <p:nvSpPr>
            <p:cNvPr id="105" name="Freihandform: Form 193">
              <a:extLst>
                <a:ext uri="{FF2B5EF4-FFF2-40B4-BE49-F238E27FC236}">
                  <a16:creationId xmlns:a16="http://schemas.microsoft.com/office/drawing/2014/main" id="{BD8E1C22-B23D-440B-A007-F6F137796D5E}"/>
                </a:ext>
              </a:extLst>
            </p:cNvPr>
            <p:cNvSpPr/>
            <p:nvPr/>
          </p:nvSpPr>
          <p:spPr>
            <a:xfrm>
              <a:off x="2540795" y="1455738"/>
              <a:ext cx="19376" cy="19375"/>
            </a:xfrm>
            <a:custGeom>
              <a:avLst/>
              <a:gdLst/>
              <a:ahLst/>
              <a:cxnLst/>
              <a:rect l="l" t="t" r="r" b="b"/>
              <a:pathLst>
                <a:path w="19376" h="19375"/>
              </a:pathLst>
            </a:custGeom>
            <a:solidFill>
              <a:schemeClr val="tx1"/>
            </a:solidFill>
            <a:ln w="21701" cap="flat">
              <a:noFill/>
              <a:prstDash val="solid"/>
              <a:miter/>
            </a:ln>
          </p:spPr>
          <p:txBody>
            <a:bodyPr rtlCol="0" anchor="ctr"/>
            <a:lstStyle/>
            <a:p>
              <a:endParaRPr lang="en-US" sz="2204">
                <a:solidFill>
                  <a:srgbClr val="000000"/>
                </a:solidFill>
              </a:endParaRPr>
            </a:p>
          </p:txBody>
        </p:sp>
        <p:grpSp>
          <p:nvGrpSpPr>
            <p:cNvPr id="106" name="Inhaltsplatzhalter 9">
              <a:extLst>
                <a:ext uri="{FF2B5EF4-FFF2-40B4-BE49-F238E27FC236}">
                  <a16:creationId xmlns:a16="http://schemas.microsoft.com/office/drawing/2014/main" id="{D7A64AE0-F3A9-4E5A-8F32-422867294AF4}"/>
                </a:ext>
              </a:extLst>
            </p:cNvPr>
            <p:cNvGrpSpPr/>
            <p:nvPr/>
          </p:nvGrpSpPr>
          <p:grpSpPr>
            <a:xfrm rot="18791923">
              <a:off x="2737139" y="1038422"/>
              <a:ext cx="198658" cy="278462"/>
              <a:chOff x="6434388" y="2239243"/>
              <a:chExt cx="454707" cy="566514"/>
            </a:xfrm>
            <a:solidFill>
              <a:schemeClr val="accent2"/>
            </a:solidFill>
          </p:grpSpPr>
          <p:sp>
            <p:nvSpPr>
              <p:cNvPr id="107" name="Freihandform: Form 196">
                <a:extLst>
                  <a:ext uri="{FF2B5EF4-FFF2-40B4-BE49-F238E27FC236}">
                    <a16:creationId xmlns:a16="http://schemas.microsoft.com/office/drawing/2014/main" id="{2D382DB5-191B-4FD1-883F-CFF541B3E6E1}"/>
                  </a:ext>
                </a:extLst>
              </p:cNvPr>
              <p:cNvSpPr/>
              <p:nvPr/>
            </p:nvSpPr>
            <p:spPr>
              <a:xfrm rot="-7526254">
                <a:off x="6794704" y="2255577"/>
                <a:ext cx="94394" cy="94389"/>
              </a:xfrm>
              <a:custGeom>
                <a:avLst/>
                <a:gdLst>
                  <a:gd name="connsiteX0" fmla="*/ 94272 w 94394"/>
                  <a:gd name="connsiteY0" fmla="*/ 46842 h 94389"/>
                  <a:gd name="connsiteX1" fmla="*/ 47075 w 94394"/>
                  <a:gd name="connsiteY1" fmla="*/ 94037 h 94389"/>
                  <a:gd name="connsiteX2" fmla="*/ -122 w 94394"/>
                  <a:gd name="connsiteY2" fmla="*/ 46842 h 94389"/>
                  <a:gd name="connsiteX3" fmla="*/ 47075 w 94394"/>
                  <a:gd name="connsiteY3" fmla="*/ -353 h 94389"/>
                  <a:gd name="connsiteX4" fmla="*/ 94272 w 94394"/>
                  <a:gd name="connsiteY4" fmla="*/ 46842 h 94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394" h="94389">
                    <a:moveTo>
                      <a:pt x="94272" y="46842"/>
                    </a:moveTo>
                    <a:cubicBezTo>
                      <a:pt x="94272" y="72907"/>
                      <a:pt x="73141" y="94037"/>
                      <a:pt x="47075" y="94037"/>
                    </a:cubicBezTo>
                    <a:cubicBezTo>
                      <a:pt x="21009" y="94037"/>
                      <a:pt x="-122" y="72907"/>
                      <a:pt x="-122" y="46842"/>
                    </a:cubicBezTo>
                    <a:cubicBezTo>
                      <a:pt x="-122" y="20777"/>
                      <a:pt x="21009" y="-353"/>
                      <a:pt x="47075" y="-353"/>
                    </a:cubicBezTo>
                    <a:cubicBezTo>
                      <a:pt x="73141" y="-353"/>
                      <a:pt x="94272" y="20777"/>
                      <a:pt x="94272" y="46842"/>
                    </a:cubicBezTo>
                    <a:close/>
                  </a:path>
                </a:pathLst>
              </a:custGeom>
              <a:solidFill>
                <a:schemeClr val="tx1"/>
              </a:solidFill>
              <a:ln w="674" cap="flat">
                <a:noFill/>
                <a:prstDash val="solid"/>
                <a:miter/>
              </a:ln>
            </p:spPr>
            <p:txBody>
              <a:bodyPr rtlCol="0" anchor="ctr"/>
              <a:lstStyle/>
              <a:p>
                <a:endParaRPr lang="en-US" sz="2204">
                  <a:solidFill>
                    <a:srgbClr val="000000"/>
                  </a:solidFill>
                </a:endParaRPr>
              </a:p>
            </p:txBody>
          </p:sp>
          <p:sp>
            <p:nvSpPr>
              <p:cNvPr id="108" name="Freihandform: Form 197">
                <a:extLst>
                  <a:ext uri="{FF2B5EF4-FFF2-40B4-BE49-F238E27FC236}">
                    <a16:creationId xmlns:a16="http://schemas.microsoft.com/office/drawing/2014/main" id="{B0F319AE-2FB2-426C-9A36-66D58F724660}"/>
                  </a:ext>
                </a:extLst>
              </p:cNvPr>
              <p:cNvSpPr/>
              <p:nvPr/>
            </p:nvSpPr>
            <p:spPr>
              <a:xfrm rot="-7526254">
                <a:off x="6424544" y="2374537"/>
                <a:ext cx="410367" cy="142415"/>
              </a:xfrm>
              <a:custGeom>
                <a:avLst/>
                <a:gdLst>
                  <a:gd name="connsiteX0" fmla="*/ 208336 w 410367"/>
                  <a:gd name="connsiteY0" fmla="*/ -98 h 142415"/>
                  <a:gd name="connsiteX1" fmla="*/ -143 w 410367"/>
                  <a:gd name="connsiteY1" fmla="*/ 82673 h 142415"/>
                  <a:gd name="connsiteX2" fmla="*/ 38554 w 410367"/>
                  <a:gd name="connsiteY2" fmla="*/ 142317 h 142415"/>
                  <a:gd name="connsiteX3" fmla="*/ 208336 w 410367"/>
                  <a:gd name="connsiteY3" fmla="*/ 66409 h 142415"/>
                  <a:gd name="connsiteX4" fmla="*/ 370107 w 410367"/>
                  <a:gd name="connsiteY4" fmla="*/ 132493 h 142415"/>
                  <a:gd name="connsiteX5" fmla="*/ 410225 w 410367"/>
                  <a:gd name="connsiteY5" fmla="*/ 75871 h 142415"/>
                  <a:gd name="connsiteX6" fmla="*/ 208336 w 410367"/>
                  <a:gd name="connsiteY6" fmla="*/ -98 h 14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0367" h="142415">
                    <a:moveTo>
                      <a:pt x="208336" y="-98"/>
                    </a:moveTo>
                    <a:cubicBezTo>
                      <a:pt x="122520" y="-98"/>
                      <a:pt x="46537" y="32525"/>
                      <a:pt x="-143" y="82673"/>
                    </a:cubicBezTo>
                    <a:lnTo>
                      <a:pt x="38554" y="142317"/>
                    </a:lnTo>
                    <a:cubicBezTo>
                      <a:pt x="72526" y="96928"/>
                      <a:pt x="135824" y="66409"/>
                      <a:pt x="208336" y="66409"/>
                    </a:cubicBezTo>
                    <a:cubicBezTo>
                      <a:pt x="275472" y="66409"/>
                      <a:pt x="334720" y="92589"/>
                      <a:pt x="370107" y="132493"/>
                    </a:cubicBezTo>
                    <a:lnTo>
                      <a:pt x="410225" y="75871"/>
                    </a:lnTo>
                    <a:cubicBezTo>
                      <a:pt x="363152" y="29584"/>
                      <a:pt x="290215" y="-98"/>
                      <a:pt x="208336" y="-98"/>
                    </a:cubicBezTo>
                    <a:close/>
                  </a:path>
                </a:pathLst>
              </a:custGeom>
              <a:solidFill>
                <a:schemeClr val="tx1"/>
              </a:solidFill>
              <a:ln w="967" cap="flat">
                <a:noFill/>
                <a:prstDash val="solid"/>
                <a:miter/>
              </a:ln>
            </p:spPr>
            <p:txBody>
              <a:bodyPr rtlCol="0" anchor="ctr"/>
              <a:lstStyle/>
              <a:p>
                <a:endParaRPr lang="en-US" sz="2204">
                  <a:solidFill>
                    <a:srgbClr val="000000"/>
                  </a:solidFill>
                </a:endParaRPr>
              </a:p>
            </p:txBody>
          </p:sp>
          <p:sp>
            <p:nvSpPr>
              <p:cNvPr id="109" name="Freihandform: Form 198">
                <a:extLst>
                  <a:ext uri="{FF2B5EF4-FFF2-40B4-BE49-F238E27FC236}">
                    <a16:creationId xmlns:a16="http://schemas.microsoft.com/office/drawing/2014/main" id="{407F0284-4E48-4F57-906A-BC657764C450}"/>
                  </a:ext>
                </a:extLst>
              </p:cNvPr>
              <p:cNvSpPr/>
              <p:nvPr/>
            </p:nvSpPr>
            <p:spPr>
              <a:xfrm rot="-7526254">
                <a:off x="6610433" y="2326785"/>
                <a:ext cx="251770" cy="98460"/>
              </a:xfrm>
              <a:custGeom>
                <a:avLst/>
                <a:gdLst>
                  <a:gd name="connsiteX0" fmla="*/ 127144 w 251770"/>
                  <a:gd name="connsiteY0" fmla="*/ -233 h 98460"/>
                  <a:gd name="connsiteX1" fmla="*/ -132 w 251770"/>
                  <a:gd name="connsiteY1" fmla="*/ 47833 h 98460"/>
                  <a:gd name="connsiteX2" fmla="*/ 32549 w 251770"/>
                  <a:gd name="connsiteY2" fmla="*/ 98227 h 98460"/>
                  <a:gd name="connsiteX3" fmla="*/ 127144 w 251770"/>
                  <a:gd name="connsiteY3" fmla="*/ 63734 h 98460"/>
                  <a:gd name="connsiteX4" fmla="*/ 216963 w 251770"/>
                  <a:gd name="connsiteY4" fmla="*/ 94358 h 98460"/>
                  <a:gd name="connsiteX5" fmla="*/ 251639 w 251770"/>
                  <a:gd name="connsiteY5" fmla="*/ 45385 h 98460"/>
                  <a:gd name="connsiteX6" fmla="*/ 127144 w 251770"/>
                  <a:gd name="connsiteY6" fmla="*/ -233 h 98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1770" h="98460">
                    <a:moveTo>
                      <a:pt x="127144" y="-233"/>
                    </a:moveTo>
                    <a:cubicBezTo>
                      <a:pt x="78331" y="-233"/>
                      <a:pt x="33771" y="17935"/>
                      <a:pt x="-132" y="47833"/>
                    </a:cubicBezTo>
                    <a:lnTo>
                      <a:pt x="32549" y="98227"/>
                    </a:lnTo>
                    <a:cubicBezTo>
                      <a:pt x="58095" y="76718"/>
                      <a:pt x="91092" y="63734"/>
                      <a:pt x="127144" y="63734"/>
                    </a:cubicBezTo>
                    <a:cubicBezTo>
                      <a:pt x="160988" y="63734"/>
                      <a:pt x="192132" y="75164"/>
                      <a:pt x="216963" y="94358"/>
                    </a:cubicBezTo>
                    <a:lnTo>
                      <a:pt x="251639" y="45385"/>
                    </a:lnTo>
                    <a:cubicBezTo>
                      <a:pt x="218092" y="16925"/>
                      <a:pt x="174634" y="-233"/>
                      <a:pt x="127144" y="-233"/>
                    </a:cubicBezTo>
                    <a:close/>
                  </a:path>
                </a:pathLst>
              </a:custGeom>
              <a:solidFill>
                <a:schemeClr val="tx1"/>
              </a:solidFill>
              <a:ln w="967" cap="flat">
                <a:noFill/>
                <a:prstDash val="solid"/>
                <a:miter/>
              </a:ln>
            </p:spPr>
            <p:txBody>
              <a:bodyPr rtlCol="0" anchor="ctr"/>
              <a:lstStyle/>
              <a:p>
                <a:endParaRPr lang="en-US" sz="2204">
                  <a:solidFill>
                    <a:srgbClr val="000000"/>
                  </a:solidFill>
                </a:endParaRPr>
              </a:p>
            </p:txBody>
          </p:sp>
          <p:sp>
            <p:nvSpPr>
              <p:cNvPr id="110" name="Freihandform: Form 199">
                <a:extLst>
                  <a:ext uri="{FF2B5EF4-FFF2-40B4-BE49-F238E27FC236}">
                    <a16:creationId xmlns:a16="http://schemas.microsoft.com/office/drawing/2014/main" id="{ECFBD340-CAD1-4947-8E06-C552A4B38ABB}"/>
                  </a:ext>
                </a:extLst>
              </p:cNvPr>
              <p:cNvSpPr/>
              <p:nvPr/>
            </p:nvSpPr>
            <p:spPr>
              <a:xfrm rot="-7526254">
                <a:off x="6235882" y="2437749"/>
                <a:ext cx="566514" cy="169501"/>
              </a:xfrm>
              <a:custGeom>
                <a:avLst/>
                <a:gdLst>
                  <a:gd name="connsiteX0" fmla="*/ 283711 w 566514"/>
                  <a:gd name="connsiteY0" fmla="*/ -171 h 169501"/>
                  <a:gd name="connsiteX1" fmla="*/ -166 w 566514"/>
                  <a:gd name="connsiteY1" fmla="*/ 112830 h 169501"/>
                  <a:gd name="connsiteX2" fmla="*/ 36505 w 566514"/>
                  <a:gd name="connsiteY2" fmla="*/ 169331 h 169501"/>
                  <a:gd name="connsiteX3" fmla="*/ 282018 w 566514"/>
                  <a:gd name="connsiteY3" fmla="*/ 69994 h 169501"/>
                  <a:gd name="connsiteX4" fmla="*/ 526382 w 566514"/>
                  <a:gd name="connsiteY4" fmla="*/ 167940 h 169501"/>
                  <a:gd name="connsiteX5" fmla="*/ 566349 w 566514"/>
                  <a:gd name="connsiteY5" fmla="*/ 111560 h 169501"/>
                  <a:gd name="connsiteX6" fmla="*/ 283711 w 566514"/>
                  <a:gd name="connsiteY6" fmla="*/ -171 h 169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6514" h="169501">
                    <a:moveTo>
                      <a:pt x="283711" y="-171"/>
                    </a:moveTo>
                    <a:cubicBezTo>
                      <a:pt x="170925" y="-171"/>
                      <a:pt x="69614" y="43484"/>
                      <a:pt x="-166" y="112830"/>
                    </a:cubicBezTo>
                    <a:lnTo>
                      <a:pt x="36505" y="169331"/>
                    </a:lnTo>
                    <a:cubicBezTo>
                      <a:pt x="88069" y="109640"/>
                      <a:pt x="178729" y="69994"/>
                      <a:pt x="282018" y="69994"/>
                    </a:cubicBezTo>
                    <a:cubicBezTo>
                      <a:pt x="384512" y="69994"/>
                      <a:pt x="474604" y="109017"/>
                      <a:pt x="526382" y="167940"/>
                    </a:cubicBezTo>
                    <a:lnTo>
                      <a:pt x="566349" y="111560"/>
                    </a:lnTo>
                    <a:cubicBezTo>
                      <a:pt x="496591" y="42946"/>
                      <a:pt x="395819" y="-171"/>
                      <a:pt x="283711" y="-171"/>
                    </a:cubicBezTo>
                    <a:close/>
                  </a:path>
                </a:pathLst>
              </a:custGeom>
              <a:solidFill>
                <a:schemeClr val="tx1"/>
              </a:solidFill>
              <a:ln w="967" cap="flat">
                <a:noFill/>
                <a:prstDash val="solid"/>
                <a:miter/>
              </a:ln>
            </p:spPr>
            <p:txBody>
              <a:bodyPr rtlCol="0" anchor="ctr"/>
              <a:lstStyle/>
              <a:p>
                <a:endParaRPr lang="en-US" sz="2204">
                  <a:solidFill>
                    <a:srgbClr val="000000"/>
                  </a:solidFill>
                </a:endParaRPr>
              </a:p>
            </p:txBody>
          </p:sp>
        </p:grpSp>
      </p:grpSp>
      <p:cxnSp>
        <p:nvCxnSpPr>
          <p:cNvPr id="65" name="Straight Arrow Connector 62">
            <a:extLst>
              <a:ext uri="{FF2B5EF4-FFF2-40B4-BE49-F238E27FC236}">
                <a16:creationId xmlns:a16="http://schemas.microsoft.com/office/drawing/2014/main" id="{E03D7AFC-3B76-4B19-8A6A-F77574B0B627}"/>
              </a:ext>
            </a:extLst>
          </p:cNvPr>
          <p:cNvCxnSpPr>
            <a:cxnSpLocks/>
          </p:cNvCxnSpPr>
          <p:nvPr/>
        </p:nvCxnSpPr>
        <p:spPr>
          <a:xfrm flipH="1" flipV="1">
            <a:off x="3889131" y="3319384"/>
            <a:ext cx="1741740" cy="963457"/>
          </a:xfrm>
          <a:prstGeom prst="straightConnector1">
            <a:avLst/>
          </a:prstGeom>
          <a:ln w="28575">
            <a:solidFill>
              <a:srgbClr val="4472C4"/>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66" name="Straight Arrow Connector 64">
            <a:extLst>
              <a:ext uri="{FF2B5EF4-FFF2-40B4-BE49-F238E27FC236}">
                <a16:creationId xmlns:a16="http://schemas.microsoft.com/office/drawing/2014/main" id="{272455E0-5385-42CF-8195-B4712AEF9D74}"/>
              </a:ext>
            </a:extLst>
          </p:cNvPr>
          <p:cNvCxnSpPr>
            <a:cxnSpLocks/>
          </p:cNvCxnSpPr>
          <p:nvPr/>
        </p:nvCxnSpPr>
        <p:spPr>
          <a:xfrm flipV="1">
            <a:off x="5706823" y="2179247"/>
            <a:ext cx="223783" cy="2121393"/>
          </a:xfrm>
          <a:prstGeom prst="straightConnector1">
            <a:avLst/>
          </a:prstGeom>
          <a:ln w="28575">
            <a:solidFill>
              <a:srgbClr val="4472C4"/>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67" name="Straight Arrow Connector 65">
            <a:extLst>
              <a:ext uri="{FF2B5EF4-FFF2-40B4-BE49-F238E27FC236}">
                <a16:creationId xmlns:a16="http://schemas.microsoft.com/office/drawing/2014/main" id="{27882E01-E184-4CF7-B2C2-D96C68CF41B8}"/>
              </a:ext>
            </a:extLst>
          </p:cNvPr>
          <p:cNvCxnSpPr>
            <a:cxnSpLocks/>
          </p:cNvCxnSpPr>
          <p:nvPr/>
        </p:nvCxnSpPr>
        <p:spPr>
          <a:xfrm flipV="1">
            <a:off x="5810178" y="1984781"/>
            <a:ext cx="1734935" cy="2323706"/>
          </a:xfrm>
          <a:prstGeom prst="straightConnector1">
            <a:avLst/>
          </a:prstGeom>
          <a:ln w="28575">
            <a:solidFill>
              <a:srgbClr val="4472C4"/>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68" name="Straight Arrow Connector 67">
            <a:extLst>
              <a:ext uri="{FF2B5EF4-FFF2-40B4-BE49-F238E27FC236}">
                <a16:creationId xmlns:a16="http://schemas.microsoft.com/office/drawing/2014/main" id="{1D4E4D45-D01E-43B4-BCBD-1E3CAE1D2186}"/>
              </a:ext>
            </a:extLst>
          </p:cNvPr>
          <p:cNvCxnSpPr>
            <a:cxnSpLocks/>
          </p:cNvCxnSpPr>
          <p:nvPr/>
        </p:nvCxnSpPr>
        <p:spPr>
          <a:xfrm flipH="1">
            <a:off x="4052439" y="4464637"/>
            <a:ext cx="1532750" cy="69112"/>
          </a:xfrm>
          <a:prstGeom prst="straightConnector1">
            <a:avLst/>
          </a:prstGeom>
          <a:ln w="28575">
            <a:solidFill>
              <a:srgbClr val="4472C4"/>
            </a:solidFill>
            <a:headEnd type="triangle"/>
            <a:tailEnd type="triangle"/>
          </a:ln>
        </p:spPr>
        <p:style>
          <a:lnRef idx="1">
            <a:schemeClr val="accent1"/>
          </a:lnRef>
          <a:fillRef idx="0">
            <a:schemeClr val="accent1"/>
          </a:fillRef>
          <a:effectRef idx="0">
            <a:schemeClr val="accent1"/>
          </a:effectRef>
          <a:fontRef idx="minor">
            <a:schemeClr val="tx1"/>
          </a:fontRef>
        </p:style>
      </p:cxnSp>
      <p:pic>
        <p:nvPicPr>
          <p:cNvPr id="94" name="Grafik 93">
            <a:extLst>
              <a:ext uri="{FF2B5EF4-FFF2-40B4-BE49-F238E27FC236}">
                <a16:creationId xmlns:a16="http://schemas.microsoft.com/office/drawing/2014/main" id="{5D5A496B-9496-44CE-A21B-389F46162E86}"/>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8098" b="92655" l="7395" r="92973">
                        <a14:foregroundMark x1="11994" y1="49765" x2="26233" y2="87853"/>
                        <a14:foregroundMark x1="26233" y1="87853" x2="58352" y2="61723"/>
                        <a14:foregroundMark x1="58352" y1="61723" x2="62068" y2="61441"/>
                        <a14:foregroundMark x1="27116" y1="48540" x2="52171" y2="18079"/>
                        <a14:foregroundMark x1="52171" y1="18079" x2="76453" y2="48446"/>
                        <a14:foregroundMark x1="76453" y1="48446" x2="43745" y2="61723"/>
                        <a14:foregroundMark x1="43745" y1="61723" x2="28109" y2="47552"/>
                        <a14:foregroundMark x1="40066" y1="19492" x2="50883" y2="18362"/>
                        <a14:foregroundMark x1="40397" y1="16573" x2="50883" y2="16855"/>
                        <a14:foregroundMark x1="54525" y1="8145" x2="60302" y2="21045"/>
                        <a14:foregroundMark x1="81788" y1="51177" x2="81898" y2="52166"/>
                        <a14:foregroundMark x1="79801" y1="53861" x2="86166" y2="82580"/>
                        <a14:foregroundMark x1="87380" y1="82863" x2="90986" y2="57768"/>
                        <a14:foregroundMark x1="92642" y1="61017" x2="92973" y2="66761"/>
                        <a14:foregroundMark x1="28330" y1="92702" x2="42347" y2="92561"/>
                        <a14:foregroundMark x1="7395" y1="63512" x2="8057" y2="72505"/>
                        <a14:backgroundMark x1="2244" y1="48682" x2="33775" y2="8380"/>
                        <a14:backgroundMark x1="33775" y1="8380" x2="662" y2="1977"/>
                        <a14:backgroundMark x1="662" y1="1977" x2="2502" y2="47881"/>
                        <a14:backgroundMark x1="2502" y1="47881" x2="15195" y2="27213"/>
                      </a14:backgroundRemoval>
                    </a14:imgEffect>
                  </a14:imgLayer>
                </a14:imgProps>
              </a:ext>
              <a:ext uri="{28A0092B-C50C-407E-A947-70E740481C1C}">
                <a14:useLocalDpi xmlns:a14="http://schemas.microsoft.com/office/drawing/2010/main" val="0"/>
              </a:ext>
            </a:extLst>
          </a:blip>
          <a:stretch>
            <a:fillRect/>
          </a:stretch>
        </p:blipFill>
        <p:spPr>
          <a:xfrm>
            <a:off x="5366680" y="4210452"/>
            <a:ext cx="751482" cy="587251"/>
          </a:xfrm>
          <a:prstGeom prst="rect">
            <a:avLst/>
          </a:prstGeom>
        </p:spPr>
      </p:pic>
      <p:sp>
        <p:nvSpPr>
          <p:cNvPr id="96" name="TextBox 4">
            <a:extLst>
              <a:ext uri="{FF2B5EF4-FFF2-40B4-BE49-F238E27FC236}">
                <a16:creationId xmlns:a16="http://schemas.microsoft.com/office/drawing/2014/main" id="{5829F2BE-F87E-4E82-8768-A76037D0AF84}"/>
              </a:ext>
            </a:extLst>
          </p:cNvPr>
          <p:cNvSpPr txBox="1"/>
          <p:nvPr/>
        </p:nvSpPr>
        <p:spPr>
          <a:xfrm>
            <a:off x="7318561" y="1366482"/>
            <a:ext cx="1150325" cy="246221"/>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600" b="1">
                <a:cs typeface="Arial"/>
              </a:rPr>
              <a:t>SDR mockup</a:t>
            </a:r>
            <a:endParaRPr lang="en-US" b="1"/>
          </a:p>
        </p:txBody>
      </p:sp>
      <p:sp>
        <p:nvSpPr>
          <p:cNvPr id="97" name="TextBox 6">
            <a:extLst>
              <a:ext uri="{FF2B5EF4-FFF2-40B4-BE49-F238E27FC236}">
                <a16:creationId xmlns:a16="http://schemas.microsoft.com/office/drawing/2014/main" id="{1D518802-8292-4801-B1FF-CEDD616C13EB}"/>
              </a:ext>
            </a:extLst>
          </p:cNvPr>
          <p:cNvSpPr txBox="1"/>
          <p:nvPr/>
        </p:nvSpPr>
        <p:spPr>
          <a:xfrm>
            <a:off x="2930442" y="3411756"/>
            <a:ext cx="1228508" cy="492443"/>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a:r>
              <a:rPr lang="en-US" sz="1600" b="1">
                <a:solidFill>
                  <a:schemeClr val="bg1"/>
                </a:solidFill>
              </a:rPr>
              <a:t>Flying </a:t>
            </a:r>
            <a:br>
              <a:rPr lang="en-US" sz="1600" b="1">
                <a:solidFill>
                  <a:schemeClr val="bg1"/>
                </a:solidFill>
              </a:rPr>
            </a:br>
            <a:r>
              <a:rPr lang="en-US" sz="1600" b="1">
                <a:solidFill>
                  <a:schemeClr val="bg1"/>
                </a:solidFill>
              </a:rPr>
              <a:t>base station</a:t>
            </a:r>
            <a:endParaRPr lang="en-US" sz="1600" b="1">
              <a:solidFill>
                <a:schemeClr val="bg1"/>
              </a:solidFill>
              <a:cs typeface="Arial"/>
            </a:endParaRPr>
          </a:p>
        </p:txBody>
      </p:sp>
      <p:sp>
        <p:nvSpPr>
          <p:cNvPr id="98" name="TextBox 7">
            <a:extLst>
              <a:ext uri="{FF2B5EF4-FFF2-40B4-BE49-F238E27FC236}">
                <a16:creationId xmlns:a16="http://schemas.microsoft.com/office/drawing/2014/main" id="{E4ADD9C6-DB88-4035-9062-0AE6C6ADF80E}"/>
              </a:ext>
            </a:extLst>
          </p:cNvPr>
          <p:cNvSpPr txBox="1"/>
          <p:nvPr/>
        </p:nvSpPr>
        <p:spPr>
          <a:xfrm>
            <a:off x="2861562" y="4733406"/>
            <a:ext cx="1030924" cy="492443"/>
          </a:xfrm>
          <a:prstGeom prst="rect">
            <a:avLst/>
          </a:prstGeom>
          <a:noFill/>
        </p:spPr>
        <p:txBody>
          <a:bodyPr rot="0" spcFirstLastPara="0" vertOverflow="overflow" horzOverflow="overflow" vert="horz" wrap="none" lIns="0" tIns="0" rIns="0" bIns="0" numCol="1" spcCol="0" rtlCol="0" fromWordArt="0" anchor="t" anchorCtr="0" forceAA="0" compatLnSpc="1">
            <a:prstTxWarp prst="textNoShape">
              <a:avLst/>
            </a:prstTxWarp>
            <a:spAutoFit/>
          </a:bodyPr>
          <a:lstStyle/>
          <a:p>
            <a:pPr algn="ctr"/>
            <a:r>
              <a:rPr lang="en-US" sz="1600" b="1">
                <a:solidFill>
                  <a:schemeClr val="bg1"/>
                </a:solidFill>
              </a:rPr>
              <a:t>Terrestrial </a:t>
            </a:r>
            <a:br>
              <a:rPr lang="en-US" sz="1600" b="1">
                <a:solidFill>
                  <a:schemeClr val="bg1"/>
                </a:solidFill>
              </a:rPr>
            </a:br>
            <a:r>
              <a:rPr lang="en-US" sz="1600" b="1">
                <a:solidFill>
                  <a:schemeClr val="bg1"/>
                </a:solidFill>
              </a:rPr>
              <a:t>base station</a:t>
            </a:r>
            <a:endParaRPr lang="en-US" b="1">
              <a:solidFill>
                <a:schemeClr val="bg1"/>
              </a:solidFill>
            </a:endParaRPr>
          </a:p>
        </p:txBody>
      </p:sp>
      <p:sp>
        <p:nvSpPr>
          <p:cNvPr id="100" name="TextBox 9">
            <a:extLst>
              <a:ext uri="{FF2B5EF4-FFF2-40B4-BE49-F238E27FC236}">
                <a16:creationId xmlns:a16="http://schemas.microsoft.com/office/drawing/2014/main" id="{E80C310C-1110-433A-92C4-A70C08B75AC4}"/>
              </a:ext>
            </a:extLst>
          </p:cNvPr>
          <p:cNvSpPr txBox="1"/>
          <p:nvPr/>
        </p:nvSpPr>
        <p:spPr>
          <a:xfrm>
            <a:off x="6222841" y="1505253"/>
            <a:ext cx="671146" cy="492443"/>
          </a:xfrm>
          <a:prstGeom prst="rect">
            <a:avLst/>
          </a:prstGeom>
          <a:noFill/>
        </p:spPr>
        <p:txBody>
          <a:bodyPr rot="0" spcFirstLastPara="0" vertOverflow="overflow" horzOverflow="overflow" vert="horz" wrap="none" lIns="0" tIns="0" rIns="0" bIns="0" numCol="1" spcCol="0" rtlCol="0" fromWordArt="0" anchor="t" anchorCtr="0" forceAA="0" compatLnSpc="1">
            <a:prstTxWarp prst="textNoShape">
              <a:avLst/>
            </a:prstTxWarp>
            <a:spAutoFit/>
          </a:bodyPr>
          <a:lstStyle/>
          <a:p>
            <a:r>
              <a:rPr lang="en-US" sz="1600" b="1"/>
              <a:t>LEO </a:t>
            </a:r>
            <a:br>
              <a:rPr lang="en-US" sz="1600" b="1"/>
            </a:br>
            <a:r>
              <a:rPr lang="en-US" sz="1600" b="1"/>
              <a:t>satellite</a:t>
            </a:r>
            <a:endParaRPr lang="en-US" b="1"/>
          </a:p>
        </p:txBody>
      </p:sp>
      <p:sp>
        <p:nvSpPr>
          <p:cNvPr id="101" name="TextBox 10">
            <a:extLst>
              <a:ext uri="{FF2B5EF4-FFF2-40B4-BE49-F238E27FC236}">
                <a16:creationId xmlns:a16="http://schemas.microsoft.com/office/drawing/2014/main" id="{92A738FC-13DB-490A-81E7-99CB30BF3C78}"/>
              </a:ext>
            </a:extLst>
          </p:cNvPr>
          <p:cNvSpPr txBox="1"/>
          <p:nvPr/>
        </p:nvSpPr>
        <p:spPr>
          <a:xfrm>
            <a:off x="5057652" y="4746539"/>
            <a:ext cx="1388842" cy="338554"/>
          </a:xfrm>
          <a:prstGeom prst="rect">
            <a:avLst/>
          </a:prstGeom>
          <a:noFill/>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r>
              <a:rPr lang="en-US" sz="1600" b="1">
                <a:solidFill>
                  <a:schemeClr val="bg1"/>
                </a:solidFill>
              </a:rPr>
              <a:t>Rover with UE</a:t>
            </a:r>
            <a:endParaRPr lang="en-US" b="1">
              <a:solidFill>
                <a:schemeClr val="bg1"/>
              </a:solidFill>
              <a:cs typeface="Arial"/>
            </a:endParaRPr>
          </a:p>
        </p:txBody>
      </p:sp>
      <p:pic>
        <p:nvPicPr>
          <p:cNvPr id="102" name="Grafik 101" descr="Ein Bild, das Transport, Flugzeug, Hubschrauber, Drohne enthält.&#10;&#10;Automatisch generierte Beschreibung">
            <a:extLst>
              <a:ext uri="{FF2B5EF4-FFF2-40B4-BE49-F238E27FC236}">
                <a16:creationId xmlns:a16="http://schemas.microsoft.com/office/drawing/2014/main" id="{624FC1FE-5C08-4F6E-B04D-C0C11314E7E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769111" y="2467860"/>
            <a:ext cx="2128214" cy="1214369"/>
          </a:xfrm>
          <a:prstGeom prst="rect">
            <a:avLst/>
          </a:prstGeom>
        </p:spPr>
      </p:pic>
      <p:pic>
        <p:nvPicPr>
          <p:cNvPr id="103" name="Picture 1" descr="A white rectangular object with a black background&#10;&#10;Description automatically generated">
            <a:extLst>
              <a:ext uri="{FF2B5EF4-FFF2-40B4-BE49-F238E27FC236}">
                <a16:creationId xmlns:a16="http://schemas.microsoft.com/office/drawing/2014/main" id="{B9A6215A-B854-4458-9F92-56D32D5EA59B}"/>
              </a:ext>
            </a:extLst>
          </p:cNvPr>
          <p:cNvPicPr>
            <a:picLocks noChangeAspect="1"/>
          </p:cNvPicPr>
          <p:nvPr/>
        </p:nvPicPr>
        <p:blipFill>
          <a:blip r:embed="rId9"/>
          <a:stretch>
            <a:fillRect/>
          </a:stretch>
        </p:blipFill>
        <p:spPr>
          <a:xfrm>
            <a:off x="3589540" y="4313998"/>
            <a:ext cx="727229" cy="1415724"/>
          </a:xfrm>
          <a:prstGeom prst="rect">
            <a:avLst/>
          </a:prstGeom>
        </p:spPr>
      </p:pic>
      <p:sp>
        <p:nvSpPr>
          <p:cNvPr id="14" name="Rechteck: abgerundete Ecken 13">
            <a:extLst>
              <a:ext uri="{FF2B5EF4-FFF2-40B4-BE49-F238E27FC236}">
                <a16:creationId xmlns:a16="http://schemas.microsoft.com/office/drawing/2014/main" id="{7104968A-DC0A-4B32-AAAF-DFB25375AA36}"/>
              </a:ext>
            </a:extLst>
          </p:cNvPr>
          <p:cNvSpPr/>
          <p:nvPr/>
        </p:nvSpPr>
        <p:spPr>
          <a:xfrm>
            <a:off x="8354233" y="1574501"/>
            <a:ext cx="2342098" cy="9562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en-US" sz="1600" b="1"/>
              <a:t>SPACE</a:t>
            </a:r>
            <a:br>
              <a:rPr lang="en-US" sz="1600"/>
            </a:br>
            <a:r>
              <a:rPr lang="en-US" sz="1600"/>
              <a:t>Connectivity provided by </a:t>
            </a:r>
            <a:br>
              <a:rPr lang="en-US" sz="1600"/>
            </a:br>
            <a:r>
              <a:rPr lang="en-US" sz="1600"/>
              <a:t>in-orbit LEO satellites</a:t>
            </a:r>
          </a:p>
          <a:p>
            <a:pPr algn="ctr"/>
            <a:r>
              <a:rPr lang="en-US" sz="1600"/>
              <a:t>&amp; space-ready hardware</a:t>
            </a:r>
          </a:p>
        </p:txBody>
      </p:sp>
      <p:sp>
        <p:nvSpPr>
          <p:cNvPr id="123" name="Rechteck: abgerundete Ecken 122">
            <a:extLst>
              <a:ext uri="{FF2B5EF4-FFF2-40B4-BE49-F238E27FC236}">
                <a16:creationId xmlns:a16="http://schemas.microsoft.com/office/drawing/2014/main" id="{4F1F5C1B-7D34-49B2-B7C5-2FEC4DC48252}"/>
              </a:ext>
            </a:extLst>
          </p:cNvPr>
          <p:cNvSpPr/>
          <p:nvPr/>
        </p:nvSpPr>
        <p:spPr>
          <a:xfrm>
            <a:off x="724870" y="2791047"/>
            <a:ext cx="2184483" cy="71117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en-US" sz="1600" b="1"/>
              <a:t>AIR</a:t>
            </a:r>
            <a:br>
              <a:rPr lang="en-US" sz="1600"/>
            </a:br>
            <a:r>
              <a:rPr lang="en-US" sz="1600"/>
              <a:t>Drone provides connectivity on-demand</a:t>
            </a:r>
          </a:p>
        </p:txBody>
      </p:sp>
      <p:sp>
        <p:nvSpPr>
          <p:cNvPr id="124" name="Rechteck: abgerundete Ecken 123">
            <a:extLst>
              <a:ext uri="{FF2B5EF4-FFF2-40B4-BE49-F238E27FC236}">
                <a16:creationId xmlns:a16="http://schemas.microsoft.com/office/drawing/2014/main" id="{B83E3A8F-B2AF-430A-9C0A-A57B0FC99389}"/>
              </a:ext>
            </a:extLst>
          </p:cNvPr>
          <p:cNvSpPr/>
          <p:nvPr/>
        </p:nvSpPr>
        <p:spPr>
          <a:xfrm>
            <a:off x="8329453" y="4856272"/>
            <a:ext cx="2196839" cy="75265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en-US" sz="1600" b="1"/>
              <a:t>GROUND</a:t>
            </a:r>
            <a:br>
              <a:rPr lang="en-US" sz="1600"/>
            </a:br>
            <a:r>
              <a:rPr lang="en-US" sz="1600"/>
              <a:t>Public &amp; Campus network integration</a:t>
            </a:r>
          </a:p>
        </p:txBody>
      </p:sp>
      <p:sp>
        <p:nvSpPr>
          <p:cNvPr id="127" name="TextBox 7">
            <a:extLst>
              <a:ext uri="{FF2B5EF4-FFF2-40B4-BE49-F238E27FC236}">
                <a16:creationId xmlns:a16="http://schemas.microsoft.com/office/drawing/2014/main" id="{0D4D30B0-91F1-477C-B9FE-A7A26E76B1E5}"/>
              </a:ext>
            </a:extLst>
          </p:cNvPr>
          <p:cNvSpPr txBox="1"/>
          <p:nvPr/>
        </p:nvSpPr>
        <p:spPr>
          <a:xfrm>
            <a:off x="4625573" y="2674482"/>
            <a:ext cx="1167435" cy="553998"/>
          </a:xfrm>
          <a:prstGeom prst="rect">
            <a:avLst/>
          </a:prstGeom>
          <a:noFill/>
        </p:spPr>
        <p:txBody>
          <a:bodyPr rot="0" spcFirstLastPara="0" vertOverflow="overflow" horzOverflow="overflow" vert="horz" wrap="none" lIns="0" tIns="0" rIns="0" bIns="0" numCol="1" spcCol="0" rtlCol="0" fromWordArt="0" anchor="t" anchorCtr="0" forceAA="0" compatLnSpc="1">
            <a:prstTxWarp prst="textNoShape">
              <a:avLst/>
            </a:prstTxWarp>
            <a:spAutoFit/>
          </a:bodyPr>
          <a:lstStyle/>
          <a:p>
            <a:pPr algn="ctr"/>
            <a:r>
              <a:rPr lang="en-US" b="1">
                <a:solidFill>
                  <a:schemeClr val="accent1"/>
                </a:solidFill>
              </a:rPr>
              <a:t>Multi-</a:t>
            </a:r>
            <a:br>
              <a:rPr lang="en-US" b="1">
                <a:solidFill>
                  <a:schemeClr val="accent1"/>
                </a:solidFill>
              </a:rPr>
            </a:br>
            <a:r>
              <a:rPr lang="en-US" b="1">
                <a:solidFill>
                  <a:schemeClr val="accent1"/>
                </a:solidFill>
              </a:rPr>
              <a:t>connectivity</a:t>
            </a:r>
          </a:p>
        </p:txBody>
      </p:sp>
      <p:sp>
        <p:nvSpPr>
          <p:cNvPr id="128" name="TextBox 7">
            <a:extLst>
              <a:ext uri="{FF2B5EF4-FFF2-40B4-BE49-F238E27FC236}">
                <a16:creationId xmlns:a16="http://schemas.microsoft.com/office/drawing/2014/main" id="{13191AE0-5D1C-4E10-B09A-EC10A4260DC3}"/>
              </a:ext>
            </a:extLst>
          </p:cNvPr>
          <p:cNvSpPr txBox="1"/>
          <p:nvPr/>
        </p:nvSpPr>
        <p:spPr>
          <a:xfrm>
            <a:off x="6257187" y="5195273"/>
            <a:ext cx="1264962" cy="553998"/>
          </a:xfrm>
          <a:prstGeom prst="rect">
            <a:avLst/>
          </a:prstGeom>
          <a:noFill/>
        </p:spPr>
        <p:txBody>
          <a:bodyPr rot="0" spcFirstLastPara="0" vertOverflow="overflow" horzOverflow="overflow" vert="horz" wrap="none" lIns="0" tIns="0" rIns="0" bIns="0" numCol="1" spcCol="0" rtlCol="0" fromWordArt="0" anchor="t" anchorCtr="0" forceAA="0" compatLnSpc="1">
            <a:prstTxWarp prst="textNoShape">
              <a:avLst/>
            </a:prstTxWarp>
            <a:spAutoFit/>
          </a:bodyPr>
          <a:lstStyle/>
          <a:p>
            <a:pPr algn="ctr"/>
            <a:r>
              <a:rPr lang="en-US" b="1">
                <a:solidFill>
                  <a:schemeClr val="accent1"/>
                </a:solidFill>
              </a:rPr>
              <a:t>Resource</a:t>
            </a:r>
            <a:br>
              <a:rPr lang="en-US" b="1">
                <a:solidFill>
                  <a:schemeClr val="accent1"/>
                </a:solidFill>
              </a:rPr>
            </a:br>
            <a:r>
              <a:rPr lang="en-US" b="1">
                <a:solidFill>
                  <a:schemeClr val="accent1"/>
                </a:solidFill>
              </a:rPr>
              <a:t>management​</a:t>
            </a:r>
          </a:p>
        </p:txBody>
      </p:sp>
      <p:sp>
        <p:nvSpPr>
          <p:cNvPr id="129" name="TextBox 7">
            <a:extLst>
              <a:ext uri="{FF2B5EF4-FFF2-40B4-BE49-F238E27FC236}">
                <a16:creationId xmlns:a16="http://schemas.microsoft.com/office/drawing/2014/main" id="{F617311F-24B6-4AF6-9F2F-0D71D0D1FEAA}"/>
              </a:ext>
            </a:extLst>
          </p:cNvPr>
          <p:cNvSpPr txBox="1"/>
          <p:nvPr/>
        </p:nvSpPr>
        <p:spPr>
          <a:xfrm>
            <a:off x="4933590" y="2283987"/>
            <a:ext cx="933332" cy="276999"/>
          </a:xfrm>
          <a:prstGeom prst="rect">
            <a:avLst/>
          </a:prstGeom>
          <a:noFill/>
        </p:spPr>
        <p:txBody>
          <a:bodyPr rot="0" spcFirstLastPara="0" vertOverflow="overflow" horzOverflow="overflow" vert="horz" wrap="none" lIns="0" tIns="0" rIns="0" bIns="0" numCol="1" spcCol="0" rtlCol="0" fromWordArt="0" anchor="t" anchorCtr="0" forceAA="0" compatLnSpc="1">
            <a:prstTxWarp prst="textNoShape">
              <a:avLst/>
            </a:prstTxWarp>
            <a:spAutoFit/>
          </a:bodyPr>
          <a:lstStyle/>
          <a:p>
            <a:r>
              <a:rPr lang="en-US" b="1">
                <a:solidFill>
                  <a:schemeClr val="accent1"/>
                </a:solidFill>
              </a:rPr>
              <a:t>Handover​</a:t>
            </a:r>
          </a:p>
        </p:txBody>
      </p:sp>
      <p:sp>
        <p:nvSpPr>
          <p:cNvPr id="130" name="TextBox 7">
            <a:extLst>
              <a:ext uri="{FF2B5EF4-FFF2-40B4-BE49-F238E27FC236}">
                <a16:creationId xmlns:a16="http://schemas.microsoft.com/office/drawing/2014/main" id="{283F29FD-DFD0-4859-968C-0D821304A356}"/>
              </a:ext>
            </a:extLst>
          </p:cNvPr>
          <p:cNvSpPr txBox="1"/>
          <p:nvPr/>
        </p:nvSpPr>
        <p:spPr>
          <a:xfrm>
            <a:off x="8154221" y="3733473"/>
            <a:ext cx="2216056" cy="553998"/>
          </a:xfrm>
          <a:prstGeom prst="rect">
            <a:avLst/>
          </a:prstGeom>
          <a:noFill/>
        </p:spPr>
        <p:txBody>
          <a:bodyPr rot="0" spcFirstLastPara="0" vertOverflow="overflow" horzOverflow="overflow" vert="horz" wrap="none" lIns="0" tIns="0" rIns="0" bIns="0" numCol="1" spcCol="0" rtlCol="0" fromWordArt="0" anchor="t" anchorCtr="0" forceAA="0" compatLnSpc="1">
            <a:prstTxWarp prst="textNoShape">
              <a:avLst/>
            </a:prstTxWarp>
            <a:spAutoFit/>
          </a:bodyPr>
          <a:lstStyle/>
          <a:p>
            <a:pPr algn="ctr"/>
            <a:r>
              <a:rPr lang="en-US" b="1">
                <a:solidFill>
                  <a:schemeClr val="accent1"/>
                </a:solidFill>
              </a:rPr>
              <a:t>Remote monitoring of </a:t>
            </a:r>
            <a:br>
              <a:rPr lang="en-US" b="1">
                <a:solidFill>
                  <a:schemeClr val="accent1"/>
                </a:solidFill>
              </a:rPr>
            </a:br>
            <a:r>
              <a:rPr lang="en-US" b="1">
                <a:solidFill>
                  <a:schemeClr val="accent1"/>
                </a:solidFill>
              </a:rPr>
              <a:t>IoT devices via Satellite​</a:t>
            </a:r>
          </a:p>
        </p:txBody>
      </p:sp>
      <p:sp>
        <p:nvSpPr>
          <p:cNvPr id="131" name="TextBox 7">
            <a:extLst>
              <a:ext uri="{FF2B5EF4-FFF2-40B4-BE49-F238E27FC236}">
                <a16:creationId xmlns:a16="http://schemas.microsoft.com/office/drawing/2014/main" id="{841F6E44-759A-438E-B6BD-CAE0C234A435}"/>
              </a:ext>
            </a:extLst>
          </p:cNvPr>
          <p:cNvSpPr txBox="1"/>
          <p:nvPr/>
        </p:nvSpPr>
        <p:spPr>
          <a:xfrm>
            <a:off x="910964" y="4905344"/>
            <a:ext cx="1827552" cy="553998"/>
          </a:xfrm>
          <a:prstGeom prst="rect">
            <a:avLst/>
          </a:prstGeom>
          <a:noFill/>
        </p:spPr>
        <p:txBody>
          <a:bodyPr rot="0" spcFirstLastPara="0" vertOverflow="overflow" horzOverflow="overflow" vert="horz" wrap="none" lIns="0" tIns="0" rIns="0" bIns="0" numCol="1" spcCol="0" rtlCol="0" fromWordArt="0" anchor="t" anchorCtr="0" forceAA="0" compatLnSpc="1">
            <a:prstTxWarp prst="textNoShape">
              <a:avLst/>
            </a:prstTxWarp>
            <a:spAutoFit/>
          </a:bodyPr>
          <a:lstStyle/>
          <a:p>
            <a:pPr algn="ctr"/>
            <a:r>
              <a:rPr lang="en-US" b="1">
                <a:solidFill>
                  <a:schemeClr val="accent1"/>
                </a:solidFill>
              </a:rPr>
              <a:t>QoS measurement </a:t>
            </a:r>
            <a:br>
              <a:rPr lang="en-US" b="1">
                <a:solidFill>
                  <a:schemeClr val="accent1"/>
                </a:solidFill>
              </a:rPr>
            </a:br>
            <a:r>
              <a:rPr lang="en-US" b="1">
                <a:solidFill>
                  <a:schemeClr val="accent1"/>
                </a:solidFill>
              </a:rPr>
              <a:t>&amp; visualization ​</a:t>
            </a:r>
          </a:p>
        </p:txBody>
      </p:sp>
      <p:sp>
        <p:nvSpPr>
          <p:cNvPr id="132" name="TextBox 7">
            <a:extLst>
              <a:ext uri="{FF2B5EF4-FFF2-40B4-BE49-F238E27FC236}">
                <a16:creationId xmlns:a16="http://schemas.microsoft.com/office/drawing/2014/main" id="{5A144F9C-C009-46CB-BF49-D805EA150185}"/>
              </a:ext>
            </a:extLst>
          </p:cNvPr>
          <p:cNvSpPr txBox="1"/>
          <p:nvPr/>
        </p:nvSpPr>
        <p:spPr>
          <a:xfrm>
            <a:off x="811915" y="1685183"/>
            <a:ext cx="2097434" cy="276999"/>
          </a:xfrm>
          <a:prstGeom prst="rect">
            <a:avLst/>
          </a:prstGeom>
          <a:noFill/>
        </p:spPr>
        <p:txBody>
          <a:bodyPr rot="0" spcFirstLastPara="0" vertOverflow="overflow" horzOverflow="overflow" vert="horz" wrap="none" lIns="0" tIns="0" rIns="0" bIns="0" numCol="1" spcCol="0" rtlCol="0" fromWordArt="0" anchor="t" anchorCtr="0" forceAA="0" compatLnSpc="1">
            <a:prstTxWarp prst="textNoShape">
              <a:avLst/>
            </a:prstTxWarp>
            <a:spAutoFit/>
          </a:bodyPr>
          <a:lstStyle/>
          <a:p>
            <a:r>
              <a:rPr lang="en-US" b="1">
                <a:solidFill>
                  <a:schemeClr val="accent1"/>
                </a:solidFill>
              </a:rPr>
              <a:t>Security toolkit for 6G</a:t>
            </a:r>
          </a:p>
        </p:txBody>
      </p:sp>
      <p:pic>
        <p:nvPicPr>
          <p:cNvPr id="50" name="Grafik 49">
            <a:extLst>
              <a:ext uri="{FF2B5EF4-FFF2-40B4-BE49-F238E27FC236}">
                <a16:creationId xmlns:a16="http://schemas.microsoft.com/office/drawing/2014/main" id="{9DF35788-55C7-4AEE-9962-6172F71D2917}"/>
              </a:ext>
            </a:extLst>
          </p:cNvPr>
          <p:cNvPicPr>
            <a:picLocks noChangeAspect="1"/>
          </p:cNvPicPr>
          <p:nvPr/>
        </p:nvPicPr>
        <p:blipFill rotWithShape="1">
          <a:blip r:embed="rId10">
            <a:extLst>
              <a:ext uri="{28A0092B-C50C-407E-A947-70E740481C1C}">
                <a14:useLocalDpi xmlns:a14="http://schemas.microsoft.com/office/drawing/2010/main" val="0"/>
              </a:ext>
            </a:extLst>
          </a:blip>
          <a:srcRect l="6358" t="5072" r="6225" b="5907"/>
          <a:stretch/>
        </p:blipFill>
        <p:spPr>
          <a:xfrm>
            <a:off x="8784806" y="73567"/>
            <a:ext cx="825118" cy="764633"/>
          </a:xfrm>
          <a:prstGeom prst="rect">
            <a:avLst/>
          </a:prstGeom>
        </p:spPr>
      </p:pic>
    </p:spTree>
    <p:extLst>
      <p:ext uri="{BB962C8B-B14F-4D97-AF65-F5344CB8AC3E}">
        <p14:creationId xmlns:p14="http://schemas.microsoft.com/office/powerpoint/2010/main" val="4023978940"/>
      </p:ext>
    </p:extLst>
  </p:cSld>
  <p:clrMapOvr>
    <a:masterClrMapping/>
  </p:clrMapOvr>
  <mc:AlternateContent xmlns:mc="http://schemas.openxmlformats.org/markup-compatibility/2006">
    <mc:Choice xmlns:p14="http://schemas.microsoft.com/office/powerpoint/2010/main" Requires="p14">
      <p:transition p14:dur="10" advTm="10000"/>
    </mc:Choice>
    <mc:Fallback>
      <p:transition advTm="10000"/>
    </mc:Fallback>
  </mc:AlternateContent>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8F80290-CFCA-43EB-AB1D-738E632A410C}"/>
              </a:ext>
            </a:extLst>
          </p:cNvPr>
          <p:cNvSpPr>
            <a:spLocks noGrp="1"/>
          </p:cNvSpPr>
          <p:nvPr>
            <p:ph type="title"/>
          </p:nvPr>
        </p:nvSpPr>
        <p:spPr/>
        <p:txBody>
          <a:bodyPr/>
          <a:lstStyle/>
          <a:p>
            <a:r>
              <a:rPr lang="en-US"/>
              <a:t>Extended On-Demand Coverage by Drone</a:t>
            </a:r>
          </a:p>
        </p:txBody>
      </p:sp>
      <p:sp>
        <p:nvSpPr>
          <p:cNvPr id="3" name="Inhaltsplatzhalter 2">
            <a:extLst>
              <a:ext uri="{FF2B5EF4-FFF2-40B4-BE49-F238E27FC236}">
                <a16:creationId xmlns:a16="http://schemas.microsoft.com/office/drawing/2014/main" id="{AC599F71-A8FD-409D-BA5F-8847061908C1}"/>
              </a:ext>
            </a:extLst>
          </p:cNvPr>
          <p:cNvSpPr>
            <a:spLocks noGrp="1"/>
          </p:cNvSpPr>
          <p:nvPr>
            <p:ph idx="1"/>
          </p:nvPr>
        </p:nvSpPr>
        <p:spPr/>
        <p:txBody>
          <a:bodyPr lIns="0" tIns="0" rIns="0" bIns="0" anchor="t">
            <a:noAutofit/>
          </a:bodyPr>
          <a:lstStyle/>
          <a:p>
            <a:pPr marL="251460" indent="-251460"/>
            <a:r>
              <a:rPr lang="en-US" sz="1600">
                <a:ea typeface="Microsoft YaHei"/>
                <a:cs typeface="Arial"/>
              </a:rPr>
              <a:t>Flying BS helps restoring the signal quality, so coverage </a:t>
            </a:r>
          </a:p>
          <a:p>
            <a:pPr marL="251460" indent="-251460"/>
            <a:r>
              <a:rPr lang="en-US" sz="1600">
                <a:ea typeface="Microsoft YaHei"/>
                <a:cs typeface="Arial"/>
              </a:rPr>
              <a:t>UE uses the same SIM card, as a common core is used</a:t>
            </a:r>
          </a:p>
          <a:p>
            <a:pPr marL="251460" indent="-251460"/>
            <a:endParaRPr lang="en-US" sz="1600">
              <a:ea typeface="Microsoft YaHei"/>
              <a:cs typeface="Arial"/>
            </a:endParaRPr>
          </a:p>
          <a:p>
            <a:pPr marL="251460" indent="-251460"/>
            <a:endParaRPr lang="en-US" sz="1600">
              <a:ea typeface="Microsoft YaHei"/>
              <a:cs typeface="Arial"/>
            </a:endParaRPr>
          </a:p>
          <a:p>
            <a:pPr marL="251460" indent="-251460"/>
            <a:endParaRPr lang="en-US">
              <a:ea typeface="Microsoft YaHei"/>
              <a:cs typeface="Arial"/>
            </a:endParaRPr>
          </a:p>
        </p:txBody>
      </p:sp>
      <p:sp>
        <p:nvSpPr>
          <p:cNvPr id="4" name="Rechteck 3">
            <a:extLst>
              <a:ext uri="{FF2B5EF4-FFF2-40B4-BE49-F238E27FC236}">
                <a16:creationId xmlns:a16="http://schemas.microsoft.com/office/drawing/2014/main" id="{9428B25E-7E79-4D6D-9E3B-09EF8BD6B9F2}"/>
              </a:ext>
            </a:extLst>
          </p:cNvPr>
          <p:cNvSpPr/>
          <p:nvPr/>
        </p:nvSpPr>
        <p:spPr>
          <a:xfrm>
            <a:off x="8076574" y="4461549"/>
            <a:ext cx="2474259" cy="99436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9">
            <a:extLst>
              <a:ext uri="{FF2B5EF4-FFF2-40B4-BE49-F238E27FC236}">
                <a16:creationId xmlns:a16="http://schemas.microsoft.com/office/drawing/2014/main" id="{52FF4736-9B0D-408E-AAB0-26D51EA57E05}"/>
              </a:ext>
            </a:extLst>
          </p:cNvPr>
          <p:cNvSpPr/>
          <p:nvPr/>
        </p:nvSpPr>
        <p:spPr>
          <a:xfrm>
            <a:off x="8476384" y="4556228"/>
            <a:ext cx="117481" cy="141399"/>
          </a:xfrm>
          <a:prstGeom prst="ellipse">
            <a:avLst/>
          </a:prstGeom>
          <a:solidFill>
            <a:srgbClr val="FFFF00"/>
          </a:solidFill>
          <a:ln>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21">
            <a:extLst>
              <a:ext uri="{FF2B5EF4-FFF2-40B4-BE49-F238E27FC236}">
                <a16:creationId xmlns:a16="http://schemas.microsoft.com/office/drawing/2014/main" id="{743B1652-2310-4DB3-A000-E721FA160CA8}"/>
              </a:ext>
            </a:extLst>
          </p:cNvPr>
          <p:cNvSpPr txBox="1"/>
          <p:nvPr/>
        </p:nvSpPr>
        <p:spPr>
          <a:xfrm>
            <a:off x="8890695" y="4470295"/>
            <a:ext cx="1595390"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ea typeface="Calibri"/>
                <a:cs typeface="Calibri"/>
              </a:rPr>
              <a:t>Ground BS</a:t>
            </a:r>
            <a:endParaRPr lang="en-US" sz="1400"/>
          </a:p>
        </p:txBody>
      </p:sp>
      <p:cxnSp>
        <p:nvCxnSpPr>
          <p:cNvPr id="15" name="Straight Arrow Connector 25">
            <a:extLst>
              <a:ext uri="{FF2B5EF4-FFF2-40B4-BE49-F238E27FC236}">
                <a16:creationId xmlns:a16="http://schemas.microsoft.com/office/drawing/2014/main" id="{3AE381AC-7FBC-45E1-8443-DDCDE522A6D3}"/>
              </a:ext>
            </a:extLst>
          </p:cNvPr>
          <p:cNvCxnSpPr/>
          <p:nvPr/>
        </p:nvCxnSpPr>
        <p:spPr>
          <a:xfrm>
            <a:off x="8470107" y="4923439"/>
            <a:ext cx="330741" cy="5802"/>
          </a:xfrm>
          <a:prstGeom prst="straightConnector1">
            <a:avLst/>
          </a:prstGeom>
          <a:ln w="28575">
            <a:solidFill>
              <a:srgbClr val="FF0000"/>
            </a:solidFill>
            <a:prstDash val="sysDot"/>
          </a:ln>
        </p:spPr>
        <p:style>
          <a:lnRef idx="1">
            <a:schemeClr val="accent1"/>
          </a:lnRef>
          <a:fillRef idx="0">
            <a:schemeClr val="accent1"/>
          </a:fillRef>
          <a:effectRef idx="0">
            <a:schemeClr val="accent1"/>
          </a:effectRef>
          <a:fontRef idx="minor">
            <a:schemeClr val="tx1"/>
          </a:fontRef>
        </p:style>
      </p:cxnSp>
      <p:sp>
        <p:nvSpPr>
          <p:cNvPr id="16" name="TextBox 26">
            <a:extLst>
              <a:ext uri="{FF2B5EF4-FFF2-40B4-BE49-F238E27FC236}">
                <a16:creationId xmlns:a16="http://schemas.microsoft.com/office/drawing/2014/main" id="{28AC140A-4FC6-49B8-A60A-0891D2CE51F7}"/>
              </a:ext>
            </a:extLst>
          </p:cNvPr>
          <p:cNvSpPr txBox="1"/>
          <p:nvPr/>
        </p:nvSpPr>
        <p:spPr>
          <a:xfrm>
            <a:off x="8890695" y="4801046"/>
            <a:ext cx="1293013"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ea typeface="Calibri"/>
                <a:cs typeface="Calibri"/>
              </a:rPr>
              <a:t>Rover path</a:t>
            </a:r>
            <a:endParaRPr lang="en-US"/>
          </a:p>
        </p:txBody>
      </p:sp>
      <p:sp>
        <p:nvSpPr>
          <p:cNvPr id="17" name="Oval 4">
            <a:extLst>
              <a:ext uri="{FF2B5EF4-FFF2-40B4-BE49-F238E27FC236}">
                <a16:creationId xmlns:a16="http://schemas.microsoft.com/office/drawing/2014/main" id="{EE613CD6-6BC1-4A01-9237-736D7ED6A7E2}"/>
              </a:ext>
            </a:extLst>
          </p:cNvPr>
          <p:cNvSpPr/>
          <p:nvPr/>
        </p:nvSpPr>
        <p:spPr>
          <a:xfrm>
            <a:off x="8599309" y="5187050"/>
            <a:ext cx="117481" cy="141399"/>
          </a:xfrm>
          <a:prstGeom prst="ellipse">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6">
            <a:extLst>
              <a:ext uri="{FF2B5EF4-FFF2-40B4-BE49-F238E27FC236}">
                <a16:creationId xmlns:a16="http://schemas.microsoft.com/office/drawing/2014/main" id="{40CC9DF5-2138-461D-9CB4-C6DE39333350}"/>
              </a:ext>
            </a:extLst>
          </p:cNvPr>
          <p:cNvSpPr txBox="1"/>
          <p:nvPr/>
        </p:nvSpPr>
        <p:spPr>
          <a:xfrm>
            <a:off x="8890695" y="5101117"/>
            <a:ext cx="1595390"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ea typeface="Calibri"/>
                <a:cs typeface="Calibri"/>
              </a:rPr>
              <a:t>Drone BS</a:t>
            </a:r>
            <a:endParaRPr lang="en-US" sz="1400"/>
          </a:p>
        </p:txBody>
      </p:sp>
      <p:grpSp>
        <p:nvGrpSpPr>
          <p:cNvPr id="11" name="Gruppieren 10">
            <a:extLst>
              <a:ext uri="{FF2B5EF4-FFF2-40B4-BE49-F238E27FC236}">
                <a16:creationId xmlns:a16="http://schemas.microsoft.com/office/drawing/2014/main" id="{DA3E69EB-B895-4153-82BD-FB8378A5C6A7}"/>
              </a:ext>
            </a:extLst>
          </p:cNvPr>
          <p:cNvGrpSpPr/>
          <p:nvPr/>
        </p:nvGrpSpPr>
        <p:grpSpPr>
          <a:xfrm>
            <a:off x="8470280" y="1250832"/>
            <a:ext cx="2420756" cy="2888978"/>
            <a:chOff x="8470280" y="1274700"/>
            <a:chExt cx="2420756" cy="2888978"/>
          </a:xfrm>
        </p:grpSpPr>
        <p:grpSp>
          <p:nvGrpSpPr>
            <p:cNvPr id="8" name="Gruppieren 7">
              <a:extLst>
                <a:ext uri="{FF2B5EF4-FFF2-40B4-BE49-F238E27FC236}">
                  <a16:creationId xmlns:a16="http://schemas.microsoft.com/office/drawing/2014/main" id="{D723CC12-04BB-43E4-8D72-95133FBAA504}"/>
                </a:ext>
              </a:extLst>
            </p:cNvPr>
            <p:cNvGrpSpPr/>
            <p:nvPr/>
          </p:nvGrpSpPr>
          <p:grpSpPr>
            <a:xfrm>
              <a:off x="8470280" y="1274700"/>
              <a:ext cx="2420756" cy="2888978"/>
              <a:chOff x="8470280" y="1274700"/>
              <a:chExt cx="2420756" cy="2888978"/>
            </a:xfrm>
          </p:grpSpPr>
          <p:pic>
            <p:nvPicPr>
              <p:cNvPr id="6" name="Picture 8">
                <a:extLst>
                  <a:ext uri="{FF2B5EF4-FFF2-40B4-BE49-F238E27FC236}">
                    <a16:creationId xmlns:a16="http://schemas.microsoft.com/office/drawing/2014/main" id="{5CF42BF4-FA91-4B28-8571-42C643D57FA7}"/>
                  </a:ext>
                </a:extLst>
              </p:cNvPr>
              <p:cNvPicPr>
                <a:picLocks noChangeAspect="1"/>
              </p:cNvPicPr>
              <p:nvPr/>
            </p:nvPicPr>
            <p:blipFill>
              <a:blip r:embed="rId3"/>
              <a:stretch>
                <a:fillRect/>
              </a:stretch>
            </p:blipFill>
            <p:spPr>
              <a:xfrm>
                <a:off x="8470280" y="1274700"/>
                <a:ext cx="2420756" cy="2888978"/>
              </a:xfrm>
              <a:prstGeom prst="rect">
                <a:avLst/>
              </a:prstGeom>
            </p:spPr>
          </p:pic>
          <p:sp>
            <p:nvSpPr>
              <p:cNvPr id="10" name="Rectangle: Rounded Corners 15">
                <a:extLst>
                  <a:ext uri="{FF2B5EF4-FFF2-40B4-BE49-F238E27FC236}">
                    <a16:creationId xmlns:a16="http://schemas.microsoft.com/office/drawing/2014/main" id="{98B66DDC-A4B9-4AC9-A3A3-2D817E0A6674}"/>
                  </a:ext>
                </a:extLst>
              </p:cNvPr>
              <p:cNvSpPr/>
              <p:nvPr/>
            </p:nvSpPr>
            <p:spPr>
              <a:xfrm>
                <a:off x="8522230" y="1372512"/>
                <a:ext cx="411976" cy="191481"/>
              </a:xfrm>
              <a:prstGeom prst="round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 name="Oval 10">
              <a:extLst>
                <a:ext uri="{FF2B5EF4-FFF2-40B4-BE49-F238E27FC236}">
                  <a16:creationId xmlns:a16="http://schemas.microsoft.com/office/drawing/2014/main" id="{50E92167-E58C-454D-93E8-2262DFFBE6C3}"/>
                </a:ext>
              </a:extLst>
            </p:cNvPr>
            <p:cNvSpPr/>
            <p:nvPr/>
          </p:nvSpPr>
          <p:spPr>
            <a:xfrm>
              <a:off x="9676647" y="3053696"/>
              <a:ext cx="77616" cy="130913"/>
            </a:xfrm>
            <a:prstGeom prst="ellipse">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 name="Pfeil: nach rechts 19">
            <a:extLst>
              <a:ext uri="{FF2B5EF4-FFF2-40B4-BE49-F238E27FC236}">
                <a16:creationId xmlns:a16="http://schemas.microsoft.com/office/drawing/2014/main" id="{66BDF3B3-176D-48EB-A05B-16F5CEF62B00}"/>
              </a:ext>
            </a:extLst>
          </p:cNvPr>
          <p:cNvSpPr/>
          <p:nvPr/>
        </p:nvSpPr>
        <p:spPr>
          <a:xfrm>
            <a:off x="490538" y="5342899"/>
            <a:ext cx="778629" cy="35534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feld 20">
            <a:extLst>
              <a:ext uri="{FF2B5EF4-FFF2-40B4-BE49-F238E27FC236}">
                <a16:creationId xmlns:a16="http://schemas.microsoft.com/office/drawing/2014/main" id="{2C73E16A-9B06-4BEB-9482-FD050559C8CB}"/>
              </a:ext>
            </a:extLst>
          </p:cNvPr>
          <p:cNvSpPr txBox="1"/>
          <p:nvPr/>
        </p:nvSpPr>
        <p:spPr>
          <a:xfrm>
            <a:off x="1269167" y="5317058"/>
            <a:ext cx="1138453" cy="369332"/>
          </a:xfrm>
          <a:prstGeom prst="rect">
            <a:avLst/>
          </a:prstGeom>
          <a:noFill/>
        </p:spPr>
        <p:txBody>
          <a:bodyPr wrap="none" rtlCol="0">
            <a:spAutoFit/>
          </a:bodyPr>
          <a:lstStyle/>
          <a:p>
            <a:r>
              <a:rPr lang="en-US"/>
              <a:t>See booth</a:t>
            </a:r>
          </a:p>
        </p:txBody>
      </p:sp>
      <p:pic>
        <p:nvPicPr>
          <p:cNvPr id="22" name="Grafik 21">
            <a:extLst>
              <a:ext uri="{FF2B5EF4-FFF2-40B4-BE49-F238E27FC236}">
                <a16:creationId xmlns:a16="http://schemas.microsoft.com/office/drawing/2014/main" id="{A597D161-E792-4859-A18E-9222F01D051E}"/>
              </a:ext>
            </a:extLst>
          </p:cNvPr>
          <p:cNvPicPr>
            <a:picLocks noChangeAspect="1"/>
          </p:cNvPicPr>
          <p:nvPr/>
        </p:nvPicPr>
        <p:blipFill rotWithShape="1">
          <a:blip r:embed="rId4">
            <a:extLst>
              <a:ext uri="{28A0092B-C50C-407E-A947-70E740481C1C}">
                <a14:useLocalDpi xmlns:a14="http://schemas.microsoft.com/office/drawing/2010/main" val="0"/>
              </a:ext>
            </a:extLst>
          </a:blip>
          <a:srcRect l="6358" t="5072" r="6225" b="5907"/>
          <a:stretch/>
        </p:blipFill>
        <p:spPr>
          <a:xfrm>
            <a:off x="8784806" y="73567"/>
            <a:ext cx="825118" cy="764633"/>
          </a:xfrm>
          <a:prstGeom prst="rect">
            <a:avLst/>
          </a:prstGeom>
        </p:spPr>
      </p:pic>
      <p:pic>
        <p:nvPicPr>
          <p:cNvPr id="23" name="Grafik 22">
            <a:extLst>
              <a:ext uri="{FF2B5EF4-FFF2-40B4-BE49-F238E27FC236}">
                <a16:creationId xmlns:a16="http://schemas.microsoft.com/office/drawing/2014/main" id="{D70F3544-F393-43D6-96B4-99BF55B1818B}"/>
              </a:ext>
            </a:extLst>
          </p:cNvPr>
          <p:cNvPicPr>
            <a:picLocks noChangeAspect="1"/>
          </p:cNvPicPr>
          <p:nvPr/>
        </p:nvPicPr>
        <p:blipFill rotWithShape="1">
          <a:blip r:embed="rId4">
            <a:extLst>
              <a:ext uri="{28A0092B-C50C-407E-A947-70E740481C1C}">
                <a14:useLocalDpi xmlns:a14="http://schemas.microsoft.com/office/drawing/2010/main" val="0"/>
              </a:ext>
            </a:extLst>
          </a:blip>
          <a:srcRect l="6358" t="5072" r="6225" b="5907"/>
          <a:stretch/>
        </p:blipFill>
        <p:spPr>
          <a:xfrm>
            <a:off x="2407620" y="5271183"/>
            <a:ext cx="543013" cy="503207"/>
          </a:xfrm>
          <a:prstGeom prst="rect">
            <a:avLst/>
          </a:prstGeom>
        </p:spPr>
      </p:pic>
      <p:grpSp>
        <p:nvGrpSpPr>
          <p:cNvPr id="7" name="Gruppieren 6">
            <a:extLst>
              <a:ext uri="{FF2B5EF4-FFF2-40B4-BE49-F238E27FC236}">
                <a16:creationId xmlns:a16="http://schemas.microsoft.com/office/drawing/2014/main" id="{B36D8745-FD6F-46C1-B5CF-B1580BF33D6C}"/>
              </a:ext>
            </a:extLst>
          </p:cNvPr>
          <p:cNvGrpSpPr/>
          <p:nvPr/>
        </p:nvGrpSpPr>
        <p:grpSpPr>
          <a:xfrm>
            <a:off x="5776907" y="1250832"/>
            <a:ext cx="2429066" cy="2895600"/>
            <a:chOff x="5776907" y="1250832"/>
            <a:chExt cx="2429066" cy="2895600"/>
          </a:xfrm>
        </p:grpSpPr>
        <p:pic>
          <p:nvPicPr>
            <p:cNvPr id="33" name="Picture 32" descr="A screenshot of a map location&#10;&#10;AI-generated content may be incorrect.">
              <a:extLst>
                <a:ext uri="{FF2B5EF4-FFF2-40B4-BE49-F238E27FC236}">
                  <a16:creationId xmlns:a16="http://schemas.microsoft.com/office/drawing/2014/main" id="{87742679-00EA-73A9-1D8C-DD0057E75721}"/>
                </a:ext>
              </a:extLst>
            </p:cNvPr>
            <p:cNvPicPr>
              <a:picLocks noChangeAspect="1"/>
            </p:cNvPicPr>
            <p:nvPr/>
          </p:nvPicPr>
          <p:blipFill>
            <a:blip r:embed="rId5"/>
            <a:stretch>
              <a:fillRect/>
            </a:stretch>
          </p:blipFill>
          <p:spPr>
            <a:xfrm>
              <a:off x="5776907" y="1250832"/>
              <a:ext cx="2429066" cy="2895600"/>
            </a:xfrm>
            <a:prstGeom prst="rect">
              <a:avLst/>
            </a:prstGeom>
          </p:spPr>
        </p:pic>
        <p:sp>
          <p:nvSpPr>
            <p:cNvPr id="34" name="Rectangle: Rounded Corners 15">
              <a:extLst>
                <a:ext uri="{FF2B5EF4-FFF2-40B4-BE49-F238E27FC236}">
                  <a16:creationId xmlns:a16="http://schemas.microsoft.com/office/drawing/2014/main" id="{9A27BAA8-25AD-7E30-AF94-5692B73AE997}"/>
                </a:ext>
              </a:extLst>
            </p:cNvPr>
            <p:cNvSpPr/>
            <p:nvPr/>
          </p:nvSpPr>
          <p:spPr>
            <a:xfrm>
              <a:off x="5825856" y="1347202"/>
              <a:ext cx="411976" cy="191481"/>
            </a:xfrm>
            <a:prstGeom prst="round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Arc 34">
              <a:extLst>
                <a:ext uri="{FF2B5EF4-FFF2-40B4-BE49-F238E27FC236}">
                  <a16:creationId xmlns:a16="http://schemas.microsoft.com/office/drawing/2014/main" id="{996878AE-0EE5-6282-1C5E-EF47F1D4CD63}"/>
                </a:ext>
              </a:extLst>
            </p:cNvPr>
            <p:cNvSpPr/>
            <p:nvPr/>
          </p:nvSpPr>
          <p:spPr>
            <a:xfrm rot="3780000">
              <a:off x="6483277" y="2764539"/>
              <a:ext cx="179142" cy="1257945"/>
            </a:xfrm>
            <a:prstGeom prst="arc">
              <a:avLst/>
            </a:prstGeom>
            <a:ln w="28575">
              <a:solidFill>
                <a:srgbClr val="FF0000"/>
              </a:solidFill>
              <a:prstDash val="sysDot"/>
            </a:ln>
          </p:spPr>
          <p:style>
            <a:lnRef idx="1">
              <a:schemeClr val="accent1"/>
            </a:lnRef>
            <a:fillRef idx="0">
              <a:schemeClr val="accent1"/>
            </a:fillRef>
            <a:effectRef idx="0">
              <a:schemeClr val="accent1"/>
            </a:effectRef>
            <a:fontRef idx="minor">
              <a:schemeClr val="tx1"/>
            </a:fontRef>
          </p:style>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US"/>
            </a:p>
          </p:txBody>
        </p:sp>
        <p:sp>
          <p:nvSpPr>
            <p:cNvPr id="36" name="Oval 35">
              <a:extLst>
                <a:ext uri="{FF2B5EF4-FFF2-40B4-BE49-F238E27FC236}">
                  <a16:creationId xmlns:a16="http://schemas.microsoft.com/office/drawing/2014/main" id="{A41859CF-6806-E9DC-494E-E29DF6543F5F}"/>
                </a:ext>
              </a:extLst>
            </p:cNvPr>
            <p:cNvSpPr/>
            <p:nvPr/>
          </p:nvSpPr>
          <p:spPr>
            <a:xfrm>
              <a:off x="6571690" y="3448935"/>
              <a:ext cx="117481" cy="141399"/>
            </a:xfrm>
            <a:prstGeom prst="ellipse">
              <a:avLst/>
            </a:prstGeom>
            <a:solidFill>
              <a:srgbClr val="FFFF00"/>
            </a:solidFill>
            <a:ln>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sp>
        <p:nvSpPr>
          <p:cNvPr id="5" name="TextBox 4">
            <a:extLst>
              <a:ext uri="{FF2B5EF4-FFF2-40B4-BE49-F238E27FC236}">
                <a16:creationId xmlns:a16="http://schemas.microsoft.com/office/drawing/2014/main" id="{FB760828-BABF-AD4F-FAE9-2E2760994BAD}"/>
              </a:ext>
            </a:extLst>
          </p:cNvPr>
          <p:cNvSpPr txBox="1"/>
          <p:nvPr/>
        </p:nvSpPr>
        <p:spPr>
          <a:xfrm>
            <a:off x="6234566" y="914183"/>
            <a:ext cx="1417160"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a:ea typeface="Calibri"/>
                <a:cs typeface="Calibri"/>
              </a:rPr>
              <a:t>Without drone </a:t>
            </a:r>
          </a:p>
        </p:txBody>
      </p:sp>
      <p:sp>
        <p:nvSpPr>
          <p:cNvPr id="9" name="TextBox 8">
            <a:extLst>
              <a:ext uri="{FF2B5EF4-FFF2-40B4-BE49-F238E27FC236}">
                <a16:creationId xmlns:a16="http://schemas.microsoft.com/office/drawing/2014/main" id="{4230DDB9-B211-FCEE-D6B8-38D1AAD5D89C}"/>
              </a:ext>
            </a:extLst>
          </p:cNvPr>
          <p:cNvSpPr txBox="1"/>
          <p:nvPr/>
        </p:nvSpPr>
        <p:spPr>
          <a:xfrm>
            <a:off x="9126452" y="914183"/>
            <a:ext cx="1417160"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a:ea typeface="Calibri"/>
                <a:cs typeface="Calibri"/>
              </a:rPr>
              <a:t>With drone </a:t>
            </a:r>
          </a:p>
        </p:txBody>
      </p:sp>
    </p:spTree>
    <p:extLst>
      <p:ext uri="{BB962C8B-B14F-4D97-AF65-F5344CB8AC3E}">
        <p14:creationId xmlns:p14="http://schemas.microsoft.com/office/powerpoint/2010/main" val="259962194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AF3EA10-2C0D-42B9-97DF-E52A052E36C9}"/>
              </a:ext>
            </a:extLst>
          </p:cNvPr>
          <p:cNvSpPr>
            <a:spLocks noGrp="1"/>
          </p:cNvSpPr>
          <p:nvPr>
            <p:ph type="title"/>
          </p:nvPr>
        </p:nvSpPr>
        <p:spPr/>
        <p:txBody>
          <a:bodyPr/>
          <a:lstStyle/>
          <a:p>
            <a:r>
              <a:rPr lang="en-US" sz="2800">
                <a:ea typeface="Microsoft YaHei"/>
                <a:cs typeface="Arial"/>
              </a:rPr>
              <a:t>3D Multi-Access Edge Computing (MEC) for Smart Agriculture</a:t>
            </a:r>
          </a:p>
        </p:txBody>
      </p:sp>
      <p:sp>
        <p:nvSpPr>
          <p:cNvPr id="4" name="Inhaltsplatzhalter 3">
            <a:extLst>
              <a:ext uri="{FF2B5EF4-FFF2-40B4-BE49-F238E27FC236}">
                <a16:creationId xmlns:a16="http://schemas.microsoft.com/office/drawing/2014/main" id="{A7AF831F-B423-4FF1-91C3-B1CCCA8C8EF8}"/>
              </a:ext>
            </a:extLst>
          </p:cNvPr>
          <p:cNvSpPr>
            <a:spLocks noGrp="1"/>
          </p:cNvSpPr>
          <p:nvPr>
            <p:ph sz="half" idx="1"/>
          </p:nvPr>
        </p:nvSpPr>
        <p:spPr/>
        <p:txBody>
          <a:bodyPr lIns="0" tIns="0" rIns="0" bIns="0" anchor="t">
            <a:noAutofit/>
          </a:bodyPr>
          <a:lstStyle/>
          <a:p>
            <a:pPr marL="251460" indent="-251460"/>
            <a:r>
              <a:rPr lang="en-US">
                <a:latin typeface="Calibri"/>
                <a:ea typeface="Calibri"/>
                <a:cs typeface="Calibri"/>
              </a:rPr>
              <a:t>MEC </a:t>
            </a:r>
            <a:r>
              <a:rPr lang="en-US">
                <a:latin typeface="Calibri"/>
                <a:ea typeface="Microsoft YaHei"/>
                <a:cs typeface="Arial"/>
              </a:rPr>
              <a:t>on NTN</a:t>
            </a:r>
            <a:endParaRPr lang="de-DE">
              <a:latin typeface="Calibri"/>
            </a:endParaRPr>
          </a:p>
          <a:p>
            <a:pPr marL="445770" lvl="1"/>
            <a:r>
              <a:rPr lang="en-US">
                <a:solidFill>
                  <a:srgbClr val="000000"/>
                </a:solidFill>
                <a:latin typeface="Calibri"/>
                <a:ea typeface="Calibri"/>
                <a:cs typeface="Calibri"/>
              </a:rPr>
              <a:t>Ubiquitous coverage </a:t>
            </a:r>
          </a:p>
          <a:p>
            <a:pPr marL="445770" lvl="1"/>
            <a:r>
              <a:rPr lang="en-US">
                <a:solidFill>
                  <a:srgbClr val="000000"/>
                </a:solidFill>
                <a:latin typeface="Calibri"/>
                <a:ea typeface="Calibri"/>
                <a:cs typeface="Calibri"/>
              </a:rPr>
              <a:t>Ultra-Reliable Low Latency Services </a:t>
            </a:r>
            <a:endParaRPr lang="en-US"/>
          </a:p>
          <a:p>
            <a:pPr marL="445770" lvl="1"/>
            <a:r>
              <a:rPr lang="en-US">
                <a:solidFill>
                  <a:srgbClr val="000000"/>
                </a:solidFill>
                <a:latin typeface="Calibri"/>
                <a:ea typeface="Calibri"/>
                <a:cs typeface="Calibri"/>
              </a:rPr>
              <a:t>Radio Network Information for lower latency, higher reliability </a:t>
            </a:r>
            <a:endParaRPr lang="en-US">
              <a:ea typeface="Calibri"/>
              <a:cs typeface="Calibri"/>
            </a:endParaRPr>
          </a:p>
          <a:p>
            <a:pPr marL="251460" indent="-251460"/>
            <a:endParaRPr lang="en-US">
              <a:ea typeface="Microsoft YaHei"/>
              <a:cs typeface="Arial"/>
            </a:endParaRPr>
          </a:p>
          <a:p>
            <a:pPr marL="251460" indent="-251460"/>
            <a:r>
              <a:rPr lang="en-US">
                <a:ea typeface="Microsoft YaHei"/>
                <a:cs typeface="Arial"/>
              </a:rPr>
              <a:t>Reliable Multicast</a:t>
            </a:r>
            <a:endParaRPr lang="en-US">
              <a:ea typeface="Calibri"/>
              <a:cs typeface="Calibri"/>
            </a:endParaRPr>
          </a:p>
          <a:p>
            <a:pPr marL="445770" lvl="1"/>
            <a:r>
              <a:rPr lang="en-US"/>
              <a:t>Robust communication </a:t>
            </a:r>
            <a:r>
              <a:rPr lang="en-US">
                <a:latin typeface="Calibri"/>
                <a:ea typeface="Calibri"/>
                <a:cs typeface="Calibri"/>
              </a:rPr>
              <a:t>by packet level coding</a:t>
            </a:r>
          </a:p>
          <a:p>
            <a:pPr marL="445770" lvl="1"/>
            <a:endParaRPr lang="en-US">
              <a:ea typeface="Calibri"/>
              <a:cs typeface="Calibri"/>
            </a:endParaRPr>
          </a:p>
          <a:p>
            <a:pPr marL="251460" indent="-251460"/>
            <a:endParaRPr lang="en-US"/>
          </a:p>
        </p:txBody>
      </p:sp>
      <p:sp>
        <p:nvSpPr>
          <p:cNvPr id="3" name="Inhaltsplatzhalter 2">
            <a:extLst>
              <a:ext uri="{FF2B5EF4-FFF2-40B4-BE49-F238E27FC236}">
                <a16:creationId xmlns:a16="http://schemas.microsoft.com/office/drawing/2014/main" id="{32D44217-C68F-400B-A72F-5933CD5A055D}"/>
              </a:ext>
            </a:extLst>
          </p:cNvPr>
          <p:cNvSpPr>
            <a:spLocks noGrp="1"/>
          </p:cNvSpPr>
          <p:nvPr>
            <p:ph sz="half" idx="2"/>
          </p:nvPr>
        </p:nvSpPr>
        <p:spPr/>
        <p:txBody>
          <a:bodyPr/>
          <a:lstStyle/>
          <a:p>
            <a:endParaRPr lang="en-US"/>
          </a:p>
        </p:txBody>
      </p:sp>
      <p:pic>
        <p:nvPicPr>
          <p:cNvPr id="5" name="Picture 2" descr="A close up of a toy&#10;&#10;Description automatically generated">
            <a:extLst>
              <a:ext uri="{FF2B5EF4-FFF2-40B4-BE49-F238E27FC236}">
                <a16:creationId xmlns:a16="http://schemas.microsoft.com/office/drawing/2014/main" id="{AE9EDB91-A319-70D9-1528-2E40430069E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8078" t="25241" r="18104" b="28374"/>
          <a:stretch/>
        </p:blipFill>
        <p:spPr bwMode="auto">
          <a:xfrm flipH="1">
            <a:off x="2970501" y="4369939"/>
            <a:ext cx="2007466" cy="1491886"/>
          </a:xfrm>
          <a:prstGeom prst="rect">
            <a:avLst/>
          </a:prstGeom>
          <a:solidFill>
            <a:srgbClr val="FFFFFF"/>
          </a:solidFill>
        </p:spPr>
      </p:pic>
      <p:pic>
        <p:nvPicPr>
          <p:cNvPr id="9" name="Grafik 8">
            <a:extLst>
              <a:ext uri="{FF2B5EF4-FFF2-40B4-BE49-F238E27FC236}">
                <a16:creationId xmlns:a16="http://schemas.microsoft.com/office/drawing/2014/main" id="{815BC6AB-0348-AEF9-9107-8F93B098836A}"/>
              </a:ext>
            </a:extLst>
          </p:cNvPr>
          <p:cNvPicPr>
            <a:picLocks noChangeAspect="1"/>
          </p:cNvPicPr>
          <p:nvPr/>
        </p:nvPicPr>
        <p:blipFill rotWithShape="1">
          <a:blip r:embed="rId3" cstate="screen">
            <a:extLst>
              <a:ext uri="{BEBA8EAE-BF5A-486C-A8C5-ECC9F3942E4B}">
                <a14:imgProps xmlns:a14="http://schemas.microsoft.com/office/drawing/2010/main">
                  <a14:imgLayer r:embed="rId4">
                    <a14:imgEffect>
                      <a14:colorTemperature colorTemp="4700"/>
                    </a14:imgEffect>
                  </a14:imgLayer>
                </a14:imgProps>
              </a:ext>
              <a:ext uri="{28A0092B-C50C-407E-A947-70E740481C1C}">
                <a14:useLocalDpi xmlns:a14="http://schemas.microsoft.com/office/drawing/2010/main"/>
              </a:ext>
            </a:extLst>
          </a:blip>
          <a:srcRect/>
          <a:stretch/>
        </p:blipFill>
        <p:spPr>
          <a:xfrm>
            <a:off x="189152" y="4936610"/>
            <a:ext cx="248999" cy="1094782"/>
          </a:xfrm>
          <a:prstGeom prst="rect">
            <a:avLst/>
          </a:prstGeom>
        </p:spPr>
      </p:pic>
      <p:pic>
        <p:nvPicPr>
          <p:cNvPr id="10" name="Grafik 9">
            <a:extLst>
              <a:ext uri="{FF2B5EF4-FFF2-40B4-BE49-F238E27FC236}">
                <a16:creationId xmlns:a16="http://schemas.microsoft.com/office/drawing/2014/main" id="{96ABDCC8-94C0-0542-8BF9-12F2ACBDC021}"/>
              </a:ext>
            </a:extLst>
          </p:cNvPr>
          <p:cNvPicPr>
            <a:picLocks noChangeAspect="1"/>
          </p:cNvPicPr>
          <p:nvPr/>
        </p:nvPicPr>
        <p:blipFill rotWithShape="1">
          <a:blip r:embed="rId3" cstate="screen">
            <a:extLst>
              <a:ext uri="{BEBA8EAE-BF5A-486C-A8C5-ECC9F3942E4B}">
                <a14:imgProps xmlns:a14="http://schemas.microsoft.com/office/drawing/2010/main">
                  <a14:imgLayer r:embed="rId4">
                    <a14:imgEffect>
                      <a14:colorTemperature colorTemp="4700"/>
                    </a14:imgEffect>
                  </a14:imgLayer>
                </a14:imgProps>
              </a:ext>
              <a:ext uri="{28A0092B-C50C-407E-A947-70E740481C1C}">
                <a14:useLocalDpi xmlns:a14="http://schemas.microsoft.com/office/drawing/2010/main"/>
              </a:ext>
            </a:extLst>
          </a:blip>
          <a:srcRect/>
          <a:stretch/>
        </p:blipFill>
        <p:spPr>
          <a:xfrm>
            <a:off x="522527" y="4936610"/>
            <a:ext cx="248999" cy="1094782"/>
          </a:xfrm>
          <a:prstGeom prst="rect">
            <a:avLst/>
          </a:prstGeom>
        </p:spPr>
      </p:pic>
      <p:pic>
        <p:nvPicPr>
          <p:cNvPr id="11" name="Grafik 10">
            <a:extLst>
              <a:ext uri="{FF2B5EF4-FFF2-40B4-BE49-F238E27FC236}">
                <a16:creationId xmlns:a16="http://schemas.microsoft.com/office/drawing/2014/main" id="{B6923DA4-3FC6-5723-D1DD-3C1F9DCFDBC7}"/>
              </a:ext>
            </a:extLst>
          </p:cNvPr>
          <p:cNvPicPr>
            <a:picLocks noChangeAspect="1"/>
          </p:cNvPicPr>
          <p:nvPr/>
        </p:nvPicPr>
        <p:blipFill rotWithShape="1">
          <a:blip r:embed="rId3" cstate="screen">
            <a:extLst>
              <a:ext uri="{BEBA8EAE-BF5A-486C-A8C5-ECC9F3942E4B}">
                <a14:imgProps xmlns:a14="http://schemas.microsoft.com/office/drawing/2010/main">
                  <a14:imgLayer r:embed="rId4">
                    <a14:imgEffect>
                      <a14:colorTemperature colorTemp="4700"/>
                    </a14:imgEffect>
                  </a14:imgLayer>
                </a14:imgProps>
              </a:ext>
              <a:ext uri="{28A0092B-C50C-407E-A947-70E740481C1C}">
                <a14:useLocalDpi xmlns:a14="http://schemas.microsoft.com/office/drawing/2010/main"/>
              </a:ext>
            </a:extLst>
          </a:blip>
          <a:srcRect/>
          <a:stretch/>
        </p:blipFill>
        <p:spPr>
          <a:xfrm>
            <a:off x="855902" y="4936610"/>
            <a:ext cx="248999" cy="1094782"/>
          </a:xfrm>
          <a:prstGeom prst="rect">
            <a:avLst/>
          </a:prstGeom>
        </p:spPr>
      </p:pic>
      <p:pic>
        <p:nvPicPr>
          <p:cNvPr id="12" name="Grafik 11">
            <a:extLst>
              <a:ext uri="{FF2B5EF4-FFF2-40B4-BE49-F238E27FC236}">
                <a16:creationId xmlns:a16="http://schemas.microsoft.com/office/drawing/2014/main" id="{6EEADFA2-12D3-764D-0DDC-B5C994138C14}"/>
              </a:ext>
            </a:extLst>
          </p:cNvPr>
          <p:cNvPicPr>
            <a:picLocks noChangeAspect="1"/>
          </p:cNvPicPr>
          <p:nvPr/>
        </p:nvPicPr>
        <p:blipFill rotWithShape="1">
          <a:blip r:embed="rId3" cstate="screen">
            <a:extLst>
              <a:ext uri="{BEBA8EAE-BF5A-486C-A8C5-ECC9F3942E4B}">
                <a14:imgProps xmlns:a14="http://schemas.microsoft.com/office/drawing/2010/main">
                  <a14:imgLayer r:embed="rId4">
                    <a14:imgEffect>
                      <a14:colorTemperature colorTemp="4700"/>
                    </a14:imgEffect>
                  </a14:imgLayer>
                </a14:imgProps>
              </a:ext>
              <a:ext uri="{28A0092B-C50C-407E-A947-70E740481C1C}">
                <a14:useLocalDpi xmlns:a14="http://schemas.microsoft.com/office/drawing/2010/main"/>
              </a:ext>
            </a:extLst>
          </a:blip>
          <a:srcRect/>
          <a:stretch/>
        </p:blipFill>
        <p:spPr>
          <a:xfrm>
            <a:off x="1189277" y="4923910"/>
            <a:ext cx="248999" cy="1094782"/>
          </a:xfrm>
          <a:prstGeom prst="rect">
            <a:avLst/>
          </a:prstGeom>
        </p:spPr>
      </p:pic>
      <p:pic>
        <p:nvPicPr>
          <p:cNvPr id="13" name="Grafik 12">
            <a:extLst>
              <a:ext uri="{FF2B5EF4-FFF2-40B4-BE49-F238E27FC236}">
                <a16:creationId xmlns:a16="http://schemas.microsoft.com/office/drawing/2014/main" id="{AF740C22-DCEE-0DD5-7D62-511F7B752B16}"/>
              </a:ext>
            </a:extLst>
          </p:cNvPr>
          <p:cNvPicPr>
            <a:picLocks noChangeAspect="1"/>
          </p:cNvPicPr>
          <p:nvPr/>
        </p:nvPicPr>
        <p:blipFill rotWithShape="1">
          <a:blip r:embed="rId3" cstate="screen">
            <a:extLst>
              <a:ext uri="{BEBA8EAE-BF5A-486C-A8C5-ECC9F3942E4B}">
                <a14:imgProps xmlns:a14="http://schemas.microsoft.com/office/drawing/2010/main">
                  <a14:imgLayer r:embed="rId4">
                    <a14:imgEffect>
                      <a14:colorTemperature colorTemp="4700"/>
                    </a14:imgEffect>
                  </a14:imgLayer>
                </a14:imgProps>
              </a:ext>
              <a:ext uri="{28A0092B-C50C-407E-A947-70E740481C1C}">
                <a14:useLocalDpi xmlns:a14="http://schemas.microsoft.com/office/drawing/2010/main"/>
              </a:ext>
            </a:extLst>
          </a:blip>
          <a:srcRect/>
          <a:stretch/>
        </p:blipFill>
        <p:spPr>
          <a:xfrm>
            <a:off x="1522652" y="4936610"/>
            <a:ext cx="248999" cy="1094782"/>
          </a:xfrm>
          <a:prstGeom prst="rect">
            <a:avLst/>
          </a:prstGeom>
        </p:spPr>
      </p:pic>
      <p:pic>
        <p:nvPicPr>
          <p:cNvPr id="14" name="Grafik 13">
            <a:extLst>
              <a:ext uri="{FF2B5EF4-FFF2-40B4-BE49-F238E27FC236}">
                <a16:creationId xmlns:a16="http://schemas.microsoft.com/office/drawing/2014/main" id="{FA757B57-38D1-82F9-3359-A84CD0C2894B}"/>
              </a:ext>
            </a:extLst>
          </p:cNvPr>
          <p:cNvPicPr>
            <a:picLocks noChangeAspect="1"/>
          </p:cNvPicPr>
          <p:nvPr/>
        </p:nvPicPr>
        <p:blipFill rotWithShape="1">
          <a:blip r:embed="rId3" cstate="screen">
            <a:extLst>
              <a:ext uri="{BEBA8EAE-BF5A-486C-A8C5-ECC9F3942E4B}">
                <a14:imgProps xmlns:a14="http://schemas.microsoft.com/office/drawing/2010/main">
                  <a14:imgLayer r:embed="rId4">
                    <a14:imgEffect>
                      <a14:colorTemperature colorTemp="4700"/>
                    </a14:imgEffect>
                  </a14:imgLayer>
                </a14:imgProps>
              </a:ext>
              <a:ext uri="{28A0092B-C50C-407E-A947-70E740481C1C}">
                <a14:useLocalDpi xmlns:a14="http://schemas.microsoft.com/office/drawing/2010/main"/>
              </a:ext>
            </a:extLst>
          </a:blip>
          <a:srcRect/>
          <a:stretch/>
        </p:blipFill>
        <p:spPr>
          <a:xfrm>
            <a:off x="1856027" y="4936610"/>
            <a:ext cx="248999" cy="1094782"/>
          </a:xfrm>
          <a:prstGeom prst="rect">
            <a:avLst/>
          </a:prstGeom>
        </p:spPr>
      </p:pic>
      <p:pic>
        <p:nvPicPr>
          <p:cNvPr id="15" name="Grafik 14">
            <a:extLst>
              <a:ext uri="{FF2B5EF4-FFF2-40B4-BE49-F238E27FC236}">
                <a16:creationId xmlns:a16="http://schemas.microsoft.com/office/drawing/2014/main" id="{BEBF5A51-05AD-62C6-193F-6231FE48A508}"/>
              </a:ext>
            </a:extLst>
          </p:cNvPr>
          <p:cNvPicPr>
            <a:picLocks noChangeAspect="1"/>
          </p:cNvPicPr>
          <p:nvPr/>
        </p:nvPicPr>
        <p:blipFill rotWithShape="1">
          <a:blip r:embed="rId3" cstate="screen">
            <a:extLst>
              <a:ext uri="{BEBA8EAE-BF5A-486C-A8C5-ECC9F3942E4B}">
                <a14:imgProps xmlns:a14="http://schemas.microsoft.com/office/drawing/2010/main">
                  <a14:imgLayer r:embed="rId4">
                    <a14:imgEffect>
                      <a14:colorTemperature colorTemp="4700"/>
                    </a14:imgEffect>
                  </a14:imgLayer>
                </a14:imgProps>
              </a:ext>
              <a:ext uri="{28A0092B-C50C-407E-A947-70E740481C1C}">
                <a14:useLocalDpi xmlns:a14="http://schemas.microsoft.com/office/drawing/2010/main"/>
              </a:ext>
            </a:extLst>
          </a:blip>
          <a:srcRect/>
          <a:stretch/>
        </p:blipFill>
        <p:spPr>
          <a:xfrm>
            <a:off x="2189402" y="4936610"/>
            <a:ext cx="248999" cy="1094782"/>
          </a:xfrm>
          <a:prstGeom prst="rect">
            <a:avLst/>
          </a:prstGeom>
        </p:spPr>
      </p:pic>
      <p:pic>
        <p:nvPicPr>
          <p:cNvPr id="16" name="Grafik 15">
            <a:extLst>
              <a:ext uri="{FF2B5EF4-FFF2-40B4-BE49-F238E27FC236}">
                <a16:creationId xmlns:a16="http://schemas.microsoft.com/office/drawing/2014/main" id="{77EF512A-EAD7-EB6F-7627-6ED43E422664}"/>
              </a:ext>
            </a:extLst>
          </p:cNvPr>
          <p:cNvPicPr>
            <a:picLocks noChangeAspect="1"/>
          </p:cNvPicPr>
          <p:nvPr/>
        </p:nvPicPr>
        <p:blipFill rotWithShape="1">
          <a:blip r:embed="rId3" cstate="screen">
            <a:extLst>
              <a:ext uri="{BEBA8EAE-BF5A-486C-A8C5-ECC9F3942E4B}">
                <a14:imgProps xmlns:a14="http://schemas.microsoft.com/office/drawing/2010/main">
                  <a14:imgLayer r:embed="rId4">
                    <a14:imgEffect>
                      <a14:colorTemperature colorTemp="4700"/>
                    </a14:imgEffect>
                  </a14:imgLayer>
                </a14:imgProps>
              </a:ext>
              <a:ext uri="{28A0092B-C50C-407E-A947-70E740481C1C}">
                <a14:useLocalDpi xmlns:a14="http://schemas.microsoft.com/office/drawing/2010/main"/>
              </a:ext>
            </a:extLst>
          </a:blip>
          <a:srcRect/>
          <a:stretch/>
        </p:blipFill>
        <p:spPr>
          <a:xfrm>
            <a:off x="2522777" y="4923910"/>
            <a:ext cx="248999" cy="1094782"/>
          </a:xfrm>
          <a:prstGeom prst="rect">
            <a:avLst/>
          </a:prstGeom>
        </p:spPr>
      </p:pic>
      <p:pic>
        <p:nvPicPr>
          <p:cNvPr id="17" name="Grafik 16">
            <a:extLst>
              <a:ext uri="{FF2B5EF4-FFF2-40B4-BE49-F238E27FC236}">
                <a16:creationId xmlns:a16="http://schemas.microsoft.com/office/drawing/2014/main" id="{A2DAE410-B42D-C4CD-560E-4DCE3C218604}"/>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3875881" y="4456459"/>
            <a:ext cx="69019" cy="48719"/>
          </a:xfrm>
          <a:prstGeom prst="rect">
            <a:avLst/>
          </a:prstGeom>
        </p:spPr>
      </p:pic>
      <p:sp>
        <p:nvSpPr>
          <p:cNvPr id="18" name="Line 15">
            <a:extLst>
              <a:ext uri="{FF2B5EF4-FFF2-40B4-BE49-F238E27FC236}">
                <a16:creationId xmlns:a16="http://schemas.microsoft.com/office/drawing/2014/main" id="{E812E226-D2A1-A14D-B3B2-0ACB35833BFB}"/>
              </a:ext>
            </a:extLst>
          </p:cNvPr>
          <p:cNvSpPr>
            <a:spLocks noChangeShapeType="1"/>
          </p:cNvSpPr>
          <p:nvPr/>
        </p:nvSpPr>
        <p:spPr bwMode="auto">
          <a:xfrm flipV="1">
            <a:off x="438151" y="4456458"/>
            <a:ext cx="3412677" cy="1257599"/>
          </a:xfrm>
          <a:prstGeom prst="line">
            <a:avLst/>
          </a:prstGeom>
          <a:noFill/>
          <a:ln w="6350">
            <a:solidFill>
              <a:schemeClr val="bg2"/>
            </a:solidFill>
            <a:round/>
            <a:headEnd type="none" w="med" len="med"/>
            <a:tailEnd type="none" w="med" len="med"/>
          </a:ln>
          <a:effectLst>
            <a:outerShdw blurRad="50800" dist="38100" dir="2700000" algn="tl" rotWithShape="0">
              <a:prstClr val="black">
                <a:alpha val="40000"/>
              </a:prstClr>
            </a:outerShdw>
          </a:effectLst>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00000"/>
              </a:solidFill>
              <a:effectLst/>
              <a:uLnTx/>
              <a:uFillTx/>
              <a:latin typeface="Verdana"/>
              <a:ea typeface="+mn-ea"/>
              <a:cs typeface="+mn-cs"/>
            </a:endParaRPr>
          </a:p>
        </p:txBody>
      </p:sp>
      <p:sp>
        <p:nvSpPr>
          <p:cNvPr id="19" name="Line 15">
            <a:extLst>
              <a:ext uri="{FF2B5EF4-FFF2-40B4-BE49-F238E27FC236}">
                <a16:creationId xmlns:a16="http://schemas.microsoft.com/office/drawing/2014/main" id="{6EBFA10D-45E7-AE13-2589-09699FED1F5A}"/>
              </a:ext>
            </a:extLst>
          </p:cNvPr>
          <p:cNvSpPr>
            <a:spLocks noChangeShapeType="1"/>
          </p:cNvSpPr>
          <p:nvPr/>
        </p:nvSpPr>
        <p:spPr bwMode="auto">
          <a:xfrm flipV="1">
            <a:off x="1970376" y="4456458"/>
            <a:ext cx="1880452" cy="1257600"/>
          </a:xfrm>
          <a:prstGeom prst="line">
            <a:avLst/>
          </a:prstGeom>
          <a:noFill/>
          <a:ln w="6350">
            <a:solidFill>
              <a:schemeClr val="bg2"/>
            </a:solidFill>
            <a:round/>
            <a:headEnd type="none" w="med" len="med"/>
            <a:tailEnd type="none" w="med" len="med"/>
          </a:ln>
          <a:effectLst>
            <a:outerShdw blurRad="50800" dist="38100" dir="2700000" algn="tl" rotWithShape="0">
              <a:prstClr val="black">
                <a:alpha val="40000"/>
              </a:prstClr>
            </a:outerShdw>
          </a:effectLst>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00000"/>
              </a:solidFill>
              <a:effectLst/>
              <a:uLnTx/>
              <a:uFillTx/>
              <a:latin typeface="Verdana"/>
              <a:ea typeface="+mn-ea"/>
              <a:cs typeface="+mn-cs"/>
            </a:endParaRPr>
          </a:p>
        </p:txBody>
      </p:sp>
      <p:pic>
        <p:nvPicPr>
          <p:cNvPr id="20" name="Graphic 5" descr="Television with solid fill">
            <a:extLst>
              <a:ext uri="{FF2B5EF4-FFF2-40B4-BE49-F238E27FC236}">
                <a16:creationId xmlns:a16="http://schemas.microsoft.com/office/drawing/2014/main" id="{B27B30C9-28F0-86B4-15FA-9A5808AC088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246195" y="2521054"/>
            <a:ext cx="1824720" cy="1700718"/>
          </a:xfrm>
          <a:prstGeom prst="rect">
            <a:avLst/>
          </a:prstGeom>
        </p:spPr>
      </p:pic>
      <p:pic>
        <p:nvPicPr>
          <p:cNvPr id="21" name="Graphic 9" descr="Map with pin outline">
            <a:extLst>
              <a:ext uri="{FF2B5EF4-FFF2-40B4-BE49-F238E27FC236}">
                <a16:creationId xmlns:a16="http://schemas.microsoft.com/office/drawing/2014/main" id="{E91FA08A-C47C-59D0-3007-6C5067A55BEA}"/>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0365693" y="3230456"/>
            <a:ext cx="469441" cy="469441"/>
          </a:xfrm>
          <a:prstGeom prst="rect">
            <a:avLst/>
          </a:prstGeom>
        </p:spPr>
      </p:pic>
      <p:grpSp>
        <p:nvGrpSpPr>
          <p:cNvPr id="22" name="Graphic 16" descr="Agriculture outline">
            <a:extLst>
              <a:ext uri="{FF2B5EF4-FFF2-40B4-BE49-F238E27FC236}">
                <a16:creationId xmlns:a16="http://schemas.microsoft.com/office/drawing/2014/main" id="{0EFE23BB-110C-5011-8DC8-5205854C5C7B}"/>
              </a:ext>
            </a:extLst>
          </p:cNvPr>
          <p:cNvGrpSpPr/>
          <p:nvPr/>
        </p:nvGrpSpPr>
        <p:grpSpPr>
          <a:xfrm>
            <a:off x="9537483" y="3276985"/>
            <a:ext cx="487437" cy="335676"/>
            <a:chOff x="10370184" y="3598601"/>
            <a:chExt cx="604225" cy="431047"/>
          </a:xfrm>
          <a:solidFill>
            <a:srgbClr val="000000"/>
          </a:solidFill>
        </p:grpSpPr>
        <p:sp>
          <p:nvSpPr>
            <p:cNvPr id="55" name="Freeform: Shape 18">
              <a:extLst>
                <a:ext uri="{FF2B5EF4-FFF2-40B4-BE49-F238E27FC236}">
                  <a16:creationId xmlns:a16="http://schemas.microsoft.com/office/drawing/2014/main" id="{0E4B9EA1-971B-F639-B1F4-4BD82514AD49}"/>
                </a:ext>
              </a:extLst>
            </p:cNvPr>
            <p:cNvSpPr/>
            <p:nvPr/>
          </p:nvSpPr>
          <p:spPr>
            <a:xfrm>
              <a:off x="10370184" y="3815277"/>
              <a:ext cx="281495" cy="69639"/>
            </a:xfrm>
            <a:custGeom>
              <a:avLst/>
              <a:gdLst>
                <a:gd name="connsiteX0" fmla="*/ 262133 w 281495"/>
                <a:gd name="connsiteY0" fmla="*/ 69640 h 69639"/>
                <a:gd name="connsiteX1" fmla="*/ 281496 w 281495"/>
                <a:gd name="connsiteY1" fmla="*/ 61209 h 69639"/>
                <a:gd name="connsiteX2" fmla="*/ 274547 w 281495"/>
                <a:gd name="connsiteY2" fmla="*/ 58883 h 69639"/>
                <a:gd name="connsiteX3" fmla="*/ 14754 w 281495"/>
                <a:gd name="connsiteY3" fmla="*/ 1489 h 69639"/>
                <a:gd name="connsiteX4" fmla="*/ 0 w 281495"/>
                <a:gd name="connsiteY4" fmla="*/ 0 h 69639"/>
                <a:gd name="connsiteX5" fmla="*/ 0 w 281495"/>
                <a:gd name="connsiteY5" fmla="*/ 14136 h 69639"/>
                <a:gd name="connsiteX6" fmla="*/ 13279 w 281495"/>
                <a:gd name="connsiteY6" fmla="*/ 15478 h 69639"/>
                <a:gd name="connsiteX7" fmla="*/ 262133 w 281495"/>
                <a:gd name="connsiteY7" fmla="*/ 69640 h 69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1495" h="69639">
                  <a:moveTo>
                    <a:pt x="262133" y="69640"/>
                  </a:moveTo>
                  <a:cubicBezTo>
                    <a:pt x="268554" y="66759"/>
                    <a:pt x="275025" y="63970"/>
                    <a:pt x="281496" y="61209"/>
                  </a:cubicBezTo>
                  <a:lnTo>
                    <a:pt x="274547" y="58883"/>
                  </a:lnTo>
                  <a:cubicBezTo>
                    <a:pt x="190260" y="30484"/>
                    <a:pt x="103161" y="11242"/>
                    <a:pt x="14754" y="1489"/>
                  </a:cubicBezTo>
                  <a:lnTo>
                    <a:pt x="0" y="0"/>
                  </a:lnTo>
                  <a:lnTo>
                    <a:pt x="0" y="14136"/>
                  </a:lnTo>
                  <a:lnTo>
                    <a:pt x="13279" y="15478"/>
                  </a:lnTo>
                  <a:cubicBezTo>
                    <a:pt x="97886" y="24838"/>
                    <a:pt x="181288" y="42989"/>
                    <a:pt x="262133" y="69640"/>
                  </a:cubicBezTo>
                  <a:close/>
                </a:path>
              </a:pathLst>
            </a:custGeom>
            <a:solidFill>
              <a:srgbClr val="000000"/>
            </a:solidFill>
            <a:ln w="694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pPr>
              <a:endParaRPr lang="en-US" b="1">
                <a:solidFill>
                  <a:srgbClr val="000000"/>
                </a:solidFill>
                <a:latin typeface="Verdana" pitchFamily="34" charset="0"/>
              </a:endParaRPr>
            </a:p>
          </p:txBody>
        </p:sp>
        <p:sp>
          <p:nvSpPr>
            <p:cNvPr id="56" name="Freeform: Shape 19">
              <a:extLst>
                <a:ext uri="{FF2B5EF4-FFF2-40B4-BE49-F238E27FC236}">
                  <a16:creationId xmlns:a16="http://schemas.microsoft.com/office/drawing/2014/main" id="{570C383D-508A-2A18-8EB3-E9B4DC784F58}"/>
                </a:ext>
              </a:extLst>
            </p:cNvPr>
            <p:cNvSpPr/>
            <p:nvPr/>
          </p:nvSpPr>
          <p:spPr>
            <a:xfrm>
              <a:off x="10370184" y="3598601"/>
              <a:ext cx="379344" cy="247483"/>
            </a:xfrm>
            <a:custGeom>
              <a:avLst/>
              <a:gdLst>
                <a:gd name="connsiteX0" fmla="*/ 132050 w 379344"/>
                <a:gd name="connsiteY0" fmla="*/ 178371 h 247483"/>
                <a:gd name="connsiteX1" fmla="*/ 146102 w 379344"/>
                <a:gd name="connsiteY1" fmla="*/ 181301 h 247483"/>
                <a:gd name="connsiteX2" fmla="*/ 359461 w 379344"/>
                <a:gd name="connsiteY2" fmla="*/ 247484 h 247483"/>
                <a:gd name="connsiteX3" fmla="*/ 379344 w 379344"/>
                <a:gd name="connsiteY3" fmla="*/ 240683 h 247483"/>
                <a:gd name="connsiteX4" fmla="*/ 148982 w 379344"/>
                <a:gd name="connsiteY4" fmla="*/ 167579 h 247483"/>
                <a:gd name="connsiteX5" fmla="*/ 134860 w 379344"/>
                <a:gd name="connsiteY5" fmla="*/ 164608 h 247483"/>
                <a:gd name="connsiteX6" fmla="*/ 133455 w 379344"/>
                <a:gd name="connsiteY6" fmla="*/ 164348 h 247483"/>
                <a:gd name="connsiteX7" fmla="*/ 133455 w 379344"/>
                <a:gd name="connsiteY7" fmla="*/ 117233 h 247483"/>
                <a:gd name="connsiteX8" fmla="*/ 169420 w 379344"/>
                <a:gd name="connsiteY8" fmla="*/ 104186 h 247483"/>
                <a:gd name="connsiteX9" fmla="*/ 182397 w 379344"/>
                <a:gd name="connsiteY9" fmla="*/ 60900 h 247483"/>
                <a:gd name="connsiteX10" fmla="*/ 181814 w 379344"/>
                <a:gd name="connsiteY10" fmla="*/ 55469 h 247483"/>
                <a:gd name="connsiteX11" fmla="*/ 176411 w 379344"/>
                <a:gd name="connsiteY11" fmla="*/ 54689 h 247483"/>
                <a:gd name="connsiteX12" fmla="*/ 151357 w 379344"/>
                <a:gd name="connsiteY12" fmla="*/ 56206 h 247483"/>
                <a:gd name="connsiteX13" fmla="*/ 153261 w 379344"/>
                <a:gd name="connsiteY13" fmla="*/ 45886 h 247483"/>
                <a:gd name="connsiteX14" fmla="*/ 131481 w 379344"/>
                <a:gd name="connsiteY14" fmla="*/ 4300 h 247483"/>
                <a:gd name="connsiteX15" fmla="*/ 126752 w 379344"/>
                <a:gd name="connsiteY15" fmla="*/ 0 h 247483"/>
                <a:gd name="connsiteX16" fmla="*/ 122024 w 379344"/>
                <a:gd name="connsiteY16" fmla="*/ 4300 h 247483"/>
                <a:gd name="connsiteX17" fmla="*/ 100244 w 379344"/>
                <a:gd name="connsiteY17" fmla="*/ 46391 h 247483"/>
                <a:gd name="connsiteX18" fmla="*/ 101909 w 379344"/>
                <a:gd name="connsiteY18" fmla="*/ 56122 h 247483"/>
                <a:gd name="connsiteX19" fmla="*/ 76546 w 379344"/>
                <a:gd name="connsiteY19" fmla="*/ 54605 h 247483"/>
                <a:gd name="connsiteX20" fmla="*/ 71150 w 379344"/>
                <a:gd name="connsiteY20" fmla="*/ 55391 h 247483"/>
                <a:gd name="connsiteX21" fmla="*/ 70574 w 379344"/>
                <a:gd name="connsiteY21" fmla="*/ 60808 h 247483"/>
                <a:gd name="connsiteX22" fmla="*/ 83537 w 379344"/>
                <a:gd name="connsiteY22" fmla="*/ 104094 h 247483"/>
                <a:gd name="connsiteX23" fmla="*/ 119404 w 379344"/>
                <a:gd name="connsiteY23" fmla="*/ 117092 h 247483"/>
                <a:gd name="connsiteX24" fmla="*/ 119404 w 379344"/>
                <a:gd name="connsiteY24" fmla="*/ 161727 h 247483"/>
                <a:gd name="connsiteX25" fmla="*/ 14628 w 379344"/>
                <a:gd name="connsiteY25" fmla="*/ 146741 h 247483"/>
                <a:gd name="connsiteX26" fmla="*/ 0 w 379344"/>
                <a:gd name="connsiteY26" fmla="*/ 145448 h 247483"/>
                <a:gd name="connsiteX27" fmla="*/ 0 w 379344"/>
                <a:gd name="connsiteY27" fmla="*/ 159556 h 247483"/>
                <a:gd name="connsiteX28" fmla="*/ 13349 w 379344"/>
                <a:gd name="connsiteY28" fmla="*/ 160729 h 247483"/>
                <a:gd name="connsiteX29" fmla="*/ 132050 w 379344"/>
                <a:gd name="connsiteY29" fmla="*/ 178371 h 247483"/>
                <a:gd name="connsiteX30" fmla="*/ 168584 w 379344"/>
                <a:gd name="connsiteY30" fmla="*/ 68242 h 247483"/>
                <a:gd name="connsiteX31" fmla="*/ 159704 w 379344"/>
                <a:gd name="connsiteY31" fmla="*/ 94061 h 247483"/>
                <a:gd name="connsiteX32" fmla="*/ 136265 w 379344"/>
                <a:gd name="connsiteY32" fmla="*/ 102942 h 247483"/>
                <a:gd name="connsiteX33" fmla="*/ 136589 w 379344"/>
                <a:gd name="connsiteY33" fmla="*/ 84907 h 247483"/>
                <a:gd name="connsiteX34" fmla="*/ 142441 w 379344"/>
                <a:gd name="connsiteY34" fmla="*/ 76167 h 247483"/>
                <a:gd name="connsiteX35" fmla="*/ 167818 w 379344"/>
                <a:gd name="connsiteY35" fmla="*/ 68263 h 247483"/>
                <a:gd name="connsiteX36" fmla="*/ 126781 w 379344"/>
                <a:gd name="connsiteY36" fmla="*/ 19658 h 247483"/>
                <a:gd name="connsiteX37" fmla="*/ 139265 w 379344"/>
                <a:gd name="connsiteY37" fmla="*/ 45330 h 247483"/>
                <a:gd name="connsiteX38" fmla="*/ 128727 w 379344"/>
                <a:gd name="connsiteY38" fmla="*/ 68094 h 247483"/>
                <a:gd name="connsiteX39" fmla="*/ 124188 w 379344"/>
                <a:gd name="connsiteY39" fmla="*/ 67490 h 247483"/>
                <a:gd name="connsiteX40" fmla="*/ 114282 w 379344"/>
                <a:gd name="connsiteY40" fmla="*/ 45857 h 247483"/>
                <a:gd name="connsiteX41" fmla="*/ 126781 w 379344"/>
                <a:gd name="connsiteY41" fmla="*/ 19658 h 247483"/>
                <a:gd name="connsiteX42" fmla="*/ 117254 w 379344"/>
                <a:gd name="connsiteY42" fmla="*/ 102837 h 247483"/>
                <a:gd name="connsiteX43" fmla="*/ 93310 w 379344"/>
                <a:gd name="connsiteY43" fmla="*/ 93963 h 247483"/>
                <a:gd name="connsiteX44" fmla="*/ 84436 w 379344"/>
                <a:gd name="connsiteY44" fmla="*/ 68150 h 247483"/>
                <a:gd name="connsiteX45" fmla="*/ 110481 w 379344"/>
                <a:gd name="connsiteY45" fmla="*/ 75879 h 247483"/>
                <a:gd name="connsiteX46" fmla="*/ 116635 w 379344"/>
                <a:gd name="connsiteY46" fmla="*/ 85237 h 247483"/>
                <a:gd name="connsiteX47" fmla="*/ 117254 w 379344"/>
                <a:gd name="connsiteY47" fmla="*/ 102837 h 247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9344" h="247483">
                  <a:moveTo>
                    <a:pt x="132050" y="178371"/>
                  </a:moveTo>
                  <a:lnTo>
                    <a:pt x="146102" y="181301"/>
                  </a:lnTo>
                  <a:cubicBezTo>
                    <a:pt x="219097" y="196787"/>
                    <a:pt x="290516" y="218941"/>
                    <a:pt x="359461" y="247484"/>
                  </a:cubicBezTo>
                  <a:cubicBezTo>
                    <a:pt x="366070" y="245165"/>
                    <a:pt x="372698" y="242898"/>
                    <a:pt x="379344" y="240683"/>
                  </a:cubicBezTo>
                  <a:cubicBezTo>
                    <a:pt x="305135" y="208833"/>
                    <a:pt x="227977" y="184348"/>
                    <a:pt x="148982" y="167579"/>
                  </a:cubicBezTo>
                  <a:lnTo>
                    <a:pt x="134860" y="164608"/>
                  </a:lnTo>
                  <a:lnTo>
                    <a:pt x="133455" y="164348"/>
                  </a:lnTo>
                  <a:lnTo>
                    <a:pt x="133455" y="117233"/>
                  </a:lnTo>
                  <a:cubicBezTo>
                    <a:pt x="146579" y="117103"/>
                    <a:pt x="159266" y="112501"/>
                    <a:pt x="169420" y="104186"/>
                  </a:cubicBezTo>
                  <a:cubicBezTo>
                    <a:pt x="185186" y="89038"/>
                    <a:pt x="182516" y="62031"/>
                    <a:pt x="182397" y="60900"/>
                  </a:cubicBezTo>
                  <a:lnTo>
                    <a:pt x="181814" y="55469"/>
                  </a:lnTo>
                  <a:lnTo>
                    <a:pt x="176411" y="54689"/>
                  </a:lnTo>
                  <a:cubicBezTo>
                    <a:pt x="168035" y="53710"/>
                    <a:pt x="159553" y="54224"/>
                    <a:pt x="151357" y="56206"/>
                  </a:cubicBezTo>
                  <a:cubicBezTo>
                    <a:pt x="152347" y="52841"/>
                    <a:pt x="152985" y="49382"/>
                    <a:pt x="153261" y="45886"/>
                  </a:cubicBezTo>
                  <a:cubicBezTo>
                    <a:pt x="153261" y="24365"/>
                    <a:pt x="132359" y="5136"/>
                    <a:pt x="131481" y="4300"/>
                  </a:cubicBezTo>
                  <a:lnTo>
                    <a:pt x="126752" y="0"/>
                  </a:lnTo>
                  <a:lnTo>
                    <a:pt x="122024" y="4300"/>
                  </a:lnTo>
                  <a:cubicBezTo>
                    <a:pt x="121132" y="5108"/>
                    <a:pt x="100244" y="24365"/>
                    <a:pt x="100244" y="46391"/>
                  </a:cubicBezTo>
                  <a:cubicBezTo>
                    <a:pt x="100491" y="49680"/>
                    <a:pt x="101049" y="52938"/>
                    <a:pt x="101909" y="56122"/>
                  </a:cubicBezTo>
                  <a:cubicBezTo>
                    <a:pt x="93615" y="54099"/>
                    <a:pt x="85023" y="53585"/>
                    <a:pt x="76546" y="54605"/>
                  </a:cubicBezTo>
                  <a:lnTo>
                    <a:pt x="71150" y="55391"/>
                  </a:lnTo>
                  <a:lnTo>
                    <a:pt x="70574" y="60808"/>
                  </a:lnTo>
                  <a:cubicBezTo>
                    <a:pt x="70455" y="61954"/>
                    <a:pt x="67764" y="88947"/>
                    <a:pt x="83537" y="104094"/>
                  </a:cubicBezTo>
                  <a:cubicBezTo>
                    <a:pt x="93664" y="112383"/>
                    <a:pt x="106317" y="116968"/>
                    <a:pt x="119404" y="117092"/>
                  </a:cubicBezTo>
                  <a:lnTo>
                    <a:pt x="119404" y="161727"/>
                  </a:lnTo>
                  <a:cubicBezTo>
                    <a:pt x="84865" y="155291"/>
                    <a:pt x="49736" y="150198"/>
                    <a:pt x="14628" y="146741"/>
                  </a:cubicBezTo>
                  <a:lnTo>
                    <a:pt x="0" y="145448"/>
                  </a:lnTo>
                  <a:lnTo>
                    <a:pt x="0" y="159556"/>
                  </a:lnTo>
                  <a:lnTo>
                    <a:pt x="13349" y="160729"/>
                  </a:lnTo>
                  <a:cubicBezTo>
                    <a:pt x="53164" y="164657"/>
                    <a:pt x="93120" y="170594"/>
                    <a:pt x="132050" y="178371"/>
                  </a:cubicBezTo>
                  <a:close/>
                  <a:moveTo>
                    <a:pt x="168584" y="68242"/>
                  </a:moveTo>
                  <a:cubicBezTo>
                    <a:pt x="168913" y="77649"/>
                    <a:pt x="165749" y="86846"/>
                    <a:pt x="159704" y="94061"/>
                  </a:cubicBezTo>
                  <a:cubicBezTo>
                    <a:pt x="153000" y="99379"/>
                    <a:pt x="144810" y="102483"/>
                    <a:pt x="136265" y="102942"/>
                  </a:cubicBezTo>
                  <a:cubicBezTo>
                    <a:pt x="135519" y="96946"/>
                    <a:pt x="135628" y="90873"/>
                    <a:pt x="136589" y="84907"/>
                  </a:cubicBezTo>
                  <a:cubicBezTo>
                    <a:pt x="137868" y="81596"/>
                    <a:pt x="139867" y="78610"/>
                    <a:pt x="142441" y="76167"/>
                  </a:cubicBezTo>
                  <a:cubicBezTo>
                    <a:pt x="149657" y="70531"/>
                    <a:pt x="158679" y="67722"/>
                    <a:pt x="167818" y="68263"/>
                  </a:cubicBezTo>
                  <a:close/>
                  <a:moveTo>
                    <a:pt x="126781" y="19658"/>
                  </a:moveTo>
                  <a:cubicBezTo>
                    <a:pt x="133583" y="26659"/>
                    <a:pt x="137959" y="35657"/>
                    <a:pt x="139265" y="45330"/>
                  </a:cubicBezTo>
                  <a:cubicBezTo>
                    <a:pt x="138471" y="53903"/>
                    <a:pt x="134749" y="61942"/>
                    <a:pt x="128727" y="68094"/>
                  </a:cubicBezTo>
                  <a:cubicBezTo>
                    <a:pt x="127188" y="68366"/>
                    <a:pt x="125602" y="68154"/>
                    <a:pt x="124188" y="67490"/>
                  </a:cubicBezTo>
                  <a:cubicBezTo>
                    <a:pt x="118279" y="61784"/>
                    <a:pt x="114741" y="54059"/>
                    <a:pt x="114282" y="45857"/>
                  </a:cubicBezTo>
                  <a:cubicBezTo>
                    <a:pt x="115502" y="36002"/>
                    <a:pt x="119888" y="26808"/>
                    <a:pt x="126781" y="19658"/>
                  </a:cubicBezTo>
                  <a:close/>
                  <a:moveTo>
                    <a:pt x="117254" y="102837"/>
                  </a:moveTo>
                  <a:cubicBezTo>
                    <a:pt x="108541" y="102455"/>
                    <a:pt x="100167" y="99352"/>
                    <a:pt x="93310" y="93963"/>
                  </a:cubicBezTo>
                  <a:cubicBezTo>
                    <a:pt x="87275" y="86744"/>
                    <a:pt x="84116" y="77554"/>
                    <a:pt x="84436" y="68150"/>
                  </a:cubicBezTo>
                  <a:cubicBezTo>
                    <a:pt x="93769" y="67468"/>
                    <a:pt x="103030" y="70217"/>
                    <a:pt x="110481" y="75879"/>
                  </a:cubicBezTo>
                  <a:cubicBezTo>
                    <a:pt x="113095" y="78589"/>
                    <a:pt x="115182" y="81763"/>
                    <a:pt x="116635" y="85237"/>
                  </a:cubicBezTo>
                  <a:cubicBezTo>
                    <a:pt x="118187" y="90979"/>
                    <a:pt x="118398" y="97000"/>
                    <a:pt x="117254" y="102837"/>
                  </a:cubicBezTo>
                  <a:close/>
                </a:path>
              </a:pathLst>
            </a:custGeom>
            <a:solidFill>
              <a:srgbClr val="000000"/>
            </a:solidFill>
            <a:ln w="694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pPr>
              <a:endParaRPr lang="en-US" b="1">
                <a:solidFill>
                  <a:srgbClr val="000000"/>
                </a:solidFill>
                <a:latin typeface="Verdana" pitchFamily="34" charset="0"/>
              </a:endParaRPr>
            </a:p>
          </p:txBody>
        </p:sp>
        <p:sp>
          <p:nvSpPr>
            <p:cNvPr id="57" name="Freeform: Shape 20">
              <a:extLst>
                <a:ext uri="{FF2B5EF4-FFF2-40B4-BE49-F238E27FC236}">
                  <a16:creationId xmlns:a16="http://schemas.microsoft.com/office/drawing/2014/main" id="{C054130E-DC5B-FF99-4ACE-19583ACB51EB}"/>
                </a:ext>
              </a:extLst>
            </p:cNvPr>
            <p:cNvSpPr/>
            <p:nvPr/>
          </p:nvSpPr>
          <p:spPr>
            <a:xfrm>
              <a:off x="10370219" y="3885619"/>
              <a:ext cx="190581" cy="43735"/>
            </a:xfrm>
            <a:custGeom>
              <a:avLst/>
              <a:gdLst>
                <a:gd name="connsiteX0" fmla="*/ 163287 w 190581"/>
                <a:gd name="connsiteY0" fmla="*/ 41361 h 43735"/>
                <a:gd name="connsiteX1" fmla="*/ 171718 w 190581"/>
                <a:gd name="connsiteY1" fmla="*/ 43391 h 43735"/>
                <a:gd name="connsiteX2" fmla="*/ 172905 w 190581"/>
                <a:gd name="connsiteY2" fmla="*/ 43736 h 43735"/>
                <a:gd name="connsiteX3" fmla="*/ 190582 w 190581"/>
                <a:gd name="connsiteY3" fmla="*/ 34230 h 43735"/>
                <a:gd name="connsiteX4" fmla="*/ 175322 w 190581"/>
                <a:gd name="connsiteY4" fmla="*/ 29818 h 43735"/>
                <a:gd name="connsiteX5" fmla="*/ 166575 w 190581"/>
                <a:gd name="connsiteY5" fmla="*/ 27710 h 43735"/>
                <a:gd name="connsiteX6" fmla="*/ 14684 w 190581"/>
                <a:gd name="connsiteY6" fmla="*/ 1335 h 43735"/>
                <a:gd name="connsiteX7" fmla="*/ 0 w 190581"/>
                <a:gd name="connsiteY7" fmla="*/ 0 h 43735"/>
                <a:gd name="connsiteX8" fmla="*/ 0 w 190581"/>
                <a:gd name="connsiteY8" fmla="*/ 14108 h 43735"/>
                <a:gd name="connsiteX9" fmla="*/ 13279 w 190581"/>
                <a:gd name="connsiteY9" fmla="*/ 15309 h 43735"/>
                <a:gd name="connsiteX10" fmla="*/ 163287 w 190581"/>
                <a:gd name="connsiteY10" fmla="*/ 41361 h 43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0581" h="43735">
                  <a:moveTo>
                    <a:pt x="163287" y="41361"/>
                  </a:moveTo>
                  <a:lnTo>
                    <a:pt x="171718" y="43391"/>
                  </a:lnTo>
                  <a:lnTo>
                    <a:pt x="172905" y="43736"/>
                  </a:lnTo>
                  <a:cubicBezTo>
                    <a:pt x="178774" y="40518"/>
                    <a:pt x="184666" y="37349"/>
                    <a:pt x="190582" y="34230"/>
                  </a:cubicBezTo>
                  <a:lnTo>
                    <a:pt x="175322" y="29818"/>
                  </a:lnTo>
                  <a:lnTo>
                    <a:pt x="166575" y="27710"/>
                  </a:lnTo>
                  <a:cubicBezTo>
                    <a:pt x="116538" y="15785"/>
                    <a:pt x="65811" y="6977"/>
                    <a:pt x="14684" y="1335"/>
                  </a:cubicBezTo>
                  <a:lnTo>
                    <a:pt x="0" y="0"/>
                  </a:lnTo>
                  <a:lnTo>
                    <a:pt x="0" y="14108"/>
                  </a:lnTo>
                  <a:lnTo>
                    <a:pt x="13279" y="15309"/>
                  </a:lnTo>
                  <a:cubicBezTo>
                    <a:pt x="63771" y="20891"/>
                    <a:pt x="113869" y="29592"/>
                    <a:pt x="163287" y="41361"/>
                  </a:cubicBezTo>
                  <a:close/>
                </a:path>
              </a:pathLst>
            </a:custGeom>
            <a:solidFill>
              <a:srgbClr val="000000"/>
            </a:solidFill>
            <a:ln w="694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pPr>
              <a:endParaRPr lang="en-US" b="1">
                <a:solidFill>
                  <a:srgbClr val="000000"/>
                </a:solidFill>
                <a:latin typeface="Verdana" pitchFamily="34" charset="0"/>
              </a:endParaRPr>
            </a:p>
          </p:txBody>
        </p:sp>
        <p:sp>
          <p:nvSpPr>
            <p:cNvPr id="58" name="Freeform: Shape 22">
              <a:extLst>
                <a:ext uri="{FF2B5EF4-FFF2-40B4-BE49-F238E27FC236}">
                  <a16:creationId xmlns:a16="http://schemas.microsoft.com/office/drawing/2014/main" id="{5900C881-F8C8-FB7C-61E9-1EDC40FC9E68}"/>
                </a:ext>
              </a:extLst>
            </p:cNvPr>
            <p:cNvSpPr/>
            <p:nvPr/>
          </p:nvSpPr>
          <p:spPr>
            <a:xfrm>
              <a:off x="10370219" y="3954367"/>
              <a:ext cx="108970" cy="24618"/>
            </a:xfrm>
            <a:custGeom>
              <a:avLst/>
              <a:gdLst>
                <a:gd name="connsiteX0" fmla="*/ 72520 w 108970"/>
                <a:gd name="connsiteY0" fmla="*/ 22447 h 24618"/>
                <a:gd name="connsiteX1" fmla="*/ 90085 w 108970"/>
                <a:gd name="connsiteY1" fmla="*/ 24618 h 24618"/>
                <a:gd name="connsiteX2" fmla="*/ 108970 w 108970"/>
                <a:gd name="connsiteY2" fmla="*/ 12534 h 24618"/>
                <a:gd name="connsiteX3" fmla="*/ 74544 w 108970"/>
                <a:gd name="connsiteY3" fmla="*/ 8536 h 24618"/>
                <a:gd name="connsiteX4" fmla="*/ 65656 w 108970"/>
                <a:gd name="connsiteY4" fmla="*/ 7286 h 24618"/>
                <a:gd name="connsiteX5" fmla="*/ 14719 w 108970"/>
                <a:gd name="connsiteY5" fmla="*/ 1328 h 24618"/>
                <a:gd name="connsiteX6" fmla="*/ 0 w 108970"/>
                <a:gd name="connsiteY6" fmla="*/ 0 h 24618"/>
                <a:gd name="connsiteX7" fmla="*/ 0 w 108970"/>
                <a:gd name="connsiteY7" fmla="*/ 14108 h 24618"/>
                <a:gd name="connsiteX8" fmla="*/ 13405 w 108970"/>
                <a:gd name="connsiteY8" fmla="*/ 15316 h 24618"/>
                <a:gd name="connsiteX9" fmla="*/ 63696 w 108970"/>
                <a:gd name="connsiteY9" fmla="*/ 21197 h 24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8970" h="24618">
                  <a:moveTo>
                    <a:pt x="72520" y="22447"/>
                  </a:moveTo>
                  <a:cubicBezTo>
                    <a:pt x="76975" y="23087"/>
                    <a:pt x="83600" y="23853"/>
                    <a:pt x="90085" y="24618"/>
                  </a:cubicBezTo>
                  <a:cubicBezTo>
                    <a:pt x="96343" y="20529"/>
                    <a:pt x="102638" y="16501"/>
                    <a:pt x="108970" y="12534"/>
                  </a:cubicBezTo>
                  <a:cubicBezTo>
                    <a:pt x="101811" y="11782"/>
                    <a:pt x="83389" y="9815"/>
                    <a:pt x="74544" y="8536"/>
                  </a:cubicBezTo>
                  <a:lnTo>
                    <a:pt x="65656" y="7286"/>
                  </a:lnTo>
                  <a:cubicBezTo>
                    <a:pt x="50410" y="5136"/>
                    <a:pt x="34237" y="3246"/>
                    <a:pt x="14719" y="1328"/>
                  </a:cubicBezTo>
                  <a:lnTo>
                    <a:pt x="0" y="0"/>
                  </a:lnTo>
                  <a:lnTo>
                    <a:pt x="0" y="14108"/>
                  </a:lnTo>
                  <a:lnTo>
                    <a:pt x="13405" y="15316"/>
                  </a:lnTo>
                  <a:cubicBezTo>
                    <a:pt x="32663" y="17213"/>
                    <a:pt x="48647" y="19082"/>
                    <a:pt x="63696" y="21197"/>
                  </a:cubicBezTo>
                  <a:close/>
                </a:path>
              </a:pathLst>
            </a:custGeom>
            <a:solidFill>
              <a:srgbClr val="000000"/>
            </a:solidFill>
            <a:ln w="694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pPr>
              <a:endParaRPr lang="en-US" b="1">
                <a:solidFill>
                  <a:srgbClr val="000000"/>
                </a:solidFill>
                <a:latin typeface="Verdana" pitchFamily="34" charset="0"/>
              </a:endParaRPr>
            </a:p>
          </p:txBody>
        </p:sp>
        <p:sp>
          <p:nvSpPr>
            <p:cNvPr id="59" name="Freeform: Shape 41">
              <a:extLst>
                <a:ext uri="{FF2B5EF4-FFF2-40B4-BE49-F238E27FC236}">
                  <a16:creationId xmlns:a16="http://schemas.microsoft.com/office/drawing/2014/main" id="{AF009FDE-CA26-CAB0-F4E4-31C4D27B1628}"/>
                </a:ext>
              </a:extLst>
            </p:cNvPr>
            <p:cNvSpPr/>
            <p:nvPr/>
          </p:nvSpPr>
          <p:spPr>
            <a:xfrm>
              <a:off x="10561482" y="3882500"/>
              <a:ext cx="412920" cy="147148"/>
            </a:xfrm>
            <a:custGeom>
              <a:avLst/>
              <a:gdLst>
                <a:gd name="connsiteX0" fmla="*/ 0 w 412920"/>
                <a:gd name="connsiteY0" fmla="*/ 147148 h 147148"/>
                <a:gd name="connsiteX1" fmla="*/ 29733 w 412920"/>
                <a:gd name="connsiteY1" fmla="*/ 147148 h 147148"/>
                <a:gd name="connsiteX2" fmla="*/ 41775 w 412920"/>
                <a:gd name="connsiteY2" fmla="*/ 140692 h 147148"/>
                <a:gd name="connsiteX3" fmla="*/ 412920 w 412920"/>
                <a:gd name="connsiteY3" fmla="*/ 14227 h 147148"/>
                <a:gd name="connsiteX4" fmla="*/ 412920 w 412920"/>
                <a:gd name="connsiteY4" fmla="*/ 0 h 147148"/>
                <a:gd name="connsiteX5" fmla="*/ 35136 w 412920"/>
                <a:gd name="connsiteY5" fmla="*/ 128305 h 14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12920" h="147148">
                  <a:moveTo>
                    <a:pt x="0" y="147148"/>
                  </a:moveTo>
                  <a:lnTo>
                    <a:pt x="29733" y="147148"/>
                  </a:lnTo>
                  <a:lnTo>
                    <a:pt x="41775" y="140692"/>
                  </a:lnTo>
                  <a:cubicBezTo>
                    <a:pt x="157705" y="78440"/>
                    <a:pt x="283100" y="35713"/>
                    <a:pt x="412920" y="14227"/>
                  </a:cubicBezTo>
                  <a:lnTo>
                    <a:pt x="412920" y="0"/>
                  </a:lnTo>
                  <a:cubicBezTo>
                    <a:pt x="280770" y="21609"/>
                    <a:pt x="153113" y="64964"/>
                    <a:pt x="35136" y="128305"/>
                  </a:cubicBezTo>
                  <a:close/>
                </a:path>
              </a:pathLst>
            </a:custGeom>
            <a:solidFill>
              <a:srgbClr val="000000"/>
            </a:solidFill>
            <a:ln w="694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pPr>
              <a:endParaRPr lang="en-US" b="1">
                <a:solidFill>
                  <a:srgbClr val="000000"/>
                </a:solidFill>
                <a:latin typeface="Verdana" pitchFamily="34" charset="0"/>
              </a:endParaRPr>
            </a:p>
          </p:txBody>
        </p:sp>
        <p:sp>
          <p:nvSpPr>
            <p:cNvPr id="60" name="Freeform: Shape 42">
              <a:extLst>
                <a:ext uri="{FF2B5EF4-FFF2-40B4-BE49-F238E27FC236}">
                  <a16:creationId xmlns:a16="http://schemas.microsoft.com/office/drawing/2014/main" id="{6415F8FC-7872-5EAF-3164-23817DB53985}"/>
                </a:ext>
              </a:extLst>
            </p:cNvPr>
            <p:cNvSpPr/>
            <p:nvPr/>
          </p:nvSpPr>
          <p:spPr>
            <a:xfrm>
              <a:off x="10725071" y="3955435"/>
              <a:ext cx="249310" cy="74213"/>
            </a:xfrm>
            <a:custGeom>
              <a:avLst/>
              <a:gdLst>
                <a:gd name="connsiteX0" fmla="*/ 0 w 249310"/>
                <a:gd name="connsiteY0" fmla="*/ 74214 h 74213"/>
                <a:gd name="connsiteX1" fmla="*/ 40630 w 249310"/>
                <a:gd name="connsiteY1" fmla="*/ 74214 h 74213"/>
                <a:gd name="connsiteX2" fmla="*/ 95677 w 249310"/>
                <a:gd name="connsiteY2" fmla="*/ 53937 h 74213"/>
                <a:gd name="connsiteX3" fmla="*/ 249311 w 249310"/>
                <a:gd name="connsiteY3" fmla="*/ 14319 h 74213"/>
                <a:gd name="connsiteX4" fmla="*/ 249311 w 249310"/>
                <a:gd name="connsiteY4" fmla="*/ 0 h 74213"/>
                <a:gd name="connsiteX5" fmla="*/ 91040 w 249310"/>
                <a:gd name="connsiteY5" fmla="*/ 40672 h 7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9310" h="74213">
                  <a:moveTo>
                    <a:pt x="0" y="74214"/>
                  </a:moveTo>
                  <a:lnTo>
                    <a:pt x="40630" y="74214"/>
                  </a:lnTo>
                  <a:lnTo>
                    <a:pt x="95677" y="53937"/>
                  </a:lnTo>
                  <a:cubicBezTo>
                    <a:pt x="145970" y="37396"/>
                    <a:pt x="197291" y="24162"/>
                    <a:pt x="249311" y="14319"/>
                  </a:cubicBezTo>
                  <a:lnTo>
                    <a:pt x="249311" y="0"/>
                  </a:lnTo>
                  <a:cubicBezTo>
                    <a:pt x="195710" y="10031"/>
                    <a:pt x="142836" y="23619"/>
                    <a:pt x="91040" y="40672"/>
                  </a:cubicBezTo>
                  <a:close/>
                </a:path>
              </a:pathLst>
            </a:custGeom>
            <a:solidFill>
              <a:srgbClr val="000000"/>
            </a:solidFill>
            <a:ln w="694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pPr>
              <a:endParaRPr lang="en-US" b="1">
                <a:solidFill>
                  <a:srgbClr val="000000"/>
                </a:solidFill>
                <a:latin typeface="Verdana" pitchFamily="34" charset="0"/>
              </a:endParaRPr>
            </a:p>
          </p:txBody>
        </p:sp>
        <p:sp>
          <p:nvSpPr>
            <p:cNvPr id="61" name="Freeform: Shape 43">
              <a:extLst>
                <a:ext uri="{FF2B5EF4-FFF2-40B4-BE49-F238E27FC236}">
                  <a16:creationId xmlns:a16="http://schemas.microsoft.com/office/drawing/2014/main" id="{87CFECD1-9212-43A2-8782-BB0EBF91A393}"/>
                </a:ext>
              </a:extLst>
            </p:cNvPr>
            <p:cNvSpPr/>
            <p:nvPr/>
          </p:nvSpPr>
          <p:spPr>
            <a:xfrm>
              <a:off x="10423502" y="3673356"/>
              <a:ext cx="550907" cy="356292"/>
            </a:xfrm>
            <a:custGeom>
              <a:avLst/>
              <a:gdLst>
                <a:gd name="connsiteX0" fmla="*/ 472176 w 550907"/>
                <a:gd name="connsiteY0" fmla="*/ 148329 h 356292"/>
                <a:gd name="connsiteX1" fmla="*/ 459530 w 550907"/>
                <a:gd name="connsiteY1" fmla="*/ 150985 h 356292"/>
                <a:gd name="connsiteX2" fmla="*/ 459530 w 550907"/>
                <a:gd name="connsiteY2" fmla="*/ 117233 h 356292"/>
                <a:gd name="connsiteX3" fmla="*/ 495495 w 550907"/>
                <a:gd name="connsiteY3" fmla="*/ 104186 h 356292"/>
                <a:gd name="connsiteX4" fmla="*/ 508471 w 550907"/>
                <a:gd name="connsiteY4" fmla="*/ 60900 h 356292"/>
                <a:gd name="connsiteX5" fmla="*/ 507888 w 550907"/>
                <a:gd name="connsiteY5" fmla="*/ 55469 h 356292"/>
                <a:gd name="connsiteX6" fmla="*/ 502485 w 550907"/>
                <a:gd name="connsiteY6" fmla="*/ 54689 h 356292"/>
                <a:gd name="connsiteX7" fmla="*/ 477431 w 550907"/>
                <a:gd name="connsiteY7" fmla="*/ 56206 h 356292"/>
                <a:gd name="connsiteX8" fmla="*/ 479335 w 550907"/>
                <a:gd name="connsiteY8" fmla="*/ 45886 h 356292"/>
                <a:gd name="connsiteX9" fmla="*/ 457555 w 550907"/>
                <a:gd name="connsiteY9" fmla="*/ 4300 h 356292"/>
                <a:gd name="connsiteX10" fmla="*/ 452827 w 550907"/>
                <a:gd name="connsiteY10" fmla="*/ 0 h 356292"/>
                <a:gd name="connsiteX11" fmla="*/ 448099 w 550907"/>
                <a:gd name="connsiteY11" fmla="*/ 4300 h 356292"/>
                <a:gd name="connsiteX12" fmla="*/ 426319 w 550907"/>
                <a:gd name="connsiteY12" fmla="*/ 46391 h 356292"/>
                <a:gd name="connsiteX13" fmla="*/ 427984 w 550907"/>
                <a:gd name="connsiteY13" fmla="*/ 56122 h 356292"/>
                <a:gd name="connsiteX14" fmla="*/ 402621 w 550907"/>
                <a:gd name="connsiteY14" fmla="*/ 54605 h 356292"/>
                <a:gd name="connsiteX15" fmla="*/ 397225 w 550907"/>
                <a:gd name="connsiteY15" fmla="*/ 55391 h 356292"/>
                <a:gd name="connsiteX16" fmla="*/ 396649 w 550907"/>
                <a:gd name="connsiteY16" fmla="*/ 60808 h 356292"/>
                <a:gd name="connsiteX17" fmla="*/ 409611 w 550907"/>
                <a:gd name="connsiteY17" fmla="*/ 104094 h 356292"/>
                <a:gd name="connsiteX18" fmla="*/ 445443 w 550907"/>
                <a:gd name="connsiteY18" fmla="*/ 117092 h 356292"/>
                <a:gd name="connsiteX19" fmla="*/ 445443 w 550907"/>
                <a:gd name="connsiteY19" fmla="*/ 154244 h 356292"/>
                <a:gd name="connsiteX20" fmla="*/ 5698 w 550907"/>
                <a:gd name="connsiteY20" fmla="*/ 352175 h 356292"/>
                <a:gd name="connsiteX21" fmla="*/ 0 w 550907"/>
                <a:gd name="connsiteY21" fmla="*/ 356293 h 356292"/>
                <a:gd name="connsiteX22" fmla="*/ 24492 w 550907"/>
                <a:gd name="connsiteY22" fmla="*/ 356293 h 356292"/>
                <a:gd name="connsiteX23" fmla="*/ 461033 w 550907"/>
                <a:gd name="connsiteY23" fmla="*/ 165043 h 356292"/>
                <a:gd name="connsiteX24" fmla="*/ 475085 w 550907"/>
                <a:gd name="connsiteY24" fmla="*/ 162092 h 356292"/>
                <a:gd name="connsiteX25" fmla="*/ 550907 w 550907"/>
                <a:gd name="connsiteY25" fmla="*/ 148743 h 356292"/>
                <a:gd name="connsiteX26" fmla="*/ 550907 w 550907"/>
                <a:gd name="connsiteY26" fmla="*/ 134551 h 356292"/>
                <a:gd name="connsiteX27" fmla="*/ 472176 w 550907"/>
                <a:gd name="connsiteY27" fmla="*/ 148329 h 356292"/>
                <a:gd name="connsiteX28" fmla="*/ 494659 w 550907"/>
                <a:gd name="connsiteY28" fmla="*/ 68235 h 356292"/>
                <a:gd name="connsiteX29" fmla="*/ 485778 w 550907"/>
                <a:gd name="connsiteY29" fmla="*/ 94054 h 356292"/>
                <a:gd name="connsiteX30" fmla="*/ 462347 w 550907"/>
                <a:gd name="connsiteY30" fmla="*/ 102907 h 356292"/>
                <a:gd name="connsiteX31" fmla="*/ 462670 w 550907"/>
                <a:gd name="connsiteY31" fmla="*/ 84872 h 356292"/>
                <a:gd name="connsiteX32" fmla="*/ 468523 w 550907"/>
                <a:gd name="connsiteY32" fmla="*/ 76132 h 356292"/>
                <a:gd name="connsiteX33" fmla="*/ 493907 w 550907"/>
                <a:gd name="connsiteY33" fmla="*/ 68235 h 356292"/>
                <a:gd name="connsiteX34" fmla="*/ 452855 w 550907"/>
                <a:gd name="connsiteY34" fmla="*/ 19658 h 356292"/>
                <a:gd name="connsiteX35" fmla="*/ 465340 w 550907"/>
                <a:gd name="connsiteY35" fmla="*/ 45352 h 356292"/>
                <a:gd name="connsiteX36" fmla="*/ 454801 w 550907"/>
                <a:gd name="connsiteY36" fmla="*/ 68115 h 356292"/>
                <a:gd name="connsiteX37" fmla="*/ 450263 w 550907"/>
                <a:gd name="connsiteY37" fmla="*/ 67511 h 356292"/>
                <a:gd name="connsiteX38" fmla="*/ 440356 w 550907"/>
                <a:gd name="connsiteY38" fmla="*/ 45879 h 356292"/>
                <a:gd name="connsiteX39" fmla="*/ 452855 w 550907"/>
                <a:gd name="connsiteY39" fmla="*/ 19658 h 356292"/>
                <a:gd name="connsiteX40" fmla="*/ 443328 w 550907"/>
                <a:gd name="connsiteY40" fmla="*/ 102837 h 356292"/>
                <a:gd name="connsiteX41" fmla="*/ 419384 w 550907"/>
                <a:gd name="connsiteY41" fmla="*/ 93963 h 356292"/>
                <a:gd name="connsiteX42" fmla="*/ 410511 w 550907"/>
                <a:gd name="connsiteY42" fmla="*/ 68150 h 356292"/>
                <a:gd name="connsiteX43" fmla="*/ 436555 w 550907"/>
                <a:gd name="connsiteY43" fmla="*/ 75879 h 356292"/>
                <a:gd name="connsiteX44" fmla="*/ 442710 w 550907"/>
                <a:gd name="connsiteY44" fmla="*/ 85237 h 356292"/>
                <a:gd name="connsiteX45" fmla="*/ 443328 w 550907"/>
                <a:gd name="connsiteY45" fmla="*/ 102837 h 35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550907" h="356292">
                  <a:moveTo>
                    <a:pt x="472176" y="148329"/>
                  </a:moveTo>
                  <a:lnTo>
                    <a:pt x="459530" y="150985"/>
                  </a:lnTo>
                  <a:lnTo>
                    <a:pt x="459530" y="117233"/>
                  </a:lnTo>
                  <a:cubicBezTo>
                    <a:pt x="472652" y="117099"/>
                    <a:pt x="485338" y="112497"/>
                    <a:pt x="495495" y="104186"/>
                  </a:cubicBezTo>
                  <a:cubicBezTo>
                    <a:pt x="511261" y="89038"/>
                    <a:pt x="508591" y="62031"/>
                    <a:pt x="508471" y="60900"/>
                  </a:cubicBezTo>
                  <a:lnTo>
                    <a:pt x="507888" y="55469"/>
                  </a:lnTo>
                  <a:lnTo>
                    <a:pt x="502485" y="54689"/>
                  </a:lnTo>
                  <a:cubicBezTo>
                    <a:pt x="494110" y="53710"/>
                    <a:pt x="485628" y="54224"/>
                    <a:pt x="477431" y="56206"/>
                  </a:cubicBezTo>
                  <a:cubicBezTo>
                    <a:pt x="478421" y="52841"/>
                    <a:pt x="479059" y="49382"/>
                    <a:pt x="479335" y="45886"/>
                  </a:cubicBezTo>
                  <a:cubicBezTo>
                    <a:pt x="479335" y="24365"/>
                    <a:pt x="458434" y="5136"/>
                    <a:pt x="457555" y="4300"/>
                  </a:cubicBezTo>
                  <a:lnTo>
                    <a:pt x="452827" y="0"/>
                  </a:lnTo>
                  <a:lnTo>
                    <a:pt x="448099" y="4300"/>
                  </a:lnTo>
                  <a:cubicBezTo>
                    <a:pt x="447206" y="5108"/>
                    <a:pt x="426319" y="24365"/>
                    <a:pt x="426319" y="46391"/>
                  </a:cubicBezTo>
                  <a:cubicBezTo>
                    <a:pt x="426566" y="49680"/>
                    <a:pt x="427123" y="52938"/>
                    <a:pt x="427984" y="56122"/>
                  </a:cubicBezTo>
                  <a:cubicBezTo>
                    <a:pt x="419689" y="54099"/>
                    <a:pt x="411098" y="53585"/>
                    <a:pt x="402621" y="54605"/>
                  </a:cubicBezTo>
                  <a:lnTo>
                    <a:pt x="397225" y="55391"/>
                  </a:lnTo>
                  <a:lnTo>
                    <a:pt x="396649" y="60808"/>
                  </a:lnTo>
                  <a:cubicBezTo>
                    <a:pt x="396529" y="61954"/>
                    <a:pt x="393838" y="88947"/>
                    <a:pt x="409611" y="104094"/>
                  </a:cubicBezTo>
                  <a:cubicBezTo>
                    <a:pt x="419726" y="112382"/>
                    <a:pt x="432367" y="116967"/>
                    <a:pt x="445443" y="117092"/>
                  </a:cubicBezTo>
                  <a:lnTo>
                    <a:pt x="445443" y="154244"/>
                  </a:lnTo>
                  <a:cubicBezTo>
                    <a:pt x="287267" y="190650"/>
                    <a:pt x="137831" y="257912"/>
                    <a:pt x="5698" y="352175"/>
                  </a:cubicBezTo>
                  <a:lnTo>
                    <a:pt x="0" y="356293"/>
                  </a:lnTo>
                  <a:lnTo>
                    <a:pt x="24492" y="356293"/>
                  </a:lnTo>
                  <a:cubicBezTo>
                    <a:pt x="156011" y="264453"/>
                    <a:pt x="304358" y="199463"/>
                    <a:pt x="461033" y="165043"/>
                  </a:cubicBezTo>
                  <a:lnTo>
                    <a:pt x="475085" y="162092"/>
                  </a:lnTo>
                  <a:cubicBezTo>
                    <a:pt x="501080" y="156682"/>
                    <a:pt x="526486" y="152256"/>
                    <a:pt x="550907" y="148743"/>
                  </a:cubicBezTo>
                  <a:lnTo>
                    <a:pt x="550907" y="134551"/>
                  </a:lnTo>
                  <a:cubicBezTo>
                    <a:pt x="525572" y="138127"/>
                    <a:pt x="499197" y="142708"/>
                    <a:pt x="472176" y="148329"/>
                  </a:cubicBezTo>
                  <a:close/>
                  <a:moveTo>
                    <a:pt x="494659" y="68235"/>
                  </a:moveTo>
                  <a:cubicBezTo>
                    <a:pt x="494987" y="77642"/>
                    <a:pt x="491824" y="86839"/>
                    <a:pt x="485778" y="94054"/>
                  </a:cubicBezTo>
                  <a:cubicBezTo>
                    <a:pt x="479073" y="99361"/>
                    <a:pt x="470885" y="102454"/>
                    <a:pt x="462347" y="102907"/>
                  </a:cubicBezTo>
                  <a:cubicBezTo>
                    <a:pt x="461601" y="96910"/>
                    <a:pt x="461710" y="90838"/>
                    <a:pt x="462670" y="84872"/>
                  </a:cubicBezTo>
                  <a:cubicBezTo>
                    <a:pt x="463947" y="81560"/>
                    <a:pt x="465947" y="78574"/>
                    <a:pt x="468523" y="76132"/>
                  </a:cubicBezTo>
                  <a:cubicBezTo>
                    <a:pt x="475741" y="70498"/>
                    <a:pt x="484766" y="67689"/>
                    <a:pt x="493907" y="68235"/>
                  </a:cubicBezTo>
                  <a:close/>
                  <a:moveTo>
                    <a:pt x="452855" y="19658"/>
                  </a:moveTo>
                  <a:cubicBezTo>
                    <a:pt x="459662" y="26664"/>
                    <a:pt x="464038" y="35671"/>
                    <a:pt x="465340" y="45352"/>
                  </a:cubicBezTo>
                  <a:cubicBezTo>
                    <a:pt x="464543" y="53924"/>
                    <a:pt x="460822" y="61961"/>
                    <a:pt x="454801" y="68115"/>
                  </a:cubicBezTo>
                  <a:cubicBezTo>
                    <a:pt x="453263" y="68388"/>
                    <a:pt x="451677" y="68177"/>
                    <a:pt x="450263" y="67511"/>
                  </a:cubicBezTo>
                  <a:cubicBezTo>
                    <a:pt x="444354" y="61805"/>
                    <a:pt x="440816" y="54080"/>
                    <a:pt x="440356" y="45879"/>
                  </a:cubicBezTo>
                  <a:cubicBezTo>
                    <a:pt x="441572" y="36015"/>
                    <a:pt x="445959" y="26814"/>
                    <a:pt x="452855" y="19658"/>
                  </a:cubicBezTo>
                  <a:close/>
                  <a:moveTo>
                    <a:pt x="443328" y="102837"/>
                  </a:moveTo>
                  <a:cubicBezTo>
                    <a:pt x="434615" y="102455"/>
                    <a:pt x="426241" y="99352"/>
                    <a:pt x="419384" y="93963"/>
                  </a:cubicBezTo>
                  <a:cubicBezTo>
                    <a:pt x="413350" y="86744"/>
                    <a:pt x="410190" y="77554"/>
                    <a:pt x="410511" y="68150"/>
                  </a:cubicBezTo>
                  <a:cubicBezTo>
                    <a:pt x="419846" y="67439"/>
                    <a:pt x="429118" y="70191"/>
                    <a:pt x="436555" y="75879"/>
                  </a:cubicBezTo>
                  <a:cubicBezTo>
                    <a:pt x="439170" y="78589"/>
                    <a:pt x="441257" y="81763"/>
                    <a:pt x="442710" y="85237"/>
                  </a:cubicBezTo>
                  <a:cubicBezTo>
                    <a:pt x="444261" y="90979"/>
                    <a:pt x="444473" y="97000"/>
                    <a:pt x="443328" y="102837"/>
                  </a:cubicBezTo>
                  <a:close/>
                </a:path>
              </a:pathLst>
            </a:custGeom>
            <a:solidFill>
              <a:srgbClr val="000000"/>
            </a:solidFill>
            <a:ln w="694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pPr>
              <a:endParaRPr lang="en-US" b="1">
                <a:solidFill>
                  <a:srgbClr val="000000"/>
                </a:solidFill>
                <a:latin typeface="Verdana" pitchFamily="34" charset="0"/>
              </a:endParaRPr>
            </a:p>
          </p:txBody>
        </p:sp>
      </p:grpSp>
      <p:pic>
        <p:nvPicPr>
          <p:cNvPr id="23" name="Graphic 60" descr="Statistics outline">
            <a:extLst>
              <a:ext uri="{FF2B5EF4-FFF2-40B4-BE49-F238E27FC236}">
                <a16:creationId xmlns:a16="http://schemas.microsoft.com/office/drawing/2014/main" id="{E2443DFF-B876-1DB6-1FBB-B3F49DDB3D36}"/>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9552638" y="2848893"/>
            <a:ext cx="457200" cy="457200"/>
          </a:xfrm>
          <a:prstGeom prst="rect">
            <a:avLst/>
          </a:prstGeom>
        </p:spPr>
      </p:pic>
      <p:grpSp>
        <p:nvGrpSpPr>
          <p:cNvPr id="24" name="Group 1040">
            <a:extLst>
              <a:ext uri="{FF2B5EF4-FFF2-40B4-BE49-F238E27FC236}">
                <a16:creationId xmlns:a16="http://schemas.microsoft.com/office/drawing/2014/main" id="{77BAC37B-B930-9F07-C388-32E25F7303C0}"/>
              </a:ext>
            </a:extLst>
          </p:cNvPr>
          <p:cNvGrpSpPr/>
          <p:nvPr/>
        </p:nvGrpSpPr>
        <p:grpSpPr>
          <a:xfrm>
            <a:off x="10409695" y="2924960"/>
            <a:ext cx="342901" cy="304799"/>
            <a:chOff x="11242379" y="3246582"/>
            <a:chExt cx="647700" cy="647700"/>
          </a:xfrm>
        </p:grpSpPr>
        <p:sp>
          <p:nvSpPr>
            <p:cNvPr id="51" name="Freeform: Shape 1031">
              <a:extLst>
                <a:ext uri="{FF2B5EF4-FFF2-40B4-BE49-F238E27FC236}">
                  <a16:creationId xmlns:a16="http://schemas.microsoft.com/office/drawing/2014/main" id="{93908925-BD88-A67C-C3A6-464EC4E36252}"/>
                </a:ext>
              </a:extLst>
            </p:cNvPr>
            <p:cNvSpPr/>
            <p:nvPr/>
          </p:nvSpPr>
          <p:spPr>
            <a:xfrm>
              <a:off x="11413829" y="3589482"/>
              <a:ext cx="133350" cy="304800"/>
            </a:xfrm>
            <a:custGeom>
              <a:avLst/>
              <a:gdLst>
                <a:gd name="connsiteX0" fmla="*/ 0 w 133350"/>
                <a:gd name="connsiteY0" fmla="*/ 0 h 304800"/>
                <a:gd name="connsiteX1" fmla="*/ 133350 w 133350"/>
                <a:gd name="connsiteY1" fmla="*/ 0 h 304800"/>
                <a:gd name="connsiteX2" fmla="*/ 133350 w 133350"/>
                <a:gd name="connsiteY2" fmla="*/ 304800 h 304800"/>
                <a:gd name="connsiteX3" fmla="*/ 0 w 133350"/>
                <a:gd name="connsiteY3" fmla="*/ 304800 h 304800"/>
              </a:gdLst>
              <a:ahLst/>
              <a:cxnLst>
                <a:cxn ang="0">
                  <a:pos x="connsiteX0" y="connsiteY0"/>
                </a:cxn>
                <a:cxn ang="0">
                  <a:pos x="connsiteX1" y="connsiteY1"/>
                </a:cxn>
                <a:cxn ang="0">
                  <a:pos x="connsiteX2" y="connsiteY2"/>
                </a:cxn>
                <a:cxn ang="0">
                  <a:pos x="connsiteX3" y="connsiteY3"/>
                </a:cxn>
              </a:cxnLst>
              <a:rect l="l" t="t" r="r" b="b"/>
              <a:pathLst>
                <a:path w="133350" h="304800">
                  <a:moveTo>
                    <a:pt x="0" y="0"/>
                  </a:moveTo>
                  <a:lnTo>
                    <a:pt x="133350" y="0"/>
                  </a:lnTo>
                  <a:lnTo>
                    <a:pt x="133350" y="304800"/>
                  </a:lnTo>
                  <a:lnTo>
                    <a:pt x="0" y="304800"/>
                  </a:lnTo>
                  <a:close/>
                </a:path>
              </a:pathLst>
            </a:custGeom>
            <a:solidFill>
              <a:schemeClr val="accent1"/>
            </a:solid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pPr>
              <a:endParaRPr lang="en-US" b="1">
                <a:solidFill>
                  <a:srgbClr val="000000"/>
                </a:solidFill>
                <a:latin typeface="Verdana" pitchFamily="34" charset="0"/>
              </a:endParaRPr>
            </a:p>
          </p:txBody>
        </p:sp>
        <p:sp>
          <p:nvSpPr>
            <p:cNvPr id="52" name="Freeform: Shape 1032">
              <a:extLst>
                <a:ext uri="{FF2B5EF4-FFF2-40B4-BE49-F238E27FC236}">
                  <a16:creationId xmlns:a16="http://schemas.microsoft.com/office/drawing/2014/main" id="{D0665136-2478-9676-6F01-D7B67EB559B7}"/>
                </a:ext>
              </a:extLst>
            </p:cNvPr>
            <p:cNvSpPr/>
            <p:nvPr/>
          </p:nvSpPr>
          <p:spPr>
            <a:xfrm>
              <a:off x="11585279" y="3418032"/>
              <a:ext cx="133350" cy="476250"/>
            </a:xfrm>
            <a:custGeom>
              <a:avLst/>
              <a:gdLst>
                <a:gd name="connsiteX0" fmla="*/ 0 w 133350"/>
                <a:gd name="connsiteY0" fmla="*/ 0 h 476250"/>
                <a:gd name="connsiteX1" fmla="*/ 133350 w 133350"/>
                <a:gd name="connsiteY1" fmla="*/ 0 h 476250"/>
                <a:gd name="connsiteX2" fmla="*/ 133350 w 133350"/>
                <a:gd name="connsiteY2" fmla="*/ 476250 h 476250"/>
                <a:gd name="connsiteX3" fmla="*/ 0 w 133350"/>
                <a:gd name="connsiteY3" fmla="*/ 476250 h 476250"/>
              </a:gdLst>
              <a:ahLst/>
              <a:cxnLst>
                <a:cxn ang="0">
                  <a:pos x="connsiteX0" y="connsiteY0"/>
                </a:cxn>
                <a:cxn ang="0">
                  <a:pos x="connsiteX1" y="connsiteY1"/>
                </a:cxn>
                <a:cxn ang="0">
                  <a:pos x="connsiteX2" y="connsiteY2"/>
                </a:cxn>
                <a:cxn ang="0">
                  <a:pos x="connsiteX3" y="connsiteY3"/>
                </a:cxn>
              </a:cxnLst>
              <a:rect l="l" t="t" r="r" b="b"/>
              <a:pathLst>
                <a:path w="133350" h="476250">
                  <a:moveTo>
                    <a:pt x="0" y="0"/>
                  </a:moveTo>
                  <a:lnTo>
                    <a:pt x="133350" y="0"/>
                  </a:lnTo>
                  <a:lnTo>
                    <a:pt x="133350" y="476250"/>
                  </a:lnTo>
                  <a:lnTo>
                    <a:pt x="0" y="476250"/>
                  </a:lnTo>
                  <a:close/>
                </a:path>
              </a:pathLst>
            </a:custGeom>
            <a:solidFill>
              <a:schemeClr val="accent1"/>
            </a:solid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pPr>
              <a:endParaRPr lang="en-US" b="1">
                <a:solidFill>
                  <a:srgbClr val="000000"/>
                </a:solidFill>
                <a:latin typeface="Verdana" pitchFamily="34" charset="0"/>
              </a:endParaRPr>
            </a:p>
          </p:txBody>
        </p:sp>
        <p:sp>
          <p:nvSpPr>
            <p:cNvPr id="53" name="Freeform: Shape 1033">
              <a:extLst>
                <a:ext uri="{FF2B5EF4-FFF2-40B4-BE49-F238E27FC236}">
                  <a16:creationId xmlns:a16="http://schemas.microsoft.com/office/drawing/2014/main" id="{DC4D0285-2385-6CCE-63EC-A35C46A0224D}"/>
                </a:ext>
              </a:extLst>
            </p:cNvPr>
            <p:cNvSpPr/>
            <p:nvPr/>
          </p:nvSpPr>
          <p:spPr>
            <a:xfrm>
              <a:off x="11756729" y="3246582"/>
              <a:ext cx="133350" cy="647700"/>
            </a:xfrm>
            <a:custGeom>
              <a:avLst/>
              <a:gdLst>
                <a:gd name="connsiteX0" fmla="*/ 0 w 133350"/>
                <a:gd name="connsiteY0" fmla="*/ 0 h 647700"/>
                <a:gd name="connsiteX1" fmla="*/ 133350 w 133350"/>
                <a:gd name="connsiteY1" fmla="*/ 0 h 647700"/>
                <a:gd name="connsiteX2" fmla="*/ 133350 w 133350"/>
                <a:gd name="connsiteY2" fmla="*/ 647700 h 647700"/>
                <a:gd name="connsiteX3" fmla="*/ 0 w 133350"/>
                <a:gd name="connsiteY3" fmla="*/ 647700 h 647700"/>
              </a:gdLst>
              <a:ahLst/>
              <a:cxnLst>
                <a:cxn ang="0">
                  <a:pos x="connsiteX0" y="connsiteY0"/>
                </a:cxn>
                <a:cxn ang="0">
                  <a:pos x="connsiteX1" y="connsiteY1"/>
                </a:cxn>
                <a:cxn ang="0">
                  <a:pos x="connsiteX2" y="connsiteY2"/>
                </a:cxn>
                <a:cxn ang="0">
                  <a:pos x="connsiteX3" y="connsiteY3"/>
                </a:cxn>
              </a:cxnLst>
              <a:rect l="l" t="t" r="r" b="b"/>
              <a:pathLst>
                <a:path w="133350" h="647700">
                  <a:moveTo>
                    <a:pt x="0" y="0"/>
                  </a:moveTo>
                  <a:lnTo>
                    <a:pt x="133350" y="0"/>
                  </a:lnTo>
                  <a:lnTo>
                    <a:pt x="133350" y="647700"/>
                  </a:lnTo>
                  <a:lnTo>
                    <a:pt x="0" y="647700"/>
                  </a:lnTo>
                  <a:close/>
                </a:path>
              </a:pathLst>
            </a:custGeom>
            <a:noFill/>
            <a:ln w="9525" cap="flat">
              <a:solidFill>
                <a:schemeClr val="tx1"/>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pPr>
              <a:endParaRPr lang="en-US" b="1">
                <a:solidFill>
                  <a:srgbClr val="000000"/>
                </a:solidFill>
                <a:latin typeface="Verdana" pitchFamily="34" charset="0"/>
              </a:endParaRPr>
            </a:p>
          </p:txBody>
        </p:sp>
        <p:sp>
          <p:nvSpPr>
            <p:cNvPr id="54" name="Freeform: Shape 1034">
              <a:extLst>
                <a:ext uri="{FF2B5EF4-FFF2-40B4-BE49-F238E27FC236}">
                  <a16:creationId xmlns:a16="http://schemas.microsoft.com/office/drawing/2014/main" id="{C2E39BA0-637C-1B5D-1C7D-1EE108F721B4}"/>
                </a:ext>
              </a:extLst>
            </p:cNvPr>
            <p:cNvSpPr/>
            <p:nvPr/>
          </p:nvSpPr>
          <p:spPr>
            <a:xfrm>
              <a:off x="11242379" y="3760932"/>
              <a:ext cx="133350" cy="133350"/>
            </a:xfrm>
            <a:custGeom>
              <a:avLst/>
              <a:gdLst>
                <a:gd name="connsiteX0" fmla="*/ 0 w 133350"/>
                <a:gd name="connsiteY0" fmla="*/ 0 h 133350"/>
                <a:gd name="connsiteX1" fmla="*/ 133350 w 133350"/>
                <a:gd name="connsiteY1" fmla="*/ 0 h 133350"/>
                <a:gd name="connsiteX2" fmla="*/ 133350 w 133350"/>
                <a:gd name="connsiteY2" fmla="*/ 133350 h 133350"/>
                <a:gd name="connsiteX3" fmla="*/ 0 w 133350"/>
                <a:gd name="connsiteY3" fmla="*/ 133350 h 133350"/>
              </a:gdLst>
              <a:ahLst/>
              <a:cxnLst>
                <a:cxn ang="0">
                  <a:pos x="connsiteX0" y="connsiteY0"/>
                </a:cxn>
                <a:cxn ang="0">
                  <a:pos x="connsiteX1" y="connsiteY1"/>
                </a:cxn>
                <a:cxn ang="0">
                  <a:pos x="connsiteX2" y="connsiteY2"/>
                </a:cxn>
                <a:cxn ang="0">
                  <a:pos x="connsiteX3" y="connsiteY3"/>
                </a:cxn>
              </a:cxnLst>
              <a:rect l="l" t="t" r="r" b="b"/>
              <a:pathLst>
                <a:path w="133350" h="133350">
                  <a:moveTo>
                    <a:pt x="0" y="0"/>
                  </a:moveTo>
                  <a:lnTo>
                    <a:pt x="133350" y="0"/>
                  </a:lnTo>
                  <a:lnTo>
                    <a:pt x="133350" y="133350"/>
                  </a:lnTo>
                  <a:lnTo>
                    <a:pt x="0" y="133350"/>
                  </a:lnTo>
                  <a:close/>
                </a:path>
              </a:pathLst>
            </a:custGeom>
            <a:solidFill>
              <a:schemeClr val="accent1"/>
            </a:solid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pPr>
              <a:endParaRPr lang="en-US" b="1">
                <a:solidFill>
                  <a:srgbClr val="000000"/>
                </a:solidFill>
                <a:latin typeface="Verdana" pitchFamily="34" charset="0"/>
              </a:endParaRPr>
            </a:p>
          </p:txBody>
        </p:sp>
      </p:grpSp>
      <p:pic>
        <p:nvPicPr>
          <p:cNvPr id="25" name="Grafik 24">
            <a:extLst>
              <a:ext uri="{FF2B5EF4-FFF2-40B4-BE49-F238E27FC236}">
                <a16:creationId xmlns:a16="http://schemas.microsoft.com/office/drawing/2014/main" id="{D29AD1F6-5F9C-ABB2-CDF1-25E4629284D7}"/>
              </a:ext>
            </a:extLst>
          </p:cNvPr>
          <p:cNvPicPr>
            <a:picLocks noChangeAspect="1"/>
          </p:cNvPicPr>
          <p:nvPr/>
        </p:nvPicPr>
        <p:blipFill>
          <a:blip r:embed="rId12">
            <a:clrChange>
              <a:clrFrom>
                <a:srgbClr val="FFFFFF"/>
              </a:clrFrom>
              <a:clrTo>
                <a:srgbClr val="FFFFFF">
                  <a:alpha val="0"/>
                </a:srgbClr>
              </a:clrTo>
            </a:clrChange>
          </a:blip>
          <a:srcRect l="6429"/>
          <a:stretch/>
        </p:blipFill>
        <p:spPr>
          <a:xfrm rot="19412120">
            <a:off x="4640732" y="3861332"/>
            <a:ext cx="504129" cy="836367"/>
          </a:xfrm>
          <a:prstGeom prst="rect">
            <a:avLst/>
          </a:prstGeom>
        </p:spPr>
      </p:pic>
      <p:pic>
        <p:nvPicPr>
          <p:cNvPr id="26" name="Grafik 25">
            <a:extLst>
              <a:ext uri="{FF2B5EF4-FFF2-40B4-BE49-F238E27FC236}">
                <a16:creationId xmlns:a16="http://schemas.microsoft.com/office/drawing/2014/main" id="{748CBCD1-B999-C830-A7FC-4FD9253FF279}"/>
              </a:ext>
            </a:extLst>
          </p:cNvPr>
          <p:cNvPicPr>
            <a:picLocks noChangeAspect="1"/>
          </p:cNvPicPr>
          <p:nvPr/>
        </p:nvPicPr>
        <p:blipFill>
          <a:blip r:embed="rId12">
            <a:clrChange>
              <a:clrFrom>
                <a:srgbClr val="FFFFFF"/>
              </a:clrFrom>
              <a:clrTo>
                <a:srgbClr val="FFFFFF">
                  <a:alpha val="0"/>
                </a:srgbClr>
              </a:clrTo>
            </a:clrChange>
          </a:blip>
          <a:srcRect l="6429"/>
          <a:stretch/>
        </p:blipFill>
        <p:spPr>
          <a:xfrm rot="8570189">
            <a:off x="6016610" y="2796365"/>
            <a:ext cx="504129" cy="836367"/>
          </a:xfrm>
          <a:prstGeom prst="rect">
            <a:avLst/>
          </a:prstGeom>
        </p:spPr>
      </p:pic>
      <p:pic>
        <p:nvPicPr>
          <p:cNvPr id="27" name="Grafik 26">
            <a:extLst>
              <a:ext uri="{FF2B5EF4-FFF2-40B4-BE49-F238E27FC236}">
                <a16:creationId xmlns:a16="http://schemas.microsoft.com/office/drawing/2014/main" id="{651E4FCA-DA50-E816-8EDD-E76788B3F727}"/>
              </a:ext>
            </a:extLst>
          </p:cNvPr>
          <p:cNvPicPr>
            <a:picLocks noChangeAspect="1"/>
          </p:cNvPicPr>
          <p:nvPr/>
        </p:nvPicPr>
        <p:blipFill>
          <a:blip r:embed="rId12">
            <a:clrChange>
              <a:clrFrom>
                <a:srgbClr val="FFFFFF"/>
              </a:clrFrom>
              <a:clrTo>
                <a:srgbClr val="FFFFFF">
                  <a:alpha val="0"/>
                </a:srgbClr>
              </a:clrTo>
            </a:clrChange>
            <a:duotone>
              <a:prstClr val="black"/>
              <a:schemeClr val="accent2">
                <a:tint val="45000"/>
                <a:satMod val="400000"/>
              </a:schemeClr>
            </a:duotone>
          </a:blip>
          <a:srcRect l="6429"/>
          <a:stretch/>
        </p:blipFill>
        <p:spPr>
          <a:xfrm rot="8570189">
            <a:off x="6016610" y="2796366"/>
            <a:ext cx="504129" cy="836367"/>
          </a:xfrm>
          <a:prstGeom prst="rect">
            <a:avLst/>
          </a:prstGeom>
        </p:spPr>
      </p:pic>
      <p:pic>
        <p:nvPicPr>
          <p:cNvPr id="28" name="Grafik 27">
            <a:extLst>
              <a:ext uri="{FF2B5EF4-FFF2-40B4-BE49-F238E27FC236}">
                <a16:creationId xmlns:a16="http://schemas.microsoft.com/office/drawing/2014/main" id="{AF5CC2FE-E708-4061-5AB8-576CBDE1A739}"/>
              </a:ext>
            </a:extLst>
          </p:cNvPr>
          <p:cNvPicPr>
            <a:picLocks noChangeAspect="1"/>
          </p:cNvPicPr>
          <p:nvPr/>
        </p:nvPicPr>
        <p:blipFill>
          <a:blip r:embed="rId12">
            <a:clrChange>
              <a:clrFrom>
                <a:srgbClr val="FFFFFF"/>
              </a:clrFrom>
              <a:clrTo>
                <a:srgbClr val="FFFFFF">
                  <a:alpha val="0"/>
                </a:srgbClr>
              </a:clrTo>
            </a:clrChange>
            <a:duotone>
              <a:prstClr val="black"/>
              <a:srgbClr val="FF0000">
                <a:tint val="45000"/>
                <a:satMod val="400000"/>
              </a:srgbClr>
            </a:duotone>
          </a:blip>
          <a:srcRect l="6429"/>
          <a:stretch/>
        </p:blipFill>
        <p:spPr>
          <a:xfrm rot="8570189">
            <a:off x="6016609" y="2811582"/>
            <a:ext cx="504129" cy="836367"/>
          </a:xfrm>
          <a:prstGeom prst="rect">
            <a:avLst/>
          </a:prstGeom>
        </p:spPr>
      </p:pic>
      <p:grpSp>
        <p:nvGrpSpPr>
          <p:cNvPr id="29" name="Group 1040">
            <a:extLst>
              <a:ext uri="{FF2B5EF4-FFF2-40B4-BE49-F238E27FC236}">
                <a16:creationId xmlns:a16="http://schemas.microsoft.com/office/drawing/2014/main" id="{2A917310-E697-8ADE-F327-D34BB68ABE54}"/>
              </a:ext>
            </a:extLst>
          </p:cNvPr>
          <p:cNvGrpSpPr/>
          <p:nvPr/>
        </p:nvGrpSpPr>
        <p:grpSpPr>
          <a:xfrm>
            <a:off x="10409695" y="2926782"/>
            <a:ext cx="342901" cy="304799"/>
            <a:chOff x="11242379" y="3248404"/>
            <a:chExt cx="647700" cy="647700"/>
          </a:xfrm>
        </p:grpSpPr>
        <p:sp>
          <p:nvSpPr>
            <p:cNvPr id="47" name="Freeform: Shape 1031">
              <a:extLst>
                <a:ext uri="{FF2B5EF4-FFF2-40B4-BE49-F238E27FC236}">
                  <a16:creationId xmlns:a16="http://schemas.microsoft.com/office/drawing/2014/main" id="{EAC1FA6C-F9C5-436E-F60B-0E8C11C6DEB0}"/>
                </a:ext>
              </a:extLst>
            </p:cNvPr>
            <p:cNvSpPr/>
            <p:nvPr/>
          </p:nvSpPr>
          <p:spPr>
            <a:xfrm>
              <a:off x="11413829" y="3591304"/>
              <a:ext cx="133350" cy="304800"/>
            </a:xfrm>
            <a:custGeom>
              <a:avLst/>
              <a:gdLst>
                <a:gd name="connsiteX0" fmla="*/ 0 w 133350"/>
                <a:gd name="connsiteY0" fmla="*/ 0 h 304800"/>
                <a:gd name="connsiteX1" fmla="*/ 133350 w 133350"/>
                <a:gd name="connsiteY1" fmla="*/ 0 h 304800"/>
                <a:gd name="connsiteX2" fmla="*/ 133350 w 133350"/>
                <a:gd name="connsiteY2" fmla="*/ 304800 h 304800"/>
                <a:gd name="connsiteX3" fmla="*/ 0 w 133350"/>
                <a:gd name="connsiteY3" fmla="*/ 304800 h 304800"/>
              </a:gdLst>
              <a:ahLst/>
              <a:cxnLst>
                <a:cxn ang="0">
                  <a:pos x="connsiteX0" y="connsiteY0"/>
                </a:cxn>
                <a:cxn ang="0">
                  <a:pos x="connsiteX1" y="connsiteY1"/>
                </a:cxn>
                <a:cxn ang="0">
                  <a:pos x="connsiteX2" y="connsiteY2"/>
                </a:cxn>
                <a:cxn ang="0">
                  <a:pos x="connsiteX3" y="connsiteY3"/>
                </a:cxn>
              </a:cxnLst>
              <a:rect l="l" t="t" r="r" b="b"/>
              <a:pathLst>
                <a:path w="133350" h="304800">
                  <a:moveTo>
                    <a:pt x="0" y="0"/>
                  </a:moveTo>
                  <a:lnTo>
                    <a:pt x="133350" y="0"/>
                  </a:lnTo>
                  <a:lnTo>
                    <a:pt x="133350" y="304800"/>
                  </a:lnTo>
                  <a:lnTo>
                    <a:pt x="0" y="304800"/>
                  </a:lnTo>
                  <a:close/>
                </a:path>
              </a:pathLst>
            </a:custGeom>
            <a:solidFill>
              <a:srgbClr val="91913D"/>
            </a:solid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pPr>
              <a:endParaRPr lang="en-US" b="1">
                <a:solidFill>
                  <a:srgbClr val="000000"/>
                </a:solidFill>
                <a:latin typeface="Verdana" pitchFamily="34" charset="0"/>
              </a:endParaRPr>
            </a:p>
          </p:txBody>
        </p:sp>
        <p:sp>
          <p:nvSpPr>
            <p:cNvPr id="48" name="Freeform: Shape 1032">
              <a:extLst>
                <a:ext uri="{FF2B5EF4-FFF2-40B4-BE49-F238E27FC236}">
                  <a16:creationId xmlns:a16="http://schemas.microsoft.com/office/drawing/2014/main" id="{A4FF1ACC-EEF0-E23A-9937-BB6566C3BE5A}"/>
                </a:ext>
              </a:extLst>
            </p:cNvPr>
            <p:cNvSpPr/>
            <p:nvPr/>
          </p:nvSpPr>
          <p:spPr>
            <a:xfrm>
              <a:off x="11585279" y="3419854"/>
              <a:ext cx="133350" cy="476250"/>
            </a:xfrm>
            <a:custGeom>
              <a:avLst/>
              <a:gdLst>
                <a:gd name="connsiteX0" fmla="*/ 0 w 133350"/>
                <a:gd name="connsiteY0" fmla="*/ 0 h 476250"/>
                <a:gd name="connsiteX1" fmla="*/ 133350 w 133350"/>
                <a:gd name="connsiteY1" fmla="*/ 0 h 476250"/>
                <a:gd name="connsiteX2" fmla="*/ 133350 w 133350"/>
                <a:gd name="connsiteY2" fmla="*/ 476250 h 476250"/>
                <a:gd name="connsiteX3" fmla="*/ 0 w 133350"/>
                <a:gd name="connsiteY3" fmla="*/ 476250 h 476250"/>
              </a:gdLst>
              <a:ahLst/>
              <a:cxnLst>
                <a:cxn ang="0">
                  <a:pos x="connsiteX0" y="connsiteY0"/>
                </a:cxn>
                <a:cxn ang="0">
                  <a:pos x="connsiteX1" y="connsiteY1"/>
                </a:cxn>
                <a:cxn ang="0">
                  <a:pos x="connsiteX2" y="connsiteY2"/>
                </a:cxn>
                <a:cxn ang="0">
                  <a:pos x="connsiteX3" y="connsiteY3"/>
                </a:cxn>
              </a:cxnLst>
              <a:rect l="l" t="t" r="r" b="b"/>
              <a:pathLst>
                <a:path w="133350" h="476250">
                  <a:moveTo>
                    <a:pt x="0" y="0"/>
                  </a:moveTo>
                  <a:lnTo>
                    <a:pt x="133350" y="0"/>
                  </a:lnTo>
                  <a:lnTo>
                    <a:pt x="133350" y="476250"/>
                  </a:lnTo>
                  <a:lnTo>
                    <a:pt x="0" y="476250"/>
                  </a:lnTo>
                  <a:close/>
                </a:path>
              </a:pathLst>
            </a:custGeom>
            <a:solidFill>
              <a:schemeClr val="bg1"/>
            </a:solidFill>
            <a:ln w="9525" cap="flat">
              <a:solidFill>
                <a:schemeClr val="tx1"/>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pPr>
              <a:endParaRPr lang="en-US" b="1">
                <a:solidFill>
                  <a:srgbClr val="000000"/>
                </a:solidFill>
                <a:latin typeface="Verdana" pitchFamily="34" charset="0"/>
              </a:endParaRPr>
            </a:p>
          </p:txBody>
        </p:sp>
        <p:sp>
          <p:nvSpPr>
            <p:cNvPr id="49" name="Freeform: Shape 1033">
              <a:extLst>
                <a:ext uri="{FF2B5EF4-FFF2-40B4-BE49-F238E27FC236}">
                  <a16:creationId xmlns:a16="http://schemas.microsoft.com/office/drawing/2014/main" id="{4E67DEFE-903F-071E-392F-950221694DA5}"/>
                </a:ext>
              </a:extLst>
            </p:cNvPr>
            <p:cNvSpPr/>
            <p:nvPr/>
          </p:nvSpPr>
          <p:spPr>
            <a:xfrm>
              <a:off x="11756729" y="3248404"/>
              <a:ext cx="133350" cy="647700"/>
            </a:xfrm>
            <a:custGeom>
              <a:avLst/>
              <a:gdLst>
                <a:gd name="connsiteX0" fmla="*/ 0 w 133350"/>
                <a:gd name="connsiteY0" fmla="*/ 0 h 647700"/>
                <a:gd name="connsiteX1" fmla="*/ 133350 w 133350"/>
                <a:gd name="connsiteY1" fmla="*/ 0 h 647700"/>
                <a:gd name="connsiteX2" fmla="*/ 133350 w 133350"/>
                <a:gd name="connsiteY2" fmla="*/ 647700 h 647700"/>
                <a:gd name="connsiteX3" fmla="*/ 0 w 133350"/>
                <a:gd name="connsiteY3" fmla="*/ 647700 h 647700"/>
              </a:gdLst>
              <a:ahLst/>
              <a:cxnLst>
                <a:cxn ang="0">
                  <a:pos x="connsiteX0" y="connsiteY0"/>
                </a:cxn>
                <a:cxn ang="0">
                  <a:pos x="connsiteX1" y="connsiteY1"/>
                </a:cxn>
                <a:cxn ang="0">
                  <a:pos x="connsiteX2" y="connsiteY2"/>
                </a:cxn>
                <a:cxn ang="0">
                  <a:pos x="connsiteX3" y="connsiteY3"/>
                </a:cxn>
              </a:cxnLst>
              <a:rect l="l" t="t" r="r" b="b"/>
              <a:pathLst>
                <a:path w="133350" h="647700">
                  <a:moveTo>
                    <a:pt x="0" y="0"/>
                  </a:moveTo>
                  <a:lnTo>
                    <a:pt x="133350" y="0"/>
                  </a:lnTo>
                  <a:lnTo>
                    <a:pt x="133350" y="647700"/>
                  </a:lnTo>
                  <a:lnTo>
                    <a:pt x="0" y="647700"/>
                  </a:lnTo>
                  <a:close/>
                </a:path>
              </a:pathLst>
            </a:custGeom>
            <a:noFill/>
            <a:ln w="9525" cap="flat">
              <a:solidFill>
                <a:schemeClr val="tx1"/>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pPr>
              <a:endParaRPr lang="en-US" b="1">
                <a:solidFill>
                  <a:srgbClr val="000000"/>
                </a:solidFill>
                <a:latin typeface="Verdana" pitchFamily="34" charset="0"/>
              </a:endParaRPr>
            </a:p>
          </p:txBody>
        </p:sp>
        <p:sp>
          <p:nvSpPr>
            <p:cNvPr id="50" name="Freeform: Shape 1034">
              <a:extLst>
                <a:ext uri="{FF2B5EF4-FFF2-40B4-BE49-F238E27FC236}">
                  <a16:creationId xmlns:a16="http://schemas.microsoft.com/office/drawing/2014/main" id="{F67A70B7-97D8-3639-A4DE-53855ECA6FCB}"/>
                </a:ext>
              </a:extLst>
            </p:cNvPr>
            <p:cNvSpPr/>
            <p:nvPr/>
          </p:nvSpPr>
          <p:spPr>
            <a:xfrm>
              <a:off x="11242379" y="3762754"/>
              <a:ext cx="133350" cy="133350"/>
            </a:xfrm>
            <a:custGeom>
              <a:avLst/>
              <a:gdLst>
                <a:gd name="connsiteX0" fmla="*/ 0 w 133350"/>
                <a:gd name="connsiteY0" fmla="*/ 0 h 133350"/>
                <a:gd name="connsiteX1" fmla="*/ 133350 w 133350"/>
                <a:gd name="connsiteY1" fmla="*/ 0 h 133350"/>
                <a:gd name="connsiteX2" fmla="*/ 133350 w 133350"/>
                <a:gd name="connsiteY2" fmla="*/ 133350 h 133350"/>
                <a:gd name="connsiteX3" fmla="*/ 0 w 133350"/>
                <a:gd name="connsiteY3" fmla="*/ 133350 h 133350"/>
              </a:gdLst>
              <a:ahLst/>
              <a:cxnLst>
                <a:cxn ang="0">
                  <a:pos x="connsiteX0" y="connsiteY0"/>
                </a:cxn>
                <a:cxn ang="0">
                  <a:pos x="connsiteX1" y="connsiteY1"/>
                </a:cxn>
                <a:cxn ang="0">
                  <a:pos x="connsiteX2" y="connsiteY2"/>
                </a:cxn>
                <a:cxn ang="0">
                  <a:pos x="connsiteX3" y="connsiteY3"/>
                </a:cxn>
              </a:cxnLst>
              <a:rect l="l" t="t" r="r" b="b"/>
              <a:pathLst>
                <a:path w="133350" h="133350">
                  <a:moveTo>
                    <a:pt x="0" y="0"/>
                  </a:moveTo>
                  <a:lnTo>
                    <a:pt x="133350" y="0"/>
                  </a:lnTo>
                  <a:lnTo>
                    <a:pt x="133350" y="133350"/>
                  </a:lnTo>
                  <a:lnTo>
                    <a:pt x="0" y="133350"/>
                  </a:lnTo>
                  <a:close/>
                </a:path>
              </a:pathLst>
            </a:custGeom>
            <a:solidFill>
              <a:srgbClr val="91913D"/>
            </a:solid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pPr>
              <a:endParaRPr lang="en-US" b="1">
                <a:solidFill>
                  <a:srgbClr val="000000"/>
                </a:solidFill>
                <a:latin typeface="Verdana" pitchFamily="34" charset="0"/>
              </a:endParaRPr>
            </a:p>
          </p:txBody>
        </p:sp>
      </p:grpSp>
      <p:grpSp>
        <p:nvGrpSpPr>
          <p:cNvPr id="30" name="Group 1040">
            <a:extLst>
              <a:ext uri="{FF2B5EF4-FFF2-40B4-BE49-F238E27FC236}">
                <a16:creationId xmlns:a16="http://schemas.microsoft.com/office/drawing/2014/main" id="{C7F2F3A0-0C77-5B4B-C4CB-9422BF7065C4}"/>
              </a:ext>
            </a:extLst>
          </p:cNvPr>
          <p:cNvGrpSpPr/>
          <p:nvPr/>
        </p:nvGrpSpPr>
        <p:grpSpPr>
          <a:xfrm>
            <a:off x="10409695" y="2926872"/>
            <a:ext cx="342901" cy="304799"/>
            <a:chOff x="11242379" y="3248494"/>
            <a:chExt cx="647700" cy="647700"/>
          </a:xfrm>
        </p:grpSpPr>
        <p:sp>
          <p:nvSpPr>
            <p:cNvPr id="43" name="Freeform: Shape 1031">
              <a:extLst>
                <a:ext uri="{FF2B5EF4-FFF2-40B4-BE49-F238E27FC236}">
                  <a16:creationId xmlns:a16="http://schemas.microsoft.com/office/drawing/2014/main" id="{79EB0AF5-8845-29E1-0BCB-2C262F9AEA81}"/>
                </a:ext>
              </a:extLst>
            </p:cNvPr>
            <p:cNvSpPr/>
            <p:nvPr/>
          </p:nvSpPr>
          <p:spPr>
            <a:xfrm>
              <a:off x="11413829" y="3591394"/>
              <a:ext cx="133350" cy="304800"/>
            </a:xfrm>
            <a:custGeom>
              <a:avLst/>
              <a:gdLst>
                <a:gd name="connsiteX0" fmla="*/ 0 w 133350"/>
                <a:gd name="connsiteY0" fmla="*/ 0 h 304800"/>
                <a:gd name="connsiteX1" fmla="*/ 133350 w 133350"/>
                <a:gd name="connsiteY1" fmla="*/ 0 h 304800"/>
                <a:gd name="connsiteX2" fmla="*/ 133350 w 133350"/>
                <a:gd name="connsiteY2" fmla="*/ 304800 h 304800"/>
                <a:gd name="connsiteX3" fmla="*/ 0 w 133350"/>
                <a:gd name="connsiteY3" fmla="*/ 304800 h 304800"/>
              </a:gdLst>
              <a:ahLst/>
              <a:cxnLst>
                <a:cxn ang="0">
                  <a:pos x="connsiteX0" y="connsiteY0"/>
                </a:cxn>
                <a:cxn ang="0">
                  <a:pos x="connsiteX1" y="connsiteY1"/>
                </a:cxn>
                <a:cxn ang="0">
                  <a:pos x="connsiteX2" y="connsiteY2"/>
                </a:cxn>
                <a:cxn ang="0">
                  <a:pos x="connsiteX3" y="connsiteY3"/>
                </a:cxn>
              </a:cxnLst>
              <a:rect l="l" t="t" r="r" b="b"/>
              <a:pathLst>
                <a:path w="133350" h="304800">
                  <a:moveTo>
                    <a:pt x="0" y="0"/>
                  </a:moveTo>
                  <a:lnTo>
                    <a:pt x="133350" y="0"/>
                  </a:lnTo>
                  <a:lnTo>
                    <a:pt x="133350" y="304800"/>
                  </a:lnTo>
                  <a:lnTo>
                    <a:pt x="0" y="304800"/>
                  </a:lnTo>
                  <a:close/>
                </a:path>
              </a:pathLst>
            </a:custGeom>
            <a:solidFill>
              <a:schemeClr val="bg1"/>
            </a:solidFill>
            <a:ln w="9525" cap="flat">
              <a:solidFill>
                <a:schemeClr val="tx1"/>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pPr>
              <a:endParaRPr lang="en-US" b="1">
                <a:solidFill>
                  <a:srgbClr val="000000"/>
                </a:solidFill>
                <a:latin typeface="Verdana" pitchFamily="34" charset="0"/>
              </a:endParaRPr>
            </a:p>
          </p:txBody>
        </p:sp>
        <p:sp>
          <p:nvSpPr>
            <p:cNvPr id="44" name="Freeform: Shape 1032">
              <a:extLst>
                <a:ext uri="{FF2B5EF4-FFF2-40B4-BE49-F238E27FC236}">
                  <a16:creationId xmlns:a16="http://schemas.microsoft.com/office/drawing/2014/main" id="{13B8E0EE-9097-0A5A-2AE2-3C709E2DCA41}"/>
                </a:ext>
              </a:extLst>
            </p:cNvPr>
            <p:cNvSpPr/>
            <p:nvPr/>
          </p:nvSpPr>
          <p:spPr>
            <a:xfrm>
              <a:off x="11585279" y="3419944"/>
              <a:ext cx="133350" cy="476250"/>
            </a:xfrm>
            <a:custGeom>
              <a:avLst/>
              <a:gdLst>
                <a:gd name="connsiteX0" fmla="*/ 0 w 133350"/>
                <a:gd name="connsiteY0" fmla="*/ 0 h 476250"/>
                <a:gd name="connsiteX1" fmla="*/ 133350 w 133350"/>
                <a:gd name="connsiteY1" fmla="*/ 0 h 476250"/>
                <a:gd name="connsiteX2" fmla="*/ 133350 w 133350"/>
                <a:gd name="connsiteY2" fmla="*/ 476250 h 476250"/>
                <a:gd name="connsiteX3" fmla="*/ 0 w 133350"/>
                <a:gd name="connsiteY3" fmla="*/ 476250 h 476250"/>
              </a:gdLst>
              <a:ahLst/>
              <a:cxnLst>
                <a:cxn ang="0">
                  <a:pos x="connsiteX0" y="connsiteY0"/>
                </a:cxn>
                <a:cxn ang="0">
                  <a:pos x="connsiteX1" y="connsiteY1"/>
                </a:cxn>
                <a:cxn ang="0">
                  <a:pos x="connsiteX2" y="connsiteY2"/>
                </a:cxn>
                <a:cxn ang="0">
                  <a:pos x="connsiteX3" y="connsiteY3"/>
                </a:cxn>
              </a:cxnLst>
              <a:rect l="l" t="t" r="r" b="b"/>
              <a:pathLst>
                <a:path w="133350" h="476250">
                  <a:moveTo>
                    <a:pt x="0" y="0"/>
                  </a:moveTo>
                  <a:lnTo>
                    <a:pt x="133350" y="0"/>
                  </a:lnTo>
                  <a:lnTo>
                    <a:pt x="133350" y="476250"/>
                  </a:lnTo>
                  <a:lnTo>
                    <a:pt x="0" y="476250"/>
                  </a:lnTo>
                  <a:close/>
                </a:path>
              </a:pathLst>
            </a:custGeom>
            <a:solidFill>
              <a:schemeClr val="bg1"/>
            </a:solidFill>
            <a:ln w="9525" cap="flat">
              <a:solidFill>
                <a:schemeClr val="tx1"/>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pPr>
              <a:endParaRPr lang="en-US" b="1">
                <a:solidFill>
                  <a:srgbClr val="000000"/>
                </a:solidFill>
                <a:latin typeface="Verdana" pitchFamily="34" charset="0"/>
              </a:endParaRPr>
            </a:p>
          </p:txBody>
        </p:sp>
        <p:sp>
          <p:nvSpPr>
            <p:cNvPr id="45" name="Freeform: Shape 1033">
              <a:extLst>
                <a:ext uri="{FF2B5EF4-FFF2-40B4-BE49-F238E27FC236}">
                  <a16:creationId xmlns:a16="http://schemas.microsoft.com/office/drawing/2014/main" id="{7C697F32-CAA0-86E2-0296-1D00BB4A7AF1}"/>
                </a:ext>
              </a:extLst>
            </p:cNvPr>
            <p:cNvSpPr/>
            <p:nvPr/>
          </p:nvSpPr>
          <p:spPr>
            <a:xfrm>
              <a:off x="11756729" y="3248494"/>
              <a:ext cx="133350" cy="647700"/>
            </a:xfrm>
            <a:custGeom>
              <a:avLst/>
              <a:gdLst>
                <a:gd name="connsiteX0" fmla="*/ 0 w 133350"/>
                <a:gd name="connsiteY0" fmla="*/ 0 h 647700"/>
                <a:gd name="connsiteX1" fmla="*/ 133350 w 133350"/>
                <a:gd name="connsiteY1" fmla="*/ 0 h 647700"/>
                <a:gd name="connsiteX2" fmla="*/ 133350 w 133350"/>
                <a:gd name="connsiteY2" fmla="*/ 647700 h 647700"/>
                <a:gd name="connsiteX3" fmla="*/ 0 w 133350"/>
                <a:gd name="connsiteY3" fmla="*/ 647700 h 647700"/>
              </a:gdLst>
              <a:ahLst/>
              <a:cxnLst>
                <a:cxn ang="0">
                  <a:pos x="connsiteX0" y="connsiteY0"/>
                </a:cxn>
                <a:cxn ang="0">
                  <a:pos x="connsiteX1" y="connsiteY1"/>
                </a:cxn>
                <a:cxn ang="0">
                  <a:pos x="connsiteX2" y="connsiteY2"/>
                </a:cxn>
                <a:cxn ang="0">
                  <a:pos x="connsiteX3" y="connsiteY3"/>
                </a:cxn>
              </a:cxnLst>
              <a:rect l="l" t="t" r="r" b="b"/>
              <a:pathLst>
                <a:path w="133350" h="647700">
                  <a:moveTo>
                    <a:pt x="0" y="0"/>
                  </a:moveTo>
                  <a:lnTo>
                    <a:pt x="133350" y="0"/>
                  </a:lnTo>
                  <a:lnTo>
                    <a:pt x="133350" y="647700"/>
                  </a:lnTo>
                  <a:lnTo>
                    <a:pt x="0" y="647700"/>
                  </a:lnTo>
                  <a:close/>
                </a:path>
              </a:pathLst>
            </a:custGeom>
            <a:noFill/>
            <a:ln w="9525" cap="flat">
              <a:solidFill>
                <a:schemeClr val="tx1"/>
              </a:solid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pPr>
              <a:endParaRPr lang="en-US" b="1">
                <a:solidFill>
                  <a:srgbClr val="000000"/>
                </a:solidFill>
                <a:latin typeface="Verdana" pitchFamily="34" charset="0"/>
              </a:endParaRPr>
            </a:p>
          </p:txBody>
        </p:sp>
        <p:sp>
          <p:nvSpPr>
            <p:cNvPr id="46" name="Freeform: Shape 1034">
              <a:extLst>
                <a:ext uri="{FF2B5EF4-FFF2-40B4-BE49-F238E27FC236}">
                  <a16:creationId xmlns:a16="http://schemas.microsoft.com/office/drawing/2014/main" id="{41FD5514-4FA3-6CCC-60F8-A569120F83DE}"/>
                </a:ext>
              </a:extLst>
            </p:cNvPr>
            <p:cNvSpPr/>
            <p:nvPr/>
          </p:nvSpPr>
          <p:spPr>
            <a:xfrm>
              <a:off x="11242379" y="3762844"/>
              <a:ext cx="133350" cy="133350"/>
            </a:xfrm>
            <a:custGeom>
              <a:avLst/>
              <a:gdLst>
                <a:gd name="connsiteX0" fmla="*/ 0 w 133350"/>
                <a:gd name="connsiteY0" fmla="*/ 0 h 133350"/>
                <a:gd name="connsiteX1" fmla="*/ 133350 w 133350"/>
                <a:gd name="connsiteY1" fmla="*/ 0 h 133350"/>
                <a:gd name="connsiteX2" fmla="*/ 133350 w 133350"/>
                <a:gd name="connsiteY2" fmla="*/ 133350 h 133350"/>
                <a:gd name="connsiteX3" fmla="*/ 0 w 133350"/>
                <a:gd name="connsiteY3" fmla="*/ 133350 h 133350"/>
              </a:gdLst>
              <a:ahLst/>
              <a:cxnLst>
                <a:cxn ang="0">
                  <a:pos x="connsiteX0" y="connsiteY0"/>
                </a:cxn>
                <a:cxn ang="0">
                  <a:pos x="connsiteX1" y="connsiteY1"/>
                </a:cxn>
                <a:cxn ang="0">
                  <a:pos x="connsiteX2" y="connsiteY2"/>
                </a:cxn>
                <a:cxn ang="0">
                  <a:pos x="connsiteX3" y="connsiteY3"/>
                </a:cxn>
              </a:cxnLst>
              <a:rect l="l" t="t" r="r" b="b"/>
              <a:pathLst>
                <a:path w="133350" h="133350">
                  <a:moveTo>
                    <a:pt x="0" y="0"/>
                  </a:moveTo>
                  <a:lnTo>
                    <a:pt x="133350" y="0"/>
                  </a:lnTo>
                  <a:lnTo>
                    <a:pt x="133350" y="133350"/>
                  </a:lnTo>
                  <a:lnTo>
                    <a:pt x="0" y="133350"/>
                  </a:lnTo>
                  <a:close/>
                </a:path>
              </a:pathLst>
            </a:custGeom>
            <a:solidFill>
              <a:srgbClr val="913D3D"/>
            </a:solid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pPr>
              <a:endParaRPr lang="en-US" b="1">
                <a:solidFill>
                  <a:srgbClr val="000000"/>
                </a:solidFill>
                <a:latin typeface="Verdana" pitchFamily="34" charset="0"/>
              </a:endParaRPr>
            </a:p>
          </p:txBody>
        </p:sp>
      </p:grpSp>
      <p:grpSp>
        <p:nvGrpSpPr>
          <p:cNvPr id="31" name="Group 1040">
            <a:extLst>
              <a:ext uri="{FF2B5EF4-FFF2-40B4-BE49-F238E27FC236}">
                <a16:creationId xmlns:a16="http://schemas.microsoft.com/office/drawing/2014/main" id="{ED292FF1-8D66-FF26-789B-D270FC8A3138}"/>
              </a:ext>
            </a:extLst>
          </p:cNvPr>
          <p:cNvGrpSpPr/>
          <p:nvPr/>
        </p:nvGrpSpPr>
        <p:grpSpPr>
          <a:xfrm>
            <a:off x="10409695" y="2927341"/>
            <a:ext cx="342901" cy="304799"/>
            <a:chOff x="11242379" y="3248963"/>
            <a:chExt cx="647700" cy="647700"/>
          </a:xfrm>
        </p:grpSpPr>
        <p:sp>
          <p:nvSpPr>
            <p:cNvPr id="39" name="Freeform: Shape 1031">
              <a:extLst>
                <a:ext uri="{FF2B5EF4-FFF2-40B4-BE49-F238E27FC236}">
                  <a16:creationId xmlns:a16="http://schemas.microsoft.com/office/drawing/2014/main" id="{7AD3AD04-2D32-AAB8-0FC4-BDAD7B3C8336}"/>
                </a:ext>
              </a:extLst>
            </p:cNvPr>
            <p:cNvSpPr/>
            <p:nvPr/>
          </p:nvSpPr>
          <p:spPr>
            <a:xfrm>
              <a:off x="11413829" y="3591863"/>
              <a:ext cx="133350" cy="304800"/>
            </a:xfrm>
            <a:custGeom>
              <a:avLst/>
              <a:gdLst>
                <a:gd name="connsiteX0" fmla="*/ 0 w 133350"/>
                <a:gd name="connsiteY0" fmla="*/ 0 h 304800"/>
                <a:gd name="connsiteX1" fmla="*/ 133350 w 133350"/>
                <a:gd name="connsiteY1" fmla="*/ 0 h 304800"/>
                <a:gd name="connsiteX2" fmla="*/ 133350 w 133350"/>
                <a:gd name="connsiteY2" fmla="*/ 304800 h 304800"/>
                <a:gd name="connsiteX3" fmla="*/ 0 w 133350"/>
                <a:gd name="connsiteY3" fmla="*/ 304800 h 304800"/>
              </a:gdLst>
              <a:ahLst/>
              <a:cxnLst>
                <a:cxn ang="0">
                  <a:pos x="connsiteX0" y="connsiteY0"/>
                </a:cxn>
                <a:cxn ang="0">
                  <a:pos x="connsiteX1" y="connsiteY1"/>
                </a:cxn>
                <a:cxn ang="0">
                  <a:pos x="connsiteX2" y="connsiteY2"/>
                </a:cxn>
                <a:cxn ang="0">
                  <a:pos x="connsiteX3" y="connsiteY3"/>
                </a:cxn>
              </a:cxnLst>
              <a:rect l="l" t="t" r="r" b="b"/>
              <a:pathLst>
                <a:path w="133350" h="304800">
                  <a:moveTo>
                    <a:pt x="0" y="0"/>
                  </a:moveTo>
                  <a:lnTo>
                    <a:pt x="133350" y="0"/>
                  </a:lnTo>
                  <a:lnTo>
                    <a:pt x="133350" y="304800"/>
                  </a:lnTo>
                  <a:lnTo>
                    <a:pt x="0" y="304800"/>
                  </a:lnTo>
                  <a:close/>
                </a:path>
              </a:pathLst>
            </a:custGeom>
            <a:solidFill>
              <a:schemeClr val="accent1"/>
            </a:solid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pPr>
              <a:endParaRPr lang="en-US" b="1">
                <a:solidFill>
                  <a:srgbClr val="000000"/>
                </a:solidFill>
                <a:latin typeface="Verdana" pitchFamily="34" charset="0"/>
              </a:endParaRPr>
            </a:p>
          </p:txBody>
        </p:sp>
        <p:sp>
          <p:nvSpPr>
            <p:cNvPr id="40" name="Freeform: Shape 1032">
              <a:extLst>
                <a:ext uri="{FF2B5EF4-FFF2-40B4-BE49-F238E27FC236}">
                  <a16:creationId xmlns:a16="http://schemas.microsoft.com/office/drawing/2014/main" id="{DA608673-0641-598C-696F-ADB43B5C2C0C}"/>
                </a:ext>
              </a:extLst>
            </p:cNvPr>
            <p:cNvSpPr/>
            <p:nvPr/>
          </p:nvSpPr>
          <p:spPr>
            <a:xfrm>
              <a:off x="11585279" y="3420413"/>
              <a:ext cx="133350" cy="476250"/>
            </a:xfrm>
            <a:custGeom>
              <a:avLst/>
              <a:gdLst>
                <a:gd name="connsiteX0" fmla="*/ 0 w 133350"/>
                <a:gd name="connsiteY0" fmla="*/ 0 h 476250"/>
                <a:gd name="connsiteX1" fmla="*/ 133350 w 133350"/>
                <a:gd name="connsiteY1" fmla="*/ 0 h 476250"/>
                <a:gd name="connsiteX2" fmla="*/ 133350 w 133350"/>
                <a:gd name="connsiteY2" fmla="*/ 476250 h 476250"/>
                <a:gd name="connsiteX3" fmla="*/ 0 w 133350"/>
                <a:gd name="connsiteY3" fmla="*/ 476250 h 476250"/>
              </a:gdLst>
              <a:ahLst/>
              <a:cxnLst>
                <a:cxn ang="0">
                  <a:pos x="connsiteX0" y="connsiteY0"/>
                </a:cxn>
                <a:cxn ang="0">
                  <a:pos x="connsiteX1" y="connsiteY1"/>
                </a:cxn>
                <a:cxn ang="0">
                  <a:pos x="connsiteX2" y="connsiteY2"/>
                </a:cxn>
                <a:cxn ang="0">
                  <a:pos x="connsiteX3" y="connsiteY3"/>
                </a:cxn>
              </a:cxnLst>
              <a:rect l="l" t="t" r="r" b="b"/>
              <a:pathLst>
                <a:path w="133350" h="476250">
                  <a:moveTo>
                    <a:pt x="0" y="0"/>
                  </a:moveTo>
                  <a:lnTo>
                    <a:pt x="133350" y="0"/>
                  </a:lnTo>
                  <a:lnTo>
                    <a:pt x="133350" y="476250"/>
                  </a:lnTo>
                  <a:lnTo>
                    <a:pt x="0" y="476250"/>
                  </a:lnTo>
                  <a:close/>
                </a:path>
              </a:pathLst>
            </a:custGeom>
            <a:solidFill>
              <a:schemeClr val="accent1"/>
            </a:solid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pPr>
              <a:endParaRPr lang="en-US" b="1">
                <a:solidFill>
                  <a:srgbClr val="000000"/>
                </a:solidFill>
                <a:latin typeface="Verdana" pitchFamily="34" charset="0"/>
              </a:endParaRPr>
            </a:p>
          </p:txBody>
        </p:sp>
        <p:sp>
          <p:nvSpPr>
            <p:cNvPr id="41" name="Freeform: Shape 1033">
              <a:extLst>
                <a:ext uri="{FF2B5EF4-FFF2-40B4-BE49-F238E27FC236}">
                  <a16:creationId xmlns:a16="http://schemas.microsoft.com/office/drawing/2014/main" id="{1D07BE8A-B789-FD5C-C7AB-95660DD56BB9}"/>
                </a:ext>
              </a:extLst>
            </p:cNvPr>
            <p:cNvSpPr/>
            <p:nvPr/>
          </p:nvSpPr>
          <p:spPr>
            <a:xfrm>
              <a:off x="11756729" y="3248963"/>
              <a:ext cx="133350" cy="647700"/>
            </a:xfrm>
            <a:custGeom>
              <a:avLst/>
              <a:gdLst>
                <a:gd name="connsiteX0" fmla="*/ 0 w 133350"/>
                <a:gd name="connsiteY0" fmla="*/ 0 h 647700"/>
                <a:gd name="connsiteX1" fmla="*/ 133350 w 133350"/>
                <a:gd name="connsiteY1" fmla="*/ 0 h 647700"/>
                <a:gd name="connsiteX2" fmla="*/ 133350 w 133350"/>
                <a:gd name="connsiteY2" fmla="*/ 647700 h 647700"/>
                <a:gd name="connsiteX3" fmla="*/ 0 w 133350"/>
                <a:gd name="connsiteY3" fmla="*/ 647700 h 647700"/>
              </a:gdLst>
              <a:ahLst/>
              <a:cxnLst>
                <a:cxn ang="0">
                  <a:pos x="connsiteX0" y="connsiteY0"/>
                </a:cxn>
                <a:cxn ang="0">
                  <a:pos x="connsiteX1" y="connsiteY1"/>
                </a:cxn>
                <a:cxn ang="0">
                  <a:pos x="connsiteX2" y="connsiteY2"/>
                </a:cxn>
                <a:cxn ang="0">
                  <a:pos x="connsiteX3" y="connsiteY3"/>
                </a:cxn>
              </a:cxnLst>
              <a:rect l="l" t="t" r="r" b="b"/>
              <a:pathLst>
                <a:path w="133350" h="647700">
                  <a:moveTo>
                    <a:pt x="0" y="0"/>
                  </a:moveTo>
                  <a:lnTo>
                    <a:pt x="133350" y="0"/>
                  </a:lnTo>
                  <a:lnTo>
                    <a:pt x="133350" y="647700"/>
                  </a:lnTo>
                  <a:lnTo>
                    <a:pt x="0" y="647700"/>
                  </a:lnTo>
                  <a:close/>
                </a:path>
              </a:pathLst>
            </a:custGeom>
            <a:solidFill>
              <a:schemeClr val="accent1"/>
            </a:solid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pPr>
              <a:endParaRPr lang="en-US" b="1">
                <a:solidFill>
                  <a:srgbClr val="000000"/>
                </a:solidFill>
                <a:latin typeface="Verdana" pitchFamily="34" charset="0"/>
              </a:endParaRPr>
            </a:p>
          </p:txBody>
        </p:sp>
        <p:sp>
          <p:nvSpPr>
            <p:cNvPr id="42" name="Freeform: Shape 1034">
              <a:extLst>
                <a:ext uri="{FF2B5EF4-FFF2-40B4-BE49-F238E27FC236}">
                  <a16:creationId xmlns:a16="http://schemas.microsoft.com/office/drawing/2014/main" id="{3E9CB9BC-A5DF-4ADD-A941-558FDAADDC0E}"/>
                </a:ext>
              </a:extLst>
            </p:cNvPr>
            <p:cNvSpPr/>
            <p:nvPr/>
          </p:nvSpPr>
          <p:spPr>
            <a:xfrm>
              <a:off x="11242379" y="3763313"/>
              <a:ext cx="133350" cy="133350"/>
            </a:xfrm>
            <a:custGeom>
              <a:avLst/>
              <a:gdLst>
                <a:gd name="connsiteX0" fmla="*/ 0 w 133350"/>
                <a:gd name="connsiteY0" fmla="*/ 0 h 133350"/>
                <a:gd name="connsiteX1" fmla="*/ 133350 w 133350"/>
                <a:gd name="connsiteY1" fmla="*/ 0 h 133350"/>
                <a:gd name="connsiteX2" fmla="*/ 133350 w 133350"/>
                <a:gd name="connsiteY2" fmla="*/ 133350 h 133350"/>
                <a:gd name="connsiteX3" fmla="*/ 0 w 133350"/>
                <a:gd name="connsiteY3" fmla="*/ 133350 h 133350"/>
              </a:gdLst>
              <a:ahLst/>
              <a:cxnLst>
                <a:cxn ang="0">
                  <a:pos x="connsiteX0" y="connsiteY0"/>
                </a:cxn>
                <a:cxn ang="0">
                  <a:pos x="connsiteX1" y="connsiteY1"/>
                </a:cxn>
                <a:cxn ang="0">
                  <a:pos x="connsiteX2" y="connsiteY2"/>
                </a:cxn>
                <a:cxn ang="0">
                  <a:pos x="connsiteX3" y="connsiteY3"/>
                </a:cxn>
              </a:cxnLst>
              <a:rect l="l" t="t" r="r" b="b"/>
              <a:pathLst>
                <a:path w="133350" h="133350">
                  <a:moveTo>
                    <a:pt x="0" y="0"/>
                  </a:moveTo>
                  <a:lnTo>
                    <a:pt x="133350" y="0"/>
                  </a:lnTo>
                  <a:lnTo>
                    <a:pt x="133350" y="133350"/>
                  </a:lnTo>
                  <a:lnTo>
                    <a:pt x="0" y="133350"/>
                  </a:lnTo>
                  <a:close/>
                </a:path>
              </a:pathLst>
            </a:custGeom>
            <a:solidFill>
              <a:schemeClr val="accent1"/>
            </a:solid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pPr>
              <a:endParaRPr lang="en-US" b="1">
                <a:solidFill>
                  <a:srgbClr val="000000"/>
                </a:solidFill>
                <a:latin typeface="Verdana" pitchFamily="34" charset="0"/>
              </a:endParaRPr>
            </a:p>
          </p:txBody>
        </p:sp>
      </p:grpSp>
      <p:sp>
        <p:nvSpPr>
          <p:cNvPr id="32" name="Textfeld 1079">
            <a:extLst>
              <a:ext uri="{FF2B5EF4-FFF2-40B4-BE49-F238E27FC236}">
                <a16:creationId xmlns:a16="http://schemas.microsoft.com/office/drawing/2014/main" id="{6A3CF348-2AB0-0218-16D7-B84A84C70EC5}"/>
              </a:ext>
            </a:extLst>
          </p:cNvPr>
          <p:cNvSpPr txBox="1"/>
          <p:nvPr/>
        </p:nvSpPr>
        <p:spPr>
          <a:xfrm>
            <a:off x="7685681" y="4912260"/>
            <a:ext cx="1201590" cy="735005"/>
          </a:xfrm>
          <a:prstGeom prst="rect">
            <a:avLst/>
          </a:prstGeom>
          <a:noFill/>
        </p:spPr>
        <p:txBody>
          <a:bodyPr wrap="square" lIns="0" tIns="0" rIns="0" bIns="0" rtlCol="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10000"/>
              </a:lnSpc>
              <a:spcAft>
                <a:spcPts val="900"/>
              </a:spcAft>
            </a:pPr>
            <a:r>
              <a:rPr lang="de-DE" sz="1600" b="0" spc="40" err="1">
                <a:solidFill>
                  <a:srgbClr val="000000"/>
                </a:solidFill>
                <a:latin typeface="Arial" charset="0"/>
              </a:rPr>
              <a:t>Provisioning</a:t>
            </a:r>
            <a:r>
              <a:rPr lang="de-DE" sz="1600" b="0" spc="40">
                <a:solidFill>
                  <a:srgbClr val="000000"/>
                </a:solidFill>
                <a:latin typeface="Arial" charset="0"/>
              </a:rPr>
              <a:t> Server</a:t>
            </a:r>
          </a:p>
        </p:txBody>
      </p:sp>
      <p:pic>
        <p:nvPicPr>
          <p:cNvPr id="33" name="Graphic 5" descr="Television with solid fill">
            <a:extLst>
              <a:ext uri="{FF2B5EF4-FFF2-40B4-BE49-F238E27FC236}">
                <a16:creationId xmlns:a16="http://schemas.microsoft.com/office/drawing/2014/main" id="{64A58B4F-6040-14E9-A892-5835F090782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356260" y="4456458"/>
            <a:ext cx="1824720" cy="1700718"/>
          </a:xfrm>
          <a:prstGeom prst="rect">
            <a:avLst/>
          </a:prstGeom>
        </p:spPr>
      </p:pic>
      <p:sp>
        <p:nvSpPr>
          <p:cNvPr id="34" name="Line 15">
            <a:extLst>
              <a:ext uri="{FF2B5EF4-FFF2-40B4-BE49-F238E27FC236}">
                <a16:creationId xmlns:a16="http://schemas.microsoft.com/office/drawing/2014/main" id="{CFD652A7-2E71-18DE-31D9-E9E3BE34EA22}"/>
              </a:ext>
            </a:extLst>
          </p:cNvPr>
          <p:cNvSpPr>
            <a:spLocks noChangeShapeType="1"/>
          </p:cNvSpPr>
          <p:nvPr/>
        </p:nvSpPr>
        <p:spPr bwMode="auto">
          <a:xfrm>
            <a:off x="6881933" y="3085547"/>
            <a:ext cx="871039" cy="1359416"/>
          </a:xfrm>
          <a:prstGeom prst="line">
            <a:avLst/>
          </a:prstGeom>
          <a:noFill/>
          <a:ln w="38100">
            <a:solidFill>
              <a:schemeClr val="accent1"/>
            </a:solidFill>
            <a:round/>
            <a:headEnd type="none" w="med" len="med"/>
            <a:tailEnd type="none" w="med" len="med"/>
          </a:ln>
          <a:effectLst>
            <a:outerShdw blurRad="50800" dist="38100" dir="2700000" algn="tl" rotWithShape="0">
              <a:prstClr val="black">
                <a:alpha val="40000"/>
              </a:prstClr>
            </a:outerShdw>
          </a:effectLst>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000000"/>
              </a:solidFill>
              <a:effectLst/>
              <a:uLnTx/>
              <a:uFillTx/>
              <a:latin typeface="Verdana"/>
              <a:ea typeface="+mn-ea"/>
              <a:cs typeface="+mn-cs"/>
            </a:endParaRPr>
          </a:p>
        </p:txBody>
      </p:sp>
      <p:cxnSp>
        <p:nvCxnSpPr>
          <p:cNvPr id="35" name="Verbinder: gewinkelt 34">
            <a:extLst>
              <a:ext uri="{FF2B5EF4-FFF2-40B4-BE49-F238E27FC236}">
                <a16:creationId xmlns:a16="http://schemas.microsoft.com/office/drawing/2014/main" id="{1354B18B-A6CC-8C4B-9B20-FE667393D6ED}"/>
              </a:ext>
            </a:extLst>
          </p:cNvPr>
          <p:cNvCxnSpPr>
            <a:cxnSpLocks/>
          </p:cNvCxnSpPr>
          <p:nvPr/>
        </p:nvCxnSpPr>
        <p:spPr bwMode="auto">
          <a:xfrm rot="5400000" flipH="1" flipV="1">
            <a:off x="9194798" y="4273171"/>
            <a:ext cx="1026622" cy="923824"/>
          </a:xfrm>
          <a:prstGeom prst="bentConnector3">
            <a:avLst>
              <a:gd name="adj1" fmla="val 2252"/>
            </a:avLst>
          </a:prstGeom>
          <a:solidFill>
            <a:schemeClr val="accent1"/>
          </a:solidFill>
          <a:ln w="44450" cap="flat" cmpd="sng" algn="ctr">
            <a:solidFill>
              <a:schemeClr val="accent1"/>
            </a:solidFill>
            <a:prstDash val="solid"/>
            <a:round/>
            <a:headEnd type="none" w="med" len="med"/>
            <a:tailEnd type="triangle"/>
          </a:ln>
          <a:effectLst/>
        </p:spPr>
      </p:cxnSp>
      <p:pic>
        <p:nvPicPr>
          <p:cNvPr id="38" name="Grafik 37" descr="Satellit Silhouette">
            <a:extLst>
              <a:ext uri="{FF2B5EF4-FFF2-40B4-BE49-F238E27FC236}">
                <a16:creationId xmlns:a16="http://schemas.microsoft.com/office/drawing/2014/main" id="{0700C5DE-F966-C058-8E3C-1305E4CD5E49}"/>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rot="177201">
            <a:off x="6434928" y="2205523"/>
            <a:ext cx="952488" cy="952488"/>
          </a:xfrm>
          <a:prstGeom prst="rect">
            <a:avLst/>
          </a:prstGeom>
        </p:spPr>
      </p:pic>
    </p:spTree>
    <p:extLst>
      <p:ext uri="{BB962C8B-B14F-4D97-AF65-F5344CB8AC3E}">
        <p14:creationId xmlns:p14="http://schemas.microsoft.com/office/powerpoint/2010/main" val="3161152169"/>
      </p:ext>
    </p:extLst>
  </p:cSld>
  <p:clrMapOvr>
    <a:masterClrMapping/>
  </p:clrMapOvr>
  <mc:AlternateContent xmlns:mc="http://schemas.openxmlformats.org/markup-compatibility/2006">
    <mc:Choice xmlns:p14="http://schemas.microsoft.com/office/powerpoint/2010/main" Requires="p14">
      <p:transition p14:dur="10" advTm="10000"/>
    </mc:Choice>
    <mc:Fallback>
      <p:transition advTm="10000"/>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7650933-3C18-F116-BB93-7B6815CB73EA}"/>
              </a:ext>
            </a:extLst>
          </p:cNvPr>
          <p:cNvSpPr/>
          <p:nvPr/>
        </p:nvSpPr>
        <p:spPr>
          <a:xfrm>
            <a:off x="5240384" y="1869954"/>
            <a:ext cx="5822904" cy="3866072"/>
          </a:xfrm>
          <a:prstGeom prst="rect">
            <a:avLst/>
          </a:prstGeom>
          <a:solidFill>
            <a:schemeClr val="bg1">
              <a:alpha val="59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33"/>
          </a:p>
        </p:txBody>
      </p:sp>
      <p:sp>
        <p:nvSpPr>
          <p:cNvPr id="5" name="Titel 4">
            <a:extLst>
              <a:ext uri="{FF2B5EF4-FFF2-40B4-BE49-F238E27FC236}">
                <a16:creationId xmlns:a16="http://schemas.microsoft.com/office/drawing/2014/main" id="{CEFC4841-3499-436E-AC2A-C2216E0A59F1}"/>
              </a:ext>
            </a:extLst>
          </p:cNvPr>
          <p:cNvSpPr>
            <a:spLocks noGrp="1"/>
          </p:cNvSpPr>
          <p:nvPr>
            <p:ph type="title"/>
          </p:nvPr>
        </p:nvSpPr>
        <p:spPr/>
        <p:txBody>
          <a:bodyPr/>
          <a:lstStyle/>
          <a:p>
            <a:r>
              <a:rPr lang="en-US" noProof="0"/>
              <a:t>BF-Antennas, Tracking Methods</a:t>
            </a:r>
          </a:p>
        </p:txBody>
      </p:sp>
      <p:sp>
        <p:nvSpPr>
          <p:cNvPr id="6" name="Inhaltsplatzhalter 5">
            <a:extLst>
              <a:ext uri="{FF2B5EF4-FFF2-40B4-BE49-F238E27FC236}">
                <a16:creationId xmlns:a16="http://schemas.microsoft.com/office/drawing/2014/main" id="{F8415785-4E23-4E9C-877E-524655334521}"/>
              </a:ext>
            </a:extLst>
          </p:cNvPr>
          <p:cNvSpPr>
            <a:spLocks noGrp="1"/>
          </p:cNvSpPr>
          <p:nvPr>
            <p:ph idx="1"/>
          </p:nvPr>
        </p:nvSpPr>
        <p:spPr/>
        <p:txBody>
          <a:bodyPr>
            <a:normAutofit/>
          </a:bodyPr>
          <a:lstStyle/>
          <a:p>
            <a:pPr marL="0" indent="0">
              <a:buNone/>
            </a:pPr>
            <a:r>
              <a:rPr lang="en-US" sz="2178" b="1"/>
              <a:t>Challenging requirements </a:t>
            </a:r>
            <a:r>
              <a:rPr lang="en-US" sz="2178"/>
              <a:t>for beamforming antennas, UAV tracking algorithms, on-board units:</a:t>
            </a:r>
          </a:p>
          <a:p>
            <a:pPr marL="406220" lvl="1"/>
            <a:r>
              <a:rPr lang="en-US" sz="1815"/>
              <a:t>Light-weight</a:t>
            </a:r>
          </a:p>
          <a:p>
            <a:pPr marL="406220" lvl="1"/>
            <a:r>
              <a:rPr lang="en-US" sz="1815"/>
              <a:t>Energy-efficient</a:t>
            </a:r>
          </a:p>
          <a:p>
            <a:pPr marL="406220" lvl="1"/>
            <a:r>
              <a:rPr lang="en-US" sz="1815"/>
              <a:t>Resistant to adverse environment</a:t>
            </a:r>
          </a:p>
          <a:p>
            <a:pPr marL="406220" lvl="1"/>
            <a:endParaRPr lang="en-US" sz="1815"/>
          </a:p>
          <a:p>
            <a:pPr marL="0" indent="0">
              <a:spcBef>
                <a:spcPts val="2178"/>
              </a:spcBef>
              <a:buNone/>
            </a:pPr>
            <a:r>
              <a:rPr lang="en-US" sz="2178" b="1"/>
              <a:t>Demonstrations</a:t>
            </a:r>
          </a:p>
          <a:p>
            <a:pPr marL="406220" lvl="1"/>
            <a:r>
              <a:rPr lang="en-US" sz="1815"/>
              <a:t>Testing of UAV tracking and beam steering </a:t>
            </a:r>
            <a:br>
              <a:rPr lang="en-US" sz="1815"/>
            </a:br>
            <a:r>
              <a:rPr lang="en-US" sz="1815"/>
              <a:t>by scaling down the flight path from the </a:t>
            </a:r>
            <a:br>
              <a:rPr lang="en-US" sz="1815"/>
            </a:br>
            <a:r>
              <a:rPr lang="en-US" sz="1815"/>
              <a:t>POV of the ground station</a:t>
            </a:r>
          </a:p>
          <a:p>
            <a:pPr marL="406220" lvl="1"/>
            <a:r>
              <a:rPr lang="en-US" sz="1815"/>
              <a:t>Altitude, diameter of circular path reduced</a:t>
            </a:r>
          </a:p>
          <a:p>
            <a:pPr marL="406220" lvl="1"/>
            <a:r>
              <a:rPr lang="en-US" sz="1815"/>
              <a:t>Angles and angular velocities stay the same</a:t>
            </a:r>
          </a:p>
        </p:txBody>
      </p:sp>
      <p:sp>
        <p:nvSpPr>
          <p:cNvPr id="114" name="Ellipse 113">
            <a:extLst>
              <a:ext uri="{FF2B5EF4-FFF2-40B4-BE49-F238E27FC236}">
                <a16:creationId xmlns:a16="http://schemas.microsoft.com/office/drawing/2014/main" id="{035A0171-7D1F-4413-BA7E-F4F4D32ADFDF}"/>
              </a:ext>
            </a:extLst>
          </p:cNvPr>
          <p:cNvSpPr/>
          <p:nvPr/>
        </p:nvSpPr>
        <p:spPr>
          <a:xfrm>
            <a:off x="5509821" y="5279110"/>
            <a:ext cx="5412100" cy="311031"/>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cxnSp>
        <p:nvCxnSpPr>
          <p:cNvPr id="91" name="Gerader Verbinder 90">
            <a:extLst>
              <a:ext uri="{FF2B5EF4-FFF2-40B4-BE49-F238E27FC236}">
                <a16:creationId xmlns:a16="http://schemas.microsoft.com/office/drawing/2014/main" id="{223CE591-297F-4D8E-AD80-5A61E5A55A75}"/>
              </a:ext>
            </a:extLst>
          </p:cNvPr>
          <p:cNvCxnSpPr>
            <a:cxnSpLocks/>
            <a:stCxn id="93" idx="6"/>
            <a:endCxn id="85" idx="2"/>
          </p:cNvCxnSpPr>
          <p:nvPr/>
        </p:nvCxnSpPr>
        <p:spPr>
          <a:xfrm flipH="1">
            <a:off x="8218471" y="2886647"/>
            <a:ext cx="2706050" cy="2481196"/>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95" name="Gerader Verbinder 94">
            <a:extLst>
              <a:ext uri="{FF2B5EF4-FFF2-40B4-BE49-F238E27FC236}">
                <a16:creationId xmlns:a16="http://schemas.microsoft.com/office/drawing/2014/main" id="{4EF2BF9D-FFD7-4FB5-A107-EF153C677BD2}"/>
              </a:ext>
            </a:extLst>
          </p:cNvPr>
          <p:cNvCxnSpPr>
            <a:cxnSpLocks/>
            <a:stCxn id="93" idx="2"/>
            <a:endCxn id="82" idx="5"/>
          </p:cNvCxnSpPr>
          <p:nvPr/>
        </p:nvCxnSpPr>
        <p:spPr>
          <a:xfrm>
            <a:off x="5512422" y="2886647"/>
            <a:ext cx="2667226" cy="2468371"/>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grpSp>
        <p:nvGrpSpPr>
          <p:cNvPr id="29" name="Gruppieren 28">
            <a:extLst>
              <a:ext uri="{FF2B5EF4-FFF2-40B4-BE49-F238E27FC236}">
                <a16:creationId xmlns:a16="http://schemas.microsoft.com/office/drawing/2014/main" id="{F863E47D-6DD8-4F9E-9044-264BD4D1969F}"/>
              </a:ext>
            </a:extLst>
          </p:cNvPr>
          <p:cNvGrpSpPr/>
          <p:nvPr/>
        </p:nvGrpSpPr>
        <p:grpSpPr>
          <a:xfrm>
            <a:off x="8140106" y="5163651"/>
            <a:ext cx="234526" cy="329032"/>
            <a:chOff x="5770631" y="4148130"/>
            <a:chExt cx="764597" cy="1286693"/>
          </a:xfrm>
          <a:solidFill>
            <a:schemeClr val="tx1"/>
          </a:solidFill>
        </p:grpSpPr>
        <p:sp>
          <p:nvSpPr>
            <p:cNvPr id="81" name="Parallelogramm 80">
              <a:extLst>
                <a:ext uri="{FF2B5EF4-FFF2-40B4-BE49-F238E27FC236}">
                  <a16:creationId xmlns:a16="http://schemas.microsoft.com/office/drawing/2014/main" id="{292CA3AD-1E26-4400-A296-75714D2226DD}"/>
                </a:ext>
              </a:extLst>
            </p:cNvPr>
            <p:cNvSpPr/>
            <p:nvPr/>
          </p:nvSpPr>
          <p:spPr>
            <a:xfrm rot="776618">
              <a:off x="5790247" y="4781540"/>
              <a:ext cx="476563" cy="149376"/>
            </a:xfrm>
            <a:prstGeom prst="parallelogram">
              <a:avLst>
                <a:gd name="adj" fmla="val 175290"/>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82" name="Parallelogramm 81">
              <a:extLst>
                <a:ext uri="{FF2B5EF4-FFF2-40B4-BE49-F238E27FC236}">
                  <a16:creationId xmlns:a16="http://schemas.microsoft.com/office/drawing/2014/main" id="{32269428-172F-4AD5-855B-8BDD80917DF1}"/>
                </a:ext>
              </a:extLst>
            </p:cNvPr>
            <p:cNvSpPr/>
            <p:nvPr/>
          </p:nvSpPr>
          <p:spPr>
            <a:xfrm rot="5400000">
              <a:off x="5620028" y="5023147"/>
              <a:ext cx="559033" cy="257828"/>
            </a:xfrm>
            <a:prstGeom prst="parallelogram">
              <a:avLst>
                <a:gd name="adj" fmla="val 19902"/>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83" name="Parallelogramm 82">
              <a:extLst>
                <a:ext uri="{FF2B5EF4-FFF2-40B4-BE49-F238E27FC236}">
                  <a16:creationId xmlns:a16="http://schemas.microsoft.com/office/drawing/2014/main" id="{CDBAAE83-D5FB-4F5A-AFDB-A1498C8E8291}"/>
                </a:ext>
              </a:extLst>
            </p:cNvPr>
            <p:cNvSpPr/>
            <p:nvPr/>
          </p:nvSpPr>
          <p:spPr>
            <a:xfrm rot="5400000" flipV="1">
              <a:off x="5886546" y="5014461"/>
              <a:ext cx="562279" cy="278446"/>
            </a:xfrm>
            <a:prstGeom prst="parallelogram">
              <a:avLst>
                <a:gd name="adj" fmla="val 36343"/>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grpSp>
          <p:nvGrpSpPr>
            <p:cNvPr id="84" name="Gruppieren 83">
              <a:extLst>
                <a:ext uri="{FF2B5EF4-FFF2-40B4-BE49-F238E27FC236}">
                  <a16:creationId xmlns:a16="http://schemas.microsoft.com/office/drawing/2014/main" id="{B8F5435C-84E4-4AC4-97C6-36971C232BE7}"/>
                </a:ext>
              </a:extLst>
            </p:cNvPr>
            <p:cNvGrpSpPr/>
            <p:nvPr/>
          </p:nvGrpSpPr>
          <p:grpSpPr>
            <a:xfrm rot="21117798">
              <a:off x="5914827" y="4148130"/>
              <a:ext cx="620401" cy="1094272"/>
              <a:chOff x="5927527" y="4135430"/>
              <a:chExt cx="620401" cy="1094272"/>
            </a:xfrm>
            <a:grpFill/>
          </p:grpSpPr>
          <p:sp>
            <p:nvSpPr>
              <p:cNvPr id="85" name="Ellipse 84">
                <a:extLst>
                  <a:ext uri="{FF2B5EF4-FFF2-40B4-BE49-F238E27FC236}">
                    <a16:creationId xmlns:a16="http://schemas.microsoft.com/office/drawing/2014/main" id="{3F089255-937F-4646-A6A7-0D8A718523F5}"/>
                  </a:ext>
                </a:extLst>
              </p:cNvPr>
              <p:cNvSpPr/>
              <p:nvPr/>
            </p:nvSpPr>
            <p:spPr>
              <a:xfrm rot="18900000">
                <a:off x="5927527" y="4240994"/>
                <a:ext cx="516014" cy="988708"/>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86" name="Ellipse 85">
                <a:extLst>
                  <a:ext uri="{FF2B5EF4-FFF2-40B4-BE49-F238E27FC236}">
                    <a16:creationId xmlns:a16="http://schemas.microsoft.com/office/drawing/2014/main" id="{1FAA35BE-2862-4C17-9A33-F5953C5208F7}"/>
                  </a:ext>
                </a:extLst>
              </p:cNvPr>
              <p:cNvSpPr/>
              <p:nvPr/>
            </p:nvSpPr>
            <p:spPr>
              <a:xfrm rot="18900000">
                <a:off x="5998578" y="4211567"/>
                <a:ext cx="432774" cy="988708"/>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87" name="Bogen 86">
                <a:extLst>
                  <a:ext uri="{FF2B5EF4-FFF2-40B4-BE49-F238E27FC236}">
                    <a16:creationId xmlns:a16="http://schemas.microsoft.com/office/drawing/2014/main" id="{49DA9B5A-57B7-430D-8FBD-B3C77673600E}"/>
                  </a:ext>
                </a:extLst>
              </p:cNvPr>
              <p:cNvSpPr/>
              <p:nvPr/>
            </p:nvSpPr>
            <p:spPr>
              <a:xfrm rot="18900000">
                <a:off x="6066270" y="4159953"/>
                <a:ext cx="393075" cy="988708"/>
              </a:xfrm>
              <a:prstGeom prst="arc">
                <a:avLst>
                  <a:gd name="adj1" fmla="val 14707716"/>
                  <a:gd name="adj2" fmla="val 15679616"/>
                </a:avLst>
              </a:prstGeom>
              <a:grpFill/>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799"/>
              </a:p>
            </p:txBody>
          </p:sp>
          <p:sp>
            <p:nvSpPr>
              <p:cNvPr id="88" name="Bogen 87">
                <a:extLst>
                  <a:ext uri="{FF2B5EF4-FFF2-40B4-BE49-F238E27FC236}">
                    <a16:creationId xmlns:a16="http://schemas.microsoft.com/office/drawing/2014/main" id="{CD5D35DC-65C6-46BF-BA1D-62F942267100}"/>
                  </a:ext>
                </a:extLst>
              </p:cNvPr>
              <p:cNvSpPr/>
              <p:nvPr/>
            </p:nvSpPr>
            <p:spPr>
              <a:xfrm rot="18900000">
                <a:off x="6077875" y="4135430"/>
                <a:ext cx="425445" cy="988708"/>
              </a:xfrm>
              <a:prstGeom prst="arc">
                <a:avLst>
                  <a:gd name="adj1" fmla="val 13906610"/>
                  <a:gd name="adj2" fmla="val 15736726"/>
                </a:avLst>
              </a:prstGeom>
              <a:grpFill/>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799"/>
              </a:p>
            </p:txBody>
          </p:sp>
          <p:sp>
            <p:nvSpPr>
              <p:cNvPr id="89" name="Gleichschenkliges Dreieck 14">
                <a:extLst>
                  <a:ext uri="{FF2B5EF4-FFF2-40B4-BE49-F238E27FC236}">
                    <a16:creationId xmlns:a16="http://schemas.microsoft.com/office/drawing/2014/main" id="{1AFCE28C-ACF5-4CAA-8B35-3FCF7BBF1F58}"/>
                  </a:ext>
                </a:extLst>
              </p:cNvPr>
              <p:cNvSpPr/>
              <p:nvPr/>
            </p:nvSpPr>
            <p:spPr>
              <a:xfrm rot="2700000">
                <a:off x="6242485" y="4367032"/>
                <a:ext cx="139314" cy="471573"/>
              </a:xfrm>
              <a:custGeom>
                <a:avLst/>
                <a:gdLst>
                  <a:gd name="connsiteX0" fmla="*/ 0 w 126207"/>
                  <a:gd name="connsiteY0" fmla="*/ 311862 h 311862"/>
                  <a:gd name="connsiteX1" fmla="*/ 63104 w 126207"/>
                  <a:gd name="connsiteY1" fmla="*/ 0 h 311862"/>
                  <a:gd name="connsiteX2" fmla="*/ 126207 w 126207"/>
                  <a:gd name="connsiteY2" fmla="*/ 311862 h 311862"/>
                  <a:gd name="connsiteX3" fmla="*/ 0 w 126207"/>
                  <a:gd name="connsiteY3" fmla="*/ 311862 h 311862"/>
                  <a:gd name="connsiteX0" fmla="*/ 0 w 126207"/>
                  <a:gd name="connsiteY0" fmla="*/ 311862 h 321590"/>
                  <a:gd name="connsiteX1" fmla="*/ 63104 w 126207"/>
                  <a:gd name="connsiteY1" fmla="*/ 0 h 321590"/>
                  <a:gd name="connsiteX2" fmla="*/ 126207 w 126207"/>
                  <a:gd name="connsiteY2" fmla="*/ 311862 h 321590"/>
                  <a:gd name="connsiteX3" fmla="*/ 0 w 126207"/>
                  <a:gd name="connsiteY3" fmla="*/ 311862 h 321590"/>
                  <a:gd name="connsiteX0" fmla="*/ 0 w 126207"/>
                  <a:gd name="connsiteY0" fmla="*/ 311862 h 328916"/>
                  <a:gd name="connsiteX1" fmla="*/ 63104 w 126207"/>
                  <a:gd name="connsiteY1" fmla="*/ 0 h 328916"/>
                  <a:gd name="connsiteX2" fmla="*/ 126207 w 126207"/>
                  <a:gd name="connsiteY2" fmla="*/ 311862 h 328916"/>
                  <a:gd name="connsiteX3" fmla="*/ 0 w 126207"/>
                  <a:gd name="connsiteY3" fmla="*/ 311862 h 328916"/>
                </a:gdLst>
                <a:ahLst/>
                <a:cxnLst>
                  <a:cxn ang="0">
                    <a:pos x="connsiteX0" y="connsiteY0"/>
                  </a:cxn>
                  <a:cxn ang="0">
                    <a:pos x="connsiteX1" y="connsiteY1"/>
                  </a:cxn>
                  <a:cxn ang="0">
                    <a:pos x="connsiteX2" y="connsiteY2"/>
                  </a:cxn>
                  <a:cxn ang="0">
                    <a:pos x="connsiteX3" y="connsiteY3"/>
                  </a:cxn>
                </a:cxnLst>
                <a:rect l="l" t="t" r="r" b="b"/>
                <a:pathLst>
                  <a:path w="126207" h="328916">
                    <a:moveTo>
                      <a:pt x="0" y="311862"/>
                    </a:moveTo>
                    <a:lnTo>
                      <a:pt x="63104" y="0"/>
                    </a:lnTo>
                    <a:lnTo>
                      <a:pt x="126207" y="311862"/>
                    </a:lnTo>
                    <a:cubicBezTo>
                      <a:pt x="89189" y="333751"/>
                      <a:pt x="31966" y="335436"/>
                      <a:pt x="0" y="311862"/>
                    </a:cubicBezTo>
                    <a:close/>
                  </a:path>
                </a:pathLst>
              </a:cu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grpSp>
      </p:grpSp>
      <p:pic>
        <p:nvPicPr>
          <p:cNvPr id="37" name="Grafik 8">
            <a:extLst>
              <a:ext uri="{FF2B5EF4-FFF2-40B4-BE49-F238E27FC236}">
                <a16:creationId xmlns:a16="http://schemas.microsoft.com/office/drawing/2014/main" id="{C67EDF90-9F49-4D51-B33A-B955988D0062}"/>
              </a:ext>
            </a:extLst>
          </p:cNvPr>
          <p:cNvPicPr/>
          <p:nvPr/>
        </p:nvPicPr>
        <p:blipFill>
          <a:blip r:embed="rId2" cstate="screen">
            <a:biLevel thresh="75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a:ext>
            </a:extLst>
          </a:blip>
          <a:stretch/>
        </p:blipFill>
        <p:spPr>
          <a:xfrm>
            <a:off x="8394884" y="4188436"/>
            <a:ext cx="537366" cy="183679"/>
          </a:xfrm>
          <a:prstGeom prst="rect">
            <a:avLst/>
          </a:prstGeom>
          <a:ln>
            <a:noFill/>
          </a:ln>
        </p:spPr>
      </p:pic>
      <p:sp>
        <p:nvSpPr>
          <p:cNvPr id="93" name="Ellipse 92">
            <a:extLst>
              <a:ext uri="{FF2B5EF4-FFF2-40B4-BE49-F238E27FC236}">
                <a16:creationId xmlns:a16="http://schemas.microsoft.com/office/drawing/2014/main" id="{0B60C52E-85C4-4E15-8DB8-519A391DAE3A}"/>
              </a:ext>
            </a:extLst>
          </p:cNvPr>
          <p:cNvSpPr/>
          <p:nvPr/>
        </p:nvSpPr>
        <p:spPr>
          <a:xfrm>
            <a:off x="5512421" y="2731133"/>
            <a:ext cx="5412100" cy="31103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98" name="Ellipse 97">
            <a:extLst>
              <a:ext uri="{FF2B5EF4-FFF2-40B4-BE49-F238E27FC236}">
                <a16:creationId xmlns:a16="http://schemas.microsoft.com/office/drawing/2014/main" id="{F0704FE5-09D7-4B11-94C4-9BB6E6F19F73}"/>
              </a:ext>
            </a:extLst>
          </p:cNvPr>
          <p:cNvSpPr/>
          <p:nvPr/>
        </p:nvSpPr>
        <p:spPr>
          <a:xfrm flipV="1">
            <a:off x="7137420" y="4320161"/>
            <a:ext cx="2162103" cy="124254"/>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cxnSp>
        <p:nvCxnSpPr>
          <p:cNvPr id="108" name="Gerader Verbinder 107">
            <a:extLst>
              <a:ext uri="{FF2B5EF4-FFF2-40B4-BE49-F238E27FC236}">
                <a16:creationId xmlns:a16="http://schemas.microsoft.com/office/drawing/2014/main" id="{0B4F8AA2-8872-4B4B-BB12-DB19903E8A00}"/>
              </a:ext>
            </a:extLst>
          </p:cNvPr>
          <p:cNvCxnSpPr/>
          <p:nvPr/>
        </p:nvCxnSpPr>
        <p:spPr>
          <a:xfrm>
            <a:off x="5512421" y="2870283"/>
            <a:ext cx="0" cy="2557211"/>
          </a:xfrm>
          <a:prstGeom prst="line">
            <a:avLst/>
          </a:prstGeom>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09" name="Textfeld 108">
            <a:extLst>
              <a:ext uri="{FF2B5EF4-FFF2-40B4-BE49-F238E27FC236}">
                <a16:creationId xmlns:a16="http://schemas.microsoft.com/office/drawing/2014/main" id="{940C20B4-0524-47B6-B27F-E748CE1261A1}"/>
              </a:ext>
            </a:extLst>
          </p:cNvPr>
          <p:cNvSpPr txBox="1"/>
          <p:nvPr/>
        </p:nvSpPr>
        <p:spPr>
          <a:xfrm rot="16200000">
            <a:off x="4996312" y="3933607"/>
            <a:ext cx="787384" cy="307777"/>
          </a:xfrm>
          <a:prstGeom prst="rect">
            <a:avLst/>
          </a:prstGeom>
          <a:noFill/>
        </p:spPr>
        <p:txBody>
          <a:bodyPr wrap="square" rtlCol="0">
            <a:spAutoFit/>
          </a:bodyPr>
          <a:lstStyle/>
          <a:p>
            <a:pPr algn="ctr"/>
            <a:r>
              <a:rPr lang="en-US" sz="1400"/>
              <a:t>25 km</a:t>
            </a:r>
          </a:p>
        </p:txBody>
      </p:sp>
      <p:cxnSp>
        <p:nvCxnSpPr>
          <p:cNvPr id="110" name="Gerader Verbinder 109">
            <a:extLst>
              <a:ext uri="{FF2B5EF4-FFF2-40B4-BE49-F238E27FC236}">
                <a16:creationId xmlns:a16="http://schemas.microsoft.com/office/drawing/2014/main" id="{E284D5D2-8F77-4D0B-9C1C-40DC23EC70BA}"/>
              </a:ext>
            </a:extLst>
          </p:cNvPr>
          <p:cNvCxnSpPr>
            <a:cxnSpLocks/>
          </p:cNvCxnSpPr>
          <p:nvPr/>
        </p:nvCxnSpPr>
        <p:spPr>
          <a:xfrm>
            <a:off x="7105490" y="4372115"/>
            <a:ext cx="0" cy="1055379"/>
          </a:xfrm>
          <a:prstGeom prst="line">
            <a:avLst/>
          </a:prstGeom>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11" name="Textfeld 110">
            <a:extLst>
              <a:ext uri="{FF2B5EF4-FFF2-40B4-BE49-F238E27FC236}">
                <a16:creationId xmlns:a16="http://schemas.microsoft.com/office/drawing/2014/main" id="{357942C6-9B5A-4B10-9B5A-17FC2627AB96}"/>
              </a:ext>
            </a:extLst>
          </p:cNvPr>
          <p:cNvSpPr txBox="1"/>
          <p:nvPr/>
        </p:nvSpPr>
        <p:spPr>
          <a:xfrm rot="16200000">
            <a:off x="6589381" y="4754344"/>
            <a:ext cx="787384" cy="307777"/>
          </a:xfrm>
          <a:prstGeom prst="rect">
            <a:avLst/>
          </a:prstGeom>
          <a:noFill/>
        </p:spPr>
        <p:txBody>
          <a:bodyPr wrap="square" rtlCol="0">
            <a:spAutoFit/>
          </a:bodyPr>
          <a:lstStyle/>
          <a:p>
            <a:pPr algn="ctr"/>
            <a:r>
              <a:rPr lang="en-US" sz="1400"/>
              <a:t>100 m</a:t>
            </a:r>
          </a:p>
        </p:txBody>
      </p:sp>
      <p:cxnSp>
        <p:nvCxnSpPr>
          <p:cNvPr id="116" name="Gerade Verbindung mit Pfeil 115">
            <a:extLst>
              <a:ext uri="{FF2B5EF4-FFF2-40B4-BE49-F238E27FC236}">
                <a16:creationId xmlns:a16="http://schemas.microsoft.com/office/drawing/2014/main" id="{F0B773E9-0A87-487B-A704-46471FE5F8D9}"/>
              </a:ext>
            </a:extLst>
          </p:cNvPr>
          <p:cNvCxnSpPr/>
          <p:nvPr/>
        </p:nvCxnSpPr>
        <p:spPr>
          <a:xfrm>
            <a:off x="5509821" y="2556737"/>
            <a:ext cx="5412100" cy="0"/>
          </a:xfrm>
          <a:prstGeom prst="straightConnector1">
            <a:avLst/>
          </a:prstGeom>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18" name="Textfeld 117">
            <a:extLst>
              <a:ext uri="{FF2B5EF4-FFF2-40B4-BE49-F238E27FC236}">
                <a16:creationId xmlns:a16="http://schemas.microsoft.com/office/drawing/2014/main" id="{B67AB97C-E0D7-4A16-991F-46C0D65DD302}"/>
              </a:ext>
            </a:extLst>
          </p:cNvPr>
          <p:cNvSpPr txBox="1"/>
          <p:nvPr/>
        </p:nvSpPr>
        <p:spPr>
          <a:xfrm>
            <a:off x="7673395" y="2279121"/>
            <a:ext cx="1012504" cy="307777"/>
          </a:xfrm>
          <a:prstGeom prst="rect">
            <a:avLst/>
          </a:prstGeom>
          <a:noFill/>
        </p:spPr>
        <p:txBody>
          <a:bodyPr wrap="square" rtlCol="0">
            <a:spAutoFit/>
          </a:bodyPr>
          <a:lstStyle/>
          <a:p>
            <a:pPr algn="ctr"/>
            <a:r>
              <a:rPr lang="en-US" sz="1400"/>
              <a:t>40 km</a:t>
            </a:r>
          </a:p>
        </p:txBody>
      </p:sp>
      <p:grpSp>
        <p:nvGrpSpPr>
          <p:cNvPr id="8" name="Gruppieren 98">
            <a:extLst>
              <a:ext uri="{FF2B5EF4-FFF2-40B4-BE49-F238E27FC236}">
                <a16:creationId xmlns:a16="http://schemas.microsoft.com/office/drawing/2014/main" id="{51421B00-B2FF-4AD8-BA45-87E428DBF88F}"/>
              </a:ext>
            </a:extLst>
          </p:cNvPr>
          <p:cNvGrpSpPr/>
          <p:nvPr/>
        </p:nvGrpSpPr>
        <p:grpSpPr>
          <a:xfrm>
            <a:off x="9011479" y="2611067"/>
            <a:ext cx="807663" cy="233498"/>
            <a:chOff x="3186109" y="1938103"/>
            <a:chExt cx="1884776" cy="544902"/>
          </a:xfrm>
        </p:grpSpPr>
        <p:sp>
          <p:nvSpPr>
            <p:cNvPr id="9" name="Parallelogramm 99">
              <a:extLst>
                <a:ext uri="{FF2B5EF4-FFF2-40B4-BE49-F238E27FC236}">
                  <a16:creationId xmlns:a16="http://schemas.microsoft.com/office/drawing/2014/main" id="{9992EF10-2678-43D6-A3A4-CB09AE156EF5}"/>
                </a:ext>
              </a:extLst>
            </p:cNvPr>
            <p:cNvSpPr/>
            <p:nvPr/>
          </p:nvSpPr>
          <p:spPr>
            <a:xfrm>
              <a:off x="4729162" y="2129591"/>
              <a:ext cx="142875" cy="136022"/>
            </a:xfrm>
            <a:prstGeom prst="parallelogram">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633"/>
            </a:p>
          </p:txBody>
        </p:sp>
        <p:sp>
          <p:nvSpPr>
            <p:cNvPr id="10" name="Parallelogramm 100">
              <a:extLst>
                <a:ext uri="{FF2B5EF4-FFF2-40B4-BE49-F238E27FC236}">
                  <a16:creationId xmlns:a16="http://schemas.microsoft.com/office/drawing/2014/main" id="{5B13AFC4-BE34-4736-84F6-9FC03D831F5A}"/>
                </a:ext>
              </a:extLst>
            </p:cNvPr>
            <p:cNvSpPr/>
            <p:nvPr/>
          </p:nvSpPr>
          <p:spPr>
            <a:xfrm flipH="1">
              <a:off x="3285892" y="2074127"/>
              <a:ext cx="1300976" cy="408878"/>
            </a:xfrm>
            <a:prstGeom prst="parallelogram">
              <a:avLst>
                <a:gd name="adj" fmla="val 254430"/>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633"/>
            </a:p>
          </p:txBody>
        </p:sp>
        <p:sp>
          <p:nvSpPr>
            <p:cNvPr id="11" name="Parallelogramm 101">
              <a:extLst>
                <a:ext uri="{FF2B5EF4-FFF2-40B4-BE49-F238E27FC236}">
                  <a16:creationId xmlns:a16="http://schemas.microsoft.com/office/drawing/2014/main" id="{41DE4FBE-4F41-4488-9098-229BAAAC79EB}"/>
                </a:ext>
              </a:extLst>
            </p:cNvPr>
            <p:cNvSpPr/>
            <p:nvPr/>
          </p:nvSpPr>
          <p:spPr>
            <a:xfrm flipH="1">
              <a:off x="3186109" y="1938103"/>
              <a:ext cx="366714" cy="136023"/>
            </a:xfrm>
            <a:prstGeom prst="parallelogram">
              <a:avLst>
                <a:gd name="adj" fmla="val 78485"/>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633"/>
            </a:p>
          </p:txBody>
        </p:sp>
        <p:sp>
          <p:nvSpPr>
            <p:cNvPr id="12" name="Parallelogramm 102">
              <a:extLst>
                <a:ext uri="{FF2B5EF4-FFF2-40B4-BE49-F238E27FC236}">
                  <a16:creationId xmlns:a16="http://schemas.microsoft.com/office/drawing/2014/main" id="{476F84DD-1E1F-4D29-BEF7-A34DCBA236F8}"/>
                </a:ext>
              </a:extLst>
            </p:cNvPr>
            <p:cNvSpPr/>
            <p:nvPr/>
          </p:nvSpPr>
          <p:spPr>
            <a:xfrm>
              <a:off x="4317206" y="2390775"/>
              <a:ext cx="492918" cy="92230"/>
            </a:xfrm>
            <a:prstGeom prst="parallelogram">
              <a:avLst>
                <a:gd name="adj" fmla="val 201810"/>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633"/>
            </a:p>
          </p:txBody>
        </p:sp>
        <p:cxnSp>
          <p:nvCxnSpPr>
            <p:cNvPr id="13" name="Gerader Verbinder 103">
              <a:extLst>
                <a:ext uri="{FF2B5EF4-FFF2-40B4-BE49-F238E27FC236}">
                  <a16:creationId xmlns:a16="http://schemas.microsoft.com/office/drawing/2014/main" id="{360A53C6-94CF-4200-8D42-2161EA47B43B}"/>
                </a:ext>
              </a:extLst>
            </p:cNvPr>
            <p:cNvCxnSpPr>
              <a:cxnSpLocks/>
              <a:stCxn id="10" idx="2"/>
            </p:cNvCxnSpPr>
            <p:nvPr/>
          </p:nvCxnSpPr>
          <p:spPr>
            <a:xfrm>
              <a:off x="3806046" y="2278566"/>
              <a:ext cx="1029479"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Parallelogramm 104">
              <a:extLst>
                <a:ext uri="{FF2B5EF4-FFF2-40B4-BE49-F238E27FC236}">
                  <a16:creationId xmlns:a16="http://schemas.microsoft.com/office/drawing/2014/main" id="{6A0A3BDB-6A03-46CB-B874-25EFF7FAA259}"/>
                </a:ext>
              </a:extLst>
            </p:cNvPr>
            <p:cNvSpPr/>
            <p:nvPr/>
          </p:nvSpPr>
          <p:spPr>
            <a:xfrm flipH="1">
              <a:off x="4533541" y="2047548"/>
              <a:ext cx="537344" cy="136022"/>
            </a:xfrm>
            <a:prstGeom prst="parallelogram">
              <a:avLst>
                <a:gd name="adj" fmla="val 254430"/>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633"/>
            </a:p>
          </p:txBody>
        </p:sp>
        <p:sp>
          <p:nvSpPr>
            <p:cNvPr id="15" name="Ellipse 105">
              <a:extLst>
                <a:ext uri="{FF2B5EF4-FFF2-40B4-BE49-F238E27FC236}">
                  <a16:creationId xmlns:a16="http://schemas.microsoft.com/office/drawing/2014/main" id="{E32A3CAE-C4B8-468B-8871-231384DE9BE5}"/>
                </a:ext>
              </a:extLst>
            </p:cNvPr>
            <p:cNvSpPr/>
            <p:nvPr/>
          </p:nvSpPr>
          <p:spPr>
            <a:xfrm>
              <a:off x="3490927" y="2251576"/>
              <a:ext cx="592917" cy="55855"/>
            </a:xfrm>
            <a:prstGeom prst="ellipse">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633"/>
            </a:p>
          </p:txBody>
        </p:sp>
      </p:grpSp>
    </p:spTree>
    <p:extLst>
      <p:ext uri="{BB962C8B-B14F-4D97-AF65-F5344CB8AC3E}">
        <p14:creationId xmlns:p14="http://schemas.microsoft.com/office/powerpoint/2010/main" val="4268970151"/>
      </p:ext>
    </p:extLst>
  </p:cSld>
  <p:clrMapOvr>
    <a:masterClrMapping/>
  </p:clrMapOvr>
  <mc:AlternateContent xmlns:mc="http://schemas.openxmlformats.org/markup-compatibility/2006">
    <mc:Choice xmlns:p14="http://schemas.microsoft.com/office/powerpoint/2010/main" Requires="p14">
      <p:transition p14:dur="10" advTm="10000"/>
    </mc:Choice>
    <mc:Fallback>
      <p:transition advTm="10000"/>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afik 9">
            <a:extLst>
              <a:ext uri="{FF2B5EF4-FFF2-40B4-BE49-F238E27FC236}">
                <a16:creationId xmlns:a16="http://schemas.microsoft.com/office/drawing/2014/main" id="{87EDDDCD-271C-4855-AD03-9DFA7A64EB38}"/>
              </a:ext>
            </a:extLst>
          </p:cNvPr>
          <p:cNvGrpSpPr/>
          <p:nvPr/>
        </p:nvGrpSpPr>
        <p:grpSpPr>
          <a:xfrm>
            <a:off x="4928198" y="1704705"/>
            <a:ext cx="885912" cy="964652"/>
            <a:chOff x="3788814" y="968032"/>
            <a:chExt cx="1285230" cy="1285279"/>
          </a:xfrm>
        </p:grpSpPr>
        <p:sp>
          <p:nvSpPr>
            <p:cNvPr id="13" name="Freihandform: Form 12">
              <a:extLst>
                <a:ext uri="{FF2B5EF4-FFF2-40B4-BE49-F238E27FC236}">
                  <a16:creationId xmlns:a16="http://schemas.microsoft.com/office/drawing/2014/main" id="{5993EE92-F2C2-453D-BE85-3BE80B558F72}"/>
                </a:ext>
              </a:extLst>
            </p:cNvPr>
            <p:cNvSpPr/>
            <p:nvPr/>
          </p:nvSpPr>
          <p:spPr>
            <a:xfrm>
              <a:off x="4344452" y="1735674"/>
              <a:ext cx="174536" cy="174536"/>
            </a:xfrm>
            <a:custGeom>
              <a:avLst/>
              <a:gdLst>
                <a:gd name="connsiteX0" fmla="*/ 159616 w 174535"/>
                <a:gd name="connsiteY0" fmla="*/ 16891 h 174535"/>
                <a:gd name="connsiteX1" fmla="*/ 16891 w 174535"/>
                <a:gd name="connsiteY1" fmla="*/ 159616 h 174535"/>
              </a:gdLst>
              <a:ahLst/>
              <a:cxnLst>
                <a:cxn ang="0">
                  <a:pos x="connsiteX0" y="connsiteY0"/>
                </a:cxn>
                <a:cxn ang="0">
                  <a:pos x="connsiteX1" y="connsiteY1"/>
                </a:cxn>
              </a:cxnLst>
              <a:rect l="l" t="t" r="r" b="b"/>
              <a:pathLst>
                <a:path w="174535" h="174535">
                  <a:moveTo>
                    <a:pt x="159616" y="16891"/>
                  </a:moveTo>
                  <a:lnTo>
                    <a:pt x="16891" y="159616"/>
                  </a:lnTo>
                </a:path>
              </a:pathLst>
            </a:custGeom>
            <a:ln w="38100" cap="flat">
              <a:solidFill>
                <a:schemeClr val="accent1"/>
              </a:solidFill>
              <a:prstDash val="solid"/>
              <a:miter/>
            </a:ln>
          </p:spPr>
          <p:txBody>
            <a:bodyPr rtlCol="0" anchor="ctr"/>
            <a:lstStyle/>
            <a:p>
              <a:pPr defTabSz="1106333">
                <a:defRPr/>
              </a:pPr>
              <a:endParaRPr lang="de-DE" sz="2178">
                <a:solidFill>
                  <a:srgbClr val="000000"/>
                </a:solidFill>
                <a:latin typeface="Arial"/>
                <a:ea typeface="Arial Unicode MS"/>
              </a:endParaRPr>
            </a:p>
          </p:txBody>
        </p:sp>
        <p:sp>
          <p:nvSpPr>
            <p:cNvPr id="14" name="Freihandform: Form 13">
              <a:extLst>
                <a:ext uri="{FF2B5EF4-FFF2-40B4-BE49-F238E27FC236}">
                  <a16:creationId xmlns:a16="http://schemas.microsoft.com/office/drawing/2014/main" id="{8C114293-1E02-4936-BC2A-AEB9C8337901}"/>
                </a:ext>
              </a:extLst>
            </p:cNvPr>
            <p:cNvSpPr/>
            <p:nvPr/>
          </p:nvSpPr>
          <p:spPr>
            <a:xfrm>
              <a:off x="4161753" y="1337623"/>
              <a:ext cx="568648" cy="382852"/>
            </a:xfrm>
            <a:custGeom>
              <a:avLst/>
              <a:gdLst>
                <a:gd name="connsiteX0" fmla="*/ 16891 w 568648"/>
                <a:gd name="connsiteY0" fmla="*/ 370632 h 382852"/>
                <a:gd name="connsiteX1" fmla="*/ 359825 w 568648"/>
                <a:gd name="connsiteY1" fmla="*/ 27698 h 382852"/>
                <a:gd name="connsiteX2" fmla="*/ 402896 w 568648"/>
                <a:gd name="connsiteY2" fmla="*/ 24151 h 382852"/>
                <a:gd name="connsiteX3" fmla="*/ 549280 w 568648"/>
                <a:gd name="connsiteY3" fmla="*/ 170536 h 382852"/>
                <a:gd name="connsiteX4" fmla="*/ 545733 w 568648"/>
                <a:gd name="connsiteY4" fmla="*/ 213663 h 382852"/>
                <a:gd name="connsiteX5" fmla="*/ 419842 w 568648"/>
                <a:gd name="connsiteY5" fmla="*/ 339554 h 382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8648" h="382852">
                  <a:moveTo>
                    <a:pt x="16891" y="370632"/>
                  </a:moveTo>
                  <a:lnTo>
                    <a:pt x="359825" y="27698"/>
                  </a:lnTo>
                  <a:cubicBezTo>
                    <a:pt x="372718" y="14805"/>
                    <a:pt x="391973" y="13228"/>
                    <a:pt x="402896" y="24151"/>
                  </a:cubicBezTo>
                  <a:lnTo>
                    <a:pt x="549280" y="170536"/>
                  </a:lnTo>
                  <a:cubicBezTo>
                    <a:pt x="560203" y="181458"/>
                    <a:pt x="558626" y="200770"/>
                    <a:pt x="545733" y="213663"/>
                  </a:cubicBezTo>
                  <a:lnTo>
                    <a:pt x="419842" y="339554"/>
                  </a:lnTo>
                </a:path>
              </a:pathLst>
            </a:custGeom>
            <a:noFill/>
            <a:ln w="38100" cap="flat">
              <a:solidFill>
                <a:schemeClr val="accent1"/>
              </a:solidFill>
              <a:prstDash val="solid"/>
              <a:miter/>
            </a:ln>
          </p:spPr>
          <p:txBody>
            <a:bodyPr rtlCol="0" anchor="ctr"/>
            <a:lstStyle/>
            <a:p>
              <a:pPr defTabSz="1106333">
                <a:defRPr/>
              </a:pPr>
              <a:endParaRPr lang="de-DE" sz="2178">
                <a:solidFill>
                  <a:srgbClr val="000000"/>
                </a:solidFill>
                <a:latin typeface="Arial"/>
                <a:ea typeface="Arial Unicode MS"/>
              </a:endParaRPr>
            </a:p>
          </p:txBody>
        </p:sp>
        <p:sp>
          <p:nvSpPr>
            <p:cNvPr id="15" name="Freihandform: Form 14">
              <a:extLst>
                <a:ext uri="{FF2B5EF4-FFF2-40B4-BE49-F238E27FC236}">
                  <a16:creationId xmlns:a16="http://schemas.microsoft.com/office/drawing/2014/main" id="{B6ACC6E4-7D13-46A7-B9C2-9EAF3ECE7334}"/>
                </a:ext>
              </a:extLst>
            </p:cNvPr>
            <p:cNvSpPr/>
            <p:nvPr/>
          </p:nvSpPr>
          <p:spPr>
            <a:xfrm>
              <a:off x="4587451" y="1314881"/>
              <a:ext cx="168905" cy="168905"/>
            </a:xfrm>
            <a:custGeom>
              <a:avLst/>
              <a:gdLst>
                <a:gd name="connsiteX0" fmla="*/ 16891 w 168905"/>
                <a:gd name="connsiteY0" fmla="*/ 89682 h 168905"/>
                <a:gd name="connsiteX1" fmla="*/ 83721 w 168905"/>
                <a:gd name="connsiteY1" fmla="*/ 22852 h 168905"/>
                <a:gd name="connsiteX2" fmla="*/ 112384 w 168905"/>
                <a:gd name="connsiteY2" fmla="*/ 22802 h 168905"/>
                <a:gd name="connsiteX3" fmla="*/ 112435 w 168905"/>
                <a:gd name="connsiteY3" fmla="*/ 22852 h 168905"/>
                <a:gd name="connsiteX4" fmla="*/ 147454 w 168905"/>
                <a:gd name="connsiteY4" fmla="*/ 57815 h 168905"/>
                <a:gd name="connsiteX5" fmla="*/ 147505 w 168905"/>
                <a:gd name="connsiteY5" fmla="*/ 86480 h 168905"/>
                <a:gd name="connsiteX6" fmla="*/ 147454 w 168905"/>
                <a:gd name="connsiteY6" fmla="*/ 86529 h 168905"/>
                <a:gd name="connsiteX7" fmla="*/ 80624 w 168905"/>
                <a:gd name="connsiteY7" fmla="*/ 153360 h 168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8905" h="168905">
                  <a:moveTo>
                    <a:pt x="16891" y="89682"/>
                  </a:moveTo>
                  <a:lnTo>
                    <a:pt x="83721" y="22852"/>
                  </a:lnTo>
                  <a:cubicBezTo>
                    <a:pt x="91620" y="14923"/>
                    <a:pt x="104457" y="14900"/>
                    <a:pt x="112384" y="22802"/>
                  </a:cubicBezTo>
                  <a:cubicBezTo>
                    <a:pt x="112401" y="22819"/>
                    <a:pt x="112418" y="22835"/>
                    <a:pt x="112435" y="22852"/>
                  </a:cubicBezTo>
                  <a:lnTo>
                    <a:pt x="147454" y="57815"/>
                  </a:lnTo>
                  <a:cubicBezTo>
                    <a:pt x="155382" y="65717"/>
                    <a:pt x="155404" y="78550"/>
                    <a:pt x="147505" y="86480"/>
                  </a:cubicBezTo>
                  <a:cubicBezTo>
                    <a:pt x="147488" y="86496"/>
                    <a:pt x="147471" y="86513"/>
                    <a:pt x="147454" y="86529"/>
                  </a:cubicBezTo>
                  <a:lnTo>
                    <a:pt x="80624" y="153360"/>
                  </a:lnTo>
                </a:path>
              </a:pathLst>
            </a:custGeom>
            <a:noFill/>
            <a:ln w="38100" cap="flat">
              <a:solidFill>
                <a:schemeClr val="accent1"/>
              </a:solidFill>
              <a:prstDash val="solid"/>
              <a:miter/>
            </a:ln>
          </p:spPr>
          <p:txBody>
            <a:bodyPr rtlCol="0" anchor="ctr"/>
            <a:lstStyle/>
            <a:p>
              <a:pPr defTabSz="1106333">
                <a:defRPr/>
              </a:pPr>
              <a:endParaRPr lang="de-DE" sz="2178">
                <a:solidFill>
                  <a:srgbClr val="000000"/>
                </a:solidFill>
                <a:latin typeface="Arial"/>
                <a:ea typeface="Arial Unicode MS"/>
              </a:endParaRPr>
            </a:p>
          </p:txBody>
        </p:sp>
        <p:sp>
          <p:nvSpPr>
            <p:cNvPr id="16" name="Freihandform: Form 15">
              <a:extLst>
                <a:ext uri="{FF2B5EF4-FFF2-40B4-BE49-F238E27FC236}">
                  <a16:creationId xmlns:a16="http://schemas.microsoft.com/office/drawing/2014/main" id="{0C9E7D30-948D-4585-9434-860EC0B1706C}"/>
                </a:ext>
              </a:extLst>
            </p:cNvPr>
            <p:cNvSpPr/>
            <p:nvPr/>
          </p:nvSpPr>
          <p:spPr>
            <a:xfrm>
              <a:off x="3788814" y="968032"/>
              <a:ext cx="568648" cy="568648"/>
            </a:xfrm>
            <a:custGeom>
              <a:avLst/>
              <a:gdLst>
                <a:gd name="connsiteX0" fmla="*/ 230906 w 568648"/>
                <a:gd name="connsiteY0" fmla="*/ 23887 h 568648"/>
                <a:gd name="connsiteX1" fmla="*/ 549397 w 568648"/>
                <a:gd name="connsiteY1" fmla="*/ 342378 h 568648"/>
                <a:gd name="connsiteX2" fmla="*/ 342378 w 568648"/>
                <a:gd name="connsiteY2" fmla="*/ 549397 h 568648"/>
                <a:gd name="connsiteX3" fmla="*/ 23887 w 568648"/>
                <a:gd name="connsiteY3" fmla="*/ 230906 h 568648"/>
              </a:gdLst>
              <a:ahLst/>
              <a:cxnLst>
                <a:cxn ang="0">
                  <a:pos x="connsiteX0" y="connsiteY0"/>
                </a:cxn>
                <a:cxn ang="0">
                  <a:pos x="connsiteX1" y="connsiteY1"/>
                </a:cxn>
                <a:cxn ang="0">
                  <a:pos x="connsiteX2" y="connsiteY2"/>
                </a:cxn>
                <a:cxn ang="0">
                  <a:pos x="connsiteX3" y="connsiteY3"/>
                </a:cxn>
              </a:cxnLst>
              <a:rect l="l" t="t" r="r" b="b"/>
              <a:pathLst>
                <a:path w="568648" h="568648">
                  <a:moveTo>
                    <a:pt x="230906" y="23887"/>
                  </a:moveTo>
                  <a:lnTo>
                    <a:pt x="549397" y="342378"/>
                  </a:lnTo>
                  <a:lnTo>
                    <a:pt x="342378" y="549397"/>
                  </a:lnTo>
                  <a:lnTo>
                    <a:pt x="23887" y="230906"/>
                  </a:lnTo>
                  <a:close/>
                </a:path>
              </a:pathLst>
            </a:custGeom>
            <a:noFill/>
            <a:ln w="38100" cap="flat">
              <a:solidFill>
                <a:schemeClr val="accent1"/>
              </a:solidFill>
              <a:prstDash val="solid"/>
              <a:miter/>
            </a:ln>
          </p:spPr>
          <p:txBody>
            <a:bodyPr rtlCol="0" anchor="ctr"/>
            <a:lstStyle/>
            <a:p>
              <a:pPr defTabSz="1106333">
                <a:defRPr/>
              </a:pPr>
              <a:endParaRPr lang="de-DE" sz="2178">
                <a:solidFill>
                  <a:srgbClr val="000000"/>
                </a:solidFill>
                <a:latin typeface="Arial"/>
                <a:ea typeface="Arial Unicode MS"/>
              </a:endParaRPr>
            </a:p>
          </p:txBody>
        </p:sp>
        <p:sp>
          <p:nvSpPr>
            <p:cNvPr id="17" name="Freihandform: Form 16">
              <a:extLst>
                <a:ext uri="{FF2B5EF4-FFF2-40B4-BE49-F238E27FC236}">
                  <a16:creationId xmlns:a16="http://schemas.microsoft.com/office/drawing/2014/main" id="{131F402D-43CF-4732-A776-745C347CF7B7}"/>
                </a:ext>
              </a:extLst>
            </p:cNvPr>
            <p:cNvSpPr/>
            <p:nvPr/>
          </p:nvSpPr>
          <p:spPr>
            <a:xfrm>
              <a:off x="3911322" y="1680705"/>
              <a:ext cx="478565" cy="478565"/>
            </a:xfrm>
            <a:custGeom>
              <a:avLst/>
              <a:gdLst>
                <a:gd name="connsiteX0" fmla="*/ 387019 w 478565"/>
                <a:gd name="connsiteY0" fmla="*/ 93536 h 478565"/>
                <a:gd name="connsiteX1" fmla="*/ 16891 w 478565"/>
                <a:gd name="connsiteY1" fmla="*/ 93536 h 478565"/>
                <a:gd name="connsiteX2" fmla="*/ 387019 w 478565"/>
                <a:gd name="connsiteY2" fmla="*/ 463664 h 478565"/>
                <a:gd name="connsiteX3" fmla="*/ 387142 w 478565"/>
                <a:gd name="connsiteY3" fmla="*/ 93659 h 478565"/>
                <a:gd name="connsiteX4" fmla="*/ 387019 w 478565"/>
                <a:gd name="connsiteY4" fmla="*/ 93536 h 4785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8565" h="478565">
                  <a:moveTo>
                    <a:pt x="387019" y="93536"/>
                  </a:moveTo>
                  <a:cubicBezTo>
                    <a:pt x="284804" y="-8658"/>
                    <a:pt x="119105" y="-8658"/>
                    <a:pt x="16891" y="93536"/>
                  </a:cubicBezTo>
                  <a:lnTo>
                    <a:pt x="387019" y="463664"/>
                  </a:lnTo>
                  <a:cubicBezTo>
                    <a:pt x="489229" y="361521"/>
                    <a:pt x="489279" y="195864"/>
                    <a:pt x="387142" y="93659"/>
                  </a:cubicBezTo>
                  <a:cubicBezTo>
                    <a:pt x="387097" y="93614"/>
                    <a:pt x="387058" y="93575"/>
                    <a:pt x="387019" y="93536"/>
                  </a:cubicBezTo>
                  <a:close/>
                </a:path>
              </a:pathLst>
            </a:custGeom>
            <a:noFill/>
            <a:ln w="38100" cap="flat">
              <a:solidFill>
                <a:schemeClr val="accent1"/>
              </a:solidFill>
              <a:prstDash val="solid"/>
              <a:miter/>
            </a:ln>
          </p:spPr>
          <p:txBody>
            <a:bodyPr rtlCol="0" anchor="ctr"/>
            <a:lstStyle/>
            <a:p>
              <a:pPr defTabSz="1106333">
                <a:defRPr/>
              </a:pPr>
              <a:endParaRPr lang="de-DE" sz="2178">
                <a:solidFill>
                  <a:srgbClr val="000000"/>
                </a:solidFill>
                <a:latin typeface="Arial"/>
                <a:ea typeface="Arial Unicode MS"/>
              </a:endParaRPr>
            </a:p>
          </p:txBody>
        </p:sp>
        <p:sp>
          <p:nvSpPr>
            <p:cNvPr id="18" name="Freihandform: Form 17">
              <a:extLst>
                <a:ext uri="{FF2B5EF4-FFF2-40B4-BE49-F238E27FC236}">
                  <a16:creationId xmlns:a16="http://schemas.microsoft.com/office/drawing/2014/main" id="{2CCB23B1-80FF-493C-9770-70499CE2D13C}"/>
                </a:ext>
              </a:extLst>
            </p:cNvPr>
            <p:cNvSpPr/>
            <p:nvPr/>
          </p:nvSpPr>
          <p:spPr>
            <a:xfrm>
              <a:off x="3911231" y="1929915"/>
              <a:ext cx="225207" cy="230837"/>
            </a:xfrm>
            <a:custGeom>
              <a:avLst/>
              <a:gdLst>
                <a:gd name="connsiteX0" fmla="*/ 16925 w 225207"/>
                <a:gd name="connsiteY0" fmla="*/ 16891 h 230837"/>
                <a:gd name="connsiteX1" fmla="*/ 209668 w 225207"/>
                <a:gd name="connsiteY1" fmla="*/ 216953 h 230837"/>
                <a:gd name="connsiteX2" fmla="*/ 213306 w 225207"/>
                <a:gd name="connsiteY2" fmla="*/ 216987 h 230837"/>
              </a:gdLst>
              <a:ahLst/>
              <a:cxnLst>
                <a:cxn ang="0">
                  <a:pos x="connsiteX0" y="connsiteY0"/>
                </a:cxn>
                <a:cxn ang="0">
                  <a:pos x="connsiteX1" y="connsiteY1"/>
                </a:cxn>
                <a:cxn ang="0">
                  <a:pos x="connsiteX2" y="connsiteY2"/>
                </a:cxn>
              </a:cxnLst>
              <a:rect l="l" t="t" r="r" b="b"/>
              <a:pathLst>
                <a:path w="225207" h="230837">
                  <a:moveTo>
                    <a:pt x="16925" y="16891"/>
                  </a:moveTo>
                  <a:cubicBezTo>
                    <a:pt x="14904" y="125362"/>
                    <a:pt x="101198" y="214932"/>
                    <a:pt x="209668" y="216953"/>
                  </a:cubicBezTo>
                  <a:cubicBezTo>
                    <a:pt x="210881" y="216976"/>
                    <a:pt x="212093" y="216987"/>
                    <a:pt x="213306" y="216987"/>
                  </a:cubicBezTo>
                </a:path>
              </a:pathLst>
            </a:custGeom>
            <a:noFill/>
            <a:ln w="38100" cap="flat">
              <a:solidFill>
                <a:schemeClr val="accent1"/>
              </a:solidFill>
              <a:prstDash val="solid"/>
              <a:miter/>
            </a:ln>
          </p:spPr>
          <p:txBody>
            <a:bodyPr rtlCol="0" anchor="ctr"/>
            <a:lstStyle/>
            <a:p>
              <a:pPr defTabSz="1106333">
                <a:defRPr/>
              </a:pPr>
              <a:endParaRPr lang="de-DE" sz="2178">
                <a:solidFill>
                  <a:srgbClr val="000000"/>
                </a:solidFill>
                <a:latin typeface="Arial"/>
                <a:ea typeface="Arial Unicode MS"/>
              </a:endParaRPr>
            </a:p>
          </p:txBody>
        </p:sp>
        <p:sp>
          <p:nvSpPr>
            <p:cNvPr id="19" name="Freihandform: Form 18">
              <a:extLst>
                <a:ext uri="{FF2B5EF4-FFF2-40B4-BE49-F238E27FC236}">
                  <a16:creationId xmlns:a16="http://schemas.microsoft.com/office/drawing/2014/main" id="{C1C5D55D-45E1-4AD8-9CE8-48B68F00BB62}"/>
                </a:ext>
              </a:extLst>
            </p:cNvPr>
            <p:cNvSpPr/>
            <p:nvPr/>
          </p:nvSpPr>
          <p:spPr>
            <a:xfrm>
              <a:off x="3833688" y="1929915"/>
              <a:ext cx="304030" cy="309660"/>
            </a:xfrm>
            <a:custGeom>
              <a:avLst/>
              <a:gdLst>
                <a:gd name="connsiteX0" fmla="*/ 16941 w 304029"/>
                <a:gd name="connsiteY0" fmla="*/ 16891 h 309659"/>
                <a:gd name="connsiteX1" fmla="*/ 284437 w 304029"/>
                <a:gd name="connsiteY1" fmla="*/ 294746 h 309659"/>
                <a:gd name="connsiteX2" fmla="*/ 289385 w 304029"/>
                <a:gd name="connsiteY2" fmla="*/ 294796 h 309659"/>
              </a:gdLst>
              <a:ahLst/>
              <a:cxnLst>
                <a:cxn ang="0">
                  <a:pos x="connsiteX0" y="connsiteY0"/>
                </a:cxn>
                <a:cxn ang="0">
                  <a:pos x="connsiteX1" y="connsiteY1"/>
                </a:cxn>
                <a:cxn ang="0">
                  <a:pos x="connsiteX2" y="connsiteY2"/>
                </a:cxn>
              </a:cxnLst>
              <a:rect l="l" t="t" r="r" b="b"/>
              <a:pathLst>
                <a:path w="304029" h="309659">
                  <a:moveTo>
                    <a:pt x="16941" y="16891"/>
                  </a:moveTo>
                  <a:cubicBezTo>
                    <a:pt x="14080" y="167487"/>
                    <a:pt x="133842" y="291885"/>
                    <a:pt x="284437" y="294746"/>
                  </a:cubicBezTo>
                  <a:cubicBezTo>
                    <a:pt x="286086" y="294779"/>
                    <a:pt x="287736" y="294796"/>
                    <a:pt x="289385" y="294796"/>
                  </a:cubicBezTo>
                </a:path>
              </a:pathLst>
            </a:custGeom>
            <a:noFill/>
            <a:ln w="38100" cap="flat">
              <a:solidFill>
                <a:schemeClr val="accent1"/>
              </a:solidFill>
              <a:prstDash val="solid"/>
              <a:miter/>
            </a:ln>
          </p:spPr>
          <p:txBody>
            <a:bodyPr rtlCol="0" anchor="ctr"/>
            <a:lstStyle/>
            <a:p>
              <a:pPr defTabSz="1106333">
                <a:defRPr/>
              </a:pPr>
              <a:endParaRPr lang="de-DE" sz="2178">
                <a:solidFill>
                  <a:srgbClr val="000000"/>
                </a:solidFill>
                <a:latin typeface="Arial"/>
                <a:ea typeface="Arial Unicode MS"/>
              </a:endParaRPr>
            </a:p>
          </p:txBody>
        </p:sp>
        <p:sp>
          <p:nvSpPr>
            <p:cNvPr id="20" name="Freihandform: Form 19">
              <a:extLst>
                <a:ext uri="{FF2B5EF4-FFF2-40B4-BE49-F238E27FC236}">
                  <a16:creationId xmlns:a16="http://schemas.microsoft.com/office/drawing/2014/main" id="{AE4A48C3-4543-452E-A606-344C1132A75B}"/>
                </a:ext>
              </a:extLst>
            </p:cNvPr>
            <p:cNvSpPr/>
            <p:nvPr/>
          </p:nvSpPr>
          <p:spPr>
            <a:xfrm>
              <a:off x="3991533" y="1931886"/>
              <a:ext cx="146385" cy="146385"/>
            </a:xfrm>
            <a:custGeom>
              <a:avLst/>
              <a:gdLst>
                <a:gd name="connsiteX0" fmla="*/ 16910 w 146384"/>
                <a:gd name="connsiteY0" fmla="*/ 16891 h 146384"/>
                <a:gd name="connsiteX1" fmla="*/ 130282 w 146384"/>
                <a:gd name="connsiteY1" fmla="*/ 134432 h 146384"/>
                <a:gd name="connsiteX2" fmla="*/ 132159 w 146384"/>
                <a:gd name="connsiteY2" fmla="*/ 134449 h 146384"/>
              </a:gdLst>
              <a:ahLst/>
              <a:cxnLst>
                <a:cxn ang="0">
                  <a:pos x="connsiteX0" y="connsiteY0"/>
                </a:cxn>
                <a:cxn ang="0">
                  <a:pos x="connsiteX1" y="connsiteY1"/>
                </a:cxn>
                <a:cxn ang="0">
                  <a:pos x="connsiteX2" y="connsiteY2"/>
                </a:cxn>
              </a:cxnLst>
              <a:rect l="l" t="t" r="r" b="b"/>
              <a:pathLst>
                <a:path w="146384" h="146384">
                  <a:moveTo>
                    <a:pt x="16910" y="16891"/>
                  </a:moveTo>
                  <a:cubicBezTo>
                    <a:pt x="15759" y="80658"/>
                    <a:pt x="66518" y="133278"/>
                    <a:pt x="130282" y="134432"/>
                  </a:cubicBezTo>
                  <a:cubicBezTo>
                    <a:pt x="130908" y="134443"/>
                    <a:pt x="131534" y="134449"/>
                    <a:pt x="132159" y="134449"/>
                  </a:cubicBezTo>
                </a:path>
              </a:pathLst>
            </a:custGeom>
            <a:noFill/>
            <a:ln w="38100" cap="flat">
              <a:solidFill>
                <a:schemeClr val="accent1"/>
              </a:solidFill>
              <a:prstDash val="solid"/>
              <a:miter/>
            </a:ln>
          </p:spPr>
          <p:txBody>
            <a:bodyPr rtlCol="0" anchor="ctr"/>
            <a:lstStyle/>
            <a:p>
              <a:pPr defTabSz="1106333">
                <a:defRPr/>
              </a:pPr>
              <a:endParaRPr lang="de-DE" sz="2178">
                <a:solidFill>
                  <a:srgbClr val="000000"/>
                </a:solidFill>
                <a:latin typeface="Arial"/>
                <a:ea typeface="Arial Unicode MS"/>
              </a:endParaRPr>
            </a:p>
          </p:txBody>
        </p:sp>
        <p:sp>
          <p:nvSpPr>
            <p:cNvPr id="21" name="Freihandform: Form 20">
              <a:extLst>
                <a:ext uri="{FF2B5EF4-FFF2-40B4-BE49-F238E27FC236}">
                  <a16:creationId xmlns:a16="http://schemas.microsoft.com/office/drawing/2014/main" id="{08F2AE45-8728-4F32-8E8D-5F1C3BDE9458}"/>
                </a:ext>
              </a:extLst>
            </p:cNvPr>
            <p:cNvSpPr/>
            <p:nvPr/>
          </p:nvSpPr>
          <p:spPr>
            <a:xfrm>
              <a:off x="3894991" y="1074209"/>
              <a:ext cx="360332" cy="360332"/>
            </a:xfrm>
            <a:custGeom>
              <a:avLst/>
              <a:gdLst>
                <a:gd name="connsiteX0" fmla="*/ 230906 w 360331"/>
                <a:gd name="connsiteY0" fmla="*/ 23887 h 360331"/>
                <a:gd name="connsiteX1" fmla="*/ 337083 w 360331"/>
                <a:gd name="connsiteY1" fmla="*/ 130064 h 360331"/>
                <a:gd name="connsiteX2" fmla="*/ 130064 w 360331"/>
                <a:gd name="connsiteY2" fmla="*/ 337083 h 360331"/>
                <a:gd name="connsiteX3" fmla="*/ 23887 w 360331"/>
                <a:gd name="connsiteY3" fmla="*/ 230906 h 360331"/>
              </a:gdLst>
              <a:ahLst/>
              <a:cxnLst>
                <a:cxn ang="0">
                  <a:pos x="connsiteX0" y="connsiteY0"/>
                </a:cxn>
                <a:cxn ang="0">
                  <a:pos x="connsiteX1" y="connsiteY1"/>
                </a:cxn>
                <a:cxn ang="0">
                  <a:pos x="connsiteX2" y="connsiteY2"/>
                </a:cxn>
                <a:cxn ang="0">
                  <a:pos x="connsiteX3" y="connsiteY3"/>
                </a:cxn>
              </a:cxnLst>
              <a:rect l="l" t="t" r="r" b="b"/>
              <a:pathLst>
                <a:path w="360331" h="360331">
                  <a:moveTo>
                    <a:pt x="230906" y="23887"/>
                  </a:moveTo>
                  <a:lnTo>
                    <a:pt x="337083" y="130064"/>
                  </a:lnTo>
                  <a:lnTo>
                    <a:pt x="130064" y="337083"/>
                  </a:lnTo>
                  <a:lnTo>
                    <a:pt x="23887" y="230906"/>
                  </a:lnTo>
                  <a:close/>
                </a:path>
              </a:pathLst>
            </a:custGeom>
            <a:noFill/>
            <a:ln w="38100" cap="flat">
              <a:solidFill>
                <a:schemeClr val="accent1"/>
              </a:solidFill>
              <a:prstDash val="solid"/>
              <a:miter/>
            </a:ln>
          </p:spPr>
          <p:txBody>
            <a:bodyPr rtlCol="0" anchor="ctr"/>
            <a:lstStyle/>
            <a:p>
              <a:pPr defTabSz="1106333">
                <a:defRPr/>
              </a:pPr>
              <a:endParaRPr lang="de-DE" sz="2178">
                <a:solidFill>
                  <a:srgbClr val="000000"/>
                </a:solidFill>
                <a:latin typeface="Arial"/>
                <a:ea typeface="Arial Unicode MS"/>
              </a:endParaRPr>
            </a:p>
          </p:txBody>
        </p:sp>
        <p:sp>
          <p:nvSpPr>
            <p:cNvPr id="22" name="Freihandform: Form 21">
              <a:extLst>
                <a:ext uri="{FF2B5EF4-FFF2-40B4-BE49-F238E27FC236}">
                  <a16:creationId xmlns:a16="http://schemas.microsoft.com/office/drawing/2014/main" id="{1A4F6687-7B3D-4598-95F2-9F9E3E27E843}"/>
                </a:ext>
              </a:extLst>
            </p:cNvPr>
            <p:cNvSpPr/>
            <p:nvPr/>
          </p:nvSpPr>
          <p:spPr>
            <a:xfrm>
              <a:off x="4217773" y="1397019"/>
              <a:ext cx="140754" cy="140754"/>
            </a:xfrm>
            <a:custGeom>
              <a:avLst/>
              <a:gdLst>
                <a:gd name="connsiteX0" fmla="*/ 16891 w 140754"/>
                <a:gd name="connsiteY0" fmla="*/ 16891 h 140754"/>
                <a:gd name="connsiteX1" fmla="*/ 128706 w 140754"/>
                <a:gd name="connsiteY1" fmla="*/ 128706 h 140754"/>
              </a:gdLst>
              <a:ahLst/>
              <a:cxnLst>
                <a:cxn ang="0">
                  <a:pos x="connsiteX0" y="connsiteY0"/>
                </a:cxn>
                <a:cxn ang="0">
                  <a:pos x="connsiteX1" y="connsiteY1"/>
                </a:cxn>
              </a:cxnLst>
              <a:rect l="l" t="t" r="r" b="b"/>
              <a:pathLst>
                <a:path w="140754" h="140754">
                  <a:moveTo>
                    <a:pt x="16891" y="16891"/>
                  </a:moveTo>
                  <a:lnTo>
                    <a:pt x="128706" y="128706"/>
                  </a:lnTo>
                </a:path>
              </a:pathLst>
            </a:custGeom>
            <a:ln w="38100" cap="flat">
              <a:solidFill>
                <a:schemeClr val="accent1"/>
              </a:solidFill>
              <a:prstDash val="solid"/>
              <a:miter/>
            </a:ln>
          </p:spPr>
          <p:txBody>
            <a:bodyPr rtlCol="0" anchor="ctr"/>
            <a:lstStyle/>
            <a:p>
              <a:pPr defTabSz="1106333">
                <a:defRPr/>
              </a:pPr>
              <a:endParaRPr lang="de-DE" sz="2178">
                <a:solidFill>
                  <a:srgbClr val="000000"/>
                </a:solidFill>
                <a:latin typeface="Arial"/>
                <a:ea typeface="Arial Unicode MS"/>
              </a:endParaRPr>
            </a:p>
          </p:txBody>
        </p:sp>
        <p:sp>
          <p:nvSpPr>
            <p:cNvPr id="23" name="Freihandform: Form 22">
              <a:extLst>
                <a:ext uri="{FF2B5EF4-FFF2-40B4-BE49-F238E27FC236}">
                  <a16:creationId xmlns:a16="http://schemas.microsoft.com/office/drawing/2014/main" id="{2510A3FD-BC98-481C-8D87-887921C231AF}"/>
                </a:ext>
              </a:extLst>
            </p:cNvPr>
            <p:cNvSpPr/>
            <p:nvPr/>
          </p:nvSpPr>
          <p:spPr>
            <a:xfrm>
              <a:off x="4505396" y="1684663"/>
              <a:ext cx="568648" cy="568648"/>
            </a:xfrm>
            <a:custGeom>
              <a:avLst/>
              <a:gdLst>
                <a:gd name="connsiteX0" fmla="*/ 342378 w 568648"/>
                <a:gd name="connsiteY0" fmla="*/ 549397 h 568648"/>
                <a:gd name="connsiteX1" fmla="*/ 23887 w 568648"/>
                <a:gd name="connsiteY1" fmla="*/ 230906 h 568648"/>
                <a:gd name="connsiteX2" fmla="*/ 230906 w 568648"/>
                <a:gd name="connsiteY2" fmla="*/ 23887 h 568648"/>
                <a:gd name="connsiteX3" fmla="*/ 549397 w 568648"/>
                <a:gd name="connsiteY3" fmla="*/ 342378 h 568648"/>
              </a:gdLst>
              <a:ahLst/>
              <a:cxnLst>
                <a:cxn ang="0">
                  <a:pos x="connsiteX0" y="connsiteY0"/>
                </a:cxn>
                <a:cxn ang="0">
                  <a:pos x="connsiteX1" y="connsiteY1"/>
                </a:cxn>
                <a:cxn ang="0">
                  <a:pos x="connsiteX2" y="connsiteY2"/>
                </a:cxn>
                <a:cxn ang="0">
                  <a:pos x="connsiteX3" y="connsiteY3"/>
                </a:cxn>
              </a:cxnLst>
              <a:rect l="l" t="t" r="r" b="b"/>
              <a:pathLst>
                <a:path w="568648" h="568648">
                  <a:moveTo>
                    <a:pt x="342378" y="549397"/>
                  </a:moveTo>
                  <a:lnTo>
                    <a:pt x="23887" y="230906"/>
                  </a:lnTo>
                  <a:lnTo>
                    <a:pt x="230906" y="23887"/>
                  </a:lnTo>
                  <a:lnTo>
                    <a:pt x="549397" y="342378"/>
                  </a:lnTo>
                  <a:close/>
                </a:path>
              </a:pathLst>
            </a:custGeom>
            <a:noFill/>
            <a:ln w="38100" cap="flat">
              <a:solidFill>
                <a:schemeClr val="accent1"/>
              </a:solidFill>
              <a:prstDash val="solid"/>
              <a:miter/>
            </a:ln>
          </p:spPr>
          <p:txBody>
            <a:bodyPr rtlCol="0" anchor="ctr"/>
            <a:lstStyle/>
            <a:p>
              <a:pPr defTabSz="1106333">
                <a:defRPr/>
              </a:pPr>
              <a:endParaRPr lang="de-DE" sz="2178">
                <a:solidFill>
                  <a:srgbClr val="000000"/>
                </a:solidFill>
                <a:latin typeface="Arial"/>
                <a:ea typeface="Arial Unicode MS"/>
              </a:endParaRPr>
            </a:p>
          </p:txBody>
        </p:sp>
        <p:sp>
          <p:nvSpPr>
            <p:cNvPr id="24" name="Freihandform: Form 23">
              <a:extLst>
                <a:ext uri="{FF2B5EF4-FFF2-40B4-BE49-F238E27FC236}">
                  <a16:creationId xmlns:a16="http://schemas.microsoft.com/office/drawing/2014/main" id="{51EEA3C3-020E-4FF2-88C6-3A60EF3B5681}"/>
                </a:ext>
              </a:extLst>
            </p:cNvPr>
            <p:cNvSpPr/>
            <p:nvPr/>
          </p:nvSpPr>
          <p:spPr>
            <a:xfrm>
              <a:off x="4611533" y="1790800"/>
              <a:ext cx="360332" cy="360332"/>
            </a:xfrm>
            <a:custGeom>
              <a:avLst/>
              <a:gdLst>
                <a:gd name="connsiteX0" fmla="*/ 130064 w 360331"/>
                <a:gd name="connsiteY0" fmla="*/ 337083 h 360331"/>
                <a:gd name="connsiteX1" fmla="*/ 23887 w 360331"/>
                <a:gd name="connsiteY1" fmla="*/ 230906 h 360331"/>
                <a:gd name="connsiteX2" fmla="*/ 230906 w 360331"/>
                <a:gd name="connsiteY2" fmla="*/ 23887 h 360331"/>
                <a:gd name="connsiteX3" fmla="*/ 337083 w 360331"/>
                <a:gd name="connsiteY3" fmla="*/ 130064 h 360331"/>
              </a:gdLst>
              <a:ahLst/>
              <a:cxnLst>
                <a:cxn ang="0">
                  <a:pos x="connsiteX0" y="connsiteY0"/>
                </a:cxn>
                <a:cxn ang="0">
                  <a:pos x="connsiteX1" y="connsiteY1"/>
                </a:cxn>
                <a:cxn ang="0">
                  <a:pos x="connsiteX2" y="connsiteY2"/>
                </a:cxn>
                <a:cxn ang="0">
                  <a:pos x="connsiteX3" y="connsiteY3"/>
                </a:cxn>
              </a:cxnLst>
              <a:rect l="l" t="t" r="r" b="b"/>
              <a:pathLst>
                <a:path w="360331" h="360331">
                  <a:moveTo>
                    <a:pt x="130064" y="337083"/>
                  </a:moveTo>
                  <a:lnTo>
                    <a:pt x="23887" y="230906"/>
                  </a:lnTo>
                  <a:lnTo>
                    <a:pt x="230906" y="23887"/>
                  </a:lnTo>
                  <a:lnTo>
                    <a:pt x="337083" y="130064"/>
                  </a:lnTo>
                  <a:close/>
                </a:path>
              </a:pathLst>
            </a:custGeom>
            <a:noFill/>
            <a:ln w="38100" cap="flat">
              <a:solidFill>
                <a:schemeClr val="accent1"/>
              </a:solidFill>
              <a:prstDash val="solid"/>
              <a:miter/>
            </a:ln>
          </p:spPr>
          <p:txBody>
            <a:bodyPr rtlCol="0" anchor="ctr"/>
            <a:lstStyle/>
            <a:p>
              <a:pPr defTabSz="1106333">
                <a:defRPr/>
              </a:pPr>
              <a:endParaRPr lang="de-DE" sz="2178">
                <a:solidFill>
                  <a:srgbClr val="000000"/>
                </a:solidFill>
                <a:latin typeface="Arial"/>
                <a:ea typeface="Arial Unicode MS"/>
              </a:endParaRPr>
            </a:p>
          </p:txBody>
        </p:sp>
        <p:sp>
          <p:nvSpPr>
            <p:cNvPr id="25" name="Freihandform: Form 24">
              <a:extLst>
                <a:ext uri="{FF2B5EF4-FFF2-40B4-BE49-F238E27FC236}">
                  <a16:creationId xmlns:a16="http://schemas.microsoft.com/office/drawing/2014/main" id="{AEC4421C-774E-4152-9ABF-3F7AA6010E25}"/>
                </a:ext>
              </a:extLst>
            </p:cNvPr>
            <p:cNvSpPr/>
            <p:nvPr/>
          </p:nvSpPr>
          <p:spPr>
            <a:xfrm>
              <a:off x="4496467" y="1675713"/>
              <a:ext cx="152015" cy="152015"/>
            </a:xfrm>
            <a:custGeom>
              <a:avLst/>
              <a:gdLst>
                <a:gd name="connsiteX0" fmla="*/ 136363 w 152014"/>
                <a:gd name="connsiteY0" fmla="*/ 136363 h 152014"/>
                <a:gd name="connsiteX1" fmla="*/ 16891 w 152014"/>
                <a:gd name="connsiteY1" fmla="*/ 16891 h 152014"/>
              </a:gdLst>
              <a:ahLst/>
              <a:cxnLst>
                <a:cxn ang="0">
                  <a:pos x="connsiteX0" y="connsiteY0"/>
                </a:cxn>
                <a:cxn ang="0">
                  <a:pos x="connsiteX1" y="connsiteY1"/>
                </a:cxn>
              </a:cxnLst>
              <a:rect l="l" t="t" r="r" b="b"/>
              <a:pathLst>
                <a:path w="152014" h="152014">
                  <a:moveTo>
                    <a:pt x="136363" y="136363"/>
                  </a:moveTo>
                  <a:lnTo>
                    <a:pt x="16891" y="16891"/>
                  </a:lnTo>
                </a:path>
              </a:pathLst>
            </a:custGeom>
            <a:ln w="38100" cap="flat">
              <a:solidFill>
                <a:schemeClr val="accent1"/>
              </a:solidFill>
              <a:prstDash val="solid"/>
              <a:miter/>
            </a:ln>
          </p:spPr>
          <p:txBody>
            <a:bodyPr rtlCol="0" anchor="ctr"/>
            <a:lstStyle/>
            <a:p>
              <a:pPr defTabSz="1106333">
                <a:defRPr/>
              </a:pPr>
              <a:endParaRPr lang="de-DE" sz="2178">
                <a:solidFill>
                  <a:srgbClr val="000000"/>
                </a:solidFill>
                <a:latin typeface="Arial"/>
                <a:ea typeface="Arial Unicode MS"/>
              </a:endParaRPr>
            </a:p>
          </p:txBody>
        </p:sp>
      </p:grpSp>
      <p:grpSp>
        <p:nvGrpSpPr>
          <p:cNvPr id="47" name="Gruppieren 46">
            <a:extLst>
              <a:ext uri="{FF2B5EF4-FFF2-40B4-BE49-F238E27FC236}">
                <a16:creationId xmlns:a16="http://schemas.microsoft.com/office/drawing/2014/main" id="{99E16967-EB42-44BC-88D0-ED9B2EF52B58}"/>
              </a:ext>
            </a:extLst>
          </p:cNvPr>
          <p:cNvGrpSpPr/>
          <p:nvPr/>
        </p:nvGrpSpPr>
        <p:grpSpPr>
          <a:xfrm>
            <a:off x="6422571" y="4221504"/>
            <a:ext cx="1003066" cy="1253448"/>
            <a:chOff x="6423883" y="2714854"/>
            <a:chExt cx="1487399" cy="1566980"/>
          </a:xfrm>
        </p:grpSpPr>
        <p:sp>
          <p:nvSpPr>
            <p:cNvPr id="41" name="Freihandform: Form 40">
              <a:extLst>
                <a:ext uri="{FF2B5EF4-FFF2-40B4-BE49-F238E27FC236}">
                  <a16:creationId xmlns:a16="http://schemas.microsoft.com/office/drawing/2014/main" id="{F07F27BD-FDB5-402D-9FF3-CC2F3AE1D190}"/>
                </a:ext>
              </a:extLst>
            </p:cNvPr>
            <p:cNvSpPr/>
            <p:nvPr/>
          </p:nvSpPr>
          <p:spPr>
            <a:xfrm flipH="1">
              <a:off x="7170750" y="3510505"/>
              <a:ext cx="740532" cy="771329"/>
            </a:xfrm>
            <a:custGeom>
              <a:avLst/>
              <a:gdLst>
                <a:gd name="connsiteX0" fmla="*/ 653411 w 740531"/>
                <a:gd name="connsiteY0" fmla="*/ 263537 h 771328"/>
                <a:gd name="connsiteX1" fmla="*/ 603025 w 740531"/>
                <a:gd name="connsiteY1" fmla="*/ 308531 h 771328"/>
                <a:gd name="connsiteX2" fmla="*/ 317703 w 740531"/>
                <a:gd name="connsiteY2" fmla="*/ 64277 h 771328"/>
                <a:gd name="connsiteX3" fmla="*/ 377526 w 740531"/>
                <a:gd name="connsiteY3" fmla="*/ 19283 h 771328"/>
                <a:gd name="connsiteX4" fmla="*/ 108321 w 740531"/>
                <a:gd name="connsiteY4" fmla="*/ 687768 h 771328"/>
                <a:gd name="connsiteX5" fmla="*/ 304925 w 740531"/>
                <a:gd name="connsiteY5" fmla="*/ 276393 h 771328"/>
                <a:gd name="connsiteX6" fmla="*/ 457896 w 740531"/>
                <a:gd name="connsiteY6" fmla="*/ 308531 h 771328"/>
                <a:gd name="connsiteX7" fmla="*/ 641068 w 740531"/>
                <a:gd name="connsiteY7" fmla="*/ 687768 h 771328"/>
                <a:gd name="connsiteX8" fmla="*/ 21780 w 740531"/>
                <a:gd name="connsiteY8" fmla="*/ 687768 h 771328"/>
                <a:gd name="connsiteX9" fmla="*/ 718752 w 740531"/>
                <a:gd name="connsiteY9" fmla="*/ 687768 h 771328"/>
                <a:gd name="connsiteX10" fmla="*/ 718752 w 740531"/>
                <a:gd name="connsiteY10" fmla="*/ 752045 h 771328"/>
                <a:gd name="connsiteX11" fmla="*/ 21780 w 740531"/>
                <a:gd name="connsiteY11" fmla="*/ 752045 h 771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40531" h="771328">
                  <a:moveTo>
                    <a:pt x="653411" y="263537"/>
                  </a:moveTo>
                  <a:lnTo>
                    <a:pt x="603025" y="308531"/>
                  </a:lnTo>
                  <a:cubicBezTo>
                    <a:pt x="487433" y="248239"/>
                    <a:pt x="389648" y="164531"/>
                    <a:pt x="317703" y="64277"/>
                  </a:cubicBezTo>
                  <a:lnTo>
                    <a:pt x="377526" y="19283"/>
                  </a:lnTo>
                  <a:moveTo>
                    <a:pt x="108321" y="687768"/>
                  </a:moveTo>
                  <a:lnTo>
                    <a:pt x="304925" y="276393"/>
                  </a:lnTo>
                  <a:moveTo>
                    <a:pt x="457896" y="308531"/>
                  </a:moveTo>
                  <a:lnTo>
                    <a:pt x="641068" y="687768"/>
                  </a:lnTo>
                  <a:moveTo>
                    <a:pt x="21780" y="687768"/>
                  </a:moveTo>
                  <a:lnTo>
                    <a:pt x="718752" y="687768"/>
                  </a:lnTo>
                  <a:lnTo>
                    <a:pt x="718752" y="752045"/>
                  </a:lnTo>
                  <a:lnTo>
                    <a:pt x="21780" y="752045"/>
                  </a:lnTo>
                  <a:close/>
                </a:path>
              </a:pathLst>
            </a:custGeom>
            <a:noFill/>
            <a:ln w="38100" cap="flat">
              <a:solidFill>
                <a:schemeClr val="accent1"/>
              </a:solidFill>
              <a:prstDash val="solid"/>
              <a:miter/>
            </a:ln>
          </p:spPr>
          <p:txBody>
            <a:bodyPr rtlCol="0" anchor="ctr"/>
            <a:lstStyle/>
            <a:p>
              <a:pPr defTabSz="1106333">
                <a:defRPr/>
              </a:pPr>
              <a:endParaRPr lang="de-DE" sz="2178">
                <a:solidFill>
                  <a:srgbClr val="000000"/>
                </a:solidFill>
                <a:latin typeface="Arial"/>
                <a:ea typeface="Arial Unicode MS"/>
              </a:endParaRPr>
            </a:p>
          </p:txBody>
        </p:sp>
        <p:sp>
          <p:nvSpPr>
            <p:cNvPr id="34" name="Freihandform: Form 33">
              <a:extLst>
                <a:ext uri="{FF2B5EF4-FFF2-40B4-BE49-F238E27FC236}">
                  <a16:creationId xmlns:a16="http://schemas.microsoft.com/office/drawing/2014/main" id="{AD4C1675-E39D-4D10-A66F-C1AE80B9C6D3}"/>
                </a:ext>
              </a:extLst>
            </p:cNvPr>
            <p:cNvSpPr/>
            <p:nvPr/>
          </p:nvSpPr>
          <p:spPr>
            <a:xfrm flipH="1">
              <a:off x="6526233" y="2811522"/>
              <a:ext cx="1183399" cy="1041294"/>
            </a:xfrm>
            <a:custGeom>
              <a:avLst/>
              <a:gdLst>
                <a:gd name="connsiteX0" fmla="*/ 109286 w 1183399"/>
                <a:gd name="connsiteY0" fmla="*/ 19283 h 1041293"/>
                <a:gd name="connsiteX1" fmla="*/ 443869 w 1183399"/>
                <a:gd name="connsiteY1" fmla="*/ 950881 h 1041293"/>
                <a:gd name="connsiteX2" fmla="*/ 1162003 w 1183399"/>
                <a:gd name="connsiteY2" fmla="*/ 950663 h 1041293"/>
              </a:gdLst>
              <a:ahLst/>
              <a:cxnLst>
                <a:cxn ang="0">
                  <a:pos x="connsiteX0" y="connsiteY0"/>
                </a:cxn>
                <a:cxn ang="0">
                  <a:pos x="connsiteX1" y="connsiteY1"/>
                </a:cxn>
                <a:cxn ang="0">
                  <a:pos x="connsiteX2" y="connsiteY2"/>
                </a:cxn>
              </a:cxnLst>
              <a:rect l="l" t="t" r="r" b="b"/>
              <a:pathLst>
                <a:path w="1183399" h="1041293">
                  <a:moveTo>
                    <a:pt x="109286" y="19283"/>
                  </a:moveTo>
                  <a:cubicBezTo>
                    <a:pt x="-88890" y="358336"/>
                    <a:pt x="60907" y="775430"/>
                    <a:pt x="443869" y="950881"/>
                  </a:cubicBezTo>
                  <a:cubicBezTo>
                    <a:pt x="669085" y="1054066"/>
                    <a:pt x="936867" y="1053982"/>
                    <a:pt x="1162003" y="950663"/>
                  </a:cubicBezTo>
                </a:path>
              </a:pathLst>
            </a:custGeom>
            <a:noFill/>
            <a:ln w="38100" cap="flat">
              <a:solidFill>
                <a:schemeClr val="accent1"/>
              </a:solidFill>
              <a:prstDash val="solid"/>
              <a:miter/>
            </a:ln>
          </p:spPr>
          <p:txBody>
            <a:bodyPr rtlCol="0" anchor="ctr"/>
            <a:lstStyle/>
            <a:p>
              <a:pPr defTabSz="1106333">
                <a:defRPr/>
              </a:pPr>
              <a:endParaRPr lang="de-DE" sz="2178">
                <a:solidFill>
                  <a:srgbClr val="000000"/>
                </a:solidFill>
                <a:latin typeface="Arial"/>
                <a:ea typeface="Arial Unicode MS"/>
              </a:endParaRPr>
            </a:p>
          </p:txBody>
        </p:sp>
        <p:sp>
          <p:nvSpPr>
            <p:cNvPr id="35" name="Freihandform: Form 34">
              <a:extLst>
                <a:ext uri="{FF2B5EF4-FFF2-40B4-BE49-F238E27FC236}">
                  <a16:creationId xmlns:a16="http://schemas.microsoft.com/office/drawing/2014/main" id="{5BF6BFC9-34A9-41DF-9670-8056B77E931A}"/>
                </a:ext>
              </a:extLst>
            </p:cNvPr>
            <p:cNvSpPr/>
            <p:nvPr/>
          </p:nvSpPr>
          <p:spPr>
            <a:xfrm flipH="1">
              <a:off x="6452811" y="2727733"/>
              <a:ext cx="1205179" cy="1067005"/>
            </a:xfrm>
            <a:custGeom>
              <a:avLst/>
              <a:gdLst>
                <a:gd name="connsiteX0" fmla="*/ 30802 w 1205179"/>
                <a:gd name="connsiteY0" fmla="*/ 77267 h 1067004"/>
                <a:gd name="connsiteX1" fmla="*/ 87273 w 1205179"/>
                <a:gd name="connsiteY1" fmla="*/ 27271 h 1067004"/>
                <a:gd name="connsiteX2" fmla="*/ 1180746 w 1205179"/>
                <a:gd name="connsiteY2" fmla="*/ 995377 h 1067004"/>
                <a:gd name="connsiteX3" fmla="*/ 1124276 w 1205179"/>
                <a:gd name="connsiteY3" fmla="*/ 1045373 h 1067004"/>
              </a:gdLst>
              <a:ahLst/>
              <a:cxnLst>
                <a:cxn ang="0">
                  <a:pos x="connsiteX0" y="connsiteY0"/>
                </a:cxn>
                <a:cxn ang="0">
                  <a:pos x="connsiteX1" y="connsiteY1"/>
                </a:cxn>
                <a:cxn ang="0">
                  <a:pos x="connsiteX2" y="connsiteY2"/>
                </a:cxn>
                <a:cxn ang="0">
                  <a:pos x="connsiteX3" y="connsiteY3"/>
                </a:cxn>
              </a:cxnLst>
              <a:rect l="l" t="t" r="r" b="b"/>
              <a:pathLst>
                <a:path w="1205179" h="1067004">
                  <a:moveTo>
                    <a:pt x="30802" y="77267"/>
                  </a:moveTo>
                  <a:lnTo>
                    <a:pt x="87273" y="27271"/>
                  </a:lnTo>
                  <a:lnTo>
                    <a:pt x="1180746" y="995377"/>
                  </a:lnTo>
                  <a:lnTo>
                    <a:pt x="1124276" y="1045373"/>
                  </a:lnTo>
                  <a:close/>
                </a:path>
              </a:pathLst>
            </a:custGeom>
            <a:noFill/>
            <a:ln w="38100" cap="flat">
              <a:solidFill>
                <a:schemeClr val="accent1"/>
              </a:solidFill>
              <a:prstDash val="solid"/>
              <a:miter/>
            </a:ln>
          </p:spPr>
          <p:txBody>
            <a:bodyPr rtlCol="0" anchor="ctr"/>
            <a:lstStyle/>
            <a:p>
              <a:pPr defTabSz="1106333">
                <a:defRPr/>
              </a:pPr>
              <a:endParaRPr lang="de-DE" sz="2178">
                <a:solidFill>
                  <a:srgbClr val="000000"/>
                </a:solidFill>
                <a:latin typeface="Arial"/>
                <a:ea typeface="Arial Unicode MS"/>
              </a:endParaRPr>
            </a:p>
          </p:txBody>
        </p:sp>
        <p:sp>
          <p:nvSpPr>
            <p:cNvPr id="36" name="Freihandform: Form 35">
              <a:extLst>
                <a:ext uri="{FF2B5EF4-FFF2-40B4-BE49-F238E27FC236}">
                  <a16:creationId xmlns:a16="http://schemas.microsoft.com/office/drawing/2014/main" id="{8D4E8DBA-0EB8-43B8-8AF2-88F158F633EA}"/>
                </a:ext>
              </a:extLst>
            </p:cNvPr>
            <p:cNvSpPr/>
            <p:nvPr/>
          </p:nvSpPr>
          <p:spPr>
            <a:xfrm flipH="1">
              <a:off x="6801733" y="3042278"/>
              <a:ext cx="239584" cy="212115"/>
            </a:xfrm>
            <a:custGeom>
              <a:avLst/>
              <a:gdLst>
                <a:gd name="connsiteX0" fmla="*/ 21780 w 239583"/>
                <a:gd name="connsiteY0" fmla="*/ 192832 h 212115"/>
                <a:gd name="connsiteX1" fmla="*/ 217804 w 239583"/>
                <a:gd name="connsiteY1" fmla="*/ 19283 h 212115"/>
              </a:gdLst>
              <a:ahLst/>
              <a:cxnLst>
                <a:cxn ang="0">
                  <a:pos x="connsiteX0" y="connsiteY0"/>
                </a:cxn>
                <a:cxn ang="0">
                  <a:pos x="connsiteX1" y="connsiteY1"/>
                </a:cxn>
              </a:cxnLst>
              <a:rect l="l" t="t" r="r" b="b"/>
              <a:pathLst>
                <a:path w="239583" h="212115">
                  <a:moveTo>
                    <a:pt x="21780" y="192832"/>
                  </a:moveTo>
                  <a:lnTo>
                    <a:pt x="217804" y="19283"/>
                  </a:lnTo>
                </a:path>
              </a:pathLst>
            </a:custGeom>
            <a:noFill/>
            <a:ln w="38100" cap="flat">
              <a:solidFill>
                <a:schemeClr val="accent1"/>
              </a:solidFill>
              <a:prstDash val="solid"/>
              <a:miter/>
            </a:ln>
          </p:spPr>
          <p:txBody>
            <a:bodyPr rtlCol="0" anchor="ctr"/>
            <a:lstStyle/>
            <a:p>
              <a:pPr defTabSz="1106333">
                <a:defRPr/>
              </a:pPr>
              <a:endParaRPr lang="de-DE" sz="2178">
                <a:solidFill>
                  <a:srgbClr val="000000"/>
                </a:solidFill>
                <a:latin typeface="Arial"/>
                <a:ea typeface="Arial Unicode MS"/>
              </a:endParaRPr>
            </a:p>
          </p:txBody>
        </p:sp>
        <p:sp>
          <p:nvSpPr>
            <p:cNvPr id="37" name="Freihandform: Form 36">
              <a:extLst>
                <a:ext uri="{FF2B5EF4-FFF2-40B4-BE49-F238E27FC236}">
                  <a16:creationId xmlns:a16="http://schemas.microsoft.com/office/drawing/2014/main" id="{D7D1DEDE-82F7-46CF-A5B5-E2BFFEA8F921}"/>
                </a:ext>
              </a:extLst>
            </p:cNvPr>
            <p:cNvSpPr/>
            <p:nvPr/>
          </p:nvSpPr>
          <p:spPr>
            <a:xfrm flipH="1">
              <a:off x="6678311" y="2926578"/>
              <a:ext cx="188763" cy="167121"/>
            </a:xfrm>
            <a:custGeom>
              <a:avLst/>
              <a:gdLst>
                <a:gd name="connsiteX0" fmla="*/ 166983 w 188763"/>
                <a:gd name="connsiteY0" fmla="*/ 83561 h 167121"/>
                <a:gd name="connsiteX1" fmla="*/ 94382 w 188763"/>
                <a:gd name="connsiteY1" fmla="*/ 147838 h 167121"/>
                <a:gd name="connsiteX2" fmla="*/ 21780 w 188763"/>
                <a:gd name="connsiteY2" fmla="*/ 83561 h 167121"/>
                <a:gd name="connsiteX3" fmla="*/ 94382 w 188763"/>
                <a:gd name="connsiteY3" fmla="*/ 19283 h 167121"/>
                <a:gd name="connsiteX4" fmla="*/ 166983 w 188763"/>
                <a:gd name="connsiteY4" fmla="*/ 83561 h 1671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763" h="167121">
                  <a:moveTo>
                    <a:pt x="166983" y="83561"/>
                  </a:moveTo>
                  <a:cubicBezTo>
                    <a:pt x="166983" y="119060"/>
                    <a:pt x="134478" y="147838"/>
                    <a:pt x="94382" y="147838"/>
                  </a:cubicBezTo>
                  <a:cubicBezTo>
                    <a:pt x="54285" y="147838"/>
                    <a:pt x="21780" y="119060"/>
                    <a:pt x="21780" y="83561"/>
                  </a:cubicBezTo>
                  <a:cubicBezTo>
                    <a:pt x="21780" y="48061"/>
                    <a:pt x="54285" y="19283"/>
                    <a:pt x="94382" y="19283"/>
                  </a:cubicBezTo>
                  <a:cubicBezTo>
                    <a:pt x="134478" y="19283"/>
                    <a:pt x="166983" y="48061"/>
                    <a:pt x="166983" y="83561"/>
                  </a:cubicBezTo>
                  <a:close/>
                </a:path>
              </a:pathLst>
            </a:custGeom>
            <a:noFill/>
            <a:ln w="38100" cap="flat">
              <a:solidFill>
                <a:schemeClr val="accent1"/>
              </a:solidFill>
              <a:prstDash val="solid"/>
              <a:miter/>
            </a:ln>
          </p:spPr>
          <p:txBody>
            <a:bodyPr rtlCol="0" anchor="ctr"/>
            <a:lstStyle/>
            <a:p>
              <a:pPr defTabSz="1106333">
                <a:defRPr/>
              </a:pPr>
              <a:endParaRPr lang="de-DE" sz="2178">
                <a:solidFill>
                  <a:srgbClr val="000000"/>
                </a:solidFill>
                <a:latin typeface="Arial"/>
                <a:ea typeface="Arial Unicode MS"/>
              </a:endParaRPr>
            </a:p>
          </p:txBody>
        </p:sp>
        <p:sp>
          <p:nvSpPr>
            <p:cNvPr id="38" name="Freihandform: Form 37">
              <a:extLst>
                <a:ext uri="{FF2B5EF4-FFF2-40B4-BE49-F238E27FC236}">
                  <a16:creationId xmlns:a16="http://schemas.microsoft.com/office/drawing/2014/main" id="{C80E5638-0059-4BD8-B22A-A1FC674DB863}"/>
                </a:ext>
              </a:extLst>
            </p:cNvPr>
            <p:cNvSpPr/>
            <p:nvPr/>
          </p:nvSpPr>
          <p:spPr>
            <a:xfrm flipH="1">
              <a:off x="7355765" y="3609394"/>
              <a:ext cx="275884" cy="244254"/>
            </a:xfrm>
            <a:custGeom>
              <a:avLst/>
              <a:gdLst>
                <a:gd name="connsiteX0" fmla="*/ 260115 w 275884"/>
                <a:gd name="connsiteY0" fmla="*/ 164293 h 244254"/>
                <a:gd name="connsiteX1" fmla="*/ 96327 w 275884"/>
                <a:gd name="connsiteY1" fmla="*/ 221031 h 244254"/>
                <a:gd name="connsiteX2" fmla="*/ 32240 w 275884"/>
                <a:gd name="connsiteY2" fmla="*/ 76021 h 244254"/>
                <a:gd name="connsiteX3" fmla="*/ 96327 w 275884"/>
                <a:gd name="connsiteY3" fmla="*/ 19283 h 244254"/>
              </a:gdLst>
              <a:ahLst/>
              <a:cxnLst>
                <a:cxn ang="0">
                  <a:pos x="connsiteX0" y="connsiteY0"/>
                </a:cxn>
                <a:cxn ang="0">
                  <a:pos x="connsiteX1" y="connsiteY1"/>
                </a:cxn>
                <a:cxn ang="0">
                  <a:pos x="connsiteX2" y="connsiteY2"/>
                </a:cxn>
                <a:cxn ang="0">
                  <a:pos x="connsiteX3" y="connsiteY3"/>
                </a:cxn>
              </a:cxnLst>
              <a:rect l="l" t="t" r="r" b="b"/>
              <a:pathLst>
                <a:path w="275884" h="244254">
                  <a:moveTo>
                    <a:pt x="260115" y="164293"/>
                  </a:moveTo>
                  <a:cubicBezTo>
                    <a:pt x="232583" y="220002"/>
                    <a:pt x="159252" y="245405"/>
                    <a:pt x="96327" y="221031"/>
                  </a:cubicBezTo>
                  <a:cubicBezTo>
                    <a:pt x="33401" y="196657"/>
                    <a:pt x="4708" y="131736"/>
                    <a:pt x="32240" y="76021"/>
                  </a:cubicBezTo>
                  <a:cubicBezTo>
                    <a:pt x="44780" y="50644"/>
                    <a:pt x="67664" y="30384"/>
                    <a:pt x="96327" y="19283"/>
                  </a:cubicBezTo>
                </a:path>
              </a:pathLst>
            </a:custGeom>
            <a:noFill/>
            <a:ln w="38100" cap="flat">
              <a:solidFill>
                <a:schemeClr val="accent1"/>
              </a:solidFill>
              <a:prstDash val="solid"/>
              <a:miter/>
            </a:ln>
          </p:spPr>
          <p:txBody>
            <a:bodyPr rtlCol="0" anchor="ctr"/>
            <a:lstStyle/>
            <a:p>
              <a:pPr defTabSz="1106333">
                <a:defRPr/>
              </a:pPr>
              <a:endParaRPr lang="de-DE" sz="2178">
                <a:solidFill>
                  <a:srgbClr val="000000"/>
                </a:solidFill>
                <a:latin typeface="Arial"/>
                <a:ea typeface="Arial Unicode MS"/>
              </a:endParaRPr>
            </a:p>
          </p:txBody>
        </p:sp>
        <p:grpSp>
          <p:nvGrpSpPr>
            <p:cNvPr id="46" name="Gruppieren 45">
              <a:extLst>
                <a:ext uri="{FF2B5EF4-FFF2-40B4-BE49-F238E27FC236}">
                  <a16:creationId xmlns:a16="http://schemas.microsoft.com/office/drawing/2014/main" id="{220C73B8-C510-4214-A7D0-112D5E707E08}"/>
                </a:ext>
              </a:extLst>
            </p:cNvPr>
            <p:cNvGrpSpPr/>
            <p:nvPr/>
          </p:nvGrpSpPr>
          <p:grpSpPr>
            <a:xfrm rot="4837413">
              <a:off x="6426598" y="2712139"/>
              <a:ext cx="304230" cy="309660"/>
              <a:chOff x="4124650" y="2164217"/>
              <a:chExt cx="304230" cy="309660"/>
            </a:xfrm>
          </p:grpSpPr>
          <p:sp>
            <p:nvSpPr>
              <p:cNvPr id="43" name="Freihandform: Form 42">
                <a:extLst>
                  <a:ext uri="{FF2B5EF4-FFF2-40B4-BE49-F238E27FC236}">
                    <a16:creationId xmlns:a16="http://schemas.microsoft.com/office/drawing/2014/main" id="{AE3665CF-6759-47CC-8F73-DA481893EF23}"/>
                  </a:ext>
                </a:extLst>
              </p:cNvPr>
              <p:cNvSpPr/>
              <p:nvPr/>
            </p:nvSpPr>
            <p:spPr>
              <a:xfrm>
                <a:off x="4202193" y="2164217"/>
                <a:ext cx="225207" cy="230837"/>
              </a:xfrm>
              <a:custGeom>
                <a:avLst/>
                <a:gdLst>
                  <a:gd name="connsiteX0" fmla="*/ 16925 w 225207"/>
                  <a:gd name="connsiteY0" fmla="*/ 16891 h 230837"/>
                  <a:gd name="connsiteX1" fmla="*/ 209668 w 225207"/>
                  <a:gd name="connsiteY1" fmla="*/ 216953 h 230837"/>
                  <a:gd name="connsiteX2" fmla="*/ 213306 w 225207"/>
                  <a:gd name="connsiteY2" fmla="*/ 216987 h 230837"/>
                </a:gdLst>
                <a:ahLst/>
                <a:cxnLst>
                  <a:cxn ang="0">
                    <a:pos x="connsiteX0" y="connsiteY0"/>
                  </a:cxn>
                  <a:cxn ang="0">
                    <a:pos x="connsiteX1" y="connsiteY1"/>
                  </a:cxn>
                  <a:cxn ang="0">
                    <a:pos x="connsiteX2" y="connsiteY2"/>
                  </a:cxn>
                </a:cxnLst>
                <a:rect l="l" t="t" r="r" b="b"/>
                <a:pathLst>
                  <a:path w="225207" h="230837">
                    <a:moveTo>
                      <a:pt x="16925" y="16891"/>
                    </a:moveTo>
                    <a:cubicBezTo>
                      <a:pt x="14904" y="125362"/>
                      <a:pt x="101198" y="214932"/>
                      <a:pt x="209668" y="216953"/>
                    </a:cubicBezTo>
                    <a:cubicBezTo>
                      <a:pt x="210881" y="216976"/>
                      <a:pt x="212093" y="216987"/>
                      <a:pt x="213306" y="216987"/>
                    </a:cubicBezTo>
                  </a:path>
                </a:pathLst>
              </a:custGeom>
              <a:noFill/>
              <a:ln w="38100" cap="flat">
                <a:solidFill>
                  <a:schemeClr val="accent1"/>
                </a:solidFill>
                <a:prstDash val="solid"/>
                <a:miter/>
              </a:ln>
            </p:spPr>
            <p:txBody>
              <a:bodyPr rtlCol="0" anchor="ctr"/>
              <a:lstStyle/>
              <a:p>
                <a:pPr defTabSz="1106333">
                  <a:defRPr/>
                </a:pPr>
                <a:endParaRPr lang="de-DE" sz="2178">
                  <a:solidFill>
                    <a:srgbClr val="000000"/>
                  </a:solidFill>
                  <a:latin typeface="Arial"/>
                  <a:ea typeface="Arial Unicode MS"/>
                </a:endParaRPr>
              </a:p>
            </p:txBody>
          </p:sp>
          <p:sp>
            <p:nvSpPr>
              <p:cNvPr id="44" name="Freihandform: Form 43">
                <a:extLst>
                  <a:ext uri="{FF2B5EF4-FFF2-40B4-BE49-F238E27FC236}">
                    <a16:creationId xmlns:a16="http://schemas.microsoft.com/office/drawing/2014/main" id="{582499EB-2086-456F-94C0-763780F40A3C}"/>
                  </a:ext>
                </a:extLst>
              </p:cNvPr>
              <p:cNvSpPr/>
              <p:nvPr/>
            </p:nvSpPr>
            <p:spPr>
              <a:xfrm>
                <a:off x="4124650" y="2164217"/>
                <a:ext cx="304030" cy="309660"/>
              </a:xfrm>
              <a:custGeom>
                <a:avLst/>
                <a:gdLst>
                  <a:gd name="connsiteX0" fmla="*/ 16941 w 304029"/>
                  <a:gd name="connsiteY0" fmla="*/ 16891 h 309659"/>
                  <a:gd name="connsiteX1" fmla="*/ 284437 w 304029"/>
                  <a:gd name="connsiteY1" fmla="*/ 294746 h 309659"/>
                  <a:gd name="connsiteX2" fmla="*/ 289385 w 304029"/>
                  <a:gd name="connsiteY2" fmla="*/ 294796 h 309659"/>
                </a:gdLst>
                <a:ahLst/>
                <a:cxnLst>
                  <a:cxn ang="0">
                    <a:pos x="connsiteX0" y="connsiteY0"/>
                  </a:cxn>
                  <a:cxn ang="0">
                    <a:pos x="connsiteX1" y="connsiteY1"/>
                  </a:cxn>
                  <a:cxn ang="0">
                    <a:pos x="connsiteX2" y="connsiteY2"/>
                  </a:cxn>
                </a:cxnLst>
                <a:rect l="l" t="t" r="r" b="b"/>
                <a:pathLst>
                  <a:path w="304029" h="309659">
                    <a:moveTo>
                      <a:pt x="16941" y="16891"/>
                    </a:moveTo>
                    <a:cubicBezTo>
                      <a:pt x="14080" y="167487"/>
                      <a:pt x="133842" y="291885"/>
                      <a:pt x="284437" y="294746"/>
                    </a:cubicBezTo>
                    <a:cubicBezTo>
                      <a:pt x="286086" y="294779"/>
                      <a:pt x="287736" y="294796"/>
                      <a:pt x="289385" y="294796"/>
                    </a:cubicBezTo>
                  </a:path>
                </a:pathLst>
              </a:custGeom>
              <a:noFill/>
              <a:ln w="38100" cap="flat">
                <a:solidFill>
                  <a:schemeClr val="accent1"/>
                </a:solidFill>
                <a:prstDash val="solid"/>
                <a:miter/>
              </a:ln>
            </p:spPr>
            <p:txBody>
              <a:bodyPr rtlCol="0" anchor="ctr"/>
              <a:lstStyle/>
              <a:p>
                <a:pPr defTabSz="1106333">
                  <a:defRPr/>
                </a:pPr>
                <a:endParaRPr lang="de-DE" sz="2178">
                  <a:solidFill>
                    <a:srgbClr val="000000"/>
                  </a:solidFill>
                  <a:latin typeface="Arial"/>
                  <a:ea typeface="Arial Unicode MS"/>
                </a:endParaRPr>
              </a:p>
            </p:txBody>
          </p:sp>
          <p:sp>
            <p:nvSpPr>
              <p:cNvPr id="45" name="Freihandform: Form 44">
                <a:extLst>
                  <a:ext uri="{FF2B5EF4-FFF2-40B4-BE49-F238E27FC236}">
                    <a16:creationId xmlns:a16="http://schemas.microsoft.com/office/drawing/2014/main" id="{F4518943-0C56-46DA-B418-21B08546F92C}"/>
                  </a:ext>
                </a:extLst>
              </p:cNvPr>
              <p:cNvSpPr/>
              <p:nvPr/>
            </p:nvSpPr>
            <p:spPr>
              <a:xfrm>
                <a:off x="4282495" y="2166188"/>
                <a:ext cx="146385" cy="146385"/>
              </a:xfrm>
              <a:custGeom>
                <a:avLst/>
                <a:gdLst>
                  <a:gd name="connsiteX0" fmla="*/ 16910 w 146384"/>
                  <a:gd name="connsiteY0" fmla="*/ 16891 h 146384"/>
                  <a:gd name="connsiteX1" fmla="*/ 130282 w 146384"/>
                  <a:gd name="connsiteY1" fmla="*/ 134432 h 146384"/>
                  <a:gd name="connsiteX2" fmla="*/ 132159 w 146384"/>
                  <a:gd name="connsiteY2" fmla="*/ 134449 h 146384"/>
                </a:gdLst>
                <a:ahLst/>
                <a:cxnLst>
                  <a:cxn ang="0">
                    <a:pos x="connsiteX0" y="connsiteY0"/>
                  </a:cxn>
                  <a:cxn ang="0">
                    <a:pos x="connsiteX1" y="connsiteY1"/>
                  </a:cxn>
                  <a:cxn ang="0">
                    <a:pos x="connsiteX2" y="connsiteY2"/>
                  </a:cxn>
                </a:cxnLst>
                <a:rect l="l" t="t" r="r" b="b"/>
                <a:pathLst>
                  <a:path w="146384" h="146384">
                    <a:moveTo>
                      <a:pt x="16910" y="16891"/>
                    </a:moveTo>
                    <a:cubicBezTo>
                      <a:pt x="15759" y="80658"/>
                      <a:pt x="66518" y="133278"/>
                      <a:pt x="130282" y="134432"/>
                    </a:cubicBezTo>
                    <a:cubicBezTo>
                      <a:pt x="130908" y="134443"/>
                      <a:pt x="131534" y="134449"/>
                      <a:pt x="132159" y="134449"/>
                    </a:cubicBezTo>
                  </a:path>
                </a:pathLst>
              </a:custGeom>
              <a:noFill/>
              <a:ln w="38100" cap="flat">
                <a:solidFill>
                  <a:schemeClr val="accent1"/>
                </a:solidFill>
                <a:prstDash val="solid"/>
                <a:miter/>
              </a:ln>
            </p:spPr>
            <p:txBody>
              <a:bodyPr rtlCol="0" anchor="ctr"/>
              <a:lstStyle/>
              <a:p>
                <a:pPr defTabSz="1106333">
                  <a:defRPr/>
                </a:pPr>
                <a:endParaRPr lang="de-DE" sz="2178">
                  <a:solidFill>
                    <a:srgbClr val="000000"/>
                  </a:solidFill>
                  <a:latin typeface="Arial"/>
                  <a:ea typeface="Arial Unicode MS"/>
                </a:endParaRPr>
              </a:p>
            </p:txBody>
          </p:sp>
        </p:grpSp>
      </p:grpSp>
      <p:cxnSp>
        <p:nvCxnSpPr>
          <p:cNvPr id="49" name="Gerade Verbindung mit Pfeil 48">
            <a:extLst>
              <a:ext uri="{FF2B5EF4-FFF2-40B4-BE49-F238E27FC236}">
                <a16:creationId xmlns:a16="http://schemas.microsoft.com/office/drawing/2014/main" id="{AF34AC04-0A76-4FC4-8EFD-D5A25971E59D}"/>
              </a:ext>
            </a:extLst>
          </p:cNvPr>
          <p:cNvCxnSpPr>
            <a:cxnSpLocks/>
          </p:cNvCxnSpPr>
          <p:nvPr/>
        </p:nvCxnSpPr>
        <p:spPr>
          <a:xfrm flipV="1">
            <a:off x="2191744" y="2599888"/>
            <a:ext cx="2692886" cy="1621615"/>
          </a:xfrm>
          <a:prstGeom prst="straightConnector1">
            <a:avLst/>
          </a:prstGeom>
          <a:ln w="38100">
            <a:solidFill>
              <a:schemeClr val="accent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52" name="Gerade Verbindung mit Pfeil 51">
            <a:extLst>
              <a:ext uri="{FF2B5EF4-FFF2-40B4-BE49-F238E27FC236}">
                <a16:creationId xmlns:a16="http://schemas.microsoft.com/office/drawing/2014/main" id="{08786443-5011-4000-9390-F44B87868CDC}"/>
              </a:ext>
            </a:extLst>
          </p:cNvPr>
          <p:cNvCxnSpPr>
            <a:cxnSpLocks/>
          </p:cNvCxnSpPr>
          <p:nvPr/>
        </p:nvCxnSpPr>
        <p:spPr>
          <a:xfrm>
            <a:off x="5618125" y="2763649"/>
            <a:ext cx="777919" cy="1416621"/>
          </a:xfrm>
          <a:prstGeom prst="straightConnector1">
            <a:avLst/>
          </a:prstGeom>
          <a:ln w="38100">
            <a:solidFill>
              <a:schemeClr val="accent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55" name="Textfeld 54">
            <a:extLst>
              <a:ext uri="{FF2B5EF4-FFF2-40B4-BE49-F238E27FC236}">
                <a16:creationId xmlns:a16="http://schemas.microsoft.com/office/drawing/2014/main" id="{B94E010A-6258-43EE-A921-8994046196DD}"/>
              </a:ext>
            </a:extLst>
          </p:cNvPr>
          <p:cNvSpPr txBox="1"/>
          <p:nvPr/>
        </p:nvSpPr>
        <p:spPr>
          <a:xfrm rot="19667453">
            <a:off x="2984177" y="2951636"/>
            <a:ext cx="1454244" cy="371640"/>
          </a:xfrm>
          <a:prstGeom prst="rect">
            <a:avLst/>
          </a:prstGeom>
          <a:noFill/>
          <a:ln>
            <a:noFill/>
          </a:ln>
        </p:spPr>
        <p:txBody>
          <a:bodyPr wrap="none" rtlCol="0">
            <a:spAutoFit/>
          </a:bodyPr>
          <a:lstStyle/>
          <a:p>
            <a:pPr defTabSz="1106333">
              <a:defRPr/>
            </a:pPr>
            <a:r>
              <a:rPr lang="de-DE" sz="1815" i="1">
                <a:solidFill>
                  <a:schemeClr val="accent1"/>
                </a:solidFill>
                <a:latin typeface="Arial"/>
                <a:ea typeface="Arial Unicode MS"/>
              </a:rPr>
              <a:t>Service Link</a:t>
            </a:r>
          </a:p>
        </p:txBody>
      </p:sp>
      <p:sp>
        <p:nvSpPr>
          <p:cNvPr id="57" name="Textfeld 56">
            <a:extLst>
              <a:ext uri="{FF2B5EF4-FFF2-40B4-BE49-F238E27FC236}">
                <a16:creationId xmlns:a16="http://schemas.microsoft.com/office/drawing/2014/main" id="{6A71C120-9BF7-4578-B162-4180C7C40620}"/>
              </a:ext>
            </a:extLst>
          </p:cNvPr>
          <p:cNvSpPr txBox="1"/>
          <p:nvPr/>
        </p:nvSpPr>
        <p:spPr>
          <a:xfrm>
            <a:off x="5818004" y="2763181"/>
            <a:ext cx="1415772" cy="371640"/>
          </a:xfrm>
          <a:prstGeom prst="rect">
            <a:avLst/>
          </a:prstGeom>
          <a:noFill/>
          <a:ln>
            <a:noFill/>
          </a:ln>
        </p:spPr>
        <p:txBody>
          <a:bodyPr wrap="none" rtlCol="0">
            <a:spAutoFit/>
          </a:bodyPr>
          <a:lstStyle/>
          <a:p>
            <a:pPr defTabSz="1106333">
              <a:defRPr/>
            </a:pPr>
            <a:r>
              <a:rPr lang="de-DE" sz="1815" i="1">
                <a:solidFill>
                  <a:schemeClr val="accent1"/>
                </a:solidFill>
                <a:latin typeface="Arial"/>
                <a:ea typeface="Arial Unicode MS"/>
              </a:rPr>
              <a:t>Feeder Link</a:t>
            </a:r>
          </a:p>
        </p:txBody>
      </p:sp>
      <p:sp>
        <p:nvSpPr>
          <p:cNvPr id="58" name="Textfeld 57">
            <a:extLst>
              <a:ext uri="{FF2B5EF4-FFF2-40B4-BE49-F238E27FC236}">
                <a16:creationId xmlns:a16="http://schemas.microsoft.com/office/drawing/2014/main" id="{888B7949-AE26-4802-AF6D-7BB729620AE8}"/>
              </a:ext>
            </a:extLst>
          </p:cNvPr>
          <p:cNvSpPr txBox="1"/>
          <p:nvPr/>
        </p:nvSpPr>
        <p:spPr>
          <a:xfrm>
            <a:off x="6924561" y="3770840"/>
            <a:ext cx="1104790" cy="371640"/>
          </a:xfrm>
          <a:prstGeom prst="rect">
            <a:avLst/>
          </a:prstGeom>
          <a:noFill/>
          <a:ln>
            <a:noFill/>
          </a:ln>
        </p:spPr>
        <p:txBody>
          <a:bodyPr wrap="none" rtlCol="0">
            <a:spAutoFit/>
          </a:bodyPr>
          <a:lstStyle/>
          <a:p>
            <a:pPr defTabSz="1106333">
              <a:defRPr/>
            </a:pPr>
            <a:r>
              <a:rPr lang="de-DE" sz="1815" i="1">
                <a:solidFill>
                  <a:schemeClr val="accent1"/>
                </a:solidFill>
                <a:latin typeface="Arial"/>
                <a:ea typeface="Arial Unicode MS"/>
              </a:rPr>
              <a:t>Gateway</a:t>
            </a:r>
          </a:p>
        </p:txBody>
      </p:sp>
      <p:pic>
        <p:nvPicPr>
          <p:cNvPr id="60" name="Grafik 59">
            <a:extLst>
              <a:ext uri="{FF2B5EF4-FFF2-40B4-BE49-F238E27FC236}">
                <a16:creationId xmlns:a16="http://schemas.microsoft.com/office/drawing/2014/main" id="{2E3F43C5-C5AD-4879-9C21-677061E36F2F}"/>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254325" y="5098982"/>
            <a:ext cx="649177" cy="649177"/>
          </a:xfrm>
          <a:prstGeom prst="rect">
            <a:avLst/>
          </a:prstGeom>
        </p:spPr>
      </p:pic>
      <p:pic>
        <p:nvPicPr>
          <p:cNvPr id="62" name="Grafik 61">
            <a:extLst>
              <a:ext uri="{FF2B5EF4-FFF2-40B4-BE49-F238E27FC236}">
                <a16:creationId xmlns:a16="http://schemas.microsoft.com/office/drawing/2014/main" id="{90915A41-3945-4E94-BAF4-7D2A634A905C}"/>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065278" y="4607209"/>
            <a:ext cx="895967" cy="895967"/>
          </a:xfrm>
          <a:prstGeom prst="rect">
            <a:avLst/>
          </a:prstGeom>
        </p:spPr>
      </p:pic>
      <p:sp>
        <p:nvSpPr>
          <p:cNvPr id="65" name="Textfeld 64">
            <a:extLst>
              <a:ext uri="{FF2B5EF4-FFF2-40B4-BE49-F238E27FC236}">
                <a16:creationId xmlns:a16="http://schemas.microsoft.com/office/drawing/2014/main" id="{A36E8286-E3CB-4BE8-B945-ECC304152618}"/>
              </a:ext>
            </a:extLst>
          </p:cNvPr>
          <p:cNvSpPr txBox="1"/>
          <p:nvPr/>
        </p:nvSpPr>
        <p:spPr>
          <a:xfrm>
            <a:off x="9257665" y="4908999"/>
            <a:ext cx="1005403" cy="369332"/>
          </a:xfrm>
          <a:prstGeom prst="rect">
            <a:avLst/>
          </a:prstGeom>
          <a:noFill/>
          <a:ln>
            <a:noFill/>
          </a:ln>
        </p:spPr>
        <p:txBody>
          <a:bodyPr wrap="none" lIns="91440" tIns="45720" rIns="91440" bIns="45720" rtlCol="0" anchor="t">
            <a:spAutoFit/>
          </a:bodyPr>
          <a:lstStyle/>
          <a:p>
            <a:pPr defTabSz="1106333">
              <a:defRPr/>
            </a:pPr>
            <a:r>
              <a:rPr lang="de-DE" i="1">
                <a:solidFill>
                  <a:schemeClr val="accent1"/>
                </a:solidFill>
                <a:latin typeface="Arial"/>
                <a:ea typeface="Arial Unicode MS"/>
              </a:rPr>
              <a:t>5G </a:t>
            </a:r>
            <a:r>
              <a:rPr lang="de-DE" i="1" err="1">
                <a:solidFill>
                  <a:schemeClr val="accent1"/>
                </a:solidFill>
                <a:latin typeface="Arial"/>
                <a:ea typeface="Arial Unicode MS"/>
              </a:rPr>
              <a:t>core</a:t>
            </a:r>
            <a:endParaRPr lang="en-US" err="1"/>
          </a:p>
        </p:txBody>
      </p:sp>
      <p:cxnSp>
        <p:nvCxnSpPr>
          <p:cNvPr id="66" name="Gerade Verbindung mit Pfeil 65">
            <a:extLst>
              <a:ext uri="{FF2B5EF4-FFF2-40B4-BE49-F238E27FC236}">
                <a16:creationId xmlns:a16="http://schemas.microsoft.com/office/drawing/2014/main" id="{3311B80B-EB31-4AFD-B7C6-CAEFDDDD6E91}"/>
              </a:ext>
            </a:extLst>
          </p:cNvPr>
          <p:cNvCxnSpPr>
            <a:cxnSpLocks/>
          </p:cNvCxnSpPr>
          <p:nvPr/>
        </p:nvCxnSpPr>
        <p:spPr>
          <a:xfrm flipV="1">
            <a:off x="7610052" y="5454062"/>
            <a:ext cx="595384" cy="4392"/>
          </a:xfrm>
          <a:prstGeom prst="straightConnector1">
            <a:avLst/>
          </a:prstGeom>
          <a:ln w="38100">
            <a:solidFill>
              <a:schemeClr val="accent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68" name="Gerade Verbindung mit Pfeil 67">
            <a:extLst>
              <a:ext uri="{FF2B5EF4-FFF2-40B4-BE49-F238E27FC236}">
                <a16:creationId xmlns:a16="http://schemas.microsoft.com/office/drawing/2014/main" id="{FA9447CA-ED95-4A8D-944C-B0BAB467B87D}"/>
              </a:ext>
            </a:extLst>
          </p:cNvPr>
          <p:cNvCxnSpPr>
            <a:cxnSpLocks/>
          </p:cNvCxnSpPr>
          <p:nvPr/>
        </p:nvCxnSpPr>
        <p:spPr>
          <a:xfrm flipV="1">
            <a:off x="8733892" y="5398813"/>
            <a:ext cx="454705" cy="4392"/>
          </a:xfrm>
          <a:prstGeom prst="straightConnector1">
            <a:avLst/>
          </a:prstGeom>
          <a:ln w="38100">
            <a:solidFill>
              <a:schemeClr val="accent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72" name="Rechteck 71">
            <a:extLst>
              <a:ext uri="{FF2B5EF4-FFF2-40B4-BE49-F238E27FC236}">
                <a16:creationId xmlns:a16="http://schemas.microsoft.com/office/drawing/2014/main" id="{7B23B9ED-077E-438C-955B-F7000776ABAD}"/>
              </a:ext>
            </a:extLst>
          </p:cNvPr>
          <p:cNvSpPr/>
          <p:nvPr/>
        </p:nvSpPr>
        <p:spPr>
          <a:xfrm>
            <a:off x="4757056" y="1639625"/>
            <a:ext cx="5740551" cy="4011584"/>
          </a:xfrm>
          <a:prstGeom prst="rect">
            <a:avLst/>
          </a:prstGeom>
          <a:noFill/>
          <a:ln w="57150">
            <a:solidFill>
              <a:schemeClr val="accent2">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1106333">
              <a:defRPr/>
            </a:pPr>
            <a:endParaRPr lang="de-DE" sz="1815" err="1">
              <a:solidFill>
                <a:srgbClr val="FFFFFF"/>
              </a:solidFill>
              <a:latin typeface="Arial"/>
              <a:ea typeface="Arial Unicode MS"/>
            </a:endParaRPr>
          </a:p>
        </p:txBody>
      </p:sp>
      <p:sp>
        <p:nvSpPr>
          <p:cNvPr id="74" name="Textfeld 73">
            <a:extLst>
              <a:ext uri="{FF2B5EF4-FFF2-40B4-BE49-F238E27FC236}">
                <a16:creationId xmlns:a16="http://schemas.microsoft.com/office/drawing/2014/main" id="{638D5E0A-CE8A-4DB7-B00B-3E388C5F73B6}"/>
              </a:ext>
            </a:extLst>
          </p:cNvPr>
          <p:cNvSpPr txBox="1"/>
          <p:nvPr/>
        </p:nvSpPr>
        <p:spPr>
          <a:xfrm>
            <a:off x="630418" y="5022473"/>
            <a:ext cx="2278966" cy="584775"/>
          </a:xfrm>
          <a:prstGeom prst="rect">
            <a:avLst/>
          </a:prstGeom>
          <a:noFill/>
          <a:ln>
            <a:noFill/>
          </a:ln>
        </p:spPr>
        <p:txBody>
          <a:bodyPr wrap="square" rtlCol="0">
            <a:spAutoFit/>
          </a:bodyPr>
          <a:lstStyle/>
          <a:p>
            <a:pPr algn="ctr" defTabSz="1106333">
              <a:defRPr/>
            </a:pPr>
            <a:r>
              <a:rPr lang="de-DE" sz="1600">
                <a:solidFill>
                  <a:schemeClr val="accent1"/>
                </a:solidFill>
                <a:latin typeface="Arial"/>
                <a:ea typeface="Arial Unicode MS"/>
              </a:rPr>
              <a:t>User Equipment (UE) </a:t>
            </a:r>
            <a:br>
              <a:rPr lang="de-DE" sz="1600">
                <a:solidFill>
                  <a:schemeClr val="accent1"/>
                </a:solidFill>
                <a:latin typeface="Arial"/>
                <a:ea typeface="Arial Unicode MS"/>
              </a:rPr>
            </a:br>
            <a:r>
              <a:rPr lang="de-DE" sz="1600">
                <a:solidFill>
                  <a:schemeClr val="accent1"/>
                </a:solidFill>
                <a:latin typeface="Arial"/>
                <a:ea typeface="Arial Unicode MS"/>
              </a:rPr>
              <a:t>= Device </a:t>
            </a:r>
            <a:r>
              <a:rPr lang="de-DE" sz="1600" err="1">
                <a:solidFill>
                  <a:schemeClr val="accent1"/>
                </a:solidFill>
                <a:latin typeface="Arial"/>
                <a:ea typeface="Arial Unicode MS"/>
              </a:rPr>
              <a:t>under</a:t>
            </a:r>
            <a:r>
              <a:rPr lang="de-DE" sz="1600">
                <a:solidFill>
                  <a:schemeClr val="accent1"/>
                </a:solidFill>
                <a:latin typeface="Arial"/>
                <a:ea typeface="Arial Unicode MS"/>
              </a:rPr>
              <a:t> Test</a:t>
            </a:r>
          </a:p>
        </p:txBody>
      </p:sp>
      <p:pic>
        <p:nvPicPr>
          <p:cNvPr id="8" name="Graphic 7">
            <a:extLst>
              <a:ext uri="{FF2B5EF4-FFF2-40B4-BE49-F238E27FC236}">
                <a16:creationId xmlns:a16="http://schemas.microsoft.com/office/drawing/2014/main" id="{07185AB3-7966-491E-B22C-6D89C507B6DB}"/>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68154" y="3729687"/>
            <a:ext cx="1336178" cy="1336178"/>
          </a:xfrm>
          <a:prstGeom prst="rect">
            <a:avLst/>
          </a:prstGeom>
        </p:spPr>
      </p:pic>
      <p:sp>
        <p:nvSpPr>
          <p:cNvPr id="2" name="Titel 4">
            <a:extLst>
              <a:ext uri="{FF2B5EF4-FFF2-40B4-BE49-F238E27FC236}">
                <a16:creationId xmlns:a16="http://schemas.microsoft.com/office/drawing/2014/main" id="{F8EC597D-4D62-F7C3-A619-9B065806BC88}"/>
              </a:ext>
            </a:extLst>
          </p:cNvPr>
          <p:cNvSpPr>
            <a:spLocks noGrp="1"/>
          </p:cNvSpPr>
          <p:nvPr>
            <p:ph type="title"/>
          </p:nvPr>
        </p:nvSpPr>
        <p:spPr/>
        <p:txBody>
          <a:bodyPr anchor="t"/>
          <a:lstStyle/>
          <a:p>
            <a:r>
              <a:rPr lang="en-US" noProof="0">
                <a:solidFill>
                  <a:schemeClr val="accent1"/>
                </a:solidFill>
              </a:rPr>
              <a:t>System Simulator Non-terrestrial Network (NTN)</a:t>
            </a:r>
          </a:p>
        </p:txBody>
      </p:sp>
      <p:sp>
        <p:nvSpPr>
          <p:cNvPr id="6" name="Date Placeholder 5">
            <a:extLst>
              <a:ext uri="{FF2B5EF4-FFF2-40B4-BE49-F238E27FC236}">
                <a16:creationId xmlns:a16="http://schemas.microsoft.com/office/drawing/2014/main" id="{785B2EF1-20B7-07FB-CFA5-AF8DA54E36D2}"/>
              </a:ext>
            </a:extLst>
          </p:cNvPr>
          <p:cNvSpPr>
            <a:spLocks noGrp="1"/>
          </p:cNvSpPr>
          <p:nvPr>
            <p:ph type="dt" sz="half" idx="10"/>
          </p:nvPr>
        </p:nvSpPr>
        <p:spPr/>
        <p:txBody>
          <a:bodyPr/>
          <a:lstStyle/>
          <a:p>
            <a:pPr algn="ctr" defTabSz="1106333" hangingPunct="1">
              <a:defRPr/>
            </a:pPr>
            <a:fld id="{395574B2-FDF6-4D65-ADDA-E17E83F2859D}" type="datetime1">
              <a:rPr lang="de-DE">
                <a:solidFill>
                  <a:srgbClr val="BFC3C6"/>
                </a:solidFill>
                <a:latin typeface="Arial"/>
                <a:ea typeface="Arial Unicode MS"/>
              </a:rPr>
              <a:pPr algn="ctr" defTabSz="1106333" hangingPunct="1">
                <a:defRPr/>
              </a:pPr>
              <a:t>30.03.2025</a:t>
            </a:fld>
            <a:endParaRPr lang="en-US">
              <a:solidFill>
                <a:srgbClr val="BFC3C6"/>
              </a:solidFill>
              <a:latin typeface="Arial"/>
              <a:ea typeface="Arial Unicode MS"/>
            </a:endParaRPr>
          </a:p>
        </p:txBody>
      </p:sp>
      <p:sp>
        <p:nvSpPr>
          <p:cNvPr id="9" name="Textfeld 8">
            <a:extLst>
              <a:ext uri="{FF2B5EF4-FFF2-40B4-BE49-F238E27FC236}">
                <a16:creationId xmlns:a16="http://schemas.microsoft.com/office/drawing/2014/main" id="{01384094-B263-E254-01B7-194CC6B0213E}"/>
              </a:ext>
            </a:extLst>
          </p:cNvPr>
          <p:cNvSpPr txBox="1"/>
          <p:nvPr/>
        </p:nvSpPr>
        <p:spPr>
          <a:xfrm>
            <a:off x="7142999" y="1220599"/>
            <a:ext cx="3517438" cy="369332"/>
          </a:xfrm>
          <a:prstGeom prst="rect">
            <a:avLst/>
          </a:prstGeom>
          <a:noFill/>
        </p:spPr>
        <p:txBody>
          <a:bodyPr wrap="none" rtlCol="0">
            <a:spAutoFit/>
          </a:bodyPr>
          <a:lstStyle/>
          <a:p>
            <a:r>
              <a:rPr lang="de-DE" b="1">
                <a:solidFill>
                  <a:schemeClr val="accent2">
                    <a:lumMod val="75000"/>
                  </a:schemeClr>
                </a:solidFill>
              </a:rPr>
              <a:t>System </a:t>
            </a:r>
            <a:r>
              <a:rPr lang="de-DE" b="1" err="1">
                <a:solidFill>
                  <a:schemeClr val="accent2">
                    <a:lumMod val="75000"/>
                  </a:schemeClr>
                </a:solidFill>
              </a:rPr>
              <a:t>simulator</a:t>
            </a:r>
            <a:r>
              <a:rPr lang="de-DE" b="1">
                <a:solidFill>
                  <a:schemeClr val="accent2">
                    <a:lumMod val="75000"/>
                  </a:schemeClr>
                </a:solidFill>
              </a:rPr>
              <a:t> = NTN in </a:t>
            </a:r>
            <a:r>
              <a:rPr lang="de-DE" b="1" err="1">
                <a:solidFill>
                  <a:schemeClr val="accent2">
                    <a:lumMod val="75000"/>
                  </a:schemeClr>
                </a:solidFill>
              </a:rPr>
              <a:t>one</a:t>
            </a:r>
            <a:r>
              <a:rPr lang="de-DE" b="1">
                <a:solidFill>
                  <a:schemeClr val="accent2">
                    <a:lumMod val="75000"/>
                  </a:schemeClr>
                </a:solidFill>
              </a:rPr>
              <a:t> box</a:t>
            </a:r>
          </a:p>
        </p:txBody>
      </p:sp>
      <p:sp>
        <p:nvSpPr>
          <p:cNvPr id="10" name="Freihandform: Form 9">
            <a:extLst>
              <a:ext uri="{FF2B5EF4-FFF2-40B4-BE49-F238E27FC236}">
                <a16:creationId xmlns:a16="http://schemas.microsoft.com/office/drawing/2014/main" id="{311628EE-46CD-7AFF-3EF2-17FF132A65DD}"/>
              </a:ext>
            </a:extLst>
          </p:cNvPr>
          <p:cNvSpPr/>
          <p:nvPr/>
        </p:nvSpPr>
        <p:spPr>
          <a:xfrm>
            <a:off x="359229" y="2167852"/>
            <a:ext cx="9840685" cy="674915"/>
          </a:xfrm>
          <a:custGeom>
            <a:avLst/>
            <a:gdLst>
              <a:gd name="connsiteX0" fmla="*/ 0 w 9840685"/>
              <a:gd name="connsiteY0" fmla="*/ 674915 h 674915"/>
              <a:gd name="connsiteX1" fmla="*/ 4702628 w 9840685"/>
              <a:gd name="connsiteY1" fmla="*/ 0 h 674915"/>
              <a:gd name="connsiteX2" fmla="*/ 9840685 w 9840685"/>
              <a:gd name="connsiteY2" fmla="*/ 674915 h 674915"/>
            </a:gdLst>
            <a:ahLst/>
            <a:cxnLst>
              <a:cxn ang="0">
                <a:pos x="connsiteX0" y="connsiteY0"/>
              </a:cxn>
              <a:cxn ang="0">
                <a:pos x="connsiteX1" y="connsiteY1"/>
              </a:cxn>
              <a:cxn ang="0">
                <a:pos x="connsiteX2" y="connsiteY2"/>
              </a:cxn>
            </a:cxnLst>
            <a:rect l="l" t="t" r="r" b="b"/>
            <a:pathLst>
              <a:path w="9840685" h="674915">
                <a:moveTo>
                  <a:pt x="0" y="674915"/>
                </a:moveTo>
                <a:cubicBezTo>
                  <a:pt x="1531257" y="337457"/>
                  <a:pt x="3062514" y="0"/>
                  <a:pt x="4702628" y="0"/>
                </a:cubicBezTo>
                <a:cubicBezTo>
                  <a:pt x="6342742" y="0"/>
                  <a:pt x="8091713" y="337457"/>
                  <a:pt x="9840685" y="674915"/>
                </a:cubicBezTo>
              </a:path>
            </a:pathLst>
          </a:custGeom>
          <a:noFill/>
          <a:ln>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Pfeil: nach links 11">
            <a:extLst>
              <a:ext uri="{FF2B5EF4-FFF2-40B4-BE49-F238E27FC236}">
                <a16:creationId xmlns:a16="http://schemas.microsoft.com/office/drawing/2014/main" id="{DAAE7A1D-2CD6-F031-C19F-AF3F8E843732}"/>
              </a:ext>
            </a:extLst>
          </p:cNvPr>
          <p:cNvSpPr/>
          <p:nvPr/>
        </p:nvSpPr>
        <p:spPr>
          <a:xfrm>
            <a:off x="4236896" y="1918248"/>
            <a:ext cx="743889" cy="231549"/>
          </a:xfrm>
          <a:prstGeom prst="leftArrow">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de-DE"/>
          </a:p>
        </p:txBody>
      </p:sp>
      <p:pic>
        <p:nvPicPr>
          <p:cNvPr id="27" name="Picture 3" descr="beamforming">
            <a:extLst>
              <a:ext uri="{FF2B5EF4-FFF2-40B4-BE49-F238E27FC236}">
                <a16:creationId xmlns:a16="http://schemas.microsoft.com/office/drawing/2014/main" id="{AEF3BBB2-C441-37E1-D2E3-6D495086F5E0}"/>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rot="18547075">
            <a:off x="1775887" y="2913457"/>
            <a:ext cx="1367267" cy="6362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 name="Textfeld 27">
            <a:extLst>
              <a:ext uri="{FF2B5EF4-FFF2-40B4-BE49-F238E27FC236}">
                <a16:creationId xmlns:a16="http://schemas.microsoft.com/office/drawing/2014/main" id="{154AF600-B822-2B84-A5D5-84837CBC025B}"/>
              </a:ext>
            </a:extLst>
          </p:cNvPr>
          <p:cNvSpPr txBox="1"/>
          <p:nvPr/>
        </p:nvSpPr>
        <p:spPr>
          <a:xfrm>
            <a:off x="1140491" y="1392424"/>
            <a:ext cx="2492605" cy="923330"/>
          </a:xfrm>
          <a:prstGeom prst="rect">
            <a:avLst/>
          </a:prstGeom>
          <a:noFill/>
        </p:spPr>
        <p:txBody>
          <a:bodyPr wrap="none" rtlCol="0">
            <a:spAutoFit/>
          </a:bodyPr>
          <a:lstStyle/>
          <a:p>
            <a:r>
              <a:rPr lang="de-DE">
                <a:solidFill>
                  <a:schemeClr val="accent6">
                    <a:lumMod val="75000"/>
                  </a:schemeClr>
                </a:solidFill>
              </a:rPr>
              <a:t>Doppler shift</a:t>
            </a:r>
          </a:p>
          <a:p>
            <a:r>
              <a:rPr lang="de-DE">
                <a:solidFill>
                  <a:schemeClr val="accent6">
                    <a:lumMod val="75000"/>
                  </a:schemeClr>
                </a:solidFill>
              </a:rPr>
              <a:t>Time </a:t>
            </a:r>
            <a:r>
              <a:rPr lang="de-DE" err="1">
                <a:solidFill>
                  <a:schemeClr val="accent6">
                    <a:lumMod val="75000"/>
                  </a:schemeClr>
                </a:solidFill>
              </a:rPr>
              <a:t>delay</a:t>
            </a:r>
            <a:endParaRPr lang="de-DE">
              <a:solidFill>
                <a:schemeClr val="accent6">
                  <a:lumMod val="75000"/>
                </a:schemeClr>
              </a:solidFill>
            </a:endParaRPr>
          </a:p>
          <a:p>
            <a:r>
              <a:rPr lang="de-DE">
                <a:solidFill>
                  <a:schemeClr val="accent6">
                    <a:lumMod val="75000"/>
                  </a:schemeClr>
                </a:solidFill>
              </a:rPr>
              <a:t>Protocol </a:t>
            </a:r>
            <a:r>
              <a:rPr lang="de-DE" err="1">
                <a:solidFill>
                  <a:schemeClr val="accent6">
                    <a:lumMod val="75000"/>
                  </a:schemeClr>
                </a:solidFill>
              </a:rPr>
              <a:t>enhancements</a:t>
            </a:r>
            <a:endParaRPr lang="de-DE">
              <a:solidFill>
                <a:schemeClr val="accent6">
                  <a:lumMod val="75000"/>
                </a:schemeClr>
              </a:solidFill>
            </a:endParaRPr>
          </a:p>
        </p:txBody>
      </p:sp>
      <p:grpSp>
        <p:nvGrpSpPr>
          <p:cNvPr id="29" name="Grafik 9">
            <a:extLst>
              <a:ext uri="{FF2B5EF4-FFF2-40B4-BE49-F238E27FC236}">
                <a16:creationId xmlns:a16="http://schemas.microsoft.com/office/drawing/2014/main" id="{D9BB65EF-3C4C-6B66-4D52-AA58CA643AFD}"/>
              </a:ext>
            </a:extLst>
          </p:cNvPr>
          <p:cNvGrpSpPr/>
          <p:nvPr/>
        </p:nvGrpSpPr>
        <p:grpSpPr>
          <a:xfrm>
            <a:off x="8899280" y="2044708"/>
            <a:ext cx="885912" cy="964652"/>
            <a:chOff x="3788814" y="968032"/>
            <a:chExt cx="1285230" cy="1285279"/>
          </a:xfrm>
        </p:grpSpPr>
        <p:sp>
          <p:nvSpPr>
            <p:cNvPr id="30" name="Freihandform: Form 29">
              <a:extLst>
                <a:ext uri="{FF2B5EF4-FFF2-40B4-BE49-F238E27FC236}">
                  <a16:creationId xmlns:a16="http://schemas.microsoft.com/office/drawing/2014/main" id="{706C7336-85C4-23DE-A59C-DE1F65337A2C}"/>
                </a:ext>
              </a:extLst>
            </p:cNvPr>
            <p:cNvSpPr/>
            <p:nvPr/>
          </p:nvSpPr>
          <p:spPr>
            <a:xfrm>
              <a:off x="4344452" y="1735674"/>
              <a:ext cx="174536" cy="174536"/>
            </a:xfrm>
            <a:custGeom>
              <a:avLst/>
              <a:gdLst>
                <a:gd name="connsiteX0" fmla="*/ 159616 w 174535"/>
                <a:gd name="connsiteY0" fmla="*/ 16891 h 174535"/>
                <a:gd name="connsiteX1" fmla="*/ 16891 w 174535"/>
                <a:gd name="connsiteY1" fmla="*/ 159616 h 174535"/>
              </a:gdLst>
              <a:ahLst/>
              <a:cxnLst>
                <a:cxn ang="0">
                  <a:pos x="connsiteX0" y="connsiteY0"/>
                </a:cxn>
                <a:cxn ang="0">
                  <a:pos x="connsiteX1" y="connsiteY1"/>
                </a:cxn>
              </a:cxnLst>
              <a:rect l="l" t="t" r="r" b="b"/>
              <a:pathLst>
                <a:path w="174535" h="174535">
                  <a:moveTo>
                    <a:pt x="159616" y="16891"/>
                  </a:moveTo>
                  <a:lnTo>
                    <a:pt x="16891" y="159616"/>
                  </a:lnTo>
                </a:path>
              </a:pathLst>
            </a:custGeom>
            <a:ln w="38100" cap="flat">
              <a:solidFill>
                <a:schemeClr val="accent1"/>
              </a:solidFill>
              <a:prstDash val="solid"/>
              <a:miter/>
            </a:ln>
          </p:spPr>
          <p:txBody>
            <a:bodyPr rtlCol="0" anchor="ctr"/>
            <a:lstStyle/>
            <a:p>
              <a:pPr defTabSz="1106333">
                <a:defRPr/>
              </a:pPr>
              <a:endParaRPr lang="de-DE" sz="2178">
                <a:solidFill>
                  <a:srgbClr val="000000"/>
                </a:solidFill>
                <a:latin typeface="Arial"/>
                <a:ea typeface="Arial Unicode MS"/>
              </a:endParaRPr>
            </a:p>
          </p:txBody>
        </p:sp>
        <p:sp>
          <p:nvSpPr>
            <p:cNvPr id="31" name="Freihandform: Form 30">
              <a:extLst>
                <a:ext uri="{FF2B5EF4-FFF2-40B4-BE49-F238E27FC236}">
                  <a16:creationId xmlns:a16="http://schemas.microsoft.com/office/drawing/2014/main" id="{EBAAD09A-8390-2561-0D87-905CEE6FEF3F}"/>
                </a:ext>
              </a:extLst>
            </p:cNvPr>
            <p:cNvSpPr/>
            <p:nvPr/>
          </p:nvSpPr>
          <p:spPr>
            <a:xfrm>
              <a:off x="4161753" y="1337623"/>
              <a:ext cx="568648" cy="382852"/>
            </a:xfrm>
            <a:custGeom>
              <a:avLst/>
              <a:gdLst>
                <a:gd name="connsiteX0" fmla="*/ 16891 w 568648"/>
                <a:gd name="connsiteY0" fmla="*/ 370632 h 382852"/>
                <a:gd name="connsiteX1" fmla="*/ 359825 w 568648"/>
                <a:gd name="connsiteY1" fmla="*/ 27698 h 382852"/>
                <a:gd name="connsiteX2" fmla="*/ 402896 w 568648"/>
                <a:gd name="connsiteY2" fmla="*/ 24151 h 382852"/>
                <a:gd name="connsiteX3" fmla="*/ 549280 w 568648"/>
                <a:gd name="connsiteY3" fmla="*/ 170536 h 382852"/>
                <a:gd name="connsiteX4" fmla="*/ 545733 w 568648"/>
                <a:gd name="connsiteY4" fmla="*/ 213663 h 382852"/>
                <a:gd name="connsiteX5" fmla="*/ 419842 w 568648"/>
                <a:gd name="connsiteY5" fmla="*/ 339554 h 382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8648" h="382852">
                  <a:moveTo>
                    <a:pt x="16891" y="370632"/>
                  </a:moveTo>
                  <a:lnTo>
                    <a:pt x="359825" y="27698"/>
                  </a:lnTo>
                  <a:cubicBezTo>
                    <a:pt x="372718" y="14805"/>
                    <a:pt x="391973" y="13228"/>
                    <a:pt x="402896" y="24151"/>
                  </a:cubicBezTo>
                  <a:lnTo>
                    <a:pt x="549280" y="170536"/>
                  </a:lnTo>
                  <a:cubicBezTo>
                    <a:pt x="560203" y="181458"/>
                    <a:pt x="558626" y="200770"/>
                    <a:pt x="545733" y="213663"/>
                  </a:cubicBezTo>
                  <a:lnTo>
                    <a:pt x="419842" y="339554"/>
                  </a:lnTo>
                </a:path>
              </a:pathLst>
            </a:custGeom>
            <a:noFill/>
            <a:ln w="38100" cap="flat">
              <a:solidFill>
                <a:schemeClr val="accent1"/>
              </a:solidFill>
              <a:prstDash val="solid"/>
              <a:miter/>
            </a:ln>
          </p:spPr>
          <p:txBody>
            <a:bodyPr rtlCol="0" anchor="ctr"/>
            <a:lstStyle/>
            <a:p>
              <a:pPr defTabSz="1106333">
                <a:defRPr/>
              </a:pPr>
              <a:endParaRPr lang="de-DE" sz="2178">
                <a:solidFill>
                  <a:srgbClr val="000000"/>
                </a:solidFill>
                <a:latin typeface="Arial"/>
                <a:ea typeface="Arial Unicode MS"/>
              </a:endParaRPr>
            </a:p>
          </p:txBody>
        </p:sp>
        <p:sp>
          <p:nvSpPr>
            <p:cNvPr id="32" name="Freihandform: Form 31">
              <a:extLst>
                <a:ext uri="{FF2B5EF4-FFF2-40B4-BE49-F238E27FC236}">
                  <a16:creationId xmlns:a16="http://schemas.microsoft.com/office/drawing/2014/main" id="{CF1343AD-F36C-7203-931B-88E90FD1EB65}"/>
                </a:ext>
              </a:extLst>
            </p:cNvPr>
            <p:cNvSpPr/>
            <p:nvPr/>
          </p:nvSpPr>
          <p:spPr>
            <a:xfrm>
              <a:off x="4587451" y="1314881"/>
              <a:ext cx="168905" cy="168905"/>
            </a:xfrm>
            <a:custGeom>
              <a:avLst/>
              <a:gdLst>
                <a:gd name="connsiteX0" fmla="*/ 16891 w 168905"/>
                <a:gd name="connsiteY0" fmla="*/ 89682 h 168905"/>
                <a:gd name="connsiteX1" fmla="*/ 83721 w 168905"/>
                <a:gd name="connsiteY1" fmla="*/ 22852 h 168905"/>
                <a:gd name="connsiteX2" fmla="*/ 112384 w 168905"/>
                <a:gd name="connsiteY2" fmla="*/ 22802 h 168905"/>
                <a:gd name="connsiteX3" fmla="*/ 112435 w 168905"/>
                <a:gd name="connsiteY3" fmla="*/ 22852 h 168905"/>
                <a:gd name="connsiteX4" fmla="*/ 147454 w 168905"/>
                <a:gd name="connsiteY4" fmla="*/ 57815 h 168905"/>
                <a:gd name="connsiteX5" fmla="*/ 147505 w 168905"/>
                <a:gd name="connsiteY5" fmla="*/ 86480 h 168905"/>
                <a:gd name="connsiteX6" fmla="*/ 147454 w 168905"/>
                <a:gd name="connsiteY6" fmla="*/ 86529 h 168905"/>
                <a:gd name="connsiteX7" fmla="*/ 80624 w 168905"/>
                <a:gd name="connsiteY7" fmla="*/ 153360 h 168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8905" h="168905">
                  <a:moveTo>
                    <a:pt x="16891" y="89682"/>
                  </a:moveTo>
                  <a:lnTo>
                    <a:pt x="83721" y="22852"/>
                  </a:lnTo>
                  <a:cubicBezTo>
                    <a:pt x="91620" y="14923"/>
                    <a:pt x="104457" y="14900"/>
                    <a:pt x="112384" y="22802"/>
                  </a:cubicBezTo>
                  <a:cubicBezTo>
                    <a:pt x="112401" y="22819"/>
                    <a:pt x="112418" y="22835"/>
                    <a:pt x="112435" y="22852"/>
                  </a:cubicBezTo>
                  <a:lnTo>
                    <a:pt x="147454" y="57815"/>
                  </a:lnTo>
                  <a:cubicBezTo>
                    <a:pt x="155382" y="65717"/>
                    <a:pt x="155404" y="78550"/>
                    <a:pt x="147505" y="86480"/>
                  </a:cubicBezTo>
                  <a:cubicBezTo>
                    <a:pt x="147488" y="86496"/>
                    <a:pt x="147471" y="86513"/>
                    <a:pt x="147454" y="86529"/>
                  </a:cubicBezTo>
                  <a:lnTo>
                    <a:pt x="80624" y="153360"/>
                  </a:lnTo>
                </a:path>
              </a:pathLst>
            </a:custGeom>
            <a:noFill/>
            <a:ln w="38100" cap="flat">
              <a:solidFill>
                <a:schemeClr val="accent1"/>
              </a:solidFill>
              <a:prstDash val="solid"/>
              <a:miter/>
            </a:ln>
          </p:spPr>
          <p:txBody>
            <a:bodyPr rtlCol="0" anchor="ctr"/>
            <a:lstStyle/>
            <a:p>
              <a:pPr defTabSz="1106333">
                <a:defRPr/>
              </a:pPr>
              <a:endParaRPr lang="de-DE" sz="2178">
                <a:solidFill>
                  <a:srgbClr val="000000"/>
                </a:solidFill>
                <a:latin typeface="Arial"/>
                <a:ea typeface="Arial Unicode MS"/>
              </a:endParaRPr>
            </a:p>
          </p:txBody>
        </p:sp>
        <p:sp>
          <p:nvSpPr>
            <p:cNvPr id="33" name="Freihandform: Form 32">
              <a:extLst>
                <a:ext uri="{FF2B5EF4-FFF2-40B4-BE49-F238E27FC236}">
                  <a16:creationId xmlns:a16="http://schemas.microsoft.com/office/drawing/2014/main" id="{50126628-72C9-7CE8-F281-D7C8D301F183}"/>
                </a:ext>
              </a:extLst>
            </p:cNvPr>
            <p:cNvSpPr/>
            <p:nvPr/>
          </p:nvSpPr>
          <p:spPr>
            <a:xfrm>
              <a:off x="3788814" y="968032"/>
              <a:ext cx="568648" cy="568648"/>
            </a:xfrm>
            <a:custGeom>
              <a:avLst/>
              <a:gdLst>
                <a:gd name="connsiteX0" fmla="*/ 230906 w 568648"/>
                <a:gd name="connsiteY0" fmla="*/ 23887 h 568648"/>
                <a:gd name="connsiteX1" fmla="*/ 549397 w 568648"/>
                <a:gd name="connsiteY1" fmla="*/ 342378 h 568648"/>
                <a:gd name="connsiteX2" fmla="*/ 342378 w 568648"/>
                <a:gd name="connsiteY2" fmla="*/ 549397 h 568648"/>
                <a:gd name="connsiteX3" fmla="*/ 23887 w 568648"/>
                <a:gd name="connsiteY3" fmla="*/ 230906 h 568648"/>
              </a:gdLst>
              <a:ahLst/>
              <a:cxnLst>
                <a:cxn ang="0">
                  <a:pos x="connsiteX0" y="connsiteY0"/>
                </a:cxn>
                <a:cxn ang="0">
                  <a:pos x="connsiteX1" y="connsiteY1"/>
                </a:cxn>
                <a:cxn ang="0">
                  <a:pos x="connsiteX2" y="connsiteY2"/>
                </a:cxn>
                <a:cxn ang="0">
                  <a:pos x="connsiteX3" y="connsiteY3"/>
                </a:cxn>
              </a:cxnLst>
              <a:rect l="l" t="t" r="r" b="b"/>
              <a:pathLst>
                <a:path w="568648" h="568648">
                  <a:moveTo>
                    <a:pt x="230906" y="23887"/>
                  </a:moveTo>
                  <a:lnTo>
                    <a:pt x="549397" y="342378"/>
                  </a:lnTo>
                  <a:lnTo>
                    <a:pt x="342378" y="549397"/>
                  </a:lnTo>
                  <a:lnTo>
                    <a:pt x="23887" y="230906"/>
                  </a:lnTo>
                  <a:close/>
                </a:path>
              </a:pathLst>
            </a:custGeom>
            <a:noFill/>
            <a:ln w="38100" cap="flat">
              <a:solidFill>
                <a:schemeClr val="accent1"/>
              </a:solidFill>
              <a:prstDash val="solid"/>
              <a:miter/>
            </a:ln>
          </p:spPr>
          <p:txBody>
            <a:bodyPr rtlCol="0" anchor="ctr"/>
            <a:lstStyle/>
            <a:p>
              <a:pPr defTabSz="1106333">
                <a:defRPr/>
              </a:pPr>
              <a:endParaRPr lang="de-DE" sz="2178">
                <a:solidFill>
                  <a:srgbClr val="000000"/>
                </a:solidFill>
                <a:latin typeface="Arial"/>
                <a:ea typeface="Arial Unicode MS"/>
              </a:endParaRPr>
            </a:p>
          </p:txBody>
        </p:sp>
        <p:sp>
          <p:nvSpPr>
            <p:cNvPr id="39" name="Freihandform: Form 38">
              <a:extLst>
                <a:ext uri="{FF2B5EF4-FFF2-40B4-BE49-F238E27FC236}">
                  <a16:creationId xmlns:a16="http://schemas.microsoft.com/office/drawing/2014/main" id="{79A2C66D-C2B2-64A0-207D-D89B15012DC5}"/>
                </a:ext>
              </a:extLst>
            </p:cNvPr>
            <p:cNvSpPr/>
            <p:nvPr/>
          </p:nvSpPr>
          <p:spPr>
            <a:xfrm>
              <a:off x="3911322" y="1680705"/>
              <a:ext cx="478565" cy="478565"/>
            </a:xfrm>
            <a:custGeom>
              <a:avLst/>
              <a:gdLst>
                <a:gd name="connsiteX0" fmla="*/ 387019 w 478565"/>
                <a:gd name="connsiteY0" fmla="*/ 93536 h 478565"/>
                <a:gd name="connsiteX1" fmla="*/ 16891 w 478565"/>
                <a:gd name="connsiteY1" fmla="*/ 93536 h 478565"/>
                <a:gd name="connsiteX2" fmla="*/ 387019 w 478565"/>
                <a:gd name="connsiteY2" fmla="*/ 463664 h 478565"/>
                <a:gd name="connsiteX3" fmla="*/ 387142 w 478565"/>
                <a:gd name="connsiteY3" fmla="*/ 93659 h 478565"/>
                <a:gd name="connsiteX4" fmla="*/ 387019 w 478565"/>
                <a:gd name="connsiteY4" fmla="*/ 93536 h 4785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8565" h="478565">
                  <a:moveTo>
                    <a:pt x="387019" y="93536"/>
                  </a:moveTo>
                  <a:cubicBezTo>
                    <a:pt x="284804" y="-8658"/>
                    <a:pt x="119105" y="-8658"/>
                    <a:pt x="16891" y="93536"/>
                  </a:cubicBezTo>
                  <a:lnTo>
                    <a:pt x="387019" y="463664"/>
                  </a:lnTo>
                  <a:cubicBezTo>
                    <a:pt x="489229" y="361521"/>
                    <a:pt x="489279" y="195864"/>
                    <a:pt x="387142" y="93659"/>
                  </a:cubicBezTo>
                  <a:cubicBezTo>
                    <a:pt x="387097" y="93614"/>
                    <a:pt x="387058" y="93575"/>
                    <a:pt x="387019" y="93536"/>
                  </a:cubicBezTo>
                  <a:close/>
                </a:path>
              </a:pathLst>
            </a:custGeom>
            <a:noFill/>
            <a:ln w="38100" cap="flat">
              <a:solidFill>
                <a:schemeClr val="accent1"/>
              </a:solidFill>
              <a:prstDash val="solid"/>
              <a:miter/>
            </a:ln>
          </p:spPr>
          <p:txBody>
            <a:bodyPr rtlCol="0" anchor="ctr"/>
            <a:lstStyle/>
            <a:p>
              <a:pPr defTabSz="1106333">
                <a:defRPr/>
              </a:pPr>
              <a:endParaRPr lang="de-DE" sz="2178">
                <a:solidFill>
                  <a:srgbClr val="000000"/>
                </a:solidFill>
                <a:latin typeface="Arial"/>
                <a:ea typeface="Arial Unicode MS"/>
              </a:endParaRPr>
            </a:p>
          </p:txBody>
        </p:sp>
        <p:sp>
          <p:nvSpPr>
            <p:cNvPr id="40" name="Freihandform: Form 39">
              <a:extLst>
                <a:ext uri="{FF2B5EF4-FFF2-40B4-BE49-F238E27FC236}">
                  <a16:creationId xmlns:a16="http://schemas.microsoft.com/office/drawing/2014/main" id="{7BDB88F5-4027-BBDF-227A-0A8476F82CFD}"/>
                </a:ext>
              </a:extLst>
            </p:cNvPr>
            <p:cNvSpPr/>
            <p:nvPr/>
          </p:nvSpPr>
          <p:spPr>
            <a:xfrm>
              <a:off x="3911231" y="1929915"/>
              <a:ext cx="225207" cy="230837"/>
            </a:xfrm>
            <a:custGeom>
              <a:avLst/>
              <a:gdLst>
                <a:gd name="connsiteX0" fmla="*/ 16925 w 225207"/>
                <a:gd name="connsiteY0" fmla="*/ 16891 h 230837"/>
                <a:gd name="connsiteX1" fmla="*/ 209668 w 225207"/>
                <a:gd name="connsiteY1" fmla="*/ 216953 h 230837"/>
                <a:gd name="connsiteX2" fmla="*/ 213306 w 225207"/>
                <a:gd name="connsiteY2" fmla="*/ 216987 h 230837"/>
              </a:gdLst>
              <a:ahLst/>
              <a:cxnLst>
                <a:cxn ang="0">
                  <a:pos x="connsiteX0" y="connsiteY0"/>
                </a:cxn>
                <a:cxn ang="0">
                  <a:pos x="connsiteX1" y="connsiteY1"/>
                </a:cxn>
                <a:cxn ang="0">
                  <a:pos x="connsiteX2" y="connsiteY2"/>
                </a:cxn>
              </a:cxnLst>
              <a:rect l="l" t="t" r="r" b="b"/>
              <a:pathLst>
                <a:path w="225207" h="230837">
                  <a:moveTo>
                    <a:pt x="16925" y="16891"/>
                  </a:moveTo>
                  <a:cubicBezTo>
                    <a:pt x="14904" y="125362"/>
                    <a:pt x="101198" y="214932"/>
                    <a:pt x="209668" y="216953"/>
                  </a:cubicBezTo>
                  <a:cubicBezTo>
                    <a:pt x="210881" y="216976"/>
                    <a:pt x="212093" y="216987"/>
                    <a:pt x="213306" y="216987"/>
                  </a:cubicBezTo>
                </a:path>
              </a:pathLst>
            </a:custGeom>
            <a:noFill/>
            <a:ln w="38100" cap="flat">
              <a:solidFill>
                <a:schemeClr val="accent1"/>
              </a:solidFill>
              <a:prstDash val="solid"/>
              <a:miter/>
            </a:ln>
          </p:spPr>
          <p:txBody>
            <a:bodyPr rtlCol="0" anchor="ctr"/>
            <a:lstStyle/>
            <a:p>
              <a:pPr defTabSz="1106333">
                <a:defRPr/>
              </a:pPr>
              <a:endParaRPr lang="de-DE" sz="2178">
                <a:solidFill>
                  <a:srgbClr val="000000"/>
                </a:solidFill>
                <a:latin typeface="Arial"/>
                <a:ea typeface="Arial Unicode MS"/>
              </a:endParaRPr>
            </a:p>
          </p:txBody>
        </p:sp>
        <p:sp>
          <p:nvSpPr>
            <p:cNvPr id="42" name="Freihandform: Form 41">
              <a:extLst>
                <a:ext uri="{FF2B5EF4-FFF2-40B4-BE49-F238E27FC236}">
                  <a16:creationId xmlns:a16="http://schemas.microsoft.com/office/drawing/2014/main" id="{24D040E5-D0EC-6F02-6956-A672A98D7C8D}"/>
                </a:ext>
              </a:extLst>
            </p:cNvPr>
            <p:cNvSpPr/>
            <p:nvPr/>
          </p:nvSpPr>
          <p:spPr>
            <a:xfrm>
              <a:off x="3833688" y="1929915"/>
              <a:ext cx="304030" cy="309660"/>
            </a:xfrm>
            <a:custGeom>
              <a:avLst/>
              <a:gdLst>
                <a:gd name="connsiteX0" fmla="*/ 16941 w 304029"/>
                <a:gd name="connsiteY0" fmla="*/ 16891 h 309659"/>
                <a:gd name="connsiteX1" fmla="*/ 284437 w 304029"/>
                <a:gd name="connsiteY1" fmla="*/ 294746 h 309659"/>
                <a:gd name="connsiteX2" fmla="*/ 289385 w 304029"/>
                <a:gd name="connsiteY2" fmla="*/ 294796 h 309659"/>
              </a:gdLst>
              <a:ahLst/>
              <a:cxnLst>
                <a:cxn ang="0">
                  <a:pos x="connsiteX0" y="connsiteY0"/>
                </a:cxn>
                <a:cxn ang="0">
                  <a:pos x="connsiteX1" y="connsiteY1"/>
                </a:cxn>
                <a:cxn ang="0">
                  <a:pos x="connsiteX2" y="connsiteY2"/>
                </a:cxn>
              </a:cxnLst>
              <a:rect l="l" t="t" r="r" b="b"/>
              <a:pathLst>
                <a:path w="304029" h="309659">
                  <a:moveTo>
                    <a:pt x="16941" y="16891"/>
                  </a:moveTo>
                  <a:cubicBezTo>
                    <a:pt x="14080" y="167487"/>
                    <a:pt x="133842" y="291885"/>
                    <a:pt x="284437" y="294746"/>
                  </a:cubicBezTo>
                  <a:cubicBezTo>
                    <a:pt x="286086" y="294779"/>
                    <a:pt x="287736" y="294796"/>
                    <a:pt x="289385" y="294796"/>
                  </a:cubicBezTo>
                </a:path>
              </a:pathLst>
            </a:custGeom>
            <a:noFill/>
            <a:ln w="38100" cap="flat">
              <a:solidFill>
                <a:schemeClr val="accent1"/>
              </a:solidFill>
              <a:prstDash val="solid"/>
              <a:miter/>
            </a:ln>
          </p:spPr>
          <p:txBody>
            <a:bodyPr rtlCol="0" anchor="ctr"/>
            <a:lstStyle/>
            <a:p>
              <a:pPr defTabSz="1106333">
                <a:defRPr/>
              </a:pPr>
              <a:endParaRPr lang="de-DE" sz="2178">
                <a:solidFill>
                  <a:srgbClr val="000000"/>
                </a:solidFill>
                <a:latin typeface="Arial"/>
                <a:ea typeface="Arial Unicode MS"/>
              </a:endParaRPr>
            </a:p>
          </p:txBody>
        </p:sp>
        <p:sp>
          <p:nvSpPr>
            <p:cNvPr id="48" name="Freihandform: Form 47">
              <a:extLst>
                <a:ext uri="{FF2B5EF4-FFF2-40B4-BE49-F238E27FC236}">
                  <a16:creationId xmlns:a16="http://schemas.microsoft.com/office/drawing/2014/main" id="{063222F6-A74B-B755-B186-8242D20958B8}"/>
                </a:ext>
              </a:extLst>
            </p:cNvPr>
            <p:cNvSpPr/>
            <p:nvPr/>
          </p:nvSpPr>
          <p:spPr>
            <a:xfrm>
              <a:off x="3991533" y="1931886"/>
              <a:ext cx="146385" cy="146385"/>
            </a:xfrm>
            <a:custGeom>
              <a:avLst/>
              <a:gdLst>
                <a:gd name="connsiteX0" fmla="*/ 16910 w 146384"/>
                <a:gd name="connsiteY0" fmla="*/ 16891 h 146384"/>
                <a:gd name="connsiteX1" fmla="*/ 130282 w 146384"/>
                <a:gd name="connsiteY1" fmla="*/ 134432 h 146384"/>
                <a:gd name="connsiteX2" fmla="*/ 132159 w 146384"/>
                <a:gd name="connsiteY2" fmla="*/ 134449 h 146384"/>
              </a:gdLst>
              <a:ahLst/>
              <a:cxnLst>
                <a:cxn ang="0">
                  <a:pos x="connsiteX0" y="connsiteY0"/>
                </a:cxn>
                <a:cxn ang="0">
                  <a:pos x="connsiteX1" y="connsiteY1"/>
                </a:cxn>
                <a:cxn ang="0">
                  <a:pos x="connsiteX2" y="connsiteY2"/>
                </a:cxn>
              </a:cxnLst>
              <a:rect l="l" t="t" r="r" b="b"/>
              <a:pathLst>
                <a:path w="146384" h="146384">
                  <a:moveTo>
                    <a:pt x="16910" y="16891"/>
                  </a:moveTo>
                  <a:cubicBezTo>
                    <a:pt x="15759" y="80658"/>
                    <a:pt x="66518" y="133278"/>
                    <a:pt x="130282" y="134432"/>
                  </a:cubicBezTo>
                  <a:cubicBezTo>
                    <a:pt x="130908" y="134443"/>
                    <a:pt x="131534" y="134449"/>
                    <a:pt x="132159" y="134449"/>
                  </a:cubicBezTo>
                </a:path>
              </a:pathLst>
            </a:custGeom>
            <a:noFill/>
            <a:ln w="38100" cap="flat">
              <a:solidFill>
                <a:schemeClr val="accent1"/>
              </a:solidFill>
              <a:prstDash val="solid"/>
              <a:miter/>
            </a:ln>
          </p:spPr>
          <p:txBody>
            <a:bodyPr rtlCol="0" anchor="ctr"/>
            <a:lstStyle/>
            <a:p>
              <a:pPr defTabSz="1106333">
                <a:defRPr/>
              </a:pPr>
              <a:endParaRPr lang="de-DE" sz="2178">
                <a:solidFill>
                  <a:srgbClr val="000000"/>
                </a:solidFill>
                <a:latin typeface="Arial"/>
                <a:ea typeface="Arial Unicode MS"/>
              </a:endParaRPr>
            </a:p>
          </p:txBody>
        </p:sp>
        <p:sp>
          <p:nvSpPr>
            <p:cNvPr id="50" name="Freihandform: Form 49">
              <a:extLst>
                <a:ext uri="{FF2B5EF4-FFF2-40B4-BE49-F238E27FC236}">
                  <a16:creationId xmlns:a16="http://schemas.microsoft.com/office/drawing/2014/main" id="{44DBD6F9-FF15-E86D-D670-FE060FE18496}"/>
                </a:ext>
              </a:extLst>
            </p:cNvPr>
            <p:cNvSpPr/>
            <p:nvPr/>
          </p:nvSpPr>
          <p:spPr>
            <a:xfrm>
              <a:off x="3894991" y="1074209"/>
              <a:ext cx="360332" cy="360332"/>
            </a:xfrm>
            <a:custGeom>
              <a:avLst/>
              <a:gdLst>
                <a:gd name="connsiteX0" fmla="*/ 230906 w 360331"/>
                <a:gd name="connsiteY0" fmla="*/ 23887 h 360331"/>
                <a:gd name="connsiteX1" fmla="*/ 337083 w 360331"/>
                <a:gd name="connsiteY1" fmla="*/ 130064 h 360331"/>
                <a:gd name="connsiteX2" fmla="*/ 130064 w 360331"/>
                <a:gd name="connsiteY2" fmla="*/ 337083 h 360331"/>
                <a:gd name="connsiteX3" fmla="*/ 23887 w 360331"/>
                <a:gd name="connsiteY3" fmla="*/ 230906 h 360331"/>
              </a:gdLst>
              <a:ahLst/>
              <a:cxnLst>
                <a:cxn ang="0">
                  <a:pos x="connsiteX0" y="connsiteY0"/>
                </a:cxn>
                <a:cxn ang="0">
                  <a:pos x="connsiteX1" y="connsiteY1"/>
                </a:cxn>
                <a:cxn ang="0">
                  <a:pos x="connsiteX2" y="connsiteY2"/>
                </a:cxn>
                <a:cxn ang="0">
                  <a:pos x="connsiteX3" y="connsiteY3"/>
                </a:cxn>
              </a:cxnLst>
              <a:rect l="l" t="t" r="r" b="b"/>
              <a:pathLst>
                <a:path w="360331" h="360331">
                  <a:moveTo>
                    <a:pt x="230906" y="23887"/>
                  </a:moveTo>
                  <a:lnTo>
                    <a:pt x="337083" y="130064"/>
                  </a:lnTo>
                  <a:lnTo>
                    <a:pt x="130064" y="337083"/>
                  </a:lnTo>
                  <a:lnTo>
                    <a:pt x="23887" y="230906"/>
                  </a:lnTo>
                  <a:close/>
                </a:path>
              </a:pathLst>
            </a:custGeom>
            <a:noFill/>
            <a:ln w="38100" cap="flat">
              <a:solidFill>
                <a:schemeClr val="accent1"/>
              </a:solidFill>
              <a:prstDash val="solid"/>
              <a:miter/>
            </a:ln>
          </p:spPr>
          <p:txBody>
            <a:bodyPr rtlCol="0" anchor="ctr"/>
            <a:lstStyle/>
            <a:p>
              <a:pPr defTabSz="1106333">
                <a:defRPr/>
              </a:pPr>
              <a:endParaRPr lang="de-DE" sz="2178">
                <a:solidFill>
                  <a:srgbClr val="000000"/>
                </a:solidFill>
                <a:latin typeface="Arial"/>
                <a:ea typeface="Arial Unicode MS"/>
              </a:endParaRPr>
            </a:p>
          </p:txBody>
        </p:sp>
        <p:sp>
          <p:nvSpPr>
            <p:cNvPr id="51" name="Freihandform: Form 50">
              <a:extLst>
                <a:ext uri="{FF2B5EF4-FFF2-40B4-BE49-F238E27FC236}">
                  <a16:creationId xmlns:a16="http://schemas.microsoft.com/office/drawing/2014/main" id="{799CA65C-E27C-01AA-639D-3D89CB989C7E}"/>
                </a:ext>
              </a:extLst>
            </p:cNvPr>
            <p:cNvSpPr/>
            <p:nvPr/>
          </p:nvSpPr>
          <p:spPr>
            <a:xfrm>
              <a:off x="4217773" y="1397019"/>
              <a:ext cx="140754" cy="140754"/>
            </a:xfrm>
            <a:custGeom>
              <a:avLst/>
              <a:gdLst>
                <a:gd name="connsiteX0" fmla="*/ 16891 w 140754"/>
                <a:gd name="connsiteY0" fmla="*/ 16891 h 140754"/>
                <a:gd name="connsiteX1" fmla="*/ 128706 w 140754"/>
                <a:gd name="connsiteY1" fmla="*/ 128706 h 140754"/>
              </a:gdLst>
              <a:ahLst/>
              <a:cxnLst>
                <a:cxn ang="0">
                  <a:pos x="connsiteX0" y="connsiteY0"/>
                </a:cxn>
                <a:cxn ang="0">
                  <a:pos x="connsiteX1" y="connsiteY1"/>
                </a:cxn>
              </a:cxnLst>
              <a:rect l="l" t="t" r="r" b="b"/>
              <a:pathLst>
                <a:path w="140754" h="140754">
                  <a:moveTo>
                    <a:pt x="16891" y="16891"/>
                  </a:moveTo>
                  <a:lnTo>
                    <a:pt x="128706" y="128706"/>
                  </a:lnTo>
                </a:path>
              </a:pathLst>
            </a:custGeom>
            <a:ln w="38100" cap="flat">
              <a:solidFill>
                <a:schemeClr val="accent1"/>
              </a:solidFill>
              <a:prstDash val="solid"/>
              <a:miter/>
            </a:ln>
          </p:spPr>
          <p:txBody>
            <a:bodyPr rtlCol="0" anchor="ctr"/>
            <a:lstStyle/>
            <a:p>
              <a:pPr defTabSz="1106333">
                <a:defRPr/>
              </a:pPr>
              <a:endParaRPr lang="de-DE" sz="2178">
                <a:solidFill>
                  <a:srgbClr val="000000"/>
                </a:solidFill>
                <a:latin typeface="Arial"/>
                <a:ea typeface="Arial Unicode MS"/>
              </a:endParaRPr>
            </a:p>
          </p:txBody>
        </p:sp>
        <p:sp>
          <p:nvSpPr>
            <p:cNvPr id="53" name="Freihandform: Form 52">
              <a:extLst>
                <a:ext uri="{FF2B5EF4-FFF2-40B4-BE49-F238E27FC236}">
                  <a16:creationId xmlns:a16="http://schemas.microsoft.com/office/drawing/2014/main" id="{32C507EC-92F4-853D-991C-CF6DC129DD75}"/>
                </a:ext>
              </a:extLst>
            </p:cNvPr>
            <p:cNvSpPr/>
            <p:nvPr/>
          </p:nvSpPr>
          <p:spPr>
            <a:xfrm>
              <a:off x="4505396" y="1684663"/>
              <a:ext cx="568648" cy="568648"/>
            </a:xfrm>
            <a:custGeom>
              <a:avLst/>
              <a:gdLst>
                <a:gd name="connsiteX0" fmla="*/ 342378 w 568648"/>
                <a:gd name="connsiteY0" fmla="*/ 549397 h 568648"/>
                <a:gd name="connsiteX1" fmla="*/ 23887 w 568648"/>
                <a:gd name="connsiteY1" fmla="*/ 230906 h 568648"/>
                <a:gd name="connsiteX2" fmla="*/ 230906 w 568648"/>
                <a:gd name="connsiteY2" fmla="*/ 23887 h 568648"/>
                <a:gd name="connsiteX3" fmla="*/ 549397 w 568648"/>
                <a:gd name="connsiteY3" fmla="*/ 342378 h 568648"/>
              </a:gdLst>
              <a:ahLst/>
              <a:cxnLst>
                <a:cxn ang="0">
                  <a:pos x="connsiteX0" y="connsiteY0"/>
                </a:cxn>
                <a:cxn ang="0">
                  <a:pos x="connsiteX1" y="connsiteY1"/>
                </a:cxn>
                <a:cxn ang="0">
                  <a:pos x="connsiteX2" y="connsiteY2"/>
                </a:cxn>
                <a:cxn ang="0">
                  <a:pos x="connsiteX3" y="connsiteY3"/>
                </a:cxn>
              </a:cxnLst>
              <a:rect l="l" t="t" r="r" b="b"/>
              <a:pathLst>
                <a:path w="568648" h="568648">
                  <a:moveTo>
                    <a:pt x="342378" y="549397"/>
                  </a:moveTo>
                  <a:lnTo>
                    <a:pt x="23887" y="230906"/>
                  </a:lnTo>
                  <a:lnTo>
                    <a:pt x="230906" y="23887"/>
                  </a:lnTo>
                  <a:lnTo>
                    <a:pt x="549397" y="342378"/>
                  </a:lnTo>
                  <a:close/>
                </a:path>
              </a:pathLst>
            </a:custGeom>
            <a:noFill/>
            <a:ln w="38100" cap="flat">
              <a:solidFill>
                <a:schemeClr val="accent1"/>
              </a:solidFill>
              <a:prstDash val="solid"/>
              <a:miter/>
            </a:ln>
          </p:spPr>
          <p:txBody>
            <a:bodyPr rtlCol="0" anchor="ctr"/>
            <a:lstStyle/>
            <a:p>
              <a:pPr defTabSz="1106333">
                <a:defRPr/>
              </a:pPr>
              <a:endParaRPr lang="de-DE" sz="2178">
                <a:solidFill>
                  <a:srgbClr val="000000"/>
                </a:solidFill>
                <a:latin typeface="Arial"/>
                <a:ea typeface="Arial Unicode MS"/>
              </a:endParaRPr>
            </a:p>
          </p:txBody>
        </p:sp>
        <p:sp>
          <p:nvSpPr>
            <p:cNvPr id="54" name="Freihandform: Form 53">
              <a:extLst>
                <a:ext uri="{FF2B5EF4-FFF2-40B4-BE49-F238E27FC236}">
                  <a16:creationId xmlns:a16="http://schemas.microsoft.com/office/drawing/2014/main" id="{29ED6CEA-60C1-4F9E-7E8A-04FE6B1D81AF}"/>
                </a:ext>
              </a:extLst>
            </p:cNvPr>
            <p:cNvSpPr/>
            <p:nvPr/>
          </p:nvSpPr>
          <p:spPr>
            <a:xfrm>
              <a:off x="4611533" y="1790800"/>
              <a:ext cx="360332" cy="360332"/>
            </a:xfrm>
            <a:custGeom>
              <a:avLst/>
              <a:gdLst>
                <a:gd name="connsiteX0" fmla="*/ 130064 w 360331"/>
                <a:gd name="connsiteY0" fmla="*/ 337083 h 360331"/>
                <a:gd name="connsiteX1" fmla="*/ 23887 w 360331"/>
                <a:gd name="connsiteY1" fmla="*/ 230906 h 360331"/>
                <a:gd name="connsiteX2" fmla="*/ 230906 w 360331"/>
                <a:gd name="connsiteY2" fmla="*/ 23887 h 360331"/>
                <a:gd name="connsiteX3" fmla="*/ 337083 w 360331"/>
                <a:gd name="connsiteY3" fmla="*/ 130064 h 360331"/>
              </a:gdLst>
              <a:ahLst/>
              <a:cxnLst>
                <a:cxn ang="0">
                  <a:pos x="connsiteX0" y="connsiteY0"/>
                </a:cxn>
                <a:cxn ang="0">
                  <a:pos x="connsiteX1" y="connsiteY1"/>
                </a:cxn>
                <a:cxn ang="0">
                  <a:pos x="connsiteX2" y="connsiteY2"/>
                </a:cxn>
                <a:cxn ang="0">
                  <a:pos x="connsiteX3" y="connsiteY3"/>
                </a:cxn>
              </a:cxnLst>
              <a:rect l="l" t="t" r="r" b="b"/>
              <a:pathLst>
                <a:path w="360331" h="360331">
                  <a:moveTo>
                    <a:pt x="130064" y="337083"/>
                  </a:moveTo>
                  <a:lnTo>
                    <a:pt x="23887" y="230906"/>
                  </a:lnTo>
                  <a:lnTo>
                    <a:pt x="230906" y="23887"/>
                  </a:lnTo>
                  <a:lnTo>
                    <a:pt x="337083" y="130064"/>
                  </a:lnTo>
                  <a:close/>
                </a:path>
              </a:pathLst>
            </a:custGeom>
            <a:noFill/>
            <a:ln w="38100" cap="flat">
              <a:solidFill>
                <a:schemeClr val="accent1"/>
              </a:solidFill>
              <a:prstDash val="solid"/>
              <a:miter/>
            </a:ln>
          </p:spPr>
          <p:txBody>
            <a:bodyPr rtlCol="0" anchor="ctr"/>
            <a:lstStyle/>
            <a:p>
              <a:pPr defTabSz="1106333">
                <a:defRPr/>
              </a:pPr>
              <a:endParaRPr lang="de-DE" sz="2178">
                <a:solidFill>
                  <a:srgbClr val="000000"/>
                </a:solidFill>
                <a:latin typeface="Arial"/>
                <a:ea typeface="Arial Unicode MS"/>
              </a:endParaRPr>
            </a:p>
          </p:txBody>
        </p:sp>
        <p:sp>
          <p:nvSpPr>
            <p:cNvPr id="59" name="Freihandform: Form 58">
              <a:extLst>
                <a:ext uri="{FF2B5EF4-FFF2-40B4-BE49-F238E27FC236}">
                  <a16:creationId xmlns:a16="http://schemas.microsoft.com/office/drawing/2014/main" id="{CA62AE82-48B4-0D4A-8BAA-87A2251368AB}"/>
                </a:ext>
              </a:extLst>
            </p:cNvPr>
            <p:cNvSpPr/>
            <p:nvPr/>
          </p:nvSpPr>
          <p:spPr>
            <a:xfrm>
              <a:off x="4496467" y="1675713"/>
              <a:ext cx="152015" cy="152015"/>
            </a:xfrm>
            <a:custGeom>
              <a:avLst/>
              <a:gdLst>
                <a:gd name="connsiteX0" fmla="*/ 136363 w 152014"/>
                <a:gd name="connsiteY0" fmla="*/ 136363 h 152014"/>
                <a:gd name="connsiteX1" fmla="*/ 16891 w 152014"/>
                <a:gd name="connsiteY1" fmla="*/ 16891 h 152014"/>
              </a:gdLst>
              <a:ahLst/>
              <a:cxnLst>
                <a:cxn ang="0">
                  <a:pos x="connsiteX0" y="connsiteY0"/>
                </a:cxn>
                <a:cxn ang="0">
                  <a:pos x="connsiteX1" y="connsiteY1"/>
                </a:cxn>
              </a:cxnLst>
              <a:rect l="l" t="t" r="r" b="b"/>
              <a:pathLst>
                <a:path w="152014" h="152014">
                  <a:moveTo>
                    <a:pt x="136363" y="136363"/>
                  </a:moveTo>
                  <a:lnTo>
                    <a:pt x="16891" y="16891"/>
                  </a:lnTo>
                </a:path>
              </a:pathLst>
            </a:custGeom>
            <a:ln w="38100" cap="flat">
              <a:solidFill>
                <a:schemeClr val="accent1"/>
              </a:solidFill>
              <a:prstDash val="solid"/>
              <a:miter/>
            </a:ln>
          </p:spPr>
          <p:txBody>
            <a:bodyPr rtlCol="0" anchor="ctr"/>
            <a:lstStyle/>
            <a:p>
              <a:pPr defTabSz="1106333">
                <a:defRPr/>
              </a:pPr>
              <a:endParaRPr lang="de-DE" sz="2178">
                <a:solidFill>
                  <a:srgbClr val="000000"/>
                </a:solidFill>
                <a:latin typeface="Arial"/>
                <a:ea typeface="Arial Unicode MS"/>
              </a:endParaRPr>
            </a:p>
          </p:txBody>
        </p:sp>
      </p:grpSp>
      <p:sp>
        <p:nvSpPr>
          <p:cNvPr id="61" name="Textfeld 60">
            <a:extLst>
              <a:ext uri="{FF2B5EF4-FFF2-40B4-BE49-F238E27FC236}">
                <a16:creationId xmlns:a16="http://schemas.microsoft.com/office/drawing/2014/main" id="{1422ED0B-4A4F-DD88-8D9E-BD926D4FB030}"/>
              </a:ext>
            </a:extLst>
          </p:cNvPr>
          <p:cNvSpPr txBox="1"/>
          <p:nvPr/>
        </p:nvSpPr>
        <p:spPr>
          <a:xfrm>
            <a:off x="7414693" y="2057941"/>
            <a:ext cx="965329" cy="369332"/>
          </a:xfrm>
          <a:prstGeom prst="rect">
            <a:avLst/>
          </a:prstGeom>
          <a:noFill/>
        </p:spPr>
        <p:txBody>
          <a:bodyPr wrap="none" rtlCol="0">
            <a:spAutoFit/>
          </a:bodyPr>
          <a:lstStyle/>
          <a:p>
            <a:r>
              <a:rPr lang="de-DE">
                <a:solidFill>
                  <a:schemeClr val="accent6">
                    <a:lumMod val="75000"/>
                  </a:schemeClr>
                </a:solidFill>
              </a:rPr>
              <a:t>Mobility</a:t>
            </a:r>
          </a:p>
        </p:txBody>
      </p:sp>
      <p:cxnSp>
        <p:nvCxnSpPr>
          <p:cNvPr id="63" name="Gerade Verbindung mit Pfeil 62">
            <a:extLst>
              <a:ext uri="{FF2B5EF4-FFF2-40B4-BE49-F238E27FC236}">
                <a16:creationId xmlns:a16="http://schemas.microsoft.com/office/drawing/2014/main" id="{79178AD3-6446-20EF-AEE2-674A04E82A7F}"/>
              </a:ext>
            </a:extLst>
          </p:cNvPr>
          <p:cNvCxnSpPr>
            <a:cxnSpLocks/>
          </p:cNvCxnSpPr>
          <p:nvPr/>
        </p:nvCxnSpPr>
        <p:spPr>
          <a:xfrm flipV="1">
            <a:off x="2344144" y="2917832"/>
            <a:ext cx="6440555" cy="1456071"/>
          </a:xfrm>
          <a:prstGeom prst="straightConnector1">
            <a:avLst/>
          </a:prstGeom>
          <a:ln w="38100">
            <a:solidFill>
              <a:schemeClr val="accent1"/>
            </a:solidFill>
            <a:prstDash val="dash"/>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 name="RS_Classification">
            <a:extLst>
              <a:ext uri="{FF2B5EF4-FFF2-40B4-BE49-F238E27FC236}">
                <a16:creationId xmlns:a16="http://schemas.microsoft.com/office/drawing/2014/main" id="{2FB24F2A-FE27-49B0-A4DA-3E0563FD64F6}"/>
              </a:ext>
            </a:extLst>
          </p:cNvPr>
          <p:cNvSpPr txBox="1"/>
          <p:nvPr/>
        </p:nvSpPr>
        <p:spPr>
          <a:xfrm>
            <a:off x="10864515" y="5656109"/>
            <a:ext cx="198772" cy="212879"/>
          </a:xfrm>
          <a:prstGeom prst="rect">
            <a:avLst/>
          </a:prstGeom>
          <a:solidFill>
            <a:srgbClr val="FFFFFF">
              <a:alpha val="0"/>
            </a:srgbClr>
          </a:solidFill>
        </p:spPr>
        <p:txBody>
          <a:bodyPr vert="horz" wrap="none" lIns="76200" tIns="36830" rIns="76200" bIns="36830" rtlCol="0" anchor="ctr">
            <a:spAutoFit/>
          </a:bodyPr>
          <a:lstStyle/>
          <a:p>
            <a:pPr defTabSz="1106333">
              <a:defRPr/>
            </a:pPr>
            <a:r>
              <a:rPr lang="de-DE" sz="900" b="1" kern="900" spc="100">
                <a:solidFill>
                  <a:srgbClr val="000000"/>
                </a:solidFill>
                <a:latin typeface="Arial"/>
                <a:ea typeface="Arial Unicode MS"/>
              </a:rPr>
              <a:t> </a:t>
            </a:r>
            <a:endParaRPr lang="de-DE" sz="900" b="1" kern="900" spc="100" err="1">
              <a:solidFill>
                <a:srgbClr val="000000"/>
              </a:solidFill>
              <a:latin typeface="Arial"/>
              <a:ea typeface="Arial Unicode MS"/>
            </a:endParaRPr>
          </a:p>
        </p:txBody>
      </p:sp>
      <p:sp>
        <p:nvSpPr>
          <p:cNvPr id="4" name="Textfeld 64">
            <a:extLst>
              <a:ext uri="{FF2B5EF4-FFF2-40B4-BE49-F238E27FC236}">
                <a16:creationId xmlns:a16="http://schemas.microsoft.com/office/drawing/2014/main" id="{41FCF3AD-47E7-ADB4-9B7E-6DBDFD145B95}"/>
              </a:ext>
            </a:extLst>
          </p:cNvPr>
          <p:cNvSpPr txBox="1"/>
          <p:nvPr/>
        </p:nvSpPr>
        <p:spPr>
          <a:xfrm>
            <a:off x="8027594" y="4248794"/>
            <a:ext cx="1005403" cy="369332"/>
          </a:xfrm>
          <a:prstGeom prst="rect">
            <a:avLst/>
          </a:prstGeom>
          <a:noFill/>
          <a:ln>
            <a:noFill/>
          </a:ln>
        </p:spPr>
        <p:txBody>
          <a:bodyPr wrap="none" lIns="91440" tIns="45720" rIns="91440" bIns="45720" rtlCol="0" anchor="t">
            <a:spAutoFit/>
          </a:bodyPr>
          <a:lstStyle/>
          <a:p>
            <a:pPr defTabSz="1106333">
              <a:defRPr/>
            </a:pPr>
            <a:r>
              <a:rPr lang="de-DE" i="1">
                <a:solidFill>
                  <a:schemeClr val="accent1"/>
                </a:solidFill>
                <a:latin typeface="Arial"/>
                <a:ea typeface="Arial Unicode MS"/>
              </a:rPr>
              <a:t>5G </a:t>
            </a:r>
            <a:r>
              <a:rPr lang="de-DE" i="1" err="1">
                <a:solidFill>
                  <a:schemeClr val="accent1"/>
                </a:solidFill>
                <a:latin typeface="Arial"/>
                <a:ea typeface="Arial Unicode MS"/>
              </a:rPr>
              <a:t>gNB</a:t>
            </a:r>
            <a:endParaRPr lang="en-US" err="1"/>
          </a:p>
        </p:txBody>
      </p:sp>
    </p:spTree>
    <p:custDataLst>
      <p:tags r:id="rId1"/>
    </p:custDataLst>
    <p:extLst>
      <p:ext uri="{BB962C8B-B14F-4D97-AF65-F5344CB8AC3E}">
        <p14:creationId xmlns:p14="http://schemas.microsoft.com/office/powerpoint/2010/main" val="3162997244"/>
      </p:ext>
    </p:extLst>
  </p:cSld>
  <p:clrMapOvr>
    <a:masterClrMapping/>
  </p:clrMapOvr>
  <mc:AlternateContent xmlns:mc="http://schemas.openxmlformats.org/markup-compatibility/2006">
    <mc:Choice xmlns:p14="http://schemas.microsoft.com/office/powerpoint/2010/main" Requires="p14">
      <p:transition p14:dur="0" advTm="10000"/>
    </mc:Choice>
    <mc:Fallback>
      <p:transition advTm="10000"/>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D4289A-DF01-8D22-698F-353C03ADA9A5}"/>
            </a:ext>
          </a:extLst>
        </p:cNvPr>
        <p:cNvGrpSpPr/>
        <p:nvPr/>
      </p:nvGrpSpPr>
      <p:grpSpPr>
        <a:xfrm>
          <a:off x="0" y="0"/>
          <a:ext cx="0" cy="0"/>
          <a:chOff x="0" y="0"/>
          <a:chExt cx="0" cy="0"/>
        </a:xfrm>
      </p:grpSpPr>
      <p:pic>
        <p:nvPicPr>
          <p:cNvPr id="5" name="Grafik 4">
            <a:extLst>
              <a:ext uri="{FF2B5EF4-FFF2-40B4-BE49-F238E27FC236}">
                <a16:creationId xmlns:a16="http://schemas.microsoft.com/office/drawing/2014/main" id="{02A484D5-D6B4-A14A-D037-6F087ABA40CB}"/>
              </a:ext>
            </a:extLst>
          </p:cNvPr>
          <p:cNvPicPr>
            <a:picLocks noChangeAspect="1"/>
          </p:cNvPicPr>
          <p:nvPr/>
        </p:nvPicPr>
        <p:blipFill>
          <a:blip r:embed="rId2">
            <a:lum/>
            <a:alphaModFix/>
          </a:blip>
          <a:srcRect/>
          <a:stretch>
            <a:fillRect/>
          </a:stretch>
        </p:blipFill>
        <p:spPr>
          <a:xfrm>
            <a:off x="490538" y="231775"/>
            <a:ext cx="6230715" cy="1668462"/>
          </a:xfrm>
          <a:prstGeom prst="rect">
            <a:avLst/>
          </a:prstGeom>
          <a:noFill/>
          <a:ln>
            <a:noFill/>
          </a:ln>
        </p:spPr>
      </p:pic>
      <p:sp>
        <p:nvSpPr>
          <p:cNvPr id="20" name="Title 4">
            <a:extLst>
              <a:ext uri="{FF2B5EF4-FFF2-40B4-BE49-F238E27FC236}">
                <a16:creationId xmlns:a16="http://schemas.microsoft.com/office/drawing/2014/main" id="{5B0EF07E-94BE-FD33-4181-7ADF867BFB54}"/>
              </a:ext>
            </a:extLst>
          </p:cNvPr>
          <p:cNvSpPr txBox="1">
            <a:spLocks/>
          </p:cNvSpPr>
          <p:nvPr/>
        </p:nvSpPr>
        <p:spPr>
          <a:xfrm>
            <a:off x="889803" y="3369647"/>
            <a:ext cx="7459522" cy="431813"/>
          </a:xfrm>
          <a:prstGeom prst="rect">
            <a:avLst/>
          </a:prstGeom>
        </p:spPr>
        <p:txBody>
          <a:bodyPr>
            <a:normAutofit fontScale="82500" lnSpcReduction="20000"/>
          </a:bodyPr>
          <a:lstStyle>
            <a:lvl1pPr algn="l" rtl="0" hangingPunct="0">
              <a:tabLst/>
              <a:defRPr lang="en-GB" sz="3200" b="1" i="0" u="none" strike="noStrike" kern="1200">
                <a:ln>
                  <a:noFill/>
                </a:ln>
                <a:solidFill>
                  <a:srgbClr val="183859"/>
                </a:solidFill>
                <a:latin typeface="+mj-lt"/>
                <a:ea typeface="Microsoft YaHei" pitchFamily="2"/>
                <a:cs typeface="Arial" pitchFamily="2"/>
              </a:defRPr>
            </a:lvl1pPr>
          </a:lstStyle>
          <a:p>
            <a:r>
              <a:rPr lang="en-US" sz="3267"/>
              <a:t>Holistic 3D Communication Networks for 6G</a:t>
            </a:r>
          </a:p>
        </p:txBody>
      </p:sp>
      <p:sp>
        <p:nvSpPr>
          <p:cNvPr id="24" name="Title 4">
            <a:extLst>
              <a:ext uri="{FF2B5EF4-FFF2-40B4-BE49-F238E27FC236}">
                <a16:creationId xmlns:a16="http://schemas.microsoft.com/office/drawing/2014/main" id="{8E99C9A6-EA85-9176-1CE2-6AB9E41D3017}"/>
              </a:ext>
            </a:extLst>
          </p:cNvPr>
          <p:cNvSpPr txBox="1">
            <a:spLocks/>
          </p:cNvSpPr>
          <p:nvPr/>
        </p:nvSpPr>
        <p:spPr>
          <a:xfrm>
            <a:off x="889803" y="2142226"/>
            <a:ext cx="6384576" cy="635593"/>
          </a:xfrm>
          <a:prstGeom prst="rect">
            <a:avLst/>
          </a:prstGeom>
        </p:spPr>
        <p:txBody>
          <a:bodyPr vert="horz" lIns="82975" tIns="41487" rIns="82975" bIns="41487"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900" b="1"/>
              <a:t>Research project </a:t>
            </a:r>
          </a:p>
        </p:txBody>
      </p:sp>
      <p:sp>
        <p:nvSpPr>
          <p:cNvPr id="25" name="Title 4">
            <a:extLst>
              <a:ext uri="{FF2B5EF4-FFF2-40B4-BE49-F238E27FC236}">
                <a16:creationId xmlns:a16="http://schemas.microsoft.com/office/drawing/2014/main" id="{73C7117F-5001-4919-4FCA-6A82149F3661}"/>
              </a:ext>
            </a:extLst>
          </p:cNvPr>
          <p:cNvSpPr txBox="1">
            <a:spLocks/>
          </p:cNvSpPr>
          <p:nvPr/>
        </p:nvSpPr>
        <p:spPr>
          <a:xfrm>
            <a:off x="1411838" y="2828645"/>
            <a:ext cx="899339" cy="431813"/>
          </a:xfrm>
          <a:prstGeom prst="rect">
            <a:avLst/>
          </a:prstGeom>
        </p:spPr>
        <p:txBody>
          <a:bodyPr vert="horz" lIns="82975" tIns="41487" rIns="82975" bIns="41487" rtlCol="0" anchor="t">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178"/>
              <a:t>on</a:t>
            </a:r>
          </a:p>
        </p:txBody>
      </p:sp>
      <p:sp>
        <p:nvSpPr>
          <p:cNvPr id="26" name="Title 4">
            <a:extLst>
              <a:ext uri="{FF2B5EF4-FFF2-40B4-BE49-F238E27FC236}">
                <a16:creationId xmlns:a16="http://schemas.microsoft.com/office/drawing/2014/main" id="{2448BF05-0BCA-481D-2628-DEAF8C89DCAE}"/>
              </a:ext>
            </a:extLst>
          </p:cNvPr>
          <p:cNvSpPr txBox="1">
            <a:spLocks/>
          </p:cNvSpPr>
          <p:nvPr/>
        </p:nvSpPr>
        <p:spPr>
          <a:xfrm>
            <a:off x="3257318" y="4499318"/>
            <a:ext cx="4166197" cy="1205934"/>
          </a:xfrm>
          <a:prstGeom prst="rect">
            <a:avLst/>
          </a:prstGeom>
        </p:spPr>
        <p:txBody>
          <a:bodyPr vert="horz" lIns="82975" tIns="41487" rIns="82975" bIns="41487"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Bef>
                <a:spcPts val="0"/>
              </a:spcBef>
            </a:pPr>
            <a:r>
              <a:rPr lang="en-US" sz="2000" b="1">
                <a:solidFill>
                  <a:srgbClr val="183859"/>
                </a:solidFill>
              </a:rPr>
              <a:t>Contact: </a:t>
            </a:r>
            <a:endParaRPr lang="en-US" sz="2000">
              <a:ea typeface="Calibri Light"/>
              <a:cs typeface="Calibri Light"/>
            </a:endParaRPr>
          </a:p>
          <a:p>
            <a:pPr>
              <a:lnSpc>
                <a:spcPct val="100000"/>
              </a:lnSpc>
              <a:spcBef>
                <a:spcPts val="0"/>
              </a:spcBef>
            </a:pPr>
            <a:r>
              <a:rPr lang="en-US" sz="2000">
                <a:hlinkClick r:id="rId3"/>
              </a:rPr>
              <a:t>info@6g-takeoff.de</a:t>
            </a:r>
            <a:endParaRPr lang="en-US" sz="2000">
              <a:ea typeface="Calibri Light"/>
              <a:cs typeface="Calibri Light"/>
            </a:endParaRPr>
          </a:p>
          <a:p>
            <a:pPr>
              <a:lnSpc>
                <a:spcPct val="100000"/>
              </a:lnSpc>
              <a:spcBef>
                <a:spcPts val="0"/>
              </a:spcBef>
            </a:pPr>
            <a:r>
              <a:rPr lang="en-US" sz="2000">
                <a:solidFill>
                  <a:srgbClr val="183859"/>
                </a:solidFill>
                <a:hlinkClick r:id="rId4"/>
              </a:rPr>
              <a:t>https://www.6g-takeoff.de</a:t>
            </a:r>
            <a:endParaRPr lang="en-US" sz="2000">
              <a:ea typeface="Calibri Light"/>
              <a:cs typeface="Calibri Light"/>
            </a:endParaRPr>
          </a:p>
          <a:p>
            <a:pPr>
              <a:lnSpc>
                <a:spcPct val="100000"/>
              </a:lnSpc>
              <a:spcBef>
                <a:spcPts val="0"/>
              </a:spcBef>
            </a:pPr>
            <a:endParaRPr lang="en-US" sz="2000">
              <a:ea typeface="Calibri Light"/>
              <a:cs typeface="Calibri Light"/>
            </a:endParaRPr>
          </a:p>
          <a:p>
            <a:endParaRPr lang="en-US" sz="2000" b="1">
              <a:ea typeface="Calibri Light"/>
              <a:cs typeface="Calibri Light"/>
            </a:endParaRPr>
          </a:p>
        </p:txBody>
      </p:sp>
      <p:sp>
        <p:nvSpPr>
          <p:cNvPr id="2" name="Rectangle 1">
            <a:extLst>
              <a:ext uri="{FF2B5EF4-FFF2-40B4-BE49-F238E27FC236}">
                <a16:creationId xmlns:a16="http://schemas.microsoft.com/office/drawing/2014/main" id="{25A8206B-AC24-DA6E-60CF-19FEB313ADDD}"/>
              </a:ext>
            </a:extLst>
          </p:cNvPr>
          <p:cNvSpPr/>
          <p:nvPr/>
        </p:nvSpPr>
        <p:spPr>
          <a:xfrm>
            <a:off x="9759229" y="10349"/>
            <a:ext cx="1283291" cy="94177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9">
            <a:extLst>
              <a:ext uri="{FF2B5EF4-FFF2-40B4-BE49-F238E27FC236}">
                <a16:creationId xmlns:a16="http://schemas.microsoft.com/office/drawing/2014/main" id="{43BB490B-9AB7-835E-70DF-B5BB8C124288}"/>
              </a:ext>
            </a:extLst>
          </p:cNvPr>
          <p:cNvPicPr>
            <a:picLocks noChangeAspect="1"/>
          </p:cNvPicPr>
          <p:nvPr/>
        </p:nvPicPr>
        <p:blipFill>
          <a:blip r:embed="rId5">
            <a:clrChange>
              <a:clrFrom>
                <a:srgbClr val="FFFFFF"/>
              </a:clrFrom>
              <a:clrTo>
                <a:srgbClr val="FFFFFF">
                  <a:alpha val="0"/>
                </a:srgbClr>
              </a:clrTo>
            </a:clrChange>
            <a:lum/>
            <a:alphaModFix/>
          </a:blip>
          <a:srcRect/>
          <a:stretch>
            <a:fillRect/>
          </a:stretch>
        </p:blipFill>
        <p:spPr>
          <a:xfrm>
            <a:off x="9100414" y="392674"/>
            <a:ext cx="1636386" cy="1335824"/>
          </a:xfrm>
          <a:prstGeom prst="rect">
            <a:avLst/>
          </a:prstGeom>
          <a:noFill/>
          <a:ln>
            <a:noFill/>
          </a:ln>
        </p:spPr>
      </p:pic>
      <p:pic>
        <p:nvPicPr>
          <p:cNvPr id="3" name="Picture 2">
            <a:extLst>
              <a:ext uri="{FF2B5EF4-FFF2-40B4-BE49-F238E27FC236}">
                <a16:creationId xmlns:a16="http://schemas.microsoft.com/office/drawing/2014/main" id="{2511BE0C-3DB6-C805-62BA-3C1BE8AE7864}"/>
              </a:ext>
            </a:extLst>
          </p:cNvPr>
          <p:cNvPicPr>
            <a:picLocks noChangeAspect="1"/>
          </p:cNvPicPr>
          <p:nvPr/>
        </p:nvPicPr>
        <p:blipFill>
          <a:blip r:embed="rId6"/>
          <a:srcRect t="-96" r="-450" b="7318"/>
          <a:stretch/>
        </p:blipFill>
        <p:spPr>
          <a:xfrm>
            <a:off x="799282" y="4106826"/>
            <a:ext cx="1825117" cy="1716798"/>
          </a:xfrm>
          <a:prstGeom prst="rect">
            <a:avLst/>
          </a:prstGeom>
        </p:spPr>
      </p:pic>
    </p:spTree>
    <p:extLst>
      <p:ext uri="{BB962C8B-B14F-4D97-AF65-F5344CB8AC3E}">
        <p14:creationId xmlns:p14="http://schemas.microsoft.com/office/powerpoint/2010/main" val="918037416"/>
      </p:ext>
    </p:extLst>
  </p:cSld>
  <p:clrMapOvr>
    <a:masterClrMapping/>
  </p:clrMapOvr>
  <mc:AlternateContent xmlns:mc="http://schemas.openxmlformats.org/markup-compatibility/2006">
    <mc:Choice xmlns:p14="http://schemas.microsoft.com/office/powerpoint/2010/main" Requires="p14">
      <p:transition p14:dur="10" advTm="10000"/>
    </mc:Choice>
    <mc:Fallback>
      <p:transition advTm="1000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hteck 8">
            <a:extLst>
              <a:ext uri="{FF2B5EF4-FFF2-40B4-BE49-F238E27FC236}">
                <a16:creationId xmlns:a16="http://schemas.microsoft.com/office/drawing/2014/main" id="{A0FD8C31-E960-4A5D-AD3C-5CD63D4C4D4E}"/>
              </a:ext>
            </a:extLst>
          </p:cNvPr>
          <p:cNvSpPr/>
          <p:nvPr/>
        </p:nvSpPr>
        <p:spPr>
          <a:xfrm>
            <a:off x="6358759" y="1696454"/>
            <a:ext cx="3839751" cy="3569230"/>
          </a:xfrm>
          <a:prstGeom prst="rect">
            <a:avLst/>
          </a:prstGeom>
          <a:solidFill>
            <a:srgbClr val="1838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0559368A-CF72-48DC-B6D4-C6C36E897F8A}"/>
              </a:ext>
            </a:extLst>
          </p:cNvPr>
          <p:cNvSpPr>
            <a:spLocks noGrp="1"/>
          </p:cNvSpPr>
          <p:nvPr>
            <p:ph type="title"/>
          </p:nvPr>
        </p:nvSpPr>
        <p:spPr/>
        <p:txBody>
          <a:bodyPr/>
          <a:lstStyle/>
          <a:p>
            <a:endParaRPr lang="en-US"/>
          </a:p>
        </p:txBody>
      </p:sp>
      <mc:AlternateContent xmlns:mc="http://schemas.openxmlformats.org/markup-compatibility/2006">
        <mc:Choice xmlns:psuz="http://schemas.microsoft.com/office/powerpoint/2016/summaryzoom" Requires="psuz">
          <p:graphicFrame>
            <p:nvGraphicFramePr>
              <p:cNvPr id="6" name="Zusammenfassungszoom 5">
                <a:extLst>
                  <a:ext uri="{FF2B5EF4-FFF2-40B4-BE49-F238E27FC236}">
                    <a16:creationId xmlns:a16="http://schemas.microsoft.com/office/drawing/2014/main" id="{68E63E2A-0AC1-44FD-B03B-19F71EEE9C4F}"/>
                  </a:ext>
                </a:extLst>
              </p:cNvPr>
              <p:cNvGraphicFramePr>
                <a:graphicFrameLocks noChangeAspect="1"/>
              </p:cNvGraphicFramePr>
              <p:nvPr>
                <p:extLst>
                  <p:ext uri="{D42A27DB-BD31-4B8C-83A1-F6EECF244321}">
                    <p14:modId xmlns:p14="http://schemas.microsoft.com/office/powerpoint/2010/main" val="980555377"/>
                  </p:ext>
                </p:extLst>
              </p:nvPr>
            </p:nvGraphicFramePr>
            <p:xfrm>
              <a:off x="552450" y="1455738"/>
              <a:ext cx="9956800" cy="4068762"/>
            </p:xfrm>
            <a:graphic>
              <a:graphicData uri="http://schemas.microsoft.com/office/powerpoint/2016/summaryzoom">
                <psuz:summaryZm>
                  <psuz:summaryZmObj sectionId="{BF3BE9F3-98CD-4806-B64A-95B2FBDE7E1E}">
                    <psuz:zmPr id="{E24A5DCF-0ADD-4708-998D-F9108EAB54B3}" transitionDur="1000">
                      <p166:blipFill xmlns:p166="http://schemas.microsoft.com/office/powerpoint/2016/6/main">
                        <a:blip r:embed="rId2"/>
                        <a:stretch>
                          <a:fillRect/>
                        </a:stretch>
                      </p166:blipFill>
                      <p166:spPr xmlns:p166="http://schemas.microsoft.com/office/powerpoint/2016/6/main">
                        <a:xfrm>
                          <a:off x="385799" y="297749"/>
                          <a:ext cx="2987040" cy="1680611"/>
                        </a:xfrm>
                        <a:prstGeom prst="rect">
                          <a:avLst/>
                        </a:prstGeom>
                      </p166:spPr>
                    </psuz:zmPr>
                  </psuz:summaryZmObj>
                  <psuz:summaryZmObj sectionId="{A61DD1E5-45F0-4581-ADEF-D4D9709239C4}">
                    <psuz:zmPr id="{9CA5FC91-24CD-4A90-860F-7EEB78984CC2}" transitionDur="1000">
                      <p166:blipFill xmlns:p166="http://schemas.microsoft.com/office/powerpoint/2016/6/main">
                        <a:blip r:embed="rId3"/>
                        <a:stretch>
                          <a:fillRect/>
                        </a:stretch>
                      </p166:blipFill>
                      <p166:spPr xmlns:p166="http://schemas.microsoft.com/office/powerpoint/2016/6/main">
                        <a:xfrm>
                          <a:off x="3484880" y="297749"/>
                          <a:ext cx="2987040" cy="1680611"/>
                        </a:xfrm>
                        <a:prstGeom prst="rect">
                          <a:avLst/>
                        </a:prstGeom>
                      </p166:spPr>
                    </psuz:zmPr>
                  </psuz:summaryZmObj>
                  <psuz:summaryZmObj sectionId="{4D70900E-AB76-4772-BACA-12DCAFC5F027}">
                    <psuz:zmPr id="{B84A4A4A-804A-4989-B226-9A75264E23BE}" transitionDur="1000">
                      <p166:blipFill xmlns:p166="http://schemas.microsoft.com/office/powerpoint/2016/6/main">
                        <a:blip r:embed="rId4"/>
                        <a:stretch>
                          <a:fillRect/>
                        </a:stretch>
                      </p166:blipFill>
                      <p166:spPr xmlns:p166="http://schemas.microsoft.com/office/powerpoint/2016/6/main">
                        <a:xfrm>
                          <a:off x="6583961" y="297749"/>
                          <a:ext cx="2987040" cy="1680611"/>
                        </a:xfrm>
                        <a:prstGeom prst="rect">
                          <a:avLst/>
                        </a:prstGeom>
                      </p166:spPr>
                    </psuz:zmPr>
                  </psuz:summaryZmObj>
                  <psuz:summaryZmObj sectionId="{04D594AE-0B56-4C44-950E-68ABCBCF2E1E}">
                    <psuz:zmPr id="{DDE55E99-A3F3-43D2-830B-F35355B3909B}" transitionDur="1000">
                      <p166:blipFill xmlns:p166="http://schemas.microsoft.com/office/powerpoint/2016/6/main">
                        <a:blip r:embed="rId5"/>
                        <a:stretch>
                          <a:fillRect/>
                        </a:stretch>
                      </p166:blipFill>
                      <p166:spPr xmlns:p166="http://schemas.microsoft.com/office/powerpoint/2016/6/main">
                        <a:xfrm>
                          <a:off x="385799" y="2090401"/>
                          <a:ext cx="2987040" cy="1680611"/>
                        </a:xfrm>
                        <a:prstGeom prst="rect">
                          <a:avLst/>
                        </a:prstGeom>
                      </p166:spPr>
                    </psuz:zmPr>
                  </psuz:summaryZmObj>
                  <psuz:summaryZmObj sectionId="{C1452029-4259-4D39-AB03-A2CE498650C7}">
                    <psuz:zmPr id="{0E40931D-DA23-4EF7-B808-D5ADD98D2446}" transitionDur="1000">
                      <p166:blipFill xmlns:p166="http://schemas.microsoft.com/office/powerpoint/2016/6/main">
                        <a:blip r:embed="rId6"/>
                        <a:stretch>
                          <a:fillRect/>
                        </a:stretch>
                      </p166:blipFill>
                      <p166:spPr xmlns:p166="http://schemas.microsoft.com/office/powerpoint/2016/6/main">
                        <a:xfrm>
                          <a:off x="3484880" y="2090401"/>
                          <a:ext cx="2987040" cy="1680611"/>
                        </a:xfrm>
                        <a:prstGeom prst="rect">
                          <a:avLst/>
                        </a:prstGeom>
                      </p166:spPr>
                    </psuz:zmPr>
                  </psuz:summaryZmObj>
                  <psuz:gridLayout/>
                </psuz:summaryZm>
              </a:graphicData>
            </a:graphic>
          </p:graphicFrame>
        </mc:Choice>
        <mc:Fallback>
          <p:grpSp>
            <p:nvGrpSpPr>
              <p:cNvPr id="6" name="Zusammenfassungszoom 5">
                <a:extLst>
                  <a:ext uri="{FF2B5EF4-FFF2-40B4-BE49-F238E27FC236}">
                    <a16:creationId xmlns:a16="http://schemas.microsoft.com/office/drawing/2014/main" id="{68E63E2A-0AC1-44FD-B03B-19F71EEE9C4F}"/>
                  </a:ext>
                </a:extLst>
              </p:cNvPr>
              <p:cNvGrpSpPr>
                <a:grpSpLocks noGrp="1" noUngrp="1" noRot="1" noChangeAspect="1" noMove="1" noResize="1"/>
              </p:cNvGrpSpPr>
              <p:nvPr/>
            </p:nvGrpSpPr>
            <p:grpSpPr>
              <a:xfrm>
                <a:off x="552450" y="1455738"/>
                <a:ext cx="9956800" cy="4068762"/>
                <a:chOff x="552450" y="1455738"/>
                <a:chExt cx="9956800" cy="4068762"/>
              </a:xfrm>
            </p:grpSpPr>
            <p:pic>
              <p:nvPicPr>
                <p:cNvPr id="3" name="Picture 3">
                  <a:hlinkClick r:id="rId7" action="ppaction://hlinksldjump"/>
                </p:cNvPr>
                <p:cNvPicPr>
                  <a:picLocks noSelect="1" noRot="1" noChangeAspect="1" noMove="1" noResize="1" noEditPoints="1" noAdjustHandles="1" noChangeArrowheads="1" noChangeShapeType="1"/>
                </p:cNvPicPr>
                <p:nvPr/>
              </p:nvPicPr>
              <p:blipFill>
                <a:blip r:embed="rId2"/>
                <a:stretch>
                  <a:fillRect/>
                </a:stretch>
              </p:blipFill>
              <p:spPr>
                <a:xfrm>
                  <a:off x="938249" y="1753487"/>
                  <a:ext cx="2987040" cy="1680611"/>
                </a:xfrm>
                <a:prstGeom prst="rect">
                  <a:avLst/>
                </a:prstGeom>
              </p:spPr>
            </p:pic>
            <p:pic>
              <p:nvPicPr>
                <p:cNvPr id="4" name="Picture 4">
                  <a:hlinkClick r:id="rId8" action="ppaction://hlinksldjump"/>
                </p:cNvPr>
                <p:cNvPicPr>
                  <a:picLocks noSelect="1" noRot="1" noChangeAspect="1" noMove="1" noResize="1" noEditPoints="1" noAdjustHandles="1" noChangeArrowheads="1" noChangeShapeType="1"/>
                </p:cNvPicPr>
                <p:nvPr/>
              </p:nvPicPr>
              <p:blipFill>
                <a:blip r:embed="rId3"/>
                <a:stretch>
                  <a:fillRect/>
                </a:stretch>
              </p:blipFill>
              <p:spPr>
                <a:xfrm>
                  <a:off x="4037330" y="1753487"/>
                  <a:ext cx="2987040" cy="1680611"/>
                </a:xfrm>
                <a:prstGeom prst="rect">
                  <a:avLst/>
                </a:prstGeom>
              </p:spPr>
            </p:pic>
            <p:pic>
              <p:nvPicPr>
                <p:cNvPr id="5" name="Picture 5">
                  <a:hlinkClick r:id="rId9" action="ppaction://hlinksldjump"/>
                </p:cNvPr>
                <p:cNvPicPr>
                  <a:picLocks noSelect="1" noRot="1" noChangeAspect="1" noMove="1" noResize="1" noEditPoints="1" noAdjustHandles="1" noChangeArrowheads="1" noChangeShapeType="1"/>
                </p:cNvPicPr>
                <p:nvPr/>
              </p:nvPicPr>
              <p:blipFill>
                <a:blip r:embed="rId4"/>
                <a:stretch>
                  <a:fillRect/>
                </a:stretch>
              </p:blipFill>
              <p:spPr>
                <a:xfrm>
                  <a:off x="7136411" y="1753487"/>
                  <a:ext cx="2987040" cy="1680611"/>
                </a:xfrm>
                <a:prstGeom prst="rect">
                  <a:avLst/>
                </a:prstGeom>
              </p:spPr>
            </p:pic>
            <p:pic>
              <p:nvPicPr>
                <p:cNvPr id="7" name="Picture 7">
                  <a:hlinkClick r:id="rId10" action="ppaction://hlinksldjump"/>
                </p:cNvPr>
                <p:cNvPicPr>
                  <a:picLocks noSelect="1" noRot="1" noChangeAspect="1" noMove="1" noResize="1" noEditPoints="1" noAdjustHandles="1" noChangeArrowheads="1" noChangeShapeType="1"/>
                </p:cNvPicPr>
                <p:nvPr/>
              </p:nvPicPr>
              <p:blipFill>
                <a:blip r:embed="rId5"/>
                <a:stretch>
                  <a:fillRect/>
                </a:stretch>
              </p:blipFill>
              <p:spPr>
                <a:xfrm>
                  <a:off x="938249" y="3546139"/>
                  <a:ext cx="2987040" cy="1680611"/>
                </a:xfrm>
                <a:prstGeom prst="rect">
                  <a:avLst/>
                </a:prstGeom>
              </p:spPr>
            </p:pic>
            <p:pic>
              <p:nvPicPr>
                <p:cNvPr id="8" name="Picture 8">
                  <a:hlinkClick r:id="rId11" action="ppaction://hlinksldjump"/>
                </p:cNvPr>
                <p:cNvPicPr>
                  <a:picLocks noSelect="1" noRot="1" noChangeAspect="1" noMove="1" noResize="1" noEditPoints="1" noAdjustHandles="1" noChangeArrowheads="1" noChangeShapeType="1"/>
                </p:cNvPicPr>
                <p:nvPr/>
              </p:nvPicPr>
              <p:blipFill>
                <a:blip r:embed="rId6"/>
                <a:stretch>
                  <a:fillRect/>
                </a:stretch>
              </p:blipFill>
              <p:spPr>
                <a:xfrm>
                  <a:off x="4037330" y="3546139"/>
                  <a:ext cx="2987040" cy="1680611"/>
                </a:xfrm>
                <a:prstGeom prst="rect">
                  <a:avLst/>
                </a:prstGeom>
              </p:spPr>
            </p:pic>
          </p:grpSp>
        </mc:Fallback>
      </mc:AlternateContent>
    </p:spTree>
    <p:extLst>
      <p:ext uri="{BB962C8B-B14F-4D97-AF65-F5344CB8AC3E}">
        <p14:creationId xmlns:p14="http://schemas.microsoft.com/office/powerpoint/2010/main" val="2709080035"/>
      </p:ext>
    </p:extLst>
  </p:cSld>
  <p:clrMapOvr>
    <a:masterClrMapping/>
  </p:clrMapOvr>
  <mc:AlternateContent xmlns:mc="http://schemas.openxmlformats.org/markup-compatibility/2006">
    <mc:Choice xmlns:p14="http://schemas.microsoft.com/office/powerpoint/2010/main" Requires="p14">
      <p:transition p14:dur="10" advTm="10000"/>
    </mc:Choice>
    <mc:Fallback>
      <p:transition advTm="1000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E67447F-64BC-A060-1E84-F524D6BDDF47}"/>
              </a:ext>
            </a:extLst>
          </p:cNvPr>
          <p:cNvSpPr>
            <a:spLocks noGrp="1"/>
          </p:cNvSpPr>
          <p:nvPr>
            <p:ph type="title"/>
          </p:nvPr>
        </p:nvSpPr>
        <p:spPr/>
        <p:txBody>
          <a:bodyPr/>
          <a:lstStyle/>
          <a:p>
            <a:r>
              <a:rPr lang="de-DE" b="0">
                <a:latin typeface="Rubik"/>
                <a:ea typeface="Microsoft YaHei"/>
                <a:cs typeface="Arial"/>
              </a:rPr>
              <a:t>Motivation</a:t>
            </a:r>
            <a:endParaRPr lang="de-DE" b="0"/>
          </a:p>
        </p:txBody>
      </p:sp>
      <p:sp>
        <p:nvSpPr>
          <p:cNvPr id="6" name="Textplatzhalter 5">
            <a:extLst>
              <a:ext uri="{FF2B5EF4-FFF2-40B4-BE49-F238E27FC236}">
                <a16:creationId xmlns:a16="http://schemas.microsoft.com/office/drawing/2014/main" id="{967E905D-1807-4264-B30D-F95730D3DD23}"/>
              </a:ext>
            </a:extLst>
          </p:cNvPr>
          <p:cNvSpPr>
            <a:spLocks noGrp="1"/>
          </p:cNvSpPr>
          <p:nvPr>
            <p:ph type="body" idx="1"/>
          </p:nvPr>
        </p:nvSpPr>
        <p:spPr/>
        <p:txBody>
          <a:bodyPr/>
          <a:lstStyle/>
          <a:p>
            <a:endParaRPr lang="en-US"/>
          </a:p>
        </p:txBody>
      </p:sp>
      <p:pic>
        <p:nvPicPr>
          <p:cNvPr id="5" name="Bildplatzhalter 11">
            <a:extLst>
              <a:ext uri="{FF2B5EF4-FFF2-40B4-BE49-F238E27FC236}">
                <a16:creationId xmlns:a16="http://schemas.microsoft.com/office/drawing/2014/main" id="{E1CA6B72-40B3-4973-9551-80ED85C8CC17}"/>
              </a:ext>
            </a:extLst>
          </p:cNvPr>
          <p:cNvPicPr>
            <a:picLocks noChangeAspect="1"/>
          </p:cNvPicPr>
          <p:nvPr/>
        </p:nvPicPr>
        <p:blipFill rotWithShape="1">
          <a:blip r:embed="rId2">
            <a:extLst>
              <a:ext uri="{28A0092B-C50C-407E-A947-70E740481C1C}">
                <a14:useLocalDpi xmlns:a14="http://schemas.microsoft.com/office/drawing/2010/main" val="0"/>
              </a:ext>
            </a:extLst>
          </a:blip>
          <a:srcRect t="8560" b="8560"/>
          <a:stretch/>
        </p:blipFill>
        <p:spPr>
          <a:xfrm>
            <a:off x="5530850" y="3178838"/>
            <a:ext cx="5041900" cy="2348843"/>
          </a:xfrm>
          <a:prstGeom prst="rect">
            <a:avLst/>
          </a:prstGeom>
        </p:spPr>
      </p:pic>
    </p:spTree>
    <p:extLst>
      <p:ext uri="{BB962C8B-B14F-4D97-AF65-F5344CB8AC3E}">
        <p14:creationId xmlns:p14="http://schemas.microsoft.com/office/powerpoint/2010/main" val="3918639821"/>
      </p:ext>
    </p:extLst>
  </p:cSld>
  <p:clrMapOvr>
    <a:masterClrMapping/>
  </p:clrMapOvr>
  <mc:AlternateContent xmlns:mc="http://schemas.openxmlformats.org/markup-compatibility/2006">
    <mc:Choice xmlns:p14="http://schemas.microsoft.com/office/powerpoint/2010/main" Requires="p14">
      <p:transition p14:dur="10" advTm="10000"/>
    </mc:Choice>
    <mc:Fallback>
      <p:transition advTm="1000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14A49D94-6F22-4FB3-AF78-C20985F7A7C6}"/>
              </a:ext>
            </a:extLst>
          </p:cNvPr>
          <p:cNvSpPr>
            <a:spLocks noGrp="1"/>
          </p:cNvSpPr>
          <p:nvPr>
            <p:ph type="title"/>
          </p:nvPr>
        </p:nvSpPr>
        <p:spPr/>
        <p:txBody>
          <a:bodyPr>
            <a:normAutofit/>
          </a:bodyPr>
          <a:lstStyle/>
          <a:p>
            <a:r>
              <a:rPr lang="en-US"/>
              <a:t>Insufficient Coverage for Mobile Connectivity</a:t>
            </a:r>
          </a:p>
        </p:txBody>
      </p:sp>
      <p:sp>
        <p:nvSpPr>
          <p:cNvPr id="7" name="Textplatzhalter 6">
            <a:extLst>
              <a:ext uri="{FF2B5EF4-FFF2-40B4-BE49-F238E27FC236}">
                <a16:creationId xmlns:a16="http://schemas.microsoft.com/office/drawing/2014/main" id="{102D0D86-8DC9-4BF0-88E4-A6B37A846845}"/>
              </a:ext>
            </a:extLst>
          </p:cNvPr>
          <p:cNvSpPr>
            <a:spLocks noGrp="1"/>
          </p:cNvSpPr>
          <p:nvPr>
            <p:ph type="body" sz="quarter" idx="13"/>
          </p:nvPr>
        </p:nvSpPr>
        <p:spPr/>
        <p:txBody>
          <a:bodyPr>
            <a:normAutofit fontScale="92500" lnSpcReduction="10000"/>
          </a:bodyPr>
          <a:lstStyle/>
          <a:p>
            <a:r>
              <a:rPr lang="en-US">
                <a:ea typeface="Microsoft YaHei"/>
                <a:cs typeface="Arial"/>
              </a:rPr>
              <a:t>Autonomous driving</a:t>
            </a:r>
          </a:p>
        </p:txBody>
      </p:sp>
      <p:sp>
        <p:nvSpPr>
          <p:cNvPr id="9" name="Textplatzhalter 8">
            <a:extLst>
              <a:ext uri="{FF2B5EF4-FFF2-40B4-BE49-F238E27FC236}">
                <a16:creationId xmlns:a16="http://schemas.microsoft.com/office/drawing/2014/main" id="{F670715D-EAAF-485D-88B9-9BE48B9432F3}"/>
              </a:ext>
            </a:extLst>
          </p:cNvPr>
          <p:cNvSpPr>
            <a:spLocks noGrp="1"/>
          </p:cNvSpPr>
          <p:nvPr>
            <p:ph type="body" sz="quarter" idx="15"/>
          </p:nvPr>
        </p:nvSpPr>
        <p:spPr/>
        <p:txBody>
          <a:bodyPr>
            <a:normAutofit fontScale="92500" lnSpcReduction="10000"/>
          </a:bodyPr>
          <a:lstStyle/>
          <a:p>
            <a:r>
              <a:rPr lang="en-US"/>
              <a:t>Maritime</a:t>
            </a:r>
          </a:p>
        </p:txBody>
      </p:sp>
      <p:sp>
        <p:nvSpPr>
          <p:cNvPr id="8" name="Textplatzhalter 7">
            <a:extLst>
              <a:ext uri="{FF2B5EF4-FFF2-40B4-BE49-F238E27FC236}">
                <a16:creationId xmlns:a16="http://schemas.microsoft.com/office/drawing/2014/main" id="{3090E32B-B750-4164-BB98-9235484AE550}"/>
              </a:ext>
            </a:extLst>
          </p:cNvPr>
          <p:cNvSpPr>
            <a:spLocks noGrp="1"/>
          </p:cNvSpPr>
          <p:nvPr>
            <p:ph type="body" sz="quarter" idx="17"/>
          </p:nvPr>
        </p:nvSpPr>
        <p:spPr/>
        <p:txBody>
          <a:bodyPr>
            <a:normAutofit fontScale="92500" lnSpcReduction="10000"/>
          </a:bodyPr>
          <a:lstStyle/>
          <a:p>
            <a:r>
              <a:rPr lang="en-US"/>
              <a:t>Coverage of (terrestrial) white spots</a:t>
            </a:r>
          </a:p>
        </p:txBody>
      </p:sp>
      <p:sp>
        <p:nvSpPr>
          <p:cNvPr id="11" name="Textplatzhalter 10">
            <a:extLst>
              <a:ext uri="{FF2B5EF4-FFF2-40B4-BE49-F238E27FC236}">
                <a16:creationId xmlns:a16="http://schemas.microsoft.com/office/drawing/2014/main" id="{A16B7E54-4F2C-4F52-8EA9-8DBEAAC461B3}"/>
              </a:ext>
            </a:extLst>
          </p:cNvPr>
          <p:cNvSpPr>
            <a:spLocks noGrp="1"/>
          </p:cNvSpPr>
          <p:nvPr>
            <p:ph type="body" sz="quarter" idx="19"/>
          </p:nvPr>
        </p:nvSpPr>
        <p:spPr/>
        <p:txBody>
          <a:bodyPr>
            <a:normAutofit fontScale="92500" lnSpcReduction="10000"/>
          </a:bodyPr>
          <a:lstStyle/>
          <a:p>
            <a:r>
              <a:rPr lang="en-US"/>
              <a:t>Aerospace: Passenger aircraft &amp; logistics</a:t>
            </a:r>
          </a:p>
        </p:txBody>
      </p:sp>
      <p:pic>
        <p:nvPicPr>
          <p:cNvPr id="12" name="Picture Placeholder 11">
            <a:extLst>
              <a:ext uri="{FF2B5EF4-FFF2-40B4-BE49-F238E27FC236}">
                <a16:creationId xmlns:a16="http://schemas.microsoft.com/office/drawing/2014/main" id="{C643DA7E-FE1B-E6E8-2BD9-64DE785413FD}"/>
              </a:ext>
            </a:extLst>
          </p:cNvPr>
          <p:cNvPicPr>
            <a:picLocks noGrp="1" noChangeAspect="1"/>
          </p:cNvPicPr>
          <p:nvPr>
            <p:ph type="pic" sz="quarter" idx="16"/>
          </p:nvPr>
        </p:nvPicPr>
        <p:blipFill>
          <a:blip r:embed="rId3"/>
          <a:srcRect t="15254" b="15254"/>
          <a:stretch/>
        </p:blipFill>
        <p:spPr>
          <a:xfrm>
            <a:off x="498475" y="3779838"/>
            <a:ext cx="4429125" cy="2062162"/>
          </a:xfrm>
          <a:prstGeom prst="rect">
            <a:avLst/>
          </a:prstGeom>
        </p:spPr>
      </p:pic>
      <p:pic>
        <p:nvPicPr>
          <p:cNvPr id="13" name="Picture Placeholder 12" descr="A group of cars driving on a road&#10;&#10;AI-generated content may be incorrect.">
            <a:extLst>
              <a:ext uri="{FF2B5EF4-FFF2-40B4-BE49-F238E27FC236}">
                <a16:creationId xmlns:a16="http://schemas.microsoft.com/office/drawing/2014/main" id="{18CC4491-F3F5-6E12-7993-1BDE03C7B6DF}"/>
              </a:ext>
            </a:extLst>
          </p:cNvPr>
          <p:cNvPicPr>
            <a:picLocks noGrp="1" noChangeAspect="1"/>
          </p:cNvPicPr>
          <p:nvPr>
            <p:ph type="pic" sz="quarter" idx="14"/>
          </p:nvPr>
        </p:nvPicPr>
        <p:blipFill>
          <a:blip r:embed="rId4">
            <a:extLst>
              <a:ext uri="{28A0092B-C50C-407E-A947-70E740481C1C}">
                <a14:useLocalDpi xmlns:a14="http://schemas.microsoft.com/office/drawing/2010/main" val="0"/>
              </a:ext>
            </a:extLst>
          </a:blip>
          <a:srcRect t="8601" b="8601"/>
          <a:stretch/>
        </p:blipFill>
        <p:spPr>
          <a:xfrm>
            <a:off x="495300" y="1412875"/>
            <a:ext cx="4427538" cy="2063750"/>
          </a:xfrm>
          <a:prstGeom prst="rect">
            <a:avLst/>
          </a:prstGeom>
        </p:spPr>
      </p:pic>
      <p:pic>
        <p:nvPicPr>
          <p:cNvPr id="14" name="Picture Placeholder 13">
            <a:extLst>
              <a:ext uri="{FF2B5EF4-FFF2-40B4-BE49-F238E27FC236}">
                <a16:creationId xmlns:a16="http://schemas.microsoft.com/office/drawing/2014/main" id="{A3F7809E-2C1A-20CE-9A30-65C62C31AE09}"/>
              </a:ext>
            </a:extLst>
          </p:cNvPr>
          <p:cNvPicPr>
            <a:picLocks noGrp="1" noChangeAspect="1"/>
          </p:cNvPicPr>
          <p:nvPr>
            <p:ph type="pic" sz="quarter" idx="18"/>
          </p:nvPr>
        </p:nvPicPr>
        <p:blipFill>
          <a:blip r:embed="rId5"/>
          <a:srcRect t="17453" b="17453"/>
          <a:stretch/>
        </p:blipFill>
        <p:spPr>
          <a:xfrm>
            <a:off x="6056313" y="1412875"/>
            <a:ext cx="4427537" cy="2063750"/>
          </a:xfrm>
          <a:prstGeom prst="rect">
            <a:avLst/>
          </a:prstGeom>
        </p:spPr>
      </p:pic>
      <p:pic>
        <p:nvPicPr>
          <p:cNvPr id="15" name="Picture Placeholder 14" descr="A plane flying in the sky&#10;&#10;AI-generated content may be incorrect.">
            <a:extLst>
              <a:ext uri="{FF2B5EF4-FFF2-40B4-BE49-F238E27FC236}">
                <a16:creationId xmlns:a16="http://schemas.microsoft.com/office/drawing/2014/main" id="{D134B75E-ACD8-64D1-4390-F95B8A50B556}"/>
              </a:ext>
            </a:extLst>
          </p:cNvPr>
          <p:cNvPicPr>
            <a:picLocks noGrp="1" noChangeAspect="1"/>
          </p:cNvPicPr>
          <p:nvPr>
            <p:ph type="pic" sz="quarter" idx="20"/>
          </p:nvPr>
        </p:nvPicPr>
        <p:blipFill>
          <a:blip r:embed="rId6">
            <a:extLst>
              <a:ext uri="{28A0092B-C50C-407E-A947-70E740481C1C}">
                <a14:useLocalDpi xmlns:a14="http://schemas.microsoft.com/office/drawing/2010/main" val="0"/>
              </a:ext>
            </a:extLst>
          </a:blip>
          <a:srcRect t="8609" b="8609"/>
          <a:stretch/>
        </p:blipFill>
        <p:spPr>
          <a:xfrm>
            <a:off x="6056313" y="3776663"/>
            <a:ext cx="4427537" cy="2062162"/>
          </a:xfrm>
          <a:prstGeom prst="rect">
            <a:avLst/>
          </a:prstGeom>
        </p:spPr>
      </p:pic>
    </p:spTree>
    <p:extLst>
      <p:ext uri="{BB962C8B-B14F-4D97-AF65-F5344CB8AC3E}">
        <p14:creationId xmlns:p14="http://schemas.microsoft.com/office/powerpoint/2010/main" val="1673204685"/>
      </p:ext>
    </p:extLst>
  </p:cSld>
  <p:clrMapOvr>
    <a:masterClrMapping/>
  </p:clrMapOvr>
  <mc:AlternateContent xmlns:mc="http://schemas.openxmlformats.org/markup-compatibility/2006">
    <mc:Choice xmlns:p14="http://schemas.microsoft.com/office/powerpoint/2010/main" Requires="p14">
      <p:transition p14:dur="10" advTm="10000"/>
    </mc:Choice>
    <mc:Fallback>
      <p:transition advTm="1000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3087B5E-B27E-43DE-85DC-16C37B3EC9C6}"/>
              </a:ext>
            </a:extLst>
          </p:cNvPr>
          <p:cNvSpPr>
            <a:spLocks noGrp="1"/>
          </p:cNvSpPr>
          <p:nvPr>
            <p:ph type="title"/>
          </p:nvPr>
        </p:nvSpPr>
        <p:spPr/>
        <p:txBody>
          <a:bodyPr/>
          <a:lstStyle/>
          <a:p>
            <a:r>
              <a:rPr lang="en-US"/>
              <a:t>Temporarily / Locally Insufficient Capacity</a:t>
            </a:r>
          </a:p>
        </p:txBody>
      </p:sp>
      <p:sp>
        <p:nvSpPr>
          <p:cNvPr id="3" name="Textplatzhalter 2">
            <a:extLst>
              <a:ext uri="{FF2B5EF4-FFF2-40B4-BE49-F238E27FC236}">
                <a16:creationId xmlns:a16="http://schemas.microsoft.com/office/drawing/2014/main" id="{A842A701-7764-46EC-A9F3-A8AD4C4C1402}"/>
              </a:ext>
            </a:extLst>
          </p:cNvPr>
          <p:cNvSpPr>
            <a:spLocks noGrp="1"/>
          </p:cNvSpPr>
          <p:nvPr>
            <p:ph type="body" sz="quarter" idx="13"/>
          </p:nvPr>
        </p:nvSpPr>
        <p:spPr/>
        <p:txBody>
          <a:bodyPr>
            <a:normAutofit fontScale="92500" lnSpcReduction="10000"/>
          </a:bodyPr>
          <a:lstStyle/>
          <a:p>
            <a:r>
              <a:rPr lang="en-US"/>
              <a:t>Agriculture</a:t>
            </a:r>
          </a:p>
        </p:txBody>
      </p:sp>
      <p:pic>
        <p:nvPicPr>
          <p:cNvPr id="12" name="Bildplatzhalter 11">
            <a:extLst>
              <a:ext uri="{FF2B5EF4-FFF2-40B4-BE49-F238E27FC236}">
                <a16:creationId xmlns:a16="http://schemas.microsoft.com/office/drawing/2014/main" id="{1229F434-020E-43E4-84DF-BBBFED89C6B6}"/>
              </a:ext>
            </a:extLst>
          </p:cNvPr>
          <p:cNvPicPr>
            <a:picLocks noGrp="1" noChangeAspect="1"/>
          </p:cNvPicPr>
          <p:nvPr>
            <p:ph type="pic" sz="quarter" idx="14"/>
          </p:nvPr>
        </p:nvPicPr>
        <p:blipFill rotWithShape="1">
          <a:blip r:embed="rId3">
            <a:extLst>
              <a:ext uri="{28A0092B-C50C-407E-A947-70E740481C1C}">
                <a14:useLocalDpi xmlns:a14="http://schemas.microsoft.com/office/drawing/2010/main" val="0"/>
              </a:ext>
            </a:extLst>
          </a:blip>
          <a:srcRect t="8560" b="8560"/>
          <a:stretch/>
        </p:blipFill>
        <p:spPr/>
      </p:pic>
      <p:sp>
        <p:nvSpPr>
          <p:cNvPr id="5" name="Textplatzhalter 4">
            <a:extLst>
              <a:ext uri="{FF2B5EF4-FFF2-40B4-BE49-F238E27FC236}">
                <a16:creationId xmlns:a16="http://schemas.microsoft.com/office/drawing/2014/main" id="{5B96CC07-CE4E-4055-AD2B-CB44CCACE608}"/>
              </a:ext>
            </a:extLst>
          </p:cNvPr>
          <p:cNvSpPr>
            <a:spLocks noGrp="1"/>
          </p:cNvSpPr>
          <p:nvPr>
            <p:ph type="body" sz="quarter" idx="15"/>
          </p:nvPr>
        </p:nvSpPr>
        <p:spPr/>
        <p:txBody>
          <a:bodyPr>
            <a:normAutofit fontScale="92500" lnSpcReduction="10000"/>
          </a:bodyPr>
          <a:lstStyle/>
          <a:p>
            <a:r>
              <a:rPr lang="en-US"/>
              <a:t>Construction Areas</a:t>
            </a:r>
          </a:p>
        </p:txBody>
      </p:sp>
      <p:sp>
        <p:nvSpPr>
          <p:cNvPr id="7" name="Textplatzhalter 6">
            <a:extLst>
              <a:ext uri="{FF2B5EF4-FFF2-40B4-BE49-F238E27FC236}">
                <a16:creationId xmlns:a16="http://schemas.microsoft.com/office/drawing/2014/main" id="{532344E9-8CF6-4E05-AE87-137ACD63E2BE}"/>
              </a:ext>
            </a:extLst>
          </p:cNvPr>
          <p:cNvSpPr>
            <a:spLocks noGrp="1"/>
          </p:cNvSpPr>
          <p:nvPr>
            <p:ph type="body" sz="quarter" idx="17"/>
          </p:nvPr>
        </p:nvSpPr>
        <p:spPr/>
        <p:txBody>
          <a:bodyPr>
            <a:normAutofit fontScale="92500" lnSpcReduction="10000"/>
          </a:bodyPr>
          <a:lstStyle/>
          <a:p>
            <a:r>
              <a:rPr lang="en-US">
                <a:ea typeface="Microsoft YaHei"/>
                <a:cs typeface="Arial"/>
              </a:rPr>
              <a:t>Cultural and sports events</a:t>
            </a:r>
          </a:p>
        </p:txBody>
      </p:sp>
      <p:sp>
        <p:nvSpPr>
          <p:cNvPr id="9" name="Textplatzhalter 8">
            <a:extLst>
              <a:ext uri="{FF2B5EF4-FFF2-40B4-BE49-F238E27FC236}">
                <a16:creationId xmlns:a16="http://schemas.microsoft.com/office/drawing/2014/main" id="{2DE65785-D00C-4AC4-A9F5-105F42CCF6DA}"/>
              </a:ext>
            </a:extLst>
          </p:cNvPr>
          <p:cNvSpPr>
            <a:spLocks noGrp="1"/>
          </p:cNvSpPr>
          <p:nvPr>
            <p:ph type="body" sz="quarter" idx="19"/>
          </p:nvPr>
        </p:nvSpPr>
        <p:spPr/>
        <p:txBody>
          <a:bodyPr>
            <a:normAutofit fontScale="92500" lnSpcReduction="10000"/>
          </a:bodyPr>
          <a:lstStyle/>
          <a:p>
            <a:r>
              <a:rPr lang="en-US">
                <a:ea typeface="Microsoft YaHei"/>
                <a:cs typeface="Arial"/>
              </a:rPr>
              <a:t>Camping</a:t>
            </a:r>
            <a:endParaRPr lang="en-US"/>
          </a:p>
        </p:txBody>
      </p:sp>
      <p:pic>
        <p:nvPicPr>
          <p:cNvPr id="8" name="Picture Placeholder 7" descr="grünes und gelbes Zelt in der Nähe von grünen Bäumen und Bergen unter weißen Wolken und blauem Himmel während">
            <a:extLst>
              <a:ext uri="{FF2B5EF4-FFF2-40B4-BE49-F238E27FC236}">
                <a16:creationId xmlns:a16="http://schemas.microsoft.com/office/drawing/2014/main" id="{A17B2314-B0F3-CAAA-EAE8-6DB409E82127}"/>
              </a:ext>
            </a:extLst>
          </p:cNvPr>
          <p:cNvPicPr>
            <a:picLocks noGrp="1" noChangeAspect="1"/>
          </p:cNvPicPr>
          <p:nvPr>
            <p:ph type="pic" sz="quarter" idx="20"/>
          </p:nvPr>
        </p:nvPicPr>
        <p:blipFill>
          <a:blip r:embed="rId4"/>
          <a:srcRect l="-139" t="54314" b="8407"/>
          <a:stretch/>
        </p:blipFill>
        <p:spPr>
          <a:xfrm>
            <a:off x="6054597" y="3776745"/>
            <a:ext cx="4431801" cy="2063896"/>
          </a:xfrm>
        </p:spPr>
      </p:pic>
      <p:pic>
        <p:nvPicPr>
          <p:cNvPr id="10" name="Picture 9" descr="Several construction vehicles on a road&#10;&#10;AI-generated content may be incorrect.">
            <a:extLst>
              <a:ext uri="{FF2B5EF4-FFF2-40B4-BE49-F238E27FC236}">
                <a16:creationId xmlns:a16="http://schemas.microsoft.com/office/drawing/2014/main" id="{FBC2D5B9-6EE7-29C5-D7E4-D6BA3689FA0B}"/>
              </a:ext>
            </a:extLst>
          </p:cNvPr>
          <p:cNvPicPr>
            <a:picLocks noChangeAspect="1"/>
          </p:cNvPicPr>
          <p:nvPr/>
        </p:nvPicPr>
        <p:blipFill>
          <a:blip r:embed="rId5">
            <a:extLst>
              <a:ext uri="{28A0092B-C50C-407E-A947-70E740481C1C}">
                <a14:useLocalDpi xmlns:a14="http://schemas.microsoft.com/office/drawing/2010/main" val="0"/>
              </a:ext>
            </a:extLst>
          </a:blip>
          <a:srcRect t="21736" b="16148"/>
          <a:stretch/>
        </p:blipFill>
        <p:spPr>
          <a:xfrm>
            <a:off x="499248" y="3772934"/>
            <a:ext cx="4428000" cy="2062849"/>
          </a:xfrm>
          <a:prstGeom prst="rect">
            <a:avLst/>
          </a:prstGeom>
        </p:spPr>
      </p:pic>
      <p:pic>
        <p:nvPicPr>
          <p:cNvPr id="14" name="Picture Placeholder 19">
            <a:extLst>
              <a:ext uri="{FF2B5EF4-FFF2-40B4-BE49-F238E27FC236}">
                <a16:creationId xmlns:a16="http://schemas.microsoft.com/office/drawing/2014/main" id="{594B5592-4C85-3C55-AA55-067B4DDABD57}"/>
              </a:ext>
            </a:extLst>
          </p:cNvPr>
          <p:cNvPicPr>
            <a:picLocks noGrp="1" noChangeAspect="1"/>
          </p:cNvPicPr>
          <p:nvPr>
            <p:ph type="pic" sz="quarter" idx="18"/>
          </p:nvPr>
        </p:nvPicPr>
        <p:blipFill>
          <a:blip r:embed="rId6">
            <a:extLst>
              <a:ext uri="{28A0092B-C50C-407E-A947-70E740481C1C}">
                <a14:useLocalDpi xmlns:a14="http://schemas.microsoft.com/office/drawing/2010/main" val="0"/>
              </a:ext>
            </a:extLst>
          </a:blip>
          <a:srcRect t="5799" b="5799"/>
          <a:stretch/>
        </p:blipFill>
        <p:spPr>
          <a:xfrm>
            <a:off x="6056313" y="1412875"/>
            <a:ext cx="4427537" cy="2063750"/>
          </a:xfrm>
          <a:prstGeom prst="rect">
            <a:avLst/>
          </a:prstGeom>
        </p:spPr>
      </p:pic>
    </p:spTree>
    <p:extLst>
      <p:ext uri="{BB962C8B-B14F-4D97-AF65-F5344CB8AC3E}">
        <p14:creationId xmlns:p14="http://schemas.microsoft.com/office/powerpoint/2010/main" val="473860687"/>
      </p:ext>
    </p:extLst>
  </p:cSld>
  <p:clrMapOvr>
    <a:masterClrMapping/>
  </p:clrMapOvr>
  <mc:AlternateContent xmlns:mc="http://schemas.openxmlformats.org/markup-compatibility/2006">
    <mc:Choice xmlns:p14="http://schemas.microsoft.com/office/powerpoint/2010/main" Requires="p14">
      <p:transition p14:dur="10" advTm="10000"/>
    </mc:Choice>
    <mc:Fallback>
      <p:transition advTm="1000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F62403F-A5E9-4DB8-8385-9BFC58257DED}"/>
              </a:ext>
            </a:extLst>
          </p:cNvPr>
          <p:cNvSpPr>
            <a:spLocks noGrp="1"/>
          </p:cNvSpPr>
          <p:nvPr>
            <p:ph type="title"/>
          </p:nvPr>
        </p:nvSpPr>
        <p:spPr/>
        <p:txBody>
          <a:bodyPr/>
          <a:lstStyle/>
          <a:p>
            <a:r>
              <a:rPr lang="en-US"/>
              <a:t>Resilience and Security</a:t>
            </a:r>
          </a:p>
        </p:txBody>
      </p:sp>
      <p:sp>
        <p:nvSpPr>
          <p:cNvPr id="3" name="Textplatzhalter 2">
            <a:extLst>
              <a:ext uri="{FF2B5EF4-FFF2-40B4-BE49-F238E27FC236}">
                <a16:creationId xmlns:a16="http://schemas.microsoft.com/office/drawing/2014/main" id="{F40097EE-7631-4F51-979B-3E37C2628C7B}"/>
              </a:ext>
            </a:extLst>
          </p:cNvPr>
          <p:cNvSpPr>
            <a:spLocks noGrp="1"/>
          </p:cNvSpPr>
          <p:nvPr>
            <p:ph type="body" sz="quarter" idx="13"/>
          </p:nvPr>
        </p:nvSpPr>
        <p:spPr/>
        <p:txBody>
          <a:bodyPr/>
          <a:lstStyle/>
          <a:p>
            <a:r>
              <a:rPr lang="en-US" sz="1900">
                <a:ea typeface="Calibri"/>
                <a:cs typeface="Calibri"/>
              </a:rPr>
              <a:t>Disaster recovery</a:t>
            </a:r>
          </a:p>
        </p:txBody>
      </p:sp>
      <p:sp>
        <p:nvSpPr>
          <p:cNvPr id="5" name="Textplatzhalter 4">
            <a:extLst>
              <a:ext uri="{FF2B5EF4-FFF2-40B4-BE49-F238E27FC236}">
                <a16:creationId xmlns:a16="http://schemas.microsoft.com/office/drawing/2014/main" id="{06184398-E501-429B-8F17-57999DF39B69}"/>
              </a:ext>
            </a:extLst>
          </p:cNvPr>
          <p:cNvSpPr>
            <a:spLocks noGrp="1"/>
          </p:cNvSpPr>
          <p:nvPr>
            <p:ph type="body" sz="quarter" idx="15"/>
          </p:nvPr>
        </p:nvSpPr>
        <p:spPr/>
        <p:txBody>
          <a:bodyPr/>
          <a:lstStyle/>
          <a:p>
            <a:r>
              <a:rPr lang="en-US">
                <a:ea typeface="Calibri"/>
                <a:cs typeface="Calibri"/>
              </a:rPr>
              <a:t>Operation of critical infrastructure</a:t>
            </a:r>
            <a:endParaRPr lang="en-US"/>
          </a:p>
        </p:txBody>
      </p:sp>
      <p:pic>
        <p:nvPicPr>
          <p:cNvPr id="12" name="Picture Placeholder 11" descr="Stromleitungen, Oberleitungen">
            <a:extLst>
              <a:ext uri="{FF2B5EF4-FFF2-40B4-BE49-F238E27FC236}">
                <a16:creationId xmlns:a16="http://schemas.microsoft.com/office/drawing/2014/main" id="{CF118A6A-7991-0821-841B-818BE1678538}"/>
              </a:ext>
            </a:extLst>
          </p:cNvPr>
          <p:cNvPicPr>
            <a:picLocks noGrp="1" noChangeAspect="1"/>
          </p:cNvPicPr>
          <p:nvPr>
            <p:ph type="pic" sz="quarter" idx="16"/>
          </p:nvPr>
        </p:nvPicPr>
        <p:blipFill rotWithShape="1">
          <a:blip r:embed="rId3"/>
          <a:srcRect t="15067" b="15067"/>
          <a:stretch/>
        </p:blipFill>
        <p:spPr/>
      </p:pic>
      <p:sp>
        <p:nvSpPr>
          <p:cNvPr id="7" name="Textplatzhalter 6">
            <a:extLst>
              <a:ext uri="{FF2B5EF4-FFF2-40B4-BE49-F238E27FC236}">
                <a16:creationId xmlns:a16="http://schemas.microsoft.com/office/drawing/2014/main" id="{AE2992A3-0769-4612-8C91-95B6C892D578}"/>
              </a:ext>
            </a:extLst>
          </p:cNvPr>
          <p:cNvSpPr>
            <a:spLocks noGrp="1"/>
          </p:cNvSpPr>
          <p:nvPr>
            <p:ph type="body" sz="quarter" idx="17"/>
          </p:nvPr>
        </p:nvSpPr>
        <p:spPr/>
        <p:txBody>
          <a:bodyPr/>
          <a:lstStyle/>
          <a:p>
            <a:r>
              <a:rPr lang="en-US">
                <a:ea typeface="Calibri"/>
                <a:cs typeface="Calibri"/>
              </a:rPr>
              <a:t>Public authorities</a:t>
            </a:r>
            <a:endParaRPr lang="en-US">
              <a:solidFill>
                <a:srgbClr val="000000"/>
              </a:solidFill>
              <a:latin typeface="Calibri"/>
              <a:ea typeface="Microsoft YaHei"/>
              <a:cs typeface="Arial"/>
            </a:endParaRPr>
          </a:p>
        </p:txBody>
      </p:sp>
      <p:sp>
        <p:nvSpPr>
          <p:cNvPr id="9" name="Textplatzhalter 8">
            <a:extLst>
              <a:ext uri="{FF2B5EF4-FFF2-40B4-BE49-F238E27FC236}">
                <a16:creationId xmlns:a16="http://schemas.microsoft.com/office/drawing/2014/main" id="{A4E0F1AD-ADCA-4A49-A4B1-A9FE4D532910}"/>
              </a:ext>
            </a:extLst>
          </p:cNvPr>
          <p:cNvSpPr>
            <a:spLocks noGrp="1"/>
          </p:cNvSpPr>
          <p:nvPr>
            <p:ph type="body" sz="quarter" idx="19"/>
          </p:nvPr>
        </p:nvSpPr>
        <p:spPr/>
        <p:txBody>
          <a:bodyPr/>
          <a:lstStyle/>
          <a:p>
            <a:r>
              <a:rPr lang="en-US">
                <a:solidFill>
                  <a:srgbClr val="000000"/>
                </a:solidFill>
                <a:latin typeface="Calibri"/>
                <a:ea typeface="Microsoft YaHei"/>
                <a:cs typeface="Arial"/>
              </a:rPr>
              <a:t>Banking</a:t>
            </a:r>
            <a:endParaRPr lang="en-US">
              <a:ea typeface="Calibri"/>
              <a:cs typeface="Calibri"/>
            </a:endParaRPr>
          </a:p>
        </p:txBody>
      </p:sp>
      <p:pic>
        <p:nvPicPr>
          <p:cNvPr id="15" name="Picture Placeholder 14" descr="eine Person, die einen Geldautomaten benutzt, um Geld zu bezahlen">
            <a:extLst>
              <a:ext uri="{FF2B5EF4-FFF2-40B4-BE49-F238E27FC236}">
                <a16:creationId xmlns:a16="http://schemas.microsoft.com/office/drawing/2014/main" id="{BF0DC8F0-88D3-6BA5-C2A8-B2065D2697AD}"/>
              </a:ext>
            </a:extLst>
          </p:cNvPr>
          <p:cNvPicPr>
            <a:picLocks noGrp="1" noChangeAspect="1"/>
          </p:cNvPicPr>
          <p:nvPr>
            <p:ph type="pic" sz="quarter" idx="20"/>
          </p:nvPr>
        </p:nvPicPr>
        <p:blipFill rotWithShape="1">
          <a:blip r:embed="rId4"/>
          <a:srcRect t="13988" b="13988"/>
          <a:stretch/>
        </p:blipFill>
        <p:spPr/>
      </p:pic>
      <p:pic>
        <p:nvPicPr>
          <p:cNvPr id="13" name="Picture Placeholder 10">
            <a:extLst>
              <a:ext uri="{FF2B5EF4-FFF2-40B4-BE49-F238E27FC236}">
                <a16:creationId xmlns:a16="http://schemas.microsoft.com/office/drawing/2014/main" id="{AE2A661B-61C6-9902-A61F-12B5531BA6D2}"/>
              </a:ext>
            </a:extLst>
          </p:cNvPr>
          <p:cNvPicPr>
            <a:picLocks noGrp="1" noChangeAspect="1"/>
          </p:cNvPicPr>
          <p:nvPr>
            <p:ph type="pic" sz="quarter" idx="14"/>
          </p:nvPr>
        </p:nvPicPr>
        <p:blipFill>
          <a:blip r:embed="rId5">
            <a:extLst>
              <a:ext uri="{28A0092B-C50C-407E-A947-70E740481C1C}">
                <a14:useLocalDpi xmlns:a14="http://schemas.microsoft.com/office/drawing/2010/main" val="0"/>
              </a:ext>
            </a:extLst>
          </a:blip>
          <a:srcRect t="15032" b="15032"/>
          <a:stretch/>
        </p:blipFill>
        <p:spPr>
          <a:xfrm>
            <a:off x="495300" y="1412875"/>
            <a:ext cx="4427538" cy="2063750"/>
          </a:xfrm>
          <a:prstGeom prst="rect">
            <a:avLst/>
          </a:prstGeom>
          <a:noFill/>
          <a:ln>
            <a:noFill/>
          </a:ln>
        </p:spPr>
      </p:pic>
      <p:pic>
        <p:nvPicPr>
          <p:cNvPr id="14" name="Picture Placeholder 13">
            <a:extLst>
              <a:ext uri="{FF2B5EF4-FFF2-40B4-BE49-F238E27FC236}">
                <a16:creationId xmlns:a16="http://schemas.microsoft.com/office/drawing/2014/main" id="{88442216-0498-6E97-7E5B-9F836F480F62}"/>
              </a:ext>
            </a:extLst>
          </p:cNvPr>
          <p:cNvPicPr>
            <a:picLocks noGrp="1" noChangeAspect="1"/>
          </p:cNvPicPr>
          <p:nvPr>
            <p:ph type="pic" sz="quarter" idx="18"/>
          </p:nvPr>
        </p:nvPicPr>
        <p:blipFill>
          <a:blip r:embed="rId6"/>
          <a:srcRect t="15041" b="15041"/>
          <a:stretch/>
        </p:blipFill>
        <p:spPr>
          <a:xfrm>
            <a:off x="6056313" y="1412875"/>
            <a:ext cx="4427537" cy="2063750"/>
          </a:xfrm>
          <a:prstGeom prst="rect">
            <a:avLst/>
          </a:prstGeom>
          <a:noFill/>
          <a:ln>
            <a:noFill/>
          </a:ln>
        </p:spPr>
      </p:pic>
    </p:spTree>
    <p:extLst>
      <p:ext uri="{BB962C8B-B14F-4D97-AF65-F5344CB8AC3E}">
        <p14:creationId xmlns:p14="http://schemas.microsoft.com/office/powerpoint/2010/main" val="3146538416"/>
      </p:ext>
    </p:extLst>
  </p:cSld>
  <p:clrMapOvr>
    <a:masterClrMapping/>
  </p:clrMapOvr>
  <mc:AlternateContent xmlns:mc="http://schemas.openxmlformats.org/markup-compatibility/2006">
    <mc:Choice xmlns:p14="http://schemas.microsoft.com/office/powerpoint/2010/main" Requires="p14">
      <p:transition p14:dur="10" advTm="10000"/>
    </mc:Choice>
    <mc:Fallback>
      <p:transition advTm="1000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01D0F38-4964-4495-9ACC-732FA7F40AC9}"/>
              </a:ext>
            </a:extLst>
          </p:cNvPr>
          <p:cNvSpPr>
            <a:spLocks noGrp="1"/>
          </p:cNvSpPr>
          <p:nvPr>
            <p:ph type="title"/>
          </p:nvPr>
        </p:nvSpPr>
        <p:spPr/>
        <p:txBody>
          <a:bodyPr/>
          <a:lstStyle/>
          <a:p>
            <a:r>
              <a:rPr lang="en-US"/>
              <a:t>The Need for 3D</a:t>
            </a:r>
          </a:p>
        </p:txBody>
      </p:sp>
      <p:sp>
        <p:nvSpPr>
          <p:cNvPr id="4" name="Inhaltsplatzhalter 3">
            <a:extLst>
              <a:ext uri="{FF2B5EF4-FFF2-40B4-BE49-F238E27FC236}">
                <a16:creationId xmlns:a16="http://schemas.microsoft.com/office/drawing/2014/main" id="{E5B1FA61-1764-4203-B88B-2D8E9B423A2A}"/>
              </a:ext>
            </a:extLst>
          </p:cNvPr>
          <p:cNvSpPr>
            <a:spLocks noGrp="1"/>
          </p:cNvSpPr>
          <p:nvPr>
            <p:ph idx="1"/>
          </p:nvPr>
        </p:nvSpPr>
        <p:spPr/>
        <p:txBody>
          <a:bodyPr/>
          <a:lstStyle/>
          <a:p>
            <a:pPr marL="0" indent="0">
              <a:buNone/>
            </a:pPr>
            <a:r>
              <a:rPr lang="en-US"/>
              <a:t>Global connectivity enabling advanced use cases</a:t>
            </a:r>
            <a:br>
              <a:rPr lang="en-US"/>
            </a:br>
            <a:r>
              <a:rPr lang="en-US">
                <a:sym typeface="Wingdings" panose="05000000000000000000" pitchFamily="2" charset="2"/>
              </a:rPr>
              <a:t>with high </a:t>
            </a:r>
            <a:r>
              <a:rPr lang="en-US" b="1">
                <a:solidFill>
                  <a:srgbClr val="183859"/>
                </a:solidFill>
              </a:rPr>
              <a:t>social and economical impact</a:t>
            </a:r>
          </a:p>
          <a:p>
            <a:endParaRPr lang="en-US"/>
          </a:p>
        </p:txBody>
      </p:sp>
      <p:graphicFrame>
        <p:nvGraphicFramePr>
          <p:cNvPr id="6" name="Diagramm 5">
            <a:extLst>
              <a:ext uri="{FF2B5EF4-FFF2-40B4-BE49-F238E27FC236}">
                <a16:creationId xmlns:a16="http://schemas.microsoft.com/office/drawing/2014/main" id="{A27AE488-C595-463C-8D0B-08C6F24996CA}"/>
              </a:ext>
            </a:extLst>
          </p:cNvPr>
          <p:cNvGraphicFramePr/>
          <p:nvPr>
            <p:extLst>
              <p:ext uri="{D42A27DB-BD31-4B8C-83A1-F6EECF244321}">
                <p14:modId xmlns:p14="http://schemas.microsoft.com/office/powerpoint/2010/main" val="3618571465"/>
              </p:ext>
            </p:extLst>
          </p:nvPr>
        </p:nvGraphicFramePr>
        <p:xfrm>
          <a:off x="328508" y="1849632"/>
          <a:ext cx="5332712" cy="38905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Rechteck 2">
            <a:extLst>
              <a:ext uri="{FF2B5EF4-FFF2-40B4-BE49-F238E27FC236}">
                <a16:creationId xmlns:a16="http://schemas.microsoft.com/office/drawing/2014/main" id="{CEE4DB3A-DFBB-4CB4-80FC-30394AB2CCD2}"/>
              </a:ext>
            </a:extLst>
          </p:cNvPr>
          <p:cNvSpPr/>
          <p:nvPr/>
        </p:nvSpPr>
        <p:spPr>
          <a:xfrm>
            <a:off x="9939129" y="534028"/>
            <a:ext cx="1091543" cy="3825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uppieren 6">
            <a:extLst>
              <a:ext uri="{FF2B5EF4-FFF2-40B4-BE49-F238E27FC236}">
                <a16:creationId xmlns:a16="http://schemas.microsoft.com/office/drawing/2014/main" id="{9B723A7B-CEAE-4483-A852-2F4A8E30F867}"/>
              </a:ext>
            </a:extLst>
          </p:cNvPr>
          <p:cNvGrpSpPr/>
          <p:nvPr/>
        </p:nvGrpSpPr>
        <p:grpSpPr>
          <a:xfrm>
            <a:off x="6240549" y="484388"/>
            <a:ext cx="4632768" cy="5274168"/>
            <a:chOff x="268411" y="225527"/>
            <a:chExt cx="4634239" cy="5611378"/>
          </a:xfrm>
        </p:grpSpPr>
        <p:pic>
          <p:nvPicPr>
            <p:cNvPr id="8" name="Grafik 7">
              <a:extLst>
                <a:ext uri="{FF2B5EF4-FFF2-40B4-BE49-F238E27FC236}">
                  <a16:creationId xmlns:a16="http://schemas.microsoft.com/office/drawing/2014/main" id="{95498A07-5F62-4FA2-B7AD-B92DAAD253E5}"/>
                </a:ext>
              </a:extLst>
            </p:cNvPr>
            <p:cNvPicPr>
              <a:picLocks noChangeAspect="1"/>
            </p:cNvPicPr>
            <p:nvPr/>
          </p:nvPicPr>
          <p:blipFill>
            <a:blip r:embed="rId7">
              <a:duotone>
                <a:srgbClr val="4472C4">
                  <a:shade val="45000"/>
                  <a:satMod val="135000"/>
                </a:srgbClr>
                <a:prstClr val="white"/>
              </a:duotone>
              <a:extLst>
                <a:ext uri="{28A0092B-C50C-407E-A947-70E740481C1C}">
                  <a14:useLocalDpi xmlns:a14="http://schemas.microsoft.com/office/drawing/2010/main" val="0"/>
                </a:ext>
              </a:extLst>
            </a:blip>
            <a:stretch>
              <a:fillRect/>
            </a:stretch>
          </p:blipFill>
          <p:spPr>
            <a:xfrm rot="18853484">
              <a:off x="1817722" y="1394498"/>
              <a:ext cx="330376" cy="330376"/>
            </a:xfrm>
            <a:prstGeom prst="rect">
              <a:avLst/>
            </a:prstGeom>
          </p:spPr>
        </p:pic>
        <p:pic>
          <p:nvPicPr>
            <p:cNvPr id="9" name="Grafik 8">
              <a:extLst>
                <a:ext uri="{FF2B5EF4-FFF2-40B4-BE49-F238E27FC236}">
                  <a16:creationId xmlns:a16="http://schemas.microsoft.com/office/drawing/2014/main" id="{D1F989F4-C470-4E7C-9C90-9CB8F5CF1F53}"/>
                </a:ext>
              </a:extLst>
            </p:cNvPr>
            <p:cNvPicPr>
              <a:picLocks noChangeAspect="1"/>
            </p:cNvPicPr>
            <p:nvPr/>
          </p:nvPicPr>
          <p:blipFill rotWithShape="1">
            <a:blip r:embed="rId8">
              <a:duotone>
                <a:srgbClr val="4472C4">
                  <a:shade val="45000"/>
                  <a:satMod val="135000"/>
                </a:srgbClr>
                <a:prstClr val="white"/>
              </a:duotone>
              <a:extLst>
                <a:ext uri="{28A0092B-C50C-407E-A947-70E740481C1C}">
                  <a14:useLocalDpi xmlns:a14="http://schemas.microsoft.com/office/drawing/2010/main" val="0"/>
                </a:ext>
              </a:extLst>
            </a:blip>
            <a:srcRect l="28094" t="17058" r="27316" b="16202"/>
            <a:stretch/>
          </p:blipFill>
          <p:spPr>
            <a:xfrm rot="2686199">
              <a:off x="1445831" y="279784"/>
              <a:ext cx="574452" cy="572203"/>
            </a:xfrm>
            <a:prstGeom prst="rect">
              <a:avLst/>
            </a:prstGeom>
          </p:spPr>
        </p:pic>
        <p:pic>
          <p:nvPicPr>
            <p:cNvPr id="10" name="Grafik 9">
              <a:extLst>
                <a:ext uri="{FF2B5EF4-FFF2-40B4-BE49-F238E27FC236}">
                  <a16:creationId xmlns:a16="http://schemas.microsoft.com/office/drawing/2014/main" id="{C3229356-9EE3-4536-8494-804C5F8AB8C0}"/>
                </a:ext>
              </a:extLst>
            </p:cNvPr>
            <p:cNvPicPr>
              <a:picLocks noChangeAspect="1"/>
            </p:cNvPicPr>
            <p:nvPr/>
          </p:nvPicPr>
          <p:blipFill rotWithShape="1">
            <a:blip r:embed="rId8">
              <a:duotone>
                <a:srgbClr val="5B9BD5">
                  <a:shade val="45000"/>
                  <a:satMod val="135000"/>
                </a:srgbClr>
                <a:prstClr val="white"/>
              </a:duotone>
              <a:extLst>
                <a:ext uri="{28A0092B-C50C-407E-A947-70E740481C1C}">
                  <a14:useLocalDpi xmlns:a14="http://schemas.microsoft.com/office/drawing/2010/main" val="0"/>
                </a:ext>
              </a:extLst>
            </a:blip>
            <a:srcRect l="28094" t="17058" r="27316" b="16202"/>
            <a:stretch/>
          </p:blipFill>
          <p:spPr>
            <a:xfrm rot="2686199">
              <a:off x="2638099" y="816511"/>
              <a:ext cx="411632" cy="410020"/>
            </a:xfrm>
            <a:prstGeom prst="rect">
              <a:avLst/>
            </a:prstGeom>
          </p:spPr>
        </p:pic>
        <p:pic>
          <p:nvPicPr>
            <p:cNvPr id="11" name="Grafik 10">
              <a:extLst>
                <a:ext uri="{FF2B5EF4-FFF2-40B4-BE49-F238E27FC236}">
                  <a16:creationId xmlns:a16="http://schemas.microsoft.com/office/drawing/2014/main" id="{530969E3-AF96-4DD2-B72B-C198BB40817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67294" y="2037031"/>
              <a:ext cx="697230" cy="697230"/>
            </a:xfrm>
            <a:prstGeom prst="rect">
              <a:avLst/>
            </a:prstGeom>
          </p:spPr>
        </p:pic>
        <p:pic>
          <p:nvPicPr>
            <p:cNvPr id="12" name="Grafik 11">
              <a:extLst>
                <a:ext uri="{FF2B5EF4-FFF2-40B4-BE49-F238E27FC236}">
                  <a16:creationId xmlns:a16="http://schemas.microsoft.com/office/drawing/2014/main" id="{A0F12D9C-805B-4384-9BEB-ABAE9E0FA258}"/>
                </a:ext>
              </a:extLst>
            </p:cNvPr>
            <p:cNvPicPr>
              <a:picLocks noChangeAspect="1"/>
            </p:cNvPicPr>
            <p:nvPr/>
          </p:nvPicPr>
          <p:blipFill rotWithShape="1">
            <a:blip r:embed="rId10">
              <a:clrChange>
                <a:clrFrom>
                  <a:srgbClr val="445C72"/>
                </a:clrFrom>
                <a:clrTo>
                  <a:srgbClr val="445C72">
                    <a:alpha val="0"/>
                  </a:srgbClr>
                </a:clrTo>
              </a:clrChange>
              <a:duotone>
                <a:srgbClr val="4472C4">
                  <a:shade val="45000"/>
                  <a:satMod val="135000"/>
                </a:srgbClr>
                <a:prstClr val="white"/>
              </a:duotone>
              <a:extLst>
                <a:ext uri="{28A0092B-C50C-407E-A947-70E740481C1C}">
                  <a14:useLocalDpi xmlns:a14="http://schemas.microsoft.com/office/drawing/2010/main" val="0"/>
                </a:ext>
              </a:extLst>
            </a:blip>
            <a:srcRect l="9522" t="18178" r="7672" b="19230"/>
            <a:stretch/>
          </p:blipFill>
          <p:spPr>
            <a:xfrm>
              <a:off x="2416989" y="2101126"/>
              <a:ext cx="791581" cy="399937"/>
            </a:xfrm>
            <a:prstGeom prst="rect">
              <a:avLst/>
            </a:prstGeom>
          </p:spPr>
        </p:pic>
        <p:pic>
          <p:nvPicPr>
            <p:cNvPr id="13" name="Picture 2" descr="Drone icon PNG and SVG Vector Free Download">
              <a:extLst>
                <a:ext uri="{FF2B5EF4-FFF2-40B4-BE49-F238E27FC236}">
                  <a16:creationId xmlns:a16="http://schemas.microsoft.com/office/drawing/2014/main" id="{4C77252B-D6DA-4ABC-8227-507C3C0F35B6}"/>
                </a:ext>
              </a:extLst>
            </p:cNvPr>
            <p:cNvPicPr>
              <a:picLocks noChangeAspect="1" noChangeArrowheads="1"/>
            </p:cNvPicPr>
            <p:nvPr/>
          </p:nvPicPr>
          <p:blipFill>
            <a:blip r:embed="rId11">
              <a:duotone>
                <a:srgbClr val="4472C4">
                  <a:shade val="45000"/>
                  <a:satMod val="135000"/>
                </a:srgbClr>
                <a:prstClr val="white"/>
              </a:duotone>
              <a:extLst>
                <a:ext uri="{28A0092B-C50C-407E-A947-70E740481C1C}">
                  <a14:useLocalDpi xmlns:a14="http://schemas.microsoft.com/office/drawing/2010/main" val="0"/>
                </a:ext>
              </a:extLst>
            </a:blip>
            <a:srcRect/>
            <a:stretch>
              <a:fillRect/>
            </a:stretch>
          </p:blipFill>
          <p:spPr bwMode="auto">
            <a:xfrm>
              <a:off x="1849458" y="3018731"/>
              <a:ext cx="406730" cy="19671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4">
              <a:extLst>
                <a:ext uri="{FF2B5EF4-FFF2-40B4-BE49-F238E27FC236}">
                  <a16:creationId xmlns:a16="http://schemas.microsoft.com/office/drawing/2014/main" id="{10D478AD-B71D-4B6F-9772-045B002EC892}"/>
                </a:ext>
              </a:extLst>
            </p:cNvPr>
            <p:cNvPicPr>
              <a:picLocks noChangeAspect="1" noChangeArrowheads="1"/>
            </p:cNvPicPr>
            <p:nvPr/>
          </p:nvPicPr>
          <p:blipFill rotWithShape="1">
            <a:blip r:embed="rId12">
              <a:duotone>
                <a:srgbClr val="4472C4">
                  <a:shade val="45000"/>
                  <a:satMod val="135000"/>
                </a:srgbClr>
                <a:prstClr val="white"/>
              </a:duotone>
              <a:extLst>
                <a:ext uri="{28A0092B-C50C-407E-A947-70E740481C1C}">
                  <a14:useLocalDpi xmlns:a14="http://schemas.microsoft.com/office/drawing/2010/main" val="0"/>
                </a:ext>
              </a:extLst>
            </a:blip>
            <a:srcRect t="31226" b="28496"/>
            <a:stretch/>
          </p:blipFill>
          <p:spPr bwMode="auto">
            <a:xfrm flipH="1">
              <a:off x="2981815" y="2651896"/>
              <a:ext cx="887074" cy="357294"/>
            </a:xfrm>
            <a:prstGeom prst="rect">
              <a:avLst/>
            </a:prstGeom>
            <a:noFill/>
            <a:extLst>
              <a:ext uri="{909E8E84-426E-40DD-AFC4-6F175D3DCCD1}">
                <a14:hiddenFill xmlns:a14="http://schemas.microsoft.com/office/drawing/2010/main">
                  <a:solidFill>
                    <a:srgbClr val="FFFFFF"/>
                  </a:solidFill>
                </a14:hiddenFill>
              </a:ext>
            </a:extLst>
          </p:spPr>
        </p:pic>
        <p:pic>
          <p:nvPicPr>
            <p:cNvPr id="15" name="Inhaltsplatzhalter 11">
              <a:extLst>
                <a:ext uri="{FF2B5EF4-FFF2-40B4-BE49-F238E27FC236}">
                  <a16:creationId xmlns:a16="http://schemas.microsoft.com/office/drawing/2014/main" id="{00D1A24F-F2A2-45D6-B59F-FC7D0145CC7B}"/>
                </a:ext>
              </a:extLst>
            </p:cNvPr>
            <p:cNvPicPr>
              <a:picLocks noChangeAspect="1"/>
            </p:cNvPicPr>
            <p:nvPr/>
          </p:nvPicPr>
          <p:blipFill rotWithShape="1">
            <a:blip r:embed="rId13">
              <a:duotone>
                <a:srgbClr val="4472C4">
                  <a:shade val="45000"/>
                  <a:satMod val="135000"/>
                </a:srgbClr>
                <a:prstClr val="white"/>
              </a:duotone>
              <a:extLst>
                <a:ext uri="{28A0092B-C50C-407E-A947-70E740481C1C}">
                  <a14:useLocalDpi xmlns:a14="http://schemas.microsoft.com/office/drawing/2010/main" val="0"/>
                </a:ext>
              </a:extLst>
            </a:blip>
            <a:srcRect l="9403" t="2699" r="54756" b="8802"/>
            <a:stretch/>
          </p:blipFill>
          <p:spPr>
            <a:xfrm>
              <a:off x="636331" y="3885890"/>
              <a:ext cx="413513" cy="1244613"/>
            </a:xfrm>
            <a:prstGeom prst="rect">
              <a:avLst/>
            </a:prstGeom>
          </p:spPr>
        </p:pic>
        <p:pic>
          <p:nvPicPr>
            <p:cNvPr id="16" name="Grafik 15">
              <a:extLst>
                <a:ext uri="{FF2B5EF4-FFF2-40B4-BE49-F238E27FC236}">
                  <a16:creationId xmlns:a16="http://schemas.microsoft.com/office/drawing/2014/main" id="{394B743C-2295-46E5-8388-535A41AD900C}"/>
                </a:ext>
              </a:extLst>
            </p:cNvPr>
            <p:cNvPicPr>
              <a:picLocks noChangeAspect="1"/>
            </p:cNvPicPr>
            <p:nvPr/>
          </p:nvPicPr>
          <p:blipFill>
            <a:blip r:embed="rId14">
              <a:duotone>
                <a:srgbClr val="4472C4">
                  <a:shade val="45000"/>
                  <a:satMod val="135000"/>
                </a:srgbClr>
                <a:prstClr val="white"/>
              </a:duotone>
              <a:extLst>
                <a:ext uri="{28A0092B-C50C-407E-A947-70E740481C1C}">
                  <a14:useLocalDpi xmlns:a14="http://schemas.microsoft.com/office/drawing/2010/main" val="0"/>
                </a:ext>
              </a:extLst>
            </a:blip>
            <a:stretch>
              <a:fillRect/>
            </a:stretch>
          </p:blipFill>
          <p:spPr>
            <a:xfrm flipH="1">
              <a:off x="4345809" y="4707939"/>
              <a:ext cx="459642" cy="459642"/>
            </a:xfrm>
            <a:prstGeom prst="rect">
              <a:avLst/>
            </a:prstGeom>
          </p:spPr>
        </p:pic>
        <p:pic>
          <p:nvPicPr>
            <p:cNvPr id="17" name="Grafik 16">
              <a:extLst>
                <a:ext uri="{FF2B5EF4-FFF2-40B4-BE49-F238E27FC236}">
                  <a16:creationId xmlns:a16="http://schemas.microsoft.com/office/drawing/2014/main" id="{6690FFB7-0554-43EA-B797-FB98F2198EFF}"/>
                </a:ext>
              </a:extLst>
            </p:cNvPr>
            <p:cNvPicPr>
              <a:picLocks noChangeAspect="1"/>
            </p:cNvPicPr>
            <p:nvPr/>
          </p:nvPicPr>
          <p:blipFill>
            <a:blip r:embed="rId15" cstate="print">
              <a:duotone>
                <a:srgbClr val="4472C4">
                  <a:shade val="45000"/>
                  <a:satMod val="135000"/>
                </a:srgbClr>
                <a:prstClr val="white"/>
              </a:duotone>
              <a:extLst>
                <a:ext uri="{28A0092B-C50C-407E-A947-70E740481C1C}">
                  <a14:useLocalDpi xmlns:a14="http://schemas.microsoft.com/office/drawing/2010/main" val="0"/>
                </a:ext>
              </a:extLst>
            </a:blip>
            <a:stretch>
              <a:fillRect/>
            </a:stretch>
          </p:blipFill>
          <p:spPr>
            <a:xfrm flipH="1">
              <a:off x="3391438" y="4659345"/>
              <a:ext cx="461138" cy="461138"/>
            </a:xfrm>
            <a:prstGeom prst="rect">
              <a:avLst/>
            </a:prstGeom>
          </p:spPr>
        </p:pic>
        <p:pic>
          <p:nvPicPr>
            <p:cNvPr id="18" name="Grafik 17">
              <a:extLst>
                <a:ext uri="{FF2B5EF4-FFF2-40B4-BE49-F238E27FC236}">
                  <a16:creationId xmlns:a16="http://schemas.microsoft.com/office/drawing/2014/main" id="{0C908D76-18F5-4B04-9974-BCF5D5A262A8}"/>
                </a:ext>
              </a:extLst>
            </p:cNvPr>
            <p:cNvPicPr>
              <a:picLocks noChangeAspect="1"/>
            </p:cNvPicPr>
            <p:nvPr/>
          </p:nvPicPr>
          <p:blipFill rotWithShape="1">
            <a:blip r:embed="rId16" cstate="print">
              <a:duotone>
                <a:srgbClr val="4472C4">
                  <a:shade val="45000"/>
                  <a:satMod val="135000"/>
                </a:srgbClr>
                <a:prstClr val="white"/>
              </a:duotone>
              <a:extLst>
                <a:ext uri="{28A0092B-C50C-407E-A947-70E740481C1C}">
                  <a14:useLocalDpi xmlns:a14="http://schemas.microsoft.com/office/drawing/2010/main" val="0"/>
                </a:ext>
              </a:extLst>
            </a:blip>
            <a:srcRect l="28161" r="29513"/>
            <a:stretch/>
          </p:blipFill>
          <p:spPr>
            <a:xfrm>
              <a:off x="1672683" y="4234794"/>
              <a:ext cx="161000" cy="273402"/>
            </a:xfrm>
            <a:prstGeom prst="rect">
              <a:avLst/>
            </a:prstGeom>
          </p:spPr>
        </p:pic>
        <p:pic>
          <p:nvPicPr>
            <p:cNvPr id="19" name="Picture 12" descr="Shinkansen Train Icons - Free SVG &amp; PNG Shinkansen Train ...">
              <a:extLst>
                <a:ext uri="{FF2B5EF4-FFF2-40B4-BE49-F238E27FC236}">
                  <a16:creationId xmlns:a16="http://schemas.microsoft.com/office/drawing/2014/main" id="{5E4FB26D-2A61-4611-92E9-1E9588B8CA81}"/>
                </a:ext>
              </a:extLst>
            </p:cNvPr>
            <p:cNvPicPr>
              <a:picLocks noChangeAspect="1" noChangeArrowheads="1"/>
            </p:cNvPicPr>
            <p:nvPr/>
          </p:nvPicPr>
          <p:blipFill>
            <a:blip r:embed="rId17">
              <a:duotone>
                <a:srgbClr val="4472C4">
                  <a:shade val="45000"/>
                  <a:satMod val="135000"/>
                </a:srgbClr>
                <a:prstClr val="white"/>
              </a:duotone>
              <a:extLst>
                <a:ext uri="{28A0092B-C50C-407E-A947-70E740481C1C}">
                  <a14:useLocalDpi xmlns:a14="http://schemas.microsoft.com/office/drawing/2010/main" val="0"/>
                </a:ext>
              </a:extLst>
            </a:blip>
            <a:srcRect/>
            <a:stretch>
              <a:fillRect/>
            </a:stretch>
          </p:blipFill>
          <p:spPr bwMode="auto">
            <a:xfrm>
              <a:off x="2632657" y="4559622"/>
              <a:ext cx="504686" cy="504686"/>
            </a:xfrm>
            <a:prstGeom prst="rect">
              <a:avLst/>
            </a:prstGeom>
            <a:noFill/>
            <a:extLst>
              <a:ext uri="{909E8E84-426E-40DD-AFC4-6F175D3DCCD1}">
                <a14:hiddenFill xmlns:a14="http://schemas.microsoft.com/office/drawing/2010/main">
                  <a:solidFill>
                    <a:srgbClr val="FFFFFF"/>
                  </a:solidFill>
                </a14:hiddenFill>
              </a:ext>
            </a:extLst>
          </p:spPr>
        </p:pic>
        <p:sp>
          <p:nvSpPr>
            <p:cNvPr id="20" name="Textfeld 19">
              <a:extLst>
                <a:ext uri="{FF2B5EF4-FFF2-40B4-BE49-F238E27FC236}">
                  <a16:creationId xmlns:a16="http://schemas.microsoft.com/office/drawing/2014/main" id="{6DF25862-2B4E-41B2-9F96-E1F9D01AEB37}"/>
                </a:ext>
              </a:extLst>
            </p:cNvPr>
            <p:cNvSpPr txBox="1"/>
            <p:nvPr/>
          </p:nvSpPr>
          <p:spPr>
            <a:xfrm>
              <a:off x="270357" y="356332"/>
              <a:ext cx="889950" cy="278336"/>
            </a:xfrm>
            <a:prstGeom prst="rect">
              <a:avLst/>
            </a:prstGeom>
            <a:noFill/>
          </p:spPr>
          <p:txBody>
            <a:bodyPr wrap="none" lIns="0" rIns="0" rtlCol="0">
              <a:spAutoFit/>
            </a:bodyPr>
            <a:lstStyle/>
            <a:p>
              <a:pPr>
                <a:defRPr/>
              </a:pPr>
              <a:r>
                <a:rPr lang="en-US" sz="1100" b="1" kern="0">
                  <a:solidFill>
                    <a:srgbClr val="4472C4"/>
                  </a:solidFill>
                </a:rPr>
                <a:t>Space Segment</a:t>
              </a:r>
            </a:p>
          </p:txBody>
        </p:sp>
        <p:sp>
          <p:nvSpPr>
            <p:cNvPr id="21" name="Textfeld 20">
              <a:extLst>
                <a:ext uri="{FF2B5EF4-FFF2-40B4-BE49-F238E27FC236}">
                  <a16:creationId xmlns:a16="http://schemas.microsoft.com/office/drawing/2014/main" id="{76055B77-08F5-4D3E-857D-A010E2A9D633}"/>
                </a:ext>
              </a:extLst>
            </p:cNvPr>
            <p:cNvSpPr txBox="1"/>
            <p:nvPr/>
          </p:nvSpPr>
          <p:spPr>
            <a:xfrm>
              <a:off x="270357" y="1923634"/>
              <a:ext cx="718373" cy="278336"/>
            </a:xfrm>
            <a:prstGeom prst="rect">
              <a:avLst/>
            </a:prstGeom>
            <a:noFill/>
          </p:spPr>
          <p:txBody>
            <a:bodyPr wrap="none" lIns="0" rIns="0" rtlCol="0">
              <a:spAutoFit/>
            </a:bodyPr>
            <a:lstStyle/>
            <a:p>
              <a:pPr>
                <a:defRPr/>
              </a:pPr>
              <a:r>
                <a:rPr lang="en-US" sz="1100" b="1" kern="0">
                  <a:solidFill>
                    <a:srgbClr val="4472C4"/>
                  </a:solidFill>
                </a:rPr>
                <a:t>Air Segment</a:t>
              </a:r>
            </a:p>
          </p:txBody>
        </p:sp>
        <p:sp>
          <p:nvSpPr>
            <p:cNvPr id="22" name="Textfeld 21">
              <a:extLst>
                <a:ext uri="{FF2B5EF4-FFF2-40B4-BE49-F238E27FC236}">
                  <a16:creationId xmlns:a16="http://schemas.microsoft.com/office/drawing/2014/main" id="{8CCBCA71-EDB0-4837-A255-80DBE2911266}"/>
                </a:ext>
              </a:extLst>
            </p:cNvPr>
            <p:cNvSpPr txBox="1"/>
            <p:nvPr/>
          </p:nvSpPr>
          <p:spPr>
            <a:xfrm>
              <a:off x="270357" y="3429000"/>
              <a:ext cx="989367" cy="278336"/>
            </a:xfrm>
            <a:prstGeom prst="rect">
              <a:avLst/>
            </a:prstGeom>
            <a:noFill/>
          </p:spPr>
          <p:txBody>
            <a:bodyPr wrap="none" lIns="0" rIns="0" rtlCol="0">
              <a:spAutoFit/>
            </a:bodyPr>
            <a:lstStyle/>
            <a:p>
              <a:pPr>
                <a:defRPr/>
              </a:pPr>
              <a:r>
                <a:rPr lang="en-US" sz="1100" b="1" kern="0">
                  <a:solidFill>
                    <a:srgbClr val="4472C4"/>
                  </a:solidFill>
                </a:rPr>
                <a:t>Ground Segment</a:t>
              </a:r>
            </a:p>
          </p:txBody>
        </p:sp>
        <p:sp>
          <p:nvSpPr>
            <p:cNvPr id="23" name="Textfeld 22">
              <a:extLst>
                <a:ext uri="{FF2B5EF4-FFF2-40B4-BE49-F238E27FC236}">
                  <a16:creationId xmlns:a16="http://schemas.microsoft.com/office/drawing/2014/main" id="{9D968FBD-3D2A-4339-8EF6-5E7E5C36E3D8}"/>
                </a:ext>
              </a:extLst>
            </p:cNvPr>
            <p:cNvSpPr txBox="1"/>
            <p:nvPr/>
          </p:nvSpPr>
          <p:spPr>
            <a:xfrm>
              <a:off x="1764518" y="225527"/>
              <a:ext cx="425251" cy="270150"/>
            </a:xfrm>
            <a:prstGeom prst="rect">
              <a:avLst/>
            </a:prstGeom>
            <a:noFill/>
          </p:spPr>
          <p:txBody>
            <a:bodyPr wrap="none" rtlCol="0">
              <a:spAutoFit/>
            </a:bodyPr>
            <a:lstStyle/>
            <a:p>
              <a:pPr>
                <a:defRPr/>
              </a:pPr>
              <a:r>
                <a:rPr lang="en-US" sz="1050" kern="0">
                  <a:solidFill>
                    <a:prstClr val="black"/>
                  </a:solidFill>
                </a:rPr>
                <a:t>GEO</a:t>
              </a:r>
            </a:p>
          </p:txBody>
        </p:sp>
        <p:pic>
          <p:nvPicPr>
            <p:cNvPr id="24" name="Grafik 23">
              <a:extLst>
                <a:ext uri="{FF2B5EF4-FFF2-40B4-BE49-F238E27FC236}">
                  <a16:creationId xmlns:a16="http://schemas.microsoft.com/office/drawing/2014/main" id="{6DD39876-42FB-4443-A71C-6F739FB8E396}"/>
                </a:ext>
              </a:extLst>
            </p:cNvPr>
            <p:cNvPicPr>
              <a:picLocks noChangeAspect="1"/>
            </p:cNvPicPr>
            <p:nvPr/>
          </p:nvPicPr>
          <p:blipFill rotWithShape="1">
            <a:blip r:embed="rId8">
              <a:duotone>
                <a:srgbClr val="4472C4">
                  <a:shade val="45000"/>
                  <a:satMod val="135000"/>
                </a:srgbClr>
                <a:prstClr val="white"/>
              </a:duotone>
              <a:extLst>
                <a:ext uri="{28A0092B-C50C-407E-A947-70E740481C1C}">
                  <a14:useLocalDpi xmlns:a14="http://schemas.microsoft.com/office/drawing/2010/main" val="0"/>
                </a:ext>
              </a:extLst>
            </a:blip>
            <a:srcRect l="28094" t="17058" r="27316" b="16202"/>
            <a:stretch/>
          </p:blipFill>
          <p:spPr>
            <a:xfrm rot="2686199">
              <a:off x="3555025" y="284387"/>
              <a:ext cx="574452" cy="572203"/>
            </a:xfrm>
            <a:prstGeom prst="rect">
              <a:avLst/>
            </a:prstGeom>
          </p:spPr>
        </p:pic>
        <p:sp>
          <p:nvSpPr>
            <p:cNvPr id="25" name="Textfeld 24">
              <a:extLst>
                <a:ext uri="{FF2B5EF4-FFF2-40B4-BE49-F238E27FC236}">
                  <a16:creationId xmlns:a16="http://schemas.microsoft.com/office/drawing/2014/main" id="{137416A3-E806-43F1-967E-FEB7398F0B0F}"/>
                </a:ext>
              </a:extLst>
            </p:cNvPr>
            <p:cNvSpPr txBox="1"/>
            <p:nvPr/>
          </p:nvSpPr>
          <p:spPr>
            <a:xfrm>
              <a:off x="3873712" y="230130"/>
              <a:ext cx="425251" cy="270150"/>
            </a:xfrm>
            <a:prstGeom prst="rect">
              <a:avLst/>
            </a:prstGeom>
            <a:noFill/>
          </p:spPr>
          <p:txBody>
            <a:bodyPr wrap="none" rtlCol="0">
              <a:spAutoFit/>
            </a:bodyPr>
            <a:lstStyle/>
            <a:p>
              <a:pPr>
                <a:defRPr/>
              </a:pPr>
              <a:r>
                <a:rPr lang="en-US" sz="1050" kern="0">
                  <a:solidFill>
                    <a:prstClr val="black"/>
                  </a:solidFill>
                </a:rPr>
                <a:t>GEO</a:t>
              </a:r>
            </a:p>
          </p:txBody>
        </p:sp>
        <p:cxnSp>
          <p:nvCxnSpPr>
            <p:cNvPr id="26" name="Gerade Verbindung mit Pfeil 25">
              <a:extLst>
                <a:ext uri="{FF2B5EF4-FFF2-40B4-BE49-F238E27FC236}">
                  <a16:creationId xmlns:a16="http://schemas.microsoft.com/office/drawing/2014/main" id="{82649869-3DEA-45DC-8A58-D99299B384B4}"/>
                </a:ext>
              </a:extLst>
            </p:cNvPr>
            <p:cNvCxnSpPr/>
            <p:nvPr/>
          </p:nvCxnSpPr>
          <p:spPr>
            <a:xfrm>
              <a:off x="2087880" y="565886"/>
              <a:ext cx="1397000" cy="0"/>
            </a:xfrm>
            <a:prstGeom prst="straightConnector1">
              <a:avLst/>
            </a:prstGeom>
            <a:noFill/>
            <a:ln w="19050" cap="flat" cmpd="sng" algn="ctr">
              <a:solidFill>
                <a:srgbClr val="A5A5A5"/>
              </a:solidFill>
              <a:prstDash val="solid"/>
              <a:miter lim="800000"/>
              <a:headEnd type="triangle" w="med" len="med"/>
              <a:tailEnd type="triangle" w="med" len="med"/>
            </a:ln>
            <a:effectLst/>
          </p:spPr>
        </p:cxnSp>
        <p:sp>
          <p:nvSpPr>
            <p:cNvPr id="27" name="Textfeld 26">
              <a:extLst>
                <a:ext uri="{FF2B5EF4-FFF2-40B4-BE49-F238E27FC236}">
                  <a16:creationId xmlns:a16="http://schemas.microsoft.com/office/drawing/2014/main" id="{928801C3-6F39-424F-96AC-16CA186D3D2B}"/>
                </a:ext>
              </a:extLst>
            </p:cNvPr>
            <p:cNvSpPr txBox="1"/>
            <p:nvPr/>
          </p:nvSpPr>
          <p:spPr>
            <a:xfrm>
              <a:off x="2810843" y="711352"/>
              <a:ext cx="455719" cy="270150"/>
            </a:xfrm>
            <a:prstGeom prst="rect">
              <a:avLst/>
            </a:prstGeom>
            <a:noFill/>
          </p:spPr>
          <p:txBody>
            <a:bodyPr wrap="none" rtlCol="0">
              <a:spAutoFit/>
            </a:bodyPr>
            <a:lstStyle/>
            <a:p>
              <a:pPr>
                <a:defRPr/>
              </a:pPr>
              <a:r>
                <a:rPr lang="en-US" sz="1050" kern="0">
                  <a:solidFill>
                    <a:prstClr val="black"/>
                  </a:solidFill>
                </a:rPr>
                <a:t>MEO</a:t>
              </a:r>
            </a:p>
          </p:txBody>
        </p:sp>
        <p:sp>
          <p:nvSpPr>
            <p:cNvPr id="28" name="Textfeld 27">
              <a:extLst>
                <a:ext uri="{FF2B5EF4-FFF2-40B4-BE49-F238E27FC236}">
                  <a16:creationId xmlns:a16="http://schemas.microsoft.com/office/drawing/2014/main" id="{D9BABC4D-41F8-4003-8B5B-6CC9CFF6911C}"/>
                </a:ext>
              </a:extLst>
            </p:cNvPr>
            <p:cNvSpPr txBox="1"/>
            <p:nvPr/>
          </p:nvSpPr>
          <p:spPr>
            <a:xfrm>
              <a:off x="1937229" y="1279979"/>
              <a:ext cx="396388" cy="270150"/>
            </a:xfrm>
            <a:prstGeom prst="rect">
              <a:avLst/>
            </a:prstGeom>
            <a:noFill/>
          </p:spPr>
          <p:txBody>
            <a:bodyPr wrap="none" rtlCol="0">
              <a:spAutoFit/>
            </a:bodyPr>
            <a:lstStyle/>
            <a:p>
              <a:pPr>
                <a:defRPr/>
              </a:pPr>
              <a:r>
                <a:rPr lang="en-US" sz="1050" kern="0">
                  <a:solidFill>
                    <a:prstClr val="black"/>
                  </a:solidFill>
                </a:rPr>
                <a:t>LEO</a:t>
              </a:r>
            </a:p>
          </p:txBody>
        </p:sp>
        <p:pic>
          <p:nvPicPr>
            <p:cNvPr id="29" name="Grafik 28">
              <a:extLst>
                <a:ext uri="{FF2B5EF4-FFF2-40B4-BE49-F238E27FC236}">
                  <a16:creationId xmlns:a16="http://schemas.microsoft.com/office/drawing/2014/main" id="{D29C0118-04D5-49A4-BC46-1FECA6D96AED}"/>
                </a:ext>
              </a:extLst>
            </p:cNvPr>
            <p:cNvPicPr>
              <a:picLocks noChangeAspect="1"/>
            </p:cNvPicPr>
            <p:nvPr/>
          </p:nvPicPr>
          <p:blipFill>
            <a:blip r:embed="rId7">
              <a:duotone>
                <a:srgbClr val="4472C4">
                  <a:shade val="45000"/>
                  <a:satMod val="135000"/>
                </a:srgbClr>
                <a:prstClr val="white"/>
              </a:duotone>
              <a:extLst>
                <a:ext uri="{28A0092B-C50C-407E-A947-70E740481C1C}">
                  <a14:useLocalDpi xmlns:a14="http://schemas.microsoft.com/office/drawing/2010/main" val="0"/>
                </a:ext>
              </a:extLst>
            </a:blip>
            <a:stretch>
              <a:fillRect/>
            </a:stretch>
          </p:blipFill>
          <p:spPr>
            <a:xfrm rot="18853484">
              <a:off x="2954180" y="1395570"/>
              <a:ext cx="330376" cy="330376"/>
            </a:xfrm>
            <a:prstGeom prst="rect">
              <a:avLst/>
            </a:prstGeom>
          </p:spPr>
        </p:pic>
        <p:sp>
          <p:nvSpPr>
            <p:cNvPr id="30" name="Textfeld 29">
              <a:extLst>
                <a:ext uri="{FF2B5EF4-FFF2-40B4-BE49-F238E27FC236}">
                  <a16:creationId xmlns:a16="http://schemas.microsoft.com/office/drawing/2014/main" id="{7A8BF1D0-EDF6-4A5B-8050-83664D888DA2}"/>
                </a:ext>
              </a:extLst>
            </p:cNvPr>
            <p:cNvSpPr txBox="1"/>
            <p:nvPr/>
          </p:nvSpPr>
          <p:spPr>
            <a:xfrm>
              <a:off x="3073687" y="1281051"/>
              <a:ext cx="396388" cy="270150"/>
            </a:xfrm>
            <a:prstGeom prst="rect">
              <a:avLst/>
            </a:prstGeom>
            <a:noFill/>
          </p:spPr>
          <p:txBody>
            <a:bodyPr wrap="none" rtlCol="0">
              <a:spAutoFit/>
            </a:bodyPr>
            <a:lstStyle/>
            <a:p>
              <a:pPr>
                <a:defRPr/>
              </a:pPr>
              <a:r>
                <a:rPr lang="en-US" sz="1050" kern="0">
                  <a:solidFill>
                    <a:prstClr val="black"/>
                  </a:solidFill>
                </a:rPr>
                <a:t>LEO</a:t>
              </a:r>
            </a:p>
          </p:txBody>
        </p:sp>
        <p:sp>
          <p:nvSpPr>
            <p:cNvPr id="31" name="Textfeld 30">
              <a:extLst>
                <a:ext uri="{FF2B5EF4-FFF2-40B4-BE49-F238E27FC236}">
                  <a16:creationId xmlns:a16="http://schemas.microsoft.com/office/drawing/2014/main" id="{419862E9-383F-4794-AFFC-A6788406C8FA}"/>
                </a:ext>
              </a:extLst>
            </p:cNvPr>
            <p:cNvSpPr txBox="1"/>
            <p:nvPr/>
          </p:nvSpPr>
          <p:spPr>
            <a:xfrm>
              <a:off x="1539783" y="2167320"/>
              <a:ext cx="564757" cy="270150"/>
            </a:xfrm>
            <a:prstGeom prst="rect">
              <a:avLst/>
            </a:prstGeom>
            <a:noFill/>
          </p:spPr>
          <p:txBody>
            <a:bodyPr wrap="none" rtlCol="0">
              <a:spAutoFit/>
            </a:bodyPr>
            <a:lstStyle/>
            <a:p>
              <a:pPr>
                <a:defRPr/>
              </a:pPr>
              <a:r>
                <a:rPr lang="en-US" sz="1050" kern="0">
                  <a:solidFill>
                    <a:prstClr val="black"/>
                  </a:solidFill>
                </a:rPr>
                <a:t>Airship</a:t>
              </a:r>
            </a:p>
          </p:txBody>
        </p:sp>
        <p:cxnSp>
          <p:nvCxnSpPr>
            <p:cNvPr id="32" name="Gerader Verbinder 31">
              <a:extLst>
                <a:ext uri="{FF2B5EF4-FFF2-40B4-BE49-F238E27FC236}">
                  <a16:creationId xmlns:a16="http://schemas.microsoft.com/office/drawing/2014/main" id="{B51F92DF-D6F5-42AB-B23B-A312B010FDB8}"/>
                </a:ext>
              </a:extLst>
            </p:cNvPr>
            <p:cNvCxnSpPr>
              <a:cxnSpLocks/>
            </p:cNvCxnSpPr>
            <p:nvPr/>
          </p:nvCxnSpPr>
          <p:spPr>
            <a:xfrm>
              <a:off x="294338" y="1913428"/>
              <a:ext cx="4536000" cy="0"/>
            </a:xfrm>
            <a:prstGeom prst="line">
              <a:avLst/>
            </a:prstGeom>
            <a:noFill/>
            <a:ln w="19050" cap="flat" cmpd="sng" algn="ctr">
              <a:solidFill>
                <a:srgbClr val="A5A5A5"/>
              </a:solidFill>
              <a:prstDash val="solid"/>
              <a:miter lim="800000"/>
            </a:ln>
            <a:effectLst/>
          </p:spPr>
        </p:cxnSp>
        <p:sp>
          <p:nvSpPr>
            <p:cNvPr id="33" name="Textfeld 32">
              <a:extLst>
                <a:ext uri="{FF2B5EF4-FFF2-40B4-BE49-F238E27FC236}">
                  <a16:creationId xmlns:a16="http://schemas.microsoft.com/office/drawing/2014/main" id="{50BCCFC3-88F9-4B92-B558-A16846EA9CC6}"/>
                </a:ext>
              </a:extLst>
            </p:cNvPr>
            <p:cNvSpPr txBox="1"/>
            <p:nvPr/>
          </p:nvSpPr>
          <p:spPr>
            <a:xfrm>
              <a:off x="2557252" y="2305003"/>
              <a:ext cx="415630" cy="270150"/>
            </a:xfrm>
            <a:prstGeom prst="rect">
              <a:avLst/>
            </a:prstGeom>
            <a:noFill/>
          </p:spPr>
          <p:txBody>
            <a:bodyPr wrap="none" rtlCol="0">
              <a:spAutoFit/>
            </a:bodyPr>
            <a:lstStyle/>
            <a:p>
              <a:pPr>
                <a:defRPr/>
              </a:pPr>
              <a:r>
                <a:rPr lang="en-US" sz="1050" kern="0">
                  <a:solidFill>
                    <a:prstClr val="black"/>
                  </a:solidFill>
                </a:rPr>
                <a:t>HAP</a:t>
              </a:r>
            </a:p>
          </p:txBody>
        </p:sp>
        <p:sp>
          <p:nvSpPr>
            <p:cNvPr id="34" name="Textfeld 33">
              <a:extLst>
                <a:ext uri="{FF2B5EF4-FFF2-40B4-BE49-F238E27FC236}">
                  <a16:creationId xmlns:a16="http://schemas.microsoft.com/office/drawing/2014/main" id="{C95959DA-EBCF-45C5-897B-B98D9FDF2D13}"/>
                </a:ext>
              </a:extLst>
            </p:cNvPr>
            <p:cNvSpPr txBox="1"/>
            <p:nvPr/>
          </p:nvSpPr>
          <p:spPr>
            <a:xfrm>
              <a:off x="1420075" y="2872343"/>
              <a:ext cx="479770" cy="270150"/>
            </a:xfrm>
            <a:prstGeom prst="rect">
              <a:avLst/>
            </a:prstGeom>
            <a:noFill/>
          </p:spPr>
          <p:txBody>
            <a:bodyPr wrap="none" rtlCol="0">
              <a:spAutoFit/>
            </a:bodyPr>
            <a:lstStyle/>
            <a:p>
              <a:pPr>
                <a:defRPr/>
              </a:pPr>
              <a:r>
                <a:rPr lang="en-US" sz="1050" kern="0">
                  <a:solidFill>
                    <a:prstClr val="black"/>
                  </a:solidFill>
                </a:rPr>
                <a:t>UAVs</a:t>
              </a:r>
            </a:p>
          </p:txBody>
        </p:sp>
        <p:pic>
          <p:nvPicPr>
            <p:cNvPr id="35" name="Picture 2" descr="Drone icon PNG and SVG Vector Free Download">
              <a:extLst>
                <a:ext uri="{FF2B5EF4-FFF2-40B4-BE49-F238E27FC236}">
                  <a16:creationId xmlns:a16="http://schemas.microsoft.com/office/drawing/2014/main" id="{10A851D1-8671-4D1D-9912-FB22870CB522}"/>
                </a:ext>
              </a:extLst>
            </p:cNvPr>
            <p:cNvPicPr>
              <a:picLocks noChangeAspect="1" noChangeArrowheads="1"/>
            </p:cNvPicPr>
            <p:nvPr/>
          </p:nvPicPr>
          <p:blipFill>
            <a:blip r:embed="rId11">
              <a:duotone>
                <a:srgbClr val="4472C4">
                  <a:shade val="45000"/>
                  <a:satMod val="135000"/>
                </a:srgbClr>
                <a:prstClr val="white"/>
              </a:duotone>
              <a:extLst>
                <a:ext uri="{28A0092B-C50C-407E-A947-70E740481C1C}">
                  <a14:useLocalDpi xmlns:a14="http://schemas.microsoft.com/office/drawing/2010/main" val="0"/>
                </a:ext>
              </a:extLst>
            </a:blip>
            <a:srcRect/>
            <a:stretch>
              <a:fillRect/>
            </a:stretch>
          </p:blipFill>
          <p:spPr bwMode="auto">
            <a:xfrm>
              <a:off x="1027996" y="3025388"/>
              <a:ext cx="406730" cy="196719"/>
            </a:xfrm>
            <a:prstGeom prst="rect">
              <a:avLst/>
            </a:prstGeom>
            <a:noFill/>
            <a:extLst>
              <a:ext uri="{909E8E84-426E-40DD-AFC4-6F175D3DCCD1}">
                <a14:hiddenFill xmlns:a14="http://schemas.microsoft.com/office/drawing/2010/main">
                  <a:solidFill>
                    <a:srgbClr val="FFFFFF"/>
                  </a:solidFill>
                </a14:hiddenFill>
              </a:ext>
            </a:extLst>
          </p:spPr>
        </p:pic>
        <p:cxnSp>
          <p:nvCxnSpPr>
            <p:cNvPr id="36" name="Gerader Verbinder 35">
              <a:extLst>
                <a:ext uri="{FF2B5EF4-FFF2-40B4-BE49-F238E27FC236}">
                  <a16:creationId xmlns:a16="http://schemas.microsoft.com/office/drawing/2014/main" id="{EB55CCA1-AD1C-47CA-8853-C508F61528CC}"/>
                </a:ext>
              </a:extLst>
            </p:cNvPr>
            <p:cNvCxnSpPr>
              <a:cxnSpLocks/>
            </p:cNvCxnSpPr>
            <p:nvPr/>
          </p:nvCxnSpPr>
          <p:spPr>
            <a:xfrm>
              <a:off x="294338" y="3429000"/>
              <a:ext cx="4536000" cy="0"/>
            </a:xfrm>
            <a:prstGeom prst="line">
              <a:avLst/>
            </a:prstGeom>
            <a:noFill/>
            <a:ln w="19050" cap="flat" cmpd="sng" algn="ctr">
              <a:solidFill>
                <a:srgbClr val="A5A5A5"/>
              </a:solidFill>
              <a:prstDash val="solid"/>
              <a:miter lim="800000"/>
            </a:ln>
            <a:effectLst/>
          </p:spPr>
        </p:cxnSp>
        <p:pic>
          <p:nvPicPr>
            <p:cNvPr id="37" name="Picture 2" descr="Drone icon PNG and SVG Vector Free Download">
              <a:extLst>
                <a:ext uri="{FF2B5EF4-FFF2-40B4-BE49-F238E27FC236}">
                  <a16:creationId xmlns:a16="http://schemas.microsoft.com/office/drawing/2014/main" id="{F8B3D14A-BCCE-41AF-9F1E-7B94839DCB70}"/>
                </a:ext>
              </a:extLst>
            </p:cNvPr>
            <p:cNvPicPr>
              <a:picLocks noChangeAspect="1" noChangeArrowheads="1"/>
            </p:cNvPicPr>
            <p:nvPr/>
          </p:nvPicPr>
          <p:blipFill>
            <a:blip r:embed="rId11">
              <a:duotone>
                <a:srgbClr val="4472C4">
                  <a:shade val="45000"/>
                  <a:satMod val="135000"/>
                </a:srgbClr>
                <a:prstClr val="white"/>
              </a:duotone>
              <a:extLst>
                <a:ext uri="{28A0092B-C50C-407E-A947-70E740481C1C}">
                  <a14:useLocalDpi xmlns:a14="http://schemas.microsoft.com/office/drawing/2010/main" val="0"/>
                </a:ext>
              </a:extLst>
            </a:blip>
            <a:srcRect/>
            <a:stretch>
              <a:fillRect/>
            </a:stretch>
          </p:blipFill>
          <p:spPr bwMode="auto">
            <a:xfrm>
              <a:off x="1416501" y="2706674"/>
              <a:ext cx="406730" cy="196719"/>
            </a:xfrm>
            <a:prstGeom prst="rect">
              <a:avLst/>
            </a:prstGeom>
            <a:noFill/>
            <a:extLst>
              <a:ext uri="{909E8E84-426E-40DD-AFC4-6F175D3DCCD1}">
                <a14:hiddenFill xmlns:a14="http://schemas.microsoft.com/office/drawing/2010/main">
                  <a:solidFill>
                    <a:srgbClr val="FFFFFF"/>
                  </a:solidFill>
                </a14:hiddenFill>
              </a:ext>
            </a:extLst>
          </p:spPr>
        </p:pic>
        <p:cxnSp>
          <p:nvCxnSpPr>
            <p:cNvPr id="38" name="Gerade Verbindung mit Pfeil 37">
              <a:extLst>
                <a:ext uri="{FF2B5EF4-FFF2-40B4-BE49-F238E27FC236}">
                  <a16:creationId xmlns:a16="http://schemas.microsoft.com/office/drawing/2014/main" id="{7479F793-5D59-4F18-9756-A90D45A8BE2E}"/>
                </a:ext>
              </a:extLst>
            </p:cNvPr>
            <p:cNvCxnSpPr>
              <a:cxnSpLocks/>
              <a:stCxn id="9" idx="3"/>
            </p:cNvCxnSpPr>
            <p:nvPr/>
          </p:nvCxnSpPr>
          <p:spPr>
            <a:xfrm>
              <a:off x="1936970" y="768168"/>
              <a:ext cx="677670" cy="203115"/>
            </a:xfrm>
            <a:prstGeom prst="straightConnector1">
              <a:avLst/>
            </a:prstGeom>
            <a:noFill/>
            <a:ln w="19050" cap="flat" cmpd="sng" algn="ctr">
              <a:solidFill>
                <a:srgbClr val="A5A5A5"/>
              </a:solidFill>
              <a:prstDash val="solid"/>
              <a:miter lim="800000"/>
              <a:headEnd type="triangle" w="med" len="med"/>
              <a:tailEnd type="triangle" w="med" len="med"/>
            </a:ln>
            <a:effectLst/>
          </p:spPr>
        </p:cxnSp>
        <p:cxnSp>
          <p:nvCxnSpPr>
            <p:cNvPr id="39" name="Gerade Verbindung mit Pfeil 38">
              <a:extLst>
                <a:ext uri="{FF2B5EF4-FFF2-40B4-BE49-F238E27FC236}">
                  <a16:creationId xmlns:a16="http://schemas.microsoft.com/office/drawing/2014/main" id="{7E14909D-332D-41D6-81F2-412165D79C86}"/>
                </a:ext>
              </a:extLst>
            </p:cNvPr>
            <p:cNvCxnSpPr>
              <a:cxnSpLocks/>
              <a:endCxn id="28" idx="1"/>
            </p:cNvCxnSpPr>
            <p:nvPr/>
          </p:nvCxnSpPr>
          <p:spPr>
            <a:xfrm>
              <a:off x="1834381" y="900396"/>
              <a:ext cx="102848" cy="514659"/>
            </a:xfrm>
            <a:prstGeom prst="straightConnector1">
              <a:avLst/>
            </a:prstGeom>
            <a:noFill/>
            <a:ln w="19050" cap="flat" cmpd="sng" algn="ctr">
              <a:solidFill>
                <a:srgbClr val="A5A5A5"/>
              </a:solidFill>
              <a:prstDash val="solid"/>
              <a:miter lim="800000"/>
              <a:headEnd type="triangle" w="med" len="med"/>
              <a:tailEnd type="triangle" w="med" len="med"/>
            </a:ln>
            <a:effectLst/>
          </p:spPr>
        </p:cxnSp>
        <p:cxnSp>
          <p:nvCxnSpPr>
            <p:cNvPr id="40" name="Gerade Verbindung mit Pfeil 39">
              <a:extLst>
                <a:ext uri="{FF2B5EF4-FFF2-40B4-BE49-F238E27FC236}">
                  <a16:creationId xmlns:a16="http://schemas.microsoft.com/office/drawing/2014/main" id="{5BA8D009-74F2-406C-B77B-D51B40945453}"/>
                </a:ext>
              </a:extLst>
            </p:cNvPr>
            <p:cNvCxnSpPr>
              <a:cxnSpLocks/>
            </p:cNvCxnSpPr>
            <p:nvPr/>
          </p:nvCxnSpPr>
          <p:spPr>
            <a:xfrm>
              <a:off x="2278484" y="1542954"/>
              <a:ext cx="619346" cy="0"/>
            </a:xfrm>
            <a:prstGeom prst="straightConnector1">
              <a:avLst/>
            </a:prstGeom>
            <a:noFill/>
            <a:ln w="19050" cap="flat" cmpd="sng" algn="ctr">
              <a:solidFill>
                <a:srgbClr val="A5A5A5"/>
              </a:solidFill>
              <a:prstDash val="solid"/>
              <a:miter lim="800000"/>
              <a:headEnd type="triangle" w="med" len="med"/>
              <a:tailEnd type="triangle" w="med" len="med"/>
            </a:ln>
            <a:effectLst/>
          </p:spPr>
        </p:cxnSp>
        <p:cxnSp>
          <p:nvCxnSpPr>
            <p:cNvPr id="41" name="Gerade Verbindung mit Pfeil 40">
              <a:extLst>
                <a:ext uri="{FF2B5EF4-FFF2-40B4-BE49-F238E27FC236}">
                  <a16:creationId xmlns:a16="http://schemas.microsoft.com/office/drawing/2014/main" id="{E718DA06-57B9-4D0E-B673-E2C56B7F395E}"/>
                </a:ext>
              </a:extLst>
            </p:cNvPr>
            <p:cNvCxnSpPr>
              <a:cxnSpLocks/>
            </p:cNvCxnSpPr>
            <p:nvPr/>
          </p:nvCxnSpPr>
          <p:spPr>
            <a:xfrm>
              <a:off x="3855168" y="930815"/>
              <a:ext cx="12192" cy="2620256"/>
            </a:xfrm>
            <a:prstGeom prst="straightConnector1">
              <a:avLst/>
            </a:prstGeom>
            <a:noFill/>
            <a:ln w="19050" cap="flat" cmpd="sng" algn="ctr">
              <a:solidFill>
                <a:srgbClr val="A5A5A5"/>
              </a:solidFill>
              <a:prstDash val="solid"/>
              <a:miter lim="800000"/>
              <a:headEnd type="triangle" w="med" len="med"/>
              <a:tailEnd type="triangle" w="med" len="med"/>
            </a:ln>
            <a:effectLst/>
          </p:spPr>
        </p:cxnSp>
        <p:cxnSp>
          <p:nvCxnSpPr>
            <p:cNvPr id="42" name="Gerade Verbindung mit Pfeil 41">
              <a:extLst>
                <a:ext uri="{FF2B5EF4-FFF2-40B4-BE49-F238E27FC236}">
                  <a16:creationId xmlns:a16="http://schemas.microsoft.com/office/drawing/2014/main" id="{23A6248E-F68C-4A8A-AF52-AE37347A8AB0}"/>
                </a:ext>
              </a:extLst>
            </p:cNvPr>
            <p:cNvCxnSpPr>
              <a:cxnSpLocks/>
              <a:endCxn id="24" idx="2"/>
            </p:cNvCxnSpPr>
            <p:nvPr/>
          </p:nvCxnSpPr>
          <p:spPr>
            <a:xfrm flipV="1">
              <a:off x="3149600" y="773603"/>
              <a:ext cx="491160" cy="206837"/>
            </a:xfrm>
            <a:prstGeom prst="straightConnector1">
              <a:avLst/>
            </a:prstGeom>
            <a:noFill/>
            <a:ln w="19050" cap="flat" cmpd="sng" algn="ctr">
              <a:solidFill>
                <a:srgbClr val="A5A5A5"/>
              </a:solidFill>
              <a:prstDash val="solid"/>
              <a:miter lim="800000"/>
              <a:headEnd type="triangle" w="med" len="med"/>
              <a:tailEnd type="triangle" w="med" len="med"/>
            </a:ln>
            <a:effectLst/>
          </p:spPr>
        </p:cxnSp>
        <p:cxnSp>
          <p:nvCxnSpPr>
            <p:cNvPr id="43" name="Gerade Verbindung mit Pfeil 42">
              <a:extLst>
                <a:ext uri="{FF2B5EF4-FFF2-40B4-BE49-F238E27FC236}">
                  <a16:creationId xmlns:a16="http://schemas.microsoft.com/office/drawing/2014/main" id="{2135B64A-D052-40A1-9F33-D5EB8413207B}"/>
                </a:ext>
              </a:extLst>
            </p:cNvPr>
            <p:cNvCxnSpPr>
              <a:cxnSpLocks/>
            </p:cNvCxnSpPr>
            <p:nvPr/>
          </p:nvCxnSpPr>
          <p:spPr>
            <a:xfrm flipH="1">
              <a:off x="2571650" y="2606777"/>
              <a:ext cx="102318" cy="981919"/>
            </a:xfrm>
            <a:prstGeom prst="straightConnector1">
              <a:avLst/>
            </a:prstGeom>
            <a:noFill/>
            <a:ln w="19050" cap="flat" cmpd="sng" algn="ctr">
              <a:solidFill>
                <a:srgbClr val="A5A5A5"/>
              </a:solidFill>
              <a:prstDash val="solid"/>
              <a:miter lim="800000"/>
              <a:headEnd type="triangle" w="med" len="med"/>
              <a:tailEnd type="triangle" w="med" len="med"/>
            </a:ln>
            <a:effectLst/>
          </p:spPr>
        </p:cxnSp>
        <p:cxnSp>
          <p:nvCxnSpPr>
            <p:cNvPr id="44" name="Gerade Verbindung mit Pfeil 43">
              <a:extLst>
                <a:ext uri="{FF2B5EF4-FFF2-40B4-BE49-F238E27FC236}">
                  <a16:creationId xmlns:a16="http://schemas.microsoft.com/office/drawing/2014/main" id="{6EA97012-02F9-4D9B-96D0-CA9EA2DF1DB8}"/>
                </a:ext>
              </a:extLst>
            </p:cNvPr>
            <p:cNvCxnSpPr>
              <a:cxnSpLocks/>
              <a:endCxn id="8" idx="1"/>
            </p:cNvCxnSpPr>
            <p:nvPr/>
          </p:nvCxnSpPr>
          <p:spPr>
            <a:xfrm flipV="1">
              <a:off x="1505951" y="1678061"/>
              <a:ext cx="361745" cy="484720"/>
            </a:xfrm>
            <a:prstGeom prst="straightConnector1">
              <a:avLst/>
            </a:prstGeom>
            <a:noFill/>
            <a:ln w="19050" cap="flat" cmpd="sng" algn="ctr">
              <a:solidFill>
                <a:srgbClr val="A5A5A5"/>
              </a:solidFill>
              <a:prstDash val="solid"/>
              <a:miter lim="800000"/>
              <a:headEnd type="triangle" w="med" len="med"/>
              <a:tailEnd type="triangle" w="med" len="med"/>
            </a:ln>
            <a:effectLst/>
          </p:spPr>
        </p:cxnSp>
        <p:cxnSp>
          <p:nvCxnSpPr>
            <p:cNvPr id="45" name="Gerade Verbindung mit Pfeil 44">
              <a:extLst>
                <a:ext uri="{FF2B5EF4-FFF2-40B4-BE49-F238E27FC236}">
                  <a16:creationId xmlns:a16="http://schemas.microsoft.com/office/drawing/2014/main" id="{DE628E4B-9FD4-4826-9F82-806E142D9FAF}"/>
                </a:ext>
              </a:extLst>
            </p:cNvPr>
            <p:cNvCxnSpPr>
              <a:cxnSpLocks/>
              <a:stCxn id="35" idx="0"/>
              <a:endCxn id="37" idx="1"/>
            </p:cNvCxnSpPr>
            <p:nvPr/>
          </p:nvCxnSpPr>
          <p:spPr>
            <a:xfrm flipV="1">
              <a:off x="1231361" y="2805034"/>
              <a:ext cx="185140" cy="220354"/>
            </a:xfrm>
            <a:prstGeom prst="straightConnector1">
              <a:avLst/>
            </a:prstGeom>
            <a:noFill/>
            <a:ln w="19050" cap="flat" cmpd="sng" algn="ctr">
              <a:solidFill>
                <a:srgbClr val="A5A5A5"/>
              </a:solidFill>
              <a:prstDash val="solid"/>
              <a:miter lim="800000"/>
              <a:headEnd type="triangle" w="med" len="med"/>
              <a:tailEnd type="triangle" w="med" len="med"/>
            </a:ln>
            <a:effectLst/>
          </p:spPr>
        </p:cxnSp>
        <p:cxnSp>
          <p:nvCxnSpPr>
            <p:cNvPr id="46" name="Gerade Verbindung mit Pfeil 45">
              <a:extLst>
                <a:ext uri="{FF2B5EF4-FFF2-40B4-BE49-F238E27FC236}">
                  <a16:creationId xmlns:a16="http://schemas.microsoft.com/office/drawing/2014/main" id="{E76EAAFD-24CD-4D75-B2D8-6C2CA9890CDA}"/>
                </a:ext>
              </a:extLst>
            </p:cNvPr>
            <p:cNvCxnSpPr>
              <a:cxnSpLocks/>
            </p:cNvCxnSpPr>
            <p:nvPr/>
          </p:nvCxnSpPr>
          <p:spPr>
            <a:xfrm>
              <a:off x="1460530" y="3128985"/>
              <a:ext cx="357441" cy="7166"/>
            </a:xfrm>
            <a:prstGeom prst="straightConnector1">
              <a:avLst/>
            </a:prstGeom>
            <a:noFill/>
            <a:ln w="19050" cap="flat" cmpd="sng" algn="ctr">
              <a:solidFill>
                <a:srgbClr val="A5A5A5"/>
              </a:solidFill>
              <a:prstDash val="solid"/>
              <a:miter lim="800000"/>
              <a:headEnd type="triangle" w="med" len="med"/>
              <a:tailEnd type="triangle" w="med" len="med"/>
            </a:ln>
            <a:effectLst/>
          </p:spPr>
        </p:cxnSp>
        <p:cxnSp>
          <p:nvCxnSpPr>
            <p:cNvPr id="47" name="Gerade Verbindung mit Pfeil 46">
              <a:extLst>
                <a:ext uri="{FF2B5EF4-FFF2-40B4-BE49-F238E27FC236}">
                  <a16:creationId xmlns:a16="http://schemas.microsoft.com/office/drawing/2014/main" id="{C3897457-8BC8-4DDC-92F2-395266251062}"/>
                </a:ext>
              </a:extLst>
            </p:cNvPr>
            <p:cNvCxnSpPr>
              <a:cxnSpLocks/>
            </p:cNvCxnSpPr>
            <p:nvPr/>
          </p:nvCxnSpPr>
          <p:spPr>
            <a:xfrm>
              <a:off x="1817971" y="2809505"/>
              <a:ext cx="190400" cy="139691"/>
            </a:xfrm>
            <a:prstGeom prst="straightConnector1">
              <a:avLst/>
            </a:prstGeom>
            <a:noFill/>
            <a:ln w="19050" cap="flat" cmpd="sng" algn="ctr">
              <a:solidFill>
                <a:srgbClr val="A5A5A5"/>
              </a:solidFill>
              <a:prstDash val="solid"/>
              <a:miter lim="800000"/>
              <a:headEnd type="triangle" w="med" len="med"/>
              <a:tailEnd type="triangle" w="med" len="med"/>
            </a:ln>
            <a:effectLst/>
          </p:spPr>
        </p:cxnSp>
        <p:pic>
          <p:nvPicPr>
            <p:cNvPr id="48" name="Picture 20" descr="Cruise ship - Free transport icons">
              <a:extLst>
                <a:ext uri="{FF2B5EF4-FFF2-40B4-BE49-F238E27FC236}">
                  <a16:creationId xmlns:a16="http://schemas.microsoft.com/office/drawing/2014/main" id="{CB79FDD4-F358-4EA8-ADD6-6ED24A7856C4}"/>
                </a:ext>
              </a:extLst>
            </p:cNvPr>
            <p:cNvPicPr>
              <a:picLocks noChangeAspect="1" noChangeArrowheads="1"/>
            </p:cNvPicPr>
            <p:nvPr/>
          </p:nvPicPr>
          <p:blipFill rotWithShape="1">
            <a:blip r:embed="rId18">
              <a:duotone>
                <a:srgbClr val="4472C4">
                  <a:shade val="45000"/>
                  <a:satMod val="135000"/>
                </a:srgbClr>
                <a:prstClr val="white"/>
              </a:duotone>
              <a:extLst>
                <a:ext uri="{28A0092B-C50C-407E-A947-70E740481C1C}">
                  <a14:useLocalDpi xmlns:a14="http://schemas.microsoft.com/office/drawing/2010/main" val="0"/>
                </a:ext>
              </a:extLst>
            </a:blip>
            <a:srcRect l="1174" t="25145" r="-1174" b="26828"/>
            <a:stretch/>
          </p:blipFill>
          <p:spPr bwMode="auto">
            <a:xfrm flipH="1">
              <a:off x="3534229" y="3554862"/>
              <a:ext cx="635108" cy="305025"/>
            </a:xfrm>
            <a:prstGeom prst="rect">
              <a:avLst/>
            </a:prstGeom>
            <a:noFill/>
            <a:extLst>
              <a:ext uri="{909E8E84-426E-40DD-AFC4-6F175D3DCCD1}">
                <a14:hiddenFill xmlns:a14="http://schemas.microsoft.com/office/drawing/2010/main">
                  <a:solidFill>
                    <a:srgbClr val="FFFFFF"/>
                  </a:solidFill>
                </a14:hiddenFill>
              </a:ext>
            </a:extLst>
          </p:spPr>
        </p:pic>
        <p:pic>
          <p:nvPicPr>
            <p:cNvPr id="49" name="Picture 22" descr="Free Car SVG, PNG Icon, Symbol. Download Image.">
              <a:extLst>
                <a:ext uri="{FF2B5EF4-FFF2-40B4-BE49-F238E27FC236}">
                  <a16:creationId xmlns:a16="http://schemas.microsoft.com/office/drawing/2014/main" id="{C2A71904-9473-4064-AC83-7A3CD9556028}"/>
                </a:ext>
              </a:extLst>
            </p:cNvPr>
            <p:cNvPicPr>
              <a:picLocks noChangeAspect="1" noChangeArrowheads="1"/>
            </p:cNvPicPr>
            <p:nvPr/>
          </p:nvPicPr>
          <p:blipFill rotWithShape="1">
            <a:blip r:embed="rId19">
              <a:duotone>
                <a:srgbClr val="4472C4">
                  <a:shade val="45000"/>
                  <a:satMod val="135000"/>
                </a:srgbClr>
                <a:prstClr val="white"/>
              </a:duotone>
              <a:extLst>
                <a:ext uri="{28A0092B-C50C-407E-A947-70E740481C1C}">
                  <a14:useLocalDpi xmlns:a14="http://schemas.microsoft.com/office/drawing/2010/main" val="0"/>
                </a:ext>
              </a:extLst>
            </a:blip>
            <a:srcRect t="28945" b="30178"/>
            <a:stretch/>
          </p:blipFill>
          <p:spPr bwMode="auto">
            <a:xfrm>
              <a:off x="3031409" y="4211912"/>
              <a:ext cx="555997" cy="227273"/>
            </a:xfrm>
            <a:prstGeom prst="rect">
              <a:avLst/>
            </a:prstGeom>
            <a:noFill/>
            <a:extLst>
              <a:ext uri="{909E8E84-426E-40DD-AFC4-6F175D3DCCD1}">
                <a14:hiddenFill xmlns:a14="http://schemas.microsoft.com/office/drawing/2010/main">
                  <a:solidFill>
                    <a:srgbClr val="FFFFFF"/>
                  </a:solidFill>
                </a14:hiddenFill>
              </a:ext>
            </a:extLst>
          </p:spPr>
        </p:pic>
        <p:cxnSp>
          <p:nvCxnSpPr>
            <p:cNvPr id="50" name="Gerade Verbindung mit Pfeil 49">
              <a:extLst>
                <a:ext uri="{FF2B5EF4-FFF2-40B4-BE49-F238E27FC236}">
                  <a16:creationId xmlns:a16="http://schemas.microsoft.com/office/drawing/2014/main" id="{838C3477-7BBA-43F9-A001-29DFD01CC174}"/>
                </a:ext>
              </a:extLst>
            </p:cNvPr>
            <p:cNvCxnSpPr>
              <a:cxnSpLocks/>
              <a:endCxn id="16" idx="0"/>
            </p:cNvCxnSpPr>
            <p:nvPr/>
          </p:nvCxnSpPr>
          <p:spPr>
            <a:xfrm>
              <a:off x="3918769" y="930815"/>
              <a:ext cx="656861" cy="3777124"/>
            </a:xfrm>
            <a:prstGeom prst="straightConnector1">
              <a:avLst/>
            </a:prstGeom>
            <a:noFill/>
            <a:ln w="19050" cap="flat" cmpd="sng" algn="ctr">
              <a:solidFill>
                <a:srgbClr val="A5A5A5"/>
              </a:solidFill>
              <a:prstDash val="solid"/>
              <a:miter lim="800000"/>
              <a:headEnd type="triangle" w="med" len="med"/>
              <a:tailEnd type="triangle" w="med" len="med"/>
            </a:ln>
            <a:effectLst/>
          </p:spPr>
        </p:cxnSp>
        <p:cxnSp>
          <p:nvCxnSpPr>
            <p:cNvPr id="51" name="Gerade Verbindung mit Pfeil 50">
              <a:extLst>
                <a:ext uri="{FF2B5EF4-FFF2-40B4-BE49-F238E27FC236}">
                  <a16:creationId xmlns:a16="http://schemas.microsoft.com/office/drawing/2014/main" id="{CEF628E6-91B9-4A38-93DF-A98BD64509CC}"/>
                </a:ext>
              </a:extLst>
            </p:cNvPr>
            <p:cNvCxnSpPr>
              <a:cxnSpLocks/>
              <a:endCxn id="37" idx="0"/>
            </p:cNvCxnSpPr>
            <p:nvPr/>
          </p:nvCxnSpPr>
          <p:spPr>
            <a:xfrm>
              <a:off x="1446170" y="2538026"/>
              <a:ext cx="173696" cy="168648"/>
            </a:xfrm>
            <a:prstGeom prst="straightConnector1">
              <a:avLst/>
            </a:prstGeom>
            <a:noFill/>
            <a:ln w="19050" cap="flat" cmpd="sng" algn="ctr">
              <a:solidFill>
                <a:srgbClr val="A5A5A5"/>
              </a:solidFill>
              <a:prstDash val="solid"/>
              <a:miter lim="800000"/>
              <a:headEnd type="triangle" w="med" len="med"/>
              <a:tailEnd type="triangle" w="med" len="med"/>
            </a:ln>
            <a:effectLst/>
          </p:spPr>
        </p:cxnSp>
        <p:cxnSp>
          <p:nvCxnSpPr>
            <p:cNvPr id="52" name="Gerade Verbindung mit Pfeil 51">
              <a:extLst>
                <a:ext uri="{FF2B5EF4-FFF2-40B4-BE49-F238E27FC236}">
                  <a16:creationId xmlns:a16="http://schemas.microsoft.com/office/drawing/2014/main" id="{9B3E76BE-3F60-48D2-AC26-37813F981F89}"/>
                </a:ext>
              </a:extLst>
            </p:cNvPr>
            <p:cNvCxnSpPr>
              <a:cxnSpLocks/>
              <a:stCxn id="29" idx="1"/>
            </p:cNvCxnSpPr>
            <p:nvPr/>
          </p:nvCxnSpPr>
          <p:spPr>
            <a:xfrm flipH="1">
              <a:off x="2807498" y="1679133"/>
              <a:ext cx="196656" cy="526600"/>
            </a:xfrm>
            <a:prstGeom prst="straightConnector1">
              <a:avLst/>
            </a:prstGeom>
            <a:noFill/>
            <a:ln w="19050" cap="flat" cmpd="sng" algn="ctr">
              <a:solidFill>
                <a:srgbClr val="A5A5A5"/>
              </a:solidFill>
              <a:prstDash val="solid"/>
              <a:miter lim="800000"/>
              <a:headEnd type="triangle" w="med" len="med"/>
              <a:tailEnd type="triangle" w="med" len="med"/>
            </a:ln>
            <a:effectLst/>
          </p:spPr>
        </p:cxnSp>
        <p:sp>
          <p:nvSpPr>
            <p:cNvPr id="53" name="Textfeld 52">
              <a:extLst>
                <a:ext uri="{FF2B5EF4-FFF2-40B4-BE49-F238E27FC236}">
                  <a16:creationId xmlns:a16="http://schemas.microsoft.com/office/drawing/2014/main" id="{EA01FA85-BE99-4587-BA5A-0BC272C0E591}"/>
                </a:ext>
              </a:extLst>
            </p:cNvPr>
            <p:cNvSpPr txBox="1"/>
            <p:nvPr/>
          </p:nvSpPr>
          <p:spPr>
            <a:xfrm>
              <a:off x="4051480" y="3741130"/>
              <a:ext cx="418837" cy="270150"/>
            </a:xfrm>
            <a:prstGeom prst="rect">
              <a:avLst/>
            </a:prstGeom>
            <a:noFill/>
          </p:spPr>
          <p:txBody>
            <a:bodyPr wrap="none" rtlCol="0">
              <a:spAutoFit/>
            </a:bodyPr>
            <a:lstStyle/>
            <a:p>
              <a:pPr>
                <a:defRPr/>
              </a:pPr>
              <a:r>
                <a:rPr lang="en-US" sz="1050" kern="0">
                  <a:solidFill>
                    <a:prstClr val="black"/>
                  </a:solidFill>
                </a:rPr>
                <a:t>Ship</a:t>
              </a:r>
            </a:p>
          </p:txBody>
        </p:sp>
        <p:pic>
          <p:nvPicPr>
            <p:cNvPr id="54" name="Picture 24" descr="Boje - Kostenlose sonstiges Icons">
              <a:extLst>
                <a:ext uri="{FF2B5EF4-FFF2-40B4-BE49-F238E27FC236}">
                  <a16:creationId xmlns:a16="http://schemas.microsoft.com/office/drawing/2014/main" id="{C6C8E225-D98B-4ACA-A259-6EADBBF85FCE}"/>
                </a:ext>
              </a:extLst>
            </p:cNvPr>
            <p:cNvPicPr>
              <a:picLocks noChangeAspect="1" noChangeArrowheads="1"/>
            </p:cNvPicPr>
            <p:nvPr/>
          </p:nvPicPr>
          <p:blipFill>
            <a:blip r:embed="rId20">
              <a:duotone>
                <a:srgbClr val="4472C4">
                  <a:shade val="45000"/>
                  <a:satMod val="135000"/>
                </a:srgbClr>
                <a:prstClr val="white"/>
              </a:duotone>
              <a:extLst>
                <a:ext uri="{28A0092B-C50C-407E-A947-70E740481C1C}">
                  <a14:useLocalDpi xmlns:a14="http://schemas.microsoft.com/office/drawing/2010/main" val="0"/>
                </a:ext>
              </a:extLst>
            </a:blip>
            <a:srcRect/>
            <a:stretch>
              <a:fillRect/>
            </a:stretch>
          </p:blipFill>
          <p:spPr bwMode="auto">
            <a:xfrm>
              <a:off x="2370235" y="3617465"/>
              <a:ext cx="289314" cy="289314"/>
            </a:xfrm>
            <a:prstGeom prst="rect">
              <a:avLst/>
            </a:prstGeom>
            <a:noFill/>
            <a:extLst>
              <a:ext uri="{909E8E84-426E-40DD-AFC4-6F175D3DCCD1}">
                <a14:hiddenFill xmlns:a14="http://schemas.microsoft.com/office/drawing/2010/main">
                  <a:solidFill>
                    <a:srgbClr val="FFFFFF"/>
                  </a:solidFill>
                </a14:hiddenFill>
              </a:ext>
            </a:extLst>
          </p:spPr>
        </p:pic>
        <p:sp>
          <p:nvSpPr>
            <p:cNvPr id="55" name="Textfeld 54">
              <a:extLst>
                <a:ext uri="{FF2B5EF4-FFF2-40B4-BE49-F238E27FC236}">
                  <a16:creationId xmlns:a16="http://schemas.microsoft.com/office/drawing/2014/main" id="{B94BDA6E-3A54-4983-A3FB-E90A75F6EFBB}"/>
                </a:ext>
              </a:extLst>
            </p:cNvPr>
            <p:cNvSpPr txBox="1"/>
            <p:nvPr/>
          </p:nvSpPr>
          <p:spPr>
            <a:xfrm>
              <a:off x="2529711" y="3605971"/>
              <a:ext cx="460528" cy="270150"/>
            </a:xfrm>
            <a:prstGeom prst="rect">
              <a:avLst/>
            </a:prstGeom>
            <a:noFill/>
          </p:spPr>
          <p:txBody>
            <a:bodyPr wrap="none" rtlCol="0">
              <a:spAutoFit/>
            </a:bodyPr>
            <a:lstStyle/>
            <a:p>
              <a:pPr>
                <a:defRPr/>
              </a:pPr>
              <a:r>
                <a:rPr lang="en-US" sz="1050" kern="0">
                  <a:solidFill>
                    <a:prstClr val="black"/>
                  </a:solidFill>
                </a:rPr>
                <a:t>Buoy</a:t>
              </a:r>
            </a:p>
          </p:txBody>
        </p:sp>
        <p:pic>
          <p:nvPicPr>
            <p:cNvPr id="56" name="Picture 32" descr="Humidity Sensor Icons - Free SVG &amp; PNG Humidity Sensor ...">
              <a:extLst>
                <a:ext uri="{FF2B5EF4-FFF2-40B4-BE49-F238E27FC236}">
                  <a16:creationId xmlns:a16="http://schemas.microsoft.com/office/drawing/2014/main" id="{9FCD5AEE-3CCB-4B11-A701-3776219BF6E2}"/>
                </a:ext>
              </a:extLst>
            </p:cNvPr>
            <p:cNvPicPr>
              <a:picLocks noChangeAspect="1" noChangeArrowheads="1"/>
            </p:cNvPicPr>
            <p:nvPr/>
          </p:nvPicPr>
          <p:blipFill>
            <a:blip r:embed="rId21">
              <a:duotone>
                <a:srgbClr val="4472C4">
                  <a:shade val="45000"/>
                  <a:satMod val="135000"/>
                </a:srgbClr>
                <a:prstClr val="white"/>
              </a:duotone>
              <a:extLst>
                <a:ext uri="{28A0092B-C50C-407E-A947-70E740481C1C}">
                  <a14:useLocalDpi xmlns:a14="http://schemas.microsoft.com/office/drawing/2010/main" val="0"/>
                </a:ext>
              </a:extLst>
            </a:blip>
            <a:srcRect/>
            <a:stretch>
              <a:fillRect/>
            </a:stretch>
          </p:blipFill>
          <p:spPr bwMode="auto">
            <a:xfrm>
              <a:off x="2009520" y="4297303"/>
              <a:ext cx="376216" cy="376216"/>
            </a:xfrm>
            <a:prstGeom prst="rect">
              <a:avLst/>
            </a:prstGeom>
            <a:noFill/>
            <a:extLst>
              <a:ext uri="{909E8E84-426E-40DD-AFC4-6F175D3DCCD1}">
                <a14:hiddenFill xmlns:a14="http://schemas.microsoft.com/office/drawing/2010/main">
                  <a:solidFill>
                    <a:srgbClr val="FFFFFF"/>
                  </a:solidFill>
                </a14:hiddenFill>
              </a:ext>
            </a:extLst>
          </p:spPr>
        </p:pic>
        <p:sp>
          <p:nvSpPr>
            <p:cNvPr id="57" name="Textfeld 56">
              <a:extLst>
                <a:ext uri="{FF2B5EF4-FFF2-40B4-BE49-F238E27FC236}">
                  <a16:creationId xmlns:a16="http://schemas.microsoft.com/office/drawing/2014/main" id="{8FA669C0-019D-4019-9013-7D3F9F7B9E1E}"/>
                </a:ext>
              </a:extLst>
            </p:cNvPr>
            <p:cNvSpPr txBox="1"/>
            <p:nvPr/>
          </p:nvSpPr>
          <p:spPr>
            <a:xfrm>
              <a:off x="2897830" y="4371607"/>
              <a:ext cx="830941" cy="270150"/>
            </a:xfrm>
            <a:prstGeom prst="rect">
              <a:avLst/>
            </a:prstGeom>
            <a:noFill/>
          </p:spPr>
          <p:txBody>
            <a:bodyPr wrap="none" rtlCol="0">
              <a:spAutoFit/>
            </a:bodyPr>
            <a:lstStyle/>
            <a:p>
              <a:pPr>
                <a:defRPr/>
              </a:pPr>
              <a:r>
                <a:rPr lang="en-US" sz="1050" kern="0">
                  <a:solidFill>
                    <a:prstClr val="black"/>
                  </a:solidFill>
                </a:rPr>
                <a:t>Automotive</a:t>
              </a:r>
            </a:p>
          </p:txBody>
        </p:sp>
        <p:sp>
          <p:nvSpPr>
            <p:cNvPr id="58" name="Textfeld 57">
              <a:extLst>
                <a:ext uri="{FF2B5EF4-FFF2-40B4-BE49-F238E27FC236}">
                  <a16:creationId xmlns:a16="http://schemas.microsoft.com/office/drawing/2014/main" id="{0B7F3E26-DF8E-47A5-9AA1-B0E68EC01201}"/>
                </a:ext>
              </a:extLst>
            </p:cNvPr>
            <p:cNvSpPr txBox="1"/>
            <p:nvPr/>
          </p:nvSpPr>
          <p:spPr>
            <a:xfrm>
              <a:off x="3363614" y="5030552"/>
              <a:ext cx="503824" cy="270150"/>
            </a:xfrm>
            <a:prstGeom prst="rect">
              <a:avLst/>
            </a:prstGeom>
            <a:noFill/>
          </p:spPr>
          <p:txBody>
            <a:bodyPr wrap="none" rtlCol="0">
              <a:spAutoFit/>
            </a:bodyPr>
            <a:lstStyle/>
            <a:p>
              <a:pPr>
                <a:defRPr/>
              </a:pPr>
              <a:r>
                <a:rPr lang="en-US" sz="1050" kern="0">
                  <a:solidFill>
                    <a:prstClr val="black"/>
                  </a:solidFill>
                </a:rPr>
                <a:t>Rover</a:t>
              </a:r>
            </a:p>
          </p:txBody>
        </p:sp>
        <p:sp>
          <p:nvSpPr>
            <p:cNvPr id="59" name="Textfeld 58">
              <a:extLst>
                <a:ext uri="{FF2B5EF4-FFF2-40B4-BE49-F238E27FC236}">
                  <a16:creationId xmlns:a16="http://schemas.microsoft.com/office/drawing/2014/main" id="{26FB7C10-E89B-4957-9E13-BE59C7E9B426}"/>
                </a:ext>
              </a:extLst>
            </p:cNvPr>
            <p:cNvSpPr txBox="1"/>
            <p:nvPr/>
          </p:nvSpPr>
          <p:spPr>
            <a:xfrm>
              <a:off x="4017190" y="5106516"/>
              <a:ext cx="885460" cy="270150"/>
            </a:xfrm>
            <a:prstGeom prst="rect">
              <a:avLst/>
            </a:prstGeom>
            <a:noFill/>
          </p:spPr>
          <p:txBody>
            <a:bodyPr wrap="none" rtlCol="0">
              <a:spAutoFit/>
            </a:bodyPr>
            <a:lstStyle/>
            <a:p>
              <a:pPr>
                <a:defRPr/>
              </a:pPr>
              <a:r>
                <a:rPr lang="en-US" sz="1050" kern="0">
                  <a:solidFill>
                    <a:prstClr val="black"/>
                  </a:solidFill>
                </a:rPr>
                <a:t>Earth station</a:t>
              </a:r>
            </a:p>
          </p:txBody>
        </p:sp>
        <p:sp>
          <p:nvSpPr>
            <p:cNvPr id="60" name="Textfeld 59">
              <a:extLst>
                <a:ext uri="{FF2B5EF4-FFF2-40B4-BE49-F238E27FC236}">
                  <a16:creationId xmlns:a16="http://schemas.microsoft.com/office/drawing/2014/main" id="{CF4BD580-801F-4403-81B6-287A9AF8CFB8}"/>
                </a:ext>
              </a:extLst>
            </p:cNvPr>
            <p:cNvSpPr txBox="1"/>
            <p:nvPr/>
          </p:nvSpPr>
          <p:spPr>
            <a:xfrm>
              <a:off x="2681595" y="4927977"/>
              <a:ext cx="462133" cy="270150"/>
            </a:xfrm>
            <a:prstGeom prst="rect">
              <a:avLst/>
            </a:prstGeom>
            <a:noFill/>
          </p:spPr>
          <p:txBody>
            <a:bodyPr wrap="none" rtlCol="0">
              <a:spAutoFit/>
            </a:bodyPr>
            <a:lstStyle/>
            <a:p>
              <a:pPr>
                <a:defRPr/>
              </a:pPr>
              <a:r>
                <a:rPr lang="en-US" sz="1050" kern="0">
                  <a:solidFill>
                    <a:prstClr val="black"/>
                  </a:solidFill>
                </a:rPr>
                <a:t>Train</a:t>
              </a:r>
            </a:p>
          </p:txBody>
        </p:sp>
        <p:sp>
          <p:nvSpPr>
            <p:cNvPr id="61" name="Textfeld 60">
              <a:extLst>
                <a:ext uri="{FF2B5EF4-FFF2-40B4-BE49-F238E27FC236}">
                  <a16:creationId xmlns:a16="http://schemas.microsoft.com/office/drawing/2014/main" id="{46CF83CC-5C62-461B-8CA1-A3D0F5C98597}"/>
                </a:ext>
              </a:extLst>
            </p:cNvPr>
            <p:cNvSpPr txBox="1"/>
            <p:nvPr/>
          </p:nvSpPr>
          <p:spPr>
            <a:xfrm>
              <a:off x="1894365" y="4583053"/>
              <a:ext cx="555136" cy="270150"/>
            </a:xfrm>
            <a:prstGeom prst="rect">
              <a:avLst/>
            </a:prstGeom>
            <a:noFill/>
          </p:spPr>
          <p:txBody>
            <a:bodyPr wrap="none" rtlCol="0">
              <a:spAutoFit/>
            </a:bodyPr>
            <a:lstStyle/>
            <a:p>
              <a:pPr>
                <a:defRPr/>
              </a:pPr>
              <a:r>
                <a:rPr lang="en-US" sz="1050" kern="0">
                  <a:solidFill>
                    <a:prstClr val="black"/>
                  </a:solidFill>
                </a:rPr>
                <a:t>Sensor</a:t>
              </a:r>
            </a:p>
          </p:txBody>
        </p:sp>
        <p:cxnSp>
          <p:nvCxnSpPr>
            <p:cNvPr id="62" name="Gerade Verbindung mit Pfeil 61">
              <a:extLst>
                <a:ext uri="{FF2B5EF4-FFF2-40B4-BE49-F238E27FC236}">
                  <a16:creationId xmlns:a16="http://schemas.microsoft.com/office/drawing/2014/main" id="{9586AE4B-2947-4EAA-B126-837E19FA0F39}"/>
                </a:ext>
              </a:extLst>
            </p:cNvPr>
            <p:cNvCxnSpPr>
              <a:cxnSpLocks/>
            </p:cNvCxnSpPr>
            <p:nvPr/>
          </p:nvCxnSpPr>
          <p:spPr>
            <a:xfrm flipV="1">
              <a:off x="1613123" y="3256383"/>
              <a:ext cx="6089" cy="1022706"/>
            </a:xfrm>
            <a:prstGeom prst="straightConnector1">
              <a:avLst/>
            </a:prstGeom>
            <a:noFill/>
            <a:ln w="19050" cap="flat" cmpd="sng" algn="ctr">
              <a:solidFill>
                <a:srgbClr val="A5A5A5"/>
              </a:solidFill>
              <a:prstDash val="solid"/>
              <a:miter lim="800000"/>
              <a:headEnd type="triangle" w="med" len="med"/>
              <a:tailEnd type="triangle" w="med" len="med"/>
            </a:ln>
            <a:effectLst/>
          </p:spPr>
        </p:cxnSp>
        <p:cxnSp>
          <p:nvCxnSpPr>
            <p:cNvPr id="63" name="Gerade Verbindung mit Pfeil 62">
              <a:extLst>
                <a:ext uri="{FF2B5EF4-FFF2-40B4-BE49-F238E27FC236}">
                  <a16:creationId xmlns:a16="http://schemas.microsoft.com/office/drawing/2014/main" id="{F670A64E-4D7D-487B-8507-D540CFC26EB0}"/>
                </a:ext>
              </a:extLst>
            </p:cNvPr>
            <p:cNvCxnSpPr>
              <a:cxnSpLocks/>
              <a:endCxn id="14" idx="0"/>
            </p:cNvCxnSpPr>
            <p:nvPr/>
          </p:nvCxnSpPr>
          <p:spPr>
            <a:xfrm flipH="1">
              <a:off x="3425352" y="930815"/>
              <a:ext cx="337072" cy="1721081"/>
            </a:xfrm>
            <a:prstGeom prst="straightConnector1">
              <a:avLst/>
            </a:prstGeom>
            <a:noFill/>
            <a:ln w="19050" cap="flat" cmpd="sng" algn="ctr">
              <a:solidFill>
                <a:srgbClr val="A5A5A5"/>
              </a:solidFill>
              <a:prstDash val="solid"/>
              <a:miter lim="800000"/>
              <a:headEnd type="triangle" w="med" len="med"/>
              <a:tailEnd type="triangle" w="med" len="med"/>
            </a:ln>
            <a:effectLst/>
          </p:spPr>
        </p:cxnSp>
        <p:cxnSp>
          <p:nvCxnSpPr>
            <p:cNvPr id="64" name="Gerade Verbindung mit Pfeil 63">
              <a:extLst>
                <a:ext uri="{FF2B5EF4-FFF2-40B4-BE49-F238E27FC236}">
                  <a16:creationId xmlns:a16="http://schemas.microsoft.com/office/drawing/2014/main" id="{E9F85469-642A-437E-8759-218CD92F994F}"/>
                </a:ext>
              </a:extLst>
            </p:cNvPr>
            <p:cNvCxnSpPr>
              <a:cxnSpLocks/>
              <a:stCxn id="56" idx="0"/>
              <a:endCxn id="13" idx="2"/>
            </p:cNvCxnSpPr>
            <p:nvPr/>
          </p:nvCxnSpPr>
          <p:spPr>
            <a:xfrm flipH="1" flipV="1">
              <a:off x="2052823" y="3215450"/>
              <a:ext cx="144805" cy="1081853"/>
            </a:xfrm>
            <a:prstGeom prst="straightConnector1">
              <a:avLst/>
            </a:prstGeom>
            <a:noFill/>
            <a:ln w="19050" cap="flat" cmpd="sng" algn="ctr">
              <a:solidFill>
                <a:srgbClr val="A5A5A5"/>
              </a:solidFill>
              <a:prstDash val="solid"/>
              <a:miter lim="800000"/>
              <a:headEnd type="triangle" w="med" len="med"/>
              <a:tailEnd type="triangle" w="med" len="med"/>
            </a:ln>
            <a:effectLst/>
          </p:spPr>
        </p:cxnSp>
        <p:cxnSp>
          <p:nvCxnSpPr>
            <p:cNvPr id="65" name="Gerade Verbindung mit Pfeil 64">
              <a:extLst>
                <a:ext uri="{FF2B5EF4-FFF2-40B4-BE49-F238E27FC236}">
                  <a16:creationId xmlns:a16="http://schemas.microsoft.com/office/drawing/2014/main" id="{5D6E3D5B-1237-4003-ADF1-A86D1D1E55B0}"/>
                </a:ext>
              </a:extLst>
            </p:cNvPr>
            <p:cNvCxnSpPr>
              <a:cxnSpLocks/>
              <a:endCxn id="15" idx="3"/>
            </p:cNvCxnSpPr>
            <p:nvPr/>
          </p:nvCxnSpPr>
          <p:spPr>
            <a:xfrm flipH="1" flipV="1">
              <a:off x="1049844" y="4508197"/>
              <a:ext cx="286587" cy="619477"/>
            </a:xfrm>
            <a:prstGeom prst="straightConnector1">
              <a:avLst/>
            </a:prstGeom>
            <a:noFill/>
            <a:ln w="19050" cap="flat" cmpd="sng" algn="ctr">
              <a:solidFill>
                <a:srgbClr val="A5A5A5"/>
              </a:solidFill>
              <a:prstDash val="solid"/>
              <a:miter lim="800000"/>
              <a:headEnd type="triangle" w="med" len="med"/>
              <a:tailEnd type="triangle" w="med" len="med"/>
            </a:ln>
            <a:effectLst/>
          </p:spPr>
        </p:cxnSp>
        <p:pic>
          <p:nvPicPr>
            <p:cNvPr id="66" name="Grafik 65">
              <a:extLst>
                <a:ext uri="{FF2B5EF4-FFF2-40B4-BE49-F238E27FC236}">
                  <a16:creationId xmlns:a16="http://schemas.microsoft.com/office/drawing/2014/main" id="{DA9D57D2-BDA3-4CD9-920E-D5A73EB71729}"/>
                </a:ext>
              </a:extLst>
            </p:cNvPr>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931525" y="5404905"/>
              <a:ext cx="576000" cy="4320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67" name="Picture 2" descr="Monitoring the smallest environmental changes">
              <a:extLst>
                <a:ext uri="{FF2B5EF4-FFF2-40B4-BE49-F238E27FC236}">
                  <a16:creationId xmlns:a16="http://schemas.microsoft.com/office/drawing/2014/main" id="{F36BADB7-8797-4F69-AC0A-BD27E8E6FAFF}"/>
                </a:ext>
              </a:extLst>
            </p:cNvPr>
            <p:cNvPicPr>
              <a:picLocks noChangeAspect="1" noChangeArrowheads="1"/>
            </p:cNvPicPr>
            <p:nvPr/>
          </p:nvPicPr>
          <p:blipFill rotWithShape="1">
            <a:blip r:embed="rId23">
              <a:extLst>
                <a:ext uri="{28A0092B-C50C-407E-A947-70E740481C1C}">
                  <a14:useLocalDpi xmlns:a14="http://schemas.microsoft.com/office/drawing/2010/main" val="0"/>
                </a:ext>
              </a:extLst>
            </a:blip>
            <a:srcRect l="6904" r="18262"/>
            <a:stretch/>
          </p:blipFill>
          <p:spPr bwMode="auto">
            <a:xfrm>
              <a:off x="2905270" y="5404905"/>
              <a:ext cx="574723" cy="4320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68" name="Picture 40" descr="Polarstern in unruhigem Gewässer: 4 Millionen Euro mehr für Treibstoff -  buten un binnen">
              <a:extLst>
                <a:ext uri="{FF2B5EF4-FFF2-40B4-BE49-F238E27FC236}">
                  <a16:creationId xmlns:a16="http://schemas.microsoft.com/office/drawing/2014/main" id="{2083B0A8-1399-4512-9433-E2BDDB88D575}"/>
                </a:ext>
              </a:extLst>
            </p:cNvPr>
            <p:cNvPicPr>
              <a:picLocks noChangeAspect="1" noChangeArrowheads="1"/>
            </p:cNvPicPr>
            <p:nvPr/>
          </p:nvPicPr>
          <p:blipFill rotWithShape="1">
            <a:blip r:embed="rId24">
              <a:extLst>
                <a:ext uri="{28A0092B-C50C-407E-A947-70E740481C1C}">
                  <a14:useLocalDpi xmlns:a14="http://schemas.microsoft.com/office/drawing/2010/main" val="0"/>
                </a:ext>
              </a:extLst>
            </a:blip>
            <a:srcRect l="2528" r="21906"/>
            <a:stretch/>
          </p:blipFill>
          <p:spPr bwMode="auto">
            <a:xfrm>
              <a:off x="3562759" y="5404905"/>
              <a:ext cx="580348" cy="4320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69" name="Picture 42" descr="Erdbeobachtung ist wichtiger Bestandteil der 26. UN-Klimakonferenz:  Copernicus in Deutschland">
              <a:extLst>
                <a:ext uri="{FF2B5EF4-FFF2-40B4-BE49-F238E27FC236}">
                  <a16:creationId xmlns:a16="http://schemas.microsoft.com/office/drawing/2014/main" id="{AF263A33-1D71-4259-907D-A388194E8241}"/>
                </a:ext>
              </a:extLst>
            </p:cNvPr>
            <p:cNvPicPr>
              <a:picLocks noChangeAspect="1" noChangeArrowheads="1"/>
            </p:cNvPicPr>
            <p:nvPr/>
          </p:nvPicPr>
          <p:blipFill rotWithShape="1">
            <a:blip r:embed="rId25">
              <a:extLst>
                <a:ext uri="{28A0092B-C50C-407E-A947-70E740481C1C}">
                  <a14:useLocalDpi xmlns:a14="http://schemas.microsoft.com/office/drawing/2010/main" val="0"/>
                </a:ext>
              </a:extLst>
            </a:blip>
            <a:srcRect l="1" r="3236"/>
            <a:stretch/>
          </p:blipFill>
          <p:spPr bwMode="auto">
            <a:xfrm>
              <a:off x="268411" y="5404905"/>
              <a:ext cx="580348" cy="4320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70" name="Picture 44" descr="DLR mit neuem Forschungsprojekt zu satellitengestützter Erdbeobachtung">
              <a:extLst>
                <a:ext uri="{FF2B5EF4-FFF2-40B4-BE49-F238E27FC236}">
                  <a16:creationId xmlns:a16="http://schemas.microsoft.com/office/drawing/2014/main" id="{2048B851-269B-4DDC-9083-BAE2DC9F9574}"/>
                </a:ext>
              </a:extLst>
            </p:cNvPr>
            <p:cNvPicPr>
              <a:picLocks noChangeAspect="1" noChangeArrowheads="1"/>
            </p:cNvPicPr>
            <p:nvPr/>
          </p:nvPicPr>
          <p:blipFill rotWithShape="1">
            <a:blip r:embed="rId26">
              <a:extLst>
                <a:ext uri="{28A0092B-C50C-407E-A947-70E740481C1C}">
                  <a14:useLocalDpi xmlns:a14="http://schemas.microsoft.com/office/drawing/2010/main" val="0"/>
                </a:ext>
              </a:extLst>
            </a:blip>
            <a:srcRect l="11625"/>
            <a:stretch/>
          </p:blipFill>
          <p:spPr bwMode="auto">
            <a:xfrm>
              <a:off x="4225876" y="5404905"/>
              <a:ext cx="574724" cy="4320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71" name="Picture 50" descr="Shibuya scramble crossing hi-res stock photography and images - Alamy">
              <a:extLst>
                <a:ext uri="{FF2B5EF4-FFF2-40B4-BE49-F238E27FC236}">
                  <a16:creationId xmlns:a16="http://schemas.microsoft.com/office/drawing/2014/main" id="{6EEFAEC4-7714-4332-9D5A-AD6300D1A1EF}"/>
                </a:ext>
              </a:extLst>
            </p:cNvPr>
            <p:cNvPicPr>
              <a:picLocks noChangeAspect="1" noChangeArrowheads="1"/>
            </p:cNvPicPr>
            <p:nvPr/>
          </p:nvPicPr>
          <p:blipFill rotWithShape="1">
            <a:blip r:embed="rId27">
              <a:extLst>
                <a:ext uri="{28A0092B-C50C-407E-A947-70E740481C1C}">
                  <a14:useLocalDpi xmlns:a14="http://schemas.microsoft.com/office/drawing/2010/main" val="0"/>
                </a:ext>
              </a:extLst>
            </a:blip>
            <a:srcRect b="8252"/>
            <a:stretch/>
          </p:blipFill>
          <p:spPr bwMode="auto">
            <a:xfrm>
              <a:off x="1590291" y="5404905"/>
              <a:ext cx="574723" cy="4320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72" name="Picture 56" descr="Aesthetic Car Landscape Wallpapers - Wallpaper Cave">
              <a:extLst>
                <a:ext uri="{FF2B5EF4-FFF2-40B4-BE49-F238E27FC236}">
                  <a16:creationId xmlns:a16="http://schemas.microsoft.com/office/drawing/2014/main" id="{C43D3E26-54DE-49CA-8C97-E3D11B6B319A}"/>
                </a:ext>
              </a:extLst>
            </p:cNvPr>
            <p:cNvPicPr>
              <a:picLocks noChangeAspect="1" noChangeArrowheads="1"/>
            </p:cNvPicPr>
            <p:nvPr/>
          </p:nvPicPr>
          <p:blipFill rotWithShape="1">
            <a:blip r:embed="rId28">
              <a:extLst>
                <a:ext uri="{28A0092B-C50C-407E-A947-70E740481C1C}">
                  <a14:useLocalDpi xmlns:a14="http://schemas.microsoft.com/office/drawing/2010/main" val="0"/>
                </a:ext>
              </a:extLst>
            </a:blip>
            <a:srcRect l="13422" r="11779"/>
            <a:stretch/>
          </p:blipFill>
          <p:spPr bwMode="auto">
            <a:xfrm>
              <a:off x="2247780" y="5404905"/>
              <a:ext cx="574724" cy="4320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73" name="Grafik 72">
              <a:extLst>
                <a:ext uri="{FF2B5EF4-FFF2-40B4-BE49-F238E27FC236}">
                  <a16:creationId xmlns:a16="http://schemas.microsoft.com/office/drawing/2014/main" id="{B1FBCF29-CDA6-4D89-B5F2-226505DEDF19}"/>
                </a:ext>
              </a:extLst>
            </p:cNvPr>
            <p:cNvPicPr>
              <a:picLocks noChangeAspect="1"/>
            </p:cNvPicPr>
            <p:nvPr/>
          </p:nvPicPr>
          <p:blipFill rotWithShape="1">
            <a:blip r:embed="rId16" cstate="print">
              <a:duotone>
                <a:srgbClr val="4472C4">
                  <a:shade val="45000"/>
                  <a:satMod val="135000"/>
                </a:srgbClr>
                <a:prstClr val="white"/>
              </a:duotone>
              <a:extLst>
                <a:ext uri="{28A0092B-C50C-407E-A947-70E740481C1C}">
                  <a14:useLocalDpi xmlns:a14="http://schemas.microsoft.com/office/drawing/2010/main" val="0"/>
                </a:ext>
              </a:extLst>
            </a:blip>
            <a:srcRect l="28161" r="29513"/>
            <a:stretch/>
          </p:blipFill>
          <p:spPr>
            <a:xfrm>
              <a:off x="1469903" y="4617763"/>
              <a:ext cx="161000" cy="273402"/>
            </a:xfrm>
            <a:prstGeom prst="rect">
              <a:avLst/>
            </a:prstGeom>
          </p:spPr>
        </p:pic>
        <p:cxnSp>
          <p:nvCxnSpPr>
            <p:cNvPr id="74" name="Gerade Verbindung mit Pfeil 73">
              <a:extLst>
                <a:ext uri="{FF2B5EF4-FFF2-40B4-BE49-F238E27FC236}">
                  <a16:creationId xmlns:a16="http://schemas.microsoft.com/office/drawing/2014/main" id="{0631E829-9FD2-47D1-878C-5F935BA30EB8}"/>
                </a:ext>
              </a:extLst>
            </p:cNvPr>
            <p:cNvCxnSpPr>
              <a:cxnSpLocks/>
            </p:cNvCxnSpPr>
            <p:nvPr/>
          </p:nvCxnSpPr>
          <p:spPr>
            <a:xfrm>
              <a:off x="1076161" y="4419683"/>
              <a:ext cx="364056" cy="279133"/>
            </a:xfrm>
            <a:prstGeom prst="straightConnector1">
              <a:avLst/>
            </a:prstGeom>
            <a:noFill/>
            <a:ln w="19050" cap="flat" cmpd="sng" algn="ctr">
              <a:solidFill>
                <a:srgbClr val="A5A5A5"/>
              </a:solidFill>
              <a:prstDash val="solid"/>
              <a:miter lim="800000"/>
              <a:headEnd type="triangle" w="med" len="med"/>
              <a:tailEnd type="triangle" w="med" len="med"/>
            </a:ln>
            <a:effectLst/>
          </p:spPr>
        </p:cxnSp>
        <p:pic>
          <p:nvPicPr>
            <p:cNvPr id="75" name="Picture 26" descr="Temperature Sensor Icons - Free SVG &amp; PNG Temperature Sensor ...">
              <a:extLst>
                <a:ext uri="{FF2B5EF4-FFF2-40B4-BE49-F238E27FC236}">
                  <a16:creationId xmlns:a16="http://schemas.microsoft.com/office/drawing/2014/main" id="{A4E438BB-7BC1-490A-81D5-5EEE864F80EA}"/>
                </a:ext>
              </a:extLst>
            </p:cNvPr>
            <p:cNvPicPr>
              <a:picLocks noChangeAspect="1" noChangeArrowheads="1"/>
            </p:cNvPicPr>
            <p:nvPr/>
          </p:nvPicPr>
          <p:blipFill>
            <a:blip r:embed="rId29">
              <a:duotone>
                <a:srgbClr val="4472C4">
                  <a:shade val="45000"/>
                  <a:satMod val="135000"/>
                </a:srgbClr>
                <a:prstClr val="white"/>
              </a:duotone>
              <a:extLst>
                <a:ext uri="{28A0092B-C50C-407E-A947-70E740481C1C}">
                  <a14:useLocalDpi xmlns:a14="http://schemas.microsoft.com/office/drawing/2010/main" val="0"/>
                </a:ext>
              </a:extLst>
            </a:blip>
            <a:srcRect/>
            <a:stretch>
              <a:fillRect/>
            </a:stretch>
          </p:blipFill>
          <p:spPr bwMode="auto">
            <a:xfrm>
              <a:off x="2149316" y="4803488"/>
              <a:ext cx="364534" cy="364534"/>
            </a:xfrm>
            <a:prstGeom prst="rect">
              <a:avLst/>
            </a:prstGeom>
            <a:noFill/>
            <a:extLst>
              <a:ext uri="{909E8E84-426E-40DD-AFC4-6F175D3DCCD1}">
                <a14:hiddenFill xmlns:a14="http://schemas.microsoft.com/office/drawing/2010/main">
                  <a:solidFill>
                    <a:srgbClr val="FFFFFF"/>
                  </a:solidFill>
                </a14:hiddenFill>
              </a:ext>
            </a:extLst>
          </p:spPr>
        </p:pic>
        <p:pic>
          <p:nvPicPr>
            <p:cNvPr id="76" name="Picture 30" descr="humidity&quot; Icon - Download for free – Iconduck">
              <a:extLst>
                <a:ext uri="{FF2B5EF4-FFF2-40B4-BE49-F238E27FC236}">
                  <a16:creationId xmlns:a16="http://schemas.microsoft.com/office/drawing/2014/main" id="{1D728E0C-E58A-4168-BDB6-379BCD1BE80F}"/>
                </a:ext>
              </a:extLst>
            </p:cNvPr>
            <p:cNvPicPr>
              <a:picLocks noChangeAspect="1" noChangeArrowheads="1"/>
            </p:cNvPicPr>
            <p:nvPr/>
          </p:nvPicPr>
          <p:blipFill>
            <a:blip r:embed="rId30">
              <a:duotone>
                <a:srgbClr val="4472C4">
                  <a:shade val="45000"/>
                  <a:satMod val="135000"/>
                </a:srgbClr>
                <a:prstClr val="white"/>
              </a:duotone>
              <a:extLst>
                <a:ext uri="{28A0092B-C50C-407E-A947-70E740481C1C}">
                  <a14:useLocalDpi xmlns:a14="http://schemas.microsoft.com/office/drawing/2010/main" val="0"/>
                </a:ext>
              </a:extLst>
            </a:blip>
            <a:srcRect/>
            <a:stretch>
              <a:fillRect/>
            </a:stretch>
          </p:blipFill>
          <p:spPr bwMode="auto">
            <a:xfrm>
              <a:off x="1856564" y="4843896"/>
              <a:ext cx="256116" cy="209470"/>
            </a:xfrm>
            <a:prstGeom prst="rect">
              <a:avLst/>
            </a:prstGeom>
            <a:noFill/>
            <a:extLst>
              <a:ext uri="{909E8E84-426E-40DD-AFC4-6F175D3DCCD1}">
                <a14:hiddenFill xmlns:a14="http://schemas.microsoft.com/office/drawing/2010/main">
                  <a:solidFill>
                    <a:srgbClr val="FFFFFF"/>
                  </a:solidFill>
                </a14:hiddenFill>
              </a:ext>
            </a:extLst>
          </p:spPr>
        </p:pic>
        <p:cxnSp>
          <p:nvCxnSpPr>
            <p:cNvPr id="77" name="Gerade Verbindung mit Pfeil 76">
              <a:extLst>
                <a:ext uri="{FF2B5EF4-FFF2-40B4-BE49-F238E27FC236}">
                  <a16:creationId xmlns:a16="http://schemas.microsoft.com/office/drawing/2014/main" id="{EA6A495A-44FB-49B6-B573-F6AF5E7B4A08}"/>
                </a:ext>
              </a:extLst>
            </p:cNvPr>
            <p:cNvCxnSpPr>
              <a:cxnSpLocks/>
              <a:stCxn id="33" idx="2"/>
            </p:cNvCxnSpPr>
            <p:nvPr/>
          </p:nvCxnSpPr>
          <p:spPr>
            <a:xfrm>
              <a:off x="2765067" y="2575153"/>
              <a:ext cx="430561" cy="1646990"/>
            </a:xfrm>
            <a:prstGeom prst="straightConnector1">
              <a:avLst/>
            </a:prstGeom>
            <a:noFill/>
            <a:ln w="19050" cap="flat" cmpd="sng" algn="ctr">
              <a:solidFill>
                <a:srgbClr val="A5A5A5"/>
              </a:solidFill>
              <a:prstDash val="solid"/>
              <a:miter lim="800000"/>
              <a:headEnd type="triangle" w="med" len="med"/>
              <a:tailEnd type="triangle" w="med" len="med"/>
            </a:ln>
            <a:effectLst/>
          </p:spPr>
        </p:cxnSp>
        <p:cxnSp>
          <p:nvCxnSpPr>
            <p:cNvPr id="78" name="Gerade Verbindung mit Pfeil 77">
              <a:extLst>
                <a:ext uri="{FF2B5EF4-FFF2-40B4-BE49-F238E27FC236}">
                  <a16:creationId xmlns:a16="http://schemas.microsoft.com/office/drawing/2014/main" id="{9F72AFF3-080A-475B-845F-C3FFDAA4E68D}"/>
                </a:ext>
              </a:extLst>
            </p:cNvPr>
            <p:cNvCxnSpPr>
              <a:cxnSpLocks/>
              <a:stCxn id="14" idx="2"/>
              <a:endCxn id="49" idx="0"/>
            </p:cNvCxnSpPr>
            <p:nvPr/>
          </p:nvCxnSpPr>
          <p:spPr>
            <a:xfrm flipH="1">
              <a:off x="3309408" y="3009190"/>
              <a:ext cx="115944" cy="1202722"/>
            </a:xfrm>
            <a:prstGeom prst="straightConnector1">
              <a:avLst/>
            </a:prstGeom>
            <a:noFill/>
            <a:ln w="19050" cap="flat" cmpd="sng" algn="ctr">
              <a:solidFill>
                <a:srgbClr val="A5A5A5"/>
              </a:solidFill>
              <a:prstDash val="solid"/>
              <a:miter lim="800000"/>
              <a:headEnd type="triangle" w="med" len="med"/>
              <a:tailEnd type="triangle" w="med" len="med"/>
            </a:ln>
            <a:effectLst/>
          </p:spPr>
        </p:cxnSp>
        <p:pic>
          <p:nvPicPr>
            <p:cNvPr id="79" name="Picture 6" descr="Iot - Free interface icons">
              <a:extLst>
                <a:ext uri="{FF2B5EF4-FFF2-40B4-BE49-F238E27FC236}">
                  <a16:creationId xmlns:a16="http://schemas.microsoft.com/office/drawing/2014/main" id="{00ABE114-E82B-40DB-A449-1588D26E1D91}"/>
                </a:ext>
              </a:extLst>
            </p:cNvPr>
            <p:cNvPicPr>
              <a:picLocks noChangeAspect="1" noChangeArrowheads="1"/>
            </p:cNvPicPr>
            <p:nvPr/>
          </p:nvPicPr>
          <p:blipFill>
            <a:blip r:embed="rId31">
              <a:duotone>
                <a:srgbClr val="4472C4">
                  <a:shade val="45000"/>
                  <a:satMod val="135000"/>
                </a:srgbClr>
                <a:prstClr val="white"/>
              </a:duotone>
              <a:extLst>
                <a:ext uri="{28A0092B-C50C-407E-A947-70E740481C1C}">
                  <a14:useLocalDpi xmlns:a14="http://schemas.microsoft.com/office/drawing/2010/main" val="0"/>
                </a:ext>
              </a:extLst>
            </a:blip>
            <a:srcRect/>
            <a:stretch>
              <a:fillRect/>
            </a:stretch>
          </p:blipFill>
          <p:spPr bwMode="auto">
            <a:xfrm>
              <a:off x="1299116" y="5049974"/>
              <a:ext cx="296652" cy="296073"/>
            </a:xfrm>
            <a:prstGeom prst="rect">
              <a:avLst/>
            </a:prstGeom>
            <a:noFill/>
            <a:extLst>
              <a:ext uri="{909E8E84-426E-40DD-AFC4-6F175D3DCCD1}">
                <a14:hiddenFill xmlns:a14="http://schemas.microsoft.com/office/drawing/2010/main">
                  <a:solidFill>
                    <a:srgbClr val="FFFFFF"/>
                  </a:solidFill>
                </a14:hiddenFill>
              </a:ext>
            </a:extLst>
          </p:spPr>
        </p:pic>
        <p:sp>
          <p:nvSpPr>
            <p:cNvPr id="80" name="Textfeld 79">
              <a:extLst>
                <a:ext uri="{FF2B5EF4-FFF2-40B4-BE49-F238E27FC236}">
                  <a16:creationId xmlns:a16="http://schemas.microsoft.com/office/drawing/2014/main" id="{B70881FA-929D-4FFD-9697-2315FABDC21D}"/>
                </a:ext>
              </a:extLst>
            </p:cNvPr>
            <p:cNvSpPr txBox="1"/>
            <p:nvPr/>
          </p:nvSpPr>
          <p:spPr>
            <a:xfrm>
              <a:off x="441363" y="5029126"/>
              <a:ext cx="851785" cy="270150"/>
            </a:xfrm>
            <a:prstGeom prst="rect">
              <a:avLst/>
            </a:prstGeom>
            <a:noFill/>
          </p:spPr>
          <p:txBody>
            <a:bodyPr wrap="none" rtlCol="0">
              <a:spAutoFit/>
            </a:bodyPr>
            <a:lstStyle/>
            <a:p>
              <a:pPr>
                <a:defRPr/>
              </a:pPr>
              <a:r>
                <a:rPr lang="en-US" sz="1050" kern="0">
                  <a:solidFill>
                    <a:prstClr val="black"/>
                  </a:solidFill>
                </a:rPr>
                <a:t>Base station</a:t>
              </a:r>
            </a:p>
          </p:txBody>
        </p:sp>
        <p:sp>
          <p:nvSpPr>
            <p:cNvPr id="81" name="Textfeld 80">
              <a:extLst>
                <a:ext uri="{FF2B5EF4-FFF2-40B4-BE49-F238E27FC236}">
                  <a16:creationId xmlns:a16="http://schemas.microsoft.com/office/drawing/2014/main" id="{4493F4D9-0780-4E66-82D3-0464EE65E19C}"/>
                </a:ext>
              </a:extLst>
            </p:cNvPr>
            <p:cNvSpPr txBox="1"/>
            <p:nvPr/>
          </p:nvSpPr>
          <p:spPr>
            <a:xfrm>
              <a:off x="3340171" y="2469998"/>
              <a:ext cx="595224" cy="270150"/>
            </a:xfrm>
            <a:prstGeom prst="rect">
              <a:avLst/>
            </a:prstGeom>
            <a:noFill/>
          </p:spPr>
          <p:txBody>
            <a:bodyPr wrap="none" rtlCol="0">
              <a:spAutoFit/>
            </a:bodyPr>
            <a:lstStyle/>
            <a:p>
              <a:pPr>
                <a:defRPr/>
              </a:pPr>
              <a:r>
                <a:rPr lang="en-US" sz="1050" kern="0">
                  <a:solidFill>
                    <a:prstClr val="black"/>
                  </a:solidFill>
                </a:rPr>
                <a:t>Aircraft</a:t>
              </a:r>
            </a:p>
          </p:txBody>
        </p:sp>
      </p:grpSp>
    </p:spTree>
    <p:extLst>
      <p:ext uri="{BB962C8B-B14F-4D97-AF65-F5344CB8AC3E}">
        <p14:creationId xmlns:p14="http://schemas.microsoft.com/office/powerpoint/2010/main" val="3498027820"/>
      </p:ext>
    </p:extLst>
  </p:cSld>
  <p:clrMapOvr>
    <a:masterClrMapping/>
  </p:clrMapOvr>
  <mc:AlternateContent xmlns:mc="http://schemas.openxmlformats.org/markup-compatibility/2006">
    <mc:Choice xmlns:p14="http://schemas.microsoft.com/office/powerpoint/2010/main" Requires="p14">
      <p:transition p14:dur="10" advTm="10000"/>
    </mc:Choice>
    <mc:Fallback>
      <p:transition advTm="10000"/>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pWlDnGgMBJUOosEVC6JujpA"/>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pAxQot1yjK0a0X7j9vp1YaQ"/>
</p:tagLst>
</file>

<file path=ppt/tags/tag100.xml><?xml version="1.0" encoding="utf-8"?>
<p:tagLst xmlns:a="http://schemas.openxmlformats.org/drawingml/2006/main" xmlns:r="http://schemas.openxmlformats.org/officeDocument/2006/relationships" xmlns:p="http://schemas.openxmlformats.org/presentationml/2006/main">
  <p:tag name="THINKCELLSHAPEDONOTDELETE" val="ph_9vwXCt_kaqt93_I_0wgQ"/>
</p:tagLst>
</file>

<file path=ppt/tags/tag101.xml><?xml version="1.0" encoding="utf-8"?>
<p:tagLst xmlns:a="http://schemas.openxmlformats.org/drawingml/2006/main" xmlns:r="http://schemas.openxmlformats.org/officeDocument/2006/relationships" xmlns:p="http://schemas.openxmlformats.org/presentationml/2006/main">
  <p:tag name="THINKCELLSHAPEDONOTDELETE" val="pxsEFRAcLkUG4.D4yiQ0OMg"/>
</p:tagLst>
</file>

<file path=ppt/tags/tag102.xml><?xml version="1.0" encoding="utf-8"?>
<p:tagLst xmlns:a="http://schemas.openxmlformats.org/drawingml/2006/main" xmlns:r="http://schemas.openxmlformats.org/officeDocument/2006/relationships" xmlns:p="http://schemas.openxmlformats.org/presentationml/2006/main">
  <p:tag name="THINKCELLSHAPEDONOTDELETE" val="pcXceady1DkyYEHpqGJQsow"/>
</p:tagLst>
</file>

<file path=ppt/tags/tag103.xml><?xml version="1.0" encoding="utf-8"?>
<p:tagLst xmlns:a="http://schemas.openxmlformats.org/drawingml/2006/main" xmlns:r="http://schemas.openxmlformats.org/officeDocument/2006/relationships" xmlns:p="http://schemas.openxmlformats.org/presentationml/2006/main">
  <p:tag name="THINKCELLSHAPEDONOTDELETE" val="p.DxmkzlL_06P3qdxRJN3NQ"/>
</p:tagLst>
</file>

<file path=ppt/tags/tag104.xml><?xml version="1.0" encoding="utf-8"?>
<p:tagLst xmlns:a="http://schemas.openxmlformats.org/drawingml/2006/main" xmlns:r="http://schemas.openxmlformats.org/officeDocument/2006/relationships" xmlns:p="http://schemas.openxmlformats.org/presentationml/2006/main">
  <p:tag name="THINKCELLSHAPEDONOTDELETE" val="poDVKhuvf20G3pxE3rPGRUw"/>
</p:tagLst>
</file>

<file path=ppt/tags/tag105.xml><?xml version="1.0" encoding="utf-8"?>
<p:tagLst xmlns:a="http://schemas.openxmlformats.org/drawingml/2006/main" xmlns:r="http://schemas.openxmlformats.org/officeDocument/2006/relationships" xmlns:p="http://schemas.openxmlformats.org/presentationml/2006/main">
  <p:tag name="THINKCELLSHAPEDONOTDELETE" val="pQykMnv3zlEKDSJGrmiFeow"/>
</p:tagLst>
</file>

<file path=ppt/tags/tag106.xml><?xml version="1.0" encoding="utf-8"?>
<p:tagLst xmlns:a="http://schemas.openxmlformats.org/drawingml/2006/main" xmlns:r="http://schemas.openxmlformats.org/officeDocument/2006/relationships" xmlns:p="http://schemas.openxmlformats.org/presentationml/2006/main">
  <p:tag name="THINKCELLSHAPEDONOTDELETE" val="pch5u6petYUq6GelXeFA7pg"/>
</p:tagLst>
</file>

<file path=ppt/tags/tag107.xml><?xml version="1.0" encoding="utf-8"?>
<p:tagLst xmlns:a="http://schemas.openxmlformats.org/drawingml/2006/main" xmlns:r="http://schemas.openxmlformats.org/officeDocument/2006/relationships" xmlns:p="http://schemas.openxmlformats.org/presentationml/2006/main">
  <p:tag name="THINKCELLSHAPEDONOTDELETE" val="pglBWZlsW60G25Gj2zTYvGw"/>
</p:tagLst>
</file>

<file path=ppt/tags/tag108.xml><?xml version="1.0" encoding="utf-8"?>
<p:tagLst xmlns:a="http://schemas.openxmlformats.org/drawingml/2006/main" xmlns:r="http://schemas.openxmlformats.org/officeDocument/2006/relationships" xmlns:p="http://schemas.openxmlformats.org/presentationml/2006/main">
  <p:tag name="THINKCELLSHAPEDONOTDELETE" val="pPoseDfpTpkWkGRU9ufGRsQ"/>
</p:tagLst>
</file>

<file path=ppt/tags/tag109.xml><?xml version="1.0" encoding="utf-8"?>
<p:tagLst xmlns:a="http://schemas.openxmlformats.org/drawingml/2006/main" xmlns:r="http://schemas.openxmlformats.org/officeDocument/2006/relationships" xmlns:p="http://schemas.openxmlformats.org/presentationml/2006/main">
  <p:tag name="THINKCELLSHAPEDONOTDELETE" val="p2voTXi.a8k29hZwoKHVUrA"/>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puUsY0nDBg0OB3p3RNEHmGA"/>
</p:tagLst>
</file>

<file path=ppt/tags/tag110.xml><?xml version="1.0" encoding="utf-8"?>
<p:tagLst xmlns:a="http://schemas.openxmlformats.org/drawingml/2006/main" xmlns:r="http://schemas.openxmlformats.org/officeDocument/2006/relationships" xmlns:p="http://schemas.openxmlformats.org/presentationml/2006/main">
  <p:tag name="THINKCELLSHAPEDONOTDELETE" val="p4kqkn5jtNE.PxoBHZYul8A"/>
</p:tagLst>
</file>

<file path=ppt/tags/tag111.xml><?xml version="1.0" encoding="utf-8"?>
<p:tagLst xmlns:a="http://schemas.openxmlformats.org/drawingml/2006/main" xmlns:r="http://schemas.openxmlformats.org/officeDocument/2006/relationships" xmlns:p="http://schemas.openxmlformats.org/presentationml/2006/main">
  <p:tag name="THINKCELLSHAPEDONOTDELETE" val="pl_RfRG1DiEq46CiZYMcsTg"/>
</p:tagLst>
</file>

<file path=ppt/tags/tag112.xml><?xml version="1.0" encoding="utf-8"?>
<p:tagLst xmlns:a="http://schemas.openxmlformats.org/drawingml/2006/main" xmlns:r="http://schemas.openxmlformats.org/officeDocument/2006/relationships" xmlns:p="http://schemas.openxmlformats.org/presentationml/2006/main">
  <p:tag name="THINKCELLSHAPEDONOTDELETE" val="priHtMxV1OUCVLbZgg8uBBQ"/>
</p:tagLst>
</file>

<file path=ppt/tags/tag113.xml><?xml version="1.0" encoding="utf-8"?>
<p:tagLst xmlns:a="http://schemas.openxmlformats.org/drawingml/2006/main" xmlns:r="http://schemas.openxmlformats.org/officeDocument/2006/relationships" xmlns:p="http://schemas.openxmlformats.org/presentationml/2006/main">
  <p:tag name="THINKCELLSHAPEDONOTDELETE" val="pH8FTXuruXkaeXH3pHZBUyw"/>
</p:tagLst>
</file>

<file path=ppt/tags/tag114.xml><?xml version="1.0" encoding="utf-8"?>
<p:tagLst xmlns:a="http://schemas.openxmlformats.org/drawingml/2006/main" xmlns:r="http://schemas.openxmlformats.org/officeDocument/2006/relationships" xmlns:p="http://schemas.openxmlformats.org/presentationml/2006/main">
  <p:tag name="THINKCELLSHAPEDONOTDELETE" val="pN8mKvu9F2UqOWV.jKpi8Ww"/>
</p:tagLst>
</file>

<file path=ppt/tags/tag115.xml><?xml version="1.0" encoding="utf-8"?>
<p:tagLst xmlns:a="http://schemas.openxmlformats.org/drawingml/2006/main" xmlns:r="http://schemas.openxmlformats.org/officeDocument/2006/relationships" xmlns:p="http://schemas.openxmlformats.org/presentationml/2006/main">
  <p:tag name="THINKCELLSHAPEDONOTDELETE" val="pfR2xfNTVk06iIOPzTtH.ug"/>
</p:tagLst>
</file>

<file path=ppt/tags/tag116.xml><?xml version="1.0" encoding="utf-8"?>
<p:tagLst xmlns:a="http://schemas.openxmlformats.org/drawingml/2006/main" xmlns:r="http://schemas.openxmlformats.org/officeDocument/2006/relationships" xmlns:p="http://schemas.openxmlformats.org/presentationml/2006/main">
  <p:tag name="THINKCELLSHAPEDONOTDELETE" val="pwYv8hXAZWkCYS8D5SyMVPQ"/>
</p:tagLst>
</file>

<file path=ppt/tags/tag117.xml><?xml version="1.0" encoding="utf-8"?>
<p:tagLst xmlns:a="http://schemas.openxmlformats.org/drawingml/2006/main" xmlns:r="http://schemas.openxmlformats.org/officeDocument/2006/relationships" xmlns:p="http://schemas.openxmlformats.org/presentationml/2006/main">
  <p:tag name="THINKCELLSHAPEDONOTDELETE" val="p6dnLKf6o.E6SSCaRFPVIFg"/>
</p:tagLst>
</file>

<file path=ppt/tags/tag118.xml><?xml version="1.0" encoding="utf-8"?>
<p:tagLst xmlns:a="http://schemas.openxmlformats.org/drawingml/2006/main" xmlns:r="http://schemas.openxmlformats.org/officeDocument/2006/relationships" xmlns:p="http://schemas.openxmlformats.org/presentationml/2006/main">
  <p:tag name="THINKCELLSHAPEDONOTDELETE" val="pLWWH1kZKxkKh6YkXiGJ4aw"/>
</p:tagLst>
</file>

<file path=ppt/tags/tag119.xml><?xml version="1.0" encoding="utf-8"?>
<p:tagLst xmlns:a="http://schemas.openxmlformats.org/drawingml/2006/main" xmlns:r="http://schemas.openxmlformats.org/officeDocument/2006/relationships" xmlns:p="http://schemas.openxmlformats.org/presentationml/2006/main">
  <p:tag name="THINKCELLSHAPEDONOTDELETE" val="p5YITI98aT02LTNhyRpzW3A"/>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pr21wUj2l90uG3EoegeRN.w"/>
</p:tagLst>
</file>

<file path=ppt/tags/tag120.xml><?xml version="1.0" encoding="utf-8"?>
<p:tagLst xmlns:a="http://schemas.openxmlformats.org/drawingml/2006/main" xmlns:r="http://schemas.openxmlformats.org/officeDocument/2006/relationships" xmlns:p="http://schemas.openxmlformats.org/presentationml/2006/main">
  <p:tag name="THINKCELLSHAPEDONOTDELETE" val="pSRC4yckLzEOEh1LHcqJfWw"/>
</p:tagLst>
</file>

<file path=ppt/tags/tag121.xml><?xml version="1.0" encoding="utf-8"?>
<p:tagLst xmlns:a="http://schemas.openxmlformats.org/drawingml/2006/main" xmlns:r="http://schemas.openxmlformats.org/officeDocument/2006/relationships" xmlns:p="http://schemas.openxmlformats.org/presentationml/2006/main">
  <p:tag name="THINKCELLSHAPEDONOTDELETE" val="pmBgnIK8P9EqmjyWPHkKOqQ"/>
</p:tagLst>
</file>

<file path=ppt/tags/tag122.xml><?xml version="1.0" encoding="utf-8"?>
<p:tagLst xmlns:a="http://schemas.openxmlformats.org/drawingml/2006/main" xmlns:r="http://schemas.openxmlformats.org/officeDocument/2006/relationships" xmlns:p="http://schemas.openxmlformats.org/presentationml/2006/main">
  <p:tag name="THINKCELLSHAPEDONOTDELETE" val="pwGWOSpdhYUuQ0lueYC19GA"/>
</p:tagLst>
</file>

<file path=ppt/tags/tag123.xml><?xml version="1.0" encoding="utf-8"?>
<p:tagLst xmlns:a="http://schemas.openxmlformats.org/drawingml/2006/main" xmlns:r="http://schemas.openxmlformats.org/officeDocument/2006/relationships" xmlns:p="http://schemas.openxmlformats.org/presentationml/2006/main">
  <p:tag name="THINKCELLSHAPEDONOTDELETE" val="pQVAgMGyR.0.2OBP8b8jxXw"/>
</p:tagLst>
</file>

<file path=ppt/tags/tag124.xml><?xml version="1.0" encoding="utf-8"?>
<p:tagLst xmlns:a="http://schemas.openxmlformats.org/drawingml/2006/main" xmlns:r="http://schemas.openxmlformats.org/officeDocument/2006/relationships" xmlns:p="http://schemas.openxmlformats.org/presentationml/2006/main">
  <p:tag name="THINKCELLSHAPEDONOTDELETE" val="pjttbYLyEbkyIVp3rqipD5Q"/>
</p:tagLst>
</file>

<file path=ppt/tags/tag125.xml><?xml version="1.0" encoding="utf-8"?>
<p:tagLst xmlns:a="http://schemas.openxmlformats.org/drawingml/2006/main" xmlns:r="http://schemas.openxmlformats.org/officeDocument/2006/relationships" xmlns:p="http://schemas.openxmlformats.org/presentationml/2006/main">
  <p:tag name="THINKCELLSHAPEDONOTDELETE" val="priRtM18uS0KZlPVn2g69CQ"/>
</p:tagLst>
</file>

<file path=ppt/tags/tag126.xml><?xml version="1.0" encoding="utf-8"?>
<p:tagLst xmlns:a="http://schemas.openxmlformats.org/drawingml/2006/main" xmlns:r="http://schemas.openxmlformats.org/officeDocument/2006/relationships" xmlns:p="http://schemas.openxmlformats.org/presentationml/2006/main">
  <p:tag name="THINKCELLSHAPEDONOTDELETE" val="pNFDVC2Kjqk.9epEZDxgyhw"/>
</p:tagLst>
</file>

<file path=ppt/tags/tag127.xml><?xml version="1.0" encoding="utf-8"?>
<p:tagLst xmlns:a="http://schemas.openxmlformats.org/drawingml/2006/main" xmlns:r="http://schemas.openxmlformats.org/officeDocument/2006/relationships" xmlns:p="http://schemas.openxmlformats.org/presentationml/2006/main">
  <p:tag name="THINKCELLSHAPEDONOTDELETE" val="pKXH0bVZJpEGMZf1oyhtU1A"/>
</p:tagLst>
</file>

<file path=ppt/tags/tag128.xml><?xml version="1.0" encoding="utf-8"?>
<p:tagLst xmlns:a="http://schemas.openxmlformats.org/drawingml/2006/main" xmlns:r="http://schemas.openxmlformats.org/officeDocument/2006/relationships" xmlns:p="http://schemas.openxmlformats.org/presentationml/2006/main">
  <p:tag name="THINKCELLSHAPEDONOTDELETE" val="ppAlkKdPE6kKizLR6imONTQ"/>
</p:tagLst>
</file>

<file path=ppt/tags/tag129.xml><?xml version="1.0" encoding="utf-8"?>
<p:tagLst xmlns:a="http://schemas.openxmlformats.org/drawingml/2006/main" xmlns:r="http://schemas.openxmlformats.org/officeDocument/2006/relationships" xmlns:p="http://schemas.openxmlformats.org/presentationml/2006/main">
  <p:tag name="THINKCELLSHAPEDONOTDELETE" val="ph2El7XKhQEaGj_TUpF1RIQ"/>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pFvpgm6x2_EeDmf0g_DV_6Q"/>
</p:tagLst>
</file>

<file path=ppt/tags/tag130.xml><?xml version="1.0" encoding="utf-8"?>
<p:tagLst xmlns:a="http://schemas.openxmlformats.org/drawingml/2006/main" xmlns:r="http://schemas.openxmlformats.org/officeDocument/2006/relationships" xmlns:p="http://schemas.openxmlformats.org/presentationml/2006/main">
  <p:tag name="THINKCELLSHAPEDONOTDELETE" val="pGQnkx.cXnEmg7J6ZzXjIDA"/>
</p:tagLst>
</file>

<file path=ppt/tags/tag131.xml><?xml version="1.0" encoding="utf-8"?>
<p:tagLst xmlns:a="http://schemas.openxmlformats.org/drawingml/2006/main" xmlns:r="http://schemas.openxmlformats.org/officeDocument/2006/relationships" xmlns:p="http://schemas.openxmlformats.org/presentationml/2006/main">
  <p:tag name="THINKCELLSHAPEDONOTDELETE" val="pYe5vRv_W9US_Jg91xduhxA"/>
</p:tagLst>
</file>

<file path=ppt/tags/tag132.xml><?xml version="1.0" encoding="utf-8"?>
<p:tagLst xmlns:a="http://schemas.openxmlformats.org/drawingml/2006/main" xmlns:r="http://schemas.openxmlformats.org/officeDocument/2006/relationships" xmlns:p="http://schemas.openxmlformats.org/presentationml/2006/main">
  <p:tag name="THINKCELLSHAPEDONOTDELETE" val="phVjk9Fd0FECf_dngJKzPCw"/>
</p:tagLst>
</file>

<file path=ppt/tags/tag133.xml><?xml version="1.0" encoding="utf-8"?>
<p:tagLst xmlns:a="http://schemas.openxmlformats.org/drawingml/2006/main" xmlns:r="http://schemas.openxmlformats.org/officeDocument/2006/relationships" xmlns:p="http://schemas.openxmlformats.org/presentationml/2006/main">
  <p:tag name="THINKCELLSHAPEDONOTDELETE" val="pdSVi3DVEqU6FdN4pN_fkWg"/>
</p:tagLst>
</file>

<file path=ppt/tags/tag134.xml><?xml version="1.0" encoding="utf-8"?>
<p:tagLst xmlns:a="http://schemas.openxmlformats.org/drawingml/2006/main" xmlns:r="http://schemas.openxmlformats.org/officeDocument/2006/relationships" xmlns:p="http://schemas.openxmlformats.org/presentationml/2006/main">
  <p:tag name="THINKCELLSHAPEDONOTDELETE" val="p40_STKyxCUGMR26hUFMWZg"/>
</p:tagLst>
</file>

<file path=ppt/tags/tag135.xml><?xml version="1.0" encoding="utf-8"?>
<p:tagLst xmlns:a="http://schemas.openxmlformats.org/drawingml/2006/main" xmlns:r="http://schemas.openxmlformats.org/officeDocument/2006/relationships" xmlns:p="http://schemas.openxmlformats.org/presentationml/2006/main">
  <p:tag name="THINKCELLSHAPEDONOTDELETE" val="pHPXPStkVLEencfHFvUpL3Q"/>
</p:tagLst>
</file>

<file path=ppt/tags/tag136.xml><?xml version="1.0" encoding="utf-8"?>
<p:tagLst xmlns:a="http://schemas.openxmlformats.org/drawingml/2006/main" xmlns:r="http://schemas.openxmlformats.org/officeDocument/2006/relationships" xmlns:p="http://schemas.openxmlformats.org/presentationml/2006/main">
  <p:tag name="THINKCELLSHAPEDONOTDELETE" val="pVBpPsI.YpEOlT28RR7FXqw"/>
</p:tagLst>
</file>

<file path=ppt/tags/tag137.xml><?xml version="1.0" encoding="utf-8"?>
<p:tagLst xmlns:a="http://schemas.openxmlformats.org/drawingml/2006/main" xmlns:r="http://schemas.openxmlformats.org/officeDocument/2006/relationships" xmlns:p="http://schemas.openxmlformats.org/presentationml/2006/main">
  <p:tag name="THINKCELLSHAPEDONOTDELETE" val="p423UtxJHGU.II7vimLHheg"/>
</p:tagLst>
</file>

<file path=ppt/tags/tag138.xml><?xml version="1.0" encoding="utf-8"?>
<p:tagLst xmlns:a="http://schemas.openxmlformats.org/drawingml/2006/main" xmlns:r="http://schemas.openxmlformats.org/officeDocument/2006/relationships" xmlns:p="http://schemas.openxmlformats.org/presentationml/2006/main">
  <p:tag name="THINKCELLSHAPEDONOTDELETE" val="p8NnBvIcDqUmcWbLh09a5oQ"/>
</p:tagLst>
</file>

<file path=ppt/tags/tag139.xml><?xml version="1.0" encoding="utf-8"?>
<p:tagLst xmlns:a="http://schemas.openxmlformats.org/drawingml/2006/main" xmlns:r="http://schemas.openxmlformats.org/officeDocument/2006/relationships" xmlns:p="http://schemas.openxmlformats.org/presentationml/2006/main">
  <p:tag name="THINKCELLSHAPEDONOTDELETE" val="pnE9zDjNe2UOKS9UpYyxPtg"/>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pjaEbxMsa9067IFHyYdGAkw"/>
</p:tagLst>
</file>

<file path=ppt/tags/tag140.xml><?xml version="1.0" encoding="utf-8"?>
<p:tagLst xmlns:a="http://schemas.openxmlformats.org/drawingml/2006/main" xmlns:r="http://schemas.openxmlformats.org/officeDocument/2006/relationships" xmlns:p="http://schemas.openxmlformats.org/presentationml/2006/main">
  <p:tag name="THINKCELLSHAPEDONOTDELETE" val="pe_0WeLBjf0O5HNxtwnif4w"/>
</p:tagLst>
</file>

<file path=ppt/tags/tag141.xml><?xml version="1.0" encoding="utf-8"?>
<p:tagLst xmlns:a="http://schemas.openxmlformats.org/drawingml/2006/main" xmlns:r="http://schemas.openxmlformats.org/officeDocument/2006/relationships" xmlns:p="http://schemas.openxmlformats.org/presentationml/2006/main">
  <p:tag name="THINKCELLSHAPEDONOTDELETE" val="pCJV8WQ.O40iYLObvL.Pq5w"/>
</p:tagLst>
</file>

<file path=ppt/tags/tag142.xml><?xml version="1.0" encoding="utf-8"?>
<p:tagLst xmlns:a="http://schemas.openxmlformats.org/drawingml/2006/main" xmlns:r="http://schemas.openxmlformats.org/officeDocument/2006/relationships" xmlns:p="http://schemas.openxmlformats.org/presentationml/2006/main">
  <p:tag name="THINKCELLSHAPEDONOTDELETE" val="pXDXrxKSxSUWBDb0Mnjj9ZA"/>
</p:tagLst>
</file>

<file path=ppt/tags/tag143.xml><?xml version="1.0" encoding="utf-8"?>
<p:tagLst xmlns:a="http://schemas.openxmlformats.org/drawingml/2006/main" xmlns:r="http://schemas.openxmlformats.org/officeDocument/2006/relationships" xmlns:p="http://schemas.openxmlformats.org/presentationml/2006/main">
  <p:tag name="THINKCELLSHAPEDONOTDELETE" val="p.d42ChbI1Uq1B7Oakd4LJA"/>
</p:tagLst>
</file>

<file path=ppt/tags/tag144.xml><?xml version="1.0" encoding="utf-8"?>
<p:tagLst xmlns:a="http://schemas.openxmlformats.org/drawingml/2006/main" xmlns:r="http://schemas.openxmlformats.org/officeDocument/2006/relationships" xmlns:p="http://schemas.openxmlformats.org/presentationml/2006/main">
  <p:tag name="THINKCELLSHAPEDONOTDELETE" val="pxQoxi2A4qEG9IajKHVggFg"/>
</p:tagLst>
</file>

<file path=ppt/tags/tag145.xml><?xml version="1.0" encoding="utf-8"?>
<p:tagLst xmlns:a="http://schemas.openxmlformats.org/drawingml/2006/main" xmlns:r="http://schemas.openxmlformats.org/officeDocument/2006/relationships" xmlns:p="http://schemas.openxmlformats.org/presentationml/2006/main">
  <p:tag name="THINKCELLSHAPEDONOTDELETE" val="pqqtVgvAf.UKwqbAXJ5Vqhw"/>
</p:tagLst>
</file>

<file path=ppt/tags/tag146.xml><?xml version="1.0" encoding="utf-8"?>
<p:tagLst xmlns:a="http://schemas.openxmlformats.org/drawingml/2006/main" xmlns:r="http://schemas.openxmlformats.org/officeDocument/2006/relationships" xmlns:p="http://schemas.openxmlformats.org/presentationml/2006/main">
  <p:tag name="THINKCELLSHAPEDONOTDELETE" val="pePTGvVkcrkeatwczJ6U3eA"/>
</p:tagLst>
</file>

<file path=ppt/tags/tag147.xml><?xml version="1.0" encoding="utf-8"?>
<p:tagLst xmlns:a="http://schemas.openxmlformats.org/drawingml/2006/main" xmlns:r="http://schemas.openxmlformats.org/officeDocument/2006/relationships" xmlns:p="http://schemas.openxmlformats.org/presentationml/2006/main">
  <p:tag name="THINKCELLSHAPEDONOTDELETE" val="pI9Z6R_IlP0CQp.5MQZhrUw"/>
</p:tagLst>
</file>

<file path=ppt/tags/tag148.xml><?xml version="1.0" encoding="utf-8"?>
<p:tagLst xmlns:a="http://schemas.openxmlformats.org/drawingml/2006/main" xmlns:r="http://schemas.openxmlformats.org/officeDocument/2006/relationships" xmlns:p="http://schemas.openxmlformats.org/presentationml/2006/main">
  <p:tag name="THINKCELLSHAPEDONOTDELETE" val="pPT3Q5P56DUe4U8IETSWmoA"/>
</p:tagLst>
</file>

<file path=ppt/tags/tag149.xml><?xml version="1.0" encoding="utf-8"?>
<p:tagLst xmlns:a="http://schemas.openxmlformats.org/drawingml/2006/main" xmlns:r="http://schemas.openxmlformats.org/officeDocument/2006/relationships" xmlns:p="http://schemas.openxmlformats.org/presentationml/2006/main">
  <p:tag name="THINKCELLSHAPEDONOTDELETE" val="p6IYc9rtgTk.Lb3AhQMaEkQ"/>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pxa1_9Cg6EkyVps3nOi70BA"/>
</p:tagLst>
</file>

<file path=ppt/tags/tag150.xml><?xml version="1.0" encoding="utf-8"?>
<p:tagLst xmlns:a="http://schemas.openxmlformats.org/drawingml/2006/main" xmlns:r="http://schemas.openxmlformats.org/officeDocument/2006/relationships" xmlns:p="http://schemas.openxmlformats.org/presentationml/2006/main">
  <p:tag name="THINKCELLSHAPEDONOTDELETE" val="pvgGRM5HgUEyowuOeSpGswg"/>
</p:tagLst>
</file>

<file path=ppt/tags/tag151.xml><?xml version="1.0" encoding="utf-8"?>
<p:tagLst xmlns:a="http://schemas.openxmlformats.org/drawingml/2006/main" xmlns:r="http://schemas.openxmlformats.org/officeDocument/2006/relationships" xmlns:p="http://schemas.openxmlformats.org/presentationml/2006/main">
  <p:tag name="THINKCELLSHAPEDONOTDELETE" val="pO1pnE4iAzEK4g4VTO65TyA"/>
</p:tagLst>
</file>

<file path=ppt/tags/tag152.xml><?xml version="1.0" encoding="utf-8"?>
<p:tagLst xmlns:a="http://schemas.openxmlformats.org/drawingml/2006/main" xmlns:r="http://schemas.openxmlformats.org/officeDocument/2006/relationships" xmlns:p="http://schemas.openxmlformats.org/presentationml/2006/main">
  <p:tag name="THINKCELLSHAPEDONOTDELETE" val="plpE2iZjvk0izMS45aud9Mg"/>
</p:tagLst>
</file>

<file path=ppt/tags/tag153.xml><?xml version="1.0" encoding="utf-8"?>
<p:tagLst xmlns:a="http://schemas.openxmlformats.org/drawingml/2006/main" xmlns:r="http://schemas.openxmlformats.org/officeDocument/2006/relationships" xmlns:p="http://schemas.openxmlformats.org/presentationml/2006/main">
  <p:tag name="THINKCELLSHAPEDONOTDELETE" val="pLk2heCJz6EeyidZojWfZ7w"/>
</p:tagLst>
</file>

<file path=ppt/tags/tag154.xml><?xml version="1.0" encoding="utf-8"?>
<p:tagLst xmlns:a="http://schemas.openxmlformats.org/drawingml/2006/main" xmlns:r="http://schemas.openxmlformats.org/officeDocument/2006/relationships" xmlns:p="http://schemas.openxmlformats.org/presentationml/2006/main">
  <p:tag name="THINKCELLSHAPEDONOTDELETE" val="pyyEb4_aSbkKoc46CN9FujA"/>
</p:tagLst>
</file>

<file path=ppt/tags/tag155.xml><?xml version="1.0" encoding="utf-8"?>
<p:tagLst xmlns:a="http://schemas.openxmlformats.org/drawingml/2006/main" xmlns:r="http://schemas.openxmlformats.org/officeDocument/2006/relationships" xmlns:p="http://schemas.openxmlformats.org/presentationml/2006/main">
  <p:tag name="THINKCELLSHAPEDONOTDELETE" val="pUHC9sdKopEyj5pFXagmUSQ"/>
</p:tagLst>
</file>

<file path=ppt/tags/tag156.xml><?xml version="1.0" encoding="utf-8"?>
<p:tagLst xmlns:a="http://schemas.openxmlformats.org/drawingml/2006/main" xmlns:r="http://schemas.openxmlformats.org/officeDocument/2006/relationships" xmlns:p="http://schemas.openxmlformats.org/presentationml/2006/main">
  <p:tag name="THINKCELLSHAPEDONOTDELETE" val="pNxvsdx3xr0qUPSFTvNdYxQ"/>
</p:tagLst>
</file>

<file path=ppt/tags/tag157.xml><?xml version="1.0" encoding="utf-8"?>
<p:tagLst xmlns:a="http://schemas.openxmlformats.org/drawingml/2006/main" xmlns:r="http://schemas.openxmlformats.org/officeDocument/2006/relationships" xmlns:p="http://schemas.openxmlformats.org/presentationml/2006/main">
  <p:tag name="THINKCELLSHAPEDONOTDELETE" val="pwN8ZnrTSH0eH8zJ5gvuzvw"/>
</p:tagLst>
</file>

<file path=ppt/tags/tag158.xml><?xml version="1.0" encoding="utf-8"?>
<p:tagLst xmlns:a="http://schemas.openxmlformats.org/drawingml/2006/main" xmlns:r="http://schemas.openxmlformats.org/officeDocument/2006/relationships" xmlns:p="http://schemas.openxmlformats.org/presentationml/2006/main">
  <p:tag name="THINKCELLSHAPEDONOTDELETE" val="pBSpYUF6P8UizPLPJWKUrTA"/>
</p:tagLst>
</file>

<file path=ppt/tags/tag159.xml><?xml version="1.0" encoding="utf-8"?>
<p:tagLst xmlns:a="http://schemas.openxmlformats.org/drawingml/2006/main" xmlns:r="http://schemas.openxmlformats.org/officeDocument/2006/relationships" xmlns:p="http://schemas.openxmlformats.org/presentationml/2006/main">
  <p:tag name="THINKCELLSHAPEDONOTDELETE" val="phBxc7kAlq0q..2dF7dqiDA"/>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pl1HM6e4rj0uhDZTKOz91Vg"/>
</p:tagLst>
</file>

<file path=ppt/tags/tag160.xml><?xml version="1.0" encoding="utf-8"?>
<p:tagLst xmlns:a="http://schemas.openxmlformats.org/drawingml/2006/main" xmlns:r="http://schemas.openxmlformats.org/officeDocument/2006/relationships" xmlns:p="http://schemas.openxmlformats.org/presentationml/2006/main">
  <p:tag name="THINKCELLSHAPEDONOTDELETE" val="p88YUeuh7M0ajOFY2ow5HGA"/>
</p:tagLst>
</file>

<file path=ppt/tags/tag161.xml><?xml version="1.0" encoding="utf-8"?>
<p:tagLst xmlns:a="http://schemas.openxmlformats.org/drawingml/2006/main" xmlns:r="http://schemas.openxmlformats.org/officeDocument/2006/relationships" xmlns:p="http://schemas.openxmlformats.org/presentationml/2006/main">
  <p:tag name="THINKCELLSHAPEDONOTDELETE" val="pm9lPJkC1Dkax6XCCXHdCIA"/>
</p:tagLst>
</file>

<file path=ppt/tags/tag162.xml><?xml version="1.0" encoding="utf-8"?>
<p:tagLst xmlns:a="http://schemas.openxmlformats.org/drawingml/2006/main" xmlns:r="http://schemas.openxmlformats.org/officeDocument/2006/relationships" xmlns:p="http://schemas.openxmlformats.org/presentationml/2006/main">
  <p:tag name="THINKCELLSHAPEDONOTDELETE" val="pPstLYQtC7EG0NYQ8m9lwCQ"/>
</p:tagLst>
</file>

<file path=ppt/tags/tag163.xml><?xml version="1.0" encoding="utf-8"?>
<p:tagLst xmlns:a="http://schemas.openxmlformats.org/drawingml/2006/main" xmlns:r="http://schemas.openxmlformats.org/officeDocument/2006/relationships" xmlns:p="http://schemas.openxmlformats.org/presentationml/2006/main">
  <p:tag name="THINKCELLSHAPEDONOTDELETE" val="pIqnFM5I6J0KcPFM_OwMBuQ"/>
</p:tagLst>
</file>

<file path=ppt/tags/tag164.xml><?xml version="1.0" encoding="utf-8"?>
<p:tagLst xmlns:a="http://schemas.openxmlformats.org/drawingml/2006/main" xmlns:r="http://schemas.openxmlformats.org/officeDocument/2006/relationships" xmlns:p="http://schemas.openxmlformats.org/presentationml/2006/main">
  <p:tag name="THINKCELLSHAPEDONOTDELETE" val="pSlCSiRqRAkmNr06KzdXAxA"/>
</p:tagLst>
</file>

<file path=ppt/tags/tag165.xml><?xml version="1.0" encoding="utf-8"?>
<p:tagLst xmlns:a="http://schemas.openxmlformats.org/drawingml/2006/main" xmlns:r="http://schemas.openxmlformats.org/officeDocument/2006/relationships" xmlns:p="http://schemas.openxmlformats.org/presentationml/2006/main">
  <p:tag name="THINKCELLSHAPEDONOTDELETE" val="p9NbF39aLrEq9kDegasBCQw"/>
</p:tagLst>
</file>

<file path=ppt/tags/tag166.xml><?xml version="1.0" encoding="utf-8"?>
<p:tagLst xmlns:a="http://schemas.openxmlformats.org/drawingml/2006/main" xmlns:r="http://schemas.openxmlformats.org/officeDocument/2006/relationships" xmlns:p="http://schemas.openxmlformats.org/presentationml/2006/main">
  <p:tag name="THINKCELLSHAPEDONOTDELETE" val="pEBAHvb0wQkuUciZ8Q1G59Q"/>
</p:tagLst>
</file>

<file path=ppt/tags/tag167.xml><?xml version="1.0" encoding="utf-8"?>
<p:tagLst xmlns:a="http://schemas.openxmlformats.org/drawingml/2006/main" xmlns:r="http://schemas.openxmlformats.org/officeDocument/2006/relationships" xmlns:p="http://schemas.openxmlformats.org/presentationml/2006/main">
  <p:tag name="THINKCELLSHAPEDONOTDELETE" val="pYkUT3dMkHk2g6Pi4xQ3h3w"/>
</p:tagLst>
</file>

<file path=ppt/tags/tag168.xml><?xml version="1.0" encoding="utf-8"?>
<p:tagLst xmlns:a="http://schemas.openxmlformats.org/drawingml/2006/main" xmlns:r="http://schemas.openxmlformats.org/officeDocument/2006/relationships" xmlns:p="http://schemas.openxmlformats.org/presentationml/2006/main">
  <p:tag name="THINKCELLSHAPEDONOTDELETE" val="piO9xSqAF3UGld20e.g4LyQ"/>
</p:tagLst>
</file>

<file path=ppt/tags/tag169.xml><?xml version="1.0" encoding="utf-8"?>
<p:tagLst xmlns:a="http://schemas.openxmlformats.org/drawingml/2006/main" xmlns:r="http://schemas.openxmlformats.org/officeDocument/2006/relationships" xmlns:p="http://schemas.openxmlformats.org/presentationml/2006/main">
  <p:tag name="THINKCELLSHAPEDONOTDELETE" val="pzC3idTAd5Eu6LuYB7xBlrQ"/>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pHWt4xj7U7kClNC3foFazoA"/>
</p:tagLst>
</file>

<file path=ppt/tags/tag170.xml><?xml version="1.0" encoding="utf-8"?>
<p:tagLst xmlns:a="http://schemas.openxmlformats.org/drawingml/2006/main" xmlns:r="http://schemas.openxmlformats.org/officeDocument/2006/relationships" xmlns:p="http://schemas.openxmlformats.org/presentationml/2006/main">
  <p:tag name="THINKCELLSHAPEDONOTDELETE" val="pXmP8qHwef0G.fg4PWFFGnQ"/>
</p:tagLst>
</file>

<file path=ppt/tags/tag171.xml><?xml version="1.0" encoding="utf-8"?>
<p:tagLst xmlns:a="http://schemas.openxmlformats.org/drawingml/2006/main" xmlns:r="http://schemas.openxmlformats.org/officeDocument/2006/relationships" xmlns:p="http://schemas.openxmlformats.org/presentationml/2006/main">
  <p:tag name="THINKCELLSHAPEDONOTDELETE" val="p_ZbShBBuJ0yr3OeWYNIotA"/>
</p:tagLst>
</file>

<file path=ppt/tags/tag172.xml><?xml version="1.0" encoding="utf-8"?>
<p:tagLst xmlns:a="http://schemas.openxmlformats.org/drawingml/2006/main" xmlns:r="http://schemas.openxmlformats.org/officeDocument/2006/relationships" xmlns:p="http://schemas.openxmlformats.org/presentationml/2006/main">
  <p:tag name="THINKCELLSHAPEDONOTDELETE" val="p.GzZfAXkOkydw1BdBsdlrQ"/>
</p:tagLst>
</file>

<file path=ppt/tags/tag173.xml><?xml version="1.0" encoding="utf-8"?>
<p:tagLst xmlns:a="http://schemas.openxmlformats.org/drawingml/2006/main" xmlns:r="http://schemas.openxmlformats.org/officeDocument/2006/relationships" xmlns:p="http://schemas.openxmlformats.org/presentationml/2006/main">
  <p:tag name="THINKCELLSHAPEDONOTDELETE" val="pPDj0e1blbkWu4f6TdSanVA"/>
</p:tagLst>
</file>

<file path=ppt/tags/tag174.xml><?xml version="1.0" encoding="utf-8"?>
<p:tagLst xmlns:a="http://schemas.openxmlformats.org/drawingml/2006/main" xmlns:r="http://schemas.openxmlformats.org/officeDocument/2006/relationships" xmlns:p="http://schemas.openxmlformats.org/presentationml/2006/main">
  <p:tag name="THINKCELLSHAPEDONOTDELETE" val="pIdLyZSnTR0e8ZObyykviRw"/>
</p:tagLst>
</file>

<file path=ppt/tags/tag175.xml><?xml version="1.0" encoding="utf-8"?>
<p:tagLst xmlns:a="http://schemas.openxmlformats.org/drawingml/2006/main" xmlns:r="http://schemas.openxmlformats.org/officeDocument/2006/relationships" xmlns:p="http://schemas.openxmlformats.org/presentationml/2006/main">
  <p:tag name="THINKCELLSHAPEDONOTDELETE" val="pPgzbX7xC706pVFmUYUl3ag"/>
</p:tagLst>
</file>

<file path=ppt/tags/tag176.xml><?xml version="1.0" encoding="utf-8"?>
<p:tagLst xmlns:a="http://schemas.openxmlformats.org/drawingml/2006/main" xmlns:r="http://schemas.openxmlformats.org/officeDocument/2006/relationships" xmlns:p="http://schemas.openxmlformats.org/presentationml/2006/main">
  <p:tag name="THINKCELLSHAPEDONOTDELETE" val="pWLrpX3Q7RUSh_wdv1Vjixg"/>
</p:tagLst>
</file>

<file path=ppt/tags/tag177.xml><?xml version="1.0" encoding="utf-8"?>
<p:tagLst xmlns:a="http://schemas.openxmlformats.org/drawingml/2006/main" xmlns:r="http://schemas.openxmlformats.org/officeDocument/2006/relationships" xmlns:p="http://schemas.openxmlformats.org/presentationml/2006/main">
  <p:tag name="THINKCELLSHAPEDONOTDELETE" val="pwMhkDa3qLEOMVFlevwgdew"/>
</p:tagLst>
</file>

<file path=ppt/tags/tag178.xml><?xml version="1.0" encoding="utf-8"?>
<p:tagLst xmlns:a="http://schemas.openxmlformats.org/drawingml/2006/main" xmlns:r="http://schemas.openxmlformats.org/officeDocument/2006/relationships" xmlns:p="http://schemas.openxmlformats.org/presentationml/2006/main">
  <p:tag name="THINKCELLSHAPEDONOTDELETE" val="p_c7CZEIGOkuLMDgUALFkuw"/>
</p:tagLst>
</file>

<file path=ppt/tags/tag179.xml><?xml version="1.0" encoding="utf-8"?>
<p:tagLst xmlns:a="http://schemas.openxmlformats.org/drawingml/2006/main" xmlns:r="http://schemas.openxmlformats.org/officeDocument/2006/relationships" xmlns:p="http://schemas.openxmlformats.org/presentationml/2006/main">
  <p:tag name="THINKCELLSHAPEDONOTDELETE" val="p8v6jGyjCFECvDuetubeMyQ"/>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pwZZ0isQK0kiTvQOVRW3MwA"/>
</p:tagLst>
</file>

<file path=ppt/tags/tag180.xml><?xml version="1.0" encoding="utf-8"?>
<p:tagLst xmlns:a="http://schemas.openxmlformats.org/drawingml/2006/main" xmlns:r="http://schemas.openxmlformats.org/officeDocument/2006/relationships" xmlns:p="http://schemas.openxmlformats.org/presentationml/2006/main">
  <p:tag name="THINKCELLSHAPEDONOTDELETE" val="p37Vpfiz3Hkq5_b3Sm8PXfQ"/>
</p:tagLst>
</file>

<file path=ppt/tags/tag181.xml><?xml version="1.0" encoding="utf-8"?>
<p:tagLst xmlns:a="http://schemas.openxmlformats.org/drawingml/2006/main" xmlns:r="http://schemas.openxmlformats.org/officeDocument/2006/relationships" xmlns:p="http://schemas.openxmlformats.org/presentationml/2006/main">
  <p:tag name="THINKCELLSHAPEDONOTDELETE" val="pkHIIXCG1tkaOTMCh23pIcg"/>
</p:tagLst>
</file>

<file path=ppt/tags/tag182.xml><?xml version="1.0" encoding="utf-8"?>
<p:tagLst xmlns:a="http://schemas.openxmlformats.org/drawingml/2006/main" xmlns:r="http://schemas.openxmlformats.org/officeDocument/2006/relationships" xmlns:p="http://schemas.openxmlformats.org/presentationml/2006/main">
  <p:tag name="THINKCELLSHAPEDONOTDELETE" val="pnvSbnGkMGkmR0WxtxOoCUw"/>
</p:tagLst>
</file>

<file path=ppt/tags/tag183.xml><?xml version="1.0" encoding="utf-8"?>
<p:tagLst xmlns:a="http://schemas.openxmlformats.org/drawingml/2006/main" xmlns:r="http://schemas.openxmlformats.org/officeDocument/2006/relationships" xmlns:p="http://schemas.openxmlformats.org/presentationml/2006/main">
  <p:tag name="THINKCELLSHAPEDONOTDELETE" val="pLomRUV5NbUqjnSHfgDsvyA"/>
</p:tagLst>
</file>

<file path=ppt/tags/tag184.xml><?xml version="1.0" encoding="utf-8"?>
<p:tagLst xmlns:a="http://schemas.openxmlformats.org/drawingml/2006/main" xmlns:r="http://schemas.openxmlformats.org/officeDocument/2006/relationships" xmlns:p="http://schemas.openxmlformats.org/presentationml/2006/main">
  <p:tag name="THINKCELLSHAPEDONOTDELETE" val="pWKsGq70Bh0.96lSHl0r39g"/>
</p:tagLst>
</file>

<file path=ppt/tags/tag185.xml><?xml version="1.0" encoding="utf-8"?>
<p:tagLst xmlns:a="http://schemas.openxmlformats.org/drawingml/2006/main" xmlns:r="http://schemas.openxmlformats.org/officeDocument/2006/relationships" xmlns:p="http://schemas.openxmlformats.org/presentationml/2006/main">
  <p:tag name="THINKCELLSHAPEDONOTDELETE" val="pE2KQXGuuX0mvCdXLD_BJcw"/>
</p:tagLst>
</file>

<file path=ppt/tags/tag186.xml><?xml version="1.0" encoding="utf-8"?>
<p:tagLst xmlns:a="http://schemas.openxmlformats.org/drawingml/2006/main" xmlns:r="http://schemas.openxmlformats.org/officeDocument/2006/relationships" xmlns:p="http://schemas.openxmlformats.org/presentationml/2006/main">
  <p:tag name="THINKCELLSHAPEDONOTDELETE" val="pA7ZPJyxl6k2TCZpUqGWnsg"/>
</p:tagLst>
</file>

<file path=ppt/tags/tag187.xml><?xml version="1.0" encoding="utf-8"?>
<p:tagLst xmlns:a="http://schemas.openxmlformats.org/drawingml/2006/main" xmlns:r="http://schemas.openxmlformats.org/officeDocument/2006/relationships" xmlns:p="http://schemas.openxmlformats.org/presentationml/2006/main">
  <p:tag name="THINKCELLSHAPEDONOTDELETE" val="pAQrhhhNNHEa2Dx_sYknyuA"/>
</p:tagLst>
</file>

<file path=ppt/tags/tag188.xml><?xml version="1.0" encoding="utf-8"?>
<p:tagLst xmlns:a="http://schemas.openxmlformats.org/drawingml/2006/main" xmlns:r="http://schemas.openxmlformats.org/officeDocument/2006/relationships" xmlns:p="http://schemas.openxmlformats.org/presentationml/2006/main">
  <p:tag name="THINKCELLSHAPEDONOTDELETE" val="pOLfSDorybkOoezonnCQ0.A"/>
</p:tagLst>
</file>

<file path=ppt/tags/tag189.xml><?xml version="1.0" encoding="utf-8"?>
<p:tagLst xmlns:a="http://schemas.openxmlformats.org/drawingml/2006/main" xmlns:r="http://schemas.openxmlformats.org/officeDocument/2006/relationships" xmlns:p="http://schemas.openxmlformats.org/presentationml/2006/main">
  <p:tag name="THINKCELLSHAPEDONOTDELETE" val="pnTIdt7z80keKpMb9HGo00Q"/>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pFetWxHXP8UiMo1OsTTqFXg"/>
</p:tagLst>
</file>

<file path=ppt/tags/tag190.xml><?xml version="1.0" encoding="utf-8"?>
<p:tagLst xmlns:a="http://schemas.openxmlformats.org/drawingml/2006/main" xmlns:r="http://schemas.openxmlformats.org/officeDocument/2006/relationships" xmlns:p="http://schemas.openxmlformats.org/presentationml/2006/main">
  <p:tag name="THINKCELLSHAPEDONOTDELETE" val="pICYb3Kmxq0e4OB1bXPiDrA"/>
</p:tagLst>
</file>

<file path=ppt/tags/tag191.xml><?xml version="1.0" encoding="utf-8"?>
<p:tagLst xmlns:a="http://schemas.openxmlformats.org/drawingml/2006/main" xmlns:r="http://schemas.openxmlformats.org/officeDocument/2006/relationships" xmlns:p="http://schemas.openxmlformats.org/presentationml/2006/main">
  <p:tag name="THINKCELLSHAPEDONOTDELETE" val="pKkm6O3J3L066EUBFzB3v5Q"/>
</p:tagLst>
</file>

<file path=ppt/tags/tag192.xml><?xml version="1.0" encoding="utf-8"?>
<p:tagLst xmlns:a="http://schemas.openxmlformats.org/drawingml/2006/main" xmlns:r="http://schemas.openxmlformats.org/officeDocument/2006/relationships" xmlns:p="http://schemas.openxmlformats.org/presentationml/2006/main">
  <p:tag name="THINKCELLSHAPEDONOTDELETE" val="pYY8dSPdzlE.m_rpCioloPg"/>
</p:tagLst>
</file>

<file path=ppt/tags/tag193.xml><?xml version="1.0" encoding="utf-8"?>
<p:tagLst xmlns:a="http://schemas.openxmlformats.org/drawingml/2006/main" xmlns:r="http://schemas.openxmlformats.org/officeDocument/2006/relationships" xmlns:p="http://schemas.openxmlformats.org/presentationml/2006/main">
  <p:tag name="THINKCELLSHAPEDONOTDELETE" val="pA9Sizzi840.LiNTG8UVDbQ"/>
</p:tagLst>
</file>

<file path=ppt/tags/tag194.xml><?xml version="1.0" encoding="utf-8"?>
<p:tagLst xmlns:a="http://schemas.openxmlformats.org/drawingml/2006/main" xmlns:r="http://schemas.openxmlformats.org/officeDocument/2006/relationships" xmlns:p="http://schemas.openxmlformats.org/presentationml/2006/main">
  <p:tag name="THINKCELLSHAPEDONOTDELETE" val="pBhpuM940MUSeXxQBzkdzng"/>
</p:tagLst>
</file>

<file path=ppt/tags/tag195.xml><?xml version="1.0" encoding="utf-8"?>
<p:tagLst xmlns:a="http://schemas.openxmlformats.org/drawingml/2006/main" xmlns:r="http://schemas.openxmlformats.org/officeDocument/2006/relationships" xmlns:p="http://schemas.openxmlformats.org/presentationml/2006/main">
  <p:tag name="THINKCELLSHAPEDONOTDELETE" val="puOgBt32EnUeho7Uz0f0VQA"/>
</p:tagLst>
</file>

<file path=ppt/tags/tag196.xml><?xml version="1.0" encoding="utf-8"?>
<p:tagLst xmlns:a="http://schemas.openxmlformats.org/drawingml/2006/main" xmlns:r="http://schemas.openxmlformats.org/officeDocument/2006/relationships" xmlns:p="http://schemas.openxmlformats.org/presentationml/2006/main">
  <p:tag name="THINKCELLSHAPEDONOTDELETE" val="pkHz8D.p_LkCxmMOrbfCI5A"/>
</p:tagLst>
</file>

<file path=ppt/tags/tag197.xml><?xml version="1.0" encoding="utf-8"?>
<p:tagLst xmlns:a="http://schemas.openxmlformats.org/drawingml/2006/main" xmlns:r="http://schemas.openxmlformats.org/officeDocument/2006/relationships" xmlns:p="http://schemas.openxmlformats.org/presentationml/2006/main">
  <p:tag name="THINKCELLSHAPEDONOTDELETE" val="pfNzO8sgqNUSkchh94pbPIA"/>
</p:tagLst>
</file>

<file path=ppt/tags/tag198.xml><?xml version="1.0" encoding="utf-8"?>
<p:tagLst xmlns:a="http://schemas.openxmlformats.org/drawingml/2006/main" xmlns:r="http://schemas.openxmlformats.org/officeDocument/2006/relationships" xmlns:p="http://schemas.openxmlformats.org/presentationml/2006/main">
  <p:tag name="THINKCELLSHAPEDONOTDELETE" val="p3eiSkaSTtEWXxL8UuMPPlQ"/>
</p:tagLst>
</file>

<file path=ppt/tags/tag199.xml><?xml version="1.0" encoding="utf-8"?>
<p:tagLst xmlns:a="http://schemas.openxmlformats.org/drawingml/2006/main" xmlns:r="http://schemas.openxmlformats.org/officeDocument/2006/relationships" xmlns:p="http://schemas.openxmlformats.org/presentationml/2006/main">
  <p:tag name="THINKCELLSHAPEDONOTDELETE" val="pTh3nr5L510u.7WzFx5LsrQ"/>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p9ERfcixgEkas50_0.lwgww"/>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pKBUChXo_nUeXhYoxb.MpSg"/>
</p:tagLst>
</file>

<file path=ppt/tags/tag200.xml><?xml version="1.0" encoding="utf-8"?>
<p:tagLst xmlns:a="http://schemas.openxmlformats.org/drawingml/2006/main" xmlns:r="http://schemas.openxmlformats.org/officeDocument/2006/relationships" xmlns:p="http://schemas.openxmlformats.org/presentationml/2006/main">
  <p:tag name="THINKCELLSHAPEDONOTDELETE" val="pz_Dr2ZenNEeAu7zViCNPZg"/>
</p:tagLst>
</file>

<file path=ppt/tags/tag201.xml><?xml version="1.0" encoding="utf-8"?>
<p:tagLst xmlns:a="http://schemas.openxmlformats.org/drawingml/2006/main" xmlns:r="http://schemas.openxmlformats.org/officeDocument/2006/relationships" xmlns:p="http://schemas.openxmlformats.org/presentationml/2006/main">
  <p:tag name="THINKCELLSHAPEDONOTDELETE" val="ppRKn4WbJLkmWVP1QJs4flw"/>
</p:tagLst>
</file>

<file path=ppt/tags/tag202.xml><?xml version="1.0" encoding="utf-8"?>
<p:tagLst xmlns:a="http://schemas.openxmlformats.org/drawingml/2006/main" xmlns:r="http://schemas.openxmlformats.org/officeDocument/2006/relationships" xmlns:p="http://schemas.openxmlformats.org/presentationml/2006/main">
  <p:tag name="THINKCELLSHAPEDONOTDELETE" val="pbvZqesrxgUu59S4rQBI._A"/>
</p:tagLst>
</file>

<file path=ppt/tags/tag203.xml><?xml version="1.0" encoding="utf-8"?>
<p:tagLst xmlns:a="http://schemas.openxmlformats.org/drawingml/2006/main" xmlns:r="http://schemas.openxmlformats.org/officeDocument/2006/relationships" xmlns:p="http://schemas.openxmlformats.org/presentationml/2006/main">
  <p:tag name="THINKCELLSHAPEDONOTDELETE" val="pJC.MVP3QAEGJjHVtLGzEAg"/>
</p:tagLst>
</file>

<file path=ppt/tags/tag204.xml><?xml version="1.0" encoding="utf-8"?>
<p:tagLst xmlns:a="http://schemas.openxmlformats.org/drawingml/2006/main" xmlns:r="http://schemas.openxmlformats.org/officeDocument/2006/relationships" xmlns:p="http://schemas.openxmlformats.org/presentationml/2006/main">
  <p:tag name="THINKCELLSHAPEDONOTDELETE" val="pAlvThuNRm0q6WntXEpWiHw"/>
</p:tagLst>
</file>

<file path=ppt/tags/tag205.xml><?xml version="1.0" encoding="utf-8"?>
<p:tagLst xmlns:a="http://schemas.openxmlformats.org/drawingml/2006/main" xmlns:r="http://schemas.openxmlformats.org/officeDocument/2006/relationships" xmlns:p="http://schemas.openxmlformats.org/presentationml/2006/main">
  <p:tag name="THINKCELLSHAPEDONOTDELETE" val="pjBgwqcWv.UW.2DecAAyT_A"/>
</p:tagLst>
</file>

<file path=ppt/tags/tag206.xml><?xml version="1.0" encoding="utf-8"?>
<p:tagLst xmlns:a="http://schemas.openxmlformats.org/drawingml/2006/main" xmlns:r="http://schemas.openxmlformats.org/officeDocument/2006/relationships" xmlns:p="http://schemas.openxmlformats.org/presentationml/2006/main">
  <p:tag name="THINKCELLSHAPEDONOTDELETE" val="pvdDxRufkSkWt0L5oOQv3Gw"/>
</p:tagLst>
</file>

<file path=ppt/tags/tag207.xml><?xml version="1.0" encoding="utf-8"?>
<p:tagLst xmlns:a="http://schemas.openxmlformats.org/drawingml/2006/main" xmlns:r="http://schemas.openxmlformats.org/officeDocument/2006/relationships" xmlns:p="http://schemas.openxmlformats.org/presentationml/2006/main">
  <p:tag name="THINKCELLSHAPEDONOTDELETE" val="p3xO0CReBL0WiYmOhaNIl8w"/>
</p:tagLst>
</file>

<file path=ppt/tags/tag208.xml><?xml version="1.0" encoding="utf-8"?>
<p:tagLst xmlns:a="http://schemas.openxmlformats.org/drawingml/2006/main" xmlns:r="http://schemas.openxmlformats.org/officeDocument/2006/relationships" xmlns:p="http://schemas.openxmlformats.org/presentationml/2006/main">
  <p:tag name="THINKCELLSHAPEDONOTDELETE" val="p0XBFkFzZqUWE2xdKFG6jUQ"/>
</p:tagLst>
</file>

<file path=ppt/tags/tag209.xml><?xml version="1.0" encoding="utf-8"?>
<p:tagLst xmlns:a="http://schemas.openxmlformats.org/drawingml/2006/main" xmlns:r="http://schemas.openxmlformats.org/officeDocument/2006/relationships" xmlns:p="http://schemas.openxmlformats.org/presentationml/2006/main">
  <p:tag name="THINKCELLSHAPEDONOTDELETE" val="peeujXvIBgU2gFvm7yOYpvg"/>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py_VK9o_lBEiW_jjZq23vhg"/>
</p:tagLst>
</file>

<file path=ppt/tags/tag210.xml><?xml version="1.0" encoding="utf-8"?>
<p:tagLst xmlns:a="http://schemas.openxmlformats.org/drawingml/2006/main" xmlns:r="http://schemas.openxmlformats.org/officeDocument/2006/relationships" xmlns:p="http://schemas.openxmlformats.org/presentationml/2006/main">
  <p:tag name="THINKCELLSHAPEDONOTDELETE" val="pOw1if8U_kkGRbmTVFqmnHA"/>
</p:tagLst>
</file>

<file path=ppt/tags/tag211.xml><?xml version="1.0" encoding="utf-8"?>
<p:tagLst xmlns:a="http://schemas.openxmlformats.org/drawingml/2006/main" xmlns:r="http://schemas.openxmlformats.org/officeDocument/2006/relationships" xmlns:p="http://schemas.openxmlformats.org/presentationml/2006/main">
  <p:tag name="THINKCELLSHAPEDONOTDELETE" val="p6kLiWtjQUE.DY8EyBT7ABA"/>
</p:tagLst>
</file>

<file path=ppt/tags/tag212.xml><?xml version="1.0" encoding="utf-8"?>
<p:tagLst xmlns:a="http://schemas.openxmlformats.org/drawingml/2006/main" xmlns:r="http://schemas.openxmlformats.org/officeDocument/2006/relationships" xmlns:p="http://schemas.openxmlformats.org/presentationml/2006/main">
  <p:tag name="THINKCELLSHAPEDONOTDELETE" val="pi0CXi8y3rkWT2N0TNDcBLw"/>
</p:tagLst>
</file>

<file path=ppt/tags/tag213.xml><?xml version="1.0" encoding="utf-8"?>
<p:tagLst xmlns:a="http://schemas.openxmlformats.org/drawingml/2006/main" xmlns:r="http://schemas.openxmlformats.org/officeDocument/2006/relationships" xmlns:p="http://schemas.openxmlformats.org/presentationml/2006/main">
  <p:tag name="THINKCELLSHAPEDONOTDELETE" val="p7NC1z8NsBkKqhkcVXOqZUg"/>
</p:tagLst>
</file>

<file path=ppt/tags/tag214.xml><?xml version="1.0" encoding="utf-8"?>
<p:tagLst xmlns:a="http://schemas.openxmlformats.org/drawingml/2006/main" xmlns:r="http://schemas.openxmlformats.org/officeDocument/2006/relationships" xmlns:p="http://schemas.openxmlformats.org/presentationml/2006/main">
  <p:tag name="THINKCELLSHAPEDONOTDELETE" val="pw3ecyprNG0aR0tJL5e3Utg"/>
</p:tagLst>
</file>

<file path=ppt/tags/tag215.xml><?xml version="1.0" encoding="utf-8"?>
<p:tagLst xmlns:a="http://schemas.openxmlformats.org/drawingml/2006/main" xmlns:r="http://schemas.openxmlformats.org/officeDocument/2006/relationships" xmlns:p="http://schemas.openxmlformats.org/presentationml/2006/main">
  <p:tag name="THINKCELLSHAPEDONOTDELETE" val="pd.c8kkt4q0e.ZrLgD36kOg"/>
</p:tagLst>
</file>

<file path=ppt/tags/tag216.xml><?xml version="1.0" encoding="utf-8"?>
<p:tagLst xmlns:a="http://schemas.openxmlformats.org/drawingml/2006/main" xmlns:r="http://schemas.openxmlformats.org/officeDocument/2006/relationships" xmlns:p="http://schemas.openxmlformats.org/presentationml/2006/main">
  <p:tag name="THINKCELLSHAPEDONOTDELETE" val="prIWgqzpZyk.0.Gd7n1AIyg"/>
</p:tagLst>
</file>

<file path=ppt/tags/tag217.xml><?xml version="1.0" encoding="utf-8"?>
<p:tagLst xmlns:a="http://schemas.openxmlformats.org/drawingml/2006/main" xmlns:r="http://schemas.openxmlformats.org/officeDocument/2006/relationships" xmlns:p="http://schemas.openxmlformats.org/presentationml/2006/main">
  <p:tag name="THINKCELLSHAPEDONOTDELETE" val="pAnl84YlLhUaaoYi7s90WFg"/>
</p:tagLst>
</file>

<file path=ppt/tags/tag218.xml><?xml version="1.0" encoding="utf-8"?>
<p:tagLst xmlns:a="http://schemas.openxmlformats.org/drawingml/2006/main" xmlns:r="http://schemas.openxmlformats.org/officeDocument/2006/relationships" xmlns:p="http://schemas.openxmlformats.org/presentationml/2006/main">
  <p:tag name="THINKCELLSHAPEDONOTDELETE" val="pzGDSpjFO8EWtLeIsaUqPEA"/>
</p:tagLst>
</file>

<file path=ppt/tags/tag219.xml><?xml version="1.0" encoding="utf-8"?>
<p:tagLst xmlns:a="http://schemas.openxmlformats.org/drawingml/2006/main" xmlns:r="http://schemas.openxmlformats.org/officeDocument/2006/relationships" xmlns:p="http://schemas.openxmlformats.org/presentationml/2006/main">
  <p:tag name="THINKCELLSHAPEDONOTDELETE" val="pLsj2IPyFxECfvo1gw9Sbww"/>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pxNZJwjSc.kWzdZmgqa2zdg"/>
</p:tagLst>
</file>

<file path=ppt/tags/tag220.xml><?xml version="1.0" encoding="utf-8"?>
<p:tagLst xmlns:a="http://schemas.openxmlformats.org/drawingml/2006/main" xmlns:r="http://schemas.openxmlformats.org/officeDocument/2006/relationships" xmlns:p="http://schemas.openxmlformats.org/presentationml/2006/main">
  <p:tag name="THINKCELLSHAPEDONOTDELETE" val="p_6s2zvHYdEil09VeTvEf6A"/>
</p:tagLst>
</file>

<file path=ppt/tags/tag221.xml><?xml version="1.0" encoding="utf-8"?>
<p:tagLst xmlns:a="http://schemas.openxmlformats.org/drawingml/2006/main" xmlns:r="http://schemas.openxmlformats.org/officeDocument/2006/relationships" xmlns:p="http://schemas.openxmlformats.org/presentationml/2006/main">
  <p:tag name="THINKCELLSHAPEDONOTDELETE" val="p.rJotP6Di0eOWSDd30vk.Q"/>
</p:tagLst>
</file>

<file path=ppt/tags/tag222.xml><?xml version="1.0" encoding="utf-8"?>
<p:tagLst xmlns:a="http://schemas.openxmlformats.org/drawingml/2006/main" xmlns:r="http://schemas.openxmlformats.org/officeDocument/2006/relationships" xmlns:p="http://schemas.openxmlformats.org/presentationml/2006/main">
  <p:tag name="THINKCELLSHAPEDONOTDELETE" val="p.cFp9GFKhUieQsCqXlIHuA"/>
</p:tagLst>
</file>

<file path=ppt/tags/tag223.xml><?xml version="1.0" encoding="utf-8"?>
<p:tagLst xmlns:a="http://schemas.openxmlformats.org/drawingml/2006/main" xmlns:r="http://schemas.openxmlformats.org/officeDocument/2006/relationships" xmlns:p="http://schemas.openxmlformats.org/presentationml/2006/main">
  <p:tag name="THINKCELLSHAPEDONOTDELETE" val="plFMEBUZEP0GsVgX8zaljoQ"/>
</p:tagLst>
</file>

<file path=ppt/tags/tag224.xml><?xml version="1.0" encoding="utf-8"?>
<p:tagLst xmlns:a="http://schemas.openxmlformats.org/drawingml/2006/main" xmlns:r="http://schemas.openxmlformats.org/officeDocument/2006/relationships" xmlns:p="http://schemas.openxmlformats.org/presentationml/2006/main">
  <p:tag name="THINKCELLSHAPEDONOTDELETE" val="pUAHohiDLWEisxP_yOIOfDg"/>
</p:tagLst>
</file>

<file path=ppt/tags/tag225.xml><?xml version="1.0" encoding="utf-8"?>
<p:tagLst xmlns:a="http://schemas.openxmlformats.org/drawingml/2006/main" xmlns:r="http://schemas.openxmlformats.org/officeDocument/2006/relationships" xmlns:p="http://schemas.openxmlformats.org/presentationml/2006/main">
  <p:tag name="THINKCELLSHAPEDONOTDELETE" val="pRhLH8BsF6EmK5vWXEpLfAg"/>
</p:tagLst>
</file>

<file path=ppt/tags/tag226.xml><?xml version="1.0" encoding="utf-8"?>
<p:tagLst xmlns:a="http://schemas.openxmlformats.org/drawingml/2006/main" xmlns:r="http://schemas.openxmlformats.org/officeDocument/2006/relationships" xmlns:p="http://schemas.openxmlformats.org/presentationml/2006/main">
  <p:tag name="THINKCELLSHAPEDONOTDELETE" val="pKkzJTor7Pk2ErGKMhi6Ihg"/>
</p:tagLst>
</file>

<file path=ppt/tags/tag227.xml><?xml version="1.0" encoding="utf-8"?>
<p:tagLst xmlns:a="http://schemas.openxmlformats.org/drawingml/2006/main" xmlns:r="http://schemas.openxmlformats.org/officeDocument/2006/relationships" xmlns:p="http://schemas.openxmlformats.org/presentationml/2006/main">
  <p:tag name="THINKCELLSHAPEDONOTDELETE" val="pmlgEnU6Npkmsawl6_T0dtw"/>
</p:tagLst>
</file>

<file path=ppt/tags/tag228.xml><?xml version="1.0" encoding="utf-8"?>
<p:tagLst xmlns:a="http://schemas.openxmlformats.org/drawingml/2006/main" xmlns:r="http://schemas.openxmlformats.org/officeDocument/2006/relationships" xmlns:p="http://schemas.openxmlformats.org/presentationml/2006/main">
  <p:tag name="THINKCELLSHAPEDONOTDELETE" val="p4S8Qg5sPv0SWAJvICnZTUg"/>
</p:tagLst>
</file>

<file path=ppt/tags/tag229.xml><?xml version="1.0" encoding="utf-8"?>
<p:tagLst xmlns:a="http://schemas.openxmlformats.org/drawingml/2006/main" xmlns:r="http://schemas.openxmlformats.org/officeDocument/2006/relationships" xmlns:p="http://schemas.openxmlformats.org/presentationml/2006/main">
  <p:tag name="THINKCELLSHAPEDONOTDELETE" val="pO5RKL946_k.T7OLgXmrIVA"/>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phiQ7WbpnNECUeu72B0vj2w"/>
</p:tagLst>
</file>

<file path=ppt/tags/tag230.xml><?xml version="1.0" encoding="utf-8"?>
<p:tagLst xmlns:a="http://schemas.openxmlformats.org/drawingml/2006/main" xmlns:r="http://schemas.openxmlformats.org/officeDocument/2006/relationships" xmlns:p="http://schemas.openxmlformats.org/presentationml/2006/main">
  <p:tag name="THINKCELLSHAPEDONOTDELETE" val="pybgP_BoBtU2W2fKf7zUfZw"/>
</p:tagLst>
</file>

<file path=ppt/tags/tag231.xml><?xml version="1.0" encoding="utf-8"?>
<p:tagLst xmlns:a="http://schemas.openxmlformats.org/drawingml/2006/main" xmlns:r="http://schemas.openxmlformats.org/officeDocument/2006/relationships" xmlns:p="http://schemas.openxmlformats.org/presentationml/2006/main">
  <p:tag name="THINKCELLSHAPEDONOTDELETE" val="pXcK3GWVLI0aoBoHVvTCiGQ"/>
</p:tagLst>
</file>

<file path=ppt/tags/tag232.xml><?xml version="1.0" encoding="utf-8"?>
<p:tagLst xmlns:a="http://schemas.openxmlformats.org/drawingml/2006/main" xmlns:r="http://schemas.openxmlformats.org/officeDocument/2006/relationships" xmlns:p="http://schemas.openxmlformats.org/presentationml/2006/main">
  <p:tag name="THINKCELLSHAPEDONOTDELETE" val="p3c8TlB50x0q7MY2hclGu5Q"/>
</p:tagLst>
</file>

<file path=ppt/tags/tag233.xml><?xml version="1.0" encoding="utf-8"?>
<p:tagLst xmlns:a="http://schemas.openxmlformats.org/drawingml/2006/main" xmlns:r="http://schemas.openxmlformats.org/officeDocument/2006/relationships" xmlns:p="http://schemas.openxmlformats.org/presentationml/2006/main">
  <p:tag name="THINKCELLSHAPEDONOTDELETE" val="paYkX4fT2hkyqieKGzVuJTg"/>
</p:tagLst>
</file>

<file path=ppt/tags/tag234.xml><?xml version="1.0" encoding="utf-8"?>
<p:tagLst xmlns:a="http://schemas.openxmlformats.org/drawingml/2006/main" xmlns:r="http://schemas.openxmlformats.org/officeDocument/2006/relationships" xmlns:p="http://schemas.openxmlformats.org/presentationml/2006/main">
  <p:tag name="THINKCELLSHAPEDONOTDELETE" val="pTFhZkNymx0WrQ9F2pEb9Uw"/>
</p:tagLst>
</file>

<file path=ppt/tags/tag235.xml><?xml version="1.0" encoding="utf-8"?>
<p:tagLst xmlns:a="http://schemas.openxmlformats.org/drawingml/2006/main" xmlns:r="http://schemas.openxmlformats.org/officeDocument/2006/relationships" xmlns:p="http://schemas.openxmlformats.org/presentationml/2006/main">
  <p:tag name="THINKCELLSHAPEDONOTDELETE" val="pIVKoTKuU2kWJq5_mUo61Tg"/>
</p:tagLst>
</file>

<file path=ppt/tags/tag236.xml><?xml version="1.0" encoding="utf-8"?>
<p:tagLst xmlns:a="http://schemas.openxmlformats.org/drawingml/2006/main" xmlns:r="http://schemas.openxmlformats.org/officeDocument/2006/relationships" xmlns:p="http://schemas.openxmlformats.org/presentationml/2006/main">
  <p:tag name="THINKCELLSHAPEDONOTDELETE" val="pIg0bAEKDlEOgKZqud9DGKA"/>
</p:tagLst>
</file>

<file path=ppt/tags/tag237.xml><?xml version="1.0" encoding="utf-8"?>
<p:tagLst xmlns:a="http://schemas.openxmlformats.org/drawingml/2006/main" xmlns:r="http://schemas.openxmlformats.org/officeDocument/2006/relationships" xmlns:p="http://schemas.openxmlformats.org/presentationml/2006/main">
  <p:tag name="THINKCELLSHAPEDONOTDELETE" val="pXvNkl4BDm0yeYT5nsgSpaA"/>
</p:tagLst>
</file>

<file path=ppt/tags/tag238.xml><?xml version="1.0" encoding="utf-8"?>
<p:tagLst xmlns:a="http://schemas.openxmlformats.org/drawingml/2006/main" xmlns:r="http://schemas.openxmlformats.org/officeDocument/2006/relationships" xmlns:p="http://schemas.openxmlformats.org/presentationml/2006/main">
  <p:tag name="THINKCELLSHAPEDONOTDELETE" val="pztf9xI6RkEG2vzREIBYAGw"/>
</p:tagLst>
</file>

<file path=ppt/tags/tag239.xml><?xml version="1.0" encoding="utf-8"?>
<p:tagLst xmlns:a="http://schemas.openxmlformats.org/drawingml/2006/main" xmlns:r="http://schemas.openxmlformats.org/officeDocument/2006/relationships" xmlns:p="http://schemas.openxmlformats.org/presentationml/2006/main">
  <p:tag name="THINKCELLSHAPEDONOTDELETE" val="pi.8O33vRwk61GjtU.Oydwg"/>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pu2f7czwVlU.ZzMdN2hVjqw"/>
</p:tagLst>
</file>

<file path=ppt/tags/tag240.xml><?xml version="1.0" encoding="utf-8"?>
<p:tagLst xmlns:a="http://schemas.openxmlformats.org/drawingml/2006/main" xmlns:r="http://schemas.openxmlformats.org/officeDocument/2006/relationships" xmlns:p="http://schemas.openxmlformats.org/presentationml/2006/main">
  <p:tag name="THINKCELLSHAPEDONOTDELETE" val="pxIjMNLu58kCkf8yt8SRDdA"/>
</p:tagLst>
</file>

<file path=ppt/tags/tag241.xml><?xml version="1.0" encoding="utf-8"?>
<p:tagLst xmlns:a="http://schemas.openxmlformats.org/drawingml/2006/main" xmlns:r="http://schemas.openxmlformats.org/officeDocument/2006/relationships" xmlns:p="http://schemas.openxmlformats.org/presentationml/2006/main">
  <p:tag name="THINKCELLSHAPEDONOTDELETE" val="pDGj8xQ7OMU6AiGciNqwDog"/>
</p:tagLst>
</file>

<file path=ppt/tags/tag242.xml><?xml version="1.0" encoding="utf-8"?>
<p:tagLst xmlns:a="http://schemas.openxmlformats.org/drawingml/2006/main" xmlns:r="http://schemas.openxmlformats.org/officeDocument/2006/relationships" xmlns:p="http://schemas.openxmlformats.org/presentationml/2006/main">
  <p:tag name="THINKCELLSHAPEDONOTDELETE" val="pC.LNBYoZ.kCOuU7B2V4_vQ"/>
</p:tagLst>
</file>

<file path=ppt/tags/tag243.xml><?xml version="1.0" encoding="utf-8"?>
<p:tagLst xmlns:a="http://schemas.openxmlformats.org/drawingml/2006/main" xmlns:r="http://schemas.openxmlformats.org/officeDocument/2006/relationships" xmlns:p="http://schemas.openxmlformats.org/presentationml/2006/main">
  <p:tag name="THINKCELLSHAPEDONOTDELETE" val="p6x7zE5eyd0GFC.JEDQsbSA"/>
</p:tagLst>
</file>

<file path=ppt/tags/tag244.xml><?xml version="1.0" encoding="utf-8"?>
<p:tagLst xmlns:a="http://schemas.openxmlformats.org/drawingml/2006/main" xmlns:r="http://schemas.openxmlformats.org/officeDocument/2006/relationships" xmlns:p="http://schemas.openxmlformats.org/presentationml/2006/main">
  <p:tag name="THINKCELLSHAPEDONOTDELETE" val="pedtAtmc46UmWdtrA4QwIBA"/>
</p:tagLst>
</file>

<file path=ppt/tags/tag245.xml><?xml version="1.0" encoding="utf-8"?>
<p:tagLst xmlns:a="http://schemas.openxmlformats.org/drawingml/2006/main" xmlns:r="http://schemas.openxmlformats.org/officeDocument/2006/relationships" xmlns:p="http://schemas.openxmlformats.org/presentationml/2006/main">
  <p:tag name="THINKCELLSHAPEDONOTDELETE" val="pteubUT6Fl0CUWNvRn1Nlhg"/>
</p:tagLst>
</file>

<file path=ppt/tags/tag246.xml><?xml version="1.0" encoding="utf-8"?>
<p:tagLst xmlns:a="http://schemas.openxmlformats.org/drawingml/2006/main" xmlns:r="http://schemas.openxmlformats.org/officeDocument/2006/relationships" xmlns:p="http://schemas.openxmlformats.org/presentationml/2006/main">
  <p:tag name="THINKCELLSHAPEDONOTDELETE" val="pb3hzDNxW9kCsPNJYAel5nw"/>
</p:tagLst>
</file>

<file path=ppt/tags/tag247.xml><?xml version="1.0" encoding="utf-8"?>
<p:tagLst xmlns:a="http://schemas.openxmlformats.org/drawingml/2006/main" xmlns:r="http://schemas.openxmlformats.org/officeDocument/2006/relationships" xmlns:p="http://schemas.openxmlformats.org/presentationml/2006/main">
  <p:tag name="THINKCELLSHAPEDONOTDELETE" val="pbMwBbXqgF0yqhoayw7_5Zw"/>
</p:tagLst>
</file>

<file path=ppt/tags/tag248.xml><?xml version="1.0" encoding="utf-8"?>
<p:tagLst xmlns:a="http://schemas.openxmlformats.org/drawingml/2006/main" xmlns:r="http://schemas.openxmlformats.org/officeDocument/2006/relationships" xmlns:p="http://schemas.openxmlformats.org/presentationml/2006/main">
  <p:tag name="THINKCELLSHAPEDONOTDELETE" val="pq5GgXnkU2kOj.r2j7WhGfA"/>
</p:tagLst>
</file>

<file path=ppt/tags/tag249.xml><?xml version="1.0" encoding="utf-8"?>
<p:tagLst xmlns:a="http://schemas.openxmlformats.org/drawingml/2006/main" xmlns:r="http://schemas.openxmlformats.org/officeDocument/2006/relationships" xmlns:p="http://schemas.openxmlformats.org/presentationml/2006/main">
  <p:tag name="THINKCELLSHAPEDONOTDELETE" val="ptIdN4B_m4USf1SHNvQr38w"/>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pqeAOARhnYk2ibDlYG4u.nw"/>
</p:tagLst>
</file>

<file path=ppt/tags/tag250.xml><?xml version="1.0" encoding="utf-8"?>
<p:tagLst xmlns:a="http://schemas.openxmlformats.org/drawingml/2006/main" xmlns:r="http://schemas.openxmlformats.org/officeDocument/2006/relationships" xmlns:p="http://schemas.openxmlformats.org/presentationml/2006/main">
  <p:tag name="THINKCELLSHAPEDONOTDELETE" val="pwU8RhCYG1kmWNu9kTwt6mA"/>
</p:tagLst>
</file>

<file path=ppt/tags/tag251.xml><?xml version="1.0" encoding="utf-8"?>
<p:tagLst xmlns:a="http://schemas.openxmlformats.org/drawingml/2006/main" xmlns:r="http://schemas.openxmlformats.org/officeDocument/2006/relationships" xmlns:p="http://schemas.openxmlformats.org/presentationml/2006/main">
  <p:tag name="THINKCELLSHAPEDONOTDELETE" val="ptMxqV4gGA0eWbkOH9h5zmQ"/>
</p:tagLst>
</file>

<file path=ppt/tags/tag252.xml><?xml version="1.0" encoding="utf-8"?>
<p:tagLst xmlns:a="http://schemas.openxmlformats.org/drawingml/2006/main" xmlns:r="http://schemas.openxmlformats.org/officeDocument/2006/relationships" xmlns:p="http://schemas.openxmlformats.org/presentationml/2006/main">
  <p:tag name="THINKCELLSHAPEDONOTDELETE" val="pT4_hxAhcjUefUAIIgw.gNQ"/>
</p:tagLst>
</file>

<file path=ppt/tags/tag253.xml><?xml version="1.0" encoding="utf-8"?>
<p:tagLst xmlns:a="http://schemas.openxmlformats.org/drawingml/2006/main" xmlns:r="http://schemas.openxmlformats.org/officeDocument/2006/relationships" xmlns:p="http://schemas.openxmlformats.org/presentationml/2006/main">
  <p:tag name="THINKCELLSHAPEDONOTDELETE" val="piywlHZDYCEi9xlWFjucmYw"/>
</p:tagLst>
</file>

<file path=ppt/tags/tag254.xml><?xml version="1.0" encoding="utf-8"?>
<p:tagLst xmlns:a="http://schemas.openxmlformats.org/drawingml/2006/main" xmlns:r="http://schemas.openxmlformats.org/officeDocument/2006/relationships" xmlns:p="http://schemas.openxmlformats.org/presentationml/2006/main">
  <p:tag name="THINKCELLSHAPEDONOTDELETE" val="pufXqfoHOS0yWW27hxOl2TA"/>
</p:tagLst>
</file>

<file path=ppt/tags/tag255.xml><?xml version="1.0" encoding="utf-8"?>
<p:tagLst xmlns:a="http://schemas.openxmlformats.org/drawingml/2006/main" xmlns:r="http://schemas.openxmlformats.org/officeDocument/2006/relationships" xmlns:p="http://schemas.openxmlformats.org/presentationml/2006/main">
  <p:tag name="THINKCELLSHAPEDONOTDELETE" val="pPB2TJvopvk2urLl3s3eOIg"/>
</p:tagLst>
</file>

<file path=ppt/tags/tag256.xml><?xml version="1.0" encoding="utf-8"?>
<p:tagLst xmlns:a="http://schemas.openxmlformats.org/drawingml/2006/main" xmlns:r="http://schemas.openxmlformats.org/officeDocument/2006/relationships" xmlns:p="http://schemas.openxmlformats.org/presentationml/2006/main">
  <p:tag name="THINKCELLSHAPEDONOTDELETE" val="pHsf6jgdkqU6sOY1JRsk9yQ"/>
</p:tagLst>
</file>

<file path=ppt/tags/tag257.xml><?xml version="1.0" encoding="utf-8"?>
<p:tagLst xmlns:a="http://schemas.openxmlformats.org/drawingml/2006/main" xmlns:r="http://schemas.openxmlformats.org/officeDocument/2006/relationships" xmlns:p="http://schemas.openxmlformats.org/presentationml/2006/main">
  <p:tag name="THINKCELLSHAPEDONOTDELETE" val="prVpr1D0u90mZAqeOV1hIvA"/>
</p:tagLst>
</file>

<file path=ppt/tags/tag258.xml><?xml version="1.0" encoding="utf-8"?>
<p:tagLst xmlns:a="http://schemas.openxmlformats.org/drawingml/2006/main" xmlns:r="http://schemas.openxmlformats.org/officeDocument/2006/relationships" xmlns:p="http://schemas.openxmlformats.org/presentationml/2006/main">
  <p:tag name="THINKCELLSHAPEDONOTDELETE" val="peW3kVGSD8E2R3a_uiz4uyA"/>
</p:tagLst>
</file>

<file path=ppt/tags/tag259.xml><?xml version="1.0" encoding="utf-8"?>
<p:tagLst xmlns:a="http://schemas.openxmlformats.org/drawingml/2006/main" xmlns:r="http://schemas.openxmlformats.org/officeDocument/2006/relationships" xmlns:p="http://schemas.openxmlformats.org/presentationml/2006/main">
  <p:tag name="THINKCELLSHAPEDONOTDELETE" val="p0.RqEUlRyk2rRfUd1Qemmw"/>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pCcAT5kTTD0i9luD6DhjtrA"/>
</p:tagLst>
</file>

<file path=ppt/tags/tag260.xml><?xml version="1.0" encoding="utf-8"?>
<p:tagLst xmlns:a="http://schemas.openxmlformats.org/drawingml/2006/main" xmlns:r="http://schemas.openxmlformats.org/officeDocument/2006/relationships" xmlns:p="http://schemas.openxmlformats.org/presentationml/2006/main">
  <p:tag name="THINKCELLSHAPEDONOTDELETE" val="pETcNZB1xhkmdvAvNdP90hw"/>
</p:tagLst>
</file>

<file path=ppt/tags/tag261.xml><?xml version="1.0" encoding="utf-8"?>
<p:tagLst xmlns:a="http://schemas.openxmlformats.org/drawingml/2006/main" xmlns:r="http://schemas.openxmlformats.org/officeDocument/2006/relationships" xmlns:p="http://schemas.openxmlformats.org/presentationml/2006/main">
  <p:tag name="THINKCELLSHAPEDONOTDELETE" val="pgqevLIyIkUaOHXXRiS7NXg"/>
</p:tagLst>
</file>

<file path=ppt/tags/tag262.xml><?xml version="1.0" encoding="utf-8"?>
<p:tagLst xmlns:a="http://schemas.openxmlformats.org/drawingml/2006/main" xmlns:r="http://schemas.openxmlformats.org/officeDocument/2006/relationships" xmlns:p="http://schemas.openxmlformats.org/presentationml/2006/main">
  <p:tag name="THINKCELLSHAPEDONOTDELETE" val="phUk7_zEYFUqGR92W0eUF.Q"/>
</p:tagLst>
</file>

<file path=ppt/tags/tag263.xml><?xml version="1.0" encoding="utf-8"?>
<p:tagLst xmlns:a="http://schemas.openxmlformats.org/drawingml/2006/main" xmlns:r="http://schemas.openxmlformats.org/officeDocument/2006/relationships" xmlns:p="http://schemas.openxmlformats.org/presentationml/2006/main">
  <p:tag name="THINKCELLSHAPEDONOTDELETE" val="pdDX_bzdjZEG.TwFxTGramg"/>
</p:tagLst>
</file>

<file path=ppt/tags/tag264.xml><?xml version="1.0" encoding="utf-8"?>
<p:tagLst xmlns:a="http://schemas.openxmlformats.org/drawingml/2006/main" xmlns:r="http://schemas.openxmlformats.org/officeDocument/2006/relationships" xmlns:p="http://schemas.openxmlformats.org/presentationml/2006/main">
  <p:tag name="THINKCELLSHAPEDONOTDELETE" val="pGPqCnxqHdU68pN3zmniVYw"/>
</p:tagLst>
</file>

<file path=ppt/tags/tag265.xml><?xml version="1.0" encoding="utf-8"?>
<p:tagLst xmlns:a="http://schemas.openxmlformats.org/drawingml/2006/main" xmlns:r="http://schemas.openxmlformats.org/officeDocument/2006/relationships" xmlns:p="http://schemas.openxmlformats.org/presentationml/2006/main">
  <p:tag name="THINKCELLSHAPEDONOTDELETE" val="pXDj4yuZlQ0ygwe55UkkzJA"/>
</p:tagLst>
</file>

<file path=ppt/tags/tag266.xml><?xml version="1.0" encoding="utf-8"?>
<p:tagLst xmlns:a="http://schemas.openxmlformats.org/drawingml/2006/main" xmlns:r="http://schemas.openxmlformats.org/officeDocument/2006/relationships" xmlns:p="http://schemas.openxmlformats.org/presentationml/2006/main">
  <p:tag name="THINKCELLSHAPEDONOTDELETE" val="pt.CIAQe320ifVlq_jDHOSg"/>
</p:tagLst>
</file>

<file path=ppt/tags/tag267.xml><?xml version="1.0" encoding="utf-8"?>
<p:tagLst xmlns:a="http://schemas.openxmlformats.org/drawingml/2006/main" xmlns:r="http://schemas.openxmlformats.org/officeDocument/2006/relationships" xmlns:p="http://schemas.openxmlformats.org/presentationml/2006/main">
  <p:tag name="THINKCELLSHAPEDONOTDELETE" val="pnMc5S_JgjUekhJoSO4cD0A"/>
</p:tagLst>
</file>

<file path=ppt/tags/tag268.xml><?xml version="1.0" encoding="utf-8"?>
<p:tagLst xmlns:a="http://schemas.openxmlformats.org/drawingml/2006/main" xmlns:r="http://schemas.openxmlformats.org/officeDocument/2006/relationships" xmlns:p="http://schemas.openxmlformats.org/presentationml/2006/main">
  <p:tag name="THINKCELLSHAPEDONOTDELETE" val="phvAmX7t8pkO5M7P6nsgLUQ"/>
</p:tagLst>
</file>

<file path=ppt/tags/tag269.xml><?xml version="1.0" encoding="utf-8"?>
<p:tagLst xmlns:a="http://schemas.openxmlformats.org/drawingml/2006/main" xmlns:r="http://schemas.openxmlformats.org/officeDocument/2006/relationships" xmlns:p="http://schemas.openxmlformats.org/presentationml/2006/main">
  <p:tag name="THINKCELLSHAPEDONOTDELETE" val="px2sHtCYT.U2.da0_MDqLFA"/>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psoJplmT8SUuXCeBLOSANyA"/>
</p:tagLst>
</file>

<file path=ppt/tags/tag270.xml><?xml version="1.0" encoding="utf-8"?>
<p:tagLst xmlns:a="http://schemas.openxmlformats.org/drawingml/2006/main" xmlns:r="http://schemas.openxmlformats.org/officeDocument/2006/relationships" xmlns:p="http://schemas.openxmlformats.org/presentationml/2006/main">
  <p:tag name="THINKCELLSHAPEDONOTDELETE" val="pFy6Hc8C6QkelXfa25mKf3Q"/>
</p:tagLst>
</file>

<file path=ppt/tags/tag271.xml><?xml version="1.0" encoding="utf-8"?>
<p:tagLst xmlns:a="http://schemas.openxmlformats.org/drawingml/2006/main" xmlns:r="http://schemas.openxmlformats.org/officeDocument/2006/relationships" xmlns:p="http://schemas.openxmlformats.org/presentationml/2006/main">
  <p:tag name="THINKCELLSHAPEDONOTDELETE" val="ppO3D8rKCMkKQtGGzdcwLyw"/>
</p:tagLst>
</file>

<file path=ppt/tags/tag272.xml><?xml version="1.0" encoding="utf-8"?>
<p:tagLst xmlns:a="http://schemas.openxmlformats.org/drawingml/2006/main" xmlns:r="http://schemas.openxmlformats.org/officeDocument/2006/relationships" xmlns:p="http://schemas.openxmlformats.org/presentationml/2006/main">
  <p:tag name="THINKCELLSHAPEDONOTDELETE" val="pfJLpmmEE_UyDMzK4.SPAAg"/>
</p:tagLst>
</file>

<file path=ppt/tags/tag273.xml><?xml version="1.0" encoding="utf-8"?>
<p:tagLst xmlns:a="http://schemas.openxmlformats.org/drawingml/2006/main" xmlns:r="http://schemas.openxmlformats.org/officeDocument/2006/relationships" xmlns:p="http://schemas.openxmlformats.org/presentationml/2006/main">
  <p:tag name="THINKCELLSHAPEDONOTDELETE" val="pFK8cvlXIdkSmO8JdNpWDoQ"/>
</p:tagLst>
</file>

<file path=ppt/tags/tag274.xml><?xml version="1.0" encoding="utf-8"?>
<p:tagLst xmlns:a="http://schemas.openxmlformats.org/drawingml/2006/main" xmlns:r="http://schemas.openxmlformats.org/officeDocument/2006/relationships" xmlns:p="http://schemas.openxmlformats.org/presentationml/2006/main">
  <p:tag name="THINKCELLSHAPEDONOTDELETE" val="ph0FHMF2bY0yn4v0UCbatcg"/>
</p:tagLst>
</file>

<file path=ppt/tags/tag275.xml><?xml version="1.0" encoding="utf-8"?>
<p:tagLst xmlns:a="http://schemas.openxmlformats.org/drawingml/2006/main" xmlns:r="http://schemas.openxmlformats.org/officeDocument/2006/relationships" xmlns:p="http://schemas.openxmlformats.org/presentationml/2006/main">
  <p:tag name="THINKCELLSHAPEDONOTDELETE" val="pTGdaV209d0KSl4RMuLFKXg"/>
</p:tagLst>
</file>

<file path=ppt/tags/tag276.xml><?xml version="1.0" encoding="utf-8"?>
<p:tagLst xmlns:a="http://schemas.openxmlformats.org/drawingml/2006/main" xmlns:r="http://schemas.openxmlformats.org/officeDocument/2006/relationships" xmlns:p="http://schemas.openxmlformats.org/presentationml/2006/main">
  <p:tag name="THINKCELLSHAPEDONOTDELETE" val="pSjkXBK8mjE23Vdsi34RMpw"/>
</p:tagLst>
</file>

<file path=ppt/tags/tag277.xml><?xml version="1.0" encoding="utf-8"?>
<p:tagLst xmlns:a="http://schemas.openxmlformats.org/drawingml/2006/main" xmlns:r="http://schemas.openxmlformats.org/officeDocument/2006/relationships" xmlns:p="http://schemas.openxmlformats.org/presentationml/2006/main">
  <p:tag name="THINKCELLSHAPEDONOTDELETE" val="phsmy8oAKY0aMgr4hUO575A"/>
</p:tagLst>
</file>

<file path=ppt/tags/tag278.xml><?xml version="1.0" encoding="utf-8"?>
<p:tagLst xmlns:a="http://schemas.openxmlformats.org/drawingml/2006/main" xmlns:r="http://schemas.openxmlformats.org/officeDocument/2006/relationships" xmlns:p="http://schemas.openxmlformats.org/presentationml/2006/main">
  <p:tag name="THINKCELLSHAPEDONOTDELETE" val="pNKZrXYSsP0KXDbwb5C2XwA"/>
</p:tagLst>
</file>

<file path=ppt/tags/tag279.xml><?xml version="1.0" encoding="utf-8"?>
<p:tagLst xmlns:a="http://schemas.openxmlformats.org/drawingml/2006/main" xmlns:r="http://schemas.openxmlformats.org/officeDocument/2006/relationships" xmlns:p="http://schemas.openxmlformats.org/presentationml/2006/main">
  <p:tag name="THINKCELLSHAPEDONOTDELETE" val="p76sHzi_zQUif9tgOXAxHVQ"/>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pan5_OKSj10u4EFHZym7rRw"/>
</p:tagLst>
</file>

<file path=ppt/tags/tag280.xml><?xml version="1.0" encoding="utf-8"?>
<p:tagLst xmlns:a="http://schemas.openxmlformats.org/drawingml/2006/main" xmlns:r="http://schemas.openxmlformats.org/officeDocument/2006/relationships" xmlns:p="http://schemas.openxmlformats.org/presentationml/2006/main">
  <p:tag name="THINKCELLSHAPEDONOTDELETE" val="pakrrDj9u2U6xdwgmwsFcQw"/>
</p:tagLst>
</file>

<file path=ppt/tags/tag281.xml><?xml version="1.0" encoding="utf-8"?>
<p:tagLst xmlns:a="http://schemas.openxmlformats.org/drawingml/2006/main" xmlns:r="http://schemas.openxmlformats.org/officeDocument/2006/relationships" xmlns:p="http://schemas.openxmlformats.org/presentationml/2006/main">
  <p:tag name="THINKCELLSHAPEDONOTDELETE" val="p05zhrVzTJE2N2zcidPpaog"/>
</p:tagLst>
</file>

<file path=ppt/tags/tag282.xml><?xml version="1.0" encoding="utf-8"?>
<p:tagLst xmlns:a="http://schemas.openxmlformats.org/drawingml/2006/main" xmlns:r="http://schemas.openxmlformats.org/officeDocument/2006/relationships" xmlns:p="http://schemas.openxmlformats.org/presentationml/2006/main">
  <p:tag name="THINKCELLSHAPEDONOTDELETE" val="pOZNZMPm7F0aPDmajKXJyXg"/>
</p:tagLst>
</file>

<file path=ppt/tags/tag283.xml><?xml version="1.0" encoding="utf-8"?>
<p:tagLst xmlns:a="http://schemas.openxmlformats.org/drawingml/2006/main" xmlns:r="http://schemas.openxmlformats.org/officeDocument/2006/relationships" xmlns:p="http://schemas.openxmlformats.org/presentationml/2006/main">
  <p:tag name="THINKCELLSHAPEDONOTDELETE" val="pQhBcrwO4PkSRxd6LjWcBlQ"/>
</p:tagLst>
</file>

<file path=ppt/tags/tag284.xml><?xml version="1.0" encoding="utf-8"?>
<p:tagLst xmlns:a="http://schemas.openxmlformats.org/drawingml/2006/main" xmlns:r="http://schemas.openxmlformats.org/officeDocument/2006/relationships" xmlns:p="http://schemas.openxmlformats.org/presentationml/2006/main">
  <p:tag name="THINKCELLSHAPEDONOTDELETE" val="pJbmXTNduWUS3aG3YYnHkvA"/>
</p:tagLst>
</file>

<file path=ppt/tags/tag285.xml><?xml version="1.0" encoding="utf-8"?>
<p:tagLst xmlns:a="http://schemas.openxmlformats.org/drawingml/2006/main" xmlns:r="http://schemas.openxmlformats.org/officeDocument/2006/relationships" xmlns:p="http://schemas.openxmlformats.org/presentationml/2006/main">
  <p:tag name="THINKCELLSHAPEDONOTDELETE" val="pasoRTT7bQUawpJs2XBcPQA"/>
</p:tagLst>
</file>

<file path=ppt/tags/tag286.xml><?xml version="1.0" encoding="utf-8"?>
<p:tagLst xmlns:a="http://schemas.openxmlformats.org/drawingml/2006/main" xmlns:r="http://schemas.openxmlformats.org/officeDocument/2006/relationships" xmlns:p="http://schemas.openxmlformats.org/presentationml/2006/main">
  <p:tag name="THINKCELLSHAPEDONOTDELETE" val="p5mzXb9kwUE.wFZMRail7WQ"/>
</p:tagLst>
</file>

<file path=ppt/tags/tag287.xml><?xml version="1.0" encoding="utf-8"?>
<p:tagLst xmlns:a="http://schemas.openxmlformats.org/drawingml/2006/main" xmlns:r="http://schemas.openxmlformats.org/officeDocument/2006/relationships" xmlns:p="http://schemas.openxmlformats.org/presentationml/2006/main">
  <p:tag name="THINKCELLSHAPEDONOTDELETE" val="pvSvWJSEN4keunilgtHn0pw"/>
</p:tagLst>
</file>

<file path=ppt/tags/tag288.xml><?xml version="1.0" encoding="utf-8"?>
<p:tagLst xmlns:a="http://schemas.openxmlformats.org/drawingml/2006/main" xmlns:r="http://schemas.openxmlformats.org/officeDocument/2006/relationships" xmlns:p="http://schemas.openxmlformats.org/presentationml/2006/main">
  <p:tag name="THINKCELLSHAPEDONOTDELETE" val="puLX9j0L28kq0sYEgosh9mw"/>
</p:tagLst>
</file>

<file path=ppt/tags/tag289.xml><?xml version="1.0" encoding="utf-8"?>
<p:tagLst xmlns:a="http://schemas.openxmlformats.org/drawingml/2006/main" xmlns:r="http://schemas.openxmlformats.org/officeDocument/2006/relationships" xmlns:p="http://schemas.openxmlformats.org/presentationml/2006/main">
  <p:tag name="THINKCELLSHAPEDONOTDELETE" val="pzqRI8Yx3rkiRV0cBVP79FQ"/>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p7MAKslXLb0K2nTFDcWwEwg"/>
</p:tagLst>
</file>

<file path=ppt/tags/tag290.xml><?xml version="1.0" encoding="utf-8"?>
<p:tagLst xmlns:a="http://schemas.openxmlformats.org/drawingml/2006/main" xmlns:r="http://schemas.openxmlformats.org/officeDocument/2006/relationships" xmlns:p="http://schemas.openxmlformats.org/presentationml/2006/main">
  <p:tag name="THINKCELLSHAPEDONOTDELETE" val="psBN4imiM702igRhJXF8hYg"/>
</p:tagLst>
</file>

<file path=ppt/tags/tag291.xml><?xml version="1.0" encoding="utf-8"?>
<p:tagLst xmlns:a="http://schemas.openxmlformats.org/drawingml/2006/main" xmlns:r="http://schemas.openxmlformats.org/officeDocument/2006/relationships" xmlns:p="http://schemas.openxmlformats.org/presentationml/2006/main">
  <p:tag name="THINKCELLSHAPEDONOTDELETE" val="p30Icd.4Hl06ADxfuz7gkmw"/>
</p:tagLst>
</file>

<file path=ppt/tags/tag292.xml><?xml version="1.0" encoding="utf-8"?>
<p:tagLst xmlns:a="http://schemas.openxmlformats.org/drawingml/2006/main" xmlns:r="http://schemas.openxmlformats.org/officeDocument/2006/relationships" xmlns:p="http://schemas.openxmlformats.org/presentationml/2006/main">
  <p:tag name="THINKCELLSHAPEDONOTDELETE" val="poB6i8eG6lkGsuxSfvVbBYA"/>
</p:tagLst>
</file>

<file path=ppt/tags/tag293.xml><?xml version="1.0" encoding="utf-8"?>
<p:tagLst xmlns:a="http://schemas.openxmlformats.org/drawingml/2006/main" xmlns:r="http://schemas.openxmlformats.org/officeDocument/2006/relationships" xmlns:p="http://schemas.openxmlformats.org/presentationml/2006/main">
  <p:tag name="THINKCELLSHAPEDONOTDELETE" val="puI9HZfPJck.YT3cB21ZUqQ"/>
</p:tagLst>
</file>

<file path=ppt/tags/tag294.xml><?xml version="1.0" encoding="utf-8"?>
<p:tagLst xmlns:a="http://schemas.openxmlformats.org/drawingml/2006/main" xmlns:r="http://schemas.openxmlformats.org/officeDocument/2006/relationships" xmlns:p="http://schemas.openxmlformats.org/presentationml/2006/main">
  <p:tag name="THINKCELLSHAPEDONOTDELETE" val="pw6SiZgU5C0KRJ3NRUQDb1Q"/>
</p:tagLst>
</file>

<file path=ppt/tags/tag295.xml><?xml version="1.0" encoding="utf-8"?>
<p:tagLst xmlns:a="http://schemas.openxmlformats.org/drawingml/2006/main" xmlns:r="http://schemas.openxmlformats.org/officeDocument/2006/relationships" xmlns:p="http://schemas.openxmlformats.org/presentationml/2006/main">
  <p:tag name="THINKCELLSHAPEDONOTDELETE" val="p__OE0SFeUEq0GuF.rd3AwA"/>
</p:tagLst>
</file>

<file path=ppt/tags/tag296.xml><?xml version="1.0" encoding="utf-8"?>
<p:tagLst xmlns:a="http://schemas.openxmlformats.org/drawingml/2006/main" xmlns:r="http://schemas.openxmlformats.org/officeDocument/2006/relationships" xmlns:p="http://schemas.openxmlformats.org/presentationml/2006/main">
  <p:tag name="THINKCELLSHAPEDONOTDELETE" val="pYkbOqv1clkCej3WHUe6Kgw"/>
</p:tagLst>
</file>

<file path=ppt/tags/tag297.xml><?xml version="1.0" encoding="utf-8"?>
<p:tagLst xmlns:a="http://schemas.openxmlformats.org/drawingml/2006/main" xmlns:r="http://schemas.openxmlformats.org/officeDocument/2006/relationships" xmlns:p="http://schemas.openxmlformats.org/presentationml/2006/main">
  <p:tag name="THINKCELLSHAPEDONOTDELETE" val="phF7pTu4.SEO1a0Bu.GBDFQ"/>
</p:tagLst>
</file>

<file path=ppt/tags/tag298.xml><?xml version="1.0" encoding="utf-8"?>
<p:tagLst xmlns:a="http://schemas.openxmlformats.org/drawingml/2006/main" xmlns:r="http://schemas.openxmlformats.org/officeDocument/2006/relationships" xmlns:p="http://schemas.openxmlformats.org/presentationml/2006/main">
  <p:tag name="THINKCELLSHAPEDONOTDELETE" val="psndrP9MIuUCjSTrOJ858Rw"/>
</p:tagLst>
</file>

<file path=ppt/tags/tag299.xml><?xml version="1.0" encoding="utf-8"?>
<p:tagLst xmlns:a="http://schemas.openxmlformats.org/drawingml/2006/main" xmlns:r="http://schemas.openxmlformats.org/officeDocument/2006/relationships" xmlns:p="http://schemas.openxmlformats.org/presentationml/2006/main">
  <p:tag name="THINKCELLSHAPEDONOTDELETE" val="pB7A3SRqmCUOiCH2e3vAy8Q"/>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W8embS9OBECTAZgtCVKf4Q"/>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p12SCF7K5jUuBzXH.I6CYaw"/>
</p:tagLst>
</file>

<file path=ppt/tags/tag300.xml><?xml version="1.0" encoding="utf-8"?>
<p:tagLst xmlns:a="http://schemas.openxmlformats.org/drawingml/2006/main" xmlns:r="http://schemas.openxmlformats.org/officeDocument/2006/relationships" xmlns:p="http://schemas.openxmlformats.org/presentationml/2006/main">
  <p:tag name="THINKCELLSHAPEDONOTDELETE" val="pMo7QFIgC202wKh8rIsuw5w"/>
</p:tagLst>
</file>

<file path=ppt/tags/tag301.xml><?xml version="1.0" encoding="utf-8"?>
<p:tagLst xmlns:a="http://schemas.openxmlformats.org/drawingml/2006/main" xmlns:r="http://schemas.openxmlformats.org/officeDocument/2006/relationships" xmlns:p="http://schemas.openxmlformats.org/presentationml/2006/main">
  <p:tag name="THINKCELLSHAPEDONOTDELETE" val="pQstHjDOu10Oyf0_PMzAymA"/>
</p:tagLst>
</file>

<file path=ppt/tags/tag302.xml><?xml version="1.0" encoding="utf-8"?>
<p:tagLst xmlns:a="http://schemas.openxmlformats.org/drawingml/2006/main" xmlns:r="http://schemas.openxmlformats.org/officeDocument/2006/relationships" xmlns:p="http://schemas.openxmlformats.org/presentationml/2006/main">
  <p:tag name="THINKCELLSHAPEDONOTDELETE" val="pvWGQsa77NEGh0ePRcntwlw"/>
</p:tagLst>
</file>

<file path=ppt/tags/tag303.xml><?xml version="1.0" encoding="utf-8"?>
<p:tagLst xmlns:a="http://schemas.openxmlformats.org/drawingml/2006/main" xmlns:r="http://schemas.openxmlformats.org/officeDocument/2006/relationships" xmlns:p="http://schemas.openxmlformats.org/presentationml/2006/main">
  <p:tag name="THINKCELLSHAPEDONOTDELETE" val="pzLPAc.xljkqa9_1EATV0Lw"/>
</p:tagLst>
</file>

<file path=ppt/tags/tag304.xml><?xml version="1.0" encoding="utf-8"?>
<p:tagLst xmlns:a="http://schemas.openxmlformats.org/drawingml/2006/main" xmlns:r="http://schemas.openxmlformats.org/officeDocument/2006/relationships" xmlns:p="http://schemas.openxmlformats.org/presentationml/2006/main">
  <p:tag name="THINKCELLSHAPEDONOTDELETE" val="pJG4QtEbX6E6QN9jSC0trsA"/>
</p:tagLst>
</file>

<file path=ppt/tags/tag305.xml><?xml version="1.0" encoding="utf-8"?>
<p:tagLst xmlns:a="http://schemas.openxmlformats.org/drawingml/2006/main" xmlns:r="http://schemas.openxmlformats.org/officeDocument/2006/relationships" xmlns:p="http://schemas.openxmlformats.org/presentationml/2006/main">
  <p:tag name="THINKCELLSHAPEDONOTDELETE" val="p.pFegCkXUECt7yR3ZWznNA"/>
</p:tagLst>
</file>

<file path=ppt/tags/tag306.xml><?xml version="1.0" encoding="utf-8"?>
<p:tagLst xmlns:a="http://schemas.openxmlformats.org/drawingml/2006/main" xmlns:r="http://schemas.openxmlformats.org/officeDocument/2006/relationships" xmlns:p="http://schemas.openxmlformats.org/presentationml/2006/main">
  <p:tag name="THINKCELLSHAPEDONOTDELETE" val="p9TcseZ8lS0WMYUPYrrdGxg"/>
</p:tagLst>
</file>

<file path=ppt/tags/tag307.xml><?xml version="1.0" encoding="utf-8"?>
<p:tagLst xmlns:a="http://schemas.openxmlformats.org/drawingml/2006/main" xmlns:r="http://schemas.openxmlformats.org/officeDocument/2006/relationships" xmlns:p="http://schemas.openxmlformats.org/presentationml/2006/main">
  <p:tag name="THINKCELLSHAPEDONOTDELETE" val="pyai5H1HpYEeJcR1.RzDOgA"/>
</p:tagLst>
</file>

<file path=ppt/tags/tag308.xml><?xml version="1.0" encoding="utf-8"?>
<p:tagLst xmlns:a="http://schemas.openxmlformats.org/drawingml/2006/main" xmlns:r="http://schemas.openxmlformats.org/officeDocument/2006/relationships" xmlns:p="http://schemas.openxmlformats.org/presentationml/2006/main">
  <p:tag name="THINKCELLSHAPEDONOTDELETE" val="pwGeiKrwBt0ieShaGvjOnDw"/>
</p:tagLst>
</file>

<file path=ppt/tags/tag309.xml><?xml version="1.0" encoding="utf-8"?>
<p:tagLst xmlns:a="http://schemas.openxmlformats.org/drawingml/2006/main" xmlns:r="http://schemas.openxmlformats.org/officeDocument/2006/relationships" xmlns:p="http://schemas.openxmlformats.org/presentationml/2006/main">
  <p:tag name="THINKCELLSHAPEDONOTDELETE" val="pHn1_CYR57Eq88XT8VRrqnw"/>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pfAz7A8sUfUOGPiZPb.CZYQ"/>
</p:tagLst>
</file>

<file path=ppt/tags/tag310.xml><?xml version="1.0" encoding="utf-8"?>
<p:tagLst xmlns:a="http://schemas.openxmlformats.org/drawingml/2006/main" xmlns:r="http://schemas.openxmlformats.org/officeDocument/2006/relationships" xmlns:p="http://schemas.openxmlformats.org/presentationml/2006/main">
  <p:tag name="THINKCELLSHAPEDONOTDELETE" val="pxGkBHvZd6kGvxSEKsKfLrQ"/>
</p:tagLst>
</file>

<file path=ppt/tags/tag311.xml><?xml version="1.0" encoding="utf-8"?>
<p:tagLst xmlns:a="http://schemas.openxmlformats.org/drawingml/2006/main" xmlns:r="http://schemas.openxmlformats.org/officeDocument/2006/relationships" xmlns:p="http://schemas.openxmlformats.org/presentationml/2006/main">
  <p:tag name="THINKCELLSHAPEDONOTDELETE" val="p6LuQXjGFSESzNYPEjU2nKA"/>
</p:tagLst>
</file>

<file path=ppt/tags/tag312.xml><?xml version="1.0" encoding="utf-8"?>
<p:tagLst xmlns:a="http://schemas.openxmlformats.org/drawingml/2006/main" xmlns:r="http://schemas.openxmlformats.org/officeDocument/2006/relationships" xmlns:p="http://schemas.openxmlformats.org/presentationml/2006/main">
  <p:tag name="THINKCELLSHAPEDONOTDELETE" val="pD2aQQSOGbEaSvcTujzPv3A"/>
</p:tagLst>
</file>

<file path=ppt/tags/tag313.xml><?xml version="1.0" encoding="utf-8"?>
<p:tagLst xmlns:a="http://schemas.openxmlformats.org/drawingml/2006/main" xmlns:r="http://schemas.openxmlformats.org/officeDocument/2006/relationships" xmlns:p="http://schemas.openxmlformats.org/presentationml/2006/main">
  <p:tag name="THINKCELLSHAPEDONOTDELETE" val="pEBiK_YmSSEuaO.5_TwUneg"/>
</p:tagLst>
</file>

<file path=ppt/tags/tag314.xml><?xml version="1.0" encoding="utf-8"?>
<p:tagLst xmlns:a="http://schemas.openxmlformats.org/drawingml/2006/main" xmlns:r="http://schemas.openxmlformats.org/officeDocument/2006/relationships" xmlns:p="http://schemas.openxmlformats.org/presentationml/2006/main">
  <p:tag name="THINKCELLSHAPEDONOTDELETE" val="pSx0yX4eurEyR1btNlyBsTw"/>
</p:tagLst>
</file>

<file path=ppt/tags/tag315.xml><?xml version="1.0" encoding="utf-8"?>
<p:tagLst xmlns:a="http://schemas.openxmlformats.org/drawingml/2006/main" xmlns:r="http://schemas.openxmlformats.org/officeDocument/2006/relationships" xmlns:p="http://schemas.openxmlformats.org/presentationml/2006/main">
  <p:tag name="THINKCELLSHAPEDONOTDELETE" val="phe5nZU4uJESxRZHTwBKshw"/>
</p:tagLst>
</file>

<file path=ppt/tags/tag316.xml><?xml version="1.0" encoding="utf-8"?>
<p:tagLst xmlns:a="http://schemas.openxmlformats.org/drawingml/2006/main" xmlns:r="http://schemas.openxmlformats.org/officeDocument/2006/relationships" xmlns:p="http://schemas.openxmlformats.org/presentationml/2006/main">
  <p:tag name="THINKCELLSHAPEDONOTDELETE" val="pNEYOYIvuZUK7vL5D4InzcA"/>
</p:tagLst>
</file>

<file path=ppt/tags/tag317.xml><?xml version="1.0" encoding="utf-8"?>
<p:tagLst xmlns:a="http://schemas.openxmlformats.org/drawingml/2006/main" xmlns:r="http://schemas.openxmlformats.org/officeDocument/2006/relationships" xmlns:p="http://schemas.openxmlformats.org/presentationml/2006/main">
  <p:tag name="THINKCELLSHAPEDONOTDELETE" val="peT5xmm5wFUGFCBuzKaXYwg"/>
</p:tagLst>
</file>

<file path=ppt/tags/tag318.xml><?xml version="1.0" encoding="utf-8"?>
<p:tagLst xmlns:a="http://schemas.openxmlformats.org/drawingml/2006/main" xmlns:r="http://schemas.openxmlformats.org/officeDocument/2006/relationships" xmlns:p="http://schemas.openxmlformats.org/presentationml/2006/main">
  <p:tag name="THINKCELLSHAPEDONOTDELETE" val="pS_UU6.v9VkGNQri0dDfnWA"/>
</p:tagLst>
</file>

<file path=ppt/tags/tag319.xml><?xml version="1.0" encoding="utf-8"?>
<p:tagLst xmlns:a="http://schemas.openxmlformats.org/drawingml/2006/main" xmlns:r="http://schemas.openxmlformats.org/officeDocument/2006/relationships" xmlns:p="http://schemas.openxmlformats.org/presentationml/2006/main">
  <p:tag name="THINKCELLSHAPEDONOTDELETE" val="pkeiCRjzDck24YT2fwPZFTA"/>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pTmQiJJLXskSm_N3iYMcRqw"/>
</p:tagLst>
</file>

<file path=ppt/tags/tag320.xml><?xml version="1.0" encoding="utf-8"?>
<p:tagLst xmlns:a="http://schemas.openxmlformats.org/drawingml/2006/main" xmlns:r="http://schemas.openxmlformats.org/officeDocument/2006/relationships" xmlns:p="http://schemas.openxmlformats.org/presentationml/2006/main">
  <p:tag name="THINKCELLSHAPEDONOTDELETE" val="pfX7poSVEz0WtgcKiPhdCPw"/>
</p:tagLst>
</file>

<file path=ppt/tags/tag321.xml><?xml version="1.0" encoding="utf-8"?>
<p:tagLst xmlns:a="http://schemas.openxmlformats.org/drawingml/2006/main" xmlns:r="http://schemas.openxmlformats.org/officeDocument/2006/relationships" xmlns:p="http://schemas.openxmlformats.org/presentationml/2006/main">
  <p:tag name="THINKCELLSHAPEDONOTDELETE" val="poxRXsWDufES_7Sh6NEWIIw"/>
</p:tagLst>
</file>

<file path=ppt/tags/tag322.xml><?xml version="1.0" encoding="utf-8"?>
<p:tagLst xmlns:a="http://schemas.openxmlformats.org/drawingml/2006/main" xmlns:r="http://schemas.openxmlformats.org/officeDocument/2006/relationships" xmlns:p="http://schemas.openxmlformats.org/presentationml/2006/main">
  <p:tag name="THINKCELLSHAPEDONOTDELETE" val="p27h1ByZc.06ZjuZn7e2g1w"/>
</p:tagLst>
</file>

<file path=ppt/tags/tag323.xml><?xml version="1.0" encoding="utf-8"?>
<p:tagLst xmlns:a="http://schemas.openxmlformats.org/drawingml/2006/main" xmlns:r="http://schemas.openxmlformats.org/officeDocument/2006/relationships" xmlns:p="http://schemas.openxmlformats.org/presentationml/2006/main">
  <p:tag name="THINKCELLSHAPEDONOTDELETE" val="pBqpzWRg8dku8Jb3gf2zWkw"/>
</p:tagLst>
</file>

<file path=ppt/tags/tag324.xml><?xml version="1.0" encoding="utf-8"?>
<p:tagLst xmlns:a="http://schemas.openxmlformats.org/drawingml/2006/main" xmlns:r="http://schemas.openxmlformats.org/officeDocument/2006/relationships" xmlns:p="http://schemas.openxmlformats.org/presentationml/2006/main">
  <p:tag name="THINKCELLSHAPEDONOTDELETE" val="paTeOhF4i.0yFHTmyFvjGtw"/>
</p:tagLst>
</file>

<file path=ppt/tags/tag325.xml><?xml version="1.0" encoding="utf-8"?>
<p:tagLst xmlns:a="http://schemas.openxmlformats.org/drawingml/2006/main" xmlns:r="http://schemas.openxmlformats.org/officeDocument/2006/relationships" xmlns:p="http://schemas.openxmlformats.org/presentationml/2006/main">
  <p:tag name="THINKCELLSHAPEDONOTDELETE" val="pzwaU2Lm98Uae5MfeCt3E_w"/>
</p:tagLst>
</file>

<file path=ppt/tags/tag326.xml><?xml version="1.0" encoding="utf-8"?>
<p:tagLst xmlns:a="http://schemas.openxmlformats.org/drawingml/2006/main" xmlns:r="http://schemas.openxmlformats.org/officeDocument/2006/relationships" xmlns:p="http://schemas.openxmlformats.org/presentationml/2006/main">
  <p:tag name="THINKCELLSHAPEDONOTDELETE" val="pcUymaIRfgECW5m7gmtLA7w"/>
</p:tagLst>
</file>

<file path=ppt/tags/tag327.xml><?xml version="1.0" encoding="utf-8"?>
<p:tagLst xmlns:a="http://schemas.openxmlformats.org/drawingml/2006/main" xmlns:r="http://schemas.openxmlformats.org/officeDocument/2006/relationships" xmlns:p="http://schemas.openxmlformats.org/presentationml/2006/main">
  <p:tag name="THINKCELLSHAPEDONOTDELETE" val="p0wJusvZu9kCC6ak2cuBQVw"/>
</p:tagLst>
</file>

<file path=ppt/tags/tag328.xml><?xml version="1.0" encoding="utf-8"?>
<p:tagLst xmlns:a="http://schemas.openxmlformats.org/drawingml/2006/main" xmlns:r="http://schemas.openxmlformats.org/officeDocument/2006/relationships" xmlns:p="http://schemas.openxmlformats.org/presentationml/2006/main">
  <p:tag name="THINKCELLSHAPEDONOTDELETE" val="pncY4D23bzEaNrzydBSYADQ"/>
</p:tagLst>
</file>

<file path=ppt/tags/tag329.xml><?xml version="1.0" encoding="utf-8"?>
<p:tagLst xmlns:a="http://schemas.openxmlformats.org/drawingml/2006/main" xmlns:r="http://schemas.openxmlformats.org/officeDocument/2006/relationships" xmlns:p="http://schemas.openxmlformats.org/presentationml/2006/main">
  <p:tag name="THINKCELLSHAPEDONOTDELETE" val="pG_mDKyA86kOM0bjedfvEZQ"/>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pNweG2Zf8v0mlvBios7Sy7Q"/>
</p:tagLst>
</file>

<file path=ppt/tags/tag330.xml><?xml version="1.0" encoding="utf-8"?>
<p:tagLst xmlns:a="http://schemas.openxmlformats.org/drawingml/2006/main" xmlns:r="http://schemas.openxmlformats.org/officeDocument/2006/relationships" xmlns:p="http://schemas.openxmlformats.org/presentationml/2006/main">
  <p:tag name="THINKCELLSHAPEDONOTDELETE" val="pHYRj7h1sDUymoNuEnkwJzg"/>
</p:tagLst>
</file>

<file path=ppt/tags/tag331.xml><?xml version="1.0" encoding="utf-8"?>
<p:tagLst xmlns:a="http://schemas.openxmlformats.org/drawingml/2006/main" xmlns:r="http://schemas.openxmlformats.org/officeDocument/2006/relationships" xmlns:p="http://schemas.openxmlformats.org/presentationml/2006/main">
  <p:tag name="THINKCELLSHAPEDONOTDELETE" val="pRYoIvoZFaUGd5sH.karlKg"/>
</p:tagLst>
</file>

<file path=ppt/tags/tag332.xml><?xml version="1.0" encoding="utf-8"?>
<p:tagLst xmlns:a="http://schemas.openxmlformats.org/drawingml/2006/main" xmlns:r="http://schemas.openxmlformats.org/officeDocument/2006/relationships" xmlns:p="http://schemas.openxmlformats.org/presentationml/2006/main">
  <p:tag name="THINKCELLSHAPEDONOTDELETE" val="pOotDNiCzIU.ZLYarAYz_Gw"/>
</p:tagLst>
</file>

<file path=ppt/tags/tag333.xml><?xml version="1.0" encoding="utf-8"?>
<p:tagLst xmlns:a="http://schemas.openxmlformats.org/drawingml/2006/main" xmlns:r="http://schemas.openxmlformats.org/officeDocument/2006/relationships" xmlns:p="http://schemas.openxmlformats.org/presentationml/2006/main">
  <p:tag name="THINKCELLSHAPEDONOTDELETE" val="pyqWx6YloDkGy_kS_F_XBgQ"/>
</p:tagLst>
</file>

<file path=ppt/tags/tag334.xml><?xml version="1.0" encoding="utf-8"?>
<p:tagLst xmlns:a="http://schemas.openxmlformats.org/drawingml/2006/main" xmlns:r="http://schemas.openxmlformats.org/officeDocument/2006/relationships" xmlns:p="http://schemas.openxmlformats.org/presentationml/2006/main">
  <p:tag name="THINKCELLSHAPEDONOTDELETE" val="pgQVsWh42skWMQ9rV_qByXQ"/>
</p:tagLst>
</file>

<file path=ppt/tags/tag335.xml><?xml version="1.0" encoding="utf-8"?>
<p:tagLst xmlns:a="http://schemas.openxmlformats.org/drawingml/2006/main" xmlns:r="http://schemas.openxmlformats.org/officeDocument/2006/relationships" xmlns:p="http://schemas.openxmlformats.org/presentationml/2006/main">
  <p:tag name="THINKCELLSHAPEDONOTDELETE" val="pgEZ0XmBs8kegmRrj4i83sA"/>
</p:tagLst>
</file>

<file path=ppt/tags/tag336.xml><?xml version="1.0" encoding="utf-8"?>
<p:tagLst xmlns:a="http://schemas.openxmlformats.org/drawingml/2006/main" xmlns:r="http://schemas.openxmlformats.org/officeDocument/2006/relationships" xmlns:p="http://schemas.openxmlformats.org/presentationml/2006/main">
  <p:tag name="THINKCELLSHAPEDONOTDELETE" val="pXqxKVKGmdkSUA61x9_QIdA"/>
</p:tagLst>
</file>

<file path=ppt/tags/tag337.xml><?xml version="1.0" encoding="utf-8"?>
<p:tagLst xmlns:a="http://schemas.openxmlformats.org/drawingml/2006/main" xmlns:r="http://schemas.openxmlformats.org/officeDocument/2006/relationships" xmlns:p="http://schemas.openxmlformats.org/presentationml/2006/main">
  <p:tag name="THINKCELLSHAPEDONOTDELETE" val="puVpKX5g2QkKz9LKmgklIcA"/>
</p:tagLst>
</file>

<file path=ppt/tags/tag338.xml><?xml version="1.0" encoding="utf-8"?>
<p:tagLst xmlns:a="http://schemas.openxmlformats.org/drawingml/2006/main" xmlns:r="http://schemas.openxmlformats.org/officeDocument/2006/relationships" xmlns:p="http://schemas.openxmlformats.org/presentationml/2006/main">
  <p:tag name="THINKCELLSHAPEDONOTDELETE" val="pclvAFrcGwEK81CTHhYdE7g"/>
</p:tagLst>
</file>

<file path=ppt/tags/tag339.xml><?xml version="1.0" encoding="utf-8"?>
<p:tagLst xmlns:a="http://schemas.openxmlformats.org/drawingml/2006/main" xmlns:r="http://schemas.openxmlformats.org/officeDocument/2006/relationships" xmlns:p="http://schemas.openxmlformats.org/presentationml/2006/main">
  <p:tag name="THINKCELLSHAPEDONOTDELETE" val="p.ukWylrfjkasb5WPvteMYw"/>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pThHZQlt7dkGLN3j24SarFQ"/>
</p:tagLst>
</file>

<file path=ppt/tags/tag340.xml><?xml version="1.0" encoding="utf-8"?>
<p:tagLst xmlns:a="http://schemas.openxmlformats.org/drawingml/2006/main" xmlns:r="http://schemas.openxmlformats.org/officeDocument/2006/relationships" xmlns:p="http://schemas.openxmlformats.org/presentationml/2006/main">
  <p:tag name="THINKCELLSHAPEDONOTDELETE" val="pOxoMuHCIbUC8w1k_PM3w6g"/>
</p:tagLst>
</file>

<file path=ppt/tags/tag341.xml><?xml version="1.0" encoding="utf-8"?>
<p:tagLst xmlns:a="http://schemas.openxmlformats.org/drawingml/2006/main" xmlns:r="http://schemas.openxmlformats.org/officeDocument/2006/relationships" xmlns:p="http://schemas.openxmlformats.org/presentationml/2006/main">
  <p:tag name="THINKCELLSHAPEDONOTDELETE" val="p9lEQhkPPUEeVf3ZSAl8LOg"/>
</p:tagLst>
</file>

<file path=ppt/tags/tag342.xml><?xml version="1.0" encoding="utf-8"?>
<p:tagLst xmlns:a="http://schemas.openxmlformats.org/drawingml/2006/main" xmlns:r="http://schemas.openxmlformats.org/officeDocument/2006/relationships" xmlns:p="http://schemas.openxmlformats.org/presentationml/2006/main">
  <p:tag name="THINKCELLSHAPEDONOTDELETE" val="p65laaMDQPUKLYGpNiTkikw"/>
</p:tagLst>
</file>

<file path=ppt/tags/tag343.xml><?xml version="1.0" encoding="utf-8"?>
<p:tagLst xmlns:a="http://schemas.openxmlformats.org/drawingml/2006/main" xmlns:r="http://schemas.openxmlformats.org/officeDocument/2006/relationships" xmlns:p="http://schemas.openxmlformats.org/presentationml/2006/main">
  <p:tag name="THINKCELLSHAPEDONOTDELETE" val="pb9yV47rAOUqQYlqECp1hMA"/>
</p:tagLst>
</file>

<file path=ppt/tags/tag344.xml><?xml version="1.0" encoding="utf-8"?>
<p:tagLst xmlns:a="http://schemas.openxmlformats.org/drawingml/2006/main" xmlns:r="http://schemas.openxmlformats.org/officeDocument/2006/relationships" xmlns:p="http://schemas.openxmlformats.org/presentationml/2006/main">
  <p:tag name="THINKCELLSHAPEDONOTDELETE" val="pv9o4ke5zBUiGKFcxAndRgg"/>
</p:tagLst>
</file>

<file path=ppt/tags/tag345.xml><?xml version="1.0" encoding="utf-8"?>
<p:tagLst xmlns:a="http://schemas.openxmlformats.org/drawingml/2006/main" xmlns:r="http://schemas.openxmlformats.org/officeDocument/2006/relationships" xmlns:p="http://schemas.openxmlformats.org/presentationml/2006/main">
  <p:tag name="THINKCELLSHAPEDONOTDELETE" val="p419E2Y3OdEa2Pd0jMPX1og"/>
</p:tagLst>
</file>

<file path=ppt/tags/tag346.xml><?xml version="1.0" encoding="utf-8"?>
<p:tagLst xmlns:a="http://schemas.openxmlformats.org/drawingml/2006/main" xmlns:r="http://schemas.openxmlformats.org/officeDocument/2006/relationships" xmlns:p="http://schemas.openxmlformats.org/presentationml/2006/main">
  <p:tag name="THINKCELLSHAPEDONOTDELETE" val="p3C9L9y7KnkG7xKWXIUTRrQ"/>
</p:tagLst>
</file>

<file path=ppt/tags/tag347.xml><?xml version="1.0" encoding="utf-8"?>
<p:tagLst xmlns:a="http://schemas.openxmlformats.org/drawingml/2006/main" xmlns:r="http://schemas.openxmlformats.org/officeDocument/2006/relationships" xmlns:p="http://schemas.openxmlformats.org/presentationml/2006/main">
  <p:tag name="THINKCELLSHAPEDONOTDELETE" val="pr8fePBBRZkirfsCZZkwHPg"/>
</p:tagLst>
</file>

<file path=ppt/tags/tag348.xml><?xml version="1.0" encoding="utf-8"?>
<p:tagLst xmlns:a="http://schemas.openxmlformats.org/drawingml/2006/main" xmlns:r="http://schemas.openxmlformats.org/officeDocument/2006/relationships" xmlns:p="http://schemas.openxmlformats.org/presentationml/2006/main">
  <p:tag name="THINKCELLSHAPEDONOTDELETE" val="pgkwOggn15USZCCzNqdefwQ"/>
</p:tagLst>
</file>

<file path=ppt/tags/tag349.xml><?xml version="1.0" encoding="utf-8"?>
<p:tagLst xmlns:a="http://schemas.openxmlformats.org/drawingml/2006/main" xmlns:r="http://schemas.openxmlformats.org/officeDocument/2006/relationships" xmlns:p="http://schemas.openxmlformats.org/presentationml/2006/main">
  <p:tag name="THINKCELLSHAPEDONOTDELETE" val="pPMvoMpFV4US6YqovARnIDQ"/>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ps6LLm4JPGkeBTbiuaXxfvQ"/>
</p:tagLst>
</file>

<file path=ppt/tags/tag350.xml><?xml version="1.0" encoding="utf-8"?>
<p:tagLst xmlns:a="http://schemas.openxmlformats.org/drawingml/2006/main" xmlns:r="http://schemas.openxmlformats.org/officeDocument/2006/relationships" xmlns:p="http://schemas.openxmlformats.org/presentationml/2006/main">
  <p:tag name="THINKCELLSHAPEDONOTDELETE" val="p06tXRq3Sg0uHynw1ro0M2A"/>
</p:tagLst>
</file>

<file path=ppt/tags/tag351.xml><?xml version="1.0" encoding="utf-8"?>
<p:tagLst xmlns:a="http://schemas.openxmlformats.org/drawingml/2006/main" xmlns:r="http://schemas.openxmlformats.org/officeDocument/2006/relationships" xmlns:p="http://schemas.openxmlformats.org/presentationml/2006/main">
  <p:tag name="THINKCELLSHAPEDONOTDELETE" val="pIhgqIgscpkGYWr5g9JoVxA"/>
</p:tagLst>
</file>

<file path=ppt/tags/tag352.xml><?xml version="1.0" encoding="utf-8"?>
<p:tagLst xmlns:a="http://schemas.openxmlformats.org/drawingml/2006/main" xmlns:r="http://schemas.openxmlformats.org/officeDocument/2006/relationships" xmlns:p="http://schemas.openxmlformats.org/presentationml/2006/main">
  <p:tag name="THINKCELLSHAPEDONOTDELETE" val="pnBDPmZTpDUeYIzbn0Jb0gg"/>
</p:tagLst>
</file>

<file path=ppt/tags/tag353.xml><?xml version="1.0" encoding="utf-8"?>
<p:tagLst xmlns:a="http://schemas.openxmlformats.org/drawingml/2006/main" xmlns:r="http://schemas.openxmlformats.org/officeDocument/2006/relationships" xmlns:p="http://schemas.openxmlformats.org/presentationml/2006/main">
  <p:tag name="THINKCELLSHAPEDONOTDELETE" val="pzzJOQyINIE2hWqpqIZKhPg"/>
</p:tagLst>
</file>

<file path=ppt/tags/tag354.xml><?xml version="1.0" encoding="utf-8"?>
<p:tagLst xmlns:a="http://schemas.openxmlformats.org/drawingml/2006/main" xmlns:r="http://schemas.openxmlformats.org/officeDocument/2006/relationships" xmlns:p="http://schemas.openxmlformats.org/presentationml/2006/main">
  <p:tag name="THINKCELLSHAPEDONOTDELETE" val="pNv2APsZY7UyuapJTiZvGEw"/>
</p:tagLst>
</file>

<file path=ppt/tags/tag355.xml><?xml version="1.0" encoding="utf-8"?>
<p:tagLst xmlns:a="http://schemas.openxmlformats.org/drawingml/2006/main" xmlns:r="http://schemas.openxmlformats.org/officeDocument/2006/relationships" xmlns:p="http://schemas.openxmlformats.org/presentationml/2006/main">
  <p:tag name="THINKCELLSHAPEDONOTDELETE" val="pxUDgOE4MGk.mrwh4qyDW3g"/>
</p:tagLst>
</file>

<file path=ppt/tags/tag356.xml><?xml version="1.0" encoding="utf-8"?>
<p:tagLst xmlns:a="http://schemas.openxmlformats.org/drawingml/2006/main" xmlns:r="http://schemas.openxmlformats.org/officeDocument/2006/relationships" xmlns:p="http://schemas.openxmlformats.org/presentationml/2006/main">
  <p:tag name="THINKCELLSHAPEDONOTDELETE" val="pu1O1ABoiAEWr_BTQ1LE7CA"/>
</p:tagLst>
</file>

<file path=ppt/tags/tag357.xml><?xml version="1.0" encoding="utf-8"?>
<p:tagLst xmlns:a="http://schemas.openxmlformats.org/drawingml/2006/main" xmlns:r="http://schemas.openxmlformats.org/officeDocument/2006/relationships" xmlns:p="http://schemas.openxmlformats.org/presentationml/2006/main">
  <p:tag name="THINKCELLSHAPEDONOTDELETE" val="pXr3Fy05q2kS2xnuRbWgMDg"/>
</p:tagLst>
</file>

<file path=ppt/tags/tag358.xml><?xml version="1.0" encoding="utf-8"?>
<p:tagLst xmlns:a="http://schemas.openxmlformats.org/drawingml/2006/main" xmlns:r="http://schemas.openxmlformats.org/officeDocument/2006/relationships" xmlns:p="http://schemas.openxmlformats.org/presentationml/2006/main">
  <p:tag name="THINKCELLSHAPEDONOTDELETE" val="p4Bww18KPVU6aQbQuHbXGQQ"/>
</p:tagLst>
</file>

<file path=ppt/tags/tag359.xml><?xml version="1.0" encoding="utf-8"?>
<p:tagLst xmlns:a="http://schemas.openxmlformats.org/drawingml/2006/main" xmlns:r="http://schemas.openxmlformats.org/officeDocument/2006/relationships" xmlns:p="http://schemas.openxmlformats.org/presentationml/2006/main">
  <p:tag name="THINKCELLSHAPEDONOTDELETE" val="p4erYnzPg80iGV6nDsYa3_g"/>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pdQC.PDPTIUmydEN_FB7EcQ"/>
</p:tagLst>
</file>

<file path=ppt/tags/tag360.xml><?xml version="1.0" encoding="utf-8"?>
<p:tagLst xmlns:a="http://schemas.openxmlformats.org/drawingml/2006/main" xmlns:r="http://schemas.openxmlformats.org/officeDocument/2006/relationships" xmlns:p="http://schemas.openxmlformats.org/presentationml/2006/main">
  <p:tag name="THINKCELLSHAPEDONOTDELETE" val="peYqnJSxjEUWHKvXa83ZkzQ"/>
</p:tagLst>
</file>

<file path=ppt/tags/tag361.xml><?xml version="1.0" encoding="utf-8"?>
<p:tagLst xmlns:a="http://schemas.openxmlformats.org/drawingml/2006/main" xmlns:r="http://schemas.openxmlformats.org/officeDocument/2006/relationships" xmlns:p="http://schemas.openxmlformats.org/presentationml/2006/main">
  <p:tag name="THINKCELLSHAPEDONOTDELETE" val="pCLQ9JHMeIUiMk8oyoRisDg"/>
</p:tagLst>
</file>

<file path=ppt/tags/tag362.xml><?xml version="1.0" encoding="utf-8"?>
<p:tagLst xmlns:a="http://schemas.openxmlformats.org/drawingml/2006/main" xmlns:r="http://schemas.openxmlformats.org/officeDocument/2006/relationships" xmlns:p="http://schemas.openxmlformats.org/presentationml/2006/main">
  <p:tag name="THINKCELLSHAPEDONOTDELETE" val="pmOpq.3zDmkSx7CTl.T46TQ"/>
</p:tagLst>
</file>

<file path=ppt/tags/tag363.xml><?xml version="1.0" encoding="utf-8"?>
<p:tagLst xmlns:a="http://schemas.openxmlformats.org/drawingml/2006/main" xmlns:r="http://schemas.openxmlformats.org/officeDocument/2006/relationships" xmlns:p="http://schemas.openxmlformats.org/presentationml/2006/main">
  <p:tag name="THINKCELLSHAPEDONOTDELETE" val="pH7khyViBXEqB_ZG.g0MjVg"/>
</p:tagLst>
</file>

<file path=ppt/tags/tag364.xml><?xml version="1.0" encoding="utf-8"?>
<p:tagLst xmlns:a="http://schemas.openxmlformats.org/drawingml/2006/main" xmlns:r="http://schemas.openxmlformats.org/officeDocument/2006/relationships" xmlns:p="http://schemas.openxmlformats.org/presentationml/2006/main">
  <p:tag name="THINKCELLSHAPEDONOTDELETE" val="psAPVYBbRl0qv8HdjTXjU7Q"/>
</p:tagLst>
</file>

<file path=ppt/tags/tag365.xml><?xml version="1.0" encoding="utf-8"?>
<p:tagLst xmlns:a="http://schemas.openxmlformats.org/drawingml/2006/main" xmlns:r="http://schemas.openxmlformats.org/officeDocument/2006/relationships" xmlns:p="http://schemas.openxmlformats.org/presentationml/2006/main">
  <p:tag name="THINKCELLSHAPEDONOTDELETE" val="p3Gpe3ds09kqRC36uMJyVqA"/>
</p:tagLst>
</file>

<file path=ppt/tags/tag366.xml><?xml version="1.0" encoding="utf-8"?>
<p:tagLst xmlns:a="http://schemas.openxmlformats.org/drawingml/2006/main" xmlns:r="http://schemas.openxmlformats.org/officeDocument/2006/relationships" xmlns:p="http://schemas.openxmlformats.org/presentationml/2006/main">
  <p:tag name="THINKCELLSHAPEDONOTDELETE" val="pdKPu_r3.dEy2P8YDwWaROA"/>
</p:tagLst>
</file>

<file path=ppt/tags/tag367.xml><?xml version="1.0" encoding="utf-8"?>
<p:tagLst xmlns:a="http://schemas.openxmlformats.org/drawingml/2006/main" xmlns:r="http://schemas.openxmlformats.org/officeDocument/2006/relationships" xmlns:p="http://schemas.openxmlformats.org/presentationml/2006/main">
  <p:tag name="THINKCELLSHAPEDONOTDELETE" val="ph5IUtXOWaky.v0EENhvtIg"/>
</p:tagLst>
</file>

<file path=ppt/tags/tag368.xml><?xml version="1.0" encoding="utf-8"?>
<p:tagLst xmlns:a="http://schemas.openxmlformats.org/drawingml/2006/main" xmlns:r="http://schemas.openxmlformats.org/officeDocument/2006/relationships" xmlns:p="http://schemas.openxmlformats.org/presentationml/2006/main">
  <p:tag name="THINKCELLSHAPEDONOTDELETE" val="pompjSJuip06YNxTsDcyIcg"/>
</p:tagLst>
</file>

<file path=ppt/tags/tag369.xml><?xml version="1.0" encoding="utf-8"?>
<p:tagLst xmlns:a="http://schemas.openxmlformats.org/drawingml/2006/main" xmlns:r="http://schemas.openxmlformats.org/officeDocument/2006/relationships" xmlns:p="http://schemas.openxmlformats.org/presentationml/2006/main">
  <p:tag name="THINKCELLSHAPEDONOTDELETE" val="pGyrifwEtv02plr2AV1E77Q"/>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p2VJVcvH4XkuNHaEqInWOmA"/>
</p:tagLst>
</file>

<file path=ppt/tags/tag370.xml><?xml version="1.0" encoding="utf-8"?>
<p:tagLst xmlns:a="http://schemas.openxmlformats.org/drawingml/2006/main" xmlns:r="http://schemas.openxmlformats.org/officeDocument/2006/relationships" xmlns:p="http://schemas.openxmlformats.org/presentationml/2006/main">
  <p:tag name="THINKCELLSHAPEDONOTDELETE" val="p0NTF4N_m6UCjBbYTx1or6g"/>
</p:tagLst>
</file>

<file path=ppt/tags/tag371.xml><?xml version="1.0" encoding="utf-8"?>
<p:tagLst xmlns:a="http://schemas.openxmlformats.org/drawingml/2006/main" xmlns:r="http://schemas.openxmlformats.org/officeDocument/2006/relationships" xmlns:p="http://schemas.openxmlformats.org/presentationml/2006/main">
  <p:tag name="THINKCELLSHAPEDONOTDELETE" val="pZHGihATCBkawWi_zDFQ4xg"/>
</p:tagLst>
</file>

<file path=ppt/tags/tag372.xml><?xml version="1.0" encoding="utf-8"?>
<p:tagLst xmlns:a="http://schemas.openxmlformats.org/drawingml/2006/main" xmlns:r="http://schemas.openxmlformats.org/officeDocument/2006/relationships" xmlns:p="http://schemas.openxmlformats.org/presentationml/2006/main">
  <p:tag name="THINKCELLSHAPEDONOTDELETE" val="p2_iABPtR.U6ET_bpHX8DbA"/>
</p:tagLst>
</file>

<file path=ppt/tags/tag373.xml><?xml version="1.0" encoding="utf-8"?>
<p:tagLst xmlns:a="http://schemas.openxmlformats.org/drawingml/2006/main" xmlns:r="http://schemas.openxmlformats.org/officeDocument/2006/relationships" xmlns:p="http://schemas.openxmlformats.org/presentationml/2006/main">
  <p:tag name="THINKCELLSHAPEDONOTDELETE" val="p0mmcE4_Jw0.igFPxV1iaFg"/>
</p:tagLst>
</file>

<file path=ppt/tags/tag374.xml><?xml version="1.0" encoding="utf-8"?>
<p:tagLst xmlns:a="http://schemas.openxmlformats.org/drawingml/2006/main" xmlns:r="http://schemas.openxmlformats.org/officeDocument/2006/relationships" xmlns:p="http://schemas.openxmlformats.org/presentationml/2006/main">
  <p:tag name="THINKCELLSHAPEDONOTDELETE" val="pMMNComMW8k2NI54MPI6leQ"/>
</p:tagLst>
</file>

<file path=ppt/tags/tag375.xml><?xml version="1.0" encoding="utf-8"?>
<p:tagLst xmlns:a="http://schemas.openxmlformats.org/drawingml/2006/main" xmlns:r="http://schemas.openxmlformats.org/officeDocument/2006/relationships" xmlns:p="http://schemas.openxmlformats.org/presentationml/2006/main">
  <p:tag name="THINKCELLSHAPEDONOTDELETE" val="pfdQ6pfjZMUas75hfGP2hQg"/>
</p:tagLst>
</file>

<file path=ppt/tags/tag376.xml><?xml version="1.0" encoding="utf-8"?>
<p:tagLst xmlns:a="http://schemas.openxmlformats.org/drawingml/2006/main" xmlns:r="http://schemas.openxmlformats.org/officeDocument/2006/relationships" xmlns:p="http://schemas.openxmlformats.org/presentationml/2006/main">
  <p:tag name="THINKCELLSHAPEDONOTDELETE" val="pOfX2_q3qPk.ZHDqIFCogTg"/>
</p:tagLst>
</file>

<file path=ppt/tags/tag377.xml><?xml version="1.0" encoding="utf-8"?>
<p:tagLst xmlns:a="http://schemas.openxmlformats.org/drawingml/2006/main" xmlns:r="http://schemas.openxmlformats.org/officeDocument/2006/relationships" xmlns:p="http://schemas.openxmlformats.org/presentationml/2006/main">
  <p:tag name="THINKCELLSHAPEDONOTDELETE" val="pI2cDZg77SUu4gr8K9dLweQ"/>
</p:tagLst>
</file>

<file path=ppt/tags/tag378.xml><?xml version="1.0" encoding="utf-8"?>
<p:tagLst xmlns:a="http://schemas.openxmlformats.org/drawingml/2006/main" xmlns:r="http://schemas.openxmlformats.org/officeDocument/2006/relationships" xmlns:p="http://schemas.openxmlformats.org/presentationml/2006/main">
  <p:tag name="THINKCELLSHAPEDONOTDELETE" val="pLk2heCJz6EeyidZojWfZ7w"/>
</p:tagLst>
</file>

<file path=ppt/tags/tag379.xml><?xml version="1.0" encoding="utf-8"?>
<p:tagLst xmlns:a="http://schemas.openxmlformats.org/drawingml/2006/main" xmlns:r="http://schemas.openxmlformats.org/officeDocument/2006/relationships" xmlns:p="http://schemas.openxmlformats.org/presentationml/2006/main">
  <p:tag name="THINKCELLSHAPEDONOTDELETE" val="paTeOhF4i.0yFHTmyFvjGtw"/>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pv9bXJxse70WBoNfG5VoESQ"/>
</p:tagLst>
</file>

<file path=ppt/tags/tag380.xml><?xml version="1.0" encoding="utf-8"?>
<p:tagLst xmlns:a="http://schemas.openxmlformats.org/drawingml/2006/main" xmlns:r="http://schemas.openxmlformats.org/officeDocument/2006/relationships" xmlns:p="http://schemas.openxmlformats.org/presentationml/2006/main">
  <p:tag name="THINKCELLSHAPEDONOTDELETE" val="pzwaU2Lm98Uae5MfeCt3E_w"/>
</p:tagLst>
</file>

<file path=ppt/tags/tag381.xml><?xml version="1.0" encoding="utf-8"?>
<p:tagLst xmlns:a="http://schemas.openxmlformats.org/drawingml/2006/main" xmlns:r="http://schemas.openxmlformats.org/officeDocument/2006/relationships" xmlns:p="http://schemas.openxmlformats.org/presentationml/2006/main">
  <p:tag name="THINKCELLSHAPEDONOTDELETE" val="pcUymaIRfgECW5m7gmtLA7w"/>
</p:tagLst>
</file>

<file path=ppt/tags/tag382.xml><?xml version="1.0" encoding="utf-8"?>
<p:tagLst xmlns:a="http://schemas.openxmlformats.org/drawingml/2006/main" xmlns:r="http://schemas.openxmlformats.org/officeDocument/2006/relationships" xmlns:p="http://schemas.openxmlformats.org/presentationml/2006/main">
  <p:tag name="RS_CLASSIFICATION" val="COMPANY RESTRICTED"/>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pvSYYtpjJgk217rT2rubEYw"/>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GcgOX7j9NEmp0Lhi5xLJag"/>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pFieuV5hW5Eijg6ZeMel1Tw"/>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pbiBMq1cpeEKIE4fDMB5b9Q"/>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pPaa21afFvU27.CePXGVSdw"/>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p6aYWbkeG90uaf4h5uqXm0Q"/>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p3e3OXfCtikaP6GqJL_MyAQ"/>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pqx.VBm6MjUGslyaSVjam8w"/>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p.13zGpEE5ESAs3sCQE1YKw"/>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psOyNhhKT9EaZjP8ypRXzTA"/>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p_zd8n9dciU2lOOU_F6QPCA"/>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pknXMM7W7Pken_E5zPJqO0Q"/>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0.KQ9_SNWUmkHMWMVVkgiw"/>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pXT8xRARCy0WMujoBlFFh7A"/>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piSBDIz_ex0S45.vp57Z5ZQ"/>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pMc4KfLJQEkapxtYUfKSrmw"/>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pcxXEDzEFf023Cck6.kOYFw"/>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pSfMoMhEiskGS8dcTWyBy2A"/>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pbXzRnfu8YE.TpKGz7DECrw"/>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pSzc2gO_wrEyobii_fUC7pA"/>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piUlzBXtZFUW7k840.HSnWg"/>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pTFKc4aMTWkexewir9tEghA"/>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pBMDZ7Da6s0OnTdZ11Ym4ew"/>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pWQMEWcD2nUmGveRDF3F1pQ"/>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pYcAtSbYuAEq27_e6TBVfjw"/>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pMbDfUliNcE2s2JZ3l8B7ig"/>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pMrmdit4GBEybgrl1EDVrsQ"/>
</p:tagLst>
</file>

<file path=ppt/tags/tag63.xml><?xml version="1.0" encoding="utf-8"?>
<p:tagLst xmlns:a="http://schemas.openxmlformats.org/drawingml/2006/main" xmlns:r="http://schemas.openxmlformats.org/officeDocument/2006/relationships" xmlns:p="http://schemas.openxmlformats.org/presentationml/2006/main">
  <p:tag name="THINKCELLSHAPEDONOTDELETE" val="pL5FgiavccEymIkC4O2zxRQ"/>
</p:tagLst>
</file>

<file path=ppt/tags/tag64.xml><?xml version="1.0" encoding="utf-8"?>
<p:tagLst xmlns:a="http://schemas.openxmlformats.org/drawingml/2006/main" xmlns:r="http://schemas.openxmlformats.org/officeDocument/2006/relationships" xmlns:p="http://schemas.openxmlformats.org/presentationml/2006/main">
  <p:tag name="THINKCELLSHAPEDONOTDELETE" val="prCz_G0cRUUSPFfaI4HGfUw"/>
</p:tagLst>
</file>

<file path=ppt/tags/tag65.xml><?xml version="1.0" encoding="utf-8"?>
<p:tagLst xmlns:a="http://schemas.openxmlformats.org/drawingml/2006/main" xmlns:r="http://schemas.openxmlformats.org/officeDocument/2006/relationships" xmlns:p="http://schemas.openxmlformats.org/presentationml/2006/main">
  <p:tag name="THINKCELLSHAPEDONOTDELETE" val="p.ttmTnk4TkSHQ52A11zsGg"/>
</p:tagLst>
</file>

<file path=ppt/tags/tag66.xml><?xml version="1.0" encoding="utf-8"?>
<p:tagLst xmlns:a="http://schemas.openxmlformats.org/drawingml/2006/main" xmlns:r="http://schemas.openxmlformats.org/officeDocument/2006/relationships" xmlns:p="http://schemas.openxmlformats.org/presentationml/2006/main">
  <p:tag name="THINKCELLSHAPEDONOTDELETE" val="pmXtIfkN5j0W7fAbt2bh2mw"/>
</p:tagLst>
</file>

<file path=ppt/tags/tag67.xml><?xml version="1.0" encoding="utf-8"?>
<p:tagLst xmlns:a="http://schemas.openxmlformats.org/drawingml/2006/main" xmlns:r="http://schemas.openxmlformats.org/officeDocument/2006/relationships" xmlns:p="http://schemas.openxmlformats.org/presentationml/2006/main">
  <p:tag name="THINKCELLSHAPEDONOTDELETE" val="pKqRhWOMcUk64nKp7R3XsdQ"/>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pdIV.kMn0OEuzfLKA1PdTEQ"/>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pIxkjNB.mOkmEv7mlHOgZIg"/>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pkc06pAfgfkGaGKC0r.FCOQ"/>
</p:tagLst>
</file>

<file path=ppt/tags/tag70.xml><?xml version="1.0" encoding="utf-8"?>
<p:tagLst xmlns:a="http://schemas.openxmlformats.org/drawingml/2006/main" xmlns:r="http://schemas.openxmlformats.org/officeDocument/2006/relationships" xmlns:p="http://schemas.openxmlformats.org/presentationml/2006/main">
  <p:tag name="THINKCELLSHAPEDONOTDELETE" val="pZ1uLmJYrj0GNwUXFjqMTLA"/>
</p:tagLst>
</file>

<file path=ppt/tags/tag71.xml><?xml version="1.0" encoding="utf-8"?>
<p:tagLst xmlns:a="http://schemas.openxmlformats.org/drawingml/2006/main" xmlns:r="http://schemas.openxmlformats.org/officeDocument/2006/relationships" xmlns:p="http://schemas.openxmlformats.org/presentationml/2006/main">
  <p:tag name="THINKCELLSHAPEDONOTDELETE" val="pGIftQQhTdEamZKojTfCgDw"/>
</p:tagLst>
</file>

<file path=ppt/tags/tag72.xml><?xml version="1.0" encoding="utf-8"?>
<p:tagLst xmlns:a="http://schemas.openxmlformats.org/drawingml/2006/main" xmlns:r="http://schemas.openxmlformats.org/officeDocument/2006/relationships" xmlns:p="http://schemas.openxmlformats.org/presentationml/2006/main">
  <p:tag name="THINKCELLSHAPEDONOTDELETE" val="p.myix8h_E0OwFiDPNjCHkw"/>
</p:tagLst>
</file>

<file path=ppt/tags/tag73.xml><?xml version="1.0" encoding="utf-8"?>
<p:tagLst xmlns:a="http://schemas.openxmlformats.org/drawingml/2006/main" xmlns:r="http://schemas.openxmlformats.org/officeDocument/2006/relationships" xmlns:p="http://schemas.openxmlformats.org/presentationml/2006/main">
  <p:tag name="THINKCELLSHAPEDONOTDELETE" val="pB7n_HmIe2EK866vv2.bCdg"/>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pVuts24.8s06YbRlkYrra0A"/>
</p:tagLst>
</file>

<file path=ppt/tags/tag75.xml><?xml version="1.0" encoding="utf-8"?>
<p:tagLst xmlns:a="http://schemas.openxmlformats.org/drawingml/2006/main" xmlns:r="http://schemas.openxmlformats.org/officeDocument/2006/relationships" xmlns:p="http://schemas.openxmlformats.org/presentationml/2006/main">
  <p:tag name="THINKCELLSHAPEDONOTDELETE" val="peBXTrtAL3k.5jF6SJ.SKDA"/>
</p:tagLst>
</file>

<file path=ppt/tags/tag76.xml><?xml version="1.0" encoding="utf-8"?>
<p:tagLst xmlns:a="http://schemas.openxmlformats.org/drawingml/2006/main" xmlns:r="http://schemas.openxmlformats.org/officeDocument/2006/relationships" xmlns:p="http://schemas.openxmlformats.org/presentationml/2006/main">
  <p:tag name="THINKCELLSHAPEDONOTDELETE" val="p1528dKmeqk.2LlA0UzQ8Bg"/>
</p:tagLst>
</file>

<file path=ppt/tags/tag77.xml><?xml version="1.0" encoding="utf-8"?>
<p:tagLst xmlns:a="http://schemas.openxmlformats.org/drawingml/2006/main" xmlns:r="http://schemas.openxmlformats.org/officeDocument/2006/relationships" xmlns:p="http://schemas.openxmlformats.org/presentationml/2006/main">
  <p:tag name="THINKCELLSHAPEDONOTDELETE" val="pYQFjCpaJEEuW7D9P735Hdw"/>
</p:tagLst>
</file>

<file path=ppt/tags/tag78.xml><?xml version="1.0" encoding="utf-8"?>
<p:tagLst xmlns:a="http://schemas.openxmlformats.org/drawingml/2006/main" xmlns:r="http://schemas.openxmlformats.org/officeDocument/2006/relationships" xmlns:p="http://schemas.openxmlformats.org/presentationml/2006/main">
  <p:tag name="THINKCELLSHAPEDONOTDELETE" val="p51dZDwxhjUi08vW1N97hKg"/>
</p:tagLst>
</file>

<file path=ppt/tags/tag79.xml><?xml version="1.0" encoding="utf-8"?>
<p:tagLst xmlns:a="http://schemas.openxmlformats.org/drawingml/2006/main" xmlns:r="http://schemas.openxmlformats.org/officeDocument/2006/relationships" xmlns:p="http://schemas.openxmlformats.org/presentationml/2006/main">
  <p:tag name="THINKCELLSHAPEDONOTDELETE" val="pRxp1kA4PPUW3rgOS82cTbw"/>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pFKj1HqgCLkOQAJDVF0h7Ug"/>
</p:tagLst>
</file>

<file path=ppt/tags/tag80.xml><?xml version="1.0" encoding="utf-8"?>
<p:tagLst xmlns:a="http://schemas.openxmlformats.org/drawingml/2006/main" xmlns:r="http://schemas.openxmlformats.org/officeDocument/2006/relationships" xmlns:p="http://schemas.openxmlformats.org/presentationml/2006/main">
  <p:tag name="THINKCELLSHAPEDONOTDELETE" val="piktNkkwBB0Sohg.bE8xpig"/>
</p:tagLst>
</file>

<file path=ppt/tags/tag81.xml><?xml version="1.0" encoding="utf-8"?>
<p:tagLst xmlns:a="http://schemas.openxmlformats.org/drawingml/2006/main" xmlns:r="http://schemas.openxmlformats.org/officeDocument/2006/relationships" xmlns:p="http://schemas.openxmlformats.org/presentationml/2006/main">
  <p:tag name="THINKCELLSHAPEDONOTDELETE" val="pD7NIpEOq70yXpfDsMKS7Ng"/>
</p:tagLst>
</file>

<file path=ppt/tags/tag82.xml><?xml version="1.0" encoding="utf-8"?>
<p:tagLst xmlns:a="http://schemas.openxmlformats.org/drawingml/2006/main" xmlns:r="http://schemas.openxmlformats.org/officeDocument/2006/relationships" xmlns:p="http://schemas.openxmlformats.org/presentationml/2006/main">
  <p:tag name="THINKCELLSHAPEDONOTDELETE" val="pWv46AO9COkaW3CJRme37FQ"/>
</p:tagLst>
</file>

<file path=ppt/tags/tag83.xml><?xml version="1.0" encoding="utf-8"?>
<p:tagLst xmlns:a="http://schemas.openxmlformats.org/drawingml/2006/main" xmlns:r="http://schemas.openxmlformats.org/officeDocument/2006/relationships" xmlns:p="http://schemas.openxmlformats.org/presentationml/2006/main">
  <p:tag name="THINKCELLSHAPEDONOTDELETE" val="p0X7j9aM.AUmasam1Ylp5Sg"/>
</p:tagLst>
</file>

<file path=ppt/tags/tag84.xml><?xml version="1.0" encoding="utf-8"?>
<p:tagLst xmlns:a="http://schemas.openxmlformats.org/drawingml/2006/main" xmlns:r="http://schemas.openxmlformats.org/officeDocument/2006/relationships" xmlns:p="http://schemas.openxmlformats.org/presentationml/2006/main">
  <p:tag name="THINKCELLSHAPEDONOTDELETE" val="pCCAM28NAukyygFCnfmIp6w"/>
</p:tagLst>
</file>

<file path=ppt/tags/tag85.xml><?xml version="1.0" encoding="utf-8"?>
<p:tagLst xmlns:a="http://schemas.openxmlformats.org/drawingml/2006/main" xmlns:r="http://schemas.openxmlformats.org/officeDocument/2006/relationships" xmlns:p="http://schemas.openxmlformats.org/presentationml/2006/main">
  <p:tag name="THINKCELLSHAPEDONOTDELETE" val="pVHW49Gaz3kGnDJlYf1sgng"/>
</p:tagLst>
</file>

<file path=ppt/tags/tag86.xml><?xml version="1.0" encoding="utf-8"?>
<p:tagLst xmlns:a="http://schemas.openxmlformats.org/drawingml/2006/main" xmlns:r="http://schemas.openxmlformats.org/officeDocument/2006/relationships" xmlns:p="http://schemas.openxmlformats.org/presentationml/2006/main">
  <p:tag name="THINKCELLSHAPEDONOTDELETE" val="pEWHEUkb2HUuBSEvW2WOpNA"/>
</p:tagLst>
</file>

<file path=ppt/tags/tag87.xml><?xml version="1.0" encoding="utf-8"?>
<p:tagLst xmlns:a="http://schemas.openxmlformats.org/drawingml/2006/main" xmlns:r="http://schemas.openxmlformats.org/officeDocument/2006/relationships" xmlns:p="http://schemas.openxmlformats.org/presentationml/2006/main">
  <p:tag name="THINKCELLSHAPEDONOTDELETE" val="pGdb9zDt2XUGOiZi2vmjNGA"/>
</p:tagLst>
</file>

<file path=ppt/tags/tag88.xml><?xml version="1.0" encoding="utf-8"?>
<p:tagLst xmlns:a="http://schemas.openxmlformats.org/drawingml/2006/main" xmlns:r="http://schemas.openxmlformats.org/officeDocument/2006/relationships" xmlns:p="http://schemas.openxmlformats.org/presentationml/2006/main">
  <p:tag name="THINKCELLSHAPEDONOTDELETE" val="piekOsqTtWUOciuAbZRINng"/>
</p:tagLst>
</file>

<file path=ppt/tags/tag89.xml><?xml version="1.0" encoding="utf-8"?>
<p:tagLst xmlns:a="http://schemas.openxmlformats.org/drawingml/2006/main" xmlns:r="http://schemas.openxmlformats.org/officeDocument/2006/relationships" xmlns:p="http://schemas.openxmlformats.org/presentationml/2006/main">
  <p:tag name="THINKCELLSHAPEDONOTDELETE" val="pJ9Wq1k2uPEiP00IpLWJ9YA"/>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pbergY6VK6k6XEP4QJuqA8w"/>
</p:tagLst>
</file>

<file path=ppt/tags/tag90.xml><?xml version="1.0" encoding="utf-8"?>
<p:tagLst xmlns:a="http://schemas.openxmlformats.org/drawingml/2006/main" xmlns:r="http://schemas.openxmlformats.org/officeDocument/2006/relationships" xmlns:p="http://schemas.openxmlformats.org/presentationml/2006/main">
  <p:tag name="THINKCELLSHAPEDONOTDELETE" val="pf6iB4nK190S_NYBwEbrFXA"/>
</p:tagLst>
</file>

<file path=ppt/tags/tag91.xml><?xml version="1.0" encoding="utf-8"?>
<p:tagLst xmlns:a="http://schemas.openxmlformats.org/drawingml/2006/main" xmlns:r="http://schemas.openxmlformats.org/officeDocument/2006/relationships" xmlns:p="http://schemas.openxmlformats.org/presentationml/2006/main">
  <p:tag name="THINKCELLSHAPEDONOTDELETE" val="piIc8b4RXEUOHU.m6RMcaow"/>
</p:tagLst>
</file>

<file path=ppt/tags/tag92.xml><?xml version="1.0" encoding="utf-8"?>
<p:tagLst xmlns:a="http://schemas.openxmlformats.org/drawingml/2006/main" xmlns:r="http://schemas.openxmlformats.org/officeDocument/2006/relationships" xmlns:p="http://schemas.openxmlformats.org/presentationml/2006/main">
  <p:tag name="THINKCELLSHAPEDONOTDELETE" val="plQWfQzDBEkG3zGMvAL.7Rg"/>
</p:tagLst>
</file>

<file path=ppt/tags/tag93.xml><?xml version="1.0" encoding="utf-8"?>
<p:tagLst xmlns:a="http://schemas.openxmlformats.org/drawingml/2006/main" xmlns:r="http://schemas.openxmlformats.org/officeDocument/2006/relationships" xmlns:p="http://schemas.openxmlformats.org/presentationml/2006/main">
  <p:tag name="THINKCELLSHAPEDONOTDELETE" val="p3lPSUmBaRke0IfIfxL.bGg"/>
</p:tagLst>
</file>

<file path=ppt/tags/tag94.xml><?xml version="1.0" encoding="utf-8"?>
<p:tagLst xmlns:a="http://schemas.openxmlformats.org/drawingml/2006/main" xmlns:r="http://schemas.openxmlformats.org/officeDocument/2006/relationships" xmlns:p="http://schemas.openxmlformats.org/presentationml/2006/main">
  <p:tag name="THINKCELLSHAPEDONOTDELETE" val="pAwF4h8ZRd0eShPfA5Mm8TQ"/>
</p:tagLst>
</file>

<file path=ppt/tags/tag95.xml><?xml version="1.0" encoding="utf-8"?>
<p:tagLst xmlns:a="http://schemas.openxmlformats.org/drawingml/2006/main" xmlns:r="http://schemas.openxmlformats.org/officeDocument/2006/relationships" xmlns:p="http://schemas.openxmlformats.org/presentationml/2006/main">
  <p:tag name="THINKCELLSHAPEDONOTDELETE" val="pvii24HOWf02Q6pUyevoSLA"/>
</p:tagLst>
</file>

<file path=ppt/tags/tag96.xml><?xml version="1.0" encoding="utf-8"?>
<p:tagLst xmlns:a="http://schemas.openxmlformats.org/drawingml/2006/main" xmlns:r="http://schemas.openxmlformats.org/officeDocument/2006/relationships" xmlns:p="http://schemas.openxmlformats.org/presentationml/2006/main">
  <p:tag name="THINKCELLSHAPEDONOTDELETE" val="pCuXV1mXpskeBdPC9RRbTeA"/>
</p:tagLst>
</file>

<file path=ppt/tags/tag97.xml><?xml version="1.0" encoding="utf-8"?>
<p:tagLst xmlns:a="http://schemas.openxmlformats.org/drawingml/2006/main" xmlns:r="http://schemas.openxmlformats.org/officeDocument/2006/relationships" xmlns:p="http://schemas.openxmlformats.org/presentationml/2006/main">
  <p:tag name="THINKCELLSHAPEDONOTDELETE" val="pORIhW3nE5U.0xjuRHL5FZA"/>
</p:tagLst>
</file>

<file path=ppt/tags/tag98.xml><?xml version="1.0" encoding="utf-8"?>
<p:tagLst xmlns:a="http://schemas.openxmlformats.org/drawingml/2006/main" xmlns:r="http://schemas.openxmlformats.org/officeDocument/2006/relationships" xmlns:p="http://schemas.openxmlformats.org/presentationml/2006/main">
  <p:tag name="THINKCELLSHAPEDONOTDELETE" val="pmNEF8PwB5UaMn1DplTq7eQ"/>
</p:tagLst>
</file>

<file path=ppt/tags/tag99.xml><?xml version="1.0" encoding="utf-8"?>
<p:tagLst xmlns:a="http://schemas.openxmlformats.org/drawingml/2006/main" xmlns:r="http://schemas.openxmlformats.org/officeDocument/2006/relationships" xmlns:p="http://schemas.openxmlformats.org/presentationml/2006/main">
  <p:tag name="THINKCELLSHAPEDONOTDELETE" val="phPr4nrhh5kunukGBetMK8g"/>
</p:tagLst>
</file>

<file path=ppt/theme/theme1.xml><?xml version="1.0" encoding="utf-8"?>
<a:theme xmlns:a="http://schemas.openxmlformats.org/drawingml/2006/main" name="Defaul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6G TakeOff Whit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C45F28EDA72A9F41993C9D56D6ABB5DF" ma:contentTypeVersion="16" ma:contentTypeDescription="Ein neues Dokument erstellen." ma:contentTypeScope="" ma:versionID="73b1ce13b6ea37ab0ef4b3396668bdfb">
  <xsd:schema xmlns:xsd="http://www.w3.org/2001/XMLSchema" xmlns:xs="http://www.w3.org/2001/XMLSchema" xmlns:p="http://schemas.microsoft.com/office/2006/metadata/properties" xmlns:ns2="bcda79dd-6287-47f0-8d1f-5ef099b705e4" xmlns:ns3="b1511041-9631-4a67-8cad-3068f00d38e9" targetNamespace="http://schemas.microsoft.com/office/2006/metadata/properties" ma:root="true" ma:fieldsID="1a77a177f2e5a010d68a68c21997b745" ns2:_="" ns3:_="">
    <xsd:import namespace="bcda79dd-6287-47f0-8d1f-5ef099b705e4"/>
    <xsd:import namespace="b1511041-9631-4a67-8cad-3068f00d38e9"/>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3:SharedWithUsers" minOccurs="0"/>
                <xsd:element ref="ns3:SharedWithDetails" minOccurs="0"/>
                <xsd:element ref="ns2:MediaServiceLocation" minOccurs="0"/>
                <xsd:element ref="ns2:MediaServiceGenerationTime" minOccurs="0"/>
                <xsd:element ref="ns2:MediaServiceEventHashCode" minOccurs="0"/>
                <xsd:element ref="ns2:lcf76f155ced4ddcb4097134ff3c332f" minOccurs="0"/>
                <xsd:element ref="ns3:TaxCatchAll" minOccurs="0"/>
                <xsd:element ref="ns2:MediaServiceOCR"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cda79dd-6287-47f0-8d1f-5ef099b705e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MediaServiceLocation" ma:index="14" nillable="true" ma:displayName="Location" ma:indexed="true" ma:internalName="MediaServiceLocatio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lcf76f155ced4ddcb4097134ff3c332f" ma:index="18" nillable="true" ma:taxonomy="true" ma:internalName="lcf76f155ced4ddcb4097134ff3c332f" ma:taxonomyFieldName="MediaServiceImageTags" ma:displayName="Bildmarkierungen" ma:readOnly="false" ma:fieldId="{5cf76f15-5ced-4ddc-b409-7134ff3c332f}" ma:taxonomyMulti="true" ma:sspId="31b3ddd8-ca2a-458f-8bd2-560e3e7e158f"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1511041-9631-4a67-8cad-3068f00d38e9" elementFormDefault="qualified">
    <xsd:import namespace="http://schemas.microsoft.com/office/2006/documentManagement/types"/>
    <xsd:import namespace="http://schemas.microsoft.com/office/infopath/2007/PartnerControls"/>
    <xsd:element name="SharedWithUsers" ma:index="12"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Freigegeben für - Details" ma:internalName="SharedWithDetails" ma:readOnly="true">
      <xsd:simpleType>
        <xsd:restriction base="dms:Note">
          <xsd:maxLength value="255"/>
        </xsd:restriction>
      </xsd:simpleType>
    </xsd:element>
    <xsd:element name="TaxCatchAll" ma:index="19" nillable="true" ma:displayName="Taxonomy Catch All Column" ma:hidden="true" ma:list="{a966d974-a00c-434b-a936-de65d1d4bd35}" ma:internalName="TaxCatchAll" ma:showField="CatchAllData" ma:web="b1511041-9631-4a67-8cad-3068f00d38e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bcda79dd-6287-47f0-8d1f-5ef099b705e4">
      <Terms xmlns="http://schemas.microsoft.com/office/infopath/2007/PartnerControls"/>
    </lcf76f155ced4ddcb4097134ff3c332f>
    <TaxCatchAll xmlns="b1511041-9631-4a67-8cad-3068f00d38e9" xsi:nil="true"/>
  </documentManagement>
</p:properties>
</file>

<file path=customXml/itemProps1.xml><?xml version="1.0" encoding="utf-8"?>
<ds:datastoreItem xmlns:ds="http://schemas.openxmlformats.org/officeDocument/2006/customXml" ds:itemID="{695F9218-0BDF-4DFE-9BC6-15D4C301474B}">
  <ds:schemaRefs>
    <ds:schemaRef ds:uri="http://schemas.microsoft.com/sharepoint/v3/contenttype/forms"/>
  </ds:schemaRefs>
</ds:datastoreItem>
</file>

<file path=customXml/itemProps2.xml><?xml version="1.0" encoding="utf-8"?>
<ds:datastoreItem xmlns:ds="http://schemas.openxmlformats.org/officeDocument/2006/customXml" ds:itemID="{88E29BB2-AF8D-4133-8F7F-068074B97832}">
  <ds:schemaRefs>
    <ds:schemaRef ds:uri="b1511041-9631-4a67-8cad-3068f00d38e9"/>
    <ds:schemaRef ds:uri="bcda79dd-6287-47f0-8d1f-5ef099b705e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42D7062B-FDE8-4331-B508-484F19AA38C9}">
  <ds:schemaRefs>
    <ds:schemaRef ds:uri="b1511041-9631-4a67-8cad-3068f00d38e9"/>
    <ds:schemaRef ds:uri="bcda79dd-6287-47f0-8d1f-5ef099b705e4"/>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0</TotalTime>
  <Application>Microsoft Office PowerPoint</Application>
  <PresentationFormat>Custom</PresentationFormat>
  <Slides>36</Slides>
  <Notes>21</Notes>
  <HiddenSlides>1</HiddenSlides>
  <ScaleCrop>false</ScaleCrop>
  <HeadingPairs>
    <vt:vector size="4" baseType="variant">
      <vt:variant>
        <vt:lpstr>Theme</vt:lpstr>
      </vt:variant>
      <vt:variant>
        <vt:i4>2</vt:i4>
      </vt:variant>
      <vt:variant>
        <vt:lpstr>Slide Titles</vt:lpstr>
      </vt:variant>
      <vt:variant>
        <vt:i4>36</vt:i4>
      </vt:variant>
    </vt:vector>
  </HeadingPairs>
  <TitlesOfParts>
    <vt:vector size="38" baseType="lpstr">
      <vt:lpstr>Default</vt:lpstr>
      <vt:lpstr>6G TakeOff White</vt:lpstr>
      <vt:lpstr>6G-TakeOff</vt:lpstr>
      <vt:lpstr>PowerPoint Presentation</vt:lpstr>
      <vt:lpstr>Project Partners: Bringing Industries Together</vt:lpstr>
      <vt:lpstr>PowerPoint Presentation</vt:lpstr>
      <vt:lpstr>Motivation</vt:lpstr>
      <vt:lpstr>Insufficient Coverage for Mobile Connectivity</vt:lpstr>
      <vt:lpstr>Temporarily / Locally Insufficient Capacity</vt:lpstr>
      <vt:lpstr>Resilience and Security</vt:lpstr>
      <vt:lpstr>The Need for 3D</vt:lpstr>
      <vt:lpstr>Vision &amp; Approach</vt:lpstr>
      <vt:lpstr>3D Networks</vt:lpstr>
      <vt:lpstr>Connecting the Unconnected: Global Coverage</vt:lpstr>
      <vt:lpstr>One Device Only</vt:lpstr>
      <vt:lpstr>Architecture</vt:lpstr>
      <vt:lpstr>Unification towards a Common 3GPP Standard</vt:lpstr>
      <vt:lpstr>Physical Challenges for 3D Networks</vt:lpstr>
      <vt:lpstr>Expanding the Internet into Space</vt:lpstr>
      <vt:lpstr>3D Network</vt:lpstr>
      <vt:lpstr>3D Network</vt:lpstr>
      <vt:lpstr>3D Network</vt:lpstr>
      <vt:lpstr>3D Network</vt:lpstr>
      <vt:lpstr>3D Network</vt:lpstr>
      <vt:lpstr>3D Networks: Threads</vt:lpstr>
      <vt:lpstr>3D Networks: Security from Design to Deployment</vt:lpstr>
      <vt:lpstr>Technology</vt:lpstr>
      <vt:lpstr>Grant-free access technology for IoT via Satellite</vt:lpstr>
      <vt:lpstr>Steerable Antenna Systems for UAVs</vt:lpstr>
      <vt:lpstr>Antennas and RF frontend</vt:lpstr>
      <vt:lpstr>Antennas and RF frontend</vt:lpstr>
      <vt:lpstr>Testbed</vt:lpstr>
      <vt:lpstr>3D Experimental Field @ Uni Bremen</vt:lpstr>
      <vt:lpstr>Extended On-Demand Coverage by Drone</vt:lpstr>
      <vt:lpstr>3D Multi-Access Edge Computing (MEC) for Smart Agriculture</vt:lpstr>
      <vt:lpstr>BF-Antennas, Tracking Methods</vt:lpstr>
      <vt:lpstr>System Simulator Non-terrestrial Network (NTN)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6G-TakeOff WP3 Task B</dc:title>
  <dc:creator>EIT FUN</dc:creator>
  <cp:revision>1</cp:revision>
  <dcterms:created xsi:type="dcterms:W3CDTF">2023-03-06T12:40:54Z</dcterms:created>
  <dcterms:modified xsi:type="dcterms:W3CDTF">2025-03-31T06:34:17Z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0x010100C45F28EDA72A9F41993C9D56D6ABB5DF</vt:lpwstr>
  </property>
</Properties>
</file>